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096" r:id="rId3"/>
    <p:sldId id="2097" r:id="rId4"/>
    <p:sldId id="2116" r:id="rId5"/>
    <p:sldId id="2117" r:id="rId6"/>
    <p:sldId id="2095" r:id="rId7"/>
    <p:sldId id="270" r:id="rId8"/>
    <p:sldId id="273" r:id="rId9"/>
    <p:sldId id="272" r:id="rId10"/>
    <p:sldId id="2098" r:id="rId11"/>
    <p:sldId id="2099" r:id="rId12"/>
    <p:sldId id="2100" r:id="rId13"/>
    <p:sldId id="2101" r:id="rId14"/>
    <p:sldId id="2102" r:id="rId15"/>
    <p:sldId id="2103" r:id="rId16"/>
    <p:sldId id="2104" r:id="rId17"/>
    <p:sldId id="2105" r:id="rId18"/>
    <p:sldId id="2106" r:id="rId19"/>
    <p:sldId id="2107" r:id="rId20"/>
    <p:sldId id="2108" r:id="rId21"/>
    <p:sldId id="2109" r:id="rId22"/>
    <p:sldId id="2110" r:id="rId23"/>
    <p:sldId id="2111" r:id="rId24"/>
    <p:sldId id="2112" r:id="rId25"/>
    <p:sldId id="2113" r:id="rId26"/>
    <p:sldId id="2085" r:id="rId27"/>
    <p:sldId id="2086" r:id="rId28"/>
    <p:sldId id="2119" r:id="rId29"/>
    <p:sldId id="266" r:id="rId30"/>
    <p:sldId id="267" r:id="rId31"/>
    <p:sldId id="211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CD06DA-BF0F-4151-8E7D-CEE8316A1DA3}" v="150" dt="2026-09-20T22:05:31.6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0" autoAdjust="0"/>
    <p:restoredTop sz="90327" autoAdjust="0"/>
  </p:normalViewPr>
  <p:slideViewPr>
    <p:cSldViewPr snapToGrid="0">
      <p:cViewPr varScale="1">
        <p:scale>
          <a:sx n="96" d="100"/>
          <a:sy n="96" d="100"/>
        </p:scale>
        <p:origin x="1368" y="90"/>
      </p:cViewPr>
      <p:guideLst/>
    </p:cSldViewPr>
  </p:slideViewPr>
  <p:outlineViewPr>
    <p:cViewPr>
      <p:scale>
        <a:sx n="33" d="100"/>
        <a:sy n="33" d="100"/>
      </p:scale>
      <p:origin x="0" y="-22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yshev, Oleg (STFC,DL,AST)" userId="f67bc73b-03de-4605-8ee1-ecf72a0b85a9" providerId="ADAL" clId="{9D37F55D-B621-4549-B72D-B8EAD12D6CB5}"/>
    <pc:docChg chg="undo custSel addSld delSld modSld sldOrd modMainMaster">
      <pc:chgData name="Malyshev, Oleg (STFC,DL,AST)" userId="f67bc73b-03de-4605-8ee1-ecf72a0b85a9" providerId="ADAL" clId="{9D37F55D-B621-4549-B72D-B8EAD12D6CB5}" dt="2026-09-20T22:05:31.634" v="3070" actId="1076"/>
      <pc:docMkLst>
        <pc:docMk/>
      </pc:docMkLst>
      <pc:sldChg chg="modSp mod">
        <pc:chgData name="Malyshev, Oleg (STFC,DL,AST)" userId="f67bc73b-03de-4605-8ee1-ecf72a0b85a9" providerId="ADAL" clId="{9D37F55D-B621-4549-B72D-B8EAD12D6CB5}" dt="2026-09-19T10:15:45.081" v="886" actId="27636"/>
        <pc:sldMkLst>
          <pc:docMk/>
          <pc:sldMk cId="290223111" sldId="256"/>
        </pc:sldMkLst>
        <pc:spChg chg="mod">
          <ac:chgData name="Malyshev, Oleg (STFC,DL,AST)" userId="f67bc73b-03de-4605-8ee1-ecf72a0b85a9" providerId="ADAL" clId="{9D37F55D-B621-4549-B72D-B8EAD12D6CB5}" dt="2026-09-19T10:14:41.334" v="858" actId="27636"/>
          <ac:spMkLst>
            <pc:docMk/>
            <pc:sldMk cId="290223111" sldId="256"/>
            <ac:spMk id="8" creationId="{41209D56-F2F6-D603-355A-AAB9131B3AE0}"/>
          </ac:spMkLst>
        </pc:spChg>
        <pc:spChg chg="mod">
          <ac:chgData name="Malyshev, Oleg (STFC,DL,AST)" userId="f67bc73b-03de-4605-8ee1-ecf72a0b85a9" providerId="ADAL" clId="{9D37F55D-B621-4549-B72D-B8EAD12D6CB5}" dt="2026-09-19T10:15:45.081" v="886" actId="27636"/>
          <ac:spMkLst>
            <pc:docMk/>
            <pc:sldMk cId="290223111" sldId="256"/>
            <ac:spMk id="11" creationId="{B1E4A784-1BD3-CD88-2509-C6756ACC4AB7}"/>
          </ac:spMkLst>
        </pc:spChg>
      </pc:sldChg>
      <pc:sldChg chg="addSp modSp mod ord">
        <pc:chgData name="Malyshev, Oleg (STFC,DL,AST)" userId="f67bc73b-03de-4605-8ee1-ecf72a0b85a9" providerId="ADAL" clId="{9D37F55D-B621-4549-B72D-B8EAD12D6CB5}" dt="2026-09-20T21:56:40.965" v="2973" actId="1076"/>
        <pc:sldMkLst>
          <pc:docMk/>
          <pc:sldMk cId="3923881937" sldId="266"/>
        </pc:sldMkLst>
        <pc:spChg chg="mod ord">
          <ac:chgData name="Malyshev, Oleg (STFC,DL,AST)" userId="f67bc73b-03de-4605-8ee1-ecf72a0b85a9" providerId="ADAL" clId="{9D37F55D-B621-4549-B72D-B8EAD12D6CB5}" dt="2026-09-20T21:56:40.965" v="2973" actId="1076"/>
          <ac:spMkLst>
            <pc:docMk/>
            <pc:sldMk cId="3923881937" sldId="266"/>
            <ac:spMk id="2" creationId="{1AD11662-156A-5457-ABF0-F690B03594CE}"/>
          </ac:spMkLst>
        </pc:spChg>
        <pc:spChg chg="mod">
          <ac:chgData name="Malyshev, Oleg (STFC,DL,AST)" userId="f67bc73b-03de-4605-8ee1-ecf72a0b85a9" providerId="ADAL" clId="{9D37F55D-B621-4549-B72D-B8EAD12D6CB5}" dt="2026-09-20T21:55:57.523" v="2962" actId="404"/>
          <ac:spMkLst>
            <pc:docMk/>
            <pc:sldMk cId="3923881937" sldId="266"/>
            <ac:spMk id="3" creationId="{4AEE4457-118D-C475-1B62-27CF3ECD914E}"/>
          </ac:spMkLst>
        </pc:spChg>
        <pc:picChg chg="mod">
          <ac:chgData name="Malyshev, Oleg (STFC,DL,AST)" userId="f67bc73b-03de-4605-8ee1-ecf72a0b85a9" providerId="ADAL" clId="{9D37F55D-B621-4549-B72D-B8EAD12D6CB5}" dt="2026-09-20T21:55:33.764" v="2953" actId="1076"/>
          <ac:picMkLst>
            <pc:docMk/>
            <pc:sldMk cId="3923881937" sldId="266"/>
            <ac:picMk id="5" creationId="{82C86DA3-3030-4624-C911-31D0083B0BCD}"/>
          </ac:picMkLst>
        </pc:picChg>
        <pc:picChg chg="mod">
          <ac:chgData name="Malyshev, Oleg (STFC,DL,AST)" userId="f67bc73b-03de-4605-8ee1-ecf72a0b85a9" providerId="ADAL" clId="{9D37F55D-B621-4549-B72D-B8EAD12D6CB5}" dt="2026-09-20T21:51:21.710" v="2870" actId="14100"/>
          <ac:picMkLst>
            <pc:docMk/>
            <pc:sldMk cId="3923881937" sldId="266"/>
            <ac:picMk id="8" creationId="{0C4647A8-A9BE-A733-4DDA-B0A04CC9F5B7}"/>
          </ac:picMkLst>
        </pc:picChg>
        <pc:picChg chg="add mod">
          <ac:chgData name="Malyshev, Oleg (STFC,DL,AST)" userId="f67bc73b-03de-4605-8ee1-ecf72a0b85a9" providerId="ADAL" clId="{9D37F55D-B621-4549-B72D-B8EAD12D6CB5}" dt="2026-09-20T21:55:31.612" v="2952" actId="1076"/>
          <ac:picMkLst>
            <pc:docMk/>
            <pc:sldMk cId="3923881937" sldId="266"/>
            <ac:picMk id="9" creationId="{48DD19A4-2045-5553-E2CF-76E0BDDDBC90}"/>
          </ac:picMkLst>
        </pc:picChg>
        <pc:picChg chg="add mod">
          <ac:chgData name="Malyshev, Oleg (STFC,DL,AST)" userId="f67bc73b-03de-4605-8ee1-ecf72a0b85a9" providerId="ADAL" clId="{9D37F55D-B621-4549-B72D-B8EAD12D6CB5}" dt="2026-09-20T21:55:18.314" v="2947" actId="1076"/>
          <ac:picMkLst>
            <pc:docMk/>
            <pc:sldMk cId="3923881937" sldId="266"/>
            <ac:picMk id="10" creationId="{5F721176-F6B8-8483-2991-DBE62A548C27}"/>
          </ac:picMkLst>
        </pc:picChg>
        <pc:picChg chg="add mod">
          <ac:chgData name="Malyshev, Oleg (STFC,DL,AST)" userId="f67bc73b-03de-4605-8ee1-ecf72a0b85a9" providerId="ADAL" clId="{9D37F55D-B621-4549-B72D-B8EAD12D6CB5}" dt="2026-09-20T21:55:29.435" v="2951" actId="1076"/>
          <ac:picMkLst>
            <pc:docMk/>
            <pc:sldMk cId="3923881937" sldId="266"/>
            <ac:picMk id="11" creationId="{DB9799B4-CF61-525E-EF96-7FD5D1153C15}"/>
          </ac:picMkLst>
        </pc:picChg>
        <pc:picChg chg="add mod">
          <ac:chgData name="Malyshev, Oleg (STFC,DL,AST)" userId="f67bc73b-03de-4605-8ee1-ecf72a0b85a9" providerId="ADAL" clId="{9D37F55D-B621-4549-B72D-B8EAD12D6CB5}" dt="2026-09-20T21:55:38.891" v="2956" actId="1076"/>
          <ac:picMkLst>
            <pc:docMk/>
            <pc:sldMk cId="3923881937" sldId="266"/>
            <ac:picMk id="12" creationId="{788CC545-AFF8-AFCF-0BF6-07BDAA1532F5}"/>
          </ac:picMkLst>
        </pc:picChg>
        <pc:picChg chg="add mod">
          <ac:chgData name="Malyshev, Oleg (STFC,DL,AST)" userId="f67bc73b-03de-4605-8ee1-ecf72a0b85a9" providerId="ADAL" clId="{9D37F55D-B621-4549-B72D-B8EAD12D6CB5}" dt="2026-09-20T21:54:32.393" v="2928" actId="1076"/>
          <ac:picMkLst>
            <pc:docMk/>
            <pc:sldMk cId="3923881937" sldId="266"/>
            <ac:picMk id="13" creationId="{A67C0D8B-B196-33D8-B48A-940B6AD65749}"/>
          </ac:picMkLst>
        </pc:picChg>
        <pc:picChg chg="mod">
          <ac:chgData name="Malyshev, Oleg (STFC,DL,AST)" userId="f67bc73b-03de-4605-8ee1-ecf72a0b85a9" providerId="ADAL" clId="{9D37F55D-B621-4549-B72D-B8EAD12D6CB5}" dt="2026-09-20T21:55:42.807" v="2958" actId="1076"/>
          <ac:picMkLst>
            <pc:docMk/>
            <pc:sldMk cId="3923881937" sldId="266"/>
            <ac:picMk id="14" creationId="{AD3B1FCC-DA19-DD28-11B1-C73486C03389}"/>
          </ac:picMkLst>
        </pc:picChg>
        <pc:picChg chg="add mod">
          <ac:chgData name="Malyshev, Oleg (STFC,DL,AST)" userId="f67bc73b-03de-4605-8ee1-ecf72a0b85a9" providerId="ADAL" clId="{9D37F55D-B621-4549-B72D-B8EAD12D6CB5}" dt="2026-09-20T21:55:14.935" v="2945" actId="1076"/>
          <ac:picMkLst>
            <pc:docMk/>
            <pc:sldMk cId="3923881937" sldId="266"/>
            <ac:picMk id="15" creationId="{45322000-127E-6F9B-F58C-F0745299DD94}"/>
          </ac:picMkLst>
        </pc:picChg>
        <pc:picChg chg="add mod">
          <ac:chgData name="Malyshev, Oleg (STFC,DL,AST)" userId="f67bc73b-03de-4605-8ee1-ecf72a0b85a9" providerId="ADAL" clId="{9D37F55D-B621-4549-B72D-B8EAD12D6CB5}" dt="2026-09-20T21:55:26.798" v="2950" actId="1076"/>
          <ac:picMkLst>
            <pc:docMk/>
            <pc:sldMk cId="3923881937" sldId="266"/>
            <ac:picMk id="16" creationId="{B79B5CE0-2B91-86BD-BAE4-E65C091A263E}"/>
          </ac:picMkLst>
        </pc:picChg>
        <pc:picChg chg="add mod">
          <ac:chgData name="Malyshev, Oleg (STFC,DL,AST)" userId="f67bc73b-03de-4605-8ee1-ecf72a0b85a9" providerId="ADAL" clId="{9D37F55D-B621-4549-B72D-B8EAD12D6CB5}" dt="2026-09-20T21:55:51.656" v="2961" actId="1076"/>
          <ac:picMkLst>
            <pc:docMk/>
            <pc:sldMk cId="3923881937" sldId="266"/>
            <ac:picMk id="17" creationId="{1CE9195A-3013-2D0B-A5F0-E82BBCA5DD2E}"/>
          </ac:picMkLst>
        </pc:picChg>
        <pc:picChg chg="mod">
          <ac:chgData name="Malyshev, Oleg (STFC,DL,AST)" userId="f67bc73b-03de-4605-8ee1-ecf72a0b85a9" providerId="ADAL" clId="{9D37F55D-B621-4549-B72D-B8EAD12D6CB5}" dt="2026-09-20T21:55:25.325" v="2949" actId="1076"/>
          <ac:picMkLst>
            <pc:docMk/>
            <pc:sldMk cId="3923881937" sldId="266"/>
            <ac:picMk id="18" creationId="{24B64DA5-4746-4E32-FCA8-4399F02EFA1E}"/>
          </ac:picMkLst>
        </pc:picChg>
        <pc:picChg chg="mod">
          <ac:chgData name="Malyshev, Oleg (STFC,DL,AST)" userId="f67bc73b-03de-4605-8ee1-ecf72a0b85a9" providerId="ADAL" clId="{9D37F55D-B621-4549-B72D-B8EAD12D6CB5}" dt="2026-09-20T21:55:16.501" v="2946" actId="1076"/>
          <ac:picMkLst>
            <pc:docMk/>
            <pc:sldMk cId="3923881937" sldId="266"/>
            <ac:picMk id="19" creationId="{A792BDF1-D887-75E8-2534-B3A249FB972C}"/>
          </ac:picMkLst>
        </pc:picChg>
        <pc:picChg chg="add mod">
          <ac:chgData name="Malyshev, Oleg (STFC,DL,AST)" userId="f67bc73b-03de-4605-8ee1-ecf72a0b85a9" providerId="ADAL" clId="{9D37F55D-B621-4549-B72D-B8EAD12D6CB5}" dt="2026-09-20T21:55:35.268" v="2954" actId="1076"/>
          <ac:picMkLst>
            <pc:docMk/>
            <pc:sldMk cId="3923881937" sldId="266"/>
            <ac:picMk id="20" creationId="{12974F5E-874B-AED5-BA7A-278FC8A1AD08}"/>
          </ac:picMkLst>
        </pc:picChg>
        <pc:picChg chg="add mod">
          <ac:chgData name="Malyshev, Oleg (STFC,DL,AST)" userId="f67bc73b-03de-4605-8ee1-ecf72a0b85a9" providerId="ADAL" clId="{9D37F55D-B621-4549-B72D-B8EAD12D6CB5}" dt="2026-09-20T21:55:37.270" v="2955" actId="1076"/>
          <ac:picMkLst>
            <pc:docMk/>
            <pc:sldMk cId="3923881937" sldId="266"/>
            <ac:picMk id="21" creationId="{4B286A25-1D97-F0AC-514C-BDE9C4FE80B6}"/>
          </ac:picMkLst>
        </pc:picChg>
        <pc:picChg chg="mod">
          <ac:chgData name="Malyshev, Oleg (STFC,DL,AST)" userId="f67bc73b-03de-4605-8ee1-ecf72a0b85a9" providerId="ADAL" clId="{9D37F55D-B621-4549-B72D-B8EAD12D6CB5}" dt="2026-09-20T21:55:40.283" v="2957" actId="1076"/>
          <ac:picMkLst>
            <pc:docMk/>
            <pc:sldMk cId="3923881937" sldId="266"/>
            <ac:picMk id="22" creationId="{12BE5A8C-EC52-ED28-28F1-4439B3718D73}"/>
          </ac:picMkLst>
        </pc:picChg>
      </pc:sldChg>
      <pc:sldChg chg="add">
        <pc:chgData name="Malyshev, Oleg (STFC,DL,AST)" userId="f67bc73b-03de-4605-8ee1-ecf72a0b85a9" providerId="ADAL" clId="{9D37F55D-B621-4549-B72D-B8EAD12D6CB5}" dt="2026-09-19T09:12:53.511" v="15"/>
        <pc:sldMkLst>
          <pc:docMk/>
          <pc:sldMk cId="3111118747" sldId="267"/>
        </pc:sldMkLst>
      </pc:sldChg>
      <pc:sldChg chg="add del">
        <pc:chgData name="Malyshev, Oleg (STFC,DL,AST)" userId="f67bc73b-03de-4605-8ee1-ecf72a0b85a9" providerId="ADAL" clId="{9D37F55D-B621-4549-B72D-B8EAD12D6CB5}" dt="2026-09-19T11:11:45.667" v="1403" actId="47"/>
        <pc:sldMkLst>
          <pc:docMk/>
          <pc:sldMk cId="1110437944" sldId="268"/>
        </pc:sldMkLst>
      </pc:sldChg>
      <pc:sldChg chg="modSp mod">
        <pc:chgData name="Malyshev, Oleg (STFC,DL,AST)" userId="f67bc73b-03de-4605-8ee1-ecf72a0b85a9" providerId="ADAL" clId="{9D37F55D-B621-4549-B72D-B8EAD12D6CB5}" dt="2026-09-19T11:55:50.850" v="1741" actId="12"/>
        <pc:sldMkLst>
          <pc:docMk/>
          <pc:sldMk cId="3000701251" sldId="270"/>
        </pc:sldMkLst>
        <pc:spChg chg="mod">
          <ac:chgData name="Malyshev, Oleg (STFC,DL,AST)" userId="f67bc73b-03de-4605-8ee1-ecf72a0b85a9" providerId="ADAL" clId="{9D37F55D-B621-4549-B72D-B8EAD12D6CB5}" dt="2026-09-19T11:55:50.850" v="1741" actId="12"/>
          <ac:spMkLst>
            <pc:docMk/>
            <pc:sldMk cId="3000701251" sldId="270"/>
            <ac:spMk id="3" creationId="{335E7E0B-A52C-ABF9-4D38-F7CC39157C39}"/>
          </ac:spMkLst>
        </pc:spChg>
      </pc:sldChg>
      <pc:sldChg chg="modSp mod ord">
        <pc:chgData name="Malyshev, Oleg (STFC,DL,AST)" userId="f67bc73b-03de-4605-8ee1-ecf72a0b85a9" providerId="ADAL" clId="{9D37F55D-B621-4549-B72D-B8EAD12D6CB5}" dt="2026-09-19T09:40:24.717" v="250"/>
        <pc:sldMkLst>
          <pc:docMk/>
          <pc:sldMk cId="1321506763" sldId="273"/>
        </pc:sldMkLst>
        <pc:spChg chg="mod">
          <ac:chgData name="Malyshev, Oleg (STFC,DL,AST)" userId="f67bc73b-03de-4605-8ee1-ecf72a0b85a9" providerId="ADAL" clId="{9D37F55D-B621-4549-B72D-B8EAD12D6CB5}" dt="2026-09-19T09:38:26.483" v="223" actId="20577"/>
          <ac:spMkLst>
            <pc:docMk/>
            <pc:sldMk cId="1321506763" sldId="273"/>
            <ac:spMk id="2" creationId="{FC0E097E-5EF4-C626-9798-3F4192D5ACAA}"/>
          </ac:spMkLst>
        </pc:spChg>
      </pc:sldChg>
      <pc:sldChg chg="del">
        <pc:chgData name="Malyshev, Oleg (STFC,DL,AST)" userId="f67bc73b-03de-4605-8ee1-ecf72a0b85a9" providerId="ADAL" clId="{9D37F55D-B621-4549-B72D-B8EAD12D6CB5}" dt="2026-09-19T09:11:24.914" v="12" actId="47"/>
        <pc:sldMkLst>
          <pc:docMk/>
          <pc:sldMk cId="390067101" sldId="274"/>
        </pc:sldMkLst>
      </pc:sldChg>
      <pc:sldChg chg="del">
        <pc:chgData name="Malyshev, Oleg (STFC,DL,AST)" userId="f67bc73b-03de-4605-8ee1-ecf72a0b85a9" providerId="ADAL" clId="{9D37F55D-B621-4549-B72D-B8EAD12D6CB5}" dt="2026-09-19T11:12:09.039" v="1407" actId="47"/>
        <pc:sldMkLst>
          <pc:docMk/>
          <pc:sldMk cId="21882843" sldId="275"/>
        </pc:sldMkLst>
      </pc:sldChg>
      <pc:sldChg chg="del">
        <pc:chgData name="Malyshev, Oleg (STFC,DL,AST)" userId="f67bc73b-03de-4605-8ee1-ecf72a0b85a9" providerId="ADAL" clId="{9D37F55D-B621-4549-B72D-B8EAD12D6CB5}" dt="2026-09-19T09:12:28.732" v="14" actId="47"/>
        <pc:sldMkLst>
          <pc:docMk/>
          <pc:sldMk cId="216890217" sldId="2074"/>
        </pc:sldMkLst>
      </pc:sldChg>
      <pc:sldChg chg="del">
        <pc:chgData name="Malyshev, Oleg (STFC,DL,AST)" userId="f67bc73b-03de-4605-8ee1-ecf72a0b85a9" providerId="ADAL" clId="{9D37F55D-B621-4549-B72D-B8EAD12D6CB5}" dt="2026-09-19T09:15:17.417" v="20" actId="47"/>
        <pc:sldMkLst>
          <pc:docMk/>
          <pc:sldMk cId="2161551324" sldId="2075"/>
        </pc:sldMkLst>
      </pc:sldChg>
      <pc:sldChg chg="del">
        <pc:chgData name="Malyshev, Oleg (STFC,DL,AST)" userId="f67bc73b-03de-4605-8ee1-ecf72a0b85a9" providerId="ADAL" clId="{9D37F55D-B621-4549-B72D-B8EAD12D6CB5}" dt="2026-09-19T09:14:03.946" v="19" actId="47"/>
        <pc:sldMkLst>
          <pc:docMk/>
          <pc:sldMk cId="2800670631" sldId="2076"/>
        </pc:sldMkLst>
      </pc:sldChg>
      <pc:sldChg chg="del">
        <pc:chgData name="Malyshev, Oleg (STFC,DL,AST)" userId="f67bc73b-03de-4605-8ee1-ecf72a0b85a9" providerId="ADAL" clId="{9D37F55D-B621-4549-B72D-B8EAD12D6CB5}" dt="2026-09-19T09:15:52.748" v="25" actId="47"/>
        <pc:sldMkLst>
          <pc:docMk/>
          <pc:sldMk cId="3365931969" sldId="2077"/>
        </pc:sldMkLst>
      </pc:sldChg>
      <pc:sldChg chg="del">
        <pc:chgData name="Malyshev, Oleg (STFC,DL,AST)" userId="f67bc73b-03de-4605-8ee1-ecf72a0b85a9" providerId="ADAL" clId="{9D37F55D-B621-4549-B72D-B8EAD12D6CB5}" dt="2026-09-19T09:13:11.141" v="16" actId="47"/>
        <pc:sldMkLst>
          <pc:docMk/>
          <pc:sldMk cId="818331715" sldId="2078"/>
        </pc:sldMkLst>
      </pc:sldChg>
      <pc:sldChg chg="del">
        <pc:chgData name="Malyshev, Oleg (STFC,DL,AST)" userId="f67bc73b-03de-4605-8ee1-ecf72a0b85a9" providerId="ADAL" clId="{9D37F55D-B621-4549-B72D-B8EAD12D6CB5}" dt="2026-09-19T09:15:22.053" v="22" actId="47"/>
        <pc:sldMkLst>
          <pc:docMk/>
          <pc:sldMk cId="1141847979" sldId="2079"/>
        </pc:sldMkLst>
      </pc:sldChg>
      <pc:sldChg chg="del">
        <pc:chgData name="Malyshev, Oleg (STFC,DL,AST)" userId="f67bc73b-03de-4605-8ee1-ecf72a0b85a9" providerId="ADAL" clId="{9D37F55D-B621-4549-B72D-B8EAD12D6CB5}" dt="2026-09-19T09:16:03.571" v="27" actId="47"/>
        <pc:sldMkLst>
          <pc:docMk/>
          <pc:sldMk cId="4230444787" sldId="2080"/>
        </pc:sldMkLst>
      </pc:sldChg>
      <pc:sldChg chg="del">
        <pc:chgData name="Malyshev, Oleg (STFC,DL,AST)" userId="f67bc73b-03de-4605-8ee1-ecf72a0b85a9" providerId="ADAL" clId="{9D37F55D-B621-4549-B72D-B8EAD12D6CB5}" dt="2026-09-19T09:15:23.574" v="23" actId="47"/>
        <pc:sldMkLst>
          <pc:docMk/>
          <pc:sldMk cId="1089727712" sldId="2081"/>
        </pc:sldMkLst>
      </pc:sldChg>
      <pc:sldChg chg="del">
        <pc:chgData name="Malyshev, Oleg (STFC,DL,AST)" userId="f67bc73b-03de-4605-8ee1-ecf72a0b85a9" providerId="ADAL" clId="{9D37F55D-B621-4549-B72D-B8EAD12D6CB5}" dt="2026-09-19T09:15:59.202" v="26" actId="47"/>
        <pc:sldMkLst>
          <pc:docMk/>
          <pc:sldMk cId="680407993" sldId="2083"/>
        </pc:sldMkLst>
      </pc:sldChg>
      <pc:sldChg chg="modSp add mod">
        <pc:chgData name="Malyshev, Oleg (STFC,DL,AST)" userId="f67bc73b-03de-4605-8ee1-ecf72a0b85a9" providerId="ADAL" clId="{9D37F55D-B621-4549-B72D-B8EAD12D6CB5}" dt="2026-09-19T12:09:38.117" v="1888" actId="14100"/>
        <pc:sldMkLst>
          <pc:docMk/>
          <pc:sldMk cId="1292844303" sldId="2085"/>
        </pc:sldMkLst>
        <pc:spChg chg="mod">
          <ac:chgData name="Malyshev, Oleg (STFC,DL,AST)" userId="f67bc73b-03de-4605-8ee1-ecf72a0b85a9" providerId="ADAL" clId="{9D37F55D-B621-4549-B72D-B8EAD12D6CB5}" dt="2026-09-19T12:09:38.117" v="1888" actId="14100"/>
          <ac:spMkLst>
            <pc:docMk/>
            <pc:sldMk cId="1292844303" sldId="2085"/>
            <ac:spMk id="4" creationId="{AD5882AA-3960-55DE-3238-669953140BB0}"/>
          </ac:spMkLst>
        </pc:spChg>
      </pc:sldChg>
      <pc:sldChg chg="modSp add mod">
        <pc:chgData name="Malyshev, Oleg (STFC,DL,AST)" userId="f67bc73b-03de-4605-8ee1-ecf72a0b85a9" providerId="ADAL" clId="{9D37F55D-B621-4549-B72D-B8EAD12D6CB5}" dt="2026-09-19T12:09:43.488" v="1889" actId="14100"/>
        <pc:sldMkLst>
          <pc:docMk/>
          <pc:sldMk cId="1129759065" sldId="2086"/>
        </pc:sldMkLst>
        <pc:spChg chg="mod">
          <ac:chgData name="Malyshev, Oleg (STFC,DL,AST)" userId="f67bc73b-03de-4605-8ee1-ecf72a0b85a9" providerId="ADAL" clId="{9D37F55D-B621-4549-B72D-B8EAD12D6CB5}" dt="2026-09-19T12:09:43.488" v="1889" actId="14100"/>
          <ac:spMkLst>
            <pc:docMk/>
            <pc:sldMk cId="1129759065" sldId="2086"/>
            <ac:spMk id="4" creationId="{F56EA893-D565-4BB4-CFCA-23D4E9C2DD1C}"/>
          </ac:spMkLst>
        </pc:spChg>
        <pc:spChg chg="mod">
          <ac:chgData name="Malyshev, Oleg (STFC,DL,AST)" userId="f67bc73b-03de-4605-8ee1-ecf72a0b85a9" providerId="ADAL" clId="{9D37F55D-B621-4549-B72D-B8EAD12D6CB5}" dt="2026-09-19T11:10:49.814" v="1399" actId="1076"/>
          <ac:spMkLst>
            <pc:docMk/>
            <pc:sldMk cId="1129759065" sldId="2086"/>
            <ac:spMk id="13" creationId="{85D51BC8-F1B7-8716-CD46-E2CEB6718F6B}"/>
          </ac:spMkLst>
        </pc:spChg>
        <pc:spChg chg="mod">
          <ac:chgData name="Malyshev, Oleg (STFC,DL,AST)" userId="f67bc73b-03de-4605-8ee1-ecf72a0b85a9" providerId="ADAL" clId="{9D37F55D-B621-4549-B72D-B8EAD12D6CB5}" dt="2026-09-19T11:10:45.874" v="1398" actId="1076"/>
          <ac:spMkLst>
            <pc:docMk/>
            <pc:sldMk cId="1129759065" sldId="2086"/>
            <ac:spMk id="14" creationId="{C70BC8AB-7B5D-C0BF-8BFA-ED65B8C87241}"/>
          </ac:spMkLst>
        </pc:spChg>
        <pc:picChg chg="mod">
          <ac:chgData name="Malyshev, Oleg (STFC,DL,AST)" userId="f67bc73b-03de-4605-8ee1-ecf72a0b85a9" providerId="ADAL" clId="{9D37F55D-B621-4549-B72D-B8EAD12D6CB5}" dt="2026-09-19T11:11:01.452" v="1402" actId="1076"/>
          <ac:picMkLst>
            <pc:docMk/>
            <pc:sldMk cId="1129759065" sldId="2086"/>
            <ac:picMk id="7" creationId="{8EF877A2-5B6B-9A40-1E74-E63DFFB9EC96}"/>
          </ac:picMkLst>
        </pc:picChg>
      </pc:sldChg>
      <pc:sldChg chg="del">
        <pc:chgData name="Malyshev, Oleg (STFC,DL,AST)" userId="f67bc73b-03de-4605-8ee1-ecf72a0b85a9" providerId="ADAL" clId="{9D37F55D-B621-4549-B72D-B8EAD12D6CB5}" dt="2026-09-19T09:19:29.972" v="54" actId="47"/>
        <pc:sldMkLst>
          <pc:docMk/>
          <pc:sldMk cId="1873387572" sldId="2087"/>
        </pc:sldMkLst>
      </pc:sldChg>
      <pc:sldChg chg="del">
        <pc:chgData name="Malyshev, Oleg (STFC,DL,AST)" userId="f67bc73b-03de-4605-8ee1-ecf72a0b85a9" providerId="ADAL" clId="{9D37F55D-B621-4549-B72D-B8EAD12D6CB5}" dt="2026-09-19T09:40:08.333" v="248" actId="47"/>
        <pc:sldMkLst>
          <pc:docMk/>
          <pc:sldMk cId="2472463086" sldId="2088"/>
        </pc:sldMkLst>
      </pc:sldChg>
      <pc:sldChg chg="del">
        <pc:chgData name="Malyshev, Oleg (STFC,DL,AST)" userId="f67bc73b-03de-4605-8ee1-ecf72a0b85a9" providerId="ADAL" clId="{9D37F55D-B621-4549-B72D-B8EAD12D6CB5}" dt="2026-09-19T09:13:58.808" v="18" actId="47"/>
        <pc:sldMkLst>
          <pc:docMk/>
          <pc:sldMk cId="1090814056" sldId="2089"/>
        </pc:sldMkLst>
      </pc:sldChg>
      <pc:sldChg chg="del">
        <pc:chgData name="Malyshev, Oleg (STFC,DL,AST)" userId="f67bc73b-03de-4605-8ee1-ecf72a0b85a9" providerId="ADAL" clId="{9D37F55D-B621-4549-B72D-B8EAD12D6CB5}" dt="2026-09-19T09:13:55.454" v="17" actId="47"/>
        <pc:sldMkLst>
          <pc:docMk/>
          <pc:sldMk cId="1787931365" sldId="2090"/>
        </pc:sldMkLst>
      </pc:sldChg>
      <pc:sldChg chg="del">
        <pc:chgData name="Malyshev, Oleg (STFC,DL,AST)" userId="f67bc73b-03de-4605-8ee1-ecf72a0b85a9" providerId="ADAL" clId="{9D37F55D-B621-4549-B72D-B8EAD12D6CB5}" dt="2026-09-19T09:15:20.562" v="21" actId="47"/>
        <pc:sldMkLst>
          <pc:docMk/>
          <pc:sldMk cId="1769985919" sldId="2091"/>
        </pc:sldMkLst>
      </pc:sldChg>
      <pc:sldChg chg="del">
        <pc:chgData name="Malyshev, Oleg (STFC,DL,AST)" userId="f67bc73b-03de-4605-8ee1-ecf72a0b85a9" providerId="ADAL" clId="{9D37F55D-B621-4549-B72D-B8EAD12D6CB5}" dt="2026-09-19T09:15:25.991" v="24" actId="47"/>
        <pc:sldMkLst>
          <pc:docMk/>
          <pc:sldMk cId="625754588" sldId="2094"/>
        </pc:sldMkLst>
      </pc:sldChg>
      <pc:sldChg chg="addSp delSp modSp mod chgLayout">
        <pc:chgData name="Malyshev, Oleg (STFC,DL,AST)" userId="f67bc73b-03de-4605-8ee1-ecf72a0b85a9" providerId="ADAL" clId="{9D37F55D-B621-4549-B72D-B8EAD12D6CB5}" dt="2026-09-19T11:55:21.696" v="1740" actId="114"/>
        <pc:sldMkLst>
          <pc:docMk/>
          <pc:sldMk cId="1143762975" sldId="2095"/>
        </pc:sldMkLst>
        <pc:spChg chg="add mod ord">
          <ac:chgData name="Malyshev, Oleg (STFC,DL,AST)" userId="f67bc73b-03de-4605-8ee1-ecf72a0b85a9" providerId="ADAL" clId="{9D37F55D-B621-4549-B72D-B8EAD12D6CB5}" dt="2026-09-19T11:49:09.369" v="1631" actId="700"/>
          <ac:spMkLst>
            <pc:docMk/>
            <pc:sldMk cId="1143762975" sldId="2095"/>
            <ac:spMk id="2" creationId="{496ED647-93C3-299C-BE3E-DBEB04AE816E}"/>
          </ac:spMkLst>
        </pc:spChg>
        <pc:spChg chg="add mod ord">
          <ac:chgData name="Malyshev, Oleg (STFC,DL,AST)" userId="f67bc73b-03de-4605-8ee1-ecf72a0b85a9" providerId="ADAL" clId="{9D37F55D-B621-4549-B72D-B8EAD12D6CB5}" dt="2026-09-19T11:49:09.369" v="1631" actId="700"/>
          <ac:spMkLst>
            <pc:docMk/>
            <pc:sldMk cId="1143762975" sldId="2095"/>
            <ac:spMk id="3" creationId="{F3962F76-B5F9-B3B7-7332-F7E5B19C3A4F}"/>
          </ac:spMkLst>
        </pc:spChg>
        <pc:spChg chg="del">
          <ac:chgData name="Malyshev, Oleg (STFC,DL,AST)" userId="f67bc73b-03de-4605-8ee1-ecf72a0b85a9" providerId="ADAL" clId="{9D37F55D-B621-4549-B72D-B8EAD12D6CB5}" dt="2026-09-19T11:49:09.369" v="1631" actId="700"/>
          <ac:spMkLst>
            <pc:docMk/>
            <pc:sldMk cId="1143762975" sldId="2095"/>
            <ac:spMk id="7" creationId="{8E0F5BB0-E852-B30B-348F-296376D06562}"/>
          </ac:spMkLst>
        </pc:spChg>
        <pc:spChg chg="mod">
          <ac:chgData name="Malyshev, Oleg (STFC,DL,AST)" userId="f67bc73b-03de-4605-8ee1-ecf72a0b85a9" providerId="ADAL" clId="{9D37F55D-B621-4549-B72D-B8EAD12D6CB5}" dt="2026-09-19T11:55:21.696" v="1740" actId="114"/>
          <ac:spMkLst>
            <pc:docMk/>
            <pc:sldMk cId="1143762975" sldId="2095"/>
            <ac:spMk id="8" creationId="{5C120C71-9D21-B2AD-FBBC-2C2507744689}"/>
          </ac:spMkLst>
        </pc:spChg>
        <pc:spChg chg="del">
          <ac:chgData name="Malyshev, Oleg (STFC,DL,AST)" userId="f67bc73b-03de-4605-8ee1-ecf72a0b85a9" providerId="ADAL" clId="{9D37F55D-B621-4549-B72D-B8EAD12D6CB5}" dt="2026-09-19T11:49:09.369" v="1631" actId="700"/>
          <ac:spMkLst>
            <pc:docMk/>
            <pc:sldMk cId="1143762975" sldId="2095"/>
            <ac:spMk id="9" creationId="{46B8B3C2-4E0D-97D8-5A8C-C1939256C240}"/>
          </ac:spMkLst>
        </pc:spChg>
        <pc:spChg chg="mod">
          <ac:chgData name="Malyshev, Oleg (STFC,DL,AST)" userId="f67bc73b-03de-4605-8ee1-ecf72a0b85a9" providerId="ADAL" clId="{9D37F55D-B621-4549-B72D-B8EAD12D6CB5}" dt="2026-09-19T11:55:04.596" v="1738" actId="1076"/>
          <ac:spMkLst>
            <pc:docMk/>
            <pc:sldMk cId="1143762975" sldId="2095"/>
            <ac:spMk id="11" creationId="{09F372B1-C798-E05F-56B8-C33B91210264}"/>
          </ac:spMkLst>
        </pc:spChg>
        <pc:picChg chg="mod">
          <ac:chgData name="Malyshev, Oleg (STFC,DL,AST)" userId="f67bc73b-03de-4605-8ee1-ecf72a0b85a9" providerId="ADAL" clId="{9D37F55D-B621-4549-B72D-B8EAD12D6CB5}" dt="2026-09-19T11:54:36.175" v="1729" actId="1076"/>
          <ac:picMkLst>
            <pc:docMk/>
            <pc:sldMk cId="1143762975" sldId="2095"/>
            <ac:picMk id="5" creationId="{3AE85098-8FD6-42CF-778F-A07D76D235D0}"/>
          </ac:picMkLst>
        </pc:picChg>
      </pc:sldChg>
      <pc:sldChg chg="modSp mod">
        <pc:chgData name="Malyshev, Oleg (STFC,DL,AST)" userId="f67bc73b-03de-4605-8ee1-ecf72a0b85a9" providerId="ADAL" clId="{9D37F55D-B621-4549-B72D-B8EAD12D6CB5}" dt="2026-09-19T12:32:42.517" v="2307" actId="20577"/>
        <pc:sldMkLst>
          <pc:docMk/>
          <pc:sldMk cId="2257607463" sldId="2096"/>
        </pc:sldMkLst>
        <pc:spChg chg="mod">
          <ac:chgData name="Malyshev, Oleg (STFC,DL,AST)" userId="f67bc73b-03de-4605-8ee1-ecf72a0b85a9" providerId="ADAL" clId="{9D37F55D-B621-4549-B72D-B8EAD12D6CB5}" dt="2026-09-19T12:30:21.980" v="2235" actId="14100"/>
          <ac:spMkLst>
            <pc:docMk/>
            <pc:sldMk cId="2257607463" sldId="2096"/>
            <ac:spMk id="2" creationId="{B696CCD1-FF7B-A93B-41BC-0ADE61BDCA85}"/>
          </ac:spMkLst>
        </pc:spChg>
        <pc:spChg chg="mod">
          <ac:chgData name="Malyshev, Oleg (STFC,DL,AST)" userId="f67bc73b-03de-4605-8ee1-ecf72a0b85a9" providerId="ADAL" clId="{9D37F55D-B621-4549-B72D-B8EAD12D6CB5}" dt="2026-09-19T12:32:42.517" v="2307" actId="20577"/>
          <ac:spMkLst>
            <pc:docMk/>
            <pc:sldMk cId="2257607463" sldId="2096"/>
            <ac:spMk id="3" creationId="{04A6C54F-A7DE-B8B6-26AC-FDD280AAB5BF}"/>
          </ac:spMkLst>
        </pc:spChg>
      </pc:sldChg>
      <pc:sldChg chg="addSp modSp add mod ord">
        <pc:chgData name="Malyshev, Oleg (STFC,DL,AST)" userId="f67bc73b-03de-4605-8ee1-ecf72a0b85a9" providerId="ADAL" clId="{9D37F55D-B621-4549-B72D-B8EAD12D6CB5}" dt="2026-09-19T10:17:31.832" v="888"/>
        <pc:sldMkLst>
          <pc:docMk/>
          <pc:sldMk cId="699231885" sldId="2097"/>
        </pc:sldMkLst>
        <pc:spChg chg="mod">
          <ac:chgData name="Malyshev, Oleg (STFC,DL,AST)" userId="f67bc73b-03de-4605-8ee1-ecf72a0b85a9" providerId="ADAL" clId="{9D37F55D-B621-4549-B72D-B8EAD12D6CB5}" dt="2026-09-19T10:14:01.839" v="854" actId="207"/>
          <ac:spMkLst>
            <pc:docMk/>
            <pc:sldMk cId="699231885" sldId="2097"/>
            <ac:spMk id="2" creationId="{251D09FB-D271-FBE8-4731-2C46B56DBE0E}"/>
          </ac:spMkLst>
        </pc:spChg>
        <pc:spChg chg="add mod">
          <ac:chgData name="Malyshev, Oleg (STFC,DL,AST)" userId="f67bc73b-03de-4605-8ee1-ecf72a0b85a9" providerId="ADAL" clId="{9D37F55D-B621-4549-B72D-B8EAD12D6CB5}" dt="2026-09-19T10:11:10.271" v="823" actId="20577"/>
          <ac:spMkLst>
            <pc:docMk/>
            <pc:sldMk cId="699231885" sldId="2097"/>
            <ac:spMk id="3" creationId="{33628B9E-DFC9-D518-AA94-1B8983386770}"/>
          </ac:spMkLst>
        </pc:spChg>
        <pc:spChg chg="mod">
          <ac:chgData name="Malyshev, Oleg (STFC,DL,AST)" userId="f67bc73b-03de-4605-8ee1-ecf72a0b85a9" providerId="ADAL" clId="{9D37F55D-B621-4549-B72D-B8EAD12D6CB5}" dt="2026-09-19T10:05:47.376" v="795" actId="1076"/>
          <ac:spMkLst>
            <pc:docMk/>
            <pc:sldMk cId="699231885" sldId="2097"/>
            <ac:spMk id="11" creationId="{5E8DA8B0-FE12-845D-8FF7-0A0173879FF9}"/>
          </ac:spMkLst>
        </pc:spChg>
        <pc:graphicFrameChg chg="mod ord modGraphic">
          <ac:chgData name="Malyshev, Oleg (STFC,DL,AST)" userId="f67bc73b-03de-4605-8ee1-ecf72a0b85a9" providerId="ADAL" clId="{9D37F55D-B621-4549-B72D-B8EAD12D6CB5}" dt="2026-09-19T10:14:09.950" v="855" actId="167"/>
          <ac:graphicFrameMkLst>
            <pc:docMk/>
            <pc:sldMk cId="699231885" sldId="2097"/>
            <ac:graphicFrameMk id="7" creationId="{1EE2C53D-B138-FD95-552A-768100BA8216}"/>
          </ac:graphicFrameMkLst>
        </pc:graphicFrameChg>
      </pc:sldChg>
      <pc:sldChg chg="delSp add mod delAnim">
        <pc:chgData name="Malyshev, Oleg (STFC,DL,AST)" userId="f67bc73b-03de-4605-8ee1-ecf72a0b85a9" providerId="ADAL" clId="{9D37F55D-B621-4549-B72D-B8EAD12D6CB5}" dt="2026-09-19T09:10:48.627" v="10" actId="478"/>
        <pc:sldMkLst>
          <pc:docMk/>
          <pc:sldMk cId="2991129135" sldId="2098"/>
        </pc:sldMkLst>
        <pc:spChg chg="del">
          <ac:chgData name="Malyshev, Oleg (STFC,DL,AST)" userId="f67bc73b-03de-4605-8ee1-ecf72a0b85a9" providerId="ADAL" clId="{9D37F55D-B621-4549-B72D-B8EAD12D6CB5}" dt="2026-09-19T09:10:48.627" v="10" actId="478"/>
          <ac:spMkLst>
            <pc:docMk/>
            <pc:sldMk cId="2991129135" sldId="2098"/>
            <ac:spMk id="16" creationId="{D03E5EC6-6713-E1B9-426B-5D1DDEDA7E59}"/>
          </ac:spMkLst>
        </pc:spChg>
      </pc:sldChg>
      <pc:sldChg chg="add del">
        <pc:chgData name="Malyshev, Oleg (STFC,DL,AST)" userId="f67bc73b-03de-4605-8ee1-ecf72a0b85a9" providerId="ADAL" clId="{9D37F55D-B621-4549-B72D-B8EAD12D6CB5}" dt="2026-09-19T09:10:14.172" v="8"/>
        <pc:sldMkLst>
          <pc:docMk/>
          <pc:sldMk cId="3518170815" sldId="2098"/>
        </pc:sldMkLst>
      </pc:sldChg>
      <pc:sldChg chg="modSp add mod">
        <pc:chgData name="Malyshev, Oleg (STFC,DL,AST)" userId="f67bc73b-03de-4605-8ee1-ecf72a0b85a9" providerId="ADAL" clId="{9D37F55D-B621-4549-B72D-B8EAD12D6CB5}" dt="2026-09-19T12:01:20.274" v="1815" actId="14100"/>
        <pc:sldMkLst>
          <pc:docMk/>
          <pc:sldMk cId="2772387570" sldId="2099"/>
        </pc:sldMkLst>
        <pc:graphicFrameChg chg="mod modGraphic">
          <ac:chgData name="Malyshev, Oleg (STFC,DL,AST)" userId="f67bc73b-03de-4605-8ee1-ecf72a0b85a9" providerId="ADAL" clId="{9D37F55D-B621-4549-B72D-B8EAD12D6CB5}" dt="2026-09-19T12:01:20.274" v="1815" actId="14100"/>
          <ac:graphicFrameMkLst>
            <pc:docMk/>
            <pc:sldMk cId="2772387570" sldId="2099"/>
            <ac:graphicFrameMk id="6" creationId="{806DDF8C-92F8-7FF0-B737-1715702D2A3E}"/>
          </ac:graphicFrameMkLst>
        </pc:graphicFrameChg>
      </pc:sldChg>
      <pc:sldChg chg="modSp add mod">
        <pc:chgData name="Malyshev, Oleg (STFC,DL,AST)" userId="f67bc73b-03de-4605-8ee1-ecf72a0b85a9" providerId="ADAL" clId="{9D37F55D-B621-4549-B72D-B8EAD12D6CB5}" dt="2026-09-19T12:01:33.844" v="1816" actId="14100"/>
        <pc:sldMkLst>
          <pc:docMk/>
          <pc:sldMk cId="3653563244" sldId="2100"/>
        </pc:sldMkLst>
        <pc:spChg chg="mod">
          <ac:chgData name="Malyshev, Oleg (STFC,DL,AST)" userId="f67bc73b-03de-4605-8ee1-ecf72a0b85a9" providerId="ADAL" clId="{9D37F55D-B621-4549-B72D-B8EAD12D6CB5}" dt="2026-09-19T12:01:33.844" v="1816" actId="14100"/>
          <ac:spMkLst>
            <pc:docMk/>
            <pc:sldMk cId="3653563244" sldId="2100"/>
            <ac:spMk id="4" creationId="{9D6AD86D-94F2-2410-E292-CA769FD87BD2}"/>
          </ac:spMkLst>
        </pc:spChg>
      </pc:sldChg>
      <pc:sldChg chg="modSp add mod">
        <pc:chgData name="Malyshev, Oleg (STFC,DL,AST)" userId="f67bc73b-03de-4605-8ee1-ecf72a0b85a9" providerId="ADAL" clId="{9D37F55D-B621-4549-B72D-B8EAD12D6CB5}" dt="2026-09-19T12:01:55.234" v="1817" actId="14100"/>
        <pc:sldMkLst>
          <pc:docMk/>
          <pc:sldMk cId="804977583" sldId="2101"/>
        </pc:sldMkLst>
        <pc:spChg chg="mod">
          <ac:chgData name="Malyshev, Oleg (STFC,DL,AST)" userId="f67bc73b-03de-4605-8ee1-ecf72a0b85a9" providerId="ADAL" clId="{9D37F55D-B621-4549-B72D-B8EAD12D6CB5}" dt="2026-09-19T12:01:55.234" v="1817" actId="14100"/>
          <ac:spMkLst>
            <pc:docMk/>
            <pc:sldMk cId="804977583" sldId="2101"/>
            <ac:spMk id="4" creationId="{4C645594-0AE8-ED57-EACC-28C9817E158F}"/>
          </ac:spMkLst>
        </pc:spChg>
      </pc:sldChg>
      <pc:sldChg chg="modSp add mod">
        <pc:chgData name="Malyshev, Oleg (STFC,DL,AST)" userId="f67bc73b-03de-4605-8ee1-ecf72a0b85a9" providerId="ADAL" clId="{9D37F55D-B621-4549-B72D-B8EAD12D6CB5}" dt="2026-09-19T12:34:33.673" v="2308" actId="1076"/>
        <pc:sldMkLst>
          <pc:docMk/>
          <pc:sldMk cId="1072919785" sldId="2102"/>
        </pc:sldMkLst>
        <pc:spChg chg="mod">
          <ac:chgData name="Malyshev, Oleg (STFC,DL,AST)" userId="f67bc73b-03de-4605-8ee1-ecf72a0b85a9" providerId="ADAL" clId="{9D37F55D-B621-4549-B72D-B8EAD12D6CB5}" dt="2026-09-19T12:02:07.121" v="1818" actId="14100"/>
          <ac:spMkLst>
            <pc:docMk/>
            <pc:sldMk cId="1072919785" sldId="2102"/>
            <ac:spMk id="4" creationId="{C7441A09-217A-3309-BC93-9CFCE7052404}"/>
          </ac:spMkLst>
        </pc:spChg>
        <pc:picChg chg="mod">
          <ac:chgData name="Malyshev, Oleg (STFC,DL,AST)" userId="f67bc73b-03de-4605-8ee1-ecf72a0b85a9" providerId="ADAL" clId="{9D37F55D-B621-4549-B72D-B8EAD12D6CB5}" dt="2026-09-19T12:34:33.673" v="2308" actId="1076"/>
          <ac:picMkLst>
            <pc:docMk/>
            <pc:sldMk cId="1072919785" sldId="2102"/>
            <ac:picMk id="6" creationId="{95881761-B555-21A2-47B9-669EE2AFCFAA}"/>
          </ac:picMkLst>
        </pc:picChg>
      </pc:sldChg>
      <pc:sldChg chg="add">
        <pc:chgData name="Malyshev, Oleg (STFC,DL,AST)" userId="f67bc73b-03de-4605-8ee1-ecf72a0b85a9" providerId="ADAL" clId="{9D37F55D-B621-4549-B72D-B8EAD12D6CB5}" dt="2026-09-19T09:12:53.511" v="15"/>
        <pc:sldMkLst>
          <pc:docMk/>
          <pc:sldMk cId="2612481983" sldId="2103"/>
        </pc:sldMkLst>
      </pc:sldChg>
      <pc:sldChg chg="add">
        <pc:chgData name="Malyshev, Oleg (STFC,DL,AST)" userId="f67bc73b-03de-4605-8ee1-ecf72a0b85a9" providerId="ADAL" clId="{9D37F55D-B621-4549-B72D-B8EAD12D6CB5}" dt="2026-09-19T09:12:53.511" v="15"/>
        <pc:sldMkLst>
          <pc:docMk/>
          <pc:sldMk cId="324970720" sldId="2104"/>
        </pc:sldMkLst>
      </pc:sldChg>
      <pc:sldChg chg="addSp delSp modSp add mod">
        <pc:chgData name="Malyshev, Oleg (STFC,DL,AST)" userId="f67bc73b-03de-4605-8ee1-ecf72a0b85a9" providerId="ADAL" clId="{9D37F55D-B621-4549-B72D-B8EAD12D6CB5}" dt="2026-09-19T12:02:41.506" v="1819" actId="14100"/>
        <pc:sldMkLst>
          <pc:docMk/>
          <pc:sldMk cId="3848686379" sldId="2105"/>
        </pc:sldMkLst>
        <pc:spChg chg="mod">
          <ac:chgData name="Malyshev, Oleg (STFC,DL,AST)" userId="f67bc73b-03de-4605-8ee1-ecf72a0b85a9" providerId="ADAL" clId="{9D37F55D-B621-4549-B72D-B8EAD12D6CB5}" dt="2026-09-19T12:02:41.506" v="1819" actId="14100"/>
          <ac:spMkLst>
            <pc:docMk/>
            <pc:sldMk cId="3848686379" sldId="2105"/>
            <ac:spMk id="4" creationId="{0CC4F5A5-682C-D04C-22B8-68BFCFCB1B6E}"/>
          </ac:spMkLst>
        </pc:spChg>
        <pc:spChg chg="mod">
          <ac:chgData name="Malyshev, Oleg (STFC,DL,AST)" userId="f67bc73b-03de-4605-8ee1-ecf72a0b85a9" providerId="ADAL" clId="{9D37F55D-B621-4549-B72D-B8EAD12D6CB5}" dt="2026-09-19T09:27:13.711" v="84" actId="14100"/>
          <ac:spMkLst>
            <pc:docMk/>
            <pc:sldMk cId="3848686379" sldId="2105"/>
            <ac:spMk id="11" creationId="{9369104D-F552-5FE2-98B4-0668CE14938C}"/>
          </ac:spMkLst>
        </pc:spChg>
        <pc:spChg chg="mod">
          <ac:chgData name="Malyshev, Oleg (STFC,DL,AST)" userId="f67bc73b-03de-4605-8ee1-ecf72a0b85a9" providerId="ADAL" clId="{9D37F55D-B621-4549-B72D-B8EAD12D6CB5}" dt="2026-09-19T09:27:05.572" v="82" actId="14100"/>
          <ac:spMkLst>
            <pc:docMk/>
            <pc:sldMk cId="3848686379" sldId="2105"/>
            <ac:spMk id="18" creationId="{A0E99B16-69B7-37B8-007B-9FE813ACCE47}"/>
          </ac:spMkLst>
        </pc:spChg>
        <pc:picChg chg="mod">
          <ac:chgData name="Malyshev, Oleg (STFC,DL,AST)" userId="f67bc73b-03de-4605-8ee1-ecf72a0b85a9" providerId="ADAL" clId="{9D37F55D-B621-4549-B72D-B8EAD12D6CB5}" dt="2026-09-19T09:28:56.058" v="95" actId="1076"/>
          <ac:picMkLst>
            <pc:docMk/>
            <pc:sldMk cId="3848686379" sldId="2105"/>
            <ac:picMk id="6" creationId="{4A24D28E-23DF-7EFB-F766-68B0B2FB5FC2}"/>
          </ac:picMkLst>
        </pc:picChg>
        <pc:picChg chg="del">
          <ac:chgData name="Malyshev, Oleg (STFC,DL,AST)" userId="f67bc73b-03de-4605-8ee1-ecf72a0b85a9" providerId="ADAL" clId="{9D37F55D-B621-4549-B72D-B8EAD12D6CB5}" dt="2026-09-19T09:24:39.212" v="55" actId="478"/>
          <ac:picMkLst>
            <pc:docMk/>
            <pc:sldMk cId="3848686379" sldId="2105"/>
            <ac:picMk id="7" creationId="{97EE84A1-6D2C-25DF-0E98-98762F0F469E}"/>
          </ac:picMkLst>
        </pc:picChg>
        <pc:picChg chg="mod">
          <ac:chgData name="Malyshev, Oleg (STFC,DL,AST)" userId="f67bc73b-03de-4605-8ee1-ecf72a0b85a9" providerId="ADAL" clId="{9D37F55D-B621-4549-B72D-B8EAD12D6CB5}" dt="2026-09-19T09:27:36.595" v="92" actId="1076"/>
          <ac:picMkLst>
            <pc:docMk/>
            <pc:sldMk cId="3848686379" sldId="2105"/>
            <ac:picMk id="8" creationId="{7F7A55BC-8A53-A73C-4311-3CEEF6FFD266}"/>
          </ac:picMkLst>
        </pc:picChg>
        <pc:picChg chg="add mod modCrop">
          <ac:chgData name="Malyshev, Oleg (STFC,DL,AST)" userId="f67bc73b-03de-4605-8ee1-ecf72a0b85a9" providerId="ADAL" clId="{9D37F55D-B621-4549-B72D-B8EAD12D6CB5}" dt="2026-09-19T09:27:32.211" v="90" actId="1076"/>
          <ac:picMkLst>
            <pc:docMk/>
            <pc:sldMk cId="3848686379" sldId="2105"/>
            <ac:picMk id="10" creationId="{204DAA7E-FB27-EB2C-FBDE-6501CB76B5A8}"/>
          </ac:picMkLst>
        </pc:picChg>
        <pc:picChg chg="add del mod">
          <ac:chgData name="Malyshev, Oleg (STFC,DL,AST)" userId="f67bc73b-03de-4605-8ee1-ecf72a0b85a9" providerId="ADAL" clId="{9D37F55D-B621-4549-B72D-B8EAD12D6CB5}" dt="2026-09-19T09:25:56.281" v="71" actId="478"/>
          <ac:picMkLst>
            <pc:docMk/>
            <pc:sldMk cId="3848686379" sldId="2105"/>
            <ac:picMk id="13" creationId="{3C62EDEA-A5B9-2F8C-5B4B-CA206BAEAFEC}"/>
          </ac:picMkLst>
        </pc:picChg>
        <pc:picChg chg="mod">
          <ac:chgData name="Malyshev, Oleg (STFC,DL,AST)" userId="f67bc73b-03de-4605-8ee1-ecf72a0b85a9" providerId="ADAL" clId="{9D37F55D-B621-4549-B72D-B8EAD12D6CB5}" dt="2026-09-19T09:27:34.383" v="91" actId="1076"/>
          <ac:picMkLst>
            <pc:docMk/>
            <pc:sldMk cId="3848686379" sldId="2105"/>
            <ac:picMk id="17" creationId="{977676C7-5DD9-22E3-4B66-F00E4DD19423}"/>
          </ac:picMkLst>
        </pc:picChg>
        <pc:picChg chg="mod">
          <ac:chgData name="Malyshev, Oleg (STFC,DL,AST)" userId="f67bc73b-03de-4605-8ee1-ecf72a0b85a9" providerId="ADAL" clId="{9D37F55D-B621-4549-B72D-B8EAD12D6CB5}" dt="2026-09-19T09:27:46.964" v="94" actId="14100"/>
          <ac:picMkLst>
            <pc:docMk/>
            <pc:sldMk cId="3848686379" sldId="2105"/>
            <ac:picMk id="20" creationId="{F7EC9B80-3532-0E9C-B143-FD44AA881A26}"/>
          </ac:picMkLst>
        </pc:picChg>
      </pc:sldChg>
      <pc:sldChg chg="add">
        <pc:chgData name="Malyshev, Oleg (STFC,DL,AST)" userId="f67bc73b-03de-4605-8ee1-ecf72a0b85a9" providerId="ADAL" clId="{9D37F55D-B621-4549-B72D-B8EAD12D6CB5}" dt="2026-09-19T09:12:53.511" v="15"/>
        <pc:sldMkLst>
          <pc:docMk/>
          <pc:sldMk cId="663476705" sldId="2106"/>
        </pc:sldMkLst>
      </pc:sldChg>
      <pc:sldChg chg="addSp delSp modSp add mod">
        <pc:chgData name="Malyshev, Oleg (STFC,DL,AST)" userId="f67bc73b-03de-4605-8ee1-ecf72a0b85a9" providerId="ADAL" clId="{9D37F55D-B621-4549-B72D-B8EAD12D6CB5}" dt="2026-09-19T12:03:46.224" v="1829" actId="1076"/>
        <pc:sldMkLst>
          <pc:docMk/>
          <pc:sldMk cId="2132803851" sldId="2107"/>
        </pc:sldMkLst>
        <pc:spChg chg="mod">
          <ac:chgData name="Malyshev, Oleg (STFC,DL,AST)" userId="f67bc73b-03de-4605-8ee1-ecf72a0b85a9" providerId="ADAL" clId="{9D37F55D-B621-4549-B72D-B8EAD12D6CB5}" dt="2026-09-19T12:03:08.315" v="1822" actId="14100"/>
          <ac:spMkLst>
            <pc:docMk/>
            <pc:sldMk cId="2132803851" sldId="2107"/>
            <ac:spMk id="4" creationId="{9A87F702-35F9-6EF6-C228-45A1150F1F37}"/>
          </ac:spMkLst>
        </pc:spChg>
        <pc:spChg chg="mod">
          <ac:chgData name="Malyshev, Oleg (STFC,DL,AST)" userId="f67bc73b-03de-4605-8ee1-ecf72a0b85a9" providerId="ADAL" clId="{9D37F55D-B621-4549-B72D-B8EAD12D6CB5}" dt="2026-09-19T11:04:59.841" v="1362" actId="1076"/>
          <ac:spMkLst>
            <pc:docMk/>
            <pc:sldMk cId="2132803851" sldId="2107"/>
            <ac:spMk id="9" creationId="{D81F42B4-2881-6E79-34A8-BF89444CAE20}"/>
          </ac:spMkLst>
        </pc:spChg>
        <pc:spChg chg="mod">
          <ac:chgData name="Malyshev, Oleg (STFC,DL,AST)" userId="f67bc73b-03de-4605-8ee1-ecf72a0b85a9" providerId="ADAL" clId="{9D37F55D-B621-4549-B72D-B8EAD12D6CB5}" dt="2026-09-19T11:07:17.416" v="1390" actId="20577"/>
          <ac:spMkLst>
            <pc:docMk/>
            <pc:sldMk cId="2132803851" sldId="2107"/>
            <ac:spMk id="12" creationId="{2371C576-EE15-C723-F2DE-14E6E7213DD8}"/>
          </ac:spMkLst>
        </pc:spChg>
        <pc:spChg chg="mod">
          <ac:chgData name="Malyshev, Oleg (STFC,DL,AST)" userId="f67bc73b-03de-4605-8ee1-ecf72a0b85a9" providerId="ADAL" clId="{9D37F55D-B621-4549-B72D-B8EAD12D6CB5}" dt="2026-09-19T12:03:46.224" v="1829" actId="1076"/>
          <ac:spMkLst>
            <pc:docMk/>
            <pc:sldMk cId="2132803851" sldId="2107"/>
            <ac:spMk id="16" creationId="{861AFEF2-6CDD-F4F1-BC17-6011A5C1F445}"/>
          </ac:spMkLst>
        </pc:spChg>
        <pc:spChg chg="mod">
          <ac:chgData name="Malyshev, Oleg (STFC,DL,AST)" userId="f67bc73b-03de-4605-8ee1-ecf72a0b85a9" providerId="ADAL" clId="{9D37F55D-B621-4549-B72D-B8EAD12D6CB5}" dt="2026-09-19T11:06:42.867" v="1385" actId="20577"/>
          <ac:spMkLst>
            <pc:docMk/>
            <pc:sldMk cId="2132803851" sldId="2107"/>
            <ac:spMk id="23" creationId="{2B817A67-697C-AB64-F91E-C15FA4AC3DEA}"/>
          </ac:spMkLst>
        </pc:spChg>
        <pc:picChg chg="mod">
          <ac:chgData name="Malyshev, Oleg (STFC,DL,AST)" userId="f67bc73b-03de-4605-8ee1-ecf72a0b85a9" providerId="ADAL" clId="{9D37F55D-B621-4549-B72D-B8EAD12D6CB5}" dt="2026-09-19T11:05:34.261" v="1367" actId="1076"/>
          <ac:picMkLst>
            <pc:docMk/>
            <pc:sldMk cId="2132803851" sldId="2107"/>
            <ac:picMk id="3" creationId="{A46068BB-138D-56DB-266E-C3F37ADB372F}"/>
          </ac:picMkLst>
        </pc:picChg>
        <pc:picChg chg="add mod modCrop">
          <ac:chgData name="Malyshev, Oleg (STFC,DL,AST)" userId="f67bc73b-03de-4605-8ee1-ecf72a0b85a9" providerId="ADAL" clId="{9D37F55D-B621-4549-B72D-B8EAD12D6CB5}" dt="2026-09-19T11:03:55.669" v="1349" actId="1076"/>
          <ac:picMkLst>
            <pc:docMk/>
            <pc:sldMk cId="2132803851" sldId="2107"/>
            <ac:picMk id="6" creationId="{052F51FE-39C6-7AF3-6E2A-F5C91428BC1B}"/>
          </ac:picMkLst>
        </pc:picChg>
        <pc:picChg chg="mod">
          <ac:chgData name="Malyshev, Oleg (STFC,DL,AST)" userId="f67bc73b-03de-4605-8ee1-ecf72a0b85a9" providerId="ADAL" clId="{9D37F55D-B621-4549-B72D-B8EAD12D6CB5}" dt="2026-09-19T11:06:08.574" v="1377" actId="1076"/>
          <ac:picMkLst>
            <pc:docMk/>
            <pc:sldMk cId="2132803851" sldId="2107"/>
            <ac:picMk id="7" creationId="{7BAA99CB-98FF-CB63-695D-4DB44C7BB042}"/>
          </ac:picMkLst>
        </pc:picChg>
        <pc:picChg chg="mod">
          <ac:chgData name="Malyshev, Oleg (STFC,DL,AST)" userId="f67bc73b-03de-4605-8ee1-ecf72a0b85a9" providerId="ADAL" clId="{9D37F55D-B621-4549-B72D-B8EAD12D6CB5}" dt="2026-09-19T11:05:02.837" v="1363" actId="14100"/>
          <ac:picMkLst>
            <pc:docMk/>
            <pc:sldMk cId="2132803851" sldId="2107"/>
            <ac:picMk id="13" creationId="{03B2D4D2-B9AA-B139-AE6E-7B2CC96EB966}"/>
          </ac:picMkLst>
        </pc:picChg>
        <pc:picChg chg="mod">
          <ac:chgData name="Malyshev, Oleg (STFC,DL,AST)" userId="f67bc73b-03de-4605-8ee1-ecf72a0b85a9" providerId="ADAL" clId="{9D37F55D-B621-4549-B72D-B8EAD12D6CB5}" dt="2026-09-19T12:03:42.458" v="1828" actId="1076"/>
          <ac:picMkLst>
            <pc:docMk/>
            <pc:sldMk cId="2132803851" sldId="2107"/>
            <ac:picMk id="15" creationId="{4DA5AEBE-D2F9-65B9-B563-81B2CD1F2CA0}"/>
          </ac:picMkLst>
        </pc:picChg>
        <pc:picChg chg="del">
          <ac:chgData name="Malyshev, Oleg (STFC,DL,AST)" userId="f67bc73b-03de-4605-8ee1-ecf72a0b85a9" providerId="ADAL" clId="{9D37F55D-B621-4549-B72D-B8EAD12D6CB5}" dt="2026-09-19T11:02:46.389" v="1336" actId="478"/>
          <ac:picMkLst>
            <pc:docMk/>
            <pc:sldMk cId="2132803851" sldId="2107"/>
            <ac:picMk id="17" creationId="{7562C906-E0F8-70E6-EBAE-BA24E31A61DF}"/>
          </ac:picMkLst>
        </pc:picChg>
        <pc:picChg chg="mod">
          <ac:chgData name="Malyshev, Oleg (STFC,DL,AST)" userId="f67bc73b-03de-4605-8ee1-ecf72a0b85a9" providerId="ADAL" clId="{9D37F55D-B621-4549-B72D-B8EAD12D6CB5}" dt="2026-09-19T11:06:19.771" v="1381" actId="14100"/>
          <ac:picMkLst>
            <pc:docMk/>
            <pc:sldMk cId="2132803851" sldId="2107"/>
            <ac:picMk id="18" creationId="{6867FC91-46E8-C9F8-7DE9-06DE2C8E0B7A}"/>
          </ac:picMkLst>
        </pc:picChg>
        <pc:picChg chg="mod">
          <ac:chgData name="Malyshev, Oleg (STFC,DL,AST)" userId="f67bc73b-03de-4605-8ee1-ecf72a0b85a9" providerId="ADAL" clId="{9D37F55D-B621-4549-B72D-B8EAD12D6CB5}" dt="2026-09-19T11:05:44.072" v="1371" actId="1076"/>
          <ac:picMkLst>
            <pc:docMk/>
            <pc:sldMk cId="2132803851" sldId="2107"/>
            <ac:picMk id="19" creationId="{FB71CFE5-2C9B-4066-6C7F-7F2E5FEEB44C}"/>
          </ac:picMkLst>
        </pc:picChg>
        <pc:picChg chg="mod">
          <ac:chgData name="Malyshev, Oleg (STFC,DL,AST)" userId="f67bc73b-03de-4605-8ee1-ecf72a0b85a9" providerId="ADAL" clId="{9D37F55D-B621-4549-B72D-B8EAD12D6CB5}" dt="2026-09-19T11:05:46.264" v="1372" actId="1076"/>
          <ac:picMkLst>
            <pc:docMk/>
            <pc:sldMk cId="2132803851" sldId="2107"/>
            <ac:picMk id="20" creationId="{E9D889C4-A656-21DC-2E5B-048062B0BC92}"/>
          </ac:picMkLst>
        </pc:picChg>
        <pc:picChg chg="mod">
          <ac:chgData name="Malyshev, Oleg (STFC,DL,AST)" userId="f67bc73b-03de-4605-8ee1-ecf72a0b85a9" providerId="ADAL" clId="{9D37F55D-B621-4549-B72D-B8EAD12D6CB5}" dt="2026-09-19T11:06:24.115" v="1382" actId="1076"/>
          <ac:picMkLst>
            <pc:docMk/>
            <pc:sldMk cId="2132803851" sldId="2107"/>
            <ac:picMk id="21" creationId="{73A487FE-04A5-AFB4-CA4C-E9A015DC8308}"/>
          </ac:picMkLst>
        </pc:picChg>
        <pc:picChg chg="del">
          <ac:chgData name="Malyshev, Oleg (STFC,DL,AST)" userId="f67bc73b-03de-4605-8ee1-ecf72a0b85a9" providerId="ADAL" clId="{9D37F55D-B621-4549-B72D-B8EAD12D6CB5}" dt="2026-09-19T11:02:45.365" v="1335" actId="478"/>
          <ac:picMkLst>
            <pc:docMk/>
            <pc:sldMk cId="2132803851" sldId="2107"/>
            <ac:picMk id="22" creationId="{4EF573C8-268E-8935-B90B-32EA810760AF}"/>
          </ac:picMkLst>
        </pc:picChg>
        <pc:picChg chg="mod">
          <ac:chgData name="Malyshev, Oleg (STFC,DL,AST)" userId="f67bc73b-03de-4605-8ee1-ecf72a0b85a9" providerId="ADAL" clId="{9D37F55D-B621-4549-B72D-B8EAD12D6CB5}" dt="2026-09-19T11:06:17.265" v="1380" actId="14100"/>
          <ac:picMkLst>
            <pc:docMk/>
            <pc:sldMk cId="2132803851" sldId="2107"/>
            <ac:picMk id="24" creationId="{F92A7E62-4622-6391-449F-62281723547F}"/>
          </ac:picMkLst>
        </pc:picChg>
      </pc:sldChg>
      <pc:sldChg chg="modSp add mod">
        <pc:chgData name="Malyshev, Oleg (STFC,DL,AST)" userId="f67bc73b-03de-4605-8ee1-ecf72a0b85a9" providerId="ADAL" clId="{9D37F55D-B621-4549-B72D-B8EAD12D6CB5}" dt="2026-09-19T12:09:18.027" v="1886" actId="14100"/>
        <pc:sldMkLst>
          <pc:docMk/>
          <pc:sldMk cId="3805024245" sldId="2108"/>
        </pc:sldMkLst>
        <pc:spChg chg="mod">
          <ac:chgData name="Malyshev, Oleg (STFC,DL,AST)" userId="f67bc73b-03de-4605-8ee1-ecf72a0b85a9" providerId="ADAL" clId="{9D37F55D-B621-4549-B72D-B8EAD12D6CB5}" dt="2026-09-19T12:09:18.027" v="1886" actId="14100"/>
          <ac:spMkLst>
            <pc:docMk/>
            <pc:sldMk cId="3805024245" sldId="2108"/>
            <ac:spMk id="4" creationId="{0ABC8CC8-9EBA-601B-153D-2F82F0D6E5B3}"/>
          </ac:spMkLst>
        </pc:spChg>
        <pc:spChg chg="mod">
          <ac:chgData name="Malyshev, Oleg (STFC,DL,AST)" userId="f67bc73b-03de-4605-8ee1-ecf72a0b85a9" providerId="ADAL" clId="{9D37F55D-B621-4549-B72D-B8EAD12D6CB5}" dt="2026-09-19T11:08:01.846" v="1392" actId="14100"/>
          <ac:spMkLst>
            <pc:docMk/>
            <pc:sldMk cId="3805024245" sldId="2108"/>
            <ac:spMk id="13" creationId="{C10EBC78-A607-BF47-B892-AA587DEBBBA7}"/>
          </ac:spMkLst>
        </pc:spChg>
        <pc:spChg chg="mod">
          <ac:chgData name="Malyshev, Oleg (STFC,DL,AST)" userId="f67bc73b-03de-4605-8ee1-ecf72a0b85a9" providerId="ADAL" clId="{9D37F55D-B621-4549-B72D-B8EAD12D6CB5}" dt="2026-09-19T12:04:14.701" v="1831" actId="1076"/>
          <ac:spMkLst>
            <pc:docMk/>
            <pc:sldMk cId="3805024245" sldId="2108"/>
            <ac:spMk id="15" creationId="{5D5DFD82-C495-33DD-541E-01D2C9379DFD}"/>
          </ac:spMkLst>
        </pc:spChg>
        <pc:picChg chg="mod">
          <ac:chgData name="Malyshev, Oleg (STFC,DL,AST)" userId="f67bc73b-03de-4605-8ee1-ecf72a0b85a9" providerId="ADAL" clId="{9D37F55D-B621-4549-B72D-B8EAD12D6CB5}" dt="2026-09-19T12:04:10.390" v="1830" actId="14100"/>
          <ac:picMkLst>
            <pc:docMk/>
            <pc:sldMk cId="3805024245" sldId="2108"/>
            <ac:picMk id="6" creationId="{70F8345A-B73D-4FA2-E356-CC83CB8F02D8}"/>
          </ac:picMkLst>
        </pc:picChg>
      </pc:sldChg>
      <pc:sldChg chg="modSp add mod">
        <pc:chgData name="Malyshev, Oleg (STFC,DL,AST)" userId="f67bc73b-03de-4605-8ee1-ecf72a0b85a9" providerId="ADAL" clId="{9D37F55D-B621-4549-B72D-B8EAD12D6CB5}" dt="2026-09-19T12:09:12.594" v="1885" actId="14100"/>
        <pc:sldMkLst>
          <pc:docMk/>
          <pc:sldMk cId="1128379284" sldId="2109"/>
        </pc:sldMkLst>
        <pc:spChg chg="mod">
          <ac:chgData name="Malyshev, Oleg (STFC,DL,AST)" userId="f67bc73b-03de-4605-8ee1-ecf72a0b85a9" providerId="ADAL" clId="{9D37F55D-B621-4549-B72D-B8EAD12D6CB5}" dt="2026-09-19T12:09:12.594" v="1885" actId="14100"/>
          <ac:spMkLst>
            <pc:docMk/>
            <pc:sldMk cId="1128379284" sldId="2109"/>
            <ac:spMk id="4" creationId="{9EB9C9A9-CF0E-904B-64E6-8177F28769C4}"/>
          </ac:spMkLst>
        </pc:spChg>
      </pc:sldChg>
      <pc:sldChg chg="modSp add mod">
        <pc:chgData name="Malyshev, Oleg (STFC,DL,AST)" userId="f67bc73b-03de-4605-8ee1-ecf72a0b85a9" providerId="ADAL" clId="{9D37F55D-B621-4549-B72D-B8EAD12D6CB5}" dt="2026-09-19T12:09:06.896" v="1884" actId="14100"/>
        <pc:sldMkLst>
          <pc:docMk/>
          <pc:sldMk cId="2348459794" sldId="2110"/>
        </pc:sldMkLst>
        <pc:spChg chg="mod">
          <ac:chgData name="Malyshev, Oleg (STFC,DL,AST)" userId="f67bc73b-03de-4605-8ee1-ecf72a0b85a9" providerId="ADAL" clId="{9D37F55D-B621-4549-B72D-B8EAD12D6CB5}" dt="2026-09-19T12:09:06.896" v="1884" actId="14100"/>
          <ac:spMkLst>
            <pc:docMk/>
            <pc:sldMk cId="2348459794" sldId="2110"/>
            <ac:spMk id="4" creationId="{AB359AFE-F9B4-CD16-3AE5-842C4627C220}"/>
          </ac:spMkLst>
        </pc:spChg>
        <pc:picChg chg="mod">
          <ac:chgData name="Malyshev, Oleg (STFC,DL,AST)" userId="f67bc73b-03de-4605-8ee1-ecf72a0b85a9" providerId="ADAL" clId="{9D37F55D-B621-4549-B72D-B8EAD12D6CB5}" dt="2026-09-19T12:06:11.416" v="1857" actId="1076"/>
          <ac:picMkLst>
            <pc:docMk/>
            <pc:sldMk cId="2348459794" sldId="2110"/>
            <ac:picMk id="6" creationId="{C0DA0896-78C6-809E-A970-D16ED40EA3BD}"/>
          </ac:picMkLst>
        </pc:picChg>
        <pc:picChg chg="mod">
          <ac:chgData name="Malyshev, Oleg (STFC,DL,AST)" userId="f67bc73b-03de-4605-8ee1-ecf72a0b85a9" providerId="ADAL" clId="{9D37F55D-B621-4549-B72D-B8EAD12D6CB5}" dt="2026-09-19T12:07:34.439" v="1878" actId="1076"/>
          <ac:picMkLst>
            <pc:docMk/>
            <pc:sldMk cId="2348459794" sldId="2110"/>
            <ac:picMk id="7" creationId="{7A0B8FF2-1502-78CD-74FE-E06E0E1EC055}"/>
          </ac:picMkLst>
        </pc:picChg>
        <pc:picChg chg="mod">
          <ac:chgData name="Malyshev, Oleg (STFC,DL,AST)" userId="f67bc73b-03de-4605-8ee1-ecf72a0b85a9" providerId="ADAL" clId="{9D37F55D-B621-4549-B72D-B8EAD12D6CB5}" dt="2026-09-19T12:06:37.914" v="1865" actId="1076"/>
          <ac:picMkLst>
            <pc:docMk/>
            <pc:sldMk cId="2348459794" sldId="2110"/>
            <ac:picMk id="8" creationId="{1C297E9A-A4B5-60E1-C1E6-EE1B85F850AE}"/>
          </ac:picMkLst>
        </pc:picChg>
        <pc:picChg chg="mod">
          <ac:chgData name="Malyshev, Oleg (STFC,DL,AST)" userId="f67bc73b-03de-4605-8ee1-ecf72a0b85a9" providerId="ADAL" clId="{9D37F55D-B621-4549-B72D-B8EAD12D6CB5}" dt="2026-09-19T12:07:14.991" v="1876" actId="1076"/>
          <ac:picMkLst>
            <pc:docMk/>
            <pc:sldMk cId="2348459794" sldId="2110"/>
            <ac:picMk id="9" creationId="{38C28DFC-00C7-6824-DE79-8AA47DAE2069}"/>
          </ac:picMkLst>
        </pc:picChg>
        <pc:picChg chg="mod">
          <ac:chgData name="Malyshev, Oleg (STFC,DL,AST)" userId="f67bc73b-03de-4605-8ee1-ecf72a0b85a9" providerId="ADAL" clId="{9D37F55D-B621-4549-B72D-B8EAD12D6CB5}" dt="2026-09-19T12:07:19.964" v="1877" actId="1076"/>
          <ac:picMkLst>
            <pc:docMk/>
            <pc:sldMk cId="2348459794" sldId="2110"/>
            <ac:picMk id="10" creationId="{F4734975-0B84-D30F-B895-0F1060909E81}"/>
          </ac:picMkLst>
        </pc:picChg>
        <pc:picChg chg="mod">
          <ac:chgData name="Malyshev, Oleg (STFC,DL,AST)" userId="f67bc73b-03de-4605-8ee1-ecf72a0b85a9" providerId="ADAL" clId="{9D37F55D-B621-4549-B72D-B8EAD12D6CB5}" dt="2026-09-19T12:05:57.705" v="1852" actId="1076"/>
          <ac:picMkLst>
            <pc:docMk/>
            <pc:sldMk cId="2348459794" sldId="2110"/>
            <ac:picMk id="11" creationId="{747B9B43-B6B7-3FB3-2DB7-684F2B12EF93}"/>
          </ac:picMkLst>
        </pc:picChg>
        <pc:picChg chg="mod">
          <ac:chgData name="Malyshev, Oleg (STFC,DL,AST)" userId="f67bc73b-03de-4605-8ee1-ecf72a0b85a9" providerId="ADAL" clId="{9D37F55D-B621-4549-B72D-B8EAD12D6CB5}" dt="2026-09-19T12:06:45.278" v="1868" actId="1076"/>
          <ac:picMkLst>
            <pc:docMk/>
            <pc:sldMk cId="2348459794" sldId="2110"/>
            <ac:picMk id="12" creationId="{674B680C-8D30-D532-0BE2-419346D0FA54}"/>
          </ac:picMkLst>
        </pc:picChg>
        <pc:picChg chg="mod">
          <ac:chgData name="Malyshev, Oleg (STFC,DL,AST)" userId="f67bc73b-03de-4605-8ee1-ecf72a0b85a9" providerId="ADAL" clId="{9D37F55D-B621-4549-B72D-B8EAD12D6CB5}" dt="2026-09-19T12:06:55.459" v="1873" actId="14100"/>
          <ac:picMkLst>
            <pc:docMk/>
            <pc:sldMk cId="2348459794" sldId="2110"/>
            <ac:picMk id="13" creationId="{ABCF10C8-C5FF-93F0-9439-EFA9C0E15720}"/>
          </ac:picMkLst>
        </pc:picChg>
        <pc:picChg chg="mod">
          <ac:chgData name="Malyshev, Oleg (STFC,DL,AST)" userId="f67bc73b-03de-4605-8ee1-ecf72a0b85a9" providerId="ADAL" clId="{9D37F55D-B621-4549-B72D-B8EAD12D6CB5}" dt="2026-09-19T12:06:21.339" v="1859" actId="1076"/>
          <ac:picMkLst>
            <pc:docMk/>
            <pc:sldMk cId="2348459794" sldId="2110"/>
            <ac:picMk id="14" creationId="{62AD6907-E9C3-F4F0-28D0-0077D5114517}"/>
          </ac:picMkLst>
        </pc:picChg>
        <pc:picChg chg="mod">
          <ac:chgData name="Malyshev, Oleg (STFC,DL,AST)" userId="f67bc73b-03de-4605-8ee1-ecf72a0b85a9" providerId="ADAL" clId="{9D37F55D-B621-4549-B72D-B8EAD12D6CB5}" dt="2026-09-19T12:06:27.810" v="1862" actId="1076"/>
          <ac:picMkLst>
            <pc:docMk/>
            <pc:sldMk cId="2348459794" sldId="2110"/>
            <ac:picMk id="16" creationId="{E127EEE2-117A-C517-E71A-14FFCF7B1DCC}"/>
          </ac:picMkLst>
        </pc:picChg>
        <pc:picChg chg="mod">
          <ac:chgData name="Malyshev, Oleg (STFC,DL,AST)" userId="f67bc73b-03de-4605-8ee1-ecf72a0b85a9" providerId="ADAL" clId="{9D37F55D-B621-4549-B72D-B8EAD12D6CB5}" dt="2026-09-19T12:06:52.915" v="1872" actId="1076"/>
          <ac:picMkLst>
            <pc:docMk/>
            <pc:sldMk cId="2348459794" sldId="2110"/>
            <ac:picMk id="17" creationId="{1C87F9B8-8340-E0A5-729E-99C94AE457B9}"/>
          </ac:picMkLst>
        </pc:picChg>
        <pc:picChg chg="mod">
          <ac:chgData name="Malyshev, Oleg (STFC,DL,AST)" userId="f67bc73b-03de-4605-8ee1-ecf72a0b85a9" providerId="ADAL" clId="{9D37F55D-B621-4549-B72D-B8EAD12D6CB5}" dt="2026-09-19T12:07:01.504" v="1875" actId="14100"/>
          <ac:picMkLst>
            <pc:docMk/>
            <pc:sldMk cId="2348459794" sldId="2110"/>
            <ac:picMk id="18" creationId="{80E1AA24-0C2A-CECB-69C1-35334610C9B7}"/>
          </ac:picMkLst>
        </pc:picChg>
        <pc:picChg chg="mod">
          <ac:chgData name="Malyshev, Oleg (STFC,DL,AST)" userId="f67bc73b-03de-4605-8ee1-ecf72a0b85a9" providerId="ADAL" clId="{9D37F55D-B621-4549-B72D-B8EAD12D6CB5}" dt="2026-09-19T12:06:34.995" v="1864" actId="1076"/>
          <ac:picMkLst>
            <pc:docMk/>
            <pc:sldMk cId="2348459794" sldId="2110"/>
            <ac:picMk id="19" creationId="{E96D57AE-8808-9F39-F384-F899E75F3613}"/>
          </ac:picMkLst>
        </pc:picChg>
        <pc:picChg chg="mod">
          <ac:chgData name="Malyshev, Oleg (STFC,DL,AST)" userId="f67bc73b-03de-4605-8ee1-ecf72a0b85a9" providerId="ADAL" clId="{9D37F55D-B621-4549-B72D-B8EAD12D6CB5}" dt="2026-09-19T12:06:58.114" v="1874" actId="14100"/>
          <ac:picMkLst>
            <pc:docMk/>
            <pc:sldMk cId="2348459794" sldId="2110"/>
            <ac:picMk id="21" creationId="{C56D2863-2AC3-7D9B-BC62-2DE73CF525F5}"/>
          </ac:picMkLst>
        </pc:picChg>
      </pc:sldChg>
      <pc:sldChg chg="modSp add mod">
        <pc:chgData name="Malyshev, Oleg (STFC,DL,AST)" userId="f67bc73b-03de-4605-8ee1-ecf72a0b85a9" providerId="ADAL" clId="{9D37F55D-B621-4549-B72D-B8EAD12D6CB5}" dt="2026-09-19T12:09:00.812" v="1883" actId="14100"/>
        <pc:sldMkLst>
          <pc:docMk/>
          <pc:sldMk cId="1331665076" sldId="2111"/>
        </pc:sldMkLst>
        <pc:spChg chg="mod">
          <ac:chgData name="Malyshev, Oleg (STFC,DL,AST)" userId="f67bc73b-03de-4605-8ee1-ecf72a0b85a9" providerId="ADAL" clId="{9D37F55D-B621-4549-B72D-B8EAD12D6CB5}" dt="2026-09-19T12:09:00.812" v="1883" actId="14100"/>
          <ac:spMkLst>
            <pc:docMk/>
            <pc:sldMk cId="1331665076" sldId="2111"/>
            <ac:spMk id="4" creationId="{C8406A40-2AC0-4286-E080-A58395ACD87C}"/>
          </ac:spMkLst>
        </pc:spChg>
      </pc:sldChg>
      <pc:sldChg chg="modSp add mod">
        <pc:chgData name="Malyshev, Oleg (STFC,DL,AST)" userId="f67bc73b-03de-4605-8ee1-ecf72a0b85a9" providerId="ADAL" clId="{9D37F55D-B621-4549-B72D-B8EAD12D6CB5}" dt="2026-09-19T12:08:55.404" v="1882" actId="14100"/>
        <pc:sldMkLst>
          <pc:docMk/>
          <pc:sldMk cId="3814534285" sldId="2112"/>
        </pc:sldMkLst>
        <pc:spChg chg="mod">
          <ac:chgData name="Malyshev, Oleg (STFC,DL,AST)" userId="f67bc73b-03de-4605-8ee1-ecf72a0b85a9" providerId="ADAL" clId="{9D37F55D-B621-4549-B72D-B8EAD12D6CB5}" dt="2026-09-19T12:08:55.404" v="1882" actId="14100"/>
          <ac:spMkLst>
            <pc:docMk/>
            <pc:sldMk cId="3814534285" sldId="2112"/>
            <ac:spMk id="4" creationId="{B46CBFB8-C5F6-10A6-425C-C24AD1D255E8}"/>
          </ac:spMkLst>
        </pc:spChg>
        <pc:picChg chg="mod">
          <ac:chgData name="Malyshev, Oleg (STFC,DL,AST)" userId="f67bc73b-03de-4605-8ee1-ecf72a0b85a9" providerId="ADAL" clId="{9D37F55D-B621-4549-B72D-B8EAD12D6CB5}" dt="2026-09-19T12:08:36.982" v="1880" actId="1036"/>
          <ac:picMkLst>
            <pc:docMk/>
            <pc:sldMk cId="3814534285" sldId="2112"/>
            <ac:picMk id="23" creationId="{C01B876E-9FC5-DCBC-27BF-60853B971757}"/>
          </ac:picMkLst>
        </pc:picChg>
      </pc:sldChg>
      <pc:sldChg chg="modSp add mod">
        <pc:chgData name="Malyshev, Oleg (STFC,DL,AST)" userId="f67bc73b-03de-4605-8ee1-ecf72a0b85a9" providerId="ADAL" clId="{9D37F55D-B621-4549-B72D-B8EAD12D6CB5}" dt="2026-09-19T12:09:31.862" v="1887" actId="14100"/>
        <pc:sldMkLst>
          <pc:docMk/>
          <pc:sldMk cId="2806746679" sldId="2113"/>
        </pc:sldMkLst>
        <pc:spChg chg="mod">
          <ac:chgData name="Malyshev, Oleg (STFC,DL,AST)" userId="f67bc73b-03de-4605-8ee1-ecf72a0b85a9" providerId="ADAL" clId="{9D37F55D-B621-4549-B72D-B8EAD12D6CB5}" dt="2026-09-19T12:09:31.862" v="1887" actId="14100"/>
          <ac:spMkLst>
            <pc:docMk/>
            <pc:sldMk cId="2806746679" sldId="2113"/>
            <ac:spMk id="4" creationId="{90C02CB1-433E-1920-F8F6-9B6D4957DA0A}"/>
          </ac:spMkLst>
        </pc:spChg>
      </pc:sldChg>
      <pc:sldChg chg="add del">
        <pc:chgData name="Malyshev, Oleg (STFC,DL,AST)" userId="f67bc73b-03de-4605-8ee1-ecf72a0b85a9" providerId="ADAL" clId="{9D37F55D-B621-4549-B72D-B8EAD12D6CB5}" dt="2026-09-19T11:11:56.734" v="1406" actId="47"/>
        <pc:sldMkLst>
          <pc:docMk/>
          <pc:sldMk cId="1930225054" sldId="2114"/>
        </pc:sldMkLst>
      </pc:sldChg>
      <pc:sldChg chg="add">
        <pc:chgData name="Malyshev, Oleg (STFC,DL,AST)" userId="f67bc73b-03de-4605-8ee1-ecf72a0b85a9" providerId="ADAL" clId="{9D37F55D-B621-4549-B72D-B8EAD12D6CB5}" dt="2026-09-19T09:12:53.511" v="15"/>
        <pc:sldMkLst>
          <pc:docMk/>
          <pc:sldMk cId="3839367225" sldId="2115"/>
        </pc:sldMkLst>
      </pc:sldChg>
      <pc:sldChg chg="addSp delSp modSp add mod">
        <pc:chgData name="Malyshev, Oleg (STFC,DL,AST)" userId="f67bc73b-03de-4605-8ee1-ecf72a0b85a9" providerId="ADAL" clId="{9D37F55D-B621-4549-B72D-B8EAD12D6CB5}" dt="2026-09-19T11:47:32.769" v="1619" actId="14100"/>
        <pc:sldMkLst>
          <pc:docMk/>
          <pc:sldMk cId="3364939489" sldId="2116"/>
        </pc:sldMkLst>
        <pc:spChg chg="mod">
          <ac:chgData name="Malyshev, Oleg (STFC,DL,AST)" userId="f67bc73b-03de-4605-8ee1-ecf72a0b85a9" providerId="ADAL" clId="{9D37F55D-B621-4549-B72D-B8EAD12D6CB5}" dt="2026-09-19T10:49:01.782" v="1163" actId="20577"/>
          <ac:spMkLst>
            <pc:docMk/>
            <pc:sldMk cId="3364939489" sldId="2116"/>
            <ac:spMk id="2" creationId="{B78C2FB9-05EE-2D83-2E4F-F00B2AD90490}"/>
          </ac:spMkLst>
        </pc:spChg>
        <pc:spChg chg="del mod">
          <ac:chgData name="Malyshev, Oleg (STFC,DL,AST)" userId="f67bc73b-03de-4605-8ee1-ecf72a0b85a9" providerId="ADAL" clId="{9D37F55D-B621-4549-B72D-B8EAD12D6CB5}" dt="2026-09-19T10:35:16.067" v="975" actId="12084"/>
          <ac:spMkLst>
            <pc:docMk/>
            <pc:sldMk cId="3364939489" sldId="2116"/>
            <ac:spMk id="3" creationId="{1DA40997-926E-FA52-956A-F8E9919FB8C8}"/>
          </ac:spMkLst>
        </pc:spChg>
        <pc:graphicFrameChg chg="add mod modGraphic">
          <ac:chgData name="Malyshev, Oleg (STFC,DL,AST)" userId="f67bc73b-03de-4605-8ee1-ecf72a0b85a9" providerId="ADAL" clId="{9D37F55D-B621-4549-B72D-B8EAD12D6CB5}" dt="2026-09-19T11:47:32.769" v="1619" actId="14100"/>
          <ac:graphicFrameMkLst>
            <pc:docMk/>
            <pc:sldMk cId="3364939489" sldId="2116"/>
            <ac:graphicFrameMk id="4" creationId="{2909EADC-6BB3-47A0-6BA7-55598789D458}"/>
          </ac:graphicFrameMkLst>
        </pc:graphicFrameChg>
      </pc:sldChg>
      <pc:sldChg chg="addSp modSp add mod">
        <pc:chgData name="Malyshev, Oleg (STFC,DL,AST)" userId="f67bc73b-03de-4605-8ee1-ecf72a0b85a9" providerId="ADAL" clId="{9D37F55D-B621-4549-B72D-B8EAD12D6CB5}" dt="2026-09-19T11:44:18.282" v="1551" actId="14100"/>
        <pc:sldMkLst>
          <pc:docMk/>
          <pc:sldMk cId="668313328" sldId="2117"/>
        </pc:sldMkLst>
        <pc:spChg chg="mod">
          <ac:chgData name="Malyshev, Oleg (STFC,DL,AST)" userId="f67bc73b-03de-4605-8ee1-ecf72a0b85a9" providerId="ADAL" clId="{9D37F55D-B621-4549-B72D-B8EAD12D6CB5}" dt="2026-09-19T11:42:37.779" v="1538" actId="1076"/>
          <ac:spMkLst>
            <pc:docMk/>
            <pc:sldMk cId="668313328" sldId="2117"/>
            <ac:spMk id="2" creationId="{C5DC894F-6238-AC24-CAA5-4CD8958E1AED}"/>
          </ac:spMkLst>
        </pc:spChg>
        <pc:spChg chg="mod">
          <ac:chgData name="Malyshev, Oleg (STFC,DL,AST)" userId="f67bc73b-03de-4605-8ee1-ecf72a0b85a9" providerId="ADAL" clId="{9D37F55D-B621-4549-B72D-B8EAD12D6CB5}" dt="2026-09-19T11:44:18.282" v="1551" actId="14100"/>
          <ac:spMkLst>
            <pc:docMk/>
            <pc:sldMk cId="668313328" sldId="2117"/>
            <ac:spMk id="3" creationId="{007522EE-EC58-FD3A-FD73-09ED8804F55D}"/>
          </ac:spMkLst>
        </pc:spChg>
        <pc:spChg chg="add mod">
          <ac:chgData name="Malyshev, Oleg (STFC,DL,AST)" userId="f67bc73b-03de-4605-8ee1-ecf72a0b85a9" providerId="ADAL" clId="{9D37F55D-B621-4549-B72D-B8EAD12D6CB5}" dt="2026-09-19T11:43:53.867" v="1549" actId="12"/>
          <ac:spMkLst>
            <pc:docMk/>
            <pc:sldMk cId="668313328" sldId="2117"/>
            <ac:spMk id="5" creationId="{E3D48D11-1717-46BA-36FD-928E03B2B6CD}"/>
          </ac:spMkLst>
        </pc:spChg>
        <pc:spChg chg="mod">
          <ac:chgData name="Malyshev, Oleg (STFC,DL,AST)" userId="f67bc73b-03de-4605-8ee1-ecf72a0b85a9" providerId="ADAL" clId="{9D37F55D-B621-4549-B72D-B8EAD12D6CB5}" dt="2026-09-19T11:39:42.148" v="1510" actId="14100"/>
          <ac:spMkLst>
            <pc:docMk/>
            <pc:sldMk cId="668313328" sldId="2117"/>
            <ac:spMk id="8" creationId="{92AEBEB3-22B9-3D6C-A934-00231C6BF087}"/>
          </ac:spMkLst>
        </pc:spChg>
        <pc:picChg chg="add mod">
          <ac:chgData name="Malyshev, Oleg (STFC,DL,AST)" userId="f67bc73b-03de-4605-8ee1-ecf72a0b85a9" providerId="ADAL" clId="{9D37F55D-B621-4549-B72D-B8EAD12D6CB5}" dt="2026-09-19T11:43:14.907" v="1546" actId="14100"/>
          <ac:picMkLst>
            <pc:docMk/>
            <pc:sldMk cId="668313328" sldId="2117"/>
            <ac:picMk id="4" creationId="{FC6AD2D6-6722-FDB1-7133-3D5D5BD8126F}"/>
          </ac:picMkLst>
        </pc:picChg>
        <pc:picChg chg="add mod">
          <ac:chgData name="Malyshev, Oleg (STFC,DL,AST)" userId="f67bc73b-03de-4605-8ee1-ecf72a0b85a9" providerId="ADAL" clId="{9D37F55D-B621-4549-B72D-B8EAD12D6CB5}" dt="2026-09-19T11:42:11.969" v="1529" actId="14100"/>
          <ac:picMkLst>
            <pc:docMk/>
            <pc:sldMk cId="668313328" sldId="2117"/>
            <ac:picMk id="6" creationId="{0A11012B-AD38-C265-225B-578F8BD66E8C}"/>
          </ac:picMkLst>
        </pc:picChg>
      </pc:sldChg>
      <pc:sldChg chg="addSp delSp modSp new del mod ord">
        <pc:chgData name="Malyshev, Oleg (STFC,DL,AST)" userId="f67bc73b-03de-4605-8ee1-ecf72a0b85a9" providerId="ADAL" clId="{9D37F55D-B621-4549-B72D-B8EAD12D6CB5}" dt="2026-09-20T21:57:19.260" v="2974" actId="47"/>
        <pc:sldMkLst>
          <pc:docMk/>
          <pc:sldMk cId="954502844" sldId="2118"/>
        </pc:sldMkLst>
        <pc:spChg chg="mod">
          <ac:chgData name="Malyshev, Oleg (STFC,DL,AST)" userId="f67bc73b-03de-4605-8ee1-ecf72a0b85a9" providerId="ADAL" clId="{9D37F55D-B621-4549-B72D-B8EAD12D6CB5}" dt="2026-09-19T12:19:13.202" v="2159" actId="14100"/>
          <ac:spMkLst>
            <pc:docMk/>
            <pc:sldMk cId="954502844" sldId="2118"/>
            <ac:spMk id="2" creationId="{03575900-7FEA-86FD-C906-AC09045EDDE7}"/>
          </ac:spMkLst>
        </pc:spChg>
        <pc:spChg chg="del">
          <ac:chgData name="Malyshev, Oleg (STFC,DL,AST)" userId="f67bc73b-03de-4605-8ee1-ecf72a0b85a9" providerId="ADAL" clId="{9D37F55D-B621-4549-B72D-B8EAD12D6CB5}" dt="2026-09-19T12:12:28.937" v="1978" actId="478"/>
          <ac:spMkLst>
            <pc:docMk/>
            <pc:sldMk cId="954502844" sldId="2118"/>
            <ac:spMk id="3" creationId="{2CFE7A03-C935-36A3-87B1-BF0F65F89622}"/>
          </ac:spMkLst>
        </pc:spChg>
        <pc:picChg chg="add mod">
          <ac:chgData name="Malyshev, Oleg (STFC,DL,AST)" userId="f67bc73b-03de-4605-8ee1-ecf72a0b85a9" providerId="ADAL" clId="{9D37F55D-B621-4549-B72D-B8EAD12D6CB5}" dt="2026-09-19T12:17:40.550" v="2128" actId="1076"/>
          <ac:picMkLst>
            <pc:docMk/>
            <pc:sldMk cId="954502844" sldId="2118"/>
            <ac:picMk id="4" creationId="{CDE8B0DE-2533-ECFA-34B4-14F0142E41D4}"/>
          </ac:picMkLst>
        </pc:picChg>
        <pc:picChg chg="mod">
          <ac:chgData name="Malyshev, Oleg (STFC,DL,AST)" userId="f67bc73b-03de-4605-8ee1-ecf72a0b85a9" providerId="ADAL" clId="{9D37F55D-B621-4549-B72D-B8EAD12D6CB5}" dt="2026-09-19T12:18:13.913" v="2141" actId="1076"/>
          <ac:picMkLst>
            <pc:docMk/>
            <pc:sldMk cId="954502844" sldId="2118"/>
            <ac:picMk id="5" creationId="{F87C66B7-5D56-F17D-D0E4-0A279CBE34B3}"/>
          </ac:picMkLst>
        </pc:picChg>
        <pc:picChg chg="mod">
          <ac:chgData name="Malyshev, Oleg (STFC,DL,AST)" userId="f67bc73b-03de-4605-8ee1-ecf72a0b85a9" providerId="ADAL" clId="{9D37F55D-B621-4549-B72D-B8EAD12D6CB5}" dt="2026-09-19T12:18:00.164" v="2136" actId="1076"/>
          <ac:picMkLst>
            <pc:docMk/>
            <pc:sldMk cId="954502844" sldId="2118"/>
            <ac:picMk id="6" creationId="{DED6F9DE-EE48-64C7-A9DF-91FC48B514EA}"/>
          </ac:picMkLst>
        </pc:picChg>
        <pc:picChg chg="mod">
          <ac:chgData name="Malyshev, Oleg (STFC,DL,AST)" userId="f67bc73b-03de-4605-8ee1-ecf72a0b85a9" providerId="ADAL" clId="{9D37F55D-B621-4549-B72D-B8EAD12D6CB5}" dt="2026-09-19T12:18:27.060" v="2146" actId="14100"/>
          <ac:picMkLst>
            <pc:docMk/>
            <pc:sldMk cId="954502844" sldId="2118"/>
            <ac:picMk id="7" creationId="{4188ECB5-048D-EA34-985A-B7BCD5882396}"/>
          </ac:picMkLst>
        </pc:picChg>
        <pc:picChg chg="add mod">
          <ac:chgData name="Malyshev, Oleg (STFC,DL,AST)" userId="f67bc73b-03de-4605-8ee1-ecf72a0b85a9" providerId="ADAL" clId="{9D37F55D-B621-4549-B72D-B8EAD12D6CB5}" dt="2026-09-19T12:17:36.684" v="2125" actId="1076"/>
          <ac:picMkLst>
            <pc:docMk/>
            <pc:sldMk cId="954502844" sldId="2118"/>
            <ac:picMk id="8" creationId="{E721339E-B5CA-7374-0E3D-A8B7B07C548C}"/>
          </ac:picMkLst>
        </pc:picChg>
        <pc:picChg chg="add mod">
          <ac:chgData name="Malyshev, Oleg (STFC,DL,AST)" userId="f67bc73b-03de-4605-8ee1-ecf72a0b85a9" providerId="ADAL" clId="{9D37F55D-B621-4549-B72D-B8EAD12D6CB5}" dt="2026-09-19T12:18:44.801" v="2152" actId="1076"/>
          <ac:picMkLst>
            <pc:docMk/>
            <pc:sldMk cId="954502844" sldId="2118"/>
            <ac:picMk id="9" creationId="{46FE286B-6071-98C0-3687-D23B2E801392}"/>
          </ac:picMkLst>
        </pc:picChg>
        <pc:picChg chg="add del mod">
          <ac:chgData name="Malyshev, Oleg (STFC,DL,AST)" userId="f67bc73b-03de-4605-8ee1-ecf72a0b85a9" providerId="ADAL" clId="{9D37F55D-B621-4549-B72D-B8EAD12D6CB5}" dt="2026-09-19T12:13:27.226" v="2013" actId="478"/>
          <ac:picMkLst>
            <pc:docMk/>
            <pc:sldMk cId="954502844" sldId="2118"/>
            <ac:picMk id="10" creationId="{9C451706-666D-A542-1A1C-3D38D54C28D9}"/>
          </ac:picMkLst>
        </pc:picChg>
        <pc:picChg chg="add mod">
          <ac:chgData name="Malyshev, Oleg (STFC,DL,AST)" userId="f67bc73b-03de-4605-8ee1-ecf72a0b85a9" providerId="ADAL" clId="{9D37F55D-B621-4549-B72D-B8EAD12D6CB5}" dt="2026-09-19T12:18:18.254" v="2142" actId="1076"/>
          <ac:picMkLst>
            <pc:docMk/>
            <pc:sldMk cId="954502844" sldId="2118"/>
            <ac:picMk id="11" creationId="{925ECB9D-0355-C752-4F20-6B5DD7977EC2}"/>
          </ac:picMkLst>
        </pc:picChg>
        <pc:picChg chg="mod">
          <ac:chgData name="Malyshev, Oleg (STFC,DL,AST)" userId="f67bc73b-03de-4605-8ee1-ecf72a0b85a9" providerId="ADAL" clId="{9D37F55D-B621-4549-B72D-B8EAD12D6CB5}" dt="2026-09-19T12:18:24.644" v="2144" actId="14100"/>
          <ac:picMkLst>
            <pc:docMk/>
            <pc:sldMk cId="954502844" sldId="2118"/>
            <ac:picMk id="12" creationId="{3A6A7482-BD72-9340-B47E-B1D983D7864D}"/>
          </ac:picMkLst>
        </pc:picChg>
        <pc:picChg chg="mod">
          <ac:chgData name="Malyshev, Oleg (STFC,DL,AST)" userId="f67bc73b-03de-4605-8ee1-ecf72a0b85a9" providerId="ADAL" clId="{9D37F55D-B621-4549-B72D-B8EAD12D6CB5}" dt="2026-09-19T12:17:57.445" v="2135" actId="1076"/>
          <ac:picMkLst>
            <pc:docMk/>
            <pc:sldMk cId="954502844" sldId="2118"/>
            <ac:picMk id="13" creationId="{E7CD030B-A160-8036-216A-1BECF1B0E500}"/>
          </ac:picMkLst>
        </pc:picChg>
        <pc:picChg chg="add mod">
          <ac:chgData name="Malyshev, Oleg (STFC,DL,AST)" userId="f67bc73b-03de-4605-8ee1-ecf72a0b85a9" providerId="ADAL" clId="{9D37F55D-B621-4549-B72D-B8EAD12D6CB5}" dt="2026-09-19T12:18:41.606" v="2151" actId="1076"/>
          <ac:picMkLst>
            <pc:docMk/>
            <pc:sldMk cId="954502844" sldId="2118"/>
            <ac:picMk id="14" creationId="{F669A40B-FDE0-220D-C1C7-32AC3600E72E}"/>
          </ac:picMkLst>
        </pc:picChg>
        <pc:picChg chg="mod">
          <ac:chgData name="Malyshev, Oleg (STFC,DL,AST)" userId="f67bc73b-03de-4605-8ee1-ecf72a0b85a9" providerId="ADAL" clId="{9D37F55D-B621-4549-B72D-B8EAD12D6CB5}" dt="2026-09-19T12:16:48.153" v="2105" actId="1076"/>
          <ac:picMkLst>
            <pc:docMk/>
            <pc:sldMk cId="954502844" sldId="2118"/>
            <ac:picMk id="15" creationId="{F5EF1FD5-7201-35BC-1469-7E5BC631CFDF}"/>
          </ac:picMkLst>
        </pc:picChg>
        <pc:picChg chg="add del mod">
          <ac:chgData name="Malyshev, Oleg (STFC,DL,AST)" userId="f67bc73b-03de-4605-8ee1-ecf72a0b85a9" providerId="ADAL" clId="{9D37F55D-B621-4549-B72D-B8EAD12D6CB5}" dt="2026-09-19T12:13:25.558" v="2012" actId="478"/>
          <ac:picMkLst>
            <pc:docMk/>
            <pc:sldMk cId="954502844" sldId="2118"/>
            <ac:picMk id="16" creationId="{9D20CCB2-C5B4-4C07-910C-DF277F350264}"/>
          </ac:picMkLst>
        </pc:picChg>
        <pc:picChg chg="add del mod">
          <ac:chgData name="Malyshev, Oleg (STFC,DL,AST)" userId="f67bc73b-03de-4605-8ee1-ecf72a0b85a9" providerId="ADAL" clId="{9D37F55D-B621-4549-B72D-B8EAD12D6CB5}" dt="2026-09-19T12:13:32.896" v="2015" actId="478"/>
          <ac:picMkLst>
            <pc:docMk/>
            <pc:sldMk cId="954502844" sldId="2118"/>
            <ac:picMk id="17" creationId="{0B55C9A3-CD58-6E5F-CE9C-CE5F9DB5C4DD}"/>
          </ac:picMkLst>
        </pc:picChg>
        <pc:picChg chg="add del mod">
          <ac:chgData name="Malyshev, Oleg (STFC,DL,AST)" userId="f67bc73b-03de-4605-8ee1-ecf72a0b85a9" providerId="ADAL" clId="{9D37F55D-B621-4549-B72D-B8EAD12D6CB5}" dt="2026-09-19T12:13:28.167" v="2014" actId="478"/>
          <ac:picMkLst>
            <pc:docMk/>
            <pc:sldMk cId="954502844" sldId="2118"/>
            <ac:picMk id="18" creationId="{EB2B0FFB-9839-18AC-47D6-50F06898F501}"/>
          </ac:picMkLst>
        </pc:picChg>
        <pc:picChg chg="add mod">
          <ac:chgData name="Malyshev, Oleg (STFC,DL,AST)" userId="f67bc73b-03de-4605-8ee1-ecf72a0b85a9" providerId="ADAL" clId="{9D37F55D-B621-4549-B72D-B8EAD12D6CB5}" dt="2026-09-19T12:18:46.698" v="2153" actId="1076"/>
          <ac:picMkLst>
            <pc:docMk/>
            <pc:sldMk cId="954502844" sldId="2118"/>
            <ac:picMk id="19" creationId="{5D33FCBB-0CD8-B19C-B74E-685DB503A33E}"/>
          </ac:picMkLst>
        </pc:picChg>
        <pc:picChg chg="mod">
          <ac:chgData name="Malyshev, Oleg (STFC,DL,AST)" userId="f67bc73b-03de-4605-8ee1-ecf72a0b85a9" providerId="ADAL" clId="{9D37F55D-B621-4549-B72D-B8EAD12D6CB5}" dt="2026-09-19T12:17:39.179" v="2127" actId="1076"/>
          <ac:picMkLst>
            <pc:docMk/>
            <pc:sldMk cId="954502844" sldId="2118"/>
            <ac:picMk id="20" creationId="{BF344826-C4E9-31D8-6BE9-D66005FE2129}"/>
          </ac:picMkLst>
        </pc:picChg>
        <pc:picChg chg="mod">
          <ac:chgData name="Malyshev, Oleg (STFC,DL,AST)" userId="f67bc73b-03de-4605-8ee1-ecf72a0b85a9" providerId="ADAL" clId="{9D37F55D-B621-4549-B72D-B8EAD12D6CB5}" dt="2026-09-19T12:18:30.252" v="2147" actId="14100"/>
          <ac:picMkLst>
            <pc:docMk/>
            <pc:sldMk cId="954502844" sldId="2118"/>
            <ac:picMk id="21" creationId="{A8E60396-05F5-A9E1-6AB7-D3703A7DE130}"/>
          </ac:picMkLst>
        </pc:picChg>
        <pc:picChg chg="mod">
          <ac:chgData name="Malyshev, Oleg (STFC,DL,AST)" userId="f67bc73b-03de-4605-8ee1-ecf72a0b85a9" providerId="ADAL" clId="{9D37F55D-B621-4549-B72D-B8EAD12D6CB5}" dt="2026-09-19T12:16:36.551" v="2100" actId="1076"/>
          <ac:picMkLst>
            <pc:docMk/>
            <pc:sldMk cId="954502844" sldId="2118"/>
            <ac:picMk id="22" creationId="{CAE4F867-C90B-7BD0-A448-0B7AABC20FB4}"/>
          </ac:picMkLst>
        </pc:picChg>
        <pc:picChg chg="mod">
          <ac:chgData name="Malyshev, Oleg (STFC,DL,AST)" userId="f67bc73b-03de-4605-8ee1-ecf72a0b85a9" providerId="ADAL" clId="{9D37F55D-B621-4549-B72D-B8EAD12D6CB5}" dt="2026-09-19T12:18:35.343" v="2148" actId="14100"/>
          <ac:picMkLst>
            <pc:docMk/>
            <pc:sldMk cId="954502844" sldId="2118"/>
            <ac:picMk id="23" creationId="{854475B0-A7C6-F1C6-9936-47C10A87103E}"/>
          </ac:picMkLst>
        </pc:picChg>
      </pc:sldChg>
      <pc:sldChg chg="addSp modSp new mod">
        <pc:chgData name="Malyshev, Oleg (STFC,DL,AST)" userId="f67bc73b-03de-4605-8ee1-ecf72a0b85a9" providerId="ADAL" clId="{9D37F55D-B621-4549-B72D-B8EAD12D6CB5}" dt="2026-09-20T22:05:31.634" v="3070" actId="1076"/>
        <pc:sldMkLst>
          <pc:docMk/>
          <pc:sldMk cId="945593795" sldId="2119"/>
        </pc:sldMkLst>
        <pc:spChg chg="mod">
          <ac:chgData name="Malyshev, Oleg (STFC,DL,AST)" userId="f67bc73b-03de-4605-8ee1-ecf72a0b85a9" providerId="ADAL" clId="{9D37F55D-B621-4549-B72D-B8EAD12D6CB5}" dt="2026-09-20T21:47:37.755" v="2838" actId="404"/>
          <ac:spMkLst>
            <pc:docMk/>
            <pc:sldMk cId="945593795" sldId="2119"/>
            <ac:spMk id="2" creationId="{549E4859-825E-6120-AD9E-F91356A7B26B}"/>
          </ac:spMkLst>
        </pc:spChg>
        <pc:spChg chg="mod">
          <ac:chgData name="Malyshev, Oleg (STFC,DL,AST)" userId="f67bc73b-03de-4605-8ee1-ecf72a0b85a9" providerId="ADAL" clId="{9D37F55D-B621-4549-B72D-B8EAD12D6CB5}" dt="2026-09-20T22:04:33.829" v="3061" actId="14100"/>
          <ac:spMkLst>
            <pc:docMk/>
            <pc:sldMk cId="945593795" sldId="2119"/>
            <ac:spMk id="3" creationId="{7793FE0E-F658-24A6-30FB-F36E8253C2C9}"/>
          </ac:spMkLst>
        </pc:spChg>
        <pc:spChg chg="mod">
          <ac:chgData name="Malyshev, Oleg (STFC,DL,AST)" userId="f67bc73b-03de-4605-8ee1-ecf72a0b85a9" providerId="ADAL" clId="{9D37F55D-B621-4549-B72D-B8EAD12D6CB5}" dt="2026-09-20T21:48:25.746" v="2852" actId="1076"/>
          <ac:spMkLst>
            <pc:docMk/>
            <pc:sldMk cId="945593795" sldId="2119"/>
            <ac:spMk id="4" creationId="{30946573-F682-E245-7684-74FF4A984B3C}"/>
          </ac:spMkLst>
        </pc:spChg>
        <pc:spChg chg="mod">
          <ac:chgData name="Malyshev, Oleg (STFC,DL,AST)" userId="f67bc73b-03de-4605-8ee1-ecf72a0b85a9" providerId="ADAL" clId="{9D37F55D-B621-4549-B72D-B8EAD12D6CB5}" dt="2026-09-20T21:38:13.412" v="2649" actId="1076"/>
          <ac:spMkLst>
            <pc:docMk/>
            <pc:sldMk cId="945593795" sldId="2119"/>
            <ac:spMk id="5" creationId="{2C6F2CE5-3FFA-D1C7-A39F-18EF389CE593}"/>
          </ac:spMkLst>
        </pc:spChg>
        <pc:spChg chg="add mod">
          <ac:chgData name="Malyshev, Oleg (STFC,DL,AST)" userId="f67bc73b-03de-4605-8ee1-ecf72a0b85a9" providerId="ADAL" clId="{9D37F55D-B621-4549-B72D-B8EAD12D6CB5}" dt="2026-09-20T22:03:45.486" v="3046" actId="14100"/>
          <ac:spMkLst>
            <pc:docMk/>
            <pc:sldMk cId="945593795" sldId="2119"/>
            <ac:spMk id="23" creationId="{9EF12AF8-00F8-7CB4-E196-8FFABEE72010}"/>
          </ac:spMkLst>
        </pc:spChg>
        <pc:picChg chg="add mod">
          <ac:chgData name="Malyshev, Oleg (STFC,DL,AST)" userId="f67bc73b-03de-4605-8ee1-ecf72a0b85a9" providerId="ADAL" clId="{9D37F55D-B621-4549-B72D-B8EAD12D6CB5}" dt="2026-09-20T22:03:52.632" v="3050" actId="1076"/>
          <ac:picMkLst>
            <pc:docMk/>
            <pc:sldMk cId="945593795" sldId="2119"/>
            <ac:picMk id="7" creationId="{C3178D1F-8DF0-7F36-8775-D1BD928DC163}"/>
          </ac:picMkLst>
        </pc:picChg>
        <pc:picChg chg="mod">
          <ac:chgData name="Malyshev, Oleg (STFC,DL,AST)" userId="f67bc73b-03de-4605-8ee1-ecf72a0b85a9" providerId="ADAL" clId="{9D37F55D-B621-4549-B72D-B8EAD12D6CB5}" dt="2026-09-20T22:01:54.890" v="3033" actId="1076"/>
          <ac:picMkLst>
            <pc:docMk/>
            <pc:sldMk cId="945593795" sldId="2119"/>
            <ac:picMk id="8" creationId="{04422A5D-6619-E33C-6F93-ABDDE9BBD3BB}"/>
          </ac:picMkLst>
        </pc:picChg>
        <pc:picChg chg="add mod">
          <ac:chgData name="Malyshev, Oleg (STFC,DL,AST)" userId="f67bc73b-03de-4605-8ee1-ecf72a0b85a9" providerId="ADAL" clId="{9D37F55D-B621-4549-B72D-B8EAD12D6CB5}" dt="2026-09-20T22:03:49.539" v="3048" actId="1076"/>
          <ac:picMkLst>
            <pc:docMk/>
            <pc:sldMk cId="945593795" sldId="2119"/>
            <ac:picMk id="9" creationId="{9B0B0BAD-583F-C410-1BB5-0A0B69C09B6C}"/>
          </ac:picMkLst>
        </pc:picChg>
        <pc:picChg chg="mod">
          <ac:chgData name="Malyshev, Oleg (STFC,DL,AST)" userId="f67bc73b-03de-4605-8ee1-ecf72a0b85a9" providerId="ADAL" clId="{9D37F55D-B621-4549-B72D-B8EAD12D6CB5}" dt="2026-09-20T22:03:48.326" v="3047" actId="1076"/>
          <ac:picMkLst>
            <pc:docMk/>
            <pc:sldMk cId="945593795" sldId="2119"/>
            <ac:picMk id="10" creationId="{7888B5A4-4E60-B560-5F1D-8C5BDEE3F171}"/>
          </ac:picMkLst>
        </pc:picChg>
        <pc:picChg chg="add mod">
          <ac:chgData name="Malyshev, Oleg (STFC,DL,AST)" userId="f67bc73b-03de-4605-8ee1-ecf72a0b85a9" providerId="ADAL" clId="{9D37F55D-B621-4549-B72D-B8EAD12D6CB5}" dt="2026-09-20T22:03:01.822" v="3041" actId="1076"/>
          <ac:picMkLst>
            <pc:docMk/>
            <pc:sldMk cId="945593795" sldId="2119"/>
            <ac:picMk id="11" creationId="{B7489F93-B3B9-C372-777A-1DD9B8319D1A}"/>
          </ac:picMkLst>
        </pc:picChg>
        <pc:picChg chg="mod">
          <ac:chgData name="Malyshev, Oleg (STFC,DL,AST)" userId="f67bc73b-03de-4605-8ee1-ecf72a0b85a9" providerId="ADAL" clId="{9D37F55D-B621-4549-B72D-B8EAD12D6CB5}" dt="2026-09-20T22:04:09.311" v="3054" actId="1076"/>
          <ac:picMkLst>
            <pc:docMk/>
            <pc:sldMk cId="945593795" sldId="2119"/>
            <ac:picMk id="12" creationId="{D0CC9861-C1F3-8B22-363D-54AC0D90B7A1}"/>
          </ac:picMkLst>
        </pc:picChg>
        <pc:picChg chg="add mod">
          <ac:chgData name="Malyshev, Oleg (STFC,DL,AST)" userId="f67bc73b-03de-4605-8ee1-ecf72a0b85a9" providerId="ADAL" clId="{9D37F55D-B621-4549-B72D-B8EAD12D6CB5}" dt="2026-09-20T22:05:31.634" v="3070" actId="1076"/>
          <ac:picMkLst>
            <pc:docMk/>
            <pc:sldMk cId="945593795" sldId="2119"/>
            <ac:picMk id="13" creationId="{DF09960C-052D-85E8-41E8-EBDF42B8D41F}"/>
          </ac:picMkLst>
        </pc:picChg>
        <pc:picChg chg="add mod">
          <ac:chgData name="Malyshev, Oleg (STFC,DL,AST)" userId="f67bc73b-03de-4605-8ee1-ecf72a0b85a9" providerId="ADAL" clId="{9D37F55D-B621-4549-B72D-B8EAD12D6CB5}" dt="2026-09-20T22:03:51.141" v="3049" actId="1076"/>
          <ac:picMkLst>
            <pc:docMk/>
            <pc:sldMk cId="945593795" sldId="2119"/>
            <ac:picMk id="14" creationId="{D48E60F2-C9E2-9B8A-47EA-A5538FA97AD0}"/>
          </ac:picMkLst>
        </pc:picChg>
        <pc:picChg chg="add mod">
          <ac:chgData name="Malyshev, Oleg (STFC,DL,AST)" userId="f67bc73b-03de-4605-8ee1-ecf72a0b85a9" providerId="ADAL" clId="{9D37F55D-B621-4549-B72D-B8EAD12D6CB5}" dt="2026-09-20T22:05:13.805" v="3069" actId="1076"/>
          <ac:picMkLst>
            <pc:docMk/>
            <pc:sldMk cId="945593795" sldId="2119"/>
            <ac:picMk id="15" creationId="{0045953C-E956-884F-8F2F-CF5F51C10775}"/>
          </ac:picMkLst>
        </pc:picChg>
        <pc:picChg chg="add mod">
          <ac:chgData name="Malyshev, Oleg (STFC,DL,AST)" userId="f67bc73b-03de-4605-8ee1-ecf72a0b85a9" providerId="ADAL" clId="{9D37F55D-B621-4549-B72D-B8EAD12D6CB5}" dt="2026-09-20T22:04:22.492" v="3059" actId="1076"/>
          <ac:picMkLst>
            <pc:docMk/>
            <pc:sldMk cId="945593795" sldId="2119"/>
            <ac:picMk id="16" creationId="{E613CA8F-AF23-161B-EFF7-4C56F01A0AED}"/>
          </ac:picMkLst>
        </pc:picChg>
        <pc:picChg chg="add mod">
          <ac:chgData name="Malyshev, Oleg (STFC,DL,AST)" userId="f67bc73b-03de-4605-8ee1-ecf72a0b85a9" providerId="ADAL" clId="{9D37F55D-B621-4549-B72D-B8EAD12D6CB5}" dt="2026-09-20T22:04:36.528" v="3062" actId="1076"/>
          <ac:picMkLst>
            <pc:docMk/>
            <pc:sldMk cId="945593795" sldId="2119"/>
            <ac:picMk id="17" creationId="{DE641806-93D2-BFD3-1DD7-70608084317D}"/>
          </ac:picMkLst>
        </pc:picChg>
        <pc:picChg chg="add mod">
          <ac:chgData name="Malyshev, Oleg (STFC,DL,AST)" userId="f67bc73b-03de-4605-8ee1-ecf72a0b85a9" providerId="ADAL" clId="{9D37F55D-B621-4549-B72D-B8EAD12D6CB5}" dt="2026-09-20T22:04:47.049" v="3066" actId="1076"/>
          <ac:picMkLst>
            <pc:docMk/>
            <pc:sldMk cId="945593795" sldId="2119"/>
            <ac:picMk id="18" creationId="{82982197-563A-B97E-841A-15598DDD5D1E}"/>
          </ac:picMkLst>
        </pc:picChg>
        <pc:picChg chg="mod">
          <ac:chgData name="Malyshev, Oleg (STFC,DL,AST)" userId="f67bc73b-03de-4605-8ee1-ecf72a0b85a9" providerId="ADAL" clId="{9D37F55D-B621-4549-B72D-B8EAD12D6CB5}" dt="2026-09-20T21:45:52.541" v="2803" actId="1076"/>
          <ac:picMkLst>
            <pc:docMk/>
            <pc:sldMk cId="945593795" sldId="2119"/>
            <ac:picMk id="19" creationId="{60C01D60-FAA7-A29F-C5C2-62B57F9ED7C6}"/>
          </ac:picMkLst>
        </pc:picChg>
        <pc:picChg chg="add mod ord">
          <ac:chgData name="Malyshev, Oleg (STFC,DL,AST)" userId="f67bc73b-03de-4605-8ee1-ecf72a0b85a9" providerId="ADAL" clId="{9D37F55D-B621-4549-B72D-B8EAD12D6CB5}" dt="2026-09-20T22:05:09.696" v="3068" actId="1076"/>
          <ac:picMkLst>
            <pc:docMk/>
            <pc:sldMk cId="945593795" sldId="2119"/>
            <ac:picMk id="20" creationId="{FDF0534B-3B89-657D-B937-7EF1B2200110}"/>
          </ac:picMkLst>
        </pc:picChg>
        <pc:picChg chg="mod">
          <ac:chgData name="Malyshev, Oleg (STFC,DL,AST)" userId="f67bc73b-03de-4605-8ee1-ecf72a0b85a9" providerId="ADAL" clId="{9D37F55D-B621-4549-B72D-B8EAD12D6CB5}" dt="2026-09-20T22:02:00.589" v="3035" actId="1076"/>
          <ac:picMkLst>
            <pc:docMk/>
            <pc:sldMk cId="945593795" sldId="2119"/>
            <ac:picMk id="21" creationId="{4834B724-1DC1-70F4-3B77-277335034EC0}"/>
          </ac:picMkLst>
        </pc:picChg>
        <pc:picChg chg="add mod">
          <ac:chgData name="Malyshev, Oleg (STFC,DL,AST)" userId="f67bc73b-03de-4605-8ee1-ecf72a0b85a9" providerId="ADAL" clId="{9D37F55D-B621-4549-B72D-B8EAD12D6CB5}" dt="2026-09-20T22:04:39.414" v="3063" actId="1076"/>
          <ac:picMkLst>
            <pc:docMk/>
            <pc:sldMk cId="945593795" sldId="2119"/>
            <ac:picMk id="22" creationId="{3477BB7A-8FD3-4877-EA74-5EDD64CE98E9}"/>
          </ac:picMkLst>
        </pc:picChg>
      </pc:sldChg>
      <pc:sldMasterChg chg="modSp mod modSldLayout">
        <pc:chgData name="Malyshev, Oleg (STFC,DL,AST)" userId="f67bc73b-03de-4605-8ee1-ecf72a0b85a9" providerId="ADAL" clId="{9D37F55D-B621-4549-B72D-B8EAD12D6CB5}" dt="2026-09-19T11:41:37.997" v="1528" actId="14100"/>
        <pc:sldMasterMkLst>
          <pc:docMk/>
          <pc:sldMasterMk cId="3833554100" sldId="2147483648"/>
        </pc:sldMasterMkLst>
        <pc:spChg chg="mod">
          <ac:chgData name="Malyshev, Oleg (STFC,DL,AST)" userId="f67bc73b-03de-4605-8ee1-ecf72a0b85a9" providerId="ADAL" clId="{9D37F55D-B621-4549-B72D-B8EAD12D6CB5}" dt="2026-09-19T11:40:53.587" v="1522" actId="1076"/>
          <ac:spMkLst>
            <pc:docMk/>
            <pc:sldMasterMk cId="3833554100" sldId="2147483648"/>
            <ac:spMk id="4" creationId="{2F3A198C-4F78-46AF-CF3F-1D2AEE69B4D4}"/>
          </ac:spMkLst>
        </pc:spChg>
        <pc:spChg chg="mod">
          <ac:chgData name="Malyshev, Oleg (STFC,DL,AST)" userId="f67bc73b-03de-4605-8ee1-ecf72a0b85a9" providerId="ADAL" clId="{9D37F55D-B621-4549-B72D-B8EAD12D6CB5}" dt="2026-09-19T11:40:41.300" v="1520" actId="404"/>
          <ac:spMkLst>
            <pc:docMk/>
            <pc:sldMasterMk cId="3833554100" sldId="2147483648"/>
            <ac:spMk id="5" creationId="{BF960DF7-EA7A-CEC2-A5B4-A8BE97C3250A}"/>
          </ac:spMkLst>
        </pc:spChg>
        <pc:sldLayoutChg chg="modSp mod">
          <pc:chgData name="Malyshev, Oleg (STFC,DL,AST)" userId="f67bc73b-03de-4605-8ee1-ecf72a0b85a9" providerId="ADAL" clId="{9D37F55D-B621-4549-B72D-B8EAD12D6CB5}" dt="2026-09-19T11:41:12.191" v="1524" actId="14100"/>
          <pc:sldLayoutMkLst>
            <pc:docMk/>
            <pc:sldMasterMk cId="3833554100" sldId="2147483648"/>
            <pc:sldLayoutMk cId="3104176620" sldId="2147483650"/>
          </pc:sldLayoutMkLst>
          <pc:spChg chg="mod">
            <ac:chgData name="Malyshev, Oleg (STFC,DL,AST)" userId="f67bc73b-03de-4605-8ee1-ecf72a0b85a9" providerId="ADAL" clId="{9D37F55D-B621-4549-B72D-B8EAD12D6CB5}" dt="2026-09-19T11:41:12.191" v="1524" actId="14100"/>
            <ac:spMkLst>
              <pc:docMk/>
              <pc:sldMasterMk cId="3833554100" sldId="2147483648"/>
              <pc:sldLayoutMk cId="3104176620" sldId="2147483650"/>
              <ac:spMk id="4" creationId="{669113C2-C234-7F89-76A4-48AAC764E533}"/>
            </ac:spMkLst>
          </pc:spChg>
          <pc:spChg chg="mod">
            <ac:chgData name="Malyshev, Oleg (STFC,DL,AST)" userId="f67bc73b-03de-4605-8ee1-ecf72a0b85a9" providerId="ADAL" clId="{9D37F55D-B621-4549-B72D-B8EAD12D6CB5}" dt="2026-09-19T11:41:12.191" v="1524" actId="14100"/>
            <ac:spMkLst>
              <pc:docMk/>
              <pc:sldMasterMk cId="3833554100" sldId="2147483648"/>
              <pc:sldLayoutMk cId="3104176620" sldId="2147483650"/>
              <ac:spMk id="5" creationId="{007A6487-BCB6-57D2-F46F-D5F2BD616E0A}"/>
            </ac:spMkLst>
          </pc:spChg>
        </pc:sldLayoutChg>
        <pc:sldLayoutChg chg="modSp mod">
          <pc:chgData name="Malyshev, Oleg (STFC,DL,AST)" userId="f67bc73b-03de-4605-8ee1-ecf72a0b85a9" providerId="ADAL" clId="{9D37F55D-B621-4549-B72D-B8EAD12D6CB5}" dt="2026-09-19T11:41:27.325" v="1526" actId="14100"/>
          <pc:sldLayoutMkLst>
            <pc:docMk/>
            <pc:sldMasterMk cId="3833554100" sldId="2147483648"/>
            <pc:sldLayoutMk cId="1740099707" sldId="2147483654"/>
          </pc:sldLayoutMkLst>
          <pc:spChg chg="mod">
            <ac:chgData name="Malyshev, Oleg (STFC,DL,AST)" userId="f67bc73b-03de-4605-8ee1-ecf72a0b85a9" providerId="ADAL" clId="{9D37F55D-B621-4549-B72D-B8EAD12D6CB5}" dt="2026-09-19T11:41:27.325" v="1526" actId="14100"/>
            <ac:spMkLst>
              <pc:docMk/>
              <pc:sldMasterMk cId="3833554100" sldId="2147483648"/>
              <pc:sldLayoutMk cId="1740099707" sldId="2147483654"/>
              <ac:spMk id="4" creationId="{20FB6EB5-D59E-75D1-81BF-C47EEA41E18E}"/>
            </ac:spMkLst>
          </pc:spChg>
          <pc:spChg chg="mod">
            <ac:chgData name="Malyshev, Oleg (STFC,DL,AST)" userId="f67bc73b-03de-4605-8ee1-ecf72a0b85a9" providerId="ADAL" clId="{9D37F55D-B621-4549-B72D-B8EAD12D6CB5}" dt="2026-09-19T11:41:24.248" v="1525" actId="14100"/>
            <ac:spMkLst>
              <pc:docMk/>
              <pc:sldMasterMk cId="3833554100" sldId="2147483648"/>
              <pc:sldLayoutMk cId="1740099707" sldId="2147483654"/>
              <ac:spMk id="5" creationId="{6D16B295-F355-9E81-10D4-7FE7DFEF0A7B}"/>
            </ac:spMkLst>
          </pc:spChg>
        </pc:sldLayoutChg>
        <pc:sldLayoutChg chg="modSp mod">
          <pc:chgData name="Malyshev, Oleg (STFC,DL,AST)" userId="f67bc73b-03de-4605-8ee1-ecf72a0b85a9" providerId="ADAL" clId="{9D37F55D-B621-4549-B72D-B8EAD12D6CB5}" dt="2026-09-19T11:41:37.997" v="1528" actId="14100"/>
          <pc:sldLayoutMkLst>
            <pc:docMk/>
            <pc:sldMasterMk cId="3833554100" sldId="2147483648"/>
            <pc:sldLayoutMk cId="2597155171" sldId="2147483655"/>
          </pc:sldLayoutMkLst>
          <pc:spChg chg="mod">
            <ac:chgData name="Malyshev, Oleg (STFC,DL,AST)" userId="f67bc73b-03de-4605-8ee1-ecf72a0b85a9" providerId="ADAL" clId="{9D37F55D-B621-4549-B72D-B8EAD12D6CB5}" dt="2026-09-19T11:41:37.997" v="1528" actId="14100"/>
            <ac:spMkLst>
              <pc:docMk/>
              <pc:sldMasterMk cId="3833554100" sldId="2147483648"/>
              <pc:sldLayoutMk cId="2597155171" sldId="2147483655"/>
              <ac:spMk id="3" creationId="{7BC77D63-B688-C55F-A366-750BF4A2E7BC}"/>
            </ac:spMkLst>
          </pc:spChg>
          <pc:spChg chg="mod">
            <ac:chgData name="Malyshev, Oleg (STFC,DL,AST)" userId="f67bc73b-03de-4605-8ee1-ecf72a0b85a9" providerId="ADAL" clId="{9D37F55D-B621-4549-B72D-B8EAD12D6CB5}" dt="2026-09-19T11:41:34.722" v="1527" actId="14100"/>
            <ac:spMkLst>
              <pc:docMk/>
              <pc:sldMasterMk cId="3833554100" sldId="2147483648"/>
              <pc:sldLayoutMk cId="2597155171" sldId="2147483655"/>
              <ac:spMk id="4" creationId="{2CDFF658-11F2-957E-ED77-63EB300C2CFC}"/>
            </ac:spMkLst>
          </pc:spChg>
        </pc:sldLayoutChg>
      </pc:sldMasterChg>
    </pc:docChg>
  </pc:docChgLst>
  <pc:docChgLst>
    <pc:chgData name="Malyshev, Oleg (STFC,DL,AST)" userId="f67bc73b-03de-4605-8ee1-ecf72a0b85a9" providerId="ADAL" clId="{F9814DB1-F4CB-4795-A8DB-28A72F206DE7}"/>
    <pc:docChg chg="undo custSel addSld modSld">
      <pc:chgData name="Malyshev, Oleg (STFC,DL,AST)" userId="f67bc73b-03de-4605-8ee1-ecf72a0b85a9" providerId="ADAL" clId="{F9814DB1-F4CB-4795-A8DB-28A72F206DE7}" dt="2026-09-18T12:19:14.055" v="79" actId="20577"/>
      <pc:docMkLst>
        <pc:docMk/>
      </pc:docMkLst>
      <pc:sldChg chg="modSp mod">
        <pc:chgData name="Malyshev, Oleg (STFC,DL,AST)" userId="f67bc73b-03de-4605-8ee1-ecf72a0b85a9" providerId="ADAL" clId="{F9814DB1-F4CB-4795-A8DB-28A72F206DE7}" dt="2026-09-18T12:18:04.382" v="59" actId="20577"/>
        <pc:sldMkLst>
          <pc:docMk/>
          <pc:sldMk cId="290223111" sldId="256"/>
        </pc:sldMkLst>
        <pc:spChg chg="mod">
          <ac:chgData name="Malyshev, Oleg (STFC,DL,AST)" userId="f67bc73b-03de-4605-8ee1-ecf72a0b85a9" providerId="ADAL" clId="{F9814DB1-F4CB-4795-A8DB-28A72F206DE7}" dt="2026-09-18T12:16:47.394" v="22"/>
          <ac:spMkLst>
            <pc:docMk/>
            <pc:sldMk cId="290223111" sldId="256"/>
            <ac:spMk id="8" creationId="{41209D56-F2F6-D603-355A-AAB9131B3AE0}"/>
          </ac:spMkLst>
        </pc:spChg>
        <pc:spChg chg="mod">
          <ac:chgData name="Malyshev, Oleg (STFC,DL,AST)" userId="f67bc73b-03de-4605-8ee1-ecf72a0b85a9" providerId="ADAL" clId="{F9814DB1-F4CB-4795-A8DB-28A72F206DE7}" dt="2026-09-18T12:18:04.382" v="59" actId="20577"/>
          <ac:spMkLst>
            <pc:docMk/>
            <pc:sldMk cId="290223111" sldId="256"/>
            <ac:spMk id="11" creationId="{B1E4A784-1BD3-CD88-2509-C6756ACC4AB7}"/>
          </ac:spMkLst>
        </pc:spChg>
      </pc:sldChg>
      <pc:sldChg chg="addSp delSp modSp add mod modClrScheme chgLayout">
        <pc:chgData name="Malyshev, Oleg (STFC,DL,AST)" userId="f67bc73b-03de-4605-8ee1-ecf72a0b85a9" providerId="ADAL" clId="{F9814DB1-F4CB-4795-A8DB-28A72F206DE7}" dt="2026-09-18T12:18:36.988" v="61" actId="700"/>
        <pc:sldMkLst>
          <pc:docMk/>
          <pc:sldMk cId="1143762975" sldId="2095"/>
        </pc:sldMkLst>
      </pc:sldChg>
      <pc:sldChg chg="modSp add mod">
        <pc:chgData name="Malyshev, Oleg (STFC,DL,AST)" userId="f67bc73b-03de-4605-8ee1-ecf72a0b85a9" providerId="ADAL" clId="{F9814DB1-F4CB-4795-A8DB-28A72F206DE7}" dt="2026-09-18T12:19:14.055" v="79" actId="20577"/>
        <pc:sldMkLst>
          <pc:docMk/>
          <pc:sldMk cId="2257607463" sldId="2096"/>
        </pc:sldMkLst>
        <pc:spChg chg="mod">
          <ac:chgData name="Malyshev, Oleg (STFC,DL,AST)" userId="f67bc73b-03de-4605-8ee1-ecf72a0b85a9" providerId="ADAL" clId="{F9814DB1-F4CB-4795-A8DB-28A72F206DE7}" dt="2026-09-18T12:19:14.055" v="79" actId="20577"/>
          <ac:spMkLst>
            <pc:docMk/>
            <pc:sldMk cId="2257607463" sldId="2096"/>
            <ac:spMk id="2" creationId="{B696CCD1-FF7B-A93B-41BC-0ADE61BDCA8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4CF91B-183D-4D67-9900-92D48F91D740}" type="doc">
      <dgm:prSet loTypeId="urn:microsoft.com/office/officeart/2005/8/layout/chevron2" loCatId="process" qsTypeId="urn:microsoft.com/office/officeart/2009/2/quickstyle/3d8#1" qsCatId="3D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5E8C2069-0DB5-4989-9881-9EC83B9413C7}">
      <dgm:prSet phldrT="[Text]" custT="1"/>
      <dgm:spPr/>
      <dgm:t>
        <a:bodyPr/>
        <a:lstStyle/>
        <a:p>
          <a:r>
            <a:rPr lang="en-GB" sz="1050" b="1" dirty="0"/>
            <a:t>ARIES </a:t>
          </a:r>
        </a:p>
        <a:p>
          <a:r>
            <a:rPr lang="en-GB" sz="1050" b="1" dirty="0"/>
            <a:t>(2017-2021) WP15 </a:t>
          </a:r>
        </a:p>
      </dgm:t>
    </dgm:pt>
    <dgm:pt modelId="{5F16F2DB-72DD-40A2-9523-935BD8D8AFD5}" type="parTrans" cxnId="{141ABA6C-EB7C-46D8-8CE0-473F04D492CF}">
      <dgm:prSet/>
      <dgm:spPr/>
      <dgm:t>
        <a:bodyPr/>
        <a:lstStyle/>
        <a:p>
          <a:endParaRPr lang="en-GB"/>
        </a:p>
      </dgm:t>
    </dgm:pt>
    <dgm:pt modelId="{D8EDB979-2D97-476F-9701-271FDB1FA0C1}" type="sibTrans" cxnId="{141ABA6C-EB7C-46D8-8CE0-473F04D492CF}">
      <dgm:prSet/>
      <dgm:spPr/>
      <dgm:t>
        <a:bodyPr/>
        <a:lstStyle/>
        <a:p>
          <a:endParaRPr lang="en-GB"/>
        </a:p>
      </dgm:t>
    </dgm:pt>
    <dgm:pt modelId="{A756EBF1-A9BE-4389-AE8C-6A87086DAB79}">
      <dgm:prSet phldrT="[Text]"/>
      <dgm:spPr/>
      <dgm:t>
        <a:bodyPr/>
        <a:lstStyle/>
        <a:p>
          <a:r>
            <a:rPr lang="en-GB" b="1" dirty="0"/>
            <a:t>R&amp;</a:t>
          </a:r>
          <a:r>
            <a:rPr lang="en-GB" b="0" dirty="0"/>
            <a:t>D on </a:t>
          </a:r>
          <a:r>
            <a:rPr lang="en-GB" b="1" dirty="0">
              <a:solidFill>
                <a:srgbClr val="FF0000"/>
              </a:solidFill>
            </a:rPr>
            <a:t>small samples</a:t>
          </a:r>
          <a:r>
            <a:rPr lang="en-GB" dirty="0"/>
            <a:t>, effect of substrate on superconducting thin film quality</a:t>
          </a:r>
        </a:p>
      </dgm:t>
    </dgm:pt>
    <dgm:pt modelId="{B73144FC-8431-4670-87F3-F3998FE5F72D}" type="parTrans" cxnId="{FF591521-1419-46B2-9210-E388881E781F}">
      <dgm:prSet/>
      <dgm:spPr/>
      <dgm:t>
        <a:bodyPr/>
        <a:lstStyle/>
        <a:p>
          <a:endParaRPr lang="en-GB"/>
        </a:p>
      </dgm:t>
    </dgm:pt>
    <dgm:pt modelId="{4CEE9794-C92E-4AA2-9B54-A02C4D24487A}" type="sibTrans" cxnId="{FF591521-1419-46B2-9210-E388881E781F}">
      <dgm:prSet/>
      <dgm:spPr/>
      <dgm:t>
        <a:bodyPr/>
        <a:lstStyle/>
        <a:p>
          <a:endParaRPr lang="en-GB"/>
        </a:p>
      </dgm:t>
    </dgm:pt>
    <dgm:pt modelId="{592533F8-6113-40DD-96DA-D26EA98540E1}">
      <dgm:prSet phldrT="[Text]" custT="1"/>
      <dgm:spPr/>
      <dgm:t>
        <a:bodyPr/>
        <a:lstStyle/>
        <a:p>
          <a:r>
            <a:rPr lang="en-GB" sz="1050" b="1" dirty="0"/>
            <a:t>IFAST </a:t>
          </a:r>
        </a:p>
        <a:p>
          <a:r>
            <a:rPr lang="en-GB" sz="1050" b="1" dirty="0"/>
            <a:t>(2021-2025) WP9 </a:t>
          </a:r>
        </a:p>
      </dgm:t>
    </dgm:pt>
    <dgm:pt modelId="{441298AD-4327-4CEE-9D36-5F20CF3AB175}" type="parTrans" cxnId="{A88327B8-1404-499A-A024-FFAADE4E3627}">
      <dgm:prSet/>
      <dgm:spPr/>
      <dgm:t>
        <a:bodyPr/>
        <a:lstStyle/>
        <a:p>
          <a:endParaRPr lang="en-GB"/>
        </a:p>
      </dgm:t>
    </dgm:pt>
    <dgm:pt modelId="{B73D1985-5E31-4C04-A212-CE9692631938}" type="sibTrans" cxnId="{A88327B8-1404-499A-A024-FFAADE4E3627}">
      <dgm:prSet/>
      <dgm:spPr/>
      <dgm:t>
        <a:bodyPr/>
        <a:lstStyle/>
        <a:p>
          <a:endParaRPr lang="en-GB"/>
        </a:p>
      </dgm:t>
    </dgm:pt>
    <dgm:pt modelId="{29773A3A-3C42-4F98-B5E7-F4A7F9765D73}">
      <dgm:prSet phldrT="[Text]"/>
      <dgm:spPr/>
      <dgm:t>
        <a:bodyPr/>
        <a:lstStyle/>
        <a:p>
          <a:r>
            <a:rPr lang="en-GB" b="1" dirty="0">
              <a:solidFill>
                <a:schemeClr val="accent6"/>
              </a:solidFill>
            </a:rPr>
            <a:t>1</a:t>
          </a:r>
          <a:r>
            <a:rPr lang="en-GB" b="1" baseline="30000" dirty="0">
              <a:solidFill>
                <a:schemeClr val="accent6"/>
              </a:solidFill>
            </a:rPr>
            <a:t>st</a:t>
          </a:r>
          <a:r>
            <a:rPr lang="en-GB" b="1" dirty="0">
              <a:solidFill>
                <a:schemeClr val="accent6"/>
              </a:solidFill>
            </a:rPr>
            <a:t> Nb</a:t>
          </a:r>
          <a:r>
            <a:rPr lang="en-GB" b="1" baseline="-25000" dirty="0">
              <a:solidFill>
                <a:schemeClr val="accent6"/>
              </a:solidFill>
            </a:rPr>
            <a:t>3</a:t>
          </a:r>
          <a:r>
            <a:rPr lang="en-GB" b="1" dirty="0">
              <a:solidFill>
                <a:schemeClr val="accent6"/>
              </a:solidFill>
            </a:rPr>
            <a:t>Sn </a:t>
          </a:r>
          <a:r>
            <a:rPr lang="en-GB" b="1" u="sng" dirty="0">
              <a:solidFill>
                <a:schemeClr val="accent6"/>
              </a:solidFill>
            </a:rPr>
            <a:t>coated</a:t>
          </a:r>
          <a:r>
            <a:rPr lang="en-GB" b="1" dirty="0">
              <a:solidFill>
                <a:schemeClr val="accent6"/>
              </a:solidFill>
            </a:rPr>
            <a:t> Nb cavity</a:t>
          </a:r>
        </a:p>
      </dgm:t>
    </dgm:pt>
    <dgm:pt modelId="{9D54C245-3EAB-4D23-86E7-B14F693760A6}" type="parTrans" cxnId="{425EB85A-6C09-496D-969D-C03F2CD3812D}">
      <dgm:prSet/>
      <dgm:spPr/>
      <dgm:t>
        <a:bodyPr/>
        <a:lstStyle/>
        <a:p>
          <a:endParaRPr lang="en-GB"/>
        </a:p>
      </dgm:t>
    </dgm:pt>
    <dgm:pt modelId="{19DA0E25-3F20-4272-B2CE-87EE98731505}" type="sibTrans" cxnId="{425EB85A-6C09-496D-969D-C03F2CD3812D}">
      <dgm:prSet/>
      <dgm:spPr/>
      <dgm:t>
        <a:bodyPr/>
        <a:lstStyle/>
        <a:p>
          <a:endParaRPr lang="en-GB"/>
        </a:p>
      </dgm:t>
    </dgm:pt>
    <dgm:pt modelId="{2F8EB8F6-FEF6-4E61-86DF-C6772A075432}">
      <dgm:prSet phldrT="[Text]" custT="1"/>
      <dgm:spPr/>
      <dgm:t>
        <a:bodyPr/>
        <a:lstStyle/>
        <a:p>
          <a:r>
            <a:rPr lang="en-GB" sz="1050" b="1"/>
            <a:t>iSAS </a:t>
          </a:r>
        </a:p>
        <a:p>
          <a:r>
            <a:rPr lang="en-GB" sz="1050" b="1"/>
            <a:t>(2024-2028) WP3</a:t>
          </a:r>
          <a:endParaRPr lang="en-GB" sz="1050" b="1" dirty="0"/>
        </a:p>
      </dgm:t>
    </dgm:pt>
    <dgm:pt modelId="{07F2A988-0480-4126-BB6C-BC3959532B15}" type="parTrans" cxnId="{78F92E0A-E4CC-43F1-A399-174776ECDE72}">
      <dgm:prSet/>
      <dgm:spPr/>
      <dgm:t>
        <a:bodyPr/>
        <a:lstStyle/>
        <a:p>
          <a:endParaRPr lang="en-GB"/>
        </a:p>
      </dgm:t>
    </dgm:pt>
    <dgm:pt modelId="{E4953442-8610-440C-9358-B6F87850E4DC}" type="sibTrans" cxnId="{78F92E0A-E4CC-43F1-A399-174776ECDE72}">
      <dgm:prSet/>
      <dgm:spPr/>
      <dgm:t>
        <a:bodyPr/>
        <a:lstStyle/>
        <a:p>
          <a:endParaRPr lang="en-GB"/>
        </a:p>
      </dgm:t>
    </dgm:pt>
    <dgm:pt modelId="{A3267800-C6F2-4B5A-B92D-B4809F1857D3}">
      <dgm:prSet phldrT="[Text]"/>
      <dgm:spPr/>
      <dgm:t>
        <a:bodyPr/>
        <a:lstStyle/>
        <a:p>
          <a:r>
            <a:rPr lang="en-GB" b="1" dirty="0">
              <a:solidFill>
                <a:schemeClr val="accent6"/>
              </a:solidFill>
            </a:rPr>
            <a:t>Nb</a:t>
          </a:r>
          <a:r>
            <a:rPr lang="en-GB" b="1" baseline="-25000" dirty="0">
              <a:solidFill>
                <a:schemeClr val="accent6"/>
              </a:solidFill>
            </a:rPr>
            <a:t>3</a:t>
          </a:r>
          <a:r>
            <a:rPr lang="en-GB" b="1" dirty="0">
              <a:solidFill>
                <a:schemeClr val="accent6"/>
              </a:solidFill>
            </a:rPr>
            <a:t>Sn coated </a:t>
          </a:r>
          <a:r>
            <a:rPr lang="en-GB" b="1" u="sng" dirty="0">
              <a:solidFill>
                <a:schemeClr val="accent6"/>
              </a:solidFill>
            </a:rPr>
            <a:t>Cu</a:t>
          </a:r>
          <a:r>
            <a:rPr lang="en-GB" b="1" dirty="0">
              <a:solidFill>
                <a:schemeClr val="accent6"/>
              </a:solidFill>
            </a:rPr>
            <a:t> caviti</a:t>
          </a:r>
          <a:r>
            <a:rPr lang="en-GB" b="1" u="sng" dirty="0">
              <a:solidFill>
                <a:schemeClr val="accent6"/>
              </a:solidFill>
            </a:rPr>
            <a:t>es</a:t>
          </a:r>
        </a:p>
      </dgm:t>
    </dgm:pt>
    <dgm:pt modelId="{93814155-959B-46E8-82D0-405E9EF8C4E4}" type="parTrans" cxnId="{AAE6A581-E32F-4953-9C13-F1C6F8C2CBFA}">
      <dgm:prSet/>
      <dgm:spPr/>
      <dgm:t>
        <a:bodyPr/>
        <a:lstStyle/>
        <a:p>
          <a:endParaRPr lang="en-GB"/>
        </a:p>
      </dgm:t>
    </dgm:pt>
    <dgm:pt modelId="{0FB3B6E6-B9C4-429C-AD18-ED3062EEE8E0}" type="sibTrans" cxnId="{AAE6A581-E32F-4953-9C13-F1C6F8C2CBFA}">
      <dgm:prSet/>
      <dgm:spPr/>
      <dgm:t>
        <a:bodyPr/>
        <a:lstStyle/>
        <a:p>
          <a:endParaRPr lang="en-GB"/>
        </a:p>
      </dgm:t>
    </dgm:pt>
    <dgm:pt modelId="{C0F625CE-D6EA-4374-B6CD-0FECF4C113A9}">
      <dgm:prSet/>
      <dgm:spPr/>
      <dgm:t>
        <a:bodyPr/>
        <a:lstStyle/>
        <a:p>
          <a:r>
            <a:rPr lang="en-GB" b="0" dirty="0"/>
            <a:t>QPR tests</a:t>
          </a:r>
        </a:p>
      </dgm:t>
    </dgm:pt>
    <dgm:pt modelId="{4AFD9F16-11F3-47BE-B649-CA1EBF748330}" type="parTrans" cxnId="{8D2730AE-5CA5-44F5-B704-3AEA0895FD37}">
      <dgm:prSet/>
      <dgm:spPr/>
      <dgm:t>
        <a:bodyPr/>
        <a:lstStyle/>
        <a:p>
          <a:endParaRPr lang="en-GB"/>
        </a:p>
      </dgm:t>
    </dgm:pt>
    <dgm:pt modelId="{0BBA92F0-D69B-47F9-B73F-33A70757D803}" type="sibTrans" cxnId="{8D2730AE-5CA5-44F5-B704-3AEA0895FD37}">
      <dgm:prSet/>
      <dgm:spPr/>
      <dgm:t>
        <a:bodyPr/>
        <a:lstStyle/>
        <a:p>
          <a:endParaRPr lang="en-GB"/>
        </a:p>
      </dgm:t>
    </dgm:pt>
    <dgm:pt modelId="{F3D65BCF-3B22-49D7-A758-98C4D876CDE2}">
      <dgm:prSet/>
      <dgm:spPr/>
      <dgm:t>
        <a:bodyPr/>
        <a:lstStyle/>
        <a:p>
          <a:r>
            <a:rPr lang="en-GB" b="1" dirty="0"/>
            <a:t>R&amp;D </a:t>
          </a:r>
          <a:r>
            <a:rPr lang="en-GB" dirty="0"/>
            <a:t>on Nb</a:t>
          </a:r>
          <a:r>
            <a:rPr lang="en-GB" baseline="-25000" dirty="0"/>
            <a:t>3</a:t>
          </a:r>
          <a:r>
            <a:rPr lang="en-GB" dirty="0"/>
            <a:t>Sn thin films deposited with PVD and ALD</a:t>
          </a:r>
        </a:p>
      </dgm:t>
    </dgm:pt>
    <dgm:pt modelId="{300B886B-B1D7-4AE6-AC34-AACB726D2417}" type="parTrans" cxnId="{A280EC24-7C36-42B7-BE32-97593AED8A46}">
      <dgm:prSet/>
      <dgm:spPr/>
      <dgm:t>
        <a:bodyPr/>
        <a:lstStyle/>
        <a:p>
          <a:endParaRPr lang="en-GB"/>
        </a:p>
      </dgm:t>
    </dgm:pt>
    <dgm:pt modelId="{EFA3BBEF-962C-448C-B45A-4D7BB6520D65}" type="sibTrans" cxnId="{A280EC24-7C36-42B7-BE32-97593AED8A46}">
      <dgm:prSet/>
      <dgm:spPr/>
      <dgm:t>
        <a:bodyPr/>
        <a:lstStyle/>
        <a:p>
          <a:endParaRPr lang="en-GB"/>
        </a:p>
      </dgm:t>
    </dgm:pt>
    <dgm:pt modelId="{4F26A346-A202-4BDF-ABCC-8A63B9997390}">
      <dgm:prSet/>
      <dgm:spPr/>
      <dgm:t>
        <a:bodyPr/>
        <a:lstStyle/>
        <a:p>
          <a:r>
            <a:rPr lang="en-GB" dirty="0"/>
            <a:t>Functional layers</a:t>
          </a:r>
        </a:p>
      </dgm:t>
    </dgm:pt>
    <dgm:pt modelId="{32FD51CD-6941-4896-A140-BBA95136B725}" type="parTrans" cxnId="{DD19533B-12B2-4D7E-A431-93D3688F7B50}">
      <dgm:prSet/>
      <dgm:spPr/>
      <dgm:t>
        <a:bodyPr/>
        <a:lstStyle/>
        <a:p>
          <a:endParaRPr lang="en-GB"/>
        </a:p>
      </dgm:t>
    </dgm:pt>
    <dgm:pt modelId="{59F394C1-CDE7-4164-8986-85422C07A393}" type="sibTrans" cxnId="{DD19533B-12B2-4D7E-A431-93D3688F7B50}">
      <dgm:prSet/>
      <dgm:spPr/>
      <dgm:t>
        <a:bodyPr/>
        <a:lstStyle/>
        <a:p>
          <a:endParaRPr lang="en-GB"/>
        </a:p>
      </dgm:t>
    </dgm:pt>
    <dgm:pt modelId="{3499AE29-394D-4DE1-8998-03BC4F06987F}">
      <dgm:prSet/>
      <dgm:spPr/>
      <dgm:t>
        <a:bodyPr/>
        <a:lstStyle/>
        <a:p>
          <a:r>
            <a:rPr lang="en-GB" dirty="0"/>
            <a:t>Magnetic field trapping</a:t>
          </a:r>
        </a:p>
      </dgm:t>
    </dgm:pt>
    <dgm:pt modelId="{E86E9C4E-87BC-492F-9E7E-5A7B4859DAFB}" type="parTrans" cxnId="{DB48AAE2-E33A-42A1-AA0E-9D4522983350}">
      <dgm:prSet/>
      <dgm:spPr/>
      <dgm:t>
        <a:bodyPr/>
        <a:lstStyle/>
        <a:p>
          <a:endParaRPr lang="en-GB"/>
        </a:p>
      </dgm:t>
    </dgm:pt>
    <dgm:pt modelId="{A3B96E31-7A82-48D1-BAD2-8257AFA02214}" type="sibTrans" cxnId="{DB48AAE2-E33A-42A1-AA0E-9D4522983350}">
      <dgm:prSet/>
      <dgm:spPr/>
      <dgm:t>
        <a:bodyPr/>
        <a:lstStyle/>
        <a:p>
          <a:endParaRPr lang="en-GB"/>
        </a:p>
      </dgm:t>
    </dgm:pt>
    <dgm:pt modelId="{15DBEFAA-B850-49D3-9688-9C717C6ECEC4}">
      <dgm:prSet/>
      <dgm:spPr/>
      <dgm:t>
        <a:bodyPr/>
        <a:lstStyle/>
        <a:p>
          <a:r>
            <a:rPr lang="en-GB" dirty="0"/>
            <a:t>Mechanical properties and tunability</a:t>
          </a:r>
        </a:p>
      </dgm:t>
    </dgm:pt>
    <dgm:pt modelId="{59715F9A-9278-47E7-961E-E501A1E25ED7}" type="parTrans" cxnId="{33FD88B4-A941-44A7-9F36-A2D21E236145}">
      <dgm:prSet/>
      <dgm:spPr/>
      <dgm:t>
        <a:bodyPr/>
        <a:lstStyle/>
        <a:p>
          <a:endParaRPr lang="en-GB"/>
        </a:p>
      </dgm:t>
    </dgm:pt>
    <dgm:pt modelId="{690A920D-F961-4E48-B7BD-AEB19FF86F6E}" type="sibTrans" cxnId="{33FD88B4-A941-44A7-9F36-A2D21E236145}">
      <dgm:prSet/>
      <dgm:spPr/>
      <dgm:t>
        <a:bodyPr/>
        <a:lstStyle/>
        <a:p>
          <a:endParaRPr lang="en-GB"/>
        </a:p>
      </dgm:t>
    </dgm:pt>
    <dgm:pt modelId="{06ADD35B-3925-41A4-805C-29C87D5D9B5E}">
      <dgm:prSet custT="1"/>
      <dgm:spPr/>
      <dgm:t>
        <a:bodyPr/>
        <a:lstStyle/>
        <a:p>
          <a:r>
            <a:rPr lang="en-GB" sz="1050" b="1"/>
            <a:t>EPITA </a:t>
          </a:r>
        </a:p>
        <a:p>
          <a:r>
            <a:rPr lang="en-GB" sz="1050" b="1"/>
            <a:t>(2026-2030) WP4 </a:t>
          </a:r>
          <a:endParaRPr lang="en-GB" sz="1050" b="1" dirty="0"/>
        </a:p>
      </dgm:t>
    </dgm:pt>
    <dgm:pt modelId="{BABB6ECB-0F70-4554-9C4C-368FE97E6440}" type="parTrans" cxnId="{3056E647-BDF7-4747-A19B-FBF2446665AB}">
      <dgm:prSet/>
      <dgm:spPr/>
      <dgm:t>
        <a:bodyPr/>
        <a:lstStyle/>
        <a:p>
          <a:endParaRPr lang="en-GB"/>
        </a:p>
      </dgm:t>
    </dgm:pt>
    <dgm:pt modelId="{25778510-6A6B-4ADC-A0AE-17CA752E2BE4}" type="sibTrans" cxnId="{3056E647-BDF7-4747-A19B-FBF2446665AB}">
      <dgm:prSet/>
      <dgm:spPr/>
      <dgm:t>
        <a:bodyPr/>
        <a:lstStyle/>
        <a:p>
          <a:endParaRPr lang="en-GB"/>
        </a:p>
      </dgm:t>
    </dgm:pt>
    <dgm:pt modelId="{D421FC2A-752B-4BE0-9A78-5035FC266156}">
      <dgm:prSet/>
      <dgm:spPr/>
      <dgm:t>
        <a:bodyPr/>
        <a:lstStyle/>
        <a:p>
          <a:r>
            <a:rPr lang="en-GB" dirty="0"/>
            <a:t>Nb</a:t>
          </a:r>
          <a:r>
            <a:rPr lang="en-GB" baseline="-25000" dirty="0"/>
            <a:t>3</a:t>
          </a:r>
          <a:r>
            <a:rPr lang="en-GB" dirty="0"/>
            <a:t>Sn </a:t>
          </a:r>
          <a:r>
            <a:rPr lang="en-GB" u="sng" dirty="0"/>
            <a:t>coated</a:t>
          </a:r>
          <a:r>
            <a:rPr lang="en-GB" dirty="0"/>
            <a:t> </a:t>
          </a:r>
          <a:r>
            <a:rPr lang="en-GB" b="1" dirty="0"/>
            <a:t>Cu cavities</a:t>
          </a:r>
        </a:p>
      </dgm:t>
    </dgm:pt>
    <dgm:pt modelId="{1E4DCD90-7535-4331-A0F8-038FB2EF4026}" type="parTrans" cxnId="{8AC809F6-5386-41E1-A8D9-A1D1D1E52EAA}">
      <dgm:prSet/>
      <dgm:spPr/>
      <dgm:t>
        <a:bodyPr/>
        <a:lstStyle/>
        <a:p>
          <a:endParaRPr lang="en-GB"/>
        </a:p>
      </dgm:t>
    </dgm:pt>
    <dgm:pt modelId="{B8A9112C-0DC0-4E39-9B08-AAB5D9161402}" type="sibTrans" cxnId="{8AC809F6-5386-41E1-A8D9-A1D1D1E52EAA}">
      <dgm:prSet/>
      <dgm:spPr/>
      <dgm:t>
        <a:bodyPr/>
        <a:lstStyle/>
        <a:p>
          <a:endParaRPr lang="en-GB"/>
        </a:p>
      </dgm:t>
    </dgm:pt>
    <dgm:pt modelId="{B348C021-C287-4ECE-B422-D433A5A0E81C}">
      <dgm:prSet/>
      <dgm:spPr/>
      <dgm:t>
        <a:bodyPr/>
        <a:lstStyle/>
        <a:p>
          <a:r>
            <a:rPr lang="en-GB" b="1" dirty="0">
              <a:solidFill>
                <a:schemeClr val="accent6"/>
              </a:solidFill>
            </a:rPr>
            <a:t>Horizontal RF test</a:t>
          </a:r>
        </a:p>
      </dgm:t>
    </dgm:pt>
    <dgm:pt modelId="{BBA36CAC-E274-46C5-A111-01EDD5BF7823}" type="parTrans" cxnId="{6B94EBAA-4456-47EE-A331-B0A848733701}">
      <dgm:prSet/>
      <dgm:spPr/>
      <dgm:t>
        <a:bodyPr/>
        <a:lstStyle/>
        <a:p>
          <a:endParaRPr lang="en-GB"/>
        </a:p>
      </dgm:t>
    </dgm:pt>
    <dgm:pt modelId="{36F84156-763E-4F8D-9238-CDA371F49119}" type="sibTrans" cxnId="{6B94EBAA-4456-47EE-A331-B0A848733701}">
      <dgm:prSet/>
      <dgm:spPr/>
      <dgm:t>
        <a:bodyPr/>
        <a:lstStyle/>
        <a:p>
          <a:endParaRPr lang="en-GB"/>
        </a:p>
      </dgm:t>
    </dgm:pt>
    <dgm:pt modelId="{13E7245B-0CAE-4B65-9198-842FC96C2AE5}">
      <dgm:prSet/>
      <dgm:spPr/>
      <dgm:t>
        <a:bodyPr/>
        <a:lstStyle/>
        <a:p>
          <a:r>
            <a:rPr lang="en-GB" b="1" dirty="0">
              <a:solidFill>
                <a:schemeClr val="accent6"/>
              </a:solidFill>
            </a:rPr>
            <a:t>Conduction cooling</a:t>
          </a:r>
        </a:p>
      </dgm:t>
    </dgm:pt>
    <dgm:pt modelId="{B23FD0A3-400C-44BC-96EE-BBFCC91CE0D6}" type="parTrans" cxnId="{995C0E1A-779B-4551-8ECC-0F251181A3A1}">
      <dgm:prSet/>
      <dgm:spPr/>
      <dgm:t>
        <a:bodyPr/>
        <a:lstStyle/>
        <a:p>
          <a:endParaRPr lang="en-GB"/>
        </a:p>
      </dgm:t>
    </dgm:pt>
    <dgm:pt modelId="{0D7A45AF-5376-4C58-8F1A-C8996C0D5C99}" type="sibTrans" cxnId="{995C0E1A-779B-4551-8ECC-0F251181A3A1}">
      <dgm:prSet/>
      <dgm:spPr/>
      <dgm:t>
        <a:bodyPr/>
        <a:lstStyle/>
        <a:p>
          <a:endParaRPr lang="en-GB"/>
        </a:p>
      </dgm:t>
    </dgm:pt>
    <dgm:pt modelId="{642D074A-7C1D-4222-AE0B-48E3B0C7122D}">
      <dgm:prSet/>
      <dgm:spPr/>
      <dgm:t>
        <a:bodyPr/>
        <a:lstStyle/>
        <a:p>
          <a:r>
            <a:rPr lang="en-GB" b="1" dirty="0">
              <a:solidFill>
                <a:schemeClr val="accent6"/>
              </a:solidFill>
            </a:rPr>
            <a:t>Industry involvement</a:t>
          </a:r>
        </a:p>
      </dgm:t>
    </dgm:pt>
    <dgm:pt modelId="{9FB21DC1-2613-44C3-A296-8D0ED875D641}" type="parTrans" cxnId="{AB9B57EF-DC1D-4FA0-BAB8-3AE38AF4934E}">
      <dgm:prSet/>
      <dgm:spPr/>
      <dgm:t>
        <a:bodyPr/>
        <a:lstStyle/>
        <a:p>
          <a:endParaRPr lang="en-GB"/>
        </a:p>
      </dgm:t>
    </dgm:pt>
    <dgm:pt modelId="{DEEDC2D5-75CC-4496-9084-C9231AD06B87}" type="sibTrans" cxnId="{AB9B57EF-DC1D-4FA0-BAB8-3AE38AF4934E}">
      <dgm:prSet/>
      <dgm:spPr/>
      <dgm:t>
        <a:bodyPr/>
        <a:lstStyle/>
        <a:p>
          <a:endParaRPr lang="en-GB"/>
        </a:p>
      </dgm:t>
    </dgm:pt>
    <dgm:pt modelId="{9E2CEABD-B87E-43A6-B874-A5638392F7EA}">
      <dgm:prSet/>
      <dgm:spPr/>
      <dgm:t>
        <a:bodyPr/>
        <a:lstStyle/>
        <a:p>
          <a:r>
            <a:rPr lang="en-GB" dirty="0"/>
            <a:t>Post deposition treatment</a:t>
          </a:r>
        </a:p>
      </dgm:t>
    </dgm:pt>
    <dgm:pt modelId="{930F29E0-D1C5-4678-A33E-051DC9C49D75}" type="parTrans" cxnId="{EC47698F-D15B-46EE-95D2-4F0E1A2D477C}">
      <dgm:prSet/>
      <dgm:spPr/>
      <dgm:t>
        <a:bodyPr/>
        <a:lstStyle/>
        <a:p>
          <a:endParaRPr lang="en-GB"/>
        </a:p>
      </dgm:t>
    </dgm:pt>
    <dgm:pt modelId="{ACEEB37D-ADF4-46B8-BD61-248F01BC3CF1}" type="sibTrans" cxnId="{EC47698F-D15B-46EE-95D2-4F0E1A2D477C}">
      <dgm:prSet/>
      <dgm:spPr/>
      <dgm:t>
        <a:bodyPr/>
        <a:lstStyle/>
        <a:p>
          <a:endParaRPr lang="en-GB"/>
        </a:p>
      </dgm:t>
    </dgm:pt>
    <dgm:pt modelId="{19DB3D0E-A12D-4270-BDC5-48F93E3EC467}" type="pres">
      <dgm:prSet presAssocID="{004CF91B-183D-4D67-9900-92D48F91D740}" presName="linearFlow" presStyleCnt="0">
        <dgm:presLayoutVars>
          <dgm:dir/>
          <dgm:animLvl val="lvl"/>
          <dgm:resizeHandles val="exact"/>
        </dgm:presLayoutVars>
      </dgm:prSet>
      <dgm:spPr/>
    </dgm:pt>
    <dgm:pt modelId="{46552A83-FFB2-4277-B5FB-83B3C7D9A5C2}" type="pres">
      <dgm:prSet presAssocID="{5E8C2069-0DB5-4989-9881-9EC83B9413C7}" presName="composite" presStyleCnt="0"/>
      <dgm:spPr/>
    </dgm:pt>
    <dgm:pt modelId="{2007377E-F0FC-4FB7-B72A-10034F20CA73}" type="pres">
      <dgm:prSet presAssocID="{5E8C2069-0DB5-4989-9881-9EC83B9413C7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0B2A1AAF-BB10-4108-B7E3-586D2B2D47C3}" type="pres">
      <dgm:prSet presAssocID="{5E8C2069-0DB5-4989-9881-9EC83B9413C7}" presName="descendantText" presStyleLbl="alignAcc1" presStyleIdx="0" presStyleCnt="4">
        <dgm:presLayoutVars>
          <dgm:bulletEnabled val="1"/>
        </dgm:presLayoutVars>
      </dgm:prSet>
      <dgm:spPr/>
    </dgm:pt>
    <dgm:pt modelId="{A62A2CD2-2910-4463-ABF3-B6E3D58EFA21}" type="pres">
      <dgm:prSet presAssocID="{D8EDB979-2D97-476F-9701-271FDB1FA0C1}" presName="sp" presStyleCnt="0"/>
      <dgm:spPr/>
    </dgm:pt>
    <dgm:pt modelId="{5E18119F-A82F-4DA1-A9A5-39668365FD53}" type="pres">
      <dgm:prSet presAssocID="{592533F8-6113-40DD-96DA-D26EA98540E1}" presName="composite" presStyleCnt="0"/>
      <dgm:spPr/>
    </dgm:pt>
    <dgm:pt modelId="{8BC3CE46-D7F9-4231-96BF-C3698B0C205E}" type="pres">
      <dgm:prSet presAssocID="{592533F8-6113-40DD-96DA-D26EA98540E1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2E152E2D-403C-4356-B243-94B59B5987B9}" type="pres">
      <dgm:prSet presAssocID="{592533F8-6113-40DD-96DA-D26EA98540E1}" presName="descendantText" presStyleLbl="alignAcc1" presStyleIdx="1" presStyleCnt="4">
        <dgm:presLayoutVars>
          <dgm:bulletEnabled val="1"/>
        </dgm:presLayoutVars>
      </dgm:prSet>
      <dgm:spPr/>
    </dgm:pt>
    <dgm:pt modelId="{77C7CDDF-FAA7-46A0-B902-AD0665CE99D4}" type="pres">
      <dgm:prSet presAssocID="{B73D1985-5E31-4C04-A212-CE9692631938}" presName="sp" presStyleCnt="0"/>
      <dgm:spPr/>
    </dgm:pt>
    <dgm:pt modelId="{9C3BBC04-C91D-404A-96CA-5754E9C551AF}" type="pres">
      <dgm:prSet presAssocID="{2F8EB8F6-FEF6-4E61-86DF-C6772A075432}" presName="composite" presStyleCnt="0"/>
      <dgm:spPr/>
    </dgm:pt>
    <dgm:pt modelId="{B3CA490F-333A-4F52-8B89-2CFF7A0B4F2C}" type="pres">
      <dgm:prSet presAssocID="{2F8EB8F6-FEF6-4E61-86DF-C6772A075432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F4BB8E95-3592-4D11-87F4-167FC80A5F3E}" type="pres">
      <dgm:prSet presAssocID="{2F8EB8F6-FEF6-4E61-86DF-C6772A075432}" presName="descendantText" presStyleLbl="alignAcc1" presStyleIdx="2" presStyleCnt="4">
        <dgm:presLayoutVars>
          <dgm:bulletEnabled val="1"/>
        </dgm:presLayoutVars>
      </dgm:prSet>
      <dgm:spPr/>
    </dgm:pt>
    <dgm:pt modelId="{F59D12D7-86AA-4E1C-9890-AEB248F8D660}" type="pres">
      <dgm:prSet presAssocID="{E4953442-8610-440C-9358-B6F87850E4DC}" presName="sp" presStyleCnt="0"/>
      <dgm:spPr/>
    </dgm:pt>
    <dgm:pt modelId="{E18D1116-0306-4A8D-8DEB-D70951CE8198}" type="pres">
      <dgm:prSet presAssocID="{06ADD35B-3925-41A4-805C-29C87D5D9B5E}" presName="composite" presStyleCnt="0"/>
      <dgm:spPr/>
    </dgm:pt>
    <dgm:pt modelId="{7FBE0409-2FAF-47D7-9734-B54585072C83}" type="pres">
      <dgm:prSet presAssocID="{06ADD35B-3925-41A4-805C-29C87D5D9B5E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6D40E730-4F54-478B-9EA7-9E26594C570D}" type="pres">
      <dgm:prSet presAssocID="{06ADD35B-3925-41A4-805C-29C87D5D9B5E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49E1B803-10E3-4133-B9B4-C7F845031DE1}" type="presOf" srcId="{A3267800-C6F2-4B5A-B92D-B4809F1857D3}" destId="{F4BB8E95-3592-4D11-87F4-167FC80A5F3E}" srcOrd="0" destOrd="0" presId="urn:microsoft.com/office/officeart/2005/8/layout/chevron2"/>
    <dgm:cxn modelId="{8DDBD904-471C-4C6E-B103-ACA74FA5F876}" type="presOf" srcId="{15DBEFAA-B850-49D3-9688-9C717C6ECEC4}" destId="{F4BB8E95-3592-4D11-87F4-167FC80A5F3E}" srcOrd="0" destOrd="2" presId="urn:microsoft.com/office/officeart/2005/8/layout/chevron2"/>
    <dgm:cxn modelId="{78F92E0A-E4CC-43F1-A399-174776ECDE72}" srcId="{004CF91B-183D-4D67-9900-92D48F91D740}" destId="{2F8EB8F6-FEF6-4E61-86DF-C6772A075432}" srcOrd="2" destOrd="0" parTransId="{07F2A988-0480-4126-BB6C-BC3959532B15}" sibTransId="{E4953442-8610-440C-9358-B6F87850E4DC}"/>
    <dgm:cxn modelId="{B837A30C-D0DD-4977-AF13-A285A6676EA4}" type="presOf" srcId="{A756EBF1-A9BE-4389-AE8C-6A87086DAB79}" destId="{0B2A1AAF-BB10-4108-B7E3-586D2B2D47C3}" srcOrd="0" destOrd="0" presId="urn:microsoft.com/office/officeart/2005/8/layout/chevron2"/>
    <dgm:cxn modelId="{995C0E1A-779B-4551-8ECC-0F251181A3A1}" srcId="{06ADD35B-3925-41A4-805C-29C87D5D9B5E}" destId="{13E7245B-0CAE-4B65-9198-842FC96C2AE5}" srcOrd="2" destOrd="0" parTransId="{B23FD0A3-400C-44BC-96EE-BBFCC91CE0D6}" sibTransId="{0D7A45AF-5376-4C58-8F1A-C8996C0D5C99}"/>
    <dgm:cxn modelId="{2C187E1F-98A9-43B8-9CFB-BA91BA29B289}" type="presOf" srcId="{4F26A346-A202-4BDF-ABCC-8A63B9997390}" destId="{2E152E2D-403C-4356-B243-94B59B5987B9}" srcOrd="0" destOrd="2" presId="urn:microsoft.com/office/officeart/2005/8/layout/chevron2"/>
    <dgm:cxn modelId="{FF591521-1419-46B2-9210-E388881E781F}" srcId="{5E8C2069-0DB5-4989-9881-9EC83B9413C7}" destId="{A756EBF1-A9BE-4389-AE8C-6A87086DAB79}" srcOrd="0" destOrd="0" parTransId="{B73144FC-8431-4670-87F3-F3998FE5F72D}" sibTransId="{4CEE9794-C92E-4AA2-9B54-A02C4D24487A}"/>
    <dgm:cxn modelId="{A280EC24-7C36-42B7-BE32-97593AED8A46}" srcId="{592533F8-6113-40DD-96DA-D26EA98540E1}" destId="{F3D65BCF-3B22-49D7-A758-98C4D876CDE2}" srcOrd="1" destOrd="0" parTransId="{300B886B-B1D7-4AE6-AC34-AACB726D2417}" sibTransId="{EFA3BBEF-962C-448C-B45A-4D7BB6520D65}"/>
    <dgm:cxn modelId="{D780392C-F180-41CE-81A8-DD8581693395}" type="presOf" srcId="{3499AE29-394D-4DE1-8998-03BC4F06987F}" destId="{F4BB8E95-3592-4D11-87F4-167FC80A5F3E}" srcOrd="0" destOrd="1" presId="urn:microsoft.com/office/officeart/2005/8/layout/chevron2"/>
    <dgm:cxn modelId="{DD19533B-12B2-4D7E-A431-93D3688F7B50}" srcId="{592533F8-6113-40DD-96DA-D26EA98540E1}" destId="{4F26A346-A202-4BDF-ABCC-8A63B9997390}" srcOrd="2" destOrd="0" parTransId="{32FD51CD-6941-4896-A140-BBA95136B725}" sibTransId="{59F394C1-CDE7-4164-8986-85422C07A393}"/>
    <dgm:cxn modelId="{63792F5B-51CB-4317-9465-69CBD3FE2A5E}" type="presOf" srcId="{2F8EB8F6-FEF6-4E61-86DF-C6772A075432}" destId="{B3CA490F-333A-4F52-8B89-2CFF7A0B4F2C}" srcOrd="0" destOrd="0" presId="urn:microsoft.com/office/officeart/2005/8/layout/chevron2"/>
    <dgm:cxn modelId="{D97DD943-6793-4B61-9320-C1CAB71F9816}" type="presOf" srcId="{13E7245B-0CAE-4B65-9198-842FC96C2AE5}" destId="{6D40E730-4F54-478B-9EA7-9E26594C570D}" srcOrd="0" destOrd="2" presId="urn:microsoft.com/office/officeart/2005/8/layout/chevron2"/>
    <dgm:cxn modelId="{179C6167-0AEE-4AAC-8005-887572E6EAB4}" type="presOf" srcId="{D421FC2A-752B-4BE0-9A78-5035FC266156}" destId="{6D40E730-4F54-478B-9EA7-9E26594C570D}" srcOrd="0" destOrd="0" presId="urn:microsoft.com/office/officeart/2005/8/layout/chevron2"/>
    <dgm:cxn modelId="{3056E647-BDF7-4747-A19B-FBF2446665AB}" srcId="{004CF91B-183D-4D67-9900-92D48F91D740}" destId="{06ADD35B-3925-41A4-805C-29C87D5D9B5E}" srcOrd="3" destOrd="0" parTransId="{BABB6ECB-0F70-4554-9C4C-368FE97E6440}" sibTransId="{25778510-6A6B-4ADC-A0AE-17CA752E2BE4}"/>
    <dgm:cxn modelId="{4C784248-5666-4DA7-AE15-B1DF48388176}" type="presOf" srcId="{F3D65BCF-3B22-49D7-A758-98C4D876CDE2}" destId="{2E152E2D-403C-4356-B243-94B59B5987B9}" srcOrd="0" destOrd="1" presId="urn:microsoft.com/office/officeart/2005/8/layout/chevron2"/>
    <dgm:cxn modelId="{141ABA6C-EB7C-46D8-8CE0-473F04D492CF}" srcId="{004CF91B-183D-4D67-9900-92D48F91D740}" destId="{5E8C2069-0DB5-4989-9881-9EC83B9413C7}" srcOrd="0" destOrd="0" parTransId="{5F16F2DB-72DD-40A2-9523-935BD8D8AFD5}" sibTransId="{D8EDB979-2D97-476F-9701-271FDB1FA0C1}"/>
    <dgm:cxn modelId="{CB3A806D-9839-4CBD-8028-48E254C9DC96}" type="presOf" srcId="{C0F625CE-D6EA-4374-B6CD-0FECF4C113A9}" destId="{0B2A1AAF-BB10-4108-B7E3-586D2B2D47C3}" srcOrd="0" destOrd="1" presId="urn:microsoft.com/office/officeart/2005/8/layout/chevron2"/>
    <dgm:cxn modelId="{1AA77956-9ADA-4216-AA31-C796D84B242E}" type="presOf" srcId="{B348C021-C287-4ECE-B422-D433A5A0E81C}" destId="{6D40E730-4F54-478B-9EA7-9E26594C570D}" srcOrd="0" destOrd="1" presId="urn:microsoft.com/office/officeart/2005/8/layout/chevron2"/>
    <dgm:cxn modelId="{5E45E876-6A40-489C-A69A-57E01DF99DB7}" type="presOf" srcId="{5E8C2069-0DB5-4989-9881-9EC83B9413C7}" destId="{2007377E-F0FC-4FB7-B72A-10034F20CA73}" srcOrd="0" destOrd="0" presId="urn:microsoft.com/office/officeart/2005/8/layout/chevron2"/>
    <dgm:cxn modelId="{425EB85A-6C09-496D-969D-C03F2CD3812D}" srcId="{592533F8-6113-40DD-96DA-D26EA98540E1}" destId="{29773A3A-3C42-4F98-B5E7-F4A7F9765D73}" srcOrd="0" destOrd="0" parTransId="{9D54C245-3EAB-4D23-86E7-B14F693760A6}" sibTransId="{19DA0E25-3F20-4272-B2CE-87EE98731505}"/>
    <dgm:cxn modelId="{AAE6A581-E32F-4953-9C13-F1C6F8C2CBFA}" srcId="{2F8EB8F6-FEF6-4E61-86DF-C6772A075432}" destId="{A3267800-C6F2-4B5A-B92D-B4809F1857D3}" srcOrd="0" destOrd="0" parTransId="{93814155-959B-46E8-82D0-405E9EF8C4E4}" sibTransId="{0FB3B6E6-B9C4-429C-AD18-ED3062EEE8E0}"/>
    <dgm:cxn modelId="{AB8E7C8D-065B-4377-B534-188C90EF75CE}" type="presOf" srcId="{06ADD35B-3925-41A4-805C-29C87D5D9B5E}" destId="{7FBE0409-2FAF-47D7-9734-B54585072C83}" srcOrd="0" destOrd="0" presId="urn:microsoft.com/office/officeart/2005/8/layout/chevron2"/>
    <dgm:cxn modelId="{EC47698F-D15B-46EE-95D2-4F0E1A2D477C}" srcId="{592533F8-6113-40DD-96DA-D26EA98540E1}" destId="{9E2CEABD-B87E-43A6-B874-A5638392F7EA}" srcOrd="3" destOrd="0" parTransId="{930F29E0-D1C5-4678-A33E-051DC9C49D75}" sibTransId="{ACEEB37D-ADF4-46B8-BD61-248F01BC3CF1}"/>
    <dgm:cxn modelId="{6B94EBAA-4456-47EE-A331-B0A848733701}" srcId="{06ADD35B-3925-41A4-805C-29C87D5D9B5E}" destId="{B348C021-C287-4ECE-B422-D433A5A0E81C}" srcOrd="1" destOrd="0" parTransId="{BBA36CAC-E274-46C5-A111-01EDD5BF7823}" sibTransId="{36F84156-763E-4F8D-9238-CDA371F49119}"/>
    <dgm:cxn modelId="{8D2730AE-5CA5-44F5-B704-3AEA0895FD37}" srcId="{5E8C2069-0DB5-4989-9881-9EC83B9413C7}" destId="{C0F625CE-D6EA-4374-B6CD-0FECF4C113A9}" srcOrd="1" destOrd="0" parTransId="{4AFD9F16-11F3-47BE-B649-CA1EBF748330}" sibTransId="{0BBA92F0-D69B-47F9-B73F-33A70757D803}"/>
    <dgm:cxn modelId="{02A185B4-654B-4655-867B-B472E975FA0B}" type="presOf" srcId="{642D074A-7C1D-4222-AE0B-48E3B0C7122D}" destId="{6D40E730-4F54-478B-9EA7-9E26594C570D}" srcOrd="0" destOrd="3" presId="urn:microsoft.com/office/officeart/2005/8/layout/chevron2"/>
    <dgm:cxn modelId="{33FD88B4-A941-44A7-9F36-A2D21E236145}" srcId="{2F8EB8F6-FEF6-4E61-86DF-C6772A075432}" destId="{15DBEFAA-B850-49D3-9688-9C717C6ECEC4}" srcOrd="2" destOrd="0" parTransId="{59715F9A-9278-47E7-961E-E501A1E25ED7}" sibTransId="{690A920D-F961-4E48-B7BD-AEB19FF86F6E}"/>
    <dgm:cxn modelId="{70142DB6-BABE-45F7-9914-9F95B3C0F585}" type="presOf" srcId="{9E2CEABD-B87E-43A6-B874-A5638392F7EA}" destId="{2E152E2D-403C-4356-B243-94B59B5987B9}" srcOrd="0" destOrd="3" presId="urn:microsoft.com/office/officeart/2005/8/layout/chevron2"/>
    <dgm:cxn modelId="{A88327B8-1404-499A-A024-FFAADE4E3627}" srcId="{004CF91B-183D-4D67-9900-92D48F91D740}" destId="{592533F8-6113-40DD-96DA-D26EA98540E1}" srcOrd="1" destOrd="0" parTransId="{441298AD-4327-4CEE-9D36-5F20CF3AB175}" sibTransId="{B73D1985-5E31-4C04-A212-CE9692631938}"/>
    <dgm:cxn modelId="{C12A5EBE-ADD1-4793-B696-682A7C8656F3}" type="presOf" srcId="{004CF91B-183D-4D67-9900-92D48F91D740}" destId="{19DB3D0E-A12D-4270-BDC5-48F93E3EC467}" srcOrd="0" destOrd="0" presId="urn:microsoft.com/office/officeart/2005/8/layout/chevron2"/>
    <dgm:cxn modelId="{ECC3B7C0-9553-43C2-AA17-E02DA4B6C0C8}" type="presOf" srcId="{592533F8-6113-40DD-96DA-D26EA98540E1}" destId="{8BC3CE46-D7F9-4231-96BF-C3698B0C205E}" srcOrd="0" destOrd="0" presId="urn:microsoft.com/office/officeart/2005/8/layout/chevron2"/>
    <dgm:cxn modelId="{43ED92DF-6E3F-46E2-A2B7-AA745D001C7A}" type="presOf" srcId="{29773A3A-3C42-4F98-B5E7-F4A7F9765D73}" destId="{2E152E2D-403C-4356-B243-94B59B5987B9}" srcOrd="0" destOrd="0" presId="urn:microsoft.com/office/officeart/2005/8/layout/chevron2"/>
    <dgm:cxn modelId="{DB48AAE2-E33A-42A1-AA0E-9D4522983350}" srcId="{2F8EB8F6-FEF6-4E61-86DF-C6772A075432}" destId="{3499AE29-394D-4DE1-8998-03BC4F06987F}" srcOrd="1" destOrd="0" parTransId="{E86E9C4E-87BC-492F-9E7E-5A7B4859DAFB}" sibTransId="{A3B96E31-7A82-48D1-BAD2-8257AFA02214}"/>
    <dgm:cxn modelId="{AB9B57EF-DC1D-4FA0-BAB8-3AE38AF4934E}" srcId="{06ADD35B-3925-41A4-805C-29C87D5D9B5E}" destId="{642D074A-7C1D-4222-AE0B-48E3B0C7122D}" srcOrd="3" destOrd="0" parTransId="{9FB21DC1-2613-44C3-A296-8D0ED875D641}" sibTransId="{DEEDC2D5-75CC-4496-9084-C9231AD06B87}"/>
    <dgm:cxn modelId="{8AC809F6-5386-41E1-A8D9-A1D1D1E52EAA}" srcId="{06ADD35B-3925-41A4-805C-29C87D5D9B5E}" destId="{D421FC2A-752B-4BE0-9A78-5035FC266156}" srcOrd="0" destOrd="0" parTransId="{1E4DCD90-7535-4331-A0F8-038FB2EF4026}" sibTransId="{B8A9112C-0DC0-4E39-9B08-AAB5D9161402}"/>
    <dgm:cxn modelId="{846FC2FA-57E6-4146-B108-5C65C84FEC2E}" type="presParOf" srcId="{19DB3D0E-A12D-4270-BDC5-48F93E3EC467}" destId="{46552A83-FFB2-4277-B5FB-83B3C7D9A5C2}" srcOrd="0" destOrd="0" presId="urn:microsoft.com/office/officeart/2005/8/layout/chevron2"/>
    <dgm:cxn modelId="{31ACAEBE-475C-4D7C-AB6B-40AC48E70E63}" type="presParOf" srcId="{46552A83-FFB2-4277-B5FB-83B3C7D9A5C2}" destId="{2007377E-F0FC-4FB7-B72A-10034F20CA73}" srcOrd="0" destOrd="0" presId="urn:microsoft.com/office/officeart/2005/8/layout/chevron2"/>
    <dgm:cxn modelId="{D5C16411-EC8C-4B3C-9204-FF8FC9328D8B}" type="presParOf" srcId="{46552A83-FFB2-4277-B5FB-83B3C7D9A5C2}" destId="{0B2A1AAF-BB10-4108-B7E3-586D2B2D47C3}" srcOrd="1" destOrd="0" presId="urn:microsoft.com/office/officeart/2005/8/layout/chevron2"/>
    <dgm:cxn modelId="{18FFB537-BC3C-4EDF-AAF6-0DCC92F8F106}" type="presParOf" srcId="{19DB3D0E-A12D-4270-BDC5-48F93E3EC467}" destId="{A62A2CD2-2910-4463-ABF3-B6E3D58EFA21}" srcOrd="1" destOrd="0" presId="urn:microsoft.com/office/officeart/2005/8/layout/chevron2"/>
    <dgm:cxn modelId="{5EE4126F-E5FD-481B-9748-37E22841A08C}" type="presParOf" srcId="{19DB3D0E-A12D-4270-BDC5-48F93E3EC467}" destId="{5E18119F-A82F-4DA1-A9A5-39668365FD53}" srcOrd="2" destOrd="0" presId="urn:microsoft.com/office/officeart/2005/8/layout/chevron2"/>
    <dgm:cxn modelId="{9C2459F4-F963-4A12-B4E6-CC6FCB51A058}" type="presParOf" srcId="{5E18119F-A82F-4DA1-A9A5-39668365FD53}" destId="{8BC3CE46-D7F9-4231-96BF-C3698B0C205E}" srcOrd="0" destOrd="0" presId="urn:microsoft.com/office/officeart/2005/8/layout/chevron2"/>
    <dgm:cxn modelId="{6D1BD09F-A217-4D8B-BD09-75496B3BB4DA}" type="presParOf" srcId="{5E18119F-A82F-4DA1-A9A5-39668365FD53}" destId="{2E152E2D-403C-4356-B243-94B59B5987B9}" srcOrd="1" destOrd="0" presId="urn:microsoft.com/office/officeart/2005/8/layout/chevron2"/>
    <dgm:cxn modelId="{2B402FDE-19DF-449C-AD4C-E87AFCB2BB2C}" type="presParOf" srcId="{19DB3D0E-A12D-4270-BDC5-48F93E3EC467}" destId="{77C7CDDF-FAA7-46A0-B902-AD0665CE99D4}" srcOrd="3" destOrd="0" presId="urn:microsoft.com/office/officeart/2005/8/layout/chevron2"/>
    <dgm:cxn modelId="{603545FC-87F3-448D-8209-FBAF2238A1AE}" type="presParOf" srcId="{19DB3D0E-A12D-4270-BDC5-48F93E3EC467}" destId="{9C3BBC04-C91D-404A-96CA-5754E9C551AF}" srcOrd="4" destOrd="0" presId="urn:microsoft.com/office/officeart/2005/8/layout/chevron2"/>
    <dgm:cxn modelId="{7EB940ED-971C-4856-9017-7EBD3AFBD9A4}" type="presParOf" srcId="{9C3BBC04-C91D-404A-96CA-5754E9C551AF}" destId="{B3CA490F-333A-4F52-8B89-2CFF7A0B4F2C}" srcOrd="0" destOrd="0" presId="urn:microsoft.com/office/officeart/2005/8/layout/chevron2"/>
    <dgm:cxn modelId="{CD34A4EE-A1AB-48FA-9D50-D2C54B798D32}" type="presParOf" srcId="{9C3BBC04-C91D-404A-96CA-5754E9C551AF}" destId="{F4BB8E95-3592-4D11-87F4-167FC80A5F3E}" srcOrd="1" destOrd="0" presId="urn:microsoft.com/office/officeart/2005/8/layout/chevron2"/>
    <dgm:cxn modelId="{D83CE51B-9CFE-4276-B133-76F8A69F64C5}" type="presParOf" srcId="{19DB3D0E-A12D-4270-BDC5-48F93E3EC467}" destId="{F59D12D7-86AA-4E1C-9890-AEB248F8D660}" srcOrd="5" destOrd="0" presId="urn:microsoft.com/office/officeart/2005/8/layout/chevron2"/>
    <dgm:cxn modelId="{75CA2CEF-3EA0-42FB-8566-3C43A7EC684F}" type="presParOf" srcId="{19DB3D0E-A12D-4270-BDC5-48F93E3EC467}" destId="{E18D1116-0306-4A8D-8DEB-D70951CE8198}" srcOrd="6" destOrd="0" presId="urn:microsoft.com/office/officeart/2005/8/layout/chevron2"/>
    <dgm:cxn modelId="{C61C5A6D-EFF0-4238-A93F-89E0E3D9EFE0}" type="presParOf" srcId="{E18D1116-0306-4A8D-8DEB-D70951CE8198}" destId="{7FBE0409-2FAF-47D7-9734-B54585072C83}" srcOrd="0" destOrd="0" presId="urn:microsoft.com/office/officeart/2005/8/layout/chevron2"/>
    <dgm:cxn modelId="{9F94BC1A-E120-418C-8A2A-58B3C72F3899}" type="presParOf" srcId="{E18D1116-0306-4A8D-8DEB-D70951CE8198}" destId="{6D40E730-4F54-478B-9EA7-9E26594C570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9227B1-398E-4F64-B7B2-34C5DDE9536E}" type="doc">
      <dgm:prSet loTypeId="urn:microsoft.com/office/officeart/2005/8/layout/chevron1" loCatId="process" qsTypeId="urn:microsoft.com/office/officeart/2005/8/quickstyle/simple1#1" qsCatId="simple" csTypeId="urn:microsoft.com/office/officeart/2005/8/colors/accent1_2#2" csCatId="accent1" phldr="1"/>
      <dgm:spPr/>
      <dgm:t>
        <a:bodyPr/>
        <a:lstStyle/>
        <a:p>
          <a:endParaRPr lang="en-GB"/>
        </a:p>
      </dgm:t>
    </dgm:pt>
    <dgm:pt modelId="{2C7B11F5-91C4-4A80-B4F5-0CFA5CE276C3}">
      <dgm:prSet custT="1"/>
      <dgm:spPr/>
      <dgm:t>
        <a:bodyPr/>
        <a:lstStyle/>
        <a:p>
          <a:r>
            <a:rPr lang="en-GB" sz="2000" b="1" i="0" dirty="0"/>
            <a:t>ESPP-U 2020</a:t>
          </a:r>
          <a:endParaRPr lang="en-GB" sz="2000" b="1" dirty="0"/>
        </a:p>
      </dgm:t>
    </dgm:pt>
    <dgm:pt modelId="{FA36AFE9-DF72-4543-8E4B-F11708EEDA27}" type="parTrans" cxnId="{C0B77F5A-54ED-4C78-BD27-D360D67F14CC}">
      <dgm:prSet/>
      <dgm:spPr/>
      <dgm:t>
        <a:bodyPr/>
        <a:lstStyle/>
        <a:p>
          <a:endParaRPr lang="en-GB"/>
        </a:p>
      </dgm:t>
    </dgm:pt>
    <dgm:pt modelId="{2D646D3D-43BC-4564-952E-BEDA939A15BB}" type="sibTrans" cxnId="{C0B77F5A-54ED-4C78-BD27-D360D67F14CC}">
      <dgm:prSet/>
      <dgm:spPr/>
      <dgm:t>
        <a:bodyPr/>
        <a:lstStyle/>
        <a:p>
          <a:endParaRPr lang="en-GB"/>
        </a:p>
      </dgm:t>
    </dgm:pt>
    <dgm:pt modelId="{0E3C6772-829E-436A-A2F0-7DEFA389C162}">
      <dgm:prSet custT="1"/>
      <dgm:spPr/>
      <dgm:t>
        <a:bodyPr/>
        <a:lstStyle/>
        <a:p>
          <a:pPr>
            <a:buNone/>
          </a:pPr>
          <a:r>
            <a:rPr lang="en-GB" sz="2000" b="1" dirty="0"/>
            <a:t>RFCP</a:t>
          </a:r>
        </a:p>
      </dgm:t>
    </dgm:pt>
    <dgm:pt modelId="{E38302FA-9BFA-4910-B859-799015E31E6C}" type="parTrans" cxnId="{8C3D5D35-AD4D-45C4-8B5A-1B718B705C00}">
      <dgm:prSet/>
      <dgm:spPr/>
      <dgm:t>
        <a:bodyPr/>
        <a:lstStyle/>
        <a:p>
          <a:endParaRPr lang="en-GB"/>
        </a:p>
      </dgm:t>
    </dgm:pt>
    <dgm:pt modelId="{5FC6AB07-4419-4527-AC7A-DDD20F6EF080}" type="sibTrans" cxnId="{8C3D5D35-AD4D-45C4-8B5A-1B718B705C00}">
      <dgm:prSet/>
      <dgm:spPr/>
      <dgm:t>
        <a:bodyPr/>
        <a:lstStyle/>
        <a:p>
          <a:endParaRPr lang="en-GB"/>
        </a:p>
      </dgm:t>
    </dgm:pt>
    <dgm:pt modelId="{DE24FAA7-0914-43A9-A775-6B1F934AED5A}">
      <dgm:prSet custT="1"/>
      <dgm:spPr>
        <a:solidFill>
          <a:schemeClr val="bg1"/>
        </a:solidFill>
      </dgm:spPr>
      <dgm:t>
        <a:bodyPr/>
        <a:lstStyle/>
        <a:p>
          <a:r>
            <a:rPr lang="en-GB" sz="1600" b="0" i="0" dirty="0"/>
            <a:t>From WG2 recommendations in 2025:</a:t>
          </a:r>
          <a:endParaRPr lang="en-GB" sz="1600" dirty="0"/>
        </a:p>
      </dgm:t>
    </dgm:pt>
    <dgm:pt modelId="{6E8C4114-738F-45E0-923B-79C1E69A9044}" type="parTrans" cxnId="{0B7CFF0E-7C9F-4B95-AF39-1D0538FACF64}">
      <dgm:prSet/>
      <dgm:spPr/>
      <dgm:t>
        <a:bodyPr/>
        <a:lstStyle/>
        <a:p>
          <a:endParaRPr lang="en-GB"/>
        </a:p>
      </dgm:t>
    </dgm:pt>
    <dgm:pt modelId="{32671D36-FBCA-4C70-BBD4-AC2DFAD15CF1}" type="sibTrans" cxnId="{0B7CFF0E-7C9F-4B95-AF39-1D0538FACF64}">
      <dgm:prSet/>
      <dgm:spPr/>
      <dgm:t>
        <a:bodyPr/>
        <a:lstStyle/>
        <a:p>
          <a:endParaRPr lang="en-GB"/>
        </a:p>
      </dgm:t>
    </dgm:pt>
    <dgm:pt modelId="{20D3F4D2-C128-4579-83E7-C67266BEA7B9}">
      <dgm:prSet custT="1"/>
      <dgm:spPr>
        <a:solidFill>
          <a:schemeClr val="bg1"/>
        </a:solidFill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GB" sz="1600" dirty="0">
              <a:solidFill>
                <a:srgbClr val="00B050"/>
              </a:solidFill>
            </a:rPr>
            <a:t> reduce construction and operation costs</a:t>
          </a:r>
        </a:p>
      </dgm:t>
    </dgm:pt>
    <dgm:pt modelId="{0E0907F0-7FCA-4712-8458-F338E39ECFBB}" type="parTrans" cxnId="{60F7A89E-636A-4C2E-89BD-A88C70FC40A5}">
      <dgm:prSet/>
      <dgm:spPr/>
      <dgm:t>
        <a:bodyPr/>
        <a:lstStyle/>
        <a:p>
          <a:endParaRPr lang="en-GB"/>
        </a:p>
      </dgm:t>
    </dgm:pt>
    <dgm:pt modelId="{0172D47F-32D7-4824-9AD0-D7D6968FDCD7}" type="sibTrans" cxnId="{60F7A89E-636A-4C2E-89BD-A88C70FC40A5}">
      <dgm:prSet/>
      <dgm:spPr/>
      <dgm:t>
        <a:bodyPr/>
        <a:lstStyle/>
        <a:p>
          <a:endParaRPr lang="en-GB"/>
        </a:p>
      </dgm:t>
    </dgm:pt>
    <dgm:pt modelId="{5C3DE876-1E27-48BD-B405-B04328EBFAF7}">
      <dgm:prSet custT="1"/>
      <dgm:spPr/>
      <dgm:t>
        <a:bodyPr/>
        <a:lstStyle/>
        <a:p>
          <a:r>
            <a:rPr lang="en-GB" sz="1800" b="0" i="0" dirty="0"/>
            <a:t>The 2020 Update of the European Strategy for Particle Physics is the European roadmap on long-term future of particle physics</a:t>
          </a:r>
          <a:endParaRPr lang="en-GB" sz="1800" dirty="0"/>
        </a:p>
      </dgm:t>
    </dgm:pt>
    <dgm:pt modelId="{9EB38E6E-DDA2-432E-93B1-25D544A3ED8C}" type="parTrans" cxnId="{BDF914B6-8ED0-499E-A939-4DEC66BB4CBD}">
      <dgm:prSet/>
      <dgm:spPr/>
      <dgm:t>
        <a:bodyPr/>
        <a:lstStyle/>
        <a:p>
          <a:endParaRPr lang="en-GB"/>
        </a:p>
      </dgm:t>
    </dgm:pt>
    <dgm:pt modelId="{E6E48724-18FD-4489-97DF-D8066DB7A5C2}" type="sibTrans" cxnId="{BDF914B6-8ED0-499E-A939-4DEC66BB4CBD}">
      <dgm:prSet/>
      <dgm:spPr/>
      <dgm:t>
        <a:bodyPr/>
        <a:lstStyle/>
        <a:p>
          <a:endParaRPr lang="en-GB"/>
        </a:p>
      </dgm:t>
    </dgm:pt>
    <dgm:pt modelId="{AFABB377-D08C-4B34-B537-52FF161BA289}">
      <dgm:prSet custT="1"/>
      <dgm:spPr/>
      <dgm:t>
        <a:bodyPr/>
        <a:lstStyle/>
        <a:p>
          <a:r>
            <a:rPr lang="en-GB" sz="2000" b="1" i="0" dirty="0"/>
            <a:t>WG2 – Thin films</a:t>
          </a:r>
          <a:endParaRPr lang="en-GB" sz="2000" dirty="0"/>
        </a:p>
      </dgm:t>
    </dgm:pt>
    <dgm:pt modelId="{45E6EB10-CC4B-4A33-BA14-97448BB1BB9D}" type="parTrans" cxnId="{B28D5F60-F3F7-4975-BE3D-FC9EBA727684}">
      <dgm:prSet/>
      <dgm:spPr/>
      <dgm:t>
        <a:bodyPr/>
        <a:lstStyle/>
        <a:p>
          <a:endParaRPr lang="en-GB"/>
        </a:p>
      </dgm:t>
    </dgm:pt>
    <dgm:pt modelId="{4B15B3A6-DBAF-42B1-9116-FC1D8C0419B6}" type="sibTrans" cxnId="{B28D5F60-F3F7-4975-BE3D-FC9EBA727684}">
      <dgm:prSet/>
      <dgm:spPr/>
      <dgm:t>
        <a:bodyPr/>
        <a:lstStyle/>
        <a:p>
          <a:endParaRPr lang="en-GB"/>
        </a:p>
      </dgm:t>
    </dgm:pt>
    <dgm:pt modelId="{76079F09-022D-4ECA-B242-963E4FF0D8F9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sz="1600" dirty="0"/>
            <a:t>RF Coordination Panel was by the European Laboratory Directors Group (LDG) in Nov. 2022 for implementation ESPP-U 2020 on high gradient RF structures:</a:t>
          </a:r>
        </a:p>
      </dgm:t>
    </dgm:pt>
    <dgm:pt modelId="{1C093924-A898-4C8E-9A4E-7D6C541E984E}" type="parTrans" cxnId="{2D84F7DD-BE86-4D81-9FB6-CB501165DA2D}">
      <dgm:prSet/>
      <dgm:spPr/>
      <dgm:t>
        <a:bodyPr/>
        <a:lstStyle/>
        <a:p>
          <a:endParaRPr lang="en-GB"/>
        </a:p>
      </dgm:t>
    </dgm:pt>
    <dgm:pt modelId="{42A4A4E2-A583-4355-BF16-F9B66EB1C7ED}" type="sibTrans" cxnId="{2D84F7DD-BE86-4D81-9FB6-CB501165DA2D}">
      <dgm:prSet/>
      <dgm:spPr/>
      <dgm:t>
        <a:bodyPr/>
        <a:lstStyle/>
        <a:p>
          <a:endParaRPr lang="en-GB"/>
        </a:p>
      </dgm:t>
    </dgm:pt>
    <dgm:pt modelId="{1D94D789-980B-4E6A-89BF-C4FCA36D7708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GB" sz="1600" dirty="0"/>
            <a:t> identify the main R&amp;D activities needed by various collider schemes</a:t>
          </a:r>
        </a:p>
      </dgm:t>
    </dgm:pt>
    <dgm:pt modelId="{3596A832-DF4E-474C-9C25-8E59CE9C2D00}" type="parTrans" cxnId="{13B70AB0-CF38-4A16-A791-9ACFE5BACC27}">
      <dgm:prSet/>
      <dgm:spPr/>
      <dgm:t>
        <a:bodyPr/>
        <a:lstStyle/>
        <a:p>
          <a:endParaRPr lang="en-GB"/>
        </a:p>
      </dgm:t>
    </dgm:pt>
    <dgm:pt modelId="{2C3E8CB4-CF21-45F0-AB72-9173BCDC6555}" type="sibTrans" cxnId="{13B70AB0-CF38-4A16-A791-9ACFE5BACC27}">
      <dgm:prSet/>
      <dgm:spPr/>
      <dgm:t>
        <a:bodyPr/>
        <a:lstStyle/>
        <a:p>
          <a:endParaRPr lang="en-GB"/>
        </a:p>
      </dgm:t>
    </dgm:pt>
    <dgm:pt modelId="{9C319A17-9434-4A7F-AAA8-7197312937B1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GB" sz="1600" dirty="0"/>
            <a:t> highlighting top priorities</a:t>
          </a:r>
        </a:p>
      </dgm:t>
    </dgm:pt>
    <dgm:pt modelId="{62A03BBD-27B1-4B4A-B987-FB0ADBC3BB18}" type="parTrans" cxnId="{EE0E158B-9A5C-49E0-B8B4-3D376C2F38FD}">
      <dgm:prSet/>
      <dgm:spPr/>
      <dgm:t>
        <a:bodyPr/>
        <a:lstStyle/>
        <a:p>
          <a:endParaRPr lang="en-GB"/>
        </a:p>
      </dgm:t>
    </dgm:pt>
    <dgm:pt modelId="{3602EFEE-6FD0-406D-8753-93FF2868BBC4}" type="sibTrans" cxnId="{EE0E158B-9A5C-49E0-B8B4-3D376C2F38FD}">
      <dgm:prSet/>
      <dgm:spPr/>
      <dgm:t>
        <a:bodyPr/>
        <a:lstStyle/>
        <a:p>
          <a:endParaRPr lang="en-GB"/>
        </a:p>
      </dgm:t>
    </dgm:pt>
    <dgm:pt modelId="{1741CD94-CA13-4736-AD6A-2BF0E25C9E49}">
      <dgm:prSet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GB" sz="1600" dirty="0"/>
            <a:t> coordinating across national institutes and CERN</a:t>
          </a:r>
        </a:p>
      </dgm:t>
    </dgm:pt>
    <dgm:pt modelId="{5E3B29FE-36D9-4CB4-A3DB-DAF437335F5B}" type="parTrans" cxnId="{12B34BE5-0187-4CEC-B487-FB4F099A5D74}">
      <dgm:prSet/>
      <dgm:spPr/>
      <dgm:t>
        <a:bodyPr/>
        <a:lstStyle/>
        <a:p>
          <a:endParaRPr lang="en-GB"/>
        </a:p>
      </dgm:t>
    </dgm:pt>
    <dgm:pt modelId="{A2EA8C79-94B1-4D2F-A3B6-4FFC454F7AD4}" type="sibTrans" cxnId="{12B34BE5-0187-4CEC-B487-FB4F099A5D74}">
      <dgm:prSet/>
      <dgm:spPr/>
      <dgm:t>
        <a:bodyPr/>
        <a:lstStyle/>
        <a:p>
          <a:endParaRPr lang="en-GB"/>
        </a:p>
      </dgm:t>
    </dgm:pt>
    <dgm:pt modelId="{DC85ECF2-EFBB-4491-BC4F-536236BA238A}">
      <dgm:prSet custT="1"/>
      <dgm:spPr>
        <a:solidFill>
          <a:schemeClr val="bg1"/>
        </a:solidFill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GB" sz="1600" b="0" i="0" dirty="0">
              <a:solidFill>
                <a:srgbClr val="00B050"/>
              </a:solidFill>
            </a:rPr>
            <a:t> high-T</a:t>
          </a:r>
          <a:r>
            <a:rPr lang="en-GB" sz="1600" b="0" i="0" baseline="-25000" dirty="0">
              <a:solidFill>
                <a:srgbClr val="00B050"/>
              </a:solidFill>
            </a:rPr>
            <a:t>c</a:t>
          </a:r>
          <a:r>
            <a:rPr lang="en-GB" sz="1600" b="0" i="0" dirty="0">
              <a:solidFill>
                <a:srgbClr val="00B050"/>
              </a:solidFill>
            </a:rPr>
            <a:t> TF coated cavities could boost performance, cut reliance on strategic</a:t>
          </a:r>
          <a:endParaRPr lang="en-GB" sz="1600" dirty="0">
            <a:solidFill>
              <a:srgbClr val="00B050"/>
            </a:solidFill>
          </a:endParaRPr>
        </a:p>
      </dgm:t>
    </dgm:pt>
    <dgm:pt modelId="{AAA1D0F6-C331-40C9-8F89-5557DA628AD4}" type="parTrans" cxnId="{5718DF98-61B9-4A09-8037-C6700120F213}">
      <dgm:prSet/>
      <dgm:spPr/>
      <dgm:t>
        <a:bodyPr/>
        <a:lstStyle/>
        <a:p>
          <a:endParaRPr lang="en-GB"/>
        </a:p>
      </dgm:t>
    </dgm:pt>
    <dgm:pt modelId="{3FA6C31C-CB6C-442C-9B36-6A7EC7D3530B}" type="sibTrans" cxnId="{5718DF98-61B9-4A09-8037-C6700120F213}">
      <dgm:prSet/>
      <dgm:spPr/>
      <dgm:t>
        <a:bodyPr/>
        <a:lstStyle/>
        <a:p>
          <a:endParaRPr lang="en-GB"/>
        </a:p>
      </dgm:t>
    </dgm:pt>
    <dgm:pt modelId="{0F490A63-72ED-4F4E-BF54-44DFA5823081}">
      <dgm:prSet custT="1"/>
      <dgm:spPr>
        <a:solidFill>
          <a:schemeClr val="bg1"/>
        </a:solidFill>
      </dgm:spPr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GB" sz="1600" dirty="0">
              <a:solidFill>
                <a:srgbClr val="FF0000"/>
              </a:solidFill>
            </a:rPr>
            <a:t> Luck of resources (both staff and funds)</a:t>
          </a:r>
        </a:p>
      </dgm:t>
    </dgm:pt>
    <dgm:pt modelId="{B310E667-4028-4A49-BF5C-904DEA1F9A3C}" type="parTrans" cxnId="{2647B9B6-DDD3-4776-A503-FDDD5DDE425D}">
      <dgm:prSet/>
      <dgm:spPr/>
      <dgm:t>
        <a:bodyPr/>
        <a:lstStyle/>
        <a:p>
          <a:endParaRPr lang="en-GB"/>
        </a:p>
      </dgm:t>
    </dgm:pt>
    <dgm:pt modelId="{E3957FF6-B23C-4DAC-B02B-5F03A1B89567}" type="sibTrans" cxnId="{2647B9B6-DDD3-4776-A503-FDDD5DDE425D}">
      <dgm:prSet/>
      <dgm:spPr/>
      <dgm:t>
        <a:bodyPr/>
        <a:lstStyle/>
        <a:p>
          <a:endParaRPr lang="en-GB"/>
        </a:p>
      </dgm:t>
    </dgm:pt>
    <dgm:pt modelId="{CC65A8AE-D7DF-4371-9019-B2E072220E19}">
      <dgm:prSet custT="1"/>
      <dgm:spPr>
        <a:solidFill>
          <a:schemeClr val="bg1"/>
        </a:solidFill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GB" sz="1600" b="0" i="0" dirty="0">
              <a:solidFill>
                <a:srgbClr val="00B050"/>
              </a:solidFill>
            </a:rPr>
            <a:t> help to reduce environmental impact</a:t>
          </a:r>
          <a:endParaRPr lang="en-GB" sz="1600" dirty="0">
            <a:solidFill>
              <a:srgbClr val="00B050"/>
            </a:solidFill>
          </a:endParaRPr>
        </a:p>
      </dgm:t>
    </dgm:pt>
    <dgm:pt modelId="{39DE2EB2-DC81-4FB0-A54E-84244AFCFC79}" type="parTrans" cxnId="{5BB76AB7-6D21-4737-876F-879F2D295441}">
      <dgm:prSet/>
      <dgm:spPr/>
      <dgm:t>
        <a:bodyPr/>
        <a:lstStyle/>
        <a:p>
          <a:endParaRPr lang="en-GB"/>
        </a:p>
      </dgm:t>
    </dgm:pt>
    <dgm:pt modelId="{092F0B55-903B-48A2-910E-FC5A55F751E2}" type="sibTrans" cxnId="{5BB76AB7-6D21-4737-876F-879F2D295441}">
      <dgm:prSet/>
      <dgm:spPr/>
      <dgm:t>
        <a:bodyPr/>
        <a:lstStyle/>
        <a:p>
          <a:endParaRPr lang="en-GB"/>
        </a:p>
      </dgm:t>
    </dgm:pt>
    <dgm:pt modelId="{189D69CA-E43A-41A2-A271-FFC41EBD1DE8}">
      <dgm:prSet custT="1"/>
      <dgm:spPr>
        <a:solidFill>
          <a:schemeClr val="bg1"/>
        </a:solidFill>
      </dgm:spPr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GB" sz="1600" dirty="0">
              <a:solidFill>
                <a:srgbClr val="FF0000"/>
              </a:solidFill>
            </a:rPr>
            <a:t>Access to RF testing facilities</a:t>
          </a:r>
        </a:p>
      </dgm:t>
    </dgm:pt>
    <dgm:pt modelId="{C8959744-9699-495E-BFEC-911E2AED1580}" type="parTrans" cxnId="{9DA3FB09-5B66-4CC0-90E1-147FD4A2AECC}">
      <dgm:prSet/>
      <dgm:spPr/>
      <dgm:t>
        <a:bodyPr/>
        <a:lstStyle/>
        <a:p>
          <a:endParaRPr lang="en-GB"/>
        </a:p>
      </dgm:t>
    </dgm:pt>
    <dgm:pt modelId="{311677CE-F326-493E-8712-3A0DBB7E7D33}" type="sibTrans" cxnId="{9DA3FB09-5B66-4CC0-90E1-147FD4A2AECC}">
      <dgm:prSet/>
      <dgm:spPr/>
      <dgm:t>
        <a:bodyPr/>
        <a:lstStyle/>
        <a:p>
          <a:endParaRPr lang="en-GB"/>
        </a:p>
      </dgm:t>
    </dgm:pt>
    <dgm:pt modelId="{A7B24808-BC50-4FFF-A824-5BB0870A813C}">
      <dgm:prSet custT="1"/>
      <dgm:spPr>
        <a:solidFill>
          <a:schemeClr val="bg1"/>
        </a:solidFill>
      </dgm:spPr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GB" sz="1600" dirty="0">
              <a:solidFill>
                <a:srgbClr val="FF0000"/>
              </a:solidFill>
            </a:rPr>
            <a:t>Challenges in industrialisation</a:t>
          </a:r>
        </a:p>
      </dgm:t>
    </dgm:pt>
    <dgm:pt modelId="{DA6DB4F6-C430-4C53-9A4E-D39E8A1E856F}" type="parTrans" cxnId="{439F78AA-2070-4B67-89F3-8CFBF84B4FBA}">
      <dgm:prSet/>
      <dgm:spPr/>
      <dgm:t>
        <a:bodyPr/>
        <a:lstStyle/>
        <a:p>
          <a:endParaRPr lang="en-GB"/>
        </a:p>
      </dgm:t>
    </dgm:pt>
    <dgm:pt modelId="{E46BE793-F024-4C92-BFC4-DC321D61F996}" type="sibTrans" cxnId="{439F78AA-2070-4B67-89F3-8CFBF84B4FBA}">
      <dgm:prSet/>
      <dgm:spPr/>
      <dgm:t>
        <a:bodyPr/>
        <a:lstStyle/>
        <a:p>
          <a:endParaRPr lang="en-GB"/>
        </a:p>
      </dgm:t>
    </dgm:pt>
    <dgm:pt modelId="{799559E0-5182-4C72-9D83-D5ABD2E1678B}" type="pres">
      <dgm:prSet presAssocID="{F69227B1-398E-4F64-B7B2-34C5DDE9536E}" presName="Name0" presStyleCnt="0">
        <dgm:presLayoutVars>
          <dgm:dir/>
          <dgm:animLvl val="lvl"/>
          <dgm:resizeHandles val="exact"/>
        </dgm:presLayoutVars>
      </dgm:prSet>
      <dgm:spPr/>
    </dgm:pt>
    <dgm:pt modelId="{32B172EB-A68B-4026-B016-50E42ED92E8A}" type="pres">
      <dgm:prSet presAssocID="{2C7B11F5-91C4-4A80-B4F5-0CFA5CE276C3}" presName="composite" presStyleCnt="0"/>
      <dgm:spPr/>
    </dgm:pt>
    <dgm:pt modelId="{CFFF7325-D74C-4EE3-BB28-7D06566C9EA5}" type="pres">
      <dgm:prSet presAssocID="{2C7B11F5-91C4-4A80-B4F5-0CFA5CE276C3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7C466A4-FCBD-4CB5-BFA4-A3581C7B65C2}" type="pres">
      <dgm:prSet presAssocID="{2C7B11F5-91C4-4A80-B4F5-0CFA5CE276C3}" presName="desTx" presStyleLbl="revTx" presStyleIdx="0" presStyleCnt="3">
        <dgm:presLayoutVars>
          <dgm:bulletEnabled val="1"/>
        </dgm:presLayoutVars>
      </dgm:prSet>
      <dgm:spPr/>
    </dgm:pt>
    <dgm:pt modelId="{1C2AA849-A091-4D6C-BAAC-7C4E79675561}" type="pres">
      <dgm:prSet presAssocID="{2D646D3D-43BC-4564-952E-BEDA939A15BB}" presName="space" presStyleCnt="0"/>
      <dgm:spPr/>
    </dgm:pt>
    <dgm:pt modelId="{8E7FAE69-F0AA-4F92-A099-96FA25036686}" type="pres">
      <dgm:prSet presAssocID="{0E3C6772-829E-436A-A2F0-7DEFA389C162}" presName="composite" presStyleCnt="0"/>
      <dgm:spPr/>
    </dgm:pt>
    <dgm:pt modelId="{D62E8E7A-A5B8-48F4-8A99-0B98A2D994A9}" type="pres">
      <dgm:prSet presAssocID="{0E3C6772-829E-436A-A2F0-7DEFA389C162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7CFB566-87F4-485D-8B56-FCC04A6AA948}" type="pres">
      <dgm:prSet presAssocID="{0E3C6772-829E-436A-A2F0-7DEFA389C162}" presName="desTx" presStyleLbl="revTx" presStyleIdx="1" presStyleCnt="3">
        <dgm:presLayoutVars>
          <dgm:bulletEnabled val="1"/>
        </dgm:presLayoutVars>
      </dgm:prSet>
      <dgm:spPr/>
    </dgm:pt>
    <dgm:pt modelId="{5EDEF999-1228-4ED1-9084-05144A0D14AF}" type="pres">
      <dgm:prSet presAssocID="{5FC6AB07-4419-4527-AC7A-DDD20F6EF080}" presName="space" presStyleCnt="0"/>
      <dgm:spPr/>
    </dgm:pt>
    <dgm:pt modelId="{1C1B0C20-6ABE-43D3-A14E-A5CD7EAD657F}" type="pres">
      <dgm:prSet presAssocID="{AFABB377-D08C-4B34-B537-52FF161BA289}" presName="composite" presStyleCnt="0"/>
      <dgm:spPr/>
    </dgm:pt>
    <dgm:pt modelId="{B638E1DA-D0C9-48F0-859F-5861B5A26822}" type="pres">
      <dgm:prSet presAssocID="{AFABB377-D08C-4B34-B537-52FF161BA289}" presName="par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DC9B11B4-E5A1-4BD6-A4B2-97AC0AE2EB31}" type="pres">
      <dgm:prSet presAssocID="{AFABB377-D08C-4B34-B537-52FF161BA289}" presName="desTx" presStyleLbl="revTx" presStyleIdx="2" presStyleCnt="3">
        <dgm:presLayoutVars>
          <dgm:bulletEnabled val="1"/>
        </dgm:presLayoutVars>
      </dgm:prSet>
      <dgm:spPr/>
    </dgm:pt>
  </dgm:ptLst>
  <dgm:cxnLst>
    <dgm:cxn modelId="{9DA3FB09-5B66-4CC0-90E1-147FD4A2AECC}" srcId="{DE24FAA7-0914-43A9-A775-6B1F934AED5A}" destId="{189D69CA-E43A-41A2-A271-FFC41EBD1DE8}" srcOrd="4" destOrd="0" parTransId="{C8959744-9699-495E-BFEC-911E2AED1580}" sibTransId="{311677CE-F326-493E-8712-3A0DBB7E7D33}"/>
    <dgm:cxn modelId="{0B7CFF0E-7C9F-4B95-AF39-1D0538FACF64}" srcId="{AFABB377-D08C-4B34-B537-52FF161BA289}" destId="{DE24FAA7-0914-43A9-A775-6B1F934AED5A}" srcOrd="0" destOrd="0" parTransId="{6E8C4114-738F-45E0-923B-79C1E69A9044}" sibTransId="{32671D36-FBCA-4C70-BBD4-AC2DFAD15CF1}"/>
    <dgm:cxn modelId="{4260DD0F-2109-4FCE-A4C9-EF1149A6745A}" type="presOf" srcId="{0F490A63-72ED-4F4E-BF54-44DFA5823081}" destId="{DC9B11B4-E5A1-4BD6-A4B2-97AC0AE2EB31}" srcOrd="0" destOrd="4" presId="urn:microsoft.com/office/officeart/2005/8/layout/chevron1"/>
    <dgm:cxn modelId="{8C3D5D35-AD4D-45C4-8B5A-1B718B705C00}" srcId="{F69227B1-398E-4F64-B7B2-34C5DDE9536E}" destId="{0E3C6772-829E-436A-A2F0-7DEFA389C162}" srcOrd="1" destOrd="0" parTransId="{E38302FA-9BFA-4910-B859-799015E31E6C}" sibTransId="{5FC6AB07-4419-4527-AC7A-DDD20F6EF080}"/>
    <dgm:cxn modelId="{878B233D-587E-4D20-AC98-F1155CE41217}" type="presOf" srcId="{F69227B1-398E-4F64-B7B2-34C5DDE9536E}" destId="{799559E0-5182-4C72-9D83-D5ABD2E1678B}" srcOrd="0" destOrd="0" presId="urn:microsoft.com/office/officeart/2005/8/layout/chevron1"/>
    <dgm:cxn modelId="{C39EAE3E-DA51-48DC-93A7-267474A22920}" type="presOf" srcId="{9C319A17-9434-4A7F-AAA8-7197312937B1}" destId="{07CFB566-87F4-485D-8B56-FCC04A6AA948}" srcOrd="0" destOrd="2" presId="urn:microsoft.com/office/officeart/2005/8/layout/chevron1"/>
    <dgm:cxn modelId="{F529455E-673C-420B-BD3F-C58149594E93}" type="presOf" srcId="{1D94D789-980B-4E6A-89BF-C4FCA36D7708}" destId="{07CFB566-87F4-485D-8B56-FCC04A6AA948}" srcOrd="0" destOrd="1" presId="urn:microsoft.com/office/officeart/2005/8/layout/chevron1"/>
    <dgm:cxn modelId="{B28D5F60-F3F7-4975-BE3D-FC9EBA727684}" srcId="{F69227B1-398E-4F64-B7B2-34C5DDE9536E}" destId="{AFABB377-D08C-4B34-B537-52FF161BA289}" srcOrd="2" destOrd="0" parTransId="{45E6EB10-CC4B-4A33-BA14-97448BB1BB9D}" sibTransId="{4B15B3A6-DBAF-42B1-9116-FC1D8C0419B6}"/>
    <dgm:cxn modelId="{92604C61-7171-4CA6-844D-EA0881150A93}" type="presOf" srcId="{20D3F4D2-C128-4579-83E7-C67266BEA7B9}" destId="{DC9B11B4-E5A1-4BD6-A4B2-97AC0AE2EB31}" srcOrd="0" destOrd="2" presId="urn:microsoft.com/office/officeart/2005/8/layout/chevron1"/>
    <dgm:cxn modelId="{1D943D6C-B270-4CCB-8993-9BE3F79ACBA4}" type="presOf" srcId="{DE24FAA7-0914-43A9-A775-6B1F934AED5A}" destId="{DC9B11B4-E5A1-4BD6-A4B2-97AC0AE2EB31}" srcOrd="0" destOrd="0" presId="urn:microsoft.com/office/officeart/2005/8/layout/chevron1"/>
    <dgm:cxn modelId="{A8BA257A-3B12-4D70-BC5A-577033952C08}" type="presOf" srcId="{0E3C6772-829E-436A-A2F0-7DEFA389C162}" destId="{D62E8E7A-A5B8-48F4-8A99-0B98A2D994A9}" srcOrd="0" destOrd="0" presId="urn:microsoft.com/office/officeart/2005/8/layout/chevron1"/>
    <dgm:cxn modelId="{C0B77F5A-54ED-4C78-BD27-D360D67F14CC}" srcId="{F69227B1-398E-4F64-B7B2-34C5DDE9536E}" destId="{2C7B11F5-91C4-4A80-B4F5-0CFA5CE276C3}" srcOrd="0" destOrd="0" parTransId="{FA36AFE9-DF72-4543-8E4B-F11708EEDA27}" sibTransId="{2D646D3D-43BC-4564-952E-BEDA939A15BB}"/>
    <dgm:cxn modelId="{E0555C82-2AEE-4641-8EBC-44197D687CB4}" type="presOf" srcId="{5C3DE876-1E27-48BD-B405-B04328EBFAF7}" destId="{77C466A4-FCBD-4CB5-BFA4-A3581C7B65C2}" srcOrd="0" destOrd="0" presId="urn:microsoft.com/office/officeart/2005/8/layout/chevron1"/>
    <dgm:cxn modelId="{5324BB87-4EA3-4FFF-B741-F10FAFBBB888}" type="presOf" srcId="{1741CD94-CA13-4736-AD6A-2BF0E25C9E49}" destId="{07CFB566-87F4-485D-8B56-FCC04A6AA948}" srcOrd="0" destOrd="3" presId="urn:microsoft.com/office/officeart/2005/8/layout/chevron1"/>
    <dgm:cxn modelId="{EE0E158B-9A5C-49E0-B8B4-3D376C2F38FD}" srcId="{76079F09-022D-4ECA-B242-963E4FF0D8F9}" destId="{9C319A17-9434-4A7F-AAA8-7197312937B1}" srcOrd="1" destOrd="0" parTransId="{62A03BBD-27B1-4B4A-B987-FB0ADBC3BB18}" sibTransId="{3602EFEE-6FD0-406D-8753-93FF2868BBC4}"/>
    <dgm:cxn modelId="{5718DF98-61B9-4A09-8037-C6700120F213}" srcId="{DE24FAA7-0914-43A9-A775-6B1F934AED5A}" destId="{DC85ECF2-EFBB-4491-BC4F-536236BA238A}" srcOrd="0" destOrd="0" parTransId="{AAA1D0F6-C331-40C9-8F89-5557DA628AD4}" sibTransId="{3FA6C31C-CB6C-442C-9B36-6A7EC7D3530B}"/>
    <dgm:cxn modelId="{60F7A89E-636A-4C2E-89BD-A88C70FC40A5}" srcId="{DE24FAA7-0914-43A9-A775-6B1F934AED5A}" destId="{20D3F4D2-C128-4579-83E7-C67266BEA7B9}" srcOrd="1" destOrd="0" parTransId="{0E0907F0-7FCA-4712-8458-F338E39ECFBB}" sibTransId="{0172D47F-32D7-4824-9AD0-D7D6968FDCD7}"/>
    <dgm:cxn modelId="{7F8E6AA0-8839-4FA4-89A9-053C26565488}" type="presOf" srcId="{189D69CA-E43A-41A2-A271-FFC41EBD1DE8}" destId="{DC9B11B4-E5A1-4BD6-A4B2-97AC0AE2EB31}" srcOrd="0" destOrd="5" presId="urn:microsoft.com/office/officeart/2005/8/layout/chevron1"/>
    <dgm:cxn modelId="{28C54CA0-009B-4CD1-81AC-3FDA15891176}" type="presOf" srcId="{DC85ECF2-EFBB-4491-BC4F-536236BA238A}" destId="{DC9B11B4-E5A1-4BD6-A4B2-97AC0AE2EB31}" srcOrd="0" destOrd="1" presId="urn:microsoft.com/office/officeart/2005/8/layout/chevron1"/>
    <dgm:cxn modelId="{439F78AA-2070-4B67-89F3-8CFBF84B4FBA}" srcId="{DE24FAA7-0914-43A9-A775-6B1F934AED5A}" destId="{A7B24808-BC50-4FFF-A824-5BB0870A813C}" srcOrd="5" destOrd="0" parTransId="{DA6DB4F6-C430-4C53-9A4E-D39E8A1E856F}" sibTransId="{E46BE793-F024-4C92-BFC4-DC321D61F996}"/>
    <dgm:cxn modelId="{012C60AE-E319-496B-8B71-A16FB7665A10}" type="presOf" srcId="{CC65A8AE-D7DF-4371-9019-B2E072220E19}" destId="{DC9B11B4-E5A1-4BD6-A4B2-97AC0AE2EB31}" srcOrd="0" destOrd="3" presId="urn:microsoft.com/office/officeart/2005/8/layout/chevron1"/>
    <dgm:cxn modelId="{13B70AB0-CF38-4A16-A791-9ACFE5BACC27}" srcId="{76079F09-022D-4ECA-B242-963E4FF0D8F9}" destId="{1D94D789-980B-4E6A-89BF-C4FCA36D7708}" srcOrd="0" destOrd="0" parTransId="{3596A832-DF4E-474C-9C25-8E59CE9C2D00}" sibTransId="{2C3E8CB4-CF21-45F0-AB72-9173BCDC6555}"/>
    <dgm:cxn modelId="{BDF914B6-8ED0-499E-A939-4DEC66BB4CBD}" srcId="{2C7B11F5-91C4-4A80-B4F5-0CFA5CE276C3}" destId="{5C3DE876-1E27-48BD-B405-B04328EBFAF7}" srcOrd="0" destOrd="0" parTransId="{9EB38E6E-DDA2-432E-93B1-25D544A3ED8C}" sibTransId="{E6E48724-18FD-4489-97DF-D8066DB7A5C2}"/>
    <dgm:cxn modelId="{2647B9B6-DDD3-4776-A503-FDDD5DDE425D}" srcId="{DE24FAA7-0914-43A9-A775-6B1F934AED5A}" destId="{0F490A63-72ED-4F4E-BF54-44DFA5823081}" srcOrd="3" destOrd="0" parTransId="{B310E667-4028-4A49-BF5C-904DEA1F9A3C}" sibTransId="{E3957FF6-B23C-4DAC-B02B-5F03A1B89567}"/>
    <dgm:cxn modelId="{5BB76AB7-6D21-4737-876F-879F2D295441}" srcId="{DE24FAA7-0914-43A9-A775-6B1F934AED5A}" destId="{CC65A8AE-D7DF-4371-9019-B2E072220E19}" srcOrd="2" destOrd="0" parTransId="{39DE2EB2-DC81-4FB0-A54E-84244AFCFC79}" sibTransId="{092F0B55-903B-48A2-910E-FC5A55F751E2}"/>
    <dgm:cxn modelId="{5D4BD7BE-4AEB-47F0-A843-F34B09E0C267}" type="presOf" srcId="{A7B24808-BC50-4FFF-A824-5BB0870A813C}" destId="{DC9B11B4-E5A1-4BD6-A4B2-97AC0AE2EB31}" srcOrd="0" destOrd="6" presId="urn:microsoft.com/office/officeart/2005/8/layout/chevron1"/>
    <dgm:cxn modelId="{2D84F7DD-BE86-4D81-9FB6-CB501165DA2D}" srcId="{0E3C6772-829E-436A-A2F0-7DEFA389C162}" destId="{76079F09-022D-4ECA-B242-963E4FF0D8F9}" srcOrd="0" destOrd="0" parTransId="{1C093924-A898-4C8E-9A4E-7D6C541E984E}" sibTransId="{42A4A4E2-A583-4355-BF16-F9B66EB1C7ED}"/>
    <dgm:cxn modelId="{12B34BE5-0187-4CEC-B487-FB4F099A5D74}" srcId="{76079F09-022D-4ECA-B242-963E4FF0D8F9}" destId="{1741CD94-CA13-4736-AD6A-2BF0E25C9E49}" srcOrd="2" destOrd="0" parTransId="{5E3B29FE-36D9-4CB4-A3DB-DAF437335F5B}" sibTransId="{A2EA8C79-94B1-4D2F-A3B6-4FFC454F7AD4}"/>
    <dgm:cxn modelId="{9E4D9EF9-3E47-4AC9-BE48-3E0ABB9150A8}" type="presOf" srcId="{76079F09-022D-4ECA-B242-963E4FF0D8F9}" destId="{07CFB566-87F4-485D-8B56-FCC04A6AA948}" srcOrd="0" destOrd="0" presId="urn:microsoft.com/office/officeart/2005/8/layout/chevron1"/>
    <dgm:cxn modelId="{7B276EFA-9090-467A-8574-D0315BCC0575}" type="presOf" srcId="{2C7B11F5-91C4-4A80-B4F5-0CFA5CE276C3}" destId="{CFFF7325-D74C-4EE3-BB28-7D06566C9EA5}" srcOrd="0" destOrd="0" presId="urn:microsoft.com/office/officeart/2005/8/layout/chevron1"/>
    <dgm:cxn modelId="{8940FBFD-8297-4BFB-93C9-B5E2888CF878}" type="presOf" srcId="{AFABB377-D08C-4B34-B537-52FF161BA289}" destId="{B638E1DA-D0C9-48F0-859F-5861B5A26822}" srcOrd="0" destOrd="0" presId="urn:microsoft.com/office/officeart/2005/8/layout/chevron1"/>
    <dgm:cxn modelId="{7058EEA5-E5AC-4F21-9056-49D740BCFC78}" type="presParOf" srcId="{799559E0-5182-4C72-9D83-D5ABD2E1678B}" destId="{32B172EB-A68B-4026-B016-50E42ED92E8A}" srcOrd="0" destOrd="0" presId="urn:microsoft.com/office/officeart/2005/8/layout/chevron1"/>
    <dgm:cxn modelId="{4600B2FF-96E9-4D3E-A79E-B9FCFFD9F102}" type="presParOf" srcId="{32B172EB-A68B-4026-B016-50E42ED92E8A}" destId="{CFFF7325-D74C-4EE3-BB28-7D06566C9EA5}" srcOrd="0" destOrd="0" presId="urn:microsoft.com/office/officeart/2005/8/layout/chevron1"/>
    <dgm:cxn modelId="{DD3BB4F2-4C21-464A-BBE7-950F0BE94D37}" type="presParOf" srcId="{32B172EB-A68B-4026-B016-50E42ED92E8A}" destId="{77C466A4-FCBD-4CB5-BFA4-A3581C7B65C2}" srcOrd="1" destOrd="0" presId="urn:microsoft.com/office/officeart/2005/8/layout/chevron1"/>
    <dgm:cxn modelId="{EDDE66F0-E75D-45BA-B5BA-EEE50985E0F1}" type="presParOf" srcId="{799559E0-5182-4C72-9D83-D5ABD2E1678B}" destId="{1C2AA849-A091-4D6C-BAAC-7C4E79675561}" srcOrd="1" destOrd="0" presId="urn:microsoft.com/office/officeart/2005/8/layout/chevron1"/>
    <dgm:cxn modelId="{AFD95E59-05BD-412D-8389-AEAF94D01DD0}" type="presParOf" srcId="{799559E0-5182-4C72-9D83-D5ABD2E1678B}" destId="{8E7FAE69-F0AA-4F92-A099-96FA25036686}" srcOrd="2" destOrd="0" presId="urn:microsoft.com/office/officeart/2005/8/layout/chevron1"/>
    <dgm:cxn modelId="{131E7842-DC6E-4737-ADAF-DDE61F34EE8A}" type="presParOf" srcId="{8E7FAE69-F0AA-4F92-A099-96FA25036686}" destId="{D62E8E7A-A5B8-48F4-8A99-0B98A2D994A9}" srcOrd="0" destOrd="0" presId="urn:microsoft.com/office/officeart/2005/8/layout/chevron1"/>
    <dgm:cxn modelId="{BA396192-0A68-44F6-B152-73D41C8EF142}" type="presParOf" srcId="{8E7FAE69-F0AA-4F92-A099-96FA25036686}" destId="{07CFB566-87F4-485D-8B56-FCC04A6AA948}" srcOrd="1" destOrd="0" presId="urn:microsoft.com/office/officeart/2005/8/layout/chevron1"/>
    <dgm:cxn modelId="{13B97930-8E0E-4A9A-916B-128A76510DFB}" type="presParOf" srcId="{799559E0-5182-4C72-9D83-D5ABD2E1678B}" destId="{5EDEF999-1228-4ED1-9084-05144A0D14AF}" srcOrd="3" destOrd="0" presId="urn:microsoft.com/office/officeart/2005/8/layout/chevron1"/>
    <dgm:cxn modelId="{6B291325-4FFE-4ABA-BDC1-F5B797698920}" type="presParOf" srcId="{799559E0-5182-4C72-9D83-D5ABD2E1678B}" destId="{1C1B0C20-6ABE-43D3-A14E-A5CD7EAD657F}" srcOrd="4" destOrd="0" presId="urn:microsoft.com/office/officeart/2005/8/layout/chevron1"/>
    <dgm:cxn modelId="{B40C3B48-BA7C-4E41-8637-5E3ADC114399}" type="presParOf" srcId="{1C1B0C20-6ABE-43D3-A14E-A5CD7EAD657F}" destId="{B638E1DA-D0C9-48F0-859F-5861B5A26822}" srcOrd="0" destOrd="0" presId="urn:microsoft.com/office/officeart/2005/8/layout/chevron1"/>
    <dgm:cxn modelId="{8B3DC126-0732-418B-B739-FF494A94E0D3}" type="presParOf" srcId="{1C1B0C20-6ABE-43D3-A14E-A5CD7EAD657F}" destId="{DC9B11B4-E5A1-4BD6-A4B2-97AC0AE2EB31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8A0D6E-E50F-4616-98F1-43655BE2DB38}" type="doc">
      <dgm:prSet loTypeId="urn:microsoft.com/office/officeart/2005/8/layout/process5" loCatId="process" qsTypeId="urn:microsoft.com/office/officeart/2005/8/quickstyle/3d3#1" qsCatId="3D" csTypeId="urn:microsoft.com/office/officeart/2005/8/colors/accent1_2#3" csCatId="accent1" phldr="1"/>
      <dgm:spPr/>
      <dgm:t>
        <a:bodyPr/>
        <a:lstStyle/>
        <a:p>
          <a:endParaRPr lang="en-GB"/>
        </a:p>
      </dgm:t>
    </dgm:pt>
    <dgm:pt modelId="{4B0A59A6-ABB0-4210-8E0D-2698A05A0F31}">
      <dgm:prSet phldrT="[Text]" phldr="0"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GB" sz="1600" b="1" dirty="0">
              <a:latin typeface="+mn-lt"/>
            </a:rPr>
            <a:t>Task 4.4: Superconducting Thin Film Development </a:t>
          </a:r>
        </a:p>
      </dgm:t>
    </dgm:pt>
    <dgm:pt modelId="{8C61C307-FFAA-4EF4-A3E2-CDC963809CA5}" type="parTrans" cxnId="{81EF1544-F513-4B61-ABDC-9B587D3AB417}">
      <dgm:prSet/>
      <dgm:spPr/>
      <dgm:t>
        <a:bodyPr/>
        <a:lstStyle/>
        <a:p>
          <a:endParaRPr lang="en-GB"/>
        </a:p>
      </dgm:t>
    </dgm:pt>
    <dgm:pt modelId="{791C7AFB-A3E4-4556-88B5-B634E6C7D3D0}" type="sibTrans" cxnId="{81EF1544-F513-4B61-ABDC-9B587D3AB417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438F0971-841D-44AB-9DD8-16B2D8C01112}">
      <dgm:prSet phldrT="[Text]"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GB" sz="1400" dirty="0">
              <a:latin typeface="+mn-lt"/>
            </a:rPr>
            <a:t>R&amp;D on deposition parameters and post treatment</a:t>
          </a:r>
        </a:p>
      </dgm:t>
    </dgm:pt>
    <dgm:pt modelId="{59FF8513-59AF-4E1E-8B22-3DFDA8CA7198}" type="parTrans" cxnId="{7BABDFF3-6E5A-40D2-88F4-8647FAF73FDA}">
      <dgm:prSet/>
      <dgm:spPr/>
      <dgm:t>
        <a:bodyPr/>
        <a:lstStyle/>
        <a:p>
          <a:endParaRPr lang="en-GB"/>
        </a:p>
      </dgm:t>
    </dgm:pt>
    <dgm:pt modelId="{B9A11961-8D6B-4273-8A2A-C33785CD6EDD}" type="sibTrans" cxnId="{7BABDFF3-6E5A-40D2-88F4-8647FAF73FDA}">
      <dgm:prSet/>
      <dgm:spPr/>
      <dgm:t>
        <a:bodyPr/>
        <a:lstStyle/>
        <a:p>
          <a:endParaRPr lang="en-GB"/>
        </a:p>
      </dgm:t>
    </dgm:pt>
    <dgm:pt modelId="{87E77075-47AA-4786-8267-2B9FC0E34A99}">
      <dgm:prSet phldrT="[Text]" phldr="0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GB" sz="1600" b="1" dirty="0">
              <a:latin typeface="+mn-lt"/>
            </a:rPr>
            <a:t>Task 4.3: 1.3 GHz cavity production and coating </a:t>
          </a:r>
        </a:p>
      </dgm:t>
    </dgm:pt>
    <dgm:pt modelId="{622E1D44-6E53-42B7-BB7E-FF79F5BFE084}" type="parTrans" cxnId="{F35F7003-10B7-418B-9933-6A69CAC55A57}">
      <dgm:prSet/>
      <dgm:spPr/>
      <dgm:t>
        <a:bodyPr/>
        <a:lstStyle/>
        <a:p>
          <a:endParaRPr lang="en-GB"/>
        </a:p>
      </dgm:t>
    </dgm:pt>
    <dgm:pt modelId="{71594B7B-84F8-404E-96F4-017FC33A9F74}" type="sibTrans" cxnId="{F35F7003-10B7-418B-9933-6A69CAC55A57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EA8537D4-70E9-49C2-8F82-68B8E55AD8DA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GB" sz="1400" dirty="0">
              <a:latin typeface="+mn-lt"/>
            </a:rPr>
            <a:t>Focus on cavities</a:t>
          </a:r>
        </a:p>
      </dgm:t>
    </dgm:pt>
    <dgm:pt modelId="{814ABD99-7914-4BB9-90E2-807C5141086C}" type="parTrans" cxnId="{94EAEEAA-9EDE-43FA-81C1-4F3796A773E5}">
      <dgm:prSet/>
      <dgm:spPr/>
      <dgm:t>
        <a:bodyPr/>
        <a:lstStyle/>
        <a:p>
          <a:endParaRPr lang="en-GB"/>
        </a:p>
      </dgm:t>
    </dgm:pt>
    <dgm:pt modelId="{EC204647-0347-4C2D-A3EE-9E3D11648152}" type="sibTrans" cxnId="{94EAEEAA-9EDE-43FA-81C1-4F3796A773E5}">
      <dgm:prSet/>
      <dgm:spPr/>
      <dgm:t>
        <a:bodyPr/>
        <a:lstStyle/>
        <a:p>
          <a:endParaRPr lang="en-GB"/>
        </a:p>
      </dgm:t>
    </dgm:pt>
    <dgm:pt modelId="{61B3BE9C-92C9-4B29-82A2-9742CC541668}">
      <dgm:prSet phldrT="[Text]" custT="1"/>
      <dgm:spPr>
        <a:solidFill>
          <a:srgbClr val="00B050"/>
        </a:solidFill>
      </dgm:spPr>
      <dgm:t>
        <a:bodyPr/>
        <a:lstStyle/>
        <a:p>
          <a:r>
            <a:rPr lang="en-GB" sz="1600" b="1" i="1" dirty="0">
              <a:latin typeface="+mn-lt"/>
            </a:rPr>
            <a:t>Task 4.1: Strategy and Industrialisation </a:t>
          </a:r>
        </a:p>
      </dgm:t>
    </dgm:pt>
    <dgm:pt modelId="{4D4F9068-9622-4634-A858-8DCA3951AD73}" type="parTrans" cxnId="{192FF08D-885E-4EAF-8631-282F5B08DA82}">
      <dgm:prSet/>
      <dgm:spPr/>
      <dgm:t>
        <a:bodyPr/>
        <a:lstStyle/>
        <a:p>
          <a:endParaRPr lang="en-GB"/>
        </a:p>
      </dgm:t>
    </dgm:pt>
    <dgm:pt modelId="{E340F70E-50C8-4CE5-A3DA-9A77A0517322}" type="sibTrans" cxnId="{192FF08D-885E-4EAF-8631-282F5B08DA82}">
      <dgm:prSet/>
      <dgm:spPr/>
      <dgm:t>
        <a:bodyPr/>
        <a:lstStyle/>
        <a:p>
          <a:endParaRPr lang="en-GB"/>
        </a:p>
      </dgm:t>
    </dgm:pt>
    <dgm:pt modelId="{029EE291-9C10-4E2D-9656-DBA7E83D9D42}">
      <dgm:prSet custT="1"/>
      <dgm:spPr>
        <a:solidFill>
          <a:srgbClr val="00B050"/>
        </a:solidFill>
      </dgm:spPr>
      <dgm:t>
        <a:bodyPr/>
        <a:lstStyle/>
        <a:p>
          <a:r>
            <a:rPr lang="en-GB" sz="1400" b="0" dirty="0">
              <a:latin typeface="+mn-lt"/>
              <a:ea typeface="Aptos" panose="020B0004020202020204" pitchFamily="34" charset="0"/>
              <a:cs typeface="Aptos" panose="020B0004020202020204" pitchFamily="34" charset="0"/>
            </a:rPr>
            <a:t>Del: </a:t>
          </a:r>
          <a:r>
            <a:rPr lang="en-GB" sz="1400" b="1" dirty="0">
              <a:solidFill>
                <a:srgbClr val="FF0000"/>
              </a:solidFill>
              <a:latin typeface="+mn-lt"/>
              <a:ea typeface="Aptos" panose="020B0004020202020204" pitchFamily="34" charset="0"/>
              <a:cs typeface="Aptos" panose="020B0004020202020204" pitchFamily="34" charset="0"/>
            </a:rPr>
            <a:t>Industry.</a:t>
          </a:r>
          <a:r>
            <a:rPr lang="en-GB" sz="1400" b="0" dirty="0">
              <a:latin typeface="+mn-lt"/>
              <a:ea typeface="Aptos" panose="020B0004020202020204" pitchFamily="34" charset="0"/>
              <a:cs typeface="Aptos" panose="020B0004020202020204" pitchFamily="34" charset="0"/>
            </a:rPr>
            <a:t> </a:t>
          </a:r>
          <a:r>
            <a:rPr lang="en-GB" sz="1400" dirty="0">
              <a:latin typeface="+mn-lt"/>
              <a:ea typeface="Aptos" panose="020B0004020202020204" pitchFamily="34" charset="0"/>
              <a:cs typeface="Aptos" panose="020B0004020202020204" pitchFamily="34" charset="0"/>
            </a:rPr>
            <a:t>Report </a:t>
          </a:r>
          <a:r>
            <a:rPr lang="en-GB" sz="1400" b="0" dirty="0">
              <a:solidFill>
                <a:schemeClr val="bg1"/>
              </a:solidFill>
              <a:latin typeface="+mn-lt"/>
              <a:ea typeface="Aptos" panose="020B0004020202020204" pitchFamily="34" charset="0"/>
              <a:cs typeface="Aptos" panose="020B0004020202020204" pitchFamily="34" charset="0"/>
            </a:rPr>
            <a:t>on industrialisation </a:t>
          </a:r>
          <a:r>
            <a:rPr lang="en-GB" sz="1400" dirty="0">
              <a:latin typeface="+mn-lt"/>
              <a:ea typeface="Aptos" panose="020B0004020202020204" pitchFamily="34" charset="0"/>
              <a:cs typeface="Aptos" panose="020B0004020202020204" pitchFamily="34" charset="0"/>
            </a:rPr>
            <a:t>perspective and recommendations. M42.</a:t>
          </a:r>
          <a:endParaRPr lang="en-GB" sz="1400" dirty="0">
            <a:latin typeface="+mn-lt"/>
          </a:endParaRPr>
        </a:p>
      </dgm:t>
    </dgm:pt>
    <dgm:pt modelId="{527106AC-2D9F-4D34-8ABF-30F4085D65E0}" type="parTrans" cxnId="{651AB9D2-6E18-4CCA-BA7A-28ADB9DE603C}">
      <dgm:prSet/>
      <dgm:spPr/>
      <dgm:t>
        <a:bodyPr/>
        <a:lstStyle/>
        <a:p>
          <a:endParaRPr lang="en-GB"/>
        </a:p>
      </dgm:t>
    </dgm:pt>
    <dgm:pt modelId="{3B646EB2-93E9-41B7-89FE-B458713F11F7}" type="sibTrans" cxnId="{651AB9D2-6E18-4CCA-BA7A-28ADB9DE603C}">
      <dgm:prSet/>
      <dgm:spPr/>
      <dgm:t>
        <a:bodyPr/>
        <a:lstStyle/>
        <a:p>
          <a:endParaRPr lang="en-GB"/>
        </a:p>
      </dgm:t>
    </dgm:pt>
    <dgm:pt modelId="{F93579A3-7FA5-4732-B70D-2FB6757AAF5B}">
      <dgm:prSet custT="1"/>
      <dgm:spPr>
        <a:solidFill>
          <a:srgbClr val="FFC000"/>
        </a:solidFill>
      </dgm:spPr>
      <dgm:t>
        <a:bodyPr/>
        <a:lstStyle/>
        <a:p>
          <a:r>
            <a:rPr lang="en-GB" sz="1400" dirty="0">
              <a:latin typeface="+mn-lt"/>
            </a:rPr>
            <a:t>Del: </a:t>
          </a:r>
          <a:r>
            <a:rPr lang="en-GB" sz="1400" b="1" dirty="0">
              <a:solidFill>
                <a:srgbClr val="FF0000"/>
              </a:solidFill>
              <a:latin typeface="+mn-lt"/>
            </a:rPr>
            <a:t>Test stand</a:t>
          </a:r>
          <a:r>
            <a:rPr lang="en-GB" sz="1400" dirty="0">
              <a:latin typeface="+mn-lt"/>
            </a:rPr>
            <a:t>. Horizontal </a:t>
          </a:r>
          <a:r>
            <a:rPr lang="en-GB" sz="1400" b="1" dirty="0">
              <a:solidFill>
                <a:srgbClr val="FF0000"/>
              </a:solidFill>
              <a:latin typeface="+mn-lt"/>
            </a:rPr>
            <a:t>RF test </a:t>
          </a:r>
          <a:r>
            <a:rPr lang="en-GB" sz="1400" dirty="0">
              <a:latin typeface="+mn-lt"/>
            </a:rPr>
            <a:t>of </a:t>
          </a:r>
          <a:r>
            <a:rPr lang="en-GB" sz="1400" b="1" dirty="0">
              <a:latin typeface="+mn-lt"/>
            </a:rPr>
            <a:t>conduction cooled </a:t>
          </a:r>
          <a:r>
            <a:rPr lang="en-GB" sz="1400" dirty="0">
              <a:latin typeface="+mn-lt"/>
            </a:rPr>
            <a:t>cavity at CEA and with off-axis couplers at HZB. M46. </a:t>
          </a:r>
        </a:p>
      </dgm:t>
    </dgm:pt>
    <dgm:pt modelId="{AB18D8A8-5E1C-4020-8CE8-793555ECACD9}" type="parTrans" cxnId="{BE023F9F-A585-4BDD-88F7-790BB4086877}">
      <dgm:prSet/>
      <dgm:spPr/>
      <dgm:t>
        <a:bodyPr/>
        <a:lstStyle/>
        <a:p>
          <a:endParaRPr lang="en-GB"/>
        </a:p>
      </dgm:t>
    </dgm:pt>
    <dgm:pt modelId="{06262A2B-A377-40E8-B050-4AF58CE14238}" type="sibTrans" cxnId="{BE023F9F-A585-4BDD-88F7-790BB4086877}">
      <dgm:prSet/>
      <dgm:spPr/>
      <dgm:t>
        <a:bodyPr/>
        <a:lstStyle/>
        <a:p>
          <a:endParaRPr lang="en-GB"/>
        </a:p>
      </dgm:t>
    </dgm:pt>
    <dgm:pt modelId="{7F68720A-8BAA-4AFE-B9DF-AE57F3A48591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GB" sz="1400" dirty="0">
              <a:latin typeface="+mn-lt"/>
            </a:rPr>
            <a:t>Del</a:t>
          </a:r>
          <a:r>
            <a:rPr lang="en-GB" sz="1400" b="1" dirty="0">
              <a:latin typeface="+mn-lt"/>
            </a:rPr>
            <a:t>: </a:t>
          </a:r>
          <a:r>
            <a:rPr lang="en-GB" sz="1400" b="1" dirty="0">
              <a:solidFill>
                <a:srgbClr val="FF3B3B"/>
              </a:solidFill>
              <a:latin typeface="+mn-lt"/>
            </a:rPr>
            <a:t>Cavities. </a:t>
          </a:r>
          <a:r>
            <a:rPr lang="en-GB" sz="1400" dirty="0">
              <a:latin typeface="+mn-lt"/>
            </a:rPr>
            <a:t>Report on 1.3 GHz cavity with coupler ports coated. M40. </a:t>
          </a:r>
        </a:p>
      </dgm:t>
    </dgm:pt>
    <dgm:pt modelId="{73263EB1-D553-4CE8-80EA-9DA47B4B2E81}" type="parTrans" cxnId="{FA50B3EE-73E5-4F74-945D-B1831FC69B0C}">
      <dgm:prSet/>
      <dgm:spPr/>
      <dgm:t>
        <a:bodyPr/>
        <a:lstStyle/>
        <a:p>
          <a:endParaRPr lang="en-GB"/>
        </a:p>
      </dgm:t>
    </dgm:pt>
    <dgm:pt modelId="{533D5AE5-4BF5-4A77-ADB4-2702299E714B}" type="sibTrans" cxnId="{FA50B3EE-73E5-4F74-945D-B1831FC69B0C}">
      <dgm:prSet/>
      <dgm:spPr/>
      <dgm:t>
        <a:bodyPr/>
        <a:lstStyle/>
        <a:p>
          <a:endParaRPr lang="en-GB"/>
        </a:p>
      </dgm:t>
    </dgm:pt>
    <dgm:pt modelId="{5AA754A6-CA32-4204-890E-4163B864D5AC}">
      <dgm:prSet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GB" sz="1400" dirty="0">
              <a:latin typeface="+mn-lt"/>
            </a:rPr>
            <a:t>Del: </a:t>
          </a:r>
          <a:r>
            <a:rPr lang="en-GB" sz="1400" b="1" dirty="0">
              <a:solidFill>
                <a:srgbClr val="FF0000"/>
              </a:solidFill>
              <a:latin typeface="+mn-lt"/>
            </a:rPr>
            <a:t>Targets</a:t>
          </a:r>
          <a:r>
            <a:rPr lang="en-GB" sz="1400" dirty="0">
              <a:latin typeface="+mn-lt"/>
            </a:rPr>
            <a:t>.  Production and tests of Nb</a:t>
          </a:r>
          <a:r>
            <a:rPr lang="en-GB" sz="1400" baseline="-25000" dirty="0">
              <a:latin typeface="+mn-lt"/>
            </a:rPr>
            <a:t>3</a:t>
          </a:r>
          <a:r>
            <a:rPr lang="en-GB" sz="1400" dirty="0">
              <a:latin typeface="+mn-lt"/>
            </a:rPr>
            <a:t>Sn cylindrical sputtering targets. M36. </a:t>
          </a:r>
        </a:p>
      </dgm:t>
    </dgm:pt>
    <dgm:pt modelId="{B8056DEC-6BA8-417C-B14F-DEBF50C2FCD5}" type="parTrans" cxnId="{41D65B86-DB8C-4939-9CD7-F31CBE792507}">
      <dgm:prSet/>
      <dgm:spPr/>
      <dgm:t>
        <a:bodyPr/>
        <a:lstStyle/>
        <a:p>
          <a:endParaRPr lang="en-GB"/>
        </a:p>
      </dgm:t>
    </dgm:pt>
    <dgm:pt modelId="{BD9D25F0-7975-425B-81C5-A359CD3C970F}" type="sibTrans" cxnId="{41D65B86-DB8C-4939-9CD7-F31CBE792507}">
      <dgm:prSet/>
      <dgm:spPr/>
      <dgm:t>
        <a:bodyPr/>
        <a:lstStyle/>
        <a:p>
          <a:endParaRPr lang="en-GB"/>
        </a:p>
      </dgm:t>
    </dgm:pt>
    <dgm:pt modelId="{449717E0-D3FD-4C3B-B5A1-3896AE634DD3}">
      <dgm:prSet custT="1"/>
      <dgm:spPr>
        <a:solidFill>
          <a:srgbClr val="00B050"/>
        </a:solidFill>
      </dgm:spPr>
      <dgm:t>
        <a:bodyPr/>
        <a:lstStyle/>
        <a:p>
          <a:r>
            <a:rPr lang="en-GB" sz="1400" b="0" dirty="0">
              <a:latin typeface="+mn-lt"/>
              <a:ea typeface="Aptos" panose="020B0004020202020204" pitchFamily="34" charset="0"/>
              <a:cs typeface="Aptos" panose="020B0004020202020204" pitchFamily="34" charset="0"/>
            </a:rPr>
            <a:t>MS: Thin Film SRF workshop and lead roadmap discussion. M10.</a:t>
          </a:r>
          <a:endParaRPr lang="en-GB" sz="1400" b="0" i="1" dirty="0">
            <a:latin typeface="+mn-lt"/>
          </a:endParaRPr>
        </a:p>
      </dgm:t>
    </dgm:pt>
    <dgm:pt modelId="{A7AC6D16-376B-4948-B4A4-5FA42CF2633F}" type="parTrans" cxnId="{2AFC7D5E-D311-4C95-93B1-5E8EC3A36AAD}">
      <dgm:prSet/>
      <dgm:spPr/>
      <dgm:t>
        <a:bodyPr/>
        <a:lstStyle/>
        <a:p>
          <a:endParaRPr lang="en-GB"/>
        </a:p>
      </dgm:t>
    </dgm:pt>
    <dgm:pt modelId="{47AE5327-57F3-46A5-9BAA-A6D21000A6E8}" type="sibTrans" cxnId="{2AFC7D5E-D311-4C95-93B1-5E8EC3A36AAD}">
      <dgm:prSet/>
      <dgm:spPr/>
      <dgm:t>
        <a:bodyPr/>
        <a:lstStyle/>
        <a:p>
          <a:endParaRPr lang="en-GB"/>
        </a:p>
      </dgm:t>
    </dgm:pt>
    <dgm:pt modelId="{D8B71B44-2A14-4DAD-9FC5-D444DBF38313}">
      <dgm:prSet phldrT="[Text]" phldr="0" custT="1"/>
      <dgm:spPr>
        <a:solidFill>
          <a:srgbClr val="FFC000"/>
        </a:solidFill>
      </dgm:spPr>
      <dgm:t>
        <a:bodyPr/>
        <a:lstStyle/>
        <a:p>
          <a:r>
            <a:rPr lang="en-GB" sz="1600" b="1" dirty="0">
              <a:latin typeface="+mn-lt"/>
            </a:rPr>
            <a:t>Task 4.2: Horizontal RF test of conduction cooled 1.3 GHz cavity with off-axis couplers</a:t>
          </a:r>
        </a:p>
      </dgm:t>
    </dgm:pt>
    <dgm:pt modelId="{01707E60-C9E2-486D-A427-93E60E85D891}" type="parTrans" cxnId="{4A9DD9D3-8B54-435C-8BFA-4899A8B65D88}">
      <dgm:prSet/>
      <dgm:spPr/>
      <dgm:t>
        <a:bodyPr/>
        <a:lstStyle/>
        <a:p>
          <a:endParaRPr lang="en-GB"/>
        </a:p>
      </dgm:t>
    </dgm:pt>
    <dgm:pt modelId="{C58A3523-40AA-4C00-BD4A-8C4560C97674}" type="sibTrans" cxnId="{4A9DD9D3-8B54-435C-8BFA-4899A8B65D88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7C00313D-85B8-42B7-8C18-768CA229A21A}">
      <dgm:prSet custT="1"/>
      <dgm:spPr>
        <a:solidFill>
          <a:srgbClr val="FFC000"/>
        </a:solidFill>
      </dgm:spPr>
      <dgm:t>
        <a:bodyPr/>
        <a:lstStyle/>
        <a:p>
          <a:r>
            <a:rPr lang="en-GB" sz="1400" dirty="0">
              <a:latin typeface="+mn-lt"/>
            </a:rPr>
            <a:t>MS: </a:t>
          </a:r>
          <a:r>
            <a:rPr lang="en-GB" sz="1400" b="1" dirty="0">
              <a:solidFill>
                <a:srgbClr val="FF0000"/>
              </a:solidFill>
              <a:latin typeface="+mn-lt"/>
            </a:rPr>
            <a:t>Cryostat </a:t>
          </a:r>
          <a:r>
            <a:rPr lang="en-GB" sz="1400" dirty="0">
              <a:latin typeface="+mn-lt"/>
            </a:rPr>
            <a:t>for use with Nb</a:t>
          </a:r>
          <a:r>
            <a:rPr lang="en-GB" sz="1400" baseline="-25000" dirty="0">
              <a:latin typeface="+mn-lt"/>
            </a:rPr>
            <a:t>3</a:t>
          </a:r>
          <a:r>
            <a:rPr lang="en-GB" sz="1400" dirty="0">
              <a:latin typeface="+mn-lt"/>
            </a:rPr>
            <a:t>Sn cavities, coupler adaptation. M28.</a:t>
          </a:r>
        </a:p>
      </dgm:t>
    </dgm:pt>
    <dgm:pt modelId="{6892EB4A-6A9C-4613-AD41-3B56E9E5F921}" type="parTrans" cxnId="{2652EB89-9B2C-40D6-9C85-F301E0AB7CCB}">
      <dgm:prSet/>
      <dgm:spPr/>
      <dgm:t>
        <a:bodyPr/>
        <a:lstStyle/>
        <a:p>
          <a:endParaRPr lang="en-GB"/>
        </a:p>
      </dgm:t>
    </dgm:pt>
    <dgm:pt modelId="{8CB693E8-B4B0-46A8-862D-6C45D8F7C56E}" type="sibTrans" cxnId="{2652EB89-9B2C-40D6-9C85-F301E0AB7CCB}">
      <dgm:prSet/>
      <dgm:spPr/>
      <dgm:t>
        <a:bodyPr/>
        <a:lstStyle/>
        <a:p>
          <a:endParaRPr lang="en-GB"/>
        </a:p>
      </dgm:t>
    </dgm:pt>
    <dgm:pt modelId="{5F7C1BBB-006D-4EE7-BC52-6F0AD643F5FF}">
      <dgm:prSet phldrT="[Text]"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GB" sz="1400" dirty="0">
              <a:latin typeface="+mn-lt"/>
            </a:rPr>
            <a:t>MS: Test for development of small scale Nb</a:t>
          </a:r>
          <a:r>
            <a:rPr lang="en-GB" sz="1400" baseline="-25000" dirty="0">
              <a:latin typeface="+mn-lt"/>
            </a:rPr>
            <a:t>3</a:t>
          </a:r>
          <a:r>
            <a:rPr lang="en-GB" sz="1400" dirty="0">
              <a:latin typeface="+mn-lt"/>
            </a:rPr>
            <a:t>Sn targets. M36.</a:t>
          </a:r>
        </a:p>
      </dgm:t>
    </dgm:pt>
    <dgm:pt modelId="{732C6360-4658-49F4-BAA9-1D91CD8BAECD}" type="parTrans" cxnId="{165B6F37-AA64-4FD8-8CDB-F3FC86A121C0}">
      <dgm:prSet/>
      <dgm:spPr/>
      <dgm:t>
        <a:bodyPr/>
        <a:lstStyle/>
        <a:p>
          <a:endParaRPr lang="en-GB"/>
        </a:p>
      </dgm:t>
    </dgm:pt>
    <dgm:pt modelId="{F4E653B4-CCBA-424A-89FF-85DA0AB89EED}" type="sibTrans" cxnId="{165B6F37-AA64-4FD8-8CDB-F3FC86A121C0}">
      <dgm:prSet/>
      <dgm:spPr/>
      <dgm:t>
        <a:bodyPr/>
        <a:lstStyle/>
        <a:p>
          <a:endParaRPr lang="en-GB"/>
        </a:p>
      </dgm:t>
    </dgm:pt>
    <dgm:pt modelId="{2D09D406-029E-4B22-90EE-EED26F4E2CC8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GB" sz="1400" dirty="0">
              <a:latin typeface="+mn-lt"/>
            </a:rPr>
            <a:t>MS: Report on different types of 1.3 GHz cavity manufacturing and surface preparation. M22.</a:t>
          </a:r>
        </a:p>
      </dgm:t>
    </dgm:pt>
    <dgm:pt modelId="{07DFFCEF-450D-47F9-B245-DD705C970959}" type="parTrans" cxnId="{567FD12A-D8E6-49AF-AEBC-8509F82BDAAD}">
      <dgm:prSet/>
      <dgm:spPr/>
      <dgm:t>
        <a:bodyPr/>
        <a:lstStyle/>
        <a:p>
          <a:endParaRPr lang="en-GB"/>
        </a:p>
      </dgm:t>
    </dgm:pt>
    <dgm:pt modelId="{A2F2CD3F-FC64-409C-95F4-4AD3F13E2455}" type="sibTrans" cxnId="{567FD12A-D8E6-49AF-AEBC-8509F82BDAAD}">
      <dgm:prSet/>
      <dgm:spPr/>
      <dgm:t>
        <a:bodyPr/>
        <a:lstStyle/>
        <a:p>
          <a:endParaRPr lang="en-GB"/>
        </a:p>
      </dgm:t>
    </dgm:pt>
    <dgm:pt modelId="{2858BA9D-723B-4FD9-A39F-D639AF1871A9}" type="pres">
      <dgm:prSet presAssocID="{F68A0D6E-E50F-4616-98F1-43655BE2DB38}" presName="diagram" presStyleCnt="0">
        <dgm:presLayoutVars>
          <dgm:dir/>
          <dgm:resizeHandles val="exact"/>
        </dgm:presLayoutVars>
      </dgm:prSet>
      <dgm:spPr/>
    </dgm:pt>
    <dgm:pt modelId="{7B78AF7E-8F10-4FE2-9DA4-C7794D5E9FF1}" type="pres">
      <dgm:prSet presAssocID="{4B0A59A6-ABB0-4210-8E0D-2698A05A0F31}" presName="node" presStyleLbl="node1" presStyleIdx="0" presStyleCnt="4" custScaleX="181741" custScaleY="128151">
        <dgm:presLayoutVars>
          <dgm:bulletEnabled val="1"/>
        </dgm:presLayoutVars>
      </dgm:prSet>
      <dgm:spPr/>
    </dgm:pt>
    <dgm:pt modelId="{DC18E964-5E00-4257-887D-CF7EC34E31B3}" type="pres">
      <dgm:prSet presAssocID="{791C7AFB-A3E4-4556-88B5-B634E6C7D3D0}" presName="sibTrans" presStyleLbl="sibTrans2D1" presStyleIdx="0" presStyleCnt="3"/>
      <dgm:spPr/>
    </dgm:pt>
    <dgm:pt modelId="{8EC57466-01AE-4058-A351-99C726871F82}" type="pres">
      <dgm:prSet presAssocID="{791C7AFB-A3E4-4556-88B5-B634E6C7D3D0}" presName="connectorText" presStyleLbl="sibTrans2D1" presStyleIdx="0" presStyleCnt="3"/>
      <dgm:spPr/>
    </dgm:pt>
    <dgm:pt modelId="{195E9F25-5A7C-40A7-A7E2-2B974AEDB981}" type="pres">
      <dgm:prSet presAssocID="{87E77075-47AA-4786-8267-2B9FC0E34A99}" presName="node" presStyleLbl="node1" presStyleIdx="1" presStyleCnt="4" custScaleX="181741" custScaleY="128151" custLinFactNeighborX="4421" custLinFactNeighborY="-5789">
        <dgm:presLayoutVars>
          <dgm:bulletEnabled val="1"/>
        </dgm:presLayoutVars>
      </dgm:prSet>
      <dgm:spPr/>
    </dgm:pt>
    <dgm:pt modelId="{B9A90981-59FC-4DDF-8915-59A5F03FAA71}" type="pres">
      <dgm:prSet presAssocID="{71594B7B-84F8-404E-96F4-017FC33A9F74}" presName="sibTrans" presStyleLbl="sibTrans2D1" presStyleIdx="1" presStyleCnt="3"/>
      <dgm:spPr/>
    </dgm:pt>
    <dgm:pt modelId="{826A39D9-5742-4DF8-85A3-9B8A695FCB2A}" type="pres">
      <dgm:prSet presAssocID="{71594B7B-84F8-404E-96F4-017FC33A9F74}" presName="connectorText" presStyleLbl="sibTrans2D1" presStyleIdx="1" presStyleCnt="3"/>
      <dgm:spPr/>
    </dgm:pt>
    <dgm:pt modelId="{12EFBB15-DD99-4D31-9EF4-63F60B44C459}" type="pres">
      <dgm:prSet presAssocID="{D8B71B44-2A14-4DAD-9FC5-D444DBF38313}" presName="node" presStyleLbl="node1" presStyleIdx="2" presStyleCnt="4" custScaleX="181741" custScaleY="128151">
        <dgm:presLayoutVars>
          <dgm:bulletEnabled val="1"/>
        </dgm:presLayoutVars>
      </dgm:prSet>
      <dgm:spPr/>
    </dgm:pt>
    <dgm:pt modelId="{975A1033-5AD1-41F4-8852-322404587731}" type="pres">
      <dgm:prSet presAssocID="{C58A3523-40AA-4C00-BD4A-8C4560C97674}" presName="sibTrans" presStyleLbl="sibTrans2D1" presStyleIdx="2" presStyleCnt="3"/>
      <dgm:spPr/>
    </dgm:pt>
    <dgm:pt modelId="{98206DFF-F8BB-4F66-B729-1E1367DB1EBD}" type="pres">
      <dgm:prSet presAssocID="{C58A3523-40AA-4C00-BD4A-8C4560C97674}" presName="connectorText" presStyleLbl="sibTrans2D1" presStyleIdx="2" presStyleCnt="3"/>
      <dgm:spPr/>
    </dgm:pt>
    <dgm:pt modelId="{46A6E823-88A1-4DB3-A793-2BBC5A4BB5C6}" type="pres">
      <dgm:prSet presAssocID="{61B3BE9C-92C9-4B29-82A2-9742CC541668}" presName="node" presStyleLbl="node1" presStyleIdx="3" presStyleCnt="4" custScaleX="181741" custScaleY="128151" custLinFactNeighborX="688" custLinFactNeighborY="-2038">
        <dgm:presLayoutVars>
          <dgm:bulletEnabled val="1"/>
        </dgm:presLayoutVars>
      </dgm:prSet>
      <dgm:spPr/>
    </dgm:pt>
  </dgm:ptLst>
  <dgm:cxnLst>
    <dgm:cxn modelId="{F35F7003-10B7-418B-9933-6A69CAC55A57}" srcId="{F68A0D6E-E50F-4616-98F1-43655BE2DB38}" destId="{87E77075-47AA-4786-8267-2B9FC0E34A99}" srcOrd="1" destOrd="0" parTransId="{622E1D44-6E53-42B7-BB7E-FF79F5BFE084}" sibTransId="{71594B7B-84F8-404E-96F4-017FC33A9F74}"/>
    <dgm:cxn modelId="{F1512E09-0D90-46D6-BCEC-1E2BC0CC4303}" type="presOf" srcId="{71594B7B-84F8-404E-96F4-017FC33A9F74}" destId="{B9A90981-59FC-4DDF-8915-59A5F03FAA71}" srcOrd="0" destOrd="0" presId="urn:microsoft.com/office/officeart/2005/8/layout/process5"/>
    <dgm:cxn modelId="{0BCDFE0C-D912-44E0-A585-8B40B26F5A54}" type="presOf" srcId="{F93579A3-7FA5-4732-B70D-2FB6757AAF5B}" destId="{12EFBB15-DD99-4D31-9EF4-63F60B44C459}" srcOrd="0" destOrd="2" presId="urn:microsoft.com/office/officeart/2005/8/layout/process5"/>
    <dgm:cxn modelId="{365A2A1F-8069-4F4D-8CD8-08E71323FB36}" type="presOf" srcId="{5AA754A6-CA32-4204-890E-4163B864D5AC}" destId="{7B78AF7E-8F10-4FE2-9DA4-C7794D5E9FF1}" srcOrd="0" destOrd="3" presId="urn:microsoft.com/office/officeart/2005/8/layout/process5"/>
    <dgm:cxn modelId="{567FD12A-D8E6-49AF-AEBC-8509F82BDAAD}" srcId="{87E77075-47AA-4786-8267-2B9FC0E34A99}" destId="{2D09D406-029E-4B22-90EE-EED26F4E2CC8}" srcOrd="1" destOrd="0" parTransId="{07DFFCEF-450D-47F9-B245-DD705C970959}" sibTransId="{A2F2CD3F-FC64-409C-95F4-4AD3F13E2455}"/>
    <dgm:cxn modelId="{EE47432B-2770-4C6F-924C-EECF6AF5B420}" type="presOf" srcId="{449717E0-D3FD-4C3B-B5A1-3896AE634DD3}" destId="{46A6E823-88A1-4DB3-A793-2BBC5A4BB5C6}" srcOrd="0" destOrd="1" presId="urn:microsoft.com/office/officeart/2005/8/layout/process5"/>
    <dgm:cxn modelId="{165B6F37-AA64-4FD8-8CDB-F3FC86A121C0}" srcId="{4B0A59A6-ABB0-4210-8E0D-2698A05A0F31}" destId="{5F7C1BBB-006D-4EE7-BC52-6F0AD643F5FF}" srcOrd="1" destOrd="0" parTransId="{732C6360-4658-49F4-BAA9-1D91CD8BAECD}" sibTransId="{F4E653B4-CCBA-424A-89FF-85DA0AB89EED}"/>
    <dgm:cxn modelId="{DF34B640-3D77-4D62-A519-E8001201673D}" type="presOf" srcId="{7C00313D-85B8-42B7-8C18-768CA229A21A}" destId="{12EFBB15-DD99-4D31-9EF4-63F60B44C459}" srcOrd="0" destOrd="1" presId="urn:microsoft.com/office/officeart/2005/8/layout/process5"/>
    <dgm:cxn modelId="{2AFC7D5E-D311-4C95-93B1-5E8EC3A36AAD}" srcId="{61B3BE9C-92C9-4B29-82A2-9742CC541668}" destId="{449717E0-D3FD-4C3B-B5A1-3896AE634DD3}" srcOrd="0" destOrd="0" parTransId="{A7AC6D16-376B-4948-B4A4-5FA42CF2633F}" sibTransId="{47AE5327-57F3-46A5-9BAA-A6D21000A6E8}"/>
    <dgm:cxn modelId="{81EF1544-F513-4B61-ABDC-9B587D3AB417}" srcId="{F68A0D6E-E50F-4616-98F1-43655BE2DB38}" destId="{4B0A59A6-ABB0-4210-8E0D-2698A05A0F31}" srcOrd="0" destOrd="0" parTransId="{8C61C307-FFAA-4EF4-A3E2-CDC963809CA5}" sibTransId="{791C7AFB-A3E4-4556-88B5-B634E6C7D3D0}"/>
    <dgm:cxn modelId="{7054294B-B7C7-4252-818C-65ADBF854E05}" type="presOf" srcId="{C58A3523-40AA-4C00-BD4A-8C4560C97674}" destId="{975A1033-5AD1-41F4-8852-322404587731}" srcOrd="0" destOrd="0" presId="urn:microsoft.com/office/officeart/2005/8/layout/process5"/>
    <dgm:cxn modelId="{BE0A9F6E-E7E4-4CC2-9A6D-4A79A4E38847}" type="presOf" srcId="{87E77075-47AA-4786-8267-2B9FC0E34A99}" destId="{195E9F25-5A7C-40A7-A7E2-2B974AEDB981}" srcOrd="0" destOrd="0" presId="urn:microsoft.com/office/officeart/2005/8/layout/process5"/>
    <dgm:cxn modelId="{7376B250-38D2-459E-A246-BDD66B09368B}" type="presOf" srcId="{029EE291-9C10-4E2D-9656-DBA7E83D9D42}" destId="{46A6E823-88A1-4DB3-A793-2BBC5A4BB5C6}" srcOrd="0" destOrd="2" presId="urn:microsoft.com/office/officeart/2005/8/layout/process5"/>
    <dgm:cxn modelId="{EBBD2053-E561-49A4-A607-51CABE04A4DC}" type="presOf" srcId="{4B0A59A6-ABB0-4210-8E0D-2698A05A0F31}" destId="{7B78AF7E-8F10-4FE2-9DA4-C7794D5E9FF1}" srcOrd="0" destOrd="0" presId="urn:microsoft.com/office/officeart/2005/8/layout/process5"/>
    <dgm:cxn modelId="{6DF52E76-361D-414E-8E6F-7C4A0F403DFA}" type="presOf" srcId="{5F7C1BBB-006D-4EE7-BC52-6F0AD643F5FF}" destId="{7B78AF7E-8F10-4FE2-9DA4-C7794D5E9FF1}" srcOrd="0" destOrd="2" presId="urn:microsoft.com/office/officeart/2005/8/layout/process5"/>
    <dgm:cxn modelId="{5BD3DE57-B549-41F1-ACD4-55A1C6573164}" type="presOf" srcId="{EA8537D4-70E9-49C2-8F82-68B8E55AD8DA}" destId="{195E9F25-5A7C-40A7-A7E2-2B974AEDB981}" srcOrd="0" destOrd="1" presId="urn:microsoft.com/office/officeart/2005/8/layout/process5"/>
    <dgm:cxn modelId="{41D65B86-DB8C-4939-9CD7-F31CBE792507}" srcId="{4B0A59A6-ABB0-4210-8E0D-2698A05A0F31}" destId="{5AA754A6-CA32-4204-890E-4163B864D5AC}" srcOrd="2" destOrd="0" parTransId="{B8056DEC-6BA8-417C-B14F-DEBF50C2FCD5}" sibTransId="{BD9D25F0-7975-425B-81C5-A359CD3C970F}"/>
    <dgm:cxn modelId="{2652EB89-9B2C-40D6-9C85-F301E0AB7CCB}" srcId="{D8B71B44-2A14-4DAD-9FC5-D444DBF38313}" destId="{7C00313D-85B8-42B7-8C18-768CA229A21A}" srcOrd="0" destOrd="0" parTransId="{6892EB4A-6A9C-4613-AD41-3B56E9E5F921}" sibTransId="{8CB693E8-B4B0-46A8-862D-6C45D8F7C56E}"/>
    <dgm:cxn modelId="{192FF08D-885E-4EAF-8631-282F5B08DA82}" srcId="{F68A0D6E-E50F-4616-98F1-43655BE2DB38}" destId="{61B3BE9C-92C9-4B29-82A2-9742CC541668}" srcOrd="3" destOrd="0" parTransId="{4D4F9068-9622-4634-A858-8DCA3951AD73}" sibTransId="{E340F70E-50C8-4CE5-A3DA-9A77A0517322}"/>
    <dgm:cxn modelId="{AF77CA8E-764A-4AE2-AC60-315CB55D47F4}" type="presOf" srcId="{791C7AFB-A3E4-4556-88B5-B634E6C7D3D0}" destId="{8EC57466-01AE-4058-A351-99C726871F82}" srcOrd="1" destOrd="0" presId="urn:microsoft.com/office/officeart/2005/8/layout/process5"/>
    <dgm:cxn modelId="{713A8693-27F6-4D07-9E71-585325DDEEC9}" type="presOf" srcId="{2D09D406-029E-4B22-90EE-EED26F4E2CC8}" destId="{195E9F25-5A7C-40A7-A7E2-2B974AEDB981}" srcOrd="0" destOrd="2" presId="urn:microsoft.com/office/officeart/2005/8/layout/process5"/>
    <dgm:cxn modelId="{011BF198-8F3A-48F3-99F6-B71145FB0A1D}" type="presOf" srcId="{438F0971-841D-44AB-9DD8-16B2D8C01112}" destId="{7B78AF7E-8F10-4FE2-9DA4-C7794D5E9FF1}" srcOrd="0" destOrd="1" presId="urn:microsoft.com/office/officeart/2005/8/layout/process5"/>
    <dgm:cxn modelId="{BE023F9F-A585-4BDD-88F7-790BB4086877}" srcId="{D8B71B44-2A14-4DAD-9FC5-D444DBF38313}" destId="{F93579A3-7FA5-4732-B70D-2FB6757AAF5B}" srcOrd="1" destOrd="0" parTransId="{AB18D8A8-5E1C-4020-8CE8-793555ECACD9}" sibTransId="{06262A2B-A377-40E8-B050-4AF58CE14238}"/>
    <dgm:cxn modelId="{9809B3A8-A357-44CF-B8B3-997DA08CDC5A}" type="presOf" srcId="{C58A3523-40AA-4C00-BD4A-8C4560C97674}" destId="{98206DFF-F8BB-4F66-B729-1E1367DB1EBD}" srcOrd="1" destOrd="0" presId="urn:microsoft.com/office/officeart/2005/8/layout/process5"/>
    <dgm:cxn modelId="{94EAEEAA-9EDE-43FA-81C1-4F3796A773E5}" srcId="{87E77075-47AA-4786-8267-2B9FC0E34A99}" destId="{EA8537D4-70E9-49C2-8F82-68B8E55AD8DA}" srcOrd="0" destOrd="0" parTransId="{814ABD99-7914-4BB9-90E2-807C5141086C}" sibTransId="{EC204647-0347-4C2D-A3EE-9E3D11648152}"/>
    <dgm:cxn modelId="{C07349AC-5BF1-4835-B239-D08284ECF80B}" type="presOf" srcId="{61B3BE9C-92C9-4B29-82A2-9742CC541668}" destId="{46A6E823-88A1-4DB3-A793-2BBC5A4BB5C6}" srcOrd="0" destOrd="0" presId="urn:microsoft.com/office/officeart/2005/8/layout/process5"/>
    <dgm:cxn modelId="{7FF975AE-58AF-4AA7-B10D-32E5D6EC5595}" type="presOf" srcId="{791C7AFB-A3E4-4556-88B5-B634E6C7D3D0}" destId="{DC18E964-5E00-4257-887D-CF7EC34E31B3}" srcOrd="0" destOrd="0" presId="urn:microsoft.com/office/officeart/2005/8/layout/process5"/>
    <dgm:cxn modelId="{9AB587B0-4A85-4AAF-B9E2-35A645EEADEF}" type="presOf" srcId="{7F68720A-8BAA-4AFE-B9DF-AE57F3A48591}" destId="{195E9F25-5A7C-40A7-A7E2-2B974AEDB981}" srcOrd="0" destOrd="3" presId="urn:microsoft.com/office/officeart/2005/8/layout/process5"/>
    <dgm:cxn modelId="{31392DBE-0317-44F8-A783-D322D9BE4A4D}" type="presOf" srcId="{D8B71B44-2A14-4DAD-9FC5-D444DBF38313}" destId="{12EFBB15-DD99-4D31-9EF4-63F60B44C459}" srcOrd="0" destOrd="0" presId="urn:microsoft.com/office/officeart/2005/8/layout/process5"/>
    <dgm:cxn modelId="{651AB9D2-6E18-4CCA-BA7A-28ADB9DE603C}" srcId="{61B3BE9C-92C9-4B29-82A2-9742CC541668}" destId="{029EE291-9C10-4E2D-9656-DBA7E83D9D42}" srcOrd="1" destOrd="0" parTransId="{527106AC-2D9F-4D34-8ABF-30F4085D65E0}" sibTransId="{3B646EB2-93E9-41B7-89FE-B458713F11F7}"/>
    <dgm:cxn modelId="{4A9DD9D3-8B54-435C-8BFA-4899A8B65D88}" srcId="{F68A0D6E-E50F-4616-98F1-43655BE2DB38}" destId="{D8B71B44-2A14-4DAD-9FC5-D444DBF38313}" srcOrd="2" destOrd="0" parTransId="{01707E60-C9E2-486D-A427-93E60E85D891}" sibTransId="{C58A3523-40AA-4C00-BD4A-8C4560C97674}"/>
    <dgm:cxn modelId="{C3FDECDB-F8FF-47FF-8A71-584BDBDEE055}" type="presOf" srcId="{71594B7B-84F8-404E-96F4-017FC33A9F74}" destId="{826A39D9-5742-4DF8-85A3-9B8A695FCB2A}" srcOrd="1" destOrd="0" presId="urn:microsoft.com/office/officeart/2005/8/layout/process5"/>
    <dgm:cxn modelId="{FA50B3EE-73E5-4F74-945D-B1831FC69B0C}" srcId="{87E77075-47AA-4786-8267-2B9FC0E34A99}" destId="{7F68720A-8BAA-4AFE-B9DF-AE57F3A48591}" srcOrd="2" destOrd="0" parTransId="{73263EB1-D553-4CE8-80EA-9DA47B4B2E81}" sibTransId="{533D5AE5-4BF5-4A77-ADB4-2702299E714B}"/>
    <dgm:cxn modelId="{33BBE5EF-F2AF-4C31-8503-4C702260C1A2}" type="presOf" srcId="{F68A0D6E-E50F-4616-98F1-43655BE2DB38}" destId="{2858BA9D-723B-4FD9-A39F-D639AF1871A9}" srcOrd="0" destOrd="0" presId="urn:microsoft.com/office/officeart/2005/8/layout/process5"/>
    <dgm:cxn modelId="{7BABDFF3-6E5A-40D2-88F4-8647FAF73FDA}" srcId="{4B0A59A6-ABB0-4210-8E0D-2698A05A0F31}" destId="{438F0971-841D-44AB-9DD8-16B2D8C01112}" srcOrd="0" destOrd="0" parTransId="{59FF8513-59AF-4E1E-8B22-3DFDA8CA7198}" sibTransId="{B9A11961-8D6B-4273-8A2A-C33785CD6EDD}"/>
    <dgm:cxn modelId="{4D54D81B-1440-4874-9287-6CAEC6208364}" type="presParOf" srcId="{2858BA9D-723B-4FD9-A39F-D639AF1871A9}" destId="{7B78AF7E-8F10-4FE2-9DA4-C7794D5E9FF1}" srcOrd="0" destOrd="0" presId="urn:microsoft.com/office/officeart/2005/8/layout/process5"/>
    <dgm:cxn modelId="{C138EC4A-5A8C-4D20-ACC1-6D81A4AB44FB}" type="presParOf" srcId="{2858BA9D-723B-4FD9-A39F-D639AF1871A9}" destId="{DC18E964-5E00-4257-887D-CF7EC34E31B3}" srcOrd="1" destOrd="0" presId="urn:microsoft.com/office/officeart/2005/8/layout/process5"/>
    <dgm:cxn modelId="{4CE847FE-D36D-48DE-BBD3-A5E0D9983AC3}" type="presParOf" srcId="{DC18E964-5E00-4257-887D-CF7EC34E31B3}" destId="{8EC57466-01AE-4058-A351-99C726871F82}" srcOrd="0" destOrd="0" presId="urn:microsoft.com/office/officeart/2005/8/layout/process5"/>
    <dgm:cxn modelId="{069669F0-6F73-4336-BE37-2D74E6E4E174}" type="presParOf" srcId="{2858BA9D-723B-4FD9-A39F-D639AF1871A9}" destId="{195E9F25-5A7C-40A7-A7E2-2B974AEDB981}" srcOrd="2" destOrd="0" presId="urn:microsoft.com/office/officeart/2005/8/layout/process5"/>
    <dgm:cxn modelId="{C7D8322D-A983-4A40-87DC-BBE3B988158B}" type="presParOf" srcId="{2858BA9D-723B-4FD9-A39F-D639AF1871A9}" destId="{B9A90981-59FC-4DDF-8915-59A5F03FAA71}" srcOrd="3" destOrd="0" presId="urn:microsoft.com/office/officeart/2005/8/layout/process5"/>
    <dgm:cxn modelId="{4D6D9B55-7B4C-45AB-954F-51C4AE5D7732}" type="presParOf" srcId="{B9A90981-59FC-4DDF-8915-59A5F03FAA71}" destId="{826A39D9-5742-4DF8-85A3-9B8A695FCB2A}" srcOrd="0" destOrd="0" presId="urn:microsoft.com/office/officeart/2005/8/layout/process5"/>
    <dgm:cxn modelId="{2B147580-1EBA-4F96-B5E5-F665DC9790D8}" type="presParOf" srcId="{2858BA9D-723B-4FD9-A39F-D639AF1871A9}" destId="{12EFBB15-DD99-4D31-9EF4-63F60B44C459}" srcOrd="4" destOrd="0" presId="urn:microsoft.com/office/officeart/2005/8/layout/process5"/>
    <dgm:cxn modelId="{F6EADEFB-116C-408A-9E81-7C2D8D620E87}" type="presParOf" srcId="{2858BA9D-723B-4FD9-A39F-D639AF1871A9}" destId="{975A1033-5AD1-41F4-8852-322404587731}" srcOrd="5" destOrd="0" presId="urn:microsoft.com/office/officeart/2005/8/layout/process5"/>
    <dgm:cxn modelId="{162C1ACE-FC6A-413E-9B0C-AF00DA2616F3}" type="presParOf" srcId="{975A1033-5AD1-41F4-8852-322404587731}" destId="{98206DFF-F8BB-4F66-B729-1E1367DB1EBD}" srcOrd="0" destOrd="0" presId="urn:microsoft.com/office/officeart/2005/8/layout/process5"/>
    <dgm:cxn modelId="{24826B5A-E50C-4565-BDEF-2846188AF7FE}" type="presParOf" srcId="{2858BA9D-723B-4FD9-A39F-D639AF1871A9}" destId="{46A6E823-88A1-4DB3-A793-2BBC5A4BB5C6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07377E-F0FC-4FB7-B72A-10034F20CA73}">
      <dsp:nvSpPr>
        <dsp:cNvPr id="0" name=""/>
        <dsp:cNvSpPr/>
      </dsp:nvSpPr>
      <dsp:spPr>
        <a:xfrm rot="5400000">
          <a:off x="-251260" y="259725"/>
          <a:ext cx="1675067" cy="11725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/>
            <a:t>ARIES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/>
            <a:t>(2017-2021) WP15 </a:t>
          </a:r>
        </a:p>
      </dsp:txBody>
      <dsp:txXfrm rot="-5400000">
        <a:off x="1" y="594739"/>
        <a:ext cx="1172547" cy="502520"/>
      </dsp:txXfrm>
    </dsp:sp>
    <dsp:sp modelId="{0B2A1AAF-BB10-4108-B7E3-586D2B2D47C3}">
      <dsp:nvSpPr>
        <dsp:cNvPr id="0" name=""/>
        <dsp:cNvSpPr/>
      </dsp:nvSpPr>
      <dsp:spPr>
        <a:xfrm rot="5400000">
          <a:off x="5337489" y="-4156477"/>
          <a:ext cx="1089366" cy="94192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1" kern="1200" dirty="0"/>
            <a:t>R&amp;</a:t>
          </a:r>
          <a:r>
            <a:rPr lang="en-GB" sz="1500" b="0" kern="1200" dirty="0"/>
            <a:t>D on </a:t>
          </a:r>
          <a:r>
            <a:rPr lang="en-GB" sz="1500" b="1" kern="1200" dirty="0">
              <a:solidFill>
                <a:srgbClr val="FF0000"/>
              </a:solidFill>
            </a:rPr>
            <a:t>small samples</a:t>
          </a:r>
          <a:r>
            <a:rPr lang="en-GB" sz="1500" kern="1200" dirty="0"/>
            <a:t>, effect of substrate on superconducting thin film quality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0" kern="1200" dirty="0"/>
            <a:t>QPR tests</a:t>
          </a:r>
        </a:p>
      </dsp:txBody>
      <dsp:txXfrm rot="-5400000">
        <a:off x="1172547" y="61643"/>
        <a:ext cx="9366073" cy="983010"/>
      </dsp:txXfrm>
    </dsp:sp>
    <dsp:sp modelId="{8BC3CE46-D7F9-4231-96BF-C3698B0C205E}">
      <dsp:nvSpPr>
        <dsp:cNvPr id="0" name=""/>
        <dsp:cNvSpPr/>
      </dsp:nvSpPr>
      <dsp:spPr>
        <a:xfrm rot="5400000">
          <a:off x="-251260" y="1792118"/>
          <a:ext cx="1675067" cy="11725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/>
            <a:t>IFAST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/>
            <a:t>(2021-2025) WP9 </a:t>
          </a:r>
        </a:p>
      </dsp:txBody>
      <dsp:txXfrm rot="-5400000">
        <a:off x="1" y="2127132"/>
        <a:ext cx="1172547" cy="502520"/>
      </dsp:txXfrm>
    </dsp:sp>
    <dsp:sp modelId="{2E152E2D-403C-4356-B243-94B59B5987B9}">
      <dsp:nvSpPr>
        <dsp:cNvPr id="0" name=""/>
        <dsp:cNvSpPr/>
      </dsp:nvSpPr>
      <dsp:spPr>
        <a:xfrm rot="5400000">
          <a:off x="5337776" y="-2624370"/>
          <a:ext cx="1088793" cy="94192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1" kern="1200" dirty="0">
              <a:solidFill>
                <a:schemeClr val="accent6"/>
              </a:solidFill>
            </a:rPr>
            <a:t>1</a:t>
          </a:r>
          <a:r>
            <a:rPr lang="en-GB" sz="1500" b="1" kern="1200" baseline="30000" dirty="0">
              <a:solidFill>
                <a:schemeClr val="accent6"/>
              </a:solidFill>
            </a:rPr>
            <a:t>st</a:t>
          </a:r>
          <a:r>
            <a:rPr lang="en-GB" sz="1500" b="1" kern="1200" dirty="0">
              <a:solidFill>
                <a:schemeClr val="accent6"/>
              </a:solidFill>
            </a:rPr>
            <a:t> Nb</a:t>
          </a:r>
          <a:r>
            <a:rPr lang="en-GB" sz="1500" b="1" kern="1200" baseline="-25000" dirty="0">
              <a:solidFill>
                <a:schemeClr val="accent6"/>
              </a:solidFill>
            </a:rPr>
            <a:t>3</a:t>
          </a:r>
          <a:r>
            <a:rPr lang="en-GB" sz="1500" b="1" kern="1200" dirty="0">
              <a:solidFill>
                <a:schemeClr val="accent6"/>
              </a:solidFill>
            </a:rPr>
            <a:t>Sn </a:t>
          </a:r>
          <a:r>
            <a:rPr lang="en-GB" sz="1500" b="1" u="sng" kern="1200" dirty="0">
              <a:solidFill>
                <a:schemeClr val="accent6"/>
              </a:solidFill>
            </a:rPr>
            <a:t>coated</a:t>
          </a:r>
          <a:r>
            <a:rPr lang="en-GB" sz="1500" b="1" kern="1200" dirty="0">
              <a:solidFill>
                <a:schemeClr val="accent6"/>
              </a:solidFill>
            </a:rPr>
            <a:t> Nb cavity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1" kern="1200" dirty="0"/>
            <a:t>R&amp;D </a:t>
          </a:r>
          <a:r>
            <a:rPr lang="en-GB" sz="1500" kern="1200" dirty="0"/>
            <a:t>on Nb</a:t>
          </a:r>
          <a:r>
            <a:rPr lang="en-GB" sz="1500" kern="1200" baseline="-25000" dirty="0"/>
            <a:t>3</a:t>
          </a:r>
          <a:r>
            <a:rPr lang="en-GB" sz="1500" kern="1200" dirty="0"/>
            <a:t>Sn thin films deposited with PVD and ALD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dirty="0"/>
            <a:t>Functional layers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dirty="0"/>
            <a:t>Post deposition treatment</a:t>
          </a:r>
        </a:p>
      </dsp:txBody>
      <dsp:txXfrm rot="-5400000">
        <a:off x="1172547" y="1594009"/>
        <a:ext cx="9366101" cy="982493"/>
      </dsp:txXfrm>
    </dsp:sp>
    <dsp:sp modelId="{B3CA490F-333A-4F52-8B89-2CFF7A0B4F2C}">
      <dsp:nvSpPr>
        <dsp:cNvPr id="0" name=""/>
        <dsp:cNvSpPr/>
      </dsp:nvSpPr>
      <dsp:spPr>
        <a:xfrm rot="5400000">
          <a:off x="-251260" y="3324512"/>
          <a:ext cx="1675067" cy="11725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/>
            <a:t>iSAS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/>
            <a:t>(2024-2028) WP3</a:t>
          </a:r>
          <a:endParaRPr lang="en-GB" sz="1050" b="1" kern="1200" dirty="0"/>
        </a:p>
      </dsp:txBody>
      <dsp:txXfrm rot="-5400000">
        <a:off x="1" y="3659526"/>
        <a:ext cx="1172547" cy="502520"/>
      </dsp:txXfrm>
    </dsp:sp>
    <dsp:sp modelId="{F4BB8E95-3592-4D11-87F4-167FC80A5F3E}">
      <dsp:nvSpPr>
        <dsp:cNvPr id="0" name=""/>
        <dsp:cNvSpPr/>
      </dsp:nvSpPr>
      <dsp:spPr>
        <a:xfrm rot="5400000">
          <a:off x="5337776" y="-1091976"/>
          <a:ext cx="1088793" cy="94192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1" kern="1200" dirty="0">
              <a:solidFill>
                <a:schemeClr val="accent6"/>
              </a:solidFill>
            </a:rPr>
            <a:t>Nb</a:t>
          </a:r>
          <a:r>
            <a:rPr lang="en-GB" sz="1500" b="1" kern="1200" baseline="-25000" dirty="0">
              <a:solidFill>
                <a:schemeClr val="accent6"/>
              </a:solidFill>
            </a:rPr>
            <a:t>3</a:t>
          </a:r>
          <a:r>
            <a:rPr lang="en-GB" sz="1500" b="1" kern="1200" dirty="0">
              <a:solidFill>
                <a:schemeClr val="accent6"/>
              </a:solidFill>
            </a:rPr>
            <a:t>Sn coated </a:t>
          </a:r>
          <a:r>
            <a:rPr lang="en-GB" sz="1500" b="1" u="sng" kern="1200" dirty="0">
              <a:solidFill>
                <a:schemeClr val="accent6"/>
              </a:solidFill>
            </a:rPr>
            <a:t>Cu</a:t>
          </a:r>
          <a:r>
            <a:rPr lang="en-GB" sz="1500" b="1" kern="1200" dirty="0">
              <a:solidFill>
                <a:schemeClr val="accent6"/>
              </a:solidFill>
            </a:rPr>
            <a:t> caviti</a:t>
          </a:r>
          <a:r>
            <a:rPr lang="en-GB" sz="1500" b="1" u="sng" kern="1200" dirty="0">
              <a:solidFill>
                <a:schemeClr val="accent6"/>
              </a:solidFill>
            </a:rPr>
            <a:t>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dirty="0"/>
            <a:t>Magnetic field trapping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dirty="0"/>
            <a:t>Mechanical properties and tunability</a:t>
          </a:r>
        </a:p>
      </dsp:txBody>
      <dsp:txXfrm rot="-5400000">
        <a:off x="1172547" y="3126403"/>
        <a:ext cx="9366101" cy="982493"/>
      </dsp:txXfrm>
    </dsp:sp>
    <dsp:sp modelId="{7FBE0409-2FAF-47D7-9734-B54585072C83}">
      <dsp:nvSpPr>
        <dsp:cNvPr id="0" name=""/>
        <dsp:cNvSpPr/>
      </dsp:nvSpPr>
      <dsp:spPr>
        <a:xfrm rot="5400000">
          <a:off x="-251260" y="4856906"/>
          <a:ext cx="1675067" cy="11725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/>
            <a:t>EPITA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/>
            <a:t>(2026-2030) WP4 </a:t>
          </a:r>
          <a:endParaRPr lang="en-GB" sz="1050" b="1" kern="1200" dirty="0"/>
        </a:p>
      </dsp:txBody>
      <dsp:txXfrm rot="-5400000">
        <a:off x="1" y="5191920"/>
        <a:ext cx="1172547" cy="502520"/>
      </dsp:txXfrm>
    </dsp:sp>
    <dsp:sp modelId="{6D40E730-4F54-478B-9EA7-9E26594C570D}">
      <dsp:nvSpPr>
        <dsp:cNvPr id="0" name=""/>
        <dsp:cNvSpPr/>
      </dsp:nvSpPr>
      <dsp:spPr>
        <a:xfrm rot="5400000">
          <a:off x="5337776" y="440417"/>
          <a:ext cx="1088793" cy="94192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dirty="0"/>
            <a:t>Nb</a:t>
          </a:r>
          <a:r>
            <a:rPr lang="en-GB" sz="1500" kern="1200" baseline="-25000" dirty="0"/>
            <a:t>3</a:t>
          </a:r>
          <a:r>
            <a:rPr lang="en-GB" sz="1500" kern="1200" dirty="0"/>
            <a:t>Sn </a:t>
          </a:r>
          <a:r>
            <a:rPr lang="en-GB" sz="1500" u="sng" kern="1200" dirty="0"/>
            <a:t>coated</a:t>
          </a:r>
          <a:r>
            <a:rPr lang="en-GB" sz="1500" kern="1200" dirty="0"/>
            <a:t> </a:t>
          </a:r>
          <a:r>
            <a:rPr lang="en-GB" sz="1500" b="1" kern="1200" dirty="0"/>
            <a:t>Cu cavities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1" kern="1200" dirty="0">
              <a:solidFill>
                <a:schemeClr val="accent6"/>
              </a:solidFill>
            </a:rPr>
            <a:t>Horizontal RF test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1" kern="1200" dirty="0">
              <a:solidFill>
                <a:schemeClr val="accent6"/>
              </a:solidFill>
            </a:rPr>
            <a:t>Conduction cooling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1" kern="1200" dirty="0">
              <a:solidFill>
                <a:schemeClr val="accent6"/>
              </a:solidFill>
            </a:rPr>
            <a:t>Industry involvement</a:t>
          </a:r>
        </a:p>
      </dsp:txBody>
      <dsp:txXfrm rot="-5400000">
        <a:off x="1172547" y="4658796"/>
        <a:ext cx="9366101" cy="9824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FF7325-D74C-4EE3-BB28-7D06566C9EA5}">
      <dsp:nvSpPr>
        <dsp:cNvPr id="0" name=""/>
        <dsp:cNvSpPr/>
      </dsp:nvSpPr>
      <dsp:spPr>
        <a:xfrm>
          <a:off x="7640" y="229435"/>
          <a:ext cx="4202905" cy="16811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/>
            <a:t>ESPP-U 2020</a:t>
          </a:r>
          <a:endParaRPr lang="en-GB" sz="2000" b="1" kern="1200" dirty="0"/>
        </a:p>
      </dsp:txBody>
      <dsp:txXfrm>
        <a:off x="848221" y="229435"/>
        <a:ext cx="2521743" cy="1681162"/>
      </dsp:txXfrm>
    </dsp:sp>
    <dsp:sp modelId="{77C466A4-FCBD-4CB5-BFA4-A3581C7B65C2}">
      <dsp:nvSpPr>
        <dsp:cNvPr id="0" name=""/>
        <dsp:cNvSpPr/>
      </dsp:nvSpPr>
      <dsp:spPr>
        <a:xfrm>
          <a:off x="7640" y="2120743"/>
          <a:ext cx="3362324" cy="3348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b="0" i="0" kern="1200" dirty="0"/>
            <a:t>The 2020 Update of the European Strategy for Particle Physics is the European roadmap on long-term future of particle physics</a:t>
          </a:r>
          <a:endParaRPr lang="en-GB" sz="1800" kern="1200" dirty="0"/>
        </a:p>
      </dsp:txBody>
      <dsp:txXfrm>
        <a:off x="7640" y="2120743"/>
        <a:ext cx="3362324" cy="3348256"/>
      </dsp:txXfrm>
    </dsp:sp>
    <dsp:sp modelId="{D62E8E7A-A5B8-48F4-8A99-0B98A2D994A9}">
      <dsp:nvSpPr>
        <dsp:cNvPr id="0" name=""/>
        <dsp:cNvSpPr/>
      </dsp:nvSpPr>
      <dsp:spPr>
        <a:xfrm>
          <a:off x="3994546" y="229435"/>
          <a:ext cx="4202905" cy="16811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RFCP</a:t>
          </a:r>
        </a:p>
      </dsp:txBody>
      <dsp:txXfrm>
        <a:off x="4835127" y="229435"/>
        <a:ext cx="2521743" cy="1681162"/>
      </dsp:txXfrm>
    </dsp:sp>
    <dsp:sp modelId="{07CFB566-87F4-485D-8B56-FCC04A6AA948}">
      <dsp:nvSpPr>
        <dsp:cNvPr id="0" name=""/>
        <dsp:cNvSpPr/>
      </dsp:nvSpPr>
      <dsp:spPr>
        <a:xfrm>
          <a:off x="3994546" y="2120743"/>
          <a:ext cx="3362324" cy="3348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600" kern="1200" dirty="0"/>
            <a:t>RF Coordination Panel was by the European Laboratory Directors Group (LDG) in Nov. 2022 for implementation ESPP-U 2020 on high gradient RF structures: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GB" sz="1600" kern="1200" dirty="0"/>
            <a:t> identify the main R&amp;D activities needed by various collider schemes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GB" sz="1600" kern="1200" dirty="0"/>
            <a:t> highlighting top priorities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GB" sz="1600" kern="1200" dirty="0"/>
            <a:t> coordinating across national institutes and CERN</a:t>
          </a:r>
        </a:p>
      </dsp:txBody>
      <dsp:txXfrm>
        <a:off x="3994546" y="2120743"/>
        <a:ext cx="3362324" cy="3348256"/>
      </dsp:txXfrm>
    </dsp:sp>
    <dsp:sp modelId="{B638E1DA-D0C9-48F0-859F-5861B5A26822}">
      <dsp:nvSpPr>
        <dsp:cNvPr id="0" name=""/>
        <dsp:cNvSpPr/>
      </dsp:nvSpPr>
      <dsp:spPr>
        <a:xfrm>
          <a:off x="7981452" y="229435"/>
          <a:ext cx="4202905" cy="16811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/>
            <a:t>WG2 – Thin films</a:t>
          </a:r>
          <a:endParaRPr lang="en-GB" sz="2000" kern="1200" dirty="0"/>
        </a:p>
      </dsp:txBody>
      <dsp:txXfrm>
        <a:off x="8822033" y="229435"/>
        <a:ext cx="2521743" cy="1681162"/>
      </dsp:txXfrm>
    </dsp:sp>
    <dsp:sp modelId="{DC9B11B4-E5A1-4BD6-A4B2-97AC0AE2EB31}">
      <dsp:nvSpPr>
        <dsp:cNvPr id="0" name=""/>
        <dsp:cNvSpPr/>
      </dsp:nvSpPr>
      <dsp:spPr>
        <a:xfrm>
          <a:off x="7981452" y="2120743"/>
          <a:ext cx="3362324" cy="3348256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0" i="0" kern="1200" dirty="0"/>
            <a:t>From WG2 recommendations in 2025:</a:t>
          </a:r>
          <a:endParaRPr lang="en-GB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GB" sz="1600" b="0" i="0" kern="1200" dirty="0">
              <a:solidFill>
                <a:srgbClr val="00B050"/>
              </a:solidFill>
            </a:rPr>
            <a:t> high-T</a:t>
          </a:r>
          <a:r>
            <a:rPr lang="en-GB" sz="1600" b="0" i="0" kern="1200" baseline="-25000" dirty="0">
              <a:solidFill>
                <a:srgbClr val="00B050"/>
              </a:solidFill>
            </a:rPr>
            <a:t>c</a:t>
          </a:r>
          <a:r>
            <a:rPr lang="en-GB" sz="1600" b="0" i="0" kern="1200" dirty="0">
              <a:solidFill>
                <a:srgbClr val="00B050"/>
              </a:solidFill>
            </a:rPr>
            <a:t> TF coated cavities could boost performance, cut reliance on strategic</a:t>
          </a:r>
          <a:endParaRPr lang="en-GB" sz="1600" kern="1200" dirty="0">
            <a:solidFill>
              <a:srgbClr val="00B050"/>
            </a:solidFill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GB" sz="1600" kern="1200" dirty="0">
              <a:solidFill>
                <a:srgbClr val="00B050"/>
              </a:solidFill>
            </a:rPr>
            <a:t> reduce construction and operation costs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GB" sz="1600" b="0" i="0" kern="1200" dirty="0">
              <a:solidFill>
                <a:srgbClr val="00B050"/>
              </a:solidFill>
            </a:rPr>
            <a:t> help to reduce environmental impact</a:t>
          </a:r>
          <a:endParaRPr lang="en-GB" sz="1600" kern="1200" dirty="0">
            <a:solidFill>
              <a:srgbClr val="00B050"/>
            </a:solidFill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GB" sz="1600" kern="1200" dirty="0">
              <a:solidFill>
                <a:srgbClr val="FF0000"/>
              </a:solidFill>
            </a:rPr>
            <a:t> Luck of resources (both staff and funds)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GB" sz="1600" kern="1200" dirty="0">
              <a:solidFill>
                <a:srgbClr val="FF0000"/>
              </a:solidFill>
            </a:rPr>
            <a:t>Access to RF testing facilities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GB" sz="1600" kern="1200" dirty="0">
              <a:solidFill>
                <a:srgbClr val="FF0000"/>
              </a:solidFill>
            </a:rPr>
            <a:t>Challenges in industrialisation</a:t>
          </a:r>
        </a:p>
      </dsp:txBody>
      <dsp:txXfrm>
        <a:off x="7981452" y="2120743"/>
        <a:ext cx="3362324" cy="33482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8AF7E-8F10-4FE2-9DA4-C7794D5E9FF1}">
      <dsp:nvSpPr>
        <dsp:cNvPr id="0" name=""/>
        <dsp:cNvSpPr/>
      </dsp:nvSpPr>
      <dsp:spPr>
        <a:xfrm>
          <a:off x="894" y="44169"/>
          <a:ext cx="5016055" cy="2122182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+mn-lt"/>
            </a:rPr>
            <a:t>Task 4.4: Superconducting Thin Film Development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+mn-lt"/>
            </a:rPr>
            <a:t>R&amp;D on deposition parameters and post treatment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+mn-lt"/>
            </a:rPr>
            <a:t>MS: Test for development of small scale Nb</a:t>
          </a:r>
          <a:r>
            <a:rPr lang="en-GB" sz="1400" kern="1200" baseline="-25000" dirty="0">
              <a:latin typeface="+mn-lt"/>
            </a:rPr>
            <a:t>3</a:t>
          </a:r>
          <a:r>
            <a:rPr lang="en-GB" sz="1400" kern="1200" dirty="0">
              <a:latin typeface="+mn-lt"/>
            </a:rPr>
            <a:t>Sn targets. M36.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+mn-lt"/>
            </a:rPr>
            <a:t>Del: </a:t>
          </a:r>
          <a:r>
            <a:rPr lang="en-GB" sz="1400" b="1" kern="1200" dirty="0">
              <a:solidFill>
                <a:srgbClr val="FF0000"/>
              </a:solidFill>
              <a:latin typeface="+mn-lt"/>
            </a:rPr>
            <a:t>Targets</a:t>
          </a:r>
          <a:r>
            <a:rPr lang="en-GB" sz="1400" kern="1200" dirty="0">
              <a:latin typeface="+mn-lt"/>
            </a:rPr>
            <a:t>.  Production and tests of Nb</a:t>
          </a:r>
          <a:r>
            <a:rPr lang="en-GB" sz="1400" kern="1200" baseline="-25000" dirty="0">
              <a:latin typeface="+mn-lt"/>
            </a:rPr>
            <a:t>3</a:t>
          </a:r>
          <a:r>
            <a:rPr lang="en-GB" sz="1400" kern="1200" dirty="0">
              <a:latin typeface="+mn-lt"/>
            </a:rPr>
            <a:t>Sn cylindrical sputtering targets. M36. </a:t>
          </a:r>
        </a:p>
      </dsp:txBody>
      <dsp:txXfrm>
        <a:off x="63051" y="106326"/>
        <a:ext cx="4891741" cy="1997868"/>
      </dsp:txXfrm>
    </dsp:sp>
    <dsp:sp modelId="{DC18E964-5E00-4257-887D-CF7EC34E31B3}">
      <dsp:nvSpPr>
        <dsp:cNvPr id="0" name=""/>
        <dsp:cNvSpPr/>
      </dsp:nvSpPr>
      <dsp:spPr>
        <a:xfrm rot="21575193">
          <a:off x="5260018" y="741055"/>
          <a:ext cx="585609" cy="6844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900" kern="1200">
            <a:latin typeface="+mn-lt"/>
          </a:endParaRPr>
        </a:p>
      </dsp:txBody>
      <dsp:txXfrm>
        <a:off x="5260020" y="878585"/>
        <a:ext cx="409926" cy="410688"/>
      </dsp:txXfrm>
    </dsp:sp>
    <dsp:sp modelId="{195E9F25-5A7C-40A7-A7E2-2B974AEDB981}">
      <dsp:nvSpPr>
        <dsp:cNvPr id="0" name=""/>
        <dsp:cNvSpPr/>
      </dsp:nvSpPr>
      <dsp:spPr>
        <a:xfrm>
          <a:off x="6121844" y="0"/>
          <a:ext cx="5016055" cy="2122182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+mn-lt"/>
            </a:rPr>
            <a:t>Task 4.3: 1.3 GHz cavity production and coating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+mn-lt"/>
            </a:rPr>
            <a:t>Focus on cavities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+mn-lt"/>
            </a:rPr>
            <a:t>MS: Report on different types of 1.3 GHz cavity manufacturing and surface preparation. M22.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+mn-lt"/>
            </a:rPr>
            <a:t>Del</a:t>
          </a:r>
          <a:r>
            <a:rPr lang="en-GB" sz="1400" b="1" kern="1200" dirty="0">
              <a:latin typeface="+mn-lt"/>
            </a:rPr>
            <a:t>: </a:t>
          </a:r>
          <a:r>
            <a:rPr lang="en-GB" sz="1400" b="1" kern="1200" dirty="0">
              <a:solidFill>
                <a:srgbClr val="FF3B3B"/>
              </a:solidFill>
              <a:latin typeface="+mn-lt"/>
            </a:rPr>
            <a:t>Cavities. </a:t>
          </a:r>
          <a:r>
            <a:rPr lang="en-GB" sz="1400" kern="1200" dirty="0">
              <a:latin typeface="+mn-lt"/>
            </a:rPr>
            <a:t>Report on 1.3 GHz cavity with coupler ports coated. M40. </a:t>
          </a:r>
        </a:p>
      </dsp:txBody>
      <dsp:txXfrm>
        <a:off x="6184001" y="62157"/>
        <a:ext cx="4891741" cy="1997868"/>
      </dsp:txXfrm>
    </dsp:sp>
    <dsp:sp modelId="{B9A90981-59FC-4DDF-8915-59A5F03FAA71}">
      <dsp:nvSpPr>
        <dsp:cNvPr id="0" name=""/>
        <dsp:cNvSpPr/>
      </dsp:nvSpPr>
      <dsp:spPr>
        <a:xfrm rot="5400940">
          <a:off x="8325164" y="2336804"/>
          <a:ext cx="608530" cy="6844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>
            <a:latin typeface="+mn-lt"/>
          </a:endParaRPr>
        </a:p>
      </dsp:txBody>
      <dsp:txXfrm rot="-5400000">
        <a:off x="8424109" y="2374780"/>
        <a:ext cx="410688" cy="425971"/>
      </dsp:txXfrm>
    </dsp:sp>
    <dsp:sp modelId="{12EFBB15-DD99-4D31-9EF4-63F60B44C459}">
      <dsp:nvSpPr>
        <dsp:cNvPr id="0" name=""/>
        <dsp:cNvSpPr/>
      </dsp:nvSpPr>
      <dsp:spPr>
        <a:xfrm>
          <a:off x="6120950" y="3270352"/>
          <a:ext cx="5016055" cy="2122182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+mn-lt"/>
            </a:rPr>
            <a:t>Task 4.2: Horizontal RF test of conduction cooled 1.3 GHz cavity with off-axis couplers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+mn-lt"/>
            </a:rPr>
            <a:t>MS: </a:t>
          </a:r>
          <a:r>
            <a:rPr lang="en-GB" sz="1400" b="1" kern="1200" dirty="0">
              <a:solidFill>
                <a:srgbClr val="FF0000"/>
              </a:solidFill>
              <a:latin typeface="+mn-lt"/>
            </a:rPr>
            <a:t>Cryostat </a:t>
          </a:r>
          <a:r>
            <a:rPr lang="en-GB" sz="1400" kern="1200" dirty="0">
              <a:latin typeface="+mn-lt"/>
            </a:rPr>
            <a:t>for use with Nb</a:t>
          </a:r>
          <a:r>
            <a:rPr lang="en-GB" sz="1400" kern="1200" baseline="-25000" dirty="0">
              <a:latin typeface="+mn-lt"/>
            </a:rPr>
            <a:t>3</a:t>
          </a:r>
          <a:r>
            <a:rPr lang="en-GB" sz="1400" kern="1200" dirty="0">
              <a:latin typeface="+mn-lt"/>
            </a:rPr>
            <a:t>Sn cavities, coupler adaptation. M28.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+mn-lt"/>
            </a:rPr>
            <a:t>Del: </a:t>
          </a:r>
          <a:r>
            <a:rPr lang="en-GB" sz="1400" b="1" kern="1200" dirty="0">
              <a:solidFill>
                <a:srgbClr val="FF0000"/>
              </a:solidFill>
              <a:latin typeface="+mn-lt"/>
            </a:rPr>
            <a:t>Test stand</a:t>
          </a:r>
          <a:r>
            <a:rPr lang="en-GB" sz="1400" kern="1200" dirty="0">
              <a:latin typeface="+mn-lt"/>
            </a:rPr>
            <a:t>. Horizontal </a:t>
          </a:r>
          <a:r>
            <a:rPr lang="en-GB" sz="1400" b="1" kern="1200" dirty="0">
              <a:solidFill>
                <a:srgbClr val="FF0000"/>
              </a:solidFill>
              <a:latin typeface="+mn-lt"/>
            </a:rPr>
            <a:t>RF test </a:t>
          </a:r>
          <a:r>
            <a:rPr lang="en-GB" sz="1400" kern="1200" dirty="0">
              <a:latin typeface="+mn-lt"/>
            </a:rPr>
            <a:t>of </a:t>
          </a:r>
          <a:r>
            <a:rPr lang="en-GB" sz="1400" b="1" kern="1200" dirty="0">
              <a:latin typeface="+mn-lt"/>
            </a:rPr>
            <a:t>conduction cooled </a:t>
          </a:r>
          <a:r>
            <a:rPr lang="en-GB" sz="1400" kern="1200" dirty="0">
              <a:latin typeface="+mn-lt"/>
            </a:rPr>
            <a:t>cavity at CEA and with off-axis couplers at HZB. M46. </a:t>
          </a:r>
        </a:p>
      </dsp:txBody>
      <dsp:txXfrm>
        <a:off x="6183107" y="3332509"/>
        <a:ext cx="4891741" cy="1997868"/>
      </dsp:txXfrm>
    </dsp:sp>
    <dsp:sp modelId="{975A1033-5AD1-41F4-8852-322404587731}">
      <dsp:nvSpPr>
        <dsp:cNvPr id="0" name=""/>
        <dsp:cNvSpPr/>
      </dsp:nvSpPr>
      <dsp:spPr>
        <a:xfrm rot="10819016">
          <a:off x="5307187" y="3972419"/>
          <a:ext cx="575065" cy="6844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900" kern="1200">
            <a:latin typeface="+mn-lt"/>
          </a:endParaRPr>
        </a:p>
      </dsp:txBody>
      <dsp:txXfrm rot="10800000">
        <a:off x="5479705" y="4109792"/>
        <a:ext cx="402546" cy="410688"/>
      </dsp:txXfrm>
    </dsp:sp>
    <dsp:sp modelId="{46A6E823-88A1-4DB3-A793-2BBC5A4BB5C6}">
      <dsp:nvSpPr>
        <dsp:cNvPr id="0" name=""/>
        <dsp:cNvSpPr/>
      </dsp:nvSpPr>
      <dsp:spPr>
        <a:xfrm>
          <a:off x="19883" y="3236603"/>
          <a:ext cx="5016055" cy="2122182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1" kern="1200" dirty="0">
              <a:latin typeface="+mn-lt"/>
            </a:rPr>
            <a:t>Task 4.1: Strategy and Industrialisation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 dirty="0">
              <a:latin typeface="+mn-lt"/>
              <a:ea typeface="Aptos" panose="020B0004020202020204" pitchFamily="34" charset="0"/>
              <a:cs typeface="Aptos" panose="020B0004020202020204" pitchFamily="34" charset="0"/>
            </a:rPr>
            <a:t>MS: Thin Film SRF workshop and lead roadmap discussion. M10.</a:t>
          </a:r>
          <a:endParaRPr lang="en-GB" sz="1400" b="0" i="1" kern="1200" dirty="0">
            <a:latin typeface="+mn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0" kern="1200" dirty="0">
              <a:latin typeface="+mn-lt"/>
              <a:ea typeface="Aptos" panose="020B0004020202020204" pitchFamily="34" charset="0"/>
              <a:cs typeface="Aptos" panose="020B0004020202020204" pitchFamily="34" charset="0"/>
            </a:rPr>
            <a:t>Del: </a:t>
          </a:r>
          <a:r>
            <a:rPr lang="en-GB" sz="1400" b="1" kern="1200" dirty="0">
              <a:solidFill>
                <a:srgbClr val="FF0000"/>
              </a:solidFill>
              <a:latin typeface="+mn-lt"/>
              <a:ea typeface="Aptos" panose="020B0004020202020204" pitchFamily="34" charset="0"/>
              <a:cs typeface="Aptos" panose="020B0004020202020204" pitchFamily="34" charset="0"/>
            </a:rPr>
            <a:t>Industry.</a:t>
          </a:r>
          <a:r>
            <a:rPr lang="en-GB" sz="1400" b="0" kern="1200" dirty="0">
              <a:latin typeface="+mn-lt"/>
              <a:ea typeface="Aptos" panose="020B0004020202020204" pitchFamily="34" charset="0"/>
              <a:cs typeface="Aptos" panose="020B0004020202020204" pitchFamily="34" charset="0"/>
            </a:rPr>
            <a:t> </a:t>
          </a:r>
          <a:r>
            <a:rPr lang="en-GB" sz="1400" kern="1200" dirty="0">
              <a:latin typeface="+mn-lt"/>
              <a:ea typeface="Aptos" panose="020B0004020202020204" pitchFamily="34" charset="0"/>
              <a:cs typeface="Aptos" panose="020B0004020202020204" pitchFamily="34" charset="0"/>
            </a:rPr>
            <a:t>Report </a:t>
          </a:r>
          <a:r>
            <a:rPr lang="en-GB" sz="1400" b="0" kern="1200" dirty="0">
              <a:solidFill>
                <a:schemeClr val="bg1"/>
              </a:solidFill>
              <a:latin typeface="+mn-lt"/>
              <a:ea typeface="Aptos" panose="020B0004020202020204" pitchFamily="34" charset="0"/>
              <a:cs typeface="Aptos" panose="020B0004020202020204" pitchFamily="34" charset="0"/>
            </a:rPr>
            <a:t>on industrialisation </a:t>
          </a:r>
          <a:r>
            <a:rPr lang="en-GB" sz="1400" kern="1200" dirty="0">
              <a:latin typeface="+mn-lt"/>
              <a:ea typeface="Aptos" panose="020B0004020202020204" pitchFamily="34" charset="0"/>
              <a:cs typeface="Aptos" panose="020B0004020202020204" pitchFamily="34" charset="0"/>
            </a:rPr>
            <a:t>perspective and recommendations. M42.</a:t>
          </a:r>
          <a:endParaRPr lang="en-GB" sz="1400" kern="1200" dirty="0">
            <a:latin typeface="+mn-lt"/>
          </a:endParaRPr>
        </a:p>
      </dsp:txBody>
      <dsp:txXfrm>
        <a:off x="82040" y="3298760"/>
        <a:ext cx="4891741" cy="19978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#1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BCC6701D-B78E-7E92-58CB-C1728BC1F5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0B51B0C-B3B5-91A5-2882-AAD5B9E072B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251450-F558-4B38-8606-5EA674E302E7}" type="datetimeFigureOut">
              <a:rPr lang="it-IT" smtClean="0"/>
              <a:t>20/09/2026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8D1A1C5-0EC0-D9E3-3236-1F7C24AA91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BEF0D1B-1372-F5AD-358F-426B69476D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83D837-3FE6-4EAA-BE6C-639977F030B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07686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1" i="0">
                <a:latin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1" i="0">
                <a:latin typeface="Verdana" panose="020B0604030504040204" pitchFamily="34" charset="0"/>
              </a:defRPr>
            </a:lvl1pPr>
          </a:lstStyle>
          <a:p>
            <a:fld id="{673AC9A7-AB33-6B49-B5D3-C3AA09B10BD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1" i="0">
                <a:latin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1" i="0">
                <a:latin typeface="Verdana" panose="020B0604030504040204" pitchFamily="34" charset="0"/>
              </a:defRPr>
            </a:lvl1pPr>
          </a:lstStyle>
          <a:p>
            <a:fld id="{A0075E71-79FC-1145-A415-65D50213BF6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22269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b="1" i="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75E71-79FC-1145-A415-65D50213BF68}" type="slidenum">
              <a:rPr lang="en-US" smtClean="0"/>
              <a:t>1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49A5AE-D977-7C39-0EE6-23DAD0E3DF1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73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22EBA-7263-6171-2B0D-381C577A3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C7E058-A6D7-C597-625A-3DFD7EBC3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F08AB8-9ECA-FF8A-85A6-4105E1135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5CEEF7-92DB-B34C-6C55-49C410CF36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75E71-79FC-1145-A415-65D50213BF68}" type="slidenum">
              <a:rPr lang="en-US" smtClean="0"/>
              <a:t>6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9116E33-D631-0003-441A-4D3DF580DCE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456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CEA will design a cryostat using a closed-loop liquid helium system for vertical and horizontal testing of 1.3 GHz cavities at 4.2 K.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system will feature a 3D-printed Cu-based double-wall structure embedded in the Nb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Sn coated cavities.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two approaches will assess the impact of microphonics from cryocoolers and helium boiling, respectively, on cavity RF performance and develop mitigation strategies.</a:t>
            </a:r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75E71-79FC-1145-A415-65D50213BF6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629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75E71-79FC-1145-A415-65D50213BF6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231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latin typeface="Arial" panose="020B0604020202020204" pitchFamily="34" charset="0"/>
                <a:cs typeface="Arial" panose="020B0604020202020204" pitchFamily="34" charset="0"/>
              </a:rPr>
              <a:t>Superconducting TF coating will be carried out at CEA, INFN, and UKRI using different setups to reduce failure risk.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latin typeface="Arial" panose="020B0604020202020204" pitchFamily="34" charset="0"/>
                <a:cs typeface="Arial" panose="020B0604020202020204" pitchFamily="34" charset="0"/>
              </a:rPr>
              <a:t>The baseline coating protocol will follow I.FAST developments.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latin typeface="Arial" panose="020B0604020202020204" pitchFamily="34" charset="0"/>
                <a:cs typeface="Arial" panose="020B0604020202020204" pitchFamily="34" charset="0"/>
              </a:rPr>
              <a:t>It also includes deposition target development.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75E71-79FC-1145-A415-65D50213BF6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95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latin typeface="Arial" panose="020B0604020202020204" pitchFamily="34" charset="0"/>
                <a:cs typeface="Arial" panose="020B0604020202020204" pitchFamily="34" charset="0"/>
              </a:rPr>
              <a:t>while CEA will assess the possibility of including interlayers via Atomic Layer Deposition (ALD)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75E71-79FC-1145-A415-65D50213BF6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69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75E71-79FC-1145-A415-65D50213BF68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074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44AB1-F5A4-5621-9CD2-B3DD6E0CA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50055-FA2F-6533-E1FC-8DB367944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26810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F08AB-C4A8-5E8F-23FB-1E1BB5F81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B1DB7-71FE-811A-62F1-4A5F86DCC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7736"/>
            <a:ext cx="10515600" cy="486529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69113C2-C234-7F89-76A4-48AAC764E5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65647" y="6431082"/>
            <a:ext cx="7137646" cy="365125"/>
          </a:xfrm>
        </p:spPr>
        <p:txBody>
          <a:bodyPr/>
          <a:lstStyle>
            <a:lvl1pPr>
              <a:defRPr sz="1200"/>
            </a:lvl1pPr>
          </a:lstStyle>
          <a:p>
            <a:r>
              <a:rPr lang="en-GB"/>
              <a:t>O.B. Malyshev | Coordinated TF SRF activities in Europe | 21-25 Sep 2026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07A6487-BCB6-57D2-F46F-D5F2BD616E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992256" y="6431081"/>
            <a:ext cx="1361543" cy="365125"/>
          </a:xfrm>
        </p:spPr>
        <p:txBody>
          <a:bodyPr/>
          <a:lstStyle>
            <a:lvl1pPr>
              <a:defRPr sz="1200"/>
            </a:lvl1pPr>
          </a:lstStyle>
          <a:p>
            <a:fld id="{314A0092-D01F-435D-98C3-102D3C82C7A5}" type="slidenum">
              <a:rPr lang="it-IT" smtClean="0"/>
              <a:pPr/>
              <a:t>‹#›</a:t>
            </a:fld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3104176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F076-8A00-0864-2B55-1FB0210E3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A685A-EB65-17F0-BC01-B5693E5D6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292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EAC05-AA8D-D4CD-896F-56A8520A9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0B61DF-89C2-3839-CFFE-9DFCAD4BF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D993530-8FF9-AEC0-A7F9-51A24B7F8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04EE1F5E-AA68-9933-5749-A9F23D370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it-IT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48C78DCF-B951-1B77-476F-D156E8741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36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60E96-C366-02FE-893C-19A667FDF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32A75-C8C1-E000-EC6C-ADA810A2E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763238-EE7D-2B06-F4DD-AB731AE36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F03035-B5FA-50B2-F28F-39B890DB09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18651-D80B-0924-F26F-0546C407CD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1523E127-A30A-4C57-4207-FBAEEFB814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it-IT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23846734-DF9F-A134-DDA9-CA49BC06FE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5257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2F54B-8A4B-0BFC-B0CA-A60C8E342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B6EB5-D59E-75D1-81BF-C47EEA41E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2249" y="6431081"/>
            <a:ext cx="5977463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D16B295-F355-9E81-10D4-7FE7DFEF0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9712" y="6431081"/>
            <a:ext cx="2334087" cy="365125"/>
          </a:xfrm>
        </p:spPr>
        <p:txBody>
          <a:bodyPr/>
          <a:lstStyle/>
          <a:p>
            <a:fld id="{314A0092-D01F-435D-98C3-102D3C82C7A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009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C77D63-B688-C55F-A366-750BF4A2E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84740" y="6431081"/>
            <a:ext cx="600834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CDFF658-11F2-957E-ED77-63EB300C2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6244" y="6431081"/>
            <a:ext cx="2227555" cy="365125"/>
          </a:xfrm>
        </p:spPr>
        <p:txBody>
          <a:bodyPr/>
          <a:lstStyle/>
          <a:p>
            <a:fld id="{314A0092-D01F-435D-98C3-102D3C82C7A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7155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879B2D-CA5B-3102-05AA-D894E6507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417"/>
            <a:ext cx="10515600" cy="107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1D1391-B294-3CF5-469D-BF9D831B2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37736"/>
            <a:ext cx="10515600" cy="4739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F3A198C-4F78-46AF-CF3F-1D2AEE69B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59114" y="6434729"/>
            <a:ext cx="60660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O.B. Malyshev | Coordinated TF SRF activities in Europe | 21-25 Sep 2026</a:t>
            </a:r>
            <a:endParaRPr lang="it-IT" sz="1200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F960DF7-EA7A-CEC2-A5B4-A8BE97C325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310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4A0092-D01F-435D-98C3-102D3C82C7A5}" type="slidenum">
              <a:rPr lang="it-IT" smtClean="0"/>
              <a:pPr/>
              <a:t>‹#›</a:t>
            </a:fld>
            <a:endParaRPr lang="it-IT" sz="1200"/>
          </a:p>
        </p:txBody>
      </p:sp>
      <p:pic>
        <p:nvPicPr>
          <p:cNvPr id="6" name="Picture 5" descr="A black and red letter p&#10;&#10;AI-generated content may be incorrect.">
            <a:extLst>
              <a:ext uri="{FF2B5EF4-FFF2-40B4-BE49-F238E27FC236}">
                <a16:creationId xmlns:a16="http://schemas.microsoft.com/office/drawing/2014/main" id="{8BC664E7-6D7C-B86D-7A26-0BB32426465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41547" y="6395498"/>
            <a:ext cx="1993171" cy="399646"/>
          </a:xfrm>
          <a:prstGeom prst="rect">
            <a:avLst/>
          </a:prstGeom>
        </p:spPr>
      </p:pic>
      <p:pic>
        <p:nvPicPr>
          <p:cNvPr id="7" name="Picture 6" descr="A close up of a logo&#10;&#10;AI-generated content may be incorrect.">
            <a:extLst>
              <a:ext uri="{FF2B5EF4-FFF2-40B4-BE49-F238E27FC236}">
                <a16:creationId xmlns:a16="http://schemas.microsoft.com/office/drawing/2014/main" id="{DCB19B0C-134C-BFFB-B233-4A8B5BEB5B1E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308541" y="4275968"/>
            <a:ext cx="3883459" cy="258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5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records/14731412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jpeg"/><Relationship Id="rId21" Type="http://schemas.openxmlformats.org/officeDocument/2006/relationships/image" Target="../media/image26.pn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" Type="http://schemas.openxmlformats.org/officeDocument/2006/relationships/image" Target="../media/image7.jpe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jpeg"/><Relationship Id="rId7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jpeg"/><Relationship Id="rId7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4.jpeg"/><Relationship Id="rId4" Type="http://schemas.openxmlformats.org/officeDocument/2006/relationships/image" Target="../media/image11.png"/><Relationship Id="rId9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8.png"/><Relationship Id="rId7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39.png"/><Relationship Id="rId5" Type="http://schemas.openxmlformats.org/officeDocument/2006/relationships/image" Target="../media/image7.jpeg"/><Relationship Id="rId10" Type="http://schemas.openxmlformats.org/officeDocument/2006/relationships/image" Target="../media/image14.jpeg"/><Relationship Id="rId4" Type="http://schemas.openxmlformats.org/officeDocument/2006/relationships/image" Target="../media/image17.jpeg"/><Relationship Id="rId9" Type="http://schemas.openxmlformats.org/officeDocument/2006/relationships/image" Target="../media/image3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24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12" Type="http://schemas.openxmlformats.org/officeDocument/2006/relationships/image" Target="../media/image23.png"/><Relationship Id="rId2" Type="http://schemas.openxmlformats.org/officeDocument/2006/relationships/image" Target="../media/image3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11" Type="http://schemas.openxmlformats.org/officeDocument/2006/relationships/image" Target="../media/image16.png"/><Relationship Id="rId5" Type="http://schemas.openxmlformats.org/officeDocument/2006/relationships/image" Target="../media/image9.jpeg"/><Relationship Id="rId15" Type="http://schemas.openxmlformats.org/officeDocument/2006/relationships/image" Target="../media/image45.jpg"/><Relationship Id="rId10" Type="http://schemas.openxmlformats.org/officeDocument/2006/relationships/image" Target="../media/image15.png"/><Relationship Id="rId4" Type="http://schemas.openxmlformats.org/officeDocument/2006/relationships/image" Target="../media/image8.jpeg"/><Relationship Id="rId9" Type="http://schemas.openxmlformats.org/officeDocument/2006/relationships/image" Target="../media/image14.jpeg"/><Relationship Id="rId1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5.jp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11" Type="http://schemas.openxmlformats.org/officeDocument/2006/relationships/image" Target="../media/image25.png"/><Relationship Id="rId5" Type="http://schemas.openxmlformats.org/officeDocument/2006/relationships/image" Target="../media/image49.jpg"/><Relationship Id="rId10" Type="http://schemas.openxmlformats.org/officeDocument/2006/relationships/image" Target="../media/image7.jpeg"/><Relationship Id="rId4" Type="http://schemas.openxmlformats.org/officeDocument/2006/relationships/image" Target="../media/image48.JPG"/><Relationship Id="rId9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55.emf"/><Relationship Id="rId7" Type="http://schemas.openxmlformats.org/officeDocument/2006/relationships/image" Target="../media/image1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tif"/><Relationship Id="rId11" Type="http://schemas.openxmlformats.org/officeDocument/2006/relationships/image" Target="../media/image61.emf"/><Relationship Id="rId5" Type="http://schemas.openxmlformats.org/officeDocument/2006/relationships/image" Target="../media/image57.jpg"/><Relationship Id="rId10" Type="http://schemas.openxmlformats.org/officeDocument/2006/relationships/image" Target="../media/image60.wmf"/><Relationship Id="rId4" Type="http://schemas.openxmlformats.org/officeDocument/2006/relationships/image" Target="../media/image56.png"/><Relationship Id="rId9" Type="http://schemas.openxmlformats.org/officeDocument/2006/relationships/image" Target="../media/image59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3.png"/><Relationship Id="rId7" Type="http://schemas.openxmlformats.org/officeDocument/2006/relationships/image" Target="../media/image6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64.png"/><Relationship Id="rId9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10.jpeg"/><Relationship Id="rId12" Type="http://schemas.openxmlformats.org/officeDocument/2006/relationships/image" Target="../media/image17.jpeg"/><Relationship Id="rId17" Type="http://schemas.openxmlformats.org/officeDocument/2006/relationships/image" Target="../media/image26.png"/><Relationship Id="rId2" Type="http://schemas.openxmlformats.org/officeDocument/2006/relationships/image" Target="../media/image24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11" Type="http://schemas.openxmlformats.org/officeDocument/2006/relationships/image" Target="../media/image15.png"/><Relationship Id="rId5" Type="http://schemas.openxmlformats.org/officeDocument/2006/relationships/image" Target="../media/image8.jpeg"/><Relationship Id="rId15" Type="http://schemas.openxmlformats.org/officeDocument/2006/relationships/image" Target="../media/image23.png"/><Relationship Id="rId10" Type="http://schemas.openxmlformats.org/officeDocument/2006/relationships/image" Target="../media/image14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6.png"/><Relationship Id="rId18" Type="http://schemas.openxmlformats.org/officeDocument/2006/relationships/image" Target="../media/image25.png"/><Relationship Id="rId3" Type="http://schemas.openxmlformats.org/officeDocument/2006/relationships/image" Target="../media/image68.png"/><Relationship Id="rId7" Type="http://schemas.openxmlformats.org/officeDocument/2006/relationships/image" Target="../media/image9.jpeg"/><Relationship Id="rId12" Type="http://schemas.openxmlformats.org/officeDocument/2006/relationships/image" Target="../media/image15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4.jpeg"/><Relationship Id="rId5" Type="http://schemas.openxmlformats.org/officeDocument/2006/relationships/image" Target="../media/image7.jpeg"/><Relationship Id="rId15" Type="http://schemas.openxmlformats.org/officeDocument/2006/relationships/image" Target="../media/image18.png"/><Relationship Id="rId10" Type="http://schemas.openxmlformats.org/officeDocument/2006/relationships/image" Target="../media/image12.jpeg"/><Relationship Id="rId19" Type="http://schemas.openxmlformats.org/officeDocument/2006/relationships/image" Target="../media/image26.png"/><Relationship Id="rId4" Type="http://schemas.openxmlformats.org/officeDocument/2006/relationships/image" Target="../media/image69.jpeg"/><Relationship Id="rId9" Type="http://schemas.openxmlformats.org/officeDocument/2006/relationships/image" Target="../media/image11.png"/><Relationship Id="rId14" Type="http://schemas.openxmlformats.org/officeDocument/2006/relationships/image" Target="../media/image1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4.png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F2964-F200-908F-72DB-84196A3ADF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4974DC-4EE7-16B4-F8A0-041398FBFA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close-up of a circle&#10;&#10;AI-generated content may be incorrect.">
            <a:extLst>
              <a:ext uri="{FF2B5EF4-FFF2-40B4-BE49-F238E27FC236}">
                <a16:creationId xmlns:a16="http://schemas.microsoft.com/office/drawing/2014/main" id="{873A9EFC-4357-1459-4A3D-20CE4610B3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457"/>
          <a:stretch>
            <a:fillRect/>
          </a:stretch>
        </p:blipFill>
        <p:spPr>
          <a:xfrm>
            <a:off x="-76500" y="-43031"/>
            <a:ext cx="12268500" cy="690103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1209D56-F2F6-D603-355A-AAB9131B3AE0}"/>
              </a:ext>
            </a:extLst>
          </p:cNvPr>
          <p:cNvSpPr txBox="1">
            <a:spLocks/>
          </p:cNvSpPr>
          <p:nvPr/>
        </p:nvSpPr>
        <p:spPr>
          <a:xfrm>
            <a:off x="188843" y="427383"/>
            <a:ext cx="11638722" cy="29801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b="1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Coordinated </a:t>
            </a:r>
          </a:p>
          <a:p>
            <a:pPr>
              <a:lnSpc>
                <a:spcPct val="120000"/>
              </a:lnSpc>
            </a:pPr>
            <a:r>
              <a:rPr lang="en-GB" b="1" i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thin film SRF activities in Europe</a:t>
            </a:r>
          </a:p>
        </p:txBody>
      </p:sp>
      <p:pic>
        <p:nvPicPr>
          <p:cNvPr id="10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32EDD95F-49F5-2651-AC12-0F7622B0A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214" y="5918969"/>
            <a:ext cx="1993169" cy="399646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B1E4A784-1BD3-CD88-2509-C6756ACC4AB7}"/>
              </a:ext>
            </a:extLst>
          </p:cNvPr>
          <p:cNvSpPr txBox="1">
            <a:spLocks/>
          </p:cNvSpPr>
          <p:nvPr/>
        </p:nvSpPr>
        <p:spPr>
          <a:xfrm>
            <a:off x="605214" y="4353338"/>
            <a:ext cx="9144000" cy="136322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Oleg B. Malyshev (ASTeC/STFC/UKRI, UK)</a:t>
            </a:r>
          </a:p>
          <a:p>
            <a:pPr algn="l"/>
            <a:endParaRPr lang="en-US" sz="2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behalf of collaborating team</a:t>
            </a:r>
          </a:p>
        </p:txBody>
      </p:sp>
    </p:spTree>
    <p:extLst>
      <p:ext uri="{BB962C8B-B14F-4D97-AF65-F5344CB8AC3E}">
        <p14:creationId xmlns:p14="http://schemas.microsoft.com/office/powerpoint/2010/main" val="29022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2C50C-9171-B2EC-2E27-3D50D9F93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6CCD1-FF7B-A93B-41BC-0ADE61BDC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06" y="61793"/>
            <a:ext cx="11761211" cy="693581"/>
          </a:xfrm>
        </p:spPr>
        <p:txBody>
          <a:bodyPr>
            <a:normAutofit/>
          </a:bodyPr>
          <a:lstStyle/>
          <a:p>
            <a:r>
              <a:rPr lang="en-GB" sz="3200" b="1" dirty="0"/>
              <a:t>Thin film SRF in Europe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6C54F-A7DE-B8B6-26AC-FDD280AAB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565" y="1040920"/>
            <a:ext cx="11514452" cy="5283679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Started in 1980-1990s at a few HEI: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CERN, CEA, DESY, INFN, 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Successful use in several accelerators: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LEP-200, ALPI, LHC, ELETTRA, SOLEIL, SLS, …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TF SRF remains a low attention activity in a shadow of bulk Nb cavities.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There were collaborations between 2-3 partners but no cross-European collaboration and coordination.</a:t>
            </a:r>
          </a:p>
          <a:p>
            <a:pPr lvl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2015: EC call on Horizon 2020: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bust accelerator related technologies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involve academia and labs outside HEI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time: Work Package fully focused on thin film SRF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6B8D9CC-6B28-D258-0F7E-73B1099E52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t>2</a:t>
            </a:fld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DF48CD4-7C34-EDB5-4585-62443C1392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7607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EE2C53D-B138-FD95-552A-768100BA82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3272436"/>
              </p:ext>
            </p:extLst>
          </p:nvPr>
        </p:nvGraphicFramePr>
        <p:xfrm>
          <a:off x="838200" y="61793"/>
          <a:ext cx="10591799" cy="6289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51D09FB-D271-FBE8-4731-2C46B56DB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2103" y="0"/>
            <a:ext cx="9819897" cy="665922"/>
          </a:xfrm>
          <a:noFill/>
        </p:spPr>
        <p:txBody>
          <a:bodyPr>
            <a:normAutofit fontScale="90000"/>
          </a:bodyPr>
          <a:lstStyle/>
          <a:p>
            <a:pPr algn="r"/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Coordinated European projects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CA39BE-5DE4-792C-2721-7470DF76E7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76486F-9E83-77F7-E1B4-5FE556A4DF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pPr/>
              <a:t>3</a:t>
            </a:fld>
            <a:endParaRPr lang="it-IT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8DA8B0-FE12-845D-8FF7-0A0173879FF9}"/>
              </a:ext>
            </a:extLst>
          </p:cNvPr>
          <p:cNvSpPr txBox="1"/>
          <p:nvPr/>
        </p:nvSpPr>
        <p:spPr>
          <a:xfrm>
            <a:off x="9554818" y="1463856"/>
            <a:ext cx="145111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B050"/>
                </a:solidFill>
              </a:rPr>
              <a:t>TRL-3</a:t>
            </a:r>
          </a:p>
          <a:p>
            <a:endParaRPr lang="en-GB" sz="2000" b="1" dirty="0">
              <a:solidFill>
                <a:srgbClr val="00B050"/>
              </a:solidFill>
            </a:endParaRPr>
          </a:p>
          <a:p>
            <a:endParaRPr lang="en-GB" sz="2000" b="1" dirty="0">
              <a:solidFill>
                <a:srgbClr val="00B050"/>
              </a:solidFill>
            </a:endParaRPr>
          </a:p>
          <a:p>
            <a:r>
              <a:rPr lang="en-GB" sz="2000" b="1" dirty="0">
                <a:solidFill>
                  <a:srgbClr val="00B050"/>
                </a:solidFill>
              </a:rPr>
              <a:t>TRL-4</a:t>
            </a:r>
          </a:p>
          <a:p>
            <a:endParaRPr lang="en-GB" sz="2000" b="1" dirty="0">
              <a:solidFill>
                <a:srgbClr val="00B050"/>
              </a:solidFill>
            </a:endParaRPr>
          </a:p>
          <a:p>
            <a:endParaRPr lang="en-GB" sz="2000" b="1" dirty="0">
              <a:solidFill>
                <a:srgbClr val="00B050"/>
              </a:solidFill>
            </a:endParaRPr>
          </a:p>
          <a:p>
            <a:r>
              <a:rPr lang="en-GB" sz="2000" b="1" dirty="0">
                <a:solidFill>
                  <a:srgbClr val="00B050"/>
                </a:solidFill>
              </a:rPr>
              <a:t>TRL-5</a:t>
            </a:r>
          </a:p>
          <a:p>
            <a:endParaRPr lang="en-GB" sz="2000" b="1" dirty="0">
              <a:solidFill>
                <a:srgbClr val="00B050"/>
              </a:solidFill>
            </a:endParaRPr>
          </a:p>
          <a:p>
            <a:endParaRPr lang="en-GB" sz="2000" b="1" dirty="0">
              <a:solidFill>
                <a:srgbClr val="00B050"/>
              </a:solidFill>
            </a:endParaRPr>
          </a:p>
          <a:p>
            <a:r>
              <a:rPr lang="en-GB" sz="2000" b="1" dirty="0">
                <a:solidFill>
                  <a:srgbClr val="00B050"/>
                </a:solidFill>
              </a:rPr>
              <a:t>TRL-6</a:t>
            </a:r>
            <a:endParaRPr lang="en-GB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628B9E-DFC9-D518-AA94-1B8983386770}"/>
              </a:ext>
            </a:extLst>
          </p:cNvPr>
          <p:cNvSpPr txBox="1"/>
          <p:nvPr/>
        </p:nvSpPr>
        <p:spPr>
          <a:xfrm>
            <a:off x="10566950" y="1309969"/>
            <a:ext cx="179235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9 parters</a:t>
            </a:r>
          </a:p>
          <a:p>
            <a:r>
              <a:rPr lang="en-GB" sz="2000" dirty="0"/>
              <a:t>7 countries</a:t>
            </a:r>
          </a:p>
          <a:p>
            <a:endParaRPr lang="en-GB" sz="2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GB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15 parters</a:t>
            </a:r>
          </a:p>
          <a:p>
            <a:r>
              <a:rPr lang="en-GB" sz="2000" dirty="0"/>
              <a:t>8 countries</a:t>
            </a:r>
          </a:p>
          <a:p>
            <a:endParaRPr lang="en-GB" sz="2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GB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4 parters</a:t>
            </a:r>
          </a:p>
          <a:p>
            <a:r>
              <a:rPr lang="en-GB" sz="2000" dirty="0"/>
              <a:t>3 countries</a:t>
            </a:r>
          </a:p>
          <a:p>
            <a:endParaRPr lang="en-GB" sz="2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GB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21 parters</a:t>
            </a:r>
          </a:p>
          <a:p>
            <a:r>
              <a:rPr lang="en-GB" sz="2000" dirty="0"/>
              <a:t>7 countries</a:t>
            </a:r>
          </a:p>
        </p:txBody>
      </p:sp>
    </p:spTree>
    <p:extLst>
      <p:ext uri="{BB962C8B-B14F-4D97-AF65-F5344CB8AC3E}">
        <p14:creationId xmlns:p14="http://schemas.microsoft.com/office/powerpoint/2010/main" val="69923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BCD6B-EA4E-DC2C-3A61-0C5044550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C2FB9-05EE-2D83-2E4F-F00B2AD90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604" y="0"/>
            <a:ext cx="10321631" cy="777841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/>
              <a:t>European strategy on RF cavities </a:t>
            </a:r>
            <a:endParaRPr lang="en-US" sz="32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909EADC-6BB3-47A0-6BA7-55598789D4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6953805"/>
              </p:ext>
            </p:extLst>
          </p:nvPr>
        </p:nvGraphicFramePr>
        <p:xfrm>
          <a:off x="0" y="626164"/>
          <a:ext cx="12191999" cy="5698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BE1CEEC-8BEB-CF44-FEF3-1A99759C17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t>4</a:t>
            </a:fld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02B1E14-FD49-E863-A3BC-6EF3BC15B6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4939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5FCB9-2C47-A7EF-A344-B5DF9ADBF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C894F-6238-AC24-CAA5-4CD8958E1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30" y="92251"/>
            <a:ext cx="12007970" cy="50549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b="1" dirty="0"/>
              <a:t>European Roadmap for thin film SRF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522EE-EC58-FD3A-FD73-09ED8804F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8575"/>
            <a:ext cx="6013174" cy="1954747"/>
          </a:xfrm>
        </p:spPr>
        <p:txBody>
          <a:bodyPr>
            <a:normAutofit/>
          </a:bodyPr>
          <a:lstStyle/>
          <a:p>
            <a:pPr marL="266700" lvl="1" indent="-266700">
              <a:lnSpc>
                <a:spcPct val="100000"/>
              </a:lnSpc>
              <a:spcBef>
                <a:spcPts val="100"/>
              </a:spcBef>
              <a:buClr>
                <a:srgbClr val="E50019"/>
              </a:buClr>
              <a:buSzPct val="90000"/>
              <a:buFont typeface="Arial" panose="020B0604020202020204" pitchFamily="34" charset="0"/>
              <a:buChar char="■"/>
              <a:defRPr/>
            </a:pPr>
            <a:r>
              <a:rPr lang="en-US" sz="1800" dirty="0">
                <a:solidFill>
                  <a:srgbClr val="262626"/>
                </a:solidFill>
                <a:latin typeface="Arial"/>
              </a:rPr>
              <a:t>Work started during TF SRF 2024</a:t>
            </a:r>
            <a:endParaRPr lang="en-US" sz="2000" dirty="0">
              <a:solidFill>
                <a:srgbClr val="262626"/>
              </a:solidFill>
              <a:latin typeface="Arial"/>
            </a:endParaRPr>
          </a:p>
          <a:p>
            <a:pPr marL="552450" lvl="2" indent="-285750">
              <a:lnSpc>
                <a:spcPct val="100000"/>
              </a:lnSpc>
              <a:spcBef>
                <a:spcPts val="100"/>
              </a:spcBef>
              <a:buSzPct val="90000"/>
              <a:buFont typeface="Wingdings" panose="05000000000000000000" pitchFamily="2" charset="2"/>
              <a:buChar char="Ø"/>
              <a:defRPr/>
            </a:pPr>
            <a:r>
              <a:rPr lang="en-US" sz="1800" dirty="0">
                <a:solidFill>
                  <a:srgbClr val="262626"/>
                </a:solidFill>
                <a:latin typeface="Arial"/>
              </a:rPr>
              <a:t>~60 participants, worldwide</a:t>
            </a:r>
          </a:p>
          <a:p>
            <a:pPr marL="552450" lvl="2" indent="-285750">
              <a:lnSpc>
                <a:spcPct val="100000"/>
              </a:lnSpc>
              <a:spcBef>
                <a:spcPts val="100"/>
              </a:spcBef>
              <a:buSzPct val="90000"/>
              <a:buFont typeface="Wingdings" panose="05000000000000000000" pitchFamily="2" charset="2"/>
              <a:buChar char="Ø"/>
              <a:defRPr/>
            </a:pPr>
            <a:r>
              <a:rPr lang="en-US" sz="1800" dirty="0">
                <a:solidFill>
                  <a:srgbClr val="262626"/>
                </a:solidFill>
                <a:latin typeface="Arial"/>
              </a:rPr>
              <a:t>10 discussion sessions (priority topics)</a:t>
            </a:r>
          </a:p>
          <a:p>
            <a:pPr marL="552450" lvl="2" indent="-285750">
              <a:lnSpc>
                <a:spcPct val="100000"/>
              </a:lnSpc>
              <a:spcBef>
                <a:spcPts val="100"/>
              </a:spcBef>
              <a:buSzPct val="90000"/>
              <a:buFont typeface="Wingdings" panose="05000000000000000000" pitchFamily="2" charset="2"/>
              <a:buChar char="Ø"/>
              <a:defRPr/>
            </a:pPr>
            <a:r>
              <a:rPr lang="en-US" sz="1800" dirty="0">
                <a:solidFill>
                  <a:srgbClr val="262626"/>
                </a:solidFill>
                <a:latin typeface="Arial"/>
              </a:rPr>
              <a:t>Surveys pre-sent to the participants (1 answer/lab asked)</a:t>
            </a:r>
          </a:p>
          <a:p>
            <a:pPr marL="552450" lvl="2" indent="-285750">
              <a:lnSpc>
                <a:spcPct val="100000"/>
              </a:lnSpc>
              <a:spcBef>
                <a:spcPts val="100"/>
              </a:spcBef>
              <a:buSzPct val="90000"/>
              <a:buFont typeface="Wingdings" panose="05000000000000000000" pitchFamily="2" charset="2"/>
              <a:buChar char="Ø"/>
              <a:defRPr/>
            </a:pPr>
            <a:r>
              <a:rPr lang="en-US" sz="1800" dirty="0">
                <a:solidFill>
                  <a:srgbClr val="262626"/>
                </a:solidFill>
                <a:latin typeface="Arial"/>
              </a:rPr>
              <a:t>8-10 different labs replied to the surveys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D1959A0-C5FD-3B86-058F-513F59CECD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t>5</a:t>
            </a:fld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2AEBEB3-22B9-3D6C-A934-00231C6BF0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480930" y="6431082"/>
            <a:ext cx="8368748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it-IT" dirty="0"/>
          </a:p>
        </p:txBody>
      </p:sp>
      <p:pic>
        <p:nvPicPr>
          <p:cNvPr id="4" name="Image 9">
            <a:extLst>
              <a:ext uri="{FF2B5EF4-FFF2-40B4-BE49-F238E27FC236}">
                <a16:creationId xmlns:a16="http://schemas.microsoft.com/office/drawing/2014/main" id="{FC6AD2D6-6722-FDB1-7133-3D5D5BD81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475" y="768575"/>
            <a:ext cx="6054525" cy="308780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D48D11-1717-46BA-36FD-928E03B2B6CD}"/>
              </a:ext>
            </a:extLst>
          </p:cNvPr>
          <p:cNvSpPr txBox="1">
            <a:spLocks/>
          </p:cNvSpPr>
          <p:nvPr/>
        </p:nvSpPr>
        <p:spPr>
          <a:xfrm>
            <a:off x="4490398" y="4217015"/>
            <a:ext cx="5233384" cy="15852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lvl="1" indent="-266700">
              <a:lnSpc>
                <a:spcPct val="100000"/>
              </a:lnSpc>
              <a:spcBef>
                <a:spcPts val="100"/>
              </a:spcBef>
              <a:buClr>
                <a:srgbClr val="E50019"/>
              </a:buClr>
              <a:buSzPct val="90000"/>
              <a:buFont typeface="Arial" panose="020B0604020202020204" pitchFamily="34" charset="0"/>
              <a:buChar char="■"/>
              <a:defRPr/>
            </a:pPr>
            <a:r>
              <a:rPr lang="en-US" sz="2000" dirty="0">
                <a:solidFill>
                  <a:srgbClr val="262626"/>
                </a:solidFill>
                <a:latin typeface="Arial"/>
              </a:rPr>
              <a:t>Work continued in the framework of IFAST (WP 9: Innovative SC cavities)</a:t>
            </a:r>
          </a:p>
          <a:p>
            <a:pPr marL="609600" lvl="2" indent="-342900">
              <a:lnSpc>
                <a:spcPct val="100000"/>
              </a:lnSpc>
              <a:spcBef>
                <a:spcPts val="100"/>
              </a:spcBef>
              <a:buSzPct val="90000"/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srgbClr val="262626"/>
                </a:solidFill>
                <a:latin typeface="Arial"/>
              </a:rPr>
              <a:t>Deliverable Report: IFAST D9.1, see </a:t>
            </a:r>
            <a:r>
              <a:rPr lang="en-GB" kern="800" dirty="0">
                <a:solidFill>
                  <a:srgbClr val="365F91"/>
                </a:solidFill>
                <a:latin typeface="Liberation Mono"/>
                <a:ea typeface="Times New Roman" panose="02020603050405020304" pitchFamily="18" charset="0"/>
                <a:cs typeface="Courier New" panose="02070309020205020404" pitchFamily="49" charset="0"/>
                <a:hlinkClick r:id="rId3"/>
              </a:rPr>
              <a:t>https://zenodo.org/records/14731412</a:t>
            </a:r>
            <a:r>
              <a:rPr lang="en-GB" kern="800" dirty="0">
                <a:solidFill>
                  <a:srgbClr val="365F91"/>
                </a:solidFill>
                <a:latin typeface="Liberation Mono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11012B-AD38-C265-225B-578F8BD66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2" y="2623930"/>
            <a:ext cx="3160572" cy="423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313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0A3FE-684D-C78C-798F-0716562DE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ED647-93C3-299C-BE3E-DBEB04AE8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62F76-B5F9-B3B7-7332-F7E5B19C3A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close-up of a circle&#10;&#10;AI-generated content may be incorrect.">
            <a:extLst>
              <a:ext uri="{FF2B5EF4-FFF2-40B4-BE49-F238E27FC236}">
                <a16:creationId xmlns:a16="http://schemas.microsoft.com/office/drawing/2014/main" id="{3AE85098-8FD6-42CF-778F-A07D76D235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457"/>
          <a:stretch>
            <a:fillRect/>
          </a:stretch>
        </p:blipFill>
        <p:spPr>
          <a:xfrm>
            <a:off x="6350" y="-21516"/>
            <a:ext cx="12268500" cy="690103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C120C71-9D21-B2AD-FBBC-2C2507744689}"/>
              </a:ext>
            </a:extLst>
          </p:cNvPr>
          <p:cNvSpPr txBox="1">
            <a:spLocks/>
          </p:cNvSpPr>
          <p:nvPr/>
        </p:nvSpPr>
        <p:spPr>
          <a:xfrm>
            <a:off x="44600" y="968295"/>
            <a:ext cx="12192000" cy="25324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3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 Europe project called EPITA </a:t>
            </a:r>
          </a:p>
          <a:p>
            <a:pPr>
              <a:lnSpc>
                <a:spcPct val="120000"/>
              </a:lnSpc>
            </a:pPr>
            <a:r>
              <a:rPr lang="en-GB" sz="3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WP4: Superconducting thin film coated RF cavities</a:t>
            </a:r>
          </a:p>
          <a:p>
            <a:pPr>
              <a:lnSpc>
                <a:spcPct val="120000"/>
              </a:lnSpc>
            </a:pPr>
            <a:r>
              <a:rPr lang="en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01/05/2026 – 30/04/2030</a:t>
            </a:r>
          </a:p>
        </p:txBody>
      </p:sp>
      <p:pic>
        <p:nvPicPr>
          <p:cNvPr id="10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01DEDF94-7159-0439-2770-AEB224A05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214" y="5918969"/>
            <a:ext cx="1993169" cy="399646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09F372B1-C798-E05F-56B8-C33B91210264}"/>
              </a:ext>
            </a:extLst>
          </p:cNvPr>
          <p:cNvSpPr txBox="1">
            <a:spLocks/>
          </p:cNvSpPr>
          <p:nvPr/>
        </p:nvSpPr>
        <p:spPr>
          <a:xfrm>
            <a:off x="1524000" y="3879421"/>
            <a:ext cx="9144000" cy="642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WP coordinators: Oleg B Malyshev and Thomas Proslier</a:t>
            </a:r>
          </a:p>
          <a:p>
            <a:pPr algn="l"/>
            <a:endParaRPr lang="en-US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762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8EE93-6553-9C08-3767-08F9C140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84D4C-F92E-D20E-2C54-E1CC8B1BE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30" y="263080"/>
            <a:ext cx="12007970" cy="777841"/>
          </a:xfrm>
        </p:spPr>
        <p:txBody>
          <a:bodyPr>
            <a:normAutofit/>
          </a:bodyPr>
          <a:lstStyle/>
          <a:p>
            <a:r>
              <a:rPr lang="en-GB" sz="3200" b="1" dirty="0"/>
              <a:t>WP: Superconducting Thin Films coated RF cavities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E7E0B-A52C-ABF9-4D38-F7CC39157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565" y="1040920"/>
            <a:ext cx="11174083" cy="5283679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r>
              <a:rPr lang="en-GB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Deliver a new class of coated superconducting radiofrequency (SRF) cavities</a:t>
            </a: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Main aim: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developing and validation a new class of thin-film coated SRF cavities, operated in a horizontal cryostat &amp; cooled by compact cryocoolers: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design and fabrication high-Q </a:t>
            </a:r>
            <a:r>
              <a:rPr lang="en-GB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copper cavities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coated with </a:t>
            </a:r>
            <a:r>
              <a:rPr lang="en-GB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en-GB" b="1" baseline="-25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optimised for operation at </a:t>
            </a:r>
            <a:r>
              <a:rPr lang="en-GB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4.2 K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demonstrating stable, efficient </a:t>
            </a:r>
            <a:r>
              <a:rPr lang="en-GB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conduction cooling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using commercial </a:t>
            </a:r>
            <a:r>
              <a:rPr lang="en-GB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cryocoolers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to eliminate liquid helium infrastructure.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integrate and test these cavities in a </a:t>
            </a:r>
            <a:r>
              <a:rPr lang="en-GB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horizontal cryomodule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for industrial, medical, and scientific applications.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industrialisation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via technology transfer to partners.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14F942F-FCAC-39CB-B8A2-13972CA023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t>7</a:t>
            </a:fld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BC35E94-B7B4-5DCE-98A5-997D156260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0701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959BC-46D7-6830-881C-857043055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E097E-5EF4-C626-9798-3F4192D5A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57" y="110189"/>
            <a:ext cx="12007970" cy="777841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Aptos" panose="020B0004020202020204" pitchFamily="34" charset="0"/>
              </a:rPr>
              <a:t>EPITA WP4 partners</a:t>
            </a:r>
            <a:endParaRPr lang="en-US" sz="3200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84ABC74-614D-5196-A53F-3EF37E70F9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5364677"/>
              </p:ext>
            </p:extLst>
          </p:nvPr>
        </p:nvGraphicFramePr>
        <p:xfrm>
          <a:off x="493776" y="768095"/>
          <a:ext cx="11256263" cy="5540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8700">
                  <a:extLst>
                    <a:ext uri="{9D8B030D-6E8A-4147-A177-3AD203B41FA5}">
                      <a16:colId xmlns:a16="http://schemas.microsoft.com/office/drawing/2014/main" val="180236146"/>
                    </a:ext>
                  </a:extLst>
                </a:gridCol>
                <a:gridCol w="5734828">
                  <a:extLst>
                    <a:ext uri="{9D8B030D-6E8A-4147-A177-3AD203B41FA5}">
                      <a16:colId xmlns:a16="http://schemas.microsoft.com/office/drawing/2014/main" val="935619963"/>
                    </a:ext>
                  </a:extLst>
                </a:gridCol>
                <a:gridCol w="3602735">
                  <a:extLst>
                    <a:ext uri="{9D8B030D-6E8A-4147-A177-3AD203B41FA5}">
                      <a16:colId xmlns:a16="http://schemas.microsoft.com/office/drawing/2014/main" val="1337951403"/>
                    </a:ext>
                  </a:extLst>
                </a:gridCol>
              </a:tblGrid>
              <a:tr h="72278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HEI/Universities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Industry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354087"/>
                  </a:ext>
                </a:extLst>
              </a:tr>
              <a:tr h="1073290">
                <a:tc>
                  <a:txBody>
                    <a:bodyPr/>
                    <a:lstStyle/>
                    <a:p>
                      <a:r>
                        <a:rPr lang="en-GB" sz="1800" b="1" dirty="0">
                          <a:latin typeface="Aptos" panose="020B0004020202020204" pitchFamily="34" charset="0"/>
                        </a:rPr>
                        <a:t>Beneficiaries: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664402"/>
                  </a:ext>
                </a:extLst>
              </a:tr>
              <a:tr h="1013752">
                <a:tc>
                  <a:txBody>
                    <a:bodyPr/>
                    <a:lstStyle/>
                    <a:p>
                      <a:r>
                        <a:rPr lang="en-GB" sz="1800" b="1" dirty="0">
                          <a:latin typeface="Aptos" panose="020B0004020202020204" pitchFamily="34" charset="0"/>
                        </a:rPr>
                        <a:t>Associated partners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65851"/>
                  </a:ext>
                </a:extLst>
              </a:tr>
              <a:tr h="16574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latin typeface="Aptos" panose="020B0004020202020204" pitchFamily="34" charset="0"/>
                        </a:rPr>
                        <a:t>Collaborators</a:t>
                      </a:r>
                    </a:p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r>
                        <a:rPr lang="en-GB" dirty="0"/>
                        <a:t>Polytechnique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397308"/>
                  </a:ext>
                </a:extLst>
              </a:tr>
              <a:tr h="1073290">
                <a:tc>
                  <a:txBody>
                    <a:bodyPr/>
                    <a:lstStyle/>
                    <a:p>
                      <a:r>
                        <a:rPr lang="en-GB" sz="1800" b="1" dirty="0">
                          <a:latin typeface="Aptos" panose="020B0004020202020204" pitchFamily="34" charset="0"/>
                        </a:rPr>
                        <a:t>Observers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445580"/>
                  </a:ext>
                </a:extLst>
              </a:tr>
            </a:tbl>
          </a:graphicData>
        </a:graphic>
      </p:graphicFrame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D4420F7-18BB-E302-1F91-81047B5A9C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t>8</a:t>
            </a:fld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EB4F19-49A7-1212-2EAB-5F8F05E175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it-IT"/>
          </a:p>
        </p:txBody>
      </p:sp>
      <p:pic>
        <p:nvPicPr>
          <p:cNvPr id="3" name="Picture 4" descr="Commissariat à l&amp;#39;énergie atomique et aux énergies alternatives">
            <a:extLst>
              <a:ext uri="{FF2B5EF4-FFF2-40B4-BE49-F238E27FC236}">
                <a16:creationId xmlns:a16="http://schemas.microsoft.com/office/drawing/2014/main" id="{CB8AF2D4-DB6C-6880-FC3B-071BAE2F2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976" y="1679788"/>
            <a:ext cx="880961" cy="72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_ElU.jpg">
            <a:extLst>
              <a:ext uri="{FF2B5EF4-FFF2-40B4-BE49-F238E27FC236}">
                <a16:creationId xmlns:a16="http://schemas.microsoft.com/office/drawing/2014/main" id="{642B9DBC-1C0D-EB3A-E86D-61C084673C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99797" y="1621916"/>
            <a:ext cx="573176" cy="810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www.uni-siegen.de/cd/basiselemente/logo/logo_uni_siegen_rgb.jpg?lang=de">
            <a:extLst>
              <a:ext uri="{FF2B5EF4-FFF2-40B4-BE49-F238E27FC236}">
                <a16:creationId xmlns:a16="http://schemas.microsoft.com/office/drawing/2014/main" id="{3E7E3A28-D885-C745-7008-0A3B8B6A4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292" y="3777430"/>
            <a:ext cx="1716127" cy="48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http://www.helmholtz-berlin.de/media/media/allgemein/logos/logo_2010/hzb_logo_cmyk.jpg">
            <a:extLst>
              <a:ext uri="{FF2B5EF4-FFF2-40B4-BE49-F238E27FC236}">
                <a16:creationId xmlns:a16="http://schemas.microsoft.com/office/drawing/2014/main" id="{FAE258B7-902D-4F99-3F4A-FB3235DD8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365" y="1731898"/>
            <a:ext cx="1171974" cy="59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4" descr="Logo INFN Trasparente.png">
            <a:extLst>
              <a:ext uri="{FF2B5EF4-FFF2-40B4-BE49-F238E27FC236}">
                <a16:creationId xmlns:a16="http://schemas.microsoft.com/office/drawing/2014/main" id="{8122DC5A-C24A-7781-EED9-C4166256E0E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34084" y="1627413"/>
            <a:ext cx="858006" cy="79964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2" name="Picture 2" descr="http://www.rtu.lv/component/option,com_docman/task,doc_download/gid,1699/gerbonis_1.jpg">
            <a:extLst>
              <a:ext uri="{FF2B5EF4-FFF2-40B4-BE49-F238E27FC236}">
                <a16:creationId xmlns:a16="http://schemas.microsoft.com/office/drawing/2014/main" id="{B26758B3-C6C5-3933-2D18-C93830A07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981" y="4389167"/>
            <a:ext cx="999393" cy="74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Workshop on forward physics and QCD with LHC, EIC, and cosmic rays (20-23  January 2021): Overview · Indico">
            <a:extLst>
              <a:ext uri="{FF2B5EF4-FFF2-40B4-BE49-F238E27FC236}">
                <a16:creationId xmlns:a16="http://schemas.microsoft.com/office/drawing/2014/main" id="{712735BB-9AA6-A0BE-8AE6-5C1CD94CA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414" y="5587767"/>
            <a:ext cx="1823200" cy="56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lancaster university logo">
            <a:extLst>
              <a:ext uri="{FF2B5EF4-FFF2-40B4-BE49-F238E27FC236}">
                <a16:creationId xmlns:a16="http://schemas.microsoft.com/office/drawing/2014/main" id="{16A649C5-4E73-4AD3-1B8F-EDB1654194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1" b="22022"/>
          <a:stretch/>
        </p:blipFill>
        <p:spPr bwMode="auto">
          <a:xfrm>
            <a:off x="2712272" y="2865180"/>
            <a:ext cx="1252827" cy="42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D3D93D-7013-2F33-96C6-9AB8A97D96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49916" y="4474234"/>
            <a:ext cx="964342" cy="664326"/>
          </a:xfrm>
          <a:prstGeom prst="rect">
            <a:avLst/>
          </a:prstGeom>
        </p:spPr>
      </p:pic>
      <p:pic>
        <p:nvPicPr>
          <p:cNvPr id="1028" name="Picture 4" descr="Science and Technology Facilities Council">
            <a:extLst>
              <a:ext uri="{FF2B5EF4-FFF2-40B4-BE49-F238E27FC236}">
                <a16:creationId xmlns:a16="http://schemas.microsoft.com/office/drawing/2014/main" id="{06465AFC-0868-06DB-7DE0-D4A0A81A1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051" y="1599370"/>
            <a:ext cx="999394" cy="832149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30" name="Picture 6" descr="LINAC2024 - 32nd Linear Accelerator Conference (25-30 August 2024): RI Research  Instruments GmbH · JACoW (Indico)">
            <a:extLst>
              <a:ext uri="{FF2B5EF4-FFF2-40B4-BE49-F238E27FC236}">
                <a16:creationId xmlns:a16="http://schemas.microsoft.com/office/drawing/2014/main" id="{C263E4F4-2DFC-E4FA-C9B2-BFF05DFF1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933" y="1825933"/>
            <a:ext cx="1569901" cy="4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Zanon Research &amp; Innovation | Fusion Energy Base">
            <a:extLst>
              <a:ext uri="{FF2B5EF4-FFF2-40B4-BE49-F238E27FC236}">
                <a16:creationId xmlns:a16="http://schemas.microsoft.com/office/drawing/2014/main" id="{9B9FD11D-1D9E-1F53-A606-928DA2D92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980" y="1769134"/>
            <a:ext cx="1717912" cy="52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uclid Techlabs | Bolingbrook IL">
            <a:extLst>
              <a:ext uri="{FF2B5EF4-FFF2-40B4-BE49-F238E27FC236}">
                <a16:creationId xmlns:a16="http://schemas.microsoft.com/office/drawing/2014/main" id="{09E8E350-56EB-4022-1FE0-0211E77A7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361" y="5362919"/>
            <a:ext cx="784951" cy="78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xcellence In Every Detail - Shakespeare Engineering">
            <a:extLst>
              <a:ext uri="{FF2B5EF4-FFF2-40B4-BE49-F238E27FC236}">
                <a16:creationId xmlns:a16="http://schemas.microsoft.com/office/drawing/2014/main" id="{55ABD7ED-CA26-C3D6-9CC5-666FE057E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024" y="5362919"/>
            <a:ext cx="1445823" cy="86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Welcome to the CERN Council | CERN Council">
            <a:extLst>
              <a:ext uri="{FF2B5EF4-FFF2-40B4-BE49-F238E27FC236}">
                <a16:creationId xmlns:a16="http://schemas.microsoft.com/office/drawing/2014/main" id="{A4143681-33A7-1165-6615-AFAAAB630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457" y="5420452"/>
            <a:ext cx="788455" cy="78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ow the new logo was created — TU Dresden — TU Dresden">
            <a:extLst>
              <a:ext uri="{FF2B5EF4-FFF2-40B4-BE49-F238E27FC236}">
                <a16:creationId xmlns:a16="http://schemas.microsoft.com/office/drawing/2014/main" id="{75613153-FDCA-9C49-CFD5-3585A37CA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038" y="4413384"/>
            <a:ext cx="1457710" cy="70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E58C1A42-105C-010D-C451-7C60FEF19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316" y="2853703"/>
            <a:ext cx="575297" cy="575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2018 DESY-Logo-cyan-RGB (1) – Lightsources.org">
            <a:extLst>
              <a:ext uri="{FF2B5EF4-FFF2-40B4-BE49-F238E27FC236}">
                <a16:creationId xmlns:a16="http://schemas.microsoft.com/office/drawing/2014/main" id="{C5680A0D-F768-913E-833C-B9A2F3FAD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169" y="3645937"/>
            <a:ext cx="901395" cy="77463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F082F4FC-03FD-07B2-63CB-862CB3ADC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124" y="3874308"/>
            <a:ext cx="1772089" cy="5999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Picture 2" descr="Home Page - Piccoli S.r.l.">
            <a:extLst>
              <a:ext uri="{FF2B5EF4-FFF2-40B4-BE49-F238E27FC236}">
                <a16:creationId xmlns:a16="http://schemas.microsoft.com/office/drawing/2014/main" id="{3FE4AAE6-4235-97EB-ECFC-F90ED674A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054" y="2763836"/>
            <a:ext cx="1352780" cy="50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506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4CB257F-27EB-8140-D93F-38A63BB52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A81EC-EB69-5596-867B-EB6E7F0C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30" y="263080"/>
            <a:ext cx="12007970" cy="777841"/>
          </a:xfrm>
        </p:spPr>
        <p:txBody>
          <a:bodyPr>
            <a:normAutofit/>
          </a:bodyPr>
          <a:lstStyle/>
          <a:p>
            <a:r>
              <a:rPr lang="en-GB" sz="3200" b="1" dirty="0"/>
              <a:t>WP: Superconducting Thin Films coated RF cavities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45334-3415-7512-C5A8-5CB2A3AB8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565" y="1283676"/>
            <a:ext cx="11174083" cy="4985387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 metrics</a:t>
            </a:r>
            <a:r>
              <a:rPr lang="en-GB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testing of a 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cryomodule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for a 1.3 GHz cavity at 4.2 K.</a:t>
            </a:r>
          </a:p>
          <a:p>
            <a:pPr lvl="1"/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copper cavity production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</a:p>
          <a:p>
            <a:pPr lvl="1"/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coating with Nb</a:t>
            </a:r>
            <a:r>
              <a:rPr lang="en-GB" u="sng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RF testing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of cavity in cryostat to validate readiness for beam operation (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&gt;10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field up to 23 MV/m); 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identification of 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new alloys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with high thermal conductivity (&gt;150 W/(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m⋅K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at 4.2 K) and high temperature stability (&gt;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650 °C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 for depositing superconducting thin films with critical temperature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≥ 15 K.</a:t>
            </a:r>
          </a:p>
          <a:p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TRL progress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5 to 6 </a:t>
            </a:r>
          </a:p>
          <a:p>
            <a:pPr marL="720725" lvl="2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Validation of SRF cavity technology for future operation with a beam.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09C94E7-0935-1193-CEB6-83977FAEF3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t>9</a:t>
            </a:fld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14A2A3A-4A4E-6FDD-A36A-CBB72270A6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9735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BC3B-92B8-5D95-B920-F1478B7E8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2113" y="-82989"/>
            <a:ext cx="4195483" cy="821915"/>
          </a:xfrm>
        </p:spPr>
        <p:txBody>
          <a:bodyPr/>
          <a:lstStyle/>
          <a:p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Why Nb</a:t>
            </a:r>
            <a:r>
              <a:rPr lang="en-GB" baseline="-25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3</a:t>
            </a:r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Sn?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B06D28-ECEC-E37A-BB37-694D6EA9FC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055E31-E1A9-AA0A-8528-644F0F08A2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pPr/>
              <a:t>10</a:t>
            </a:fld>
            <a:endParaRPr lang="it-IT" sz="1600" dirty="0"/>
          </a:p>
        </p:txBody>
      </p:sp>
      <p:pic>
        <p:nvPicPr>
          <p:cNvPr id="8" name="Content Placeholder 7" descr="A graph of a function&#10;&#10;Description automatically generated">
            <a:extLst>
              <a:ext uri="{FF2B5EF4-FFF2-40B4-BE49-F238E27FC236}">
                <a16:creationId xmlns:a16="http://schemas.microsoft.com/office/drawing/2014/main" id="{38016736-FAC5-7030-E5E8-6C9F7C92D2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3932"/>
          <a:stretch/>
        </p:blipFill>
        <p:spPr bwMode="auto">
          <a:xfrm>
            <a:off x="761631" y="793603"/>
            <a:ext cx="4737040" cy="3692439"/>
          </a:xfrm>
          <a:prstGeom prst="rect">
            <a:avLst/>
          </a:prstGeom>
          <a:ln w="9525" cap="flat" cmpd="sng" algn="ctr">
            <a:solidFill>
              <a:srgbClr val="0058A4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95240D-A620-4A6A-B50F-DE87FB252B55}"/>
              </a:ext>
            </a:extLst>
          </p:cNvPr>
          <p:cNvSpPr txBox="1"/>
          <p:nvPr/>
        </p:nvSpPr>
        <p:spPr>
          <a:xfrm>
            <a:off x="815265" y="4486042"/>
            <a:ext cx="4607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Calculated AC power dissipation of Nb and Nb</a:t>
            </a:r>
            <a:r>
              <a:rPr lang="en-GB" sz="1200" i="1" baseline="-25000" dirty="0"/>
              <a:t>3</a:t>
            </a:r>
            <a:r>
              <a:rPr lang="en-GB" sz="1200" i="1" dirty="0"/>
              <a:t>Sn cavity at 1.3 GHz. Courtesy of Sebastian Keckert (HZB).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C8BF4D-2116-E61C-2A4C-24EB1A12E7A2}"/>
              </a:ext>
            </a:extLst>
          </p:cNvPr>
          <p:cNvSpPr txBox="1"/>
          <p:nvPr/>
        </p:nvSpPr>
        <p:spPr>
          <a:xfrm>
            <a:off x="6373689" y="4549437"/>
            <a:ext cx="564260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i="1" dirty="0"/>
              <a:t>Calculated components of surface resistance (R</a:t>
            </a:r>
            <a:r>
              <a:rPr lang="en-GB" sz="1200" i="1" baseline="-25000" dirty="0"/>
              <a:t>s</a:t>
            </a:r>
            <a:r>
              <a:rPr lang="en-GB" sz="1200" i="1" dirty="0"/>
              <a:t>) for Nb and Nb</a:t>
            </a:r>
            <a:r>
              <a:rPr lang="en-GB" sz="1200" i="1" baseline="-25000" dirty="0"/>
              <a:t>3</a:t>
            </a:r>
            <a:r>
              <a:rPr lang="en-GB" sz="1200" i="1" dirty="0"/>
              <a:t>Sn </a:t>
            </a:r>
          </a:p>
          <a:p>
            <a:r>
              <a:rPr lang="en-GB" sz="1200" i="1" dirty="0"/>
              <a:t>at T =2 &amp; 4.2 K. Courtesy of C. Antoine (CEA) and D. Seal (STFC).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9229C4-61AF-307A-5DDF-940ACD2BAC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" t="11559" b="2846"/>
          <a:stretch/>
        </p:blipFill>
        <p:spPr bwMode="auto">
          <a:xfrm>
            <a:off x="6201323" y="703070"/>
            <a:ext cx="5718150" cy="3860714"/>
          </a:xfrm>
          <a:prstGeom prst="rect">
            <a:avLst/>
          </a:prstGeom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6A78B0-5B75-902E-B056-A3E4EF27367E}"/>
              </a:ext>
            </a:extLst>
          </p:cNvPr>
          <p:cNvSpPr txBox="1"/>
          <p:nvPr/>
        </p:nvSpPr>
        <p:spPr>
          <a:xfrm>
            <a:off x="2638527" y="5072896"/>
            <a:ext cx="7969501" cy="17851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Nb</a:t>
            </a:r>
            <a:r>
              <a:rPr lang="en-GB" sz="2000" baseline="-25000" dirty="0"/>
              <a:t>3</a:t>
            </a:r>
            <a:r>
              <a:rPr lang="en-GB" sz="2000" dirty="0"/>
              <a:t>Sn at </a:t>
            </a:r>
            <a:r>
              <a:rPr lang="en-GB" sz="2000" i="1" dirty="0"/>
              <a:t>T</a:t>
            </a:r>
            <a:r>
              <a:rPr lang="en-GB" sz="2000" dirty="0"/>
              <a:t> = 4 K outperforms both: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Nb at </a:t>
            </a:r>
            <a:r>
              <a:rPr lang="en-GB" i="1" dirty="0"/>
              <a:t>T</a:t>
            </a:r>
            <a:r>
              <a:rPr lang="en-GB" dirty="0"/>
              <a:t> = 4 K at any frequency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Nb at </a:t>
            </a:r>
            <a:r>
              <a:rPr lang="en-GB" i="1" dirty="0"/>
              <a:t>T</a:t>
            </a:r>
            <a:r>
              <a:rPr lang="en-GB" dirty="0"/>
              <a:t> = 2 K for </a:t>
            </a:r>
            <a:r>
              <a:rPr lang="en-GB" i="1" dirty="0"/>
              <a:t>f</a:t>
            </a:r>
            <a:r>
              <a:rPr lang="en-GB" dirty="0"/>
              <a:t> &gt; 1.3 GHz.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i.e. all projects shown with </a:t>
            </a:r>
            <a:r>
              <a:rPr lang="en-GB" dirty="0">
                <a:solidFill>
                  <a:srgbClr val="00B050"/>
                </a:solidFill>
              </a:rPr>
              <a:t>stars</a:t>
            </a:r>
            <a:r>
              <a:rPr lang="en-GB" dirty="0"/>
              <a:t> would benefit in their RF performance in case of Nb</a:t>
            </a:r>
            <a:r>
              <a:rPr lang="en-GB" baseline="-25000" dirty="0"/>
              <a:t>3</a:t>
            </a:r>
            <a:r>
              <a:rPr lang="en-GB" dirty="0"/>
              <a:t>Sn instead of Nb at 4.2 K.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See “Thin-Film SRF Roadmap Report”, IFAST deliverable D9.1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969C54C-8240-1DB8-B48D-E4EA3A01B570}"/>
              </a:ext>
            </a:extLst>
          </p:cNvPr>
          <p:cNvCxnSpPr>
            <a:cxnSpLocks/>
          </p:cNvCxnSpPr>
          <p:nvPr/>
        </p:nvCxnSpPr>
        <p:spPr>
          <a:xfrm flipV="1">
            <a:off x="7186108" y="4158532"/>
            <a:ext cx="1158511" cy="1806916"/>
          </a:xfrm>
          <a:prstGeom prst="straightConnector1">
            <a:avLst/>
          </a:prstGeom>
          <a:ln w="34925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129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B99B3-FAA4-8108-D65B-A2E34394E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417"/>
            <a:ext cx="10515600" cy="850003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List of Tasks</a:t>
            </a: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06DDF8C-92F8-7FF0-B737-1715702D2A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690010"/>
              </p:ext>
            </p:extLst>
          </p:nvPr>
        </p:nvGraphicFramePr>
        <p:xfrm>
          <a:off x="596900" y="874642"/>
          <a:ext cx="11137900" cy="5436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C5034-5DD1-4888-B4AF-E5B178068B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it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DB0F74-3519-313B-7AD8-67A2D8BB48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pPr/>
              <a:t>11</a:t>
            </a:fld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772387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5C4EF-B07C-86A1-FADC-93ECB595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-up of a circle&#10;&#10;AI-generated content may be incorrect.">
            <a:extLst>
              <a:ext uri="{FF2B5EF4-FFF2-40B4-BE49-F238E27FC236}">
                <a16:creationId xmlns:a16="http://schemas.microsoft.com/office/drawing/2014/main" id="{6673A351-2CD0-0CB8-5FF3-CD1D14C5DF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457"/>
          <a:stretch>
            <a:fillRect/>
          </a:stretch>
        </p:blipFill>
        <p:spPr>
          <a:xfrm>
            <a:off x="-76500" y="-43031"/>
            <a:ext cx="12268500" cy="69010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E0FFC5-87E4-EAFE-9C72-AD9194749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280"/>
            <a:ext cx="10515600" cy="267136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ptos" panose="020B0004020202020204" pitchFamily="34" charset="0"/>
              </a:rPr>
              <a:t>Task 4.1: Strategy and Industrialisation </a:t>
            </a:r>
            <a:endParaRPr lang="en-GB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CBFC7-90B8-7512-F2C2-A5D826765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407484"/>
            <a:ext cx="10515600" cy="618954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Task leader: Reza Valizadeh, UKRI</a:t>
            </a:r>
            <a:r>
              <a:rPr lang="en-GB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6AD86D-94F2-2410-E292-CA769FD87BD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492875"/>
            <a:ext cx="8438322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0D389-82F4-A464-32AA-97CCF37266E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1138" y="6418263"/>
            <a:ext cx="550862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2" name="Picture 4" descr="Commissariat à l&amp;#39;énergie atomique et aux énergies alternatives">
            <a:extLst>
              <a:ext uri="{FF2B5EF4-FFF2-40B4-BE49-F238E27FC236}">
                <a16:creationId xmlns:a16="http://schemas.microsoft.com/office/drawing/2014/main" id="{496A5CE0-8DCF-9423-46F9-91B8288B8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86" y="4523985"/>
            <a:ext cx="1322501" cy="108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http://www.helmholtz-berlin.de/media/media/allgemein/logos/logo_2010/hzb_logo_cmyk.jpg">
            <a:extLst>
              <a:ext uri="{FF2B5EF4-FFF2-40B4-BE49-F238E27FC236}">
                <a16:creationId xmlns:a16="http://schemas.microsoft.com/office/drawing/2014/main" id="{7148054F-05CE-C3FB-0CF5-63E8444F4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311" y="4604046"/>
            <a:ext cx="1930133" cy="98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magine 4" descr="Logo INFN Trasparente.png">
            <a:extLst>
              <a:ext uri="{FF2B5EF4-FFF2-40B4-BE49-F238E27FC236}">
                <a16:creationId xmlns:a16="http://schemas.microsoft.com/office/drawing/2014/main" id="{F5633F9D-338A-894A-834E-C21FD7A38AB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83174" y="4423464"/>
            <a:ext cx="1322502" cy="123253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5" name="Picture 4" descr="Science and Technology Facilities Council">
            <a:extLst>
              <a:ext uri="{FF2B5EF4-FFF2-40B4-BE49-F238E27FC236}">
                <a16:creationId xmlns:a16="http://schemas.microsoft.com/office/drawing/2014/main" id="{2AE374D9-1DE8-057D-197A-14132BD24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49" y="4474247"/>
            <a:ext cx="1358274" cy="1130972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6" name="Picture 6" descr="LINAC2024 - 32nd Linear Accelerator Conference (25-30 August 2024): RI Research  Instruments GmbH · JACoW (Indico)">
            <a:extLst>
              <a:ext uri="{FF2B5EF4-FFF2-40B4-BE49-F238E27FC236}">
                <a16:creationId xmlns:a16="http://schemas.microsoft.com/office/drawing/2014/main" id="{300396FD-C99F-834D-1158-A0D045AF4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128" y="4500328"/>
            <a:ext cx="2134718" cy="66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Zanon Research &amp; Innovation | Fusion Energy Base">
            <a:extLst>
              <a:ext uri="{FF2B5EF4-FFF2-40B4-BE49-F238E27FC236}">
                <a16:creationId xmlns:a16="http://schemas.microsoft.com/office/drawing/2014/main" id="{C8E7EE04-2B1D-B7C5-AC9B-AB178E689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762" y="5274032"/>
            <a:ext cx="2185152" cy="66237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53563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5AF7D-C6DB-C507-2438-9D6C15BCA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658AC-5F0E-1287-A2DD-E1D81BFC2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933" y="-14630"/>
            <a:ext cx="10934905" cy="844062"/>
          </a:xfrm>
        </p:spPr>
        <p:txBody>
          <a:bodyPr>
            <a:normAutofit/>
          </a:bodyPr>
          <a:lstStyle/>
          <a:p>
            <a:pPr lvl="0"/>
            <a:r>
              <a:rPr lang="en-GB" b="1" dirty="0">
                <a:solidFill>
                  <a:srgbClr val="C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Task 4.1: Strategy and Industrialisation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C45A2B-E23A-428A-5718-8FD40BB72B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5162" y="735835"/>
            <a:ext cx="11500120" cy="2572344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Develop a </a:t>
            </a:r>
            <a:r>
              <a:rPr lang="en-GB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long-term strategy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to transition TF-SRF technology from R&amp;D to industrial level, targeting higher TRLs and future use in accelerator applications across science, health, and industry. 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Industrial partners will help identify current challenges and explore solutions for the </a:t>
            </a:r>
            <a:r>
              <a:rPr lang="en-GB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industrialisation of TF-SRF cavity production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Task will </a:t>
            </a:r>
            <a:r>
              <a:rPr lang="en-GB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organise a TF-SRF workshop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participate in relevant conferences sessions, and support meetings to coordinate academia and industry efforts toward European TF-SRF industrialisation strategy.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645594-0AE8-ED57-EACC-28C9817E1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3911" y="6492875"/>
            <a:ext cx="7812602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681B6B-E1F3-F82E-AFDA-65560C826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2629" y="6418385"/>
            <a:ext cx="551167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7AF566-FC6D-82B8-25B6-25BAC84BA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174" y="3308179"/>
            <a:ext cx="7283817" cy="30053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CED502-9DEB-9A88-F3CC-DAEF6F4CC2C2}"/>
              </a:ext>
            </a:extLst>
          </p:cNvPr>
          <p:cNvSpPr txBox="1"/>
          <p:nvPr/>
        </p:nvSpPr>
        <p:spPr>
          <a:xfrm>
            <a:off x="8589871" y="4014128"/>
            <a:ext cx="3129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/>
              <a:t>AI generated image. </a:t>
            </a:r>
          </a:p>
          <a:p>
            <a:r>
              <a:rPr lang="en-GB" sz="1400" i="1" dirty="0"/>
              <a:t>Courtesy of R. Valizadeh (UKRI)</a:t>
            </a:r>
          </a:p>
        </p:txBody>
      </p:sp>
    </p:spTree>
    <p:extLst>
      <p:ext uri="{BB962C8B-B14F-4D97-AF65-F5344CB8AC3E}">
        <p14:creationId xmlns:p14="http://schemas.microsoft.com/office/powerpoint/2010/main" val="804977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930B4-3151-7349-9B36-114CBEC7F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-up of a circle&#10;&#10;AI-generated content may be incorrect.">
            <a:extLst>
              <a:ext uri="{FF2B5EF4-FFF2-40B4-BE49-F238E27FC236}">
                <a16:creationId xmlns:a16="http://schemas.microsoft.com/office/drawing/2014/main" id="{1A18391E-9661-81DF-485A-16C9D0263A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457"/>
          <a:stretch>
            <a:fillRect/>
          </a:stretch>
        </p:blipFill>
        <p:spPr>
          <a:xfrm>
            <a:off x="-76500" y="-43031"/>
            <a:ext cx="12268500" cy="69010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AD90B7-8BF2-A066-662F-5C31D7DCB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2280"/>
            <a:ext cx="10515600" cy="2852737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ptos" panose="020B0004020202020204" pitchFamily="34" charset="0"/>
              </a:rPr>
              <a:t>Task 4.2: Horizontal RF test of conduction cooled 1.3 GHz cavity with off-axis couplers </a:t>
            </a:r>
            <a:endParaRPr lang="en-GB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3FC275-E662-567C-619B-15E55638B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03942"/>
            <a:ext cx="10515600" cy="618954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Task leader: Oliver Kugeler, HZB</a:t>
            </a:r>
            <a:r>
              <a:rPr lang="en-GB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441A09-217A-3309-BC93-9CFCE705240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492875"/>
            <a:ext cx="9072853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43BA0F-36BD-6E89-0CD2-4C0FA3A62E3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1138" y="6418263"/>
            <a:ext cx="550862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4" descr="Commissariat à l&amp;#39;énergie atomique et aux énergies alternatives">
            <a:extLst>
              <a:ext uri="{FF2B5EF4-FFF2-40B4-BE49-F238E27FC236}">
                <a16:creationId xmlns:a16="http://schemas.microsoft.com/office/drawing/2014/main" id="{95881761-B555-21A2-47B9-669EE2AFC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792" y="4543762"/>
            <a:ext cx="1322501" cy="108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helmholtz-berlin.de/media/media/allgemein/logos/logo_2010/hzb_logo_cmyk.jpg">
            <a:extLst>
              <a:ext uri="{FF2B5EF4-FFF2-40B4-BE49-F238E27FC236}">
                <a16:creationId xmlns:a16="http://schemas.microsoft.com/office/drawing/2014/main" id="{7F84A2C7-2B0F-9E48-9C62-226C5B4B0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78" y="4594249"/>
            <a:ext cx="1930133" cy="98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4" descr="Logo INFN Trasparente.png">
            <a:extLst>
              <a:ext uri="{FF2B5EF4-FFF2-40B4-BE49-F238E27FC236}">
                <a16:creationId xmlns:a16="http://schemas.microsoft.com/office/drawing/2014/main" id="{6017B47E-E69A-713F-493E-6B3C6B37D04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750351" y="4421487"/>
            <a:ext cx="1322502" cy="123253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" name="Picture 4" descr="Science and Technology Facilities Council">
            <a:extLst>
              <a:ext uri="{FF2B5EF4-FFF2-40B4-BE49-F238E27FC236}">
                <a16:creationId xmlns:a16="http://schemas.microsoft.com/office/drawing/2014/main" id="{1DA3BC52-315B-05E7-9525-6C07B33B4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911" y="4443539"/>
            <a:ext cx="1358274" cy="1130972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" name="Picture 6" descr="LINAC2024 - 32nd Linear Accelerator Conference (25-30 August 2024): RI Research  Instruments GmbH · JACoW (Indico)">
            <a:extLst>
              <a:ext uri="{FF2B5EF4-FFF2-40B4-BE49-F238E27FC236}">
                <a16:creationId xmlns:a16="http://schemas.microsoft.com/office/drawing/2014/main" id="{C581AF40-C74D-10A0-5E16-5EB3FF5C8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733" y="4673721"/>
            <a:ext cx="2646967" cy="82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919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E1275-15D6-25CE-A3F8-C4E9BE669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55789-1DC1-DE98-C596-9DA247B94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55" y="-14630"/>
            <a:ext cx="11917881" cy="84406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Task 4.2: Horizontal Cavity Integration and RF Tests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748179-4EDE-DE5E-5856-8FEE75E7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3911" y="6492875"/>
            <a:ext cx="7084177" cy="365125"/>
          </a:xfrm>
        </p:spPr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B92174-CE71-E08D-4F9A-14F3E17A6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2629" y="6418385"/>
            <a:ext cx="551167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E65EC2-D35C-5D79-8C30-D2CB52997670}"/>
              </a:ext>
            </a:extLst>
          </p:cNvPr>
          <p:cNvSpPr txBox="1"/>
          <p:nvPr/>
        </p:nvSpPr>
        <p:spPr>
          <a:xfrm>
            <a:off x="393008" y="5901227"/>
            <a:ext cx="5443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Horizontal SRF testing facility </a:t>
            </a:r>
            <a:r>
              <a:rPr lang="en-GB" i="1" dirty="0" err="1"/>
              <a:t>Hobicat</a:t>
            </a:r>
            <a:r>
              <a:rPr lang="en-GB" i="1" dirty="0"/>
              <a:t> at HZB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EB22BE-42E8-AB10-8437-AD1F567B83BD}"/>
              </a:ext>
            </a:extLst>
          </p:cNvPr>
          <p:cNvSpPr txBox="1"/>
          <p:nvPr/>
        </p:nvSpPr>
        <p:spPr>
          <a:xfrm>
            <a:off x="6668198" y="1277706"/>
            <a:ext cx="5319204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Integrating the </a:t>
            </a:r>
            <a:r>
              <a:rPr lang="en-GB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en-GB" sz="2400" baseline="-25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Sn-coated SRF cavity from Task 4.3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into a cryostat and test it under beam-relevant conditions,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two key challenges: </a:t>
            </a:r>
          </a:p>
          <a:p>
            <a:pPr marL="720725" lvl="1" indent="-379413"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conduction cooling with a cryocooler </a:t>
            </a:r>
          </a:p>
          <a:p>
            <a:pPr marL="720725" lvl="1" indent="-379413">
              <a:buFont typeface="+mj-lt"/>
              <a:buAutoNum type="alphaLcParenR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off-axis couplers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HZB will design a beam-compatible TESLA-type </a:t>
            </a:r>
            <a:r>
              <a:rPr lang="en-GB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cavity with added ports for a power coupler and pickup antenna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with </a:t>
            </a:r>
            <a:r>
              <a:rPr lang="en-GB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 supporting high-power coupler integration</a:t>
            </a:r>
            <a:r>
              <a:rPr lang="en-GB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C76D0556-16D7-7267-68E2-5B37A348115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1492016"/>
            <a:ext cx="6469534" cy="4186895"/>
          </a:xfrm>
          <a:prstGeom prst="rect">
            <a:avLst/>
          </a:prstGeom>
        </p:spPr>
      </p:pic>
      <p:pic>
        <p:nvPicPr>
          <p:cNvPr id="16" name="Picture 15" descr="http://www.helmholtz-berlin.de/media/media/allgemein/logos/logo_2010/hzb_logo_cmyk.jpg">
            <a:extLst>
              <a:ext uri="{FF2B5EF4-FFF2-40B4-BE49-F238E27FC236}">
                <a16:creationId xmlns:a16="http://schemas.microsoft.com/office/drawing/2014/main" id="{DA8998ED-708A-DC01-8FEC-4DF85409F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748" y="712208"/>
            <a:ext cx="1470041" cy="74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LINAC2024 - 32nd Linear Accelerator Conference (25-30 August 2024): RI Research  Instruments GmbH · JACoW (Indico)">
            <a:extLst>
              <a:ext uri="{FF2B5EF4-FFF2-40B4-BE49-F238E27FC236}">
                <a16:creationId xmlns:a16="http://schemas.microsoft.com/office/drawing/2014/main" id="{7436EE88-8E8A-7E55-302F-4A9F0BFED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767" y="782581"/>
            <a:ext cx="1569901" cy="48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481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D0A53-522C-E335-E0B3-EC6C40A7E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197FC-F77D-460E-561F-C04719E2F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55" y="-14630"/>
            <a:ext cx="11917881" cy="84406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Task 4.2: Horizontal Cavity Integration and RF Tests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D210F6-4850-ED04-D548-DF20C469E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3911" y="6492875"/>
            <a:ext cx="7084177" cy="365125"/>
          </a:xfrm>
        </p:spPr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550B42-D5DB-CCF8-8AAD-90A992E1C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2629" y="6418385"/>
            <a:ext cx="551167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924204F-783F-91E5-36D9-4280E770E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7124" y="2816205"/>
            <a:ext cx="4532341" cy="2570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CEA will design a cryostat using a closed-loop liquid helium system for vertical and horizontal testing of 1.3 GHz cavities at 4.2 K. </a:t>
            </a:r>
          </a:p>
        </p:txBody>
      </p:sp>
      <p:pic>
        <p:nvPicPr>
          <p:cNvPr id="14" name="Picture 4" descr="Commissariat à l&amp;#39;énergie atomique et aux énergies alternatives">
            <a:extLst>
              <a:ext uri="{FF2B5EF4-FFF2-40B4-BE49-F238E27FC236}">
                <a16:creationId xmlns:a16="http://schemas.microsoft.com/office/drawing/2014/main" id="{7430F74C-7E91-5173-16FD-E880B1D56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349" y="1261658"/>
            <a:ext cx="1069745" cy="87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id="{3399D49C-C4DD-5B16-32EB-3475114AC6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333"/>
          <a:stretch/>
        </p:blipFill>
        <p:spPr>
          <a:xfrm>
            <a:off x="8735483" y="858817"/>
            <a:ext cx="2646108" cy="5085932"/>
          </a:xfrm>
          <a:prstGeom prst="rect">
            <a:avLst/>
          </a:prstGeom>
        </p:spPr>
      </p:pic>
      <p:pic>
        <p:nvPicPr>
          <p:cNvPr id="6" name="Image 7">
            <a:extLst>
              <a:ext uri="{FF2B5EF4-FFF2-40B4-BE49-F238E27FC236}">
                <a16:creationId xmlns:a16="http://schemas.microsoft.com/office/drawing/2014/main" id="{BDE00DEF-49D8-0C80-4B22-C3C1A63912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331"/>
          <a:stretch/>
        </p:blipFill>
        <p:spPr>
          <a:xfrm>
            <a:off x="5846920" y="829432"/>
            <a:ext cx="2646108" cy="51447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4C1740-38E9-3A53-911B-EA058E671B04}"/>
              </a:ext>
            </a:extLst>
          </p:cNvPr>
          <p:cNvSpPr txBox="1"/>
          <p:nvPr/>
        </p:nvSpPr>
        <p:spPr>
          <a:xfrm>
            <a:off x="6280552" y="6032287"/>
            <a:ext cx="416331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i="1" dirty="0"/>
              <a:t>Vertical SRF testing facility at CEA</a:t>
            </a:r>
          </a:p>
        </p:txBody>
      </p:sp>
    </p:spTree>
    <p:extLst>
      <p:ext uri="{BB962C8B-B14F-4D97-AF65-F5344CB8AC3E}">
        <p14:creationId xmlns:p14="http://schemas.microsoft.com/office/powerpoint/2010/main" val="324970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E46E5-310C-3D3F-1148-5D4B6299C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3EA13-234D-3784-C27D-C586BB30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55" y="-14630"/>
            <a:ext cx="11917881" cy="844062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Task 4.2:  SRF Tests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C4F5A5-682C-D04C-22B8-68BFCFCB1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3911" y="6492875"/>
            <a:ext cx="8061080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1A0EB7-3FF1-A050-DC2E-A2B0F3A3D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2629" y="6418385"/>
            <a:ext cx="551167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Picture 5" descr="A blueprint of a rectangular object&#10;&#10;Description automatically generated">
            <a:extLst>
              <a:ext uri="{FF2B5EF4-FFF2-40B4-BE49-F238E27FC236}">
                <a16:creationId xmlns:a16="http://schemas.microsoft.com/office/drawing/2014/main" id="{4A24D28E-23DF-7EFB-F766-68B0B2FB5FC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139" y="1025623"/>
            <a:ext cx="2316428" cy="4986075"/>
          </a:xfrm>
          <a:prstGeom prst="rect">
            <a:avLst/>
          </a:prstGeom>
        </p:spPr>
      </p:pic>
      <p:pic>
        <p:nvPicPr>
          <p:cNvPr id="17" name="Picture 4" descr="Science and Technology Facilities Council">
            <a:extLst>
              <a:ext uri="{FF2B5EF4-FFF2-40B4-BE49-F238E27FC236}">
                <a16:creationId xmlns:a16="http://schemas.microsoft.com/office/drawing/2014/main" id="{977676C7-5DD9-22E3-4B66-F00E4DD19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557" y="1235658"/>
            <a:ext cx="1306597" cy="108794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EA117D-0328-1CB4-E586-339B138D0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3644" y="667983"/>
            <a:ext cx="11543460" cy="54932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UKRI is commissioning two facilities for vertical RF testing of 1.3 GHz cavities </a:t>
            </a:r>
          </a:p>
          <a:p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E99B16-69B7-37B8-007B-9FE813ACCE47}"/>
              </a:ext>
            </a:extLst>
          </p:cNvPr>
          <p:cNvSpPr txBox="1"/>
          <p:nvPr/>
        </p:nvSpPr>
        <p:spPr>
          <a:xfrm>
            <a:off x="187855" y="5846544"/>
            <a:ext cx="498049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i="1" dirty="0"/>
              <a:t>EXP100 – </a:t>
            </a:r>
            <a:r>
              <a:rPr lang="en-GB" b="1" i="1" dirty="0"/>
              <a:t>high power </a:t>
            </a:r>
            <a:r>
              <a:rPr lang="en-GB" i="1" dirty="0" err="1"/>
              <a:t>LHe</a:t>
            </a:r>
            <a:r>
              <a:rPr lang="en-GB" i="1" dirty="0"/>
              <a:t> based facility</a:t>
            </a:r>
          </a:p>
          <a:p>
            <a:r>
              <a:rPr lang="en-GB" i="1" dirty="0"/>
              <a:t>for RF tests at 1.9 and 4.2 K 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7EC9B80-3532-0E9C-B143-FD44AA881A2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202"/>
          <a:stretch>
            <a:fillRect/>
          </a:stretch>
        </p:blipFill>
        <p:spPr>
          <a:xfrm>
            <a:off x="9432235" y="1217305"/>
            <a:ext cx="2444837" cy="46463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369104D-F552-5FE2-98B4-0668CE14938C}"/>
              </a:ext>
            </a:extLst>
          </p:cNvPr>
          <p:cNvSpPr txBox="1"/>
          <p:nvPr/>
        </p:nvSpPr>
        <p:spPr>
          <a:xfrm>
            <a:off x="5347252" y="5892710"/>
            <a:ext cx="684474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i="1" dirty="0"/>
              <a:t>EXP200 – </a:t>
            </a:r>
            <a:r>
              <a:rPr lang="en-GB" b="1" i="1" dirty="0"/>
              <a:t>low power </a:t>
            </a:r>
            <a:r>
              <a:rPr lang="en-GB" i="1" dirty="0" err="1"/>
              <a:t>LHe</a:t>
            </a:r>
            <a:r>
              <a:rPr lang="en-GB" i="1" dirty="0"/>
              <a:t>-free facility using a cryocooler and </a:t>
            </a:r>
            <a:r>
              <a:rPr lang="en-GB" i="1" dirty="0">
                <a:cs typeface="Arial" panose="020B0604020202020204" pitchFamily="34" charset="0"/>
              </a:rPr>
              <a:t>conduction cooling </a:t>
            </a:r>
            <a:r>
              <a:rPr lang="en-GB" i="1" dirty="0"/>
              <a:t>for RF tests at 3 </a:t>
            </a:r>
            <a:r>
              <a:rPr lang="en-GB" i="1" dirty="0">
                <a:sym typeface="Symbol" panose="05050102010706020507" pitchFamily="18" charset="2"/>
              </a:rPr>
              <a:t> </a:t>
            </a:r>
            <a:r>
              <a:rPr lang="en-GB" i="1" dirty="0"/>
              <a:t>T </a:t>
            </a:r>
            <a:r>
              <a:rPr lang="en-GB" i="1" dirty="0">
                <a:sym typeface="Symbol" panose="05050102010706020507" pitchFamily="18" charset="2"/>
              </a:rPr>
              <a:t></a:t>
            </a:r>
            <a:r>
              <a:rPr lang="en-GB" i="1" dirty="0"/>
              <a:t> 20 K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7A55BC-8A53-A73C-4311-3CEEF6FFD26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4" t="11422" r="-244" b="10828"/>
          <a:stretch>
            <a:fillRect/>
          </a:stretch>
        </p:blipFill>
        <p:spPr>
          <a:xfrm rot="5400000">
            <a:off x="5418932" y="2178274"/>
            <a:ext cx="4597217" cy="26807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4DAA7E-FB27-EB2C-FBDE-6501CB76B5A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899" t="31399" r="5324" b="25201"/>
          <a:stretch>
            <a:fillRect/>
          </a:stretch>
        </p:blipFill>
        <p:spPr>
          <a:xfrm rot="5400000">
            <a:off x="1549589" y="2627849"/>
            <a:ext cx="4733308" cy="167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86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A965E-B2CE-4F36-1C9A-89A71A87A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ircle&#10;&#10;AI-generated content may be incorrect.">
            <a:extLst>
              <a:ext uri="{FF2B5EF4-FFF2-40B4-BE49-F238E27FC236}">
                <a16:creationId xmlns:a16="http://schemas.microsoft.com/office/drawing/2014/main" id="{95F7E902-6AFD-462F-EDC8-06C082B4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457"/>
          <a:stretch>
            <a:fillRect/>
          </a:stretch>
        </p:blipFill>
        <p:spPr>
          <a:xfrm>
            <a:off x="-76500" y="0"/>
            <a:ext cx="12268500" cy="69010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0DD5E8-0A81-800B-7804-0F0EE71E5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818"/>
            <a:ext cx="10515600" cy="199064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ptos" panose="020B0004020202020204" pitchFamily="34" charset="0"/>
              </a:rPr>
              <a:t>Task 4.3: 1.3 GHz Cavity Production and Coating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FC20F0B-480C-5779-EAB7-DCD74B9B0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703952"/>
            <a:ext cx="10515600" cy="663681"/>
          </a:xfrm>
        </p:spPr>
        <p:txBody>
          <a:bodyPr/>
          <a:lstStyle/>
          <a:p>
            <a:r>
              <a:rPr lang="it-IT" dirty="0">
                <a:solidFill>
                  <a:schemeClr val="bg1"/>
                </a:solidFill>
              </a:rPr>
              <a:t>Task leader: Cristian Pira, INFN.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458828-0BE9-FFB3-0EE4-A60CBC517DD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492875"/>
            <a:ext cx="7083425" cy="365125"/>
          </a:xfrm>
        </p:spPr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6FA36D-5F77-FCE9-B4F4-0D04050D846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1138" y="6418263"/>
            <a:ext cx="550862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6" name="Picture 4" descr="Commissariat à l&amp;#39;énergie atomique et aux énergies alternatives">
            <a:extLst>
              <a:ext uri="{FF2B5EF4-FFF2-40B4-BE49-F238E27FC236}">
                <a16:creationId xmlns:a16="http://schemas.microsoft.com/office/drawing/2014/main" id="{9BA91EA4-338D-A134-202E-6FB063227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513" y="3520932"/>
            <a:ext cx="1535389" cy="125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4" descr="Logo INFN Trasparente.png">
            <a:extLst>
              <a:ext uri="{FF2B5EF4-FFF2-40B4-BE49-F238E27FC236}">
                <a16:creationId xmlns:a16="http://schemas.microsoft.com/office/drawing/2014/main" id="{A4E2ED9D-E3C1-E255-8E37-5085F663700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6978" y="3490368"/>
            <a:ext cx="1419897" cy="132330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8" name="Picture 2" descr="Image result for lancaster university logo">
            <a:extLst>
              <a:ext uri="{FF2B5EF4-FFF2-40B4-BE49-F238E27FC236}">
                <a16:creationId xmlns:a16="http://schemas.microsoft.com/office/drawing/2014/main" id="{A9E39425-4E59-EB39-5845-C053A3E9DB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1" b="22022"/>
          <a:stretch/>
        </p:blipFill>
        <p:spPr bwMode="auto">
          <a:xfrm>
            <a:off x="7705039" y="3626374"/>
            <a:ext cx="2442146" cy="83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cience and Technology Facilities Council">
            <a:extLst>
              <a:ext uri="{FF2B5EF4-FFF2-40B4-BE49-F238E27FC236}">
                <a16:creationId xmlns:a16="http://schemas.microsoft.com/office/drawing/2014/main" id="{B19787DD-855E-644B-4385-37F7CA295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540" y="3509711"/>
            <a:ext cx="1487529" cy="123859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" name="Picture 6" descr="LINAC2024 - 32nd Linear Accelerator Conference (25-30 August 2024): RI Research  Instruments GmbH · JACoW (Indico)">
            <a:extLst>
              <a:ext uri="{FF2B5EF4-FFF2-40B4-BE49-F238E27FC236}">
                <a16:creationId xmlns:a16="http://schemas.microsoft.com/office/drawing/2014/main" id="{34F3C350-56D4-6331-2573-25756B5C7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812" y="5330507"/>
            <a:ext cx="1959728" cy="60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Zanon Research &amp; Innovation | Fusion Energy Base">
            <a:extLst>
              <a:ext uri="{FF2B5EF4-FFF2-40B4-BE49-F238E27FC236}">
                <a16:creationId xmlns:a16="http://schemas.microsoft.com/office/drawing/2014/main" id="{3860B169-F609-7387-05FE-4FE465AB5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205" y="5331363"/>
            <a:ext cx="1959727" cy="594042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2" name="Picture 2" descr="Home Page - Piccoli S.r.l.">
            <a:extLst>
              <a:ext uri="{FF2B5EF4-FFF2-40B4-BE49-F238E27FC236}">
                <a16:creationId xmlns:a16="http://schemas.microsoft.com/office/drawing/2014/main" id="{CD0B7C51-9013-DC2B-7872-EA32D21CB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795" y="5346436"/>
            <a:ext cx="1717911" cy="64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476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1AF53-F640-A550-2620-BEC7A8594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132F7-1855-1D42-AD56-C13BDC356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967" y="-14630"/>
            <a:ext cx="11536872" cy="844062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Task 4.3: 1.3 GHz Cavity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87F702-35F9-6EF6-C228-45A1150F1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25758" y="6492875"/>
            <a:ext cx="8418442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521D4-FA26-22F1-160A-7EBA39F87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2629" y="6418385"/>
            <a:ext cx="551167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Immagine 4" descr="Logo INFN Trasparente.png">
            <a:extLst>
              <a:ext uri="{FF2B5EF4-FFF2-40B4-BE49-F238E27FC236}">
                <a16:creationId xmlns:a16="http://schemas.microsoft.com/office/drawing/2014/main" id="{7BAA99CB-98FF-CB63-695D-4DB44C7BB04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0679" y="617274"/>
            <a:ext cx="717230" cy="66844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8" name="Picture 8" descr="Zanon Research &amp; Innovation | Fusion Energy Base">
            <a:extLst>
              <a:ext uri="{FF2B5EF4-FFF2-40B4-BE49-F238E27FC236}">
                <a16:creationId xmlns:a16="http://schemas.microsoft.com/office/drawing/2014/main" id="{6867FC91-46E8-C9F8-7DE9-06DE2C8E0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865" y="696624"/>
            <a:ext cx="1672883" cy="50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LINAC2024 - 32nd Linear Accelerator Conference (25-30 August 2024): RI Research  Instruments GmbH · JACoW (Indico)">
            <a:extLst>
              <a:ext uri="{FF2B5EF4-FFF2-40B4-BE49-F238E27FC236}">
                <a16:creationId xmlns:a16="http://schemas.microsoft.com/office/drawing/2014/main" id="{FB71CFE5-2C9B-4066-6C7F-7F2E5FEEB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765" y="755802"/>
            <a:ext cx="1493637" cy="46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ommissariat à l&amp;#39;énergie atomique et aux énergies alternatives">
            <a:extLst>
              <a:ext uri="{FF2B5EF4-FFF2-40B4-BE49-F238E27FC236}">
                <a16:creationId xmlns:a16="http://schemas.microsoft.com/office/drawing/2014/main" id="{E9D889C4-A656-21DC-2E5B-048062B0B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2819" y="652067"/>
            <a:ext cx="910695" cy="74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Science and Technology Facilities Council">
            <a:extLst>
              <a:ext uri="{FF2B5EF4-FFF2-40B4-BE49-F238E27FC236}">
                <a16:creationId xmlns:a16="http://schemas.microsoft.com/office/drawing/2014/main" id="{73A487FE-04A5-AFB4-CA4C-E9A015DC8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3946" y="581125"/>
            <a:ext cx="1003746" cy="83577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3" name="Picture 2" descr="Home Page - Piccoli S.r.l.">
            <a:extLst>
              <a:ext uri="{FF2B5EF4-FFF2-40B4-BE49-F238E27FC236}">
                <a16:creationId xmlns:a16="http://schemas.microsoft.com/office/drawing/2014/main" id="{A46068BB-138D-56DB-266E-C3F37ADB3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914" y="742972"/>
            <a:ext cx="1352212" cy="50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1F42B4-2881-6E79-34A8-BF89444CAE20}"/>
              </a:ext>
            </a:extLst>
          </p:cNvPr>
          <p:cNvSpPr txBox="1"/>
          <p:nvPr/>
        </p:nvSpPr>
        <p:spPr>
          <a:xfrm>
            <a:off x="29780" y="3763499"/>
            <a:ext cx="1910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A seamless Cu 1.3 GHz cavity produced by </a:t>
            </a:r>
            <a:r>
              <a:rPr lang="en-GB" sz="1400" b="1" i="1" dirty="0"/>
              <a:t>Picoli </a:t>
            </a:r>
          </a:p>
        </p:txBody>
      </p:sp>
      <p:sp>
        <p:nvSpPr>
          <p:cNvPr id="12" name="Content Placeholder 13">
            <a:extLst>
              <a:ext uri="{FF2B5EF4-FFF2-40B4-BE49-F238E27FC236}">
                <a16:creationId xmlns:a16="http://schemas.microsoft.com/office/drawing/2014/main" id="{2371C576-EE15-C723-F2DE-14E6E7213DD8}"/>
              </a:ext>
            </a:extLst>
          </p:cNvPr>
          <p:cNvSpPr txBox="1">
            <a:spLocks/>
          </p:cNvSpPr>
          <p:nvPr/>
        </p:nvSpPr>
        <p:spPr>
          <a:xfrm>
            <a:off x="4316113" y="1666663"/>
            <a:ext cx="7895078" cy="463907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0850" indent="-355600"/>
            <a:r>
              <a:rPr lang="en-GB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 single cell 1.3 GHz copper cavities, with integrated power coupler and pick up ports and coated with Nb</a:t>
            </a:r>
            <a:r>
              <a:rPr lang="en-GB" sz="2400" baseline="-25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 superconducting thin films, for use in Task 4.2. </a:t>
            </a:r>
          </a:p>
          <a:p>
            <a:pPr marL="450850" indent="-35560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Cavities will be produced through </a:t>
            </a:r>
          </a:p>
          <a:p>
            <a:pPr marL="908050" lvl="1" indent="-355600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seamless fabrication at INFN and </a:t>
            </a:r>
          </a:p>
          <a:p>
            <a:pPr marL="908050" lvl="1" indent="-355600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equator Electron Beam welding at Zanon and RI.</a:t>
            </a:r>
          </a:p>
          <a:p>
            <a:pPr marL="450850" indent="-35560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Additive Manufacturing will also be explored by CEA and INFN. </a:t>
            </a:r>
          </a:p>
          <a:p>
            <a:pPr marL="450850" indent="-35560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Cavity polishing will be performed at INFN, Zanon and CEA.  </a:t>
            </a:r>
          </a:p>
          <a:p>
            <a:pPr marL="450850" indent="-355600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Zanon will build a new industrial coating facility based on experience gained in I.FAST, with systems optimised to also coat the power coupler and pickup ports doors.</a:t>
            </a:r>
          </a:p>
        </p:txBody>
      </p:sp>
      <p:pic>
        <p:nvPicPr>
          <p:cNvPr id="13" name="Image 7">
            <a:extLst>
              <a:ext uri="{FF2B5EF4-FFF2-40B4-BE49-F238E27FC236}">
                <a16:creationId xmlns:a16="http://schemas.microsoft.com/office/drawing/2014/main" id="{03B2D4D2-B9AA-B139-AE6E-7B2CC96EB96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6718" r="18242"/>
          <a:stretch/>
        </p:blipFill>
        <p:spPr>
          <a:xfrm>
            <a:off x="325120" y="782319"/>
            <a:ext cx="1421088" cy="2913231"/>
          </a:xfrm>
          <a:prstGeom prst="rect">
            <a:avLst/>
          </a:prstGeom>
        </p:spPr>
      </p:pic>
      <p:pic>
        <p:nvPicPr>
          <p:cNvPr id="15" name="Image 15">
            <a:extLst>
              <a:ext uri="{FF2B5EF4-FFF2-40B4-BE49-F238E27FC236}">
                <a16:creationId xmlns:a16="http://schemas.microsoft.com/office/drawing/2014/main" id="{4DA5AEBE-D2F9-65B9-B563-81B2CD1F2C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83580" y="1571207"/>
            <a:ext cx="2244160" cy="1898153"/>
          </a:xfrm>
          <a:prstGeom prst="rect">
            <a:avLst/>
          </a:prstGeom>
        </p:spPr>
      </p:pic>
      <p:sp>
        <p:nvSpPr>
          <p:cNvPr id="16" name="TextBox 10">
            <a:extLst>
              <a:ext uri="{FF2B5EF4-FFF2-40B4-BE49-F238E27FC236}">
                <a16:creationId xmlns:a16="http://schemas.microsoft.com/office/drawing/2014/main" id="{861AFEF2-6CDD-F4F1-BC17-6011A5C1F445}"/>
              </a:ext>
            </a:extLst>
          </p:cNvPr>
          <p:cNvSpPr txBox="1"/>
          <p:nvPr/>
        </p:nvSpPr>
        <p:spPr>
          <a:xfrm>
            <a:off x="2240356" y="3556807"/>
            <a:ext cx="21493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3D printed Cu cavity with in-wall cooling channels at CEA</a:t>
            </a:r>
            <a:endParaRPr lang="en-GB" sz="1400" b="1" i="1" dirty="0"/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2B817A67-697C-AB64-F91E-C15FA4AC3DEA}"/>
              </a:ext>
            </a:extLst>
          </p:cNvPr>
          <p:cNvSpPr txBox="1"/>
          <p:nvPr/>
        </p:nvSpPr>
        <p:spPr>
          <a:xfrm>
            <a:off x="2484337" y="4949039"/>
            <a:ext cx="191008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Longitudinally split </a:t>
            </a:r>
          </a:p>
          <a:p>
            <a:pPr algn="ctr"/>
            <a:r>
              <a:rPr lang="en-US" sz="1400" i="1" dirty="0"/>
              <a:t>1.3 GHz cavity production, coating and RF testing at </a:t>
            </a:r>
            <a:r>
              <a:rPr lang="en-US" sz="1400" i="1" dirty="0" err="1"/>
              <a:t>LancU</a:t>
            </a:r>
            <a:r>
              <a:rPr lang="en-US" sz="1400" i="1" dirty="0"/>
              <a:t> -UKRI</a:t>
            </a:r>
          </a:p>
        </p:txBody>
      </p:sp>
      <p:pic>
        <p:nvPicPr>
          <p:cNvPr id="24" name="Picture 2" descr="Image result for lancaster university logo">
            <a:extLst>
              <a:ext uri="{FF2B5EF4-FFF2-40B4-BE49-F238E27FC236}">
                <a16:creationId xmlns:a16="http://schemas.microsoft.com/office/drawing/2014/main" id="{F92A7E62-4622-6391-449F-6228172354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1" b="22022"/>
          <a:stretch/>
        </p:blipFill>
        <p:spPr bwMode="auto">
          <a:xfrm>
            <a:off x="6282975" y="731405"/>
            <a:ext cx="1561117" cy="53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2F51FE-39C6-7AF3-6E2A-F5C91428BC1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3430" r="2210" b="2083"/>
          <a:stretch>
            <a:fillRect/>
          </a:stretch>
        </p:blipFill>
        <p:spPr>
          <a:xfrm>
            <a:off x="29780" y="4738583"/>
            <a:ext cx="2454557" cy="159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803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21713-4945-474A-E83B-E1F3C621A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81BDF-D0F4-1F90-26D5-91A0BEA6F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967" y="-14630"/>
            <a:ext cx="11536872" cy="844062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Task 4.3: 1.3 GHz Cavity Coating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BC8CC8-9EBA-601B-153D-2F82F0D6E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3911" y="6492875"/>
            <a:ext cx="8041202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349BC9-CF40-3A1F-6585-A0D2460EF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2629" y="6418385"/>
            <a:ext cx="551167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9DFEFD3-AC59-86C5-A55D-1DE7174BE0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1521" t="35444" r="3557" b="2126"/>
          <a:stretch/>
        </p:blipFill>
        <p:spPr>
          <a:xfrm>
            <a:off x="949621" y="934158"/>
            <a:ext cx="4686904" cy="459407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10EBC78-A607-BF47-B892-AA587DEBBBA7}"/>
              </a:ext>
            </a:extLst>
          </p:cNvPr>
          <p:cNvSpPr txBox="1"/>
          <p:nvPr/>
        </p:nvSpPr>
        <p:spPr>
          <a:xfrm>
            <a:off x="949622" y="5702163"/>
            <a:ext cx="4533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PVD facility for 1.3 GHz cavities at INFN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5DFD82-C495-33DD-541E-01D2C9379DFD}"/>
              </a:ext>
            </a:extLst>
          </p:cNvPr>
          <p:cNvSpPr txBox="1"/>
          <p:nvPr/>
        </p:nvSpPr>
        <p:spPr>
          <a:xfrm>
            <a:off x="7131040" y="5702163"/>
            <a:ext cx="44027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i="1" dirty="0"/>
              <a:t>PVD facility for 1.3 GHz cavities at UKRI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F8345A-B73D-4FA2-E356-CC83CB8F02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101" t="4102" r="14837" b="16717"/>
          <a:stretch>
            <a:fillRect/>
          </a:stretch>
        </p:blipFill>
        <p:spPr>
          <a:xfrm>
            <a:off x="6656604" y="1124407"/>
            <a:ext cx="5544713" cy="4403824"/>
          </a:xfrm>
          <a:prstGeom prst="rect">
            <a:avLst/>
          </a:prstGeom>
        </p:spPr>
      </p:pic>
      <p:pic>
        <p:nvPicPr>
          <p:cNvPr id="7" name="Immagine 4" descr="Logo INFN Trasparente.png">
            <a:extLst>
              <a:ext uri="{FF2B5EF4-FFF2-40B4-BE49-F238E27FC236}">
                <a16:creationId xmlns:a16="http://schemas.microsoft.com/office/drawing/2014/main" id="{4333ADAB-8CC9-9DF0-791B-12AC4137467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3396" y="884456"/>
            <a:ext cx="1134319" cy="105715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8" name="Picture 4" descr="Science and Technology Facilities Council">
            <a:extLst>
              <a:ext uri="{FF2B5EF4-FFF2-40B4-BE49-F238E27FC236}">
                <a16:creationId xmlns:a16="http://schemas.microsoft.com/office/drawing/2014/main" id="{72716105-5A05-4D74-C8AA-003DB965E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678" y="862681"/>
            <a:ext cx="1442487" cy="1201092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805024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1B6EE-A3A2-CAFA-BC16-7B237D34F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9502B-E985-1765-D488-A86DCBC76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" y="149772"/>
            <a:ext cx="11536872" cy="844062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Task 4.3: 1.3 GHz Cavity Coating at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B9C9A9-CF0E-904B-64E6-8177F2876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3911" y="6492875"/>
            <a:ext cx="8041202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988F43-6142-864C-46C0-A44385308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2629" y="6418385"/>
            <a:ext cx="551167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6BC48B-7C0C-F693-1813-7E2A75879502}"/>
              </a:ext>
            </a:extLst>
          </p:cNvPr>
          <p:cNvSpPr txBox="1"/>
          <p:nvPr/>
        </p:nvSpPr>
        <p:spPr>
          <a:xfrm>
            <a:off x="177739" y="5589475"/>
            <a:ext cx="6387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Atomic Layer Deposition (ALD) system at CEA</a:t>
            </a:r>
          </a:p>
          <a:p>
            <a:r>
              <a:rPr lang="en-US" sz="1400" i="1" dirty="0"/>
              <a:t>Thermo-currents mitigation / diffusion barriers – adaptative layers</a:t>
            </a:r>
            <a:endParaRPr lang="en-GB" sz="1400" i="1" dirty="0"/>
          </a:p>
        </p:txBody>
      </p:sp>
      <p:pic>
        <p:nvPicPr>
          <p:cNvPr id="6" name="Picture 4" descr="Commissariat à l&amp;#39;énergie atomique et aux énergies alternatives">
            <a:extLst>
              <a:ext uri="{FF2B5EF4-FFF2-40B4-BE49-F238E27FC236}">
                <a16:creationId xmlns:a16="http://schemas.microsoft.com/office/drawing/2014/main" id="{F03F94E2-FBCE-D272-118C-A1B144C11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3364" y="0"/>
            <a:ext cx="1219812" cy="99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4">
            <a:extLst>
              <a:ext uri="{FF2B5EF4-FFF2-40B4-BE49-F238E27FC236}">
                <a16:creationId xmlns:a16="http://schemas.microsoft.com/office/drawing/2014/main" id="{97128E7B-99B3-453F-FAE6-2102CA3202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4"/>
          <a:stretch/>
        </p:blipFill>
        <p:spPr>
          <a:xfrm>
            <a:off x="146304" y="1571765"/>
            <a:ext cx="6450204" cy="3784847"/>
          </a:xfrm>
          <a:prstGeom prst="rect">
            <a:avLst/>
          </a:prstGeom>
        </p:spPr>
      </p:pic>
      <p:pic>
        <p:nvPicPr>
          <p:cNvPr id="10" name="Image 6">
            <a:extLst>
              <a:ext uri="{FF2B5EF4-FFF2-40B4-BE49-F238E27FC236}">
                <a16:creationId xmlns:a16="http://schemas.microsoft.com/office/drawing/2014/main" id="{764D90F0-8961-2615-EA77-CC17BC2F66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314687" y="2361681"/>
            <a:ext cx="3640482" cy="2060650"/>
          </a:xfrm>
          <a:prstGeom prst="rect">
            <a:avLst/>
          </a:prstGeom>
        </p:spPr>
      </p:pic>
      <p:pic>
        <p:nvPicPr>
          <p:cNvPr id="12" name="Image 9">
            <a:extLst>
              <a:ext uri="{FF2B5EF4-FFF2-40B4-BE49-F238E27FC236}">
                <a16:creationId xmlns:a16="http://schemas.microsoft.com/office/drawing/2014/main" id="{3D8D7367-8FD8-FC2A-ED0D-AD89880EC5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4294" y="1431713"/>
            <a:ext cx="2995930" cy="3994573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F1E2D741-9EED-6B15-8574-8582D568162A}"/>
              </a:ext>
            </a:extLst>
          </p:cNvPr>
          <p:cNvSpPr txBox="1"/>
          <p:nvPr/>
        </p:nvSpPr>
        <p:spPr>
          <a:xfrm>
            <a:off x="7568353" y="5534563"/>
            <a:ext cx="4139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HiPIMS deposition system at CEA</a:t>
            </a:r>
          </a:p>
          <a:p>
            <a:pPr algn="ctr"/>
            <a:r>
              <a:rPr lang="en-US" sz="1400" i="1" dirty="0"/>
              <a:t>1.3 GHz to 600 MHz 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1128379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842C0-ABD1-26B0-A289-3394E9AC0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ircle&#10;&#10;AI-generated content may be incorrect.">
            <a:extLst>
              <a:ext uri="{FF2B5EF4-FFF2-40B4-BE49-F238E27FC236}">
                <a16:creationId xmlns:a16="http://schemas.microsoft.com/office/drawing/2014/main" id="{3CC27E86-5865-CD35-D20C-0D1E5639F2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457"/>
          <a:stretch>
            <a:fillRect/>
          </a:stretch>
        </p:blipFill>
        <p:spPr>
          <a:xfrm>
            <a:off x="-76500" y="0"/>
            <a:ext cx="12268500" cy="69010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E5EDC6-857C-CBD6-09CE-C6B70506C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45" y="78734"/>
            <a:ext cx="10515600" cy="1925453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ptos" panose="020B0004020202020204" pitchFamily="34" charset="0"/>
              </a:rPr>
              <a:t>Task 4.4: Superconducting Thin Film Development 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D1870DA-6F6A-C538-6FEF-D30693E46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9045" y="2052823"/>
            <a:ext cx="10297315" cy="588134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Task leader: Thomas Proslier, CEA.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59AFE-F9B4-CD16-3AE5-842C4627C22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492875"/>
            <a:ext cx="8568581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DA4005-B713-5C0F-103A-391C800BB11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41138" y="6418263"/>
            <a:ext cx="550862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Picture 4" descr="Commissariat à l&amp;#39;énergie atomique et aux énergies alternatives">
            <a:extLst>
              <a:ext uri="{FF2B5EF4-FFF2-40B4-BE49-F238E27FC236}">
                <a16:creationId xmlns:a16="http://schemas.microsoft.com/office/drawing/2014/main" id="{C0DA0896-78C6-809E-A970-D16ED40EA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48" y="2546831"/>
            <a:ext cx="1284909" cy="105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ogo_ElU.jpg">
            <a:extLst>
              <a:ext uri="{FF2B5EF4-FFF2-40B4-BE49-F238E27FC236}">
                <a16:creationId xmlns:a16="http://schemas.microsoft.com/office/drawing/2014/main" id="{7A0B8FF2-1502-78CD-74FE-E06E0E1EC0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6606" y="3757592"/>
            <a:ext cx="943538" cy="1334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www.uni-siegen.de/cd/basiselemente/logo/logo_uni_siegen_rgb.jpg?lang=de">
            <a:extLst>
              <a:ext uri="{FF2B5EF4-FFF2-40B4-BE49-F238E27FC236}">
                <a16:creationId xmlns:a16="http://schemas.microsoft.com/office/drawing/2014/main" id="{1C297E9A-A4B5-60E1-C1E6-EE1B85F85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579" y="4031361"/>
            <a:ext cx="2638691" cy="752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www.helmholtz-berlin.de/media/media/allgemein/logos/logo_2010/hzb_logo_cmyk.jpg">
            <a:extLst>
              <a:ext uri="{FF2B5EF4-FFF2-40B4-BE49-F238E27FC236}">
                <a16:creationId xmlns:a16="http://schemas.microsoft.com/office/drawing/2014/main" id="{38C28DFC-00C7-6824-DE79-8AA47DAE2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557" y="2609171"/>
            <a:ext cx="2008267" cy="101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4" descr="Logo INFN Trasparente.png">
            <a:extLst>
              <a:ext uri="{FF2B5EF4-FFF2-40B4-BE49-F238E27FC236}">
                <a16:creationId xmlns:a16="http://schemas.microsoft.com/office/drawing/2014/main" id="{F4734975-0B84-D30F-B895-0F1060909E8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22314" y="2569539"/>
            <a:ext cx="1147003" cy="106897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1" name="Picture 2" descr="http://www.rtu.lv/component/option,com_docman/task,doc_download/gid,1699/gerbonis_1.jpg">
            <a:extLst>
              <a:ext uri="{FF2B5EF4-FFF2-40B4-BE49-F238E27FC236}">
                <a16:creationId xmlns:a16="http://schemas.microsoft.com/office/drawing/2014/main" id="{747B9B43-B6B7-3FB3-2DB7-684F2B12E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581" y="5137911"/>
            <a:ext cx="1488221" cy="111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lancaster university logo">
            <a:extLst>
              <a:ext uri="{FF2B5EF4-FFF2-40B4-BE49-F238E27FC236}">
                <a16:creationId xmlns:a16="http://schemas.microsoft.com/office/drawing/2014/main" id="{674B680C-8D30-D532-0BE2-419346D0FA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1" b="22022"/>
          <a:stretch/>
        </p:blipFill>
        <p:spPr bwMode="auto">
          <a:xfrm>
            <a:off x="9045112" y="4112954"/>
            <a:ext cx="2452564" cy="84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CF10C8-C5FF-93F0-9439-EFA9C0E157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1835" y="5264136"/>
            <a:ext cx="1480563" cy="1019945"/>
          </a:xfrm>
          <a:prstGeom prst="rect">
            <a:avLst/>
          </a:prstGeom>
        </p:spPr>
      </p:pic>
      <p:pic>
        <p:nvPicPr>
          <p:cNvPr id="14" name="Picture 4" descr="Science and Technology Facilities Council">
            <a:extLst>
              <a:ext uri="{FF2B5EF4-FFF2-40B4-BE49-F238E27FC236}">
                <a16:creationId xmlns:a16="http://schemas.microsoft.com/office/drawing/2014/main" id="{62AD6907-E9C3-F4F0-28D0-0077D5114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064" y="2526953"/>
            <a:ext cx="1595124" cy="132818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6" name="Picture 22">
            <a:extLst>
              <a:ext uri="{FF2B5EF4-FFF2-40B4-BE49-F238E27FC236}">
                <a16:creationId xmlns:a16="http://schemas.microsoft.com/office/drawing/2014/main" id="{E127EEE2-117A-C517-E71A-14FFCF7B1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478" y="2569539"/>
            <a:ext cx="1016418" cy="101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4" descr="2018 DESY-Logo-cyan-RGB (1) – Lightsources.org">
            <a:extLst>
              <a:ext uri="{FF2B5EF4-FFF2-40B4-BE49-F238E27FC236}">
                <a16:creationId xmlns:a16="http://schemas.microsoft.com/office/drawing/2014/main" id="{1C87F9B8-8340-E0A5-729E-99C94AE45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086" y="3757592"/>
            <a:ext cx="1456339" cy="125154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8" name="Picture 26">
            <a:extLst>
              <a:ext uri="{FF2B5EF4-FFF2-40B4-BE49-F238E27FC236}">
                <a16:creationId xmlns:a16="http://schemas.microsoft.com/office/drawing/2014/main" id="{80E1AA24-0C2A-CECB-69C1-35334610C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19" y="5342229"/>
            <a:ext cx="2368784" cy="80193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Image 11">
            <a:extLst>
              <a:ext uri="{FF2B5EF4-FFF2-40B4-BE49-F238E27FC236}">
                <a16:creationId xmlns:a16="http://schemas.microsoft.com/office/drawing/2014/main" id="{E96D57AE-8808-9F39-F384-F899E75F3613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5603" t="21386" r="16147" b="20518"/>
          <a:stretch/>
        </p:blipFill>
        <p:spPr>
          <a:xfrm>
            <a:off x="349836" y="3910932"/>
            <a:ext cx="2176376" cy="972593"/>
          </a:xfrm>
          <a:prstGeom prst="rect">
            <a:avLst/>
          </a:prstGeom>
        </p:spPr>
      </p:pic>
      <p:pic>
        <p:nvPicPr>
          <p:cNvPr id="21" name="Image 10">
            <a:extLst>
              <a:ext uri="{FF2B5EF4-FFF2-40B4-BE49-F238E27FC236}">
                <a16:creationId xmlns:a16="http://schemas.microsoft.com/office/drawing/2014/main" id="{C56D2863-2AC3-7D9B-BC62-2DE73CF525F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10895" y="5260256"/>
            <a:ext cx="1908349" cy="100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459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88C0D-50AD-71C2-F430-4AAC5277A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C4782-75A7-0E9E-1BC6-3EEF3D9DC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73" y="-14630"/>
            <a:ext cx="12059728" cy="84406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Task 4.4: Superconducting Thin Film Development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1B5DCC1-8573-46EC-3225-EF75C1E7F5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0915" y="970959"/>
            <a:ext cx="11770167" cy="5262201"/>
          </a:xfrm>
          <a:solidFill>
            <a:schemeClr val="bg1">
              <a:alpha val="85000"/>
            </a:schemeClr>
          </a:solidFill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 a Nb</a:t>
            </a:r>
            <a:r>
              <a:rPr lang="en-GB" sz="3200" b="1" baseline="-25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 cylindrical deposition targets for Task 4.3: 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Development of high-purity and high-density Nb</a:t>
            </a:r>
            <a:r>
              <a:rPr lang="en-GB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Sn targets via Spark Plasma Sintering (SPS) at CEA, cold powder spray coating at UKRI, and infusion at INFN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Characterisation of targets</a:t>
            </a:r>
          </a:p>
          <a:p>
            <a:r>
              <a:rPr lang="en-GB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Substrate material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Novel alloys with high-temperature stability and thermal conductivity will also be developed for depositing superconductors at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&gt; 600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C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32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Optimising deposition and post-deposition 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Deposition of superconducting TF on planar samples at CEA, IEE, INFN, TUD, UKRI</a:t>
            </a:r>
          </a:p>
          <a:p>
            <a:pPr lvl="2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Nb</a:t>
            </a:r>
            <a:r>
              <a:rPr lang="en-GB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Sn and other A15 compounds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post thermal treatments at HZDR and RTU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Surface and material characterisation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Superconducting properties evaluation at DC, AC and RF conditions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406A40-2AC0-4286-E080-A58395ACD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3911" y="6492875"/>
            <a:ext cx="7812602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4D1D59-3D5F-56C7-8724-83BC44A6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2629" y="6418385"/>
            <a:ext cx="551167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65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6B207-2DD6-4860-9729-EF85F298C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64B20-09E7-3D10-046A-CD065E029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73" y="-14630"/>
            <a:ext cx="12059728" cy="84406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Task 4.4: Superconducting Thin Film Development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6CBFB8-C5F6-10A6-425C-C24AD1D25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3911" y="6492875"/>
            <a:ext cx="8051141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F29D76-C9AD-2F42-6971-E0DBBAE0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2629" y="6418385"/>
            <a:ext cx="551167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7C5FD82A-BCFB-08A2-0C37-36D8E14E6B4A}"/>
              </a:ext>
            </a:extLst>
          </p:cNvPr>
          <p:cNvSpPr txBox="1"/>
          <p:nvPr/>
        </p:nvSpPr>
        <p:spPr>
          <a:xfrm>
            <a:off x="149931" y="806872"/>
            <a:ext cx="87751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Thin film </a:t>
            </a:r>
            <a:r>
              <a:rPr lang="fr-FR" sz="2400" dirty="0" err="1"/>
              <a:t>characterisation</a:t>
            </a:r>
            <a:r>
              <a:rPr lang="fr-FR" sz="2400" dirty="0"/>
              <a:t> </a:t>
            </a:r>
            <a:r>
              <a:rPr lang="fr-FR" sz="2400" dirty="0" err="1"/>
              <a:t>tools</a:t>
            </a:r>
            <a:r>
              <a:rPr lang="fr-FR" sz="2400" dirty="0"/>
              <a:t>:  </a:t>
            </a:r>
          </a:p>
          <a:p>
            <a:pPr marL="452438" indent="-285750">
              <a:buFont typeface="Arial" panose="020B0604020202020204" pitchFamily="34" charset="0"/>
              <a:buChar char="•"/>
            </a:pPr>
            <a:r>
              <a:rPr lang="fr-FR" sz="2000" i="1" dirty="0"/>
              <a:t>Tunneling </a:t>
            </a:r>
            <a:r>
              <a:rPr lang="fr-FR" sz="2000" i="1" dirty="0" err="1"/>
              <a:t>spectroscopy</a:t>
            </a:r>
            <a:r>
              <a:rPr lang="fr-FR" sz="2000" i="1" dirty="0"/>
              <a:t> (CEA)</a:t>
            </a:r>
            <a:r>
              <a:rPr lang="fr-FR" sz="2000" dirty="0"/>
              <a:t>: </a:t>
            </a:r>
            <a:r>
              <a:rPr lang="fr-FR" sz="2000" dirty="0" err="1"/>
              <a:t>cartography</a:t>
            </a:r>
            <a:r>
              <a:rPr lang="fr-FR" sz="2000" dirty="0"/>
              <a:t> of the superconducting </a:t>
            </a:r>
            <a:r>
              <a:rPr lang="fr-FR" sz="2000" dirty="0" err="1"/>
              <a:t>properties</a:t>
            </a:r>
            <a:r>
              <a:rPr lang="fr-FR" sz="2000" dirty="0"/>
              <a:t> -&gt; </a:t>
            </a:r>
            <a:r>
              <a:rPr lang="fr-FR" sz="2000" dirty="0" err="1"/>
              <a:t>prediction</a:t>
            </a:r>
            <a:r>
              <a:rPr lang="fr-FR" sz="2000" dirty="0"/>
              <a:t> of RF performances </a:t>
            </a:r>
          </a:p>
          <a:p>
            <a:pPr marL="452438" indent="-285750">
              <a:buFont typeface="Arial" panose="020B0604020202020204" pitchFamily="34" charset="0"/>
              <a:buChar char="•"/>
            </a:pPr>
            <a:r>
              <a:rPr lang="fr-FR" sz="2000" i="1" dirty="0"/>
              <a:t>XPS-SEM (CNRS): </a:t>
            </a:r>
            <a:r>
              <a:rPr lang="fr-FR" sz="2000" dirty="0"/>
              <a:t>Chemical composition </a:t>
            </a:r>
            <a:r>
              <a:rPr lang="fr-FR" sz="2000" dirty="0" err="1"/>
              <a:t>depth</a:t>
            </a:r>
            <a:r>
              <a:rPr lang="fr-FR" sz="2000" dirty="0"/>
              <a:t> profile and </a:t>
            </a:r>
            <a:r>
              <a:rPr lang="fr-FR" sz="2000" dirty="0" err="1"/>
              <a:t>imaging</a:t>
            </a:r>
            <a:endParaRPr lang="fr-FR" sz="2000" dirty="0"/>
          </a:p>
          <a:p>
            <a:pPr marL="452438" indent="-285750">
              <a:buFont typeface="Arial" panose="020B0604020202020204" pitchFamily="34" charset="0"/>
              <a:buChar char="•"/>
            </a:pPr>
            <a:r>
              <a:rPr lang="fr-FR" sz="2000" i="1" dirty="0"/>
              <a:t>XRR-XRD (Polytechnique)</a:t>
            </a:r>
            <a:r>
              <a:rPr lang="fr-FR" sz="2000" dirty="0"/>
              <a:t>: structure</a:t>
            </a:r>
          </a:p>
          <a:p>
            <a:pPr marL="452438" indent="-285750">
              <a:buFont typeface="Arial" panose="020B0604020202020204" pitchFamily="34" charset="0"/>
              <a:buChar char="•"/>
            </a:pPr>
            <a:r>
              <a:rPr lang="fr-FR" sz="2000" i="1" dirty="0"/>
              <a:t>TEM-FIB (Paris-Saclay – LPS):  </a:t>
            </a:r>
            <a:r>
              <a:rPr lang="fr-FR" sz="2000" dirty="0"/>
              <a:t>atomic arrangement/interfaces</a:t>
            </a:r>
          </a:p>
        </p:txBody>
      </p:sp>
      <p:pic>
        <p:nvPicPr>
          <p:cNvPr id="11" name="Image 8">
            <a:extLst>
              <a:ext uri="{FF2B5EF4-FFF2-40B4-BE49-F238E27FC236}">
                <a16:creationId xmlns:a16="http://schemas.microsoft.com/office/drawing/2014/main" id="{73425803-E3CA-122A-1CF9-37125F1CA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3987" y="5282471"/>
            <a:ext cx="985520" cy="98552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8AB2CB6-F1DC-473D-9D99-5CB4D0BE91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03" t="21386" r="16147" b="20518"/>
          <a:stretch/>
        </p:blipFill>
        <p:spPr>
          <a:xfrm>
            <a:off x="2375478" y="5409731"/>
            <a:ext cx="1635760" cy="730999"/>
          </a:xfrm>
          <a:prstGeom prst="rect">
            <a:avLst/>
          </a:prstGeom>
        </p:spPr>
      </p:pic>
      <p:pic>
        <p:nvPicPr>
          <p:cNvPr id="16" name="Image 16">
            <a:extLst>
              <a:ext uri="{FF2B5EF4-FFF2-40B4-BE49-F238E27FC236}">
                <a16:creationId xmlns:a16="http://schemas.microsoft.com/office/drawing/2014/main" id="{9ACDD026-4CBB-EF4E-34A8-527E5B296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3011" y="681410"/>
            <a:ext cx="2949057" cy="2211793"/>
          </a:xfrm>
          <a:prstGeom prst="rect">
            <a:avLst/>
          </a:prstGeom>
        </p:spPr>
      </p:pic>
      <p:pic>
        <p:nvPicPr>
          <p:cNvPr id="17" name="Picture 25">
            <a:extLst>
              <a:ext uri="{FF2B5EF4-FFF2-40B4-BE49-F238E27FC236}">
                <a16:creationId xmlns:a16="http://schemas.microsoft.com/office/drawing/2014/main" id="{7128C619-AB1D-5FAC-68BA-46ED16C8D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667" y="4706120"/>
            <a:ext cx="3013060" cy="1561871"/>
          </a:xfrm>
          <a:prstGeom prst="rect">
            <a:avLst/>
          </a:prstGeom>
        </p:spPr>
      </p:pic>
      <p:pic>
        <p:nvPicPr>
          <p:cNvPr id="18" name="Image 22">
            <a:extLst>
              <a:ext uri="{FF2B5EF4-FFF2-40B4-BE49-F238E27FC236}">
                <a16:creationId xmlns:a16="http://schemas.microsoft.com/office/drawing/2014/main" id="{9BE108AB-825C-D33F-16DB-2A2B022D386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9146"/>
          <a:stretch/>
        </p:blipFill>
        <p:spPr>
          <a:xfrm>
            <a:off x="90894" y="3216995"/>
            <a:ext cx="2074714" cy="1758623"/>
          </a:xfrm>
          <a:prstGeom prst="rect">
            <a:avLst/>
          </a:prstGeom>
        </p:spPr>
      </p:pic>
      <p:pic>
        <p:nvPicPr>
          <p:cNvPr id="19" name="Image 23">
            <a:extLst>
              <a:ext uri="{FF2B5EF4-FFF2-40B4-BE49-F238E27FC236}">
                <a16:creationId xmlns:a16="http://schemas.microsoft.com/office/drawing/2014/main" id="{ADBD0406-5B5A-BD88-019F-75BFBAD090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5786" y="3338572"/>
            <a:ext cx="2420472" cy="1660196"/>
          </a:xfrm>
          <a:prstGeom prst="rect">
            <a:avLst/>
          </a:prstGeom>
        </p:spPr>
      </p:pic>
      <p:pic>
        <p:nvPicPr>
          <p:cNvPr id="20" name="Image 25">
            <a:extLst>
              <a:ext uri="{FF2B5EF4-FFF2-40B4-BE49-F238E27FC236}">
                <a16:creationId xmlns:a16="http://schemas.microsoft.com/office/drawing/2014/main" id="{85C1E03E-6A85-0515-24A8-3A7AAF02BB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7026" y="3374536"/>
            <a:ext cx="1963322" cy="1505725"/>
          </a:xfrm>
          <a:prstGeom prst="rect">
            <a:avLst/>
          </a:prstGeom>
        </p:spPr>
      </p:pic>
      <p:pic>
        <p:nvPicPr>
          <p:cNvPr id="21" name="Image 26">
            <a:extLst>
              <a:ext uri="{FF2B5EF4-FFF2-40B4-BE49-F238E27FC236}">
                <a16:creationId xmlns:a16="http://schemas.microsoft.com/office/drawing/2014/main" id="{BECF4046-D362-0F18-A9AE-338839E156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1056"/>
          <a:stretch/>
        </p:blipFill>
        <p:spPr>
          <a:xfrm>
            <a:off x="6851696" y="3310245"/>
            <a:ext cx="1949345" cy="1716849"/>
          </a:xfrm>
          <a:prstGeom prst="rect">
            <a:avLst/>
          </a:prstGeom>
        </p:spPr>
      </p:pic>
      <p:pic>
        <p:nvPicPr>
          <p:cNvPr id="22" name="Image 27">
            <a:extLst>
              <a:ext uri="{FF2B5EF4-FFF2-40B4-BE49-F238E27FC236}">
                <a16:creationId xmlns:a16="http://schemas.microsoft.com/office/drawing/2014/main" id="{9FCF7AAC-C546-7C9A-1A7E-0D43103B23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5004" y="3097430"/>
            <a:ext cx="2984723" cy="1496248"/>
          </a:xfrm>
          <a:prstGeom prst="rect">
            <a:avLst/>
          </a:prstGeom>
        </p:spPr>
      </p:pic>
      <p:pic>
        <p:nvPicPr>
          <p:cNvPr id="23" name="Picture 4" descr="Commissariat à l&amp;#39;énergie atomique et aux énergies alternatives">
            <a:extLst>
              <a:ext uri="{FF2B5EF4-FFF2-40B4-BE49-F238E27FC236}">
                <a16:creationId xmlns:a16="http://schemas.microsoft.com/office/drawing/2014/main" id="{C01B876E-9FC5-DCBC-27BF-60853B971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58" y="5372875"/>
            <a:ext cx="880961" cy="72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6">
            <a:extLst>
              <a:ext uri="{FF2B5EF4-FFF2-40B4-BE49-F238E27FC236}">
                <a16:creationId xmlns:a16="http://schemas.microsoft.com/office/drawing/2014/main" id="{AB977D7F-C2F1-78B4-2F35-68CE4F5D9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919" y="5362936"/>
            <a:ext cx="1772089" cy="59992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14534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56557-4DF0-8359-6C27-552D0BF17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AFD31-12C7-6F14-B8EF-A6BF690FD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73" y="-14630"/>
            <a:ext cx="12059728" cy="84406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latin typeface="Aptos" panose="020B0004020202020204" pitchFamily="34" charset="0"/>
              </a:rPr>
              <a:t>Task 4.4: Superconducting Thin Film Development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C02CB1-433E-1920-F8F6-9B6D4957D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3911" y="6492875"/>
            <a:ext cx="7971628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D86B14-9665-2AC3-8BF2-982BCAB10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2629" y="6418385"/>
            <a:ext cx="551167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9" name="Content Placeholder 8" descr="A close-up of a machine&#10;&#10;Description automatically generated">
            <a:extLst>
              <a:ext uri="{FF2B5EF4-FFF2-40B4-BE49-F238E27FC236}">
                <a16:creationId xmlns:a16="http://schemas.microsoft.com/office/drawing/2014/main" id="{891B6E58-9D03-8D40-5850-33011C8596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679850" y="3566397"/>
            <a:ext cx="3528047" cy="18370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E3C747-E6D1-FD5C-14E8-69F3A9BB4CEB}"/>
              </a:ext>
            </a:extLst>
          </p:cNvPr>
          <p:cNvSpPr txBox="1"/>
          <p:nvPr/>
        </p:nvSpPr>
        <p:spPr>
          <a:xfrm>
            <a:off x="8750595" y="5502186"/>
            <a:ext cx="338655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i="1" dirty="0"/>
              <a:t>The 7.8 GHz Choke cavity for low power SRF test on planar samples</a:t>
            </a:r>
            <a:endParaRPr lang="en-GB" sz="1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0284D1-66D6-5C53-3474-4DEDB2257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166" y="3467376"/>
            <a:ext cx="4106311" cy="20892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0EB6809-AD19-2E34-E153-7A7996FAD1AD}"/>
              </a:ext>
            </a:extLst>
          </p:cNvPr>
          <p:cNvSpPr txBox="1"/>
          <p:nvPr/>
        </p:nvSpPr>
        <p:spPr>
          <a:xfrm>
            <a:off x="6026333" y="5790388"/>
            <a:ext cx="26535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1" dirty="0"/>
              <a:t>Magnetic Field Penetration Facility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A0B99C-9068-E09A-101A-763D037B66E8}"/>
              </a:ext>
            </a:extLst>
          </p:cNvPr>
          <p:cNvSpPr txBox="1"/>
          <p:nvPr/>
        </p:nvSpPr>
        <p:spPr>
          <a:xfrm>
            <a:off x="3179134" y="2789035"/>
            <a:ext cx="27617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PVD deposition facility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D16EC0-6A91-93F7-6E4D-7A07AD509423}"/>
              </a:ext>
            </a:extLst>
          </p:cNvPr>
          <p:cNvSpPr txBox="1"/>
          <p:nvPr/>
        </p:nvSpPr>
        <p:spPr>
          <a:xfrm>
            <a:off x="6760432" y="2885095"/>
            <a:ext cx="51259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Sample characterisation with SIMS,  XPS, SEM, EDX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F71E4F-EBBC-DAE1-3B0D-3296B56EB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073" y="733425"/>
            <a:ext cx="4243064" cy="2017712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3088BFCE-79E6-A264-091C-A4C9FFE08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325" y="745646"/>
            <a:ext cx="2334768" cy="20892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6BC9C5-36EC-E5EC-92F9-B0E60D24A5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8835" y="783633"/>
            <a:ext cx="2658319" cy="1993740"/>
          </a:xfrm>
          <a:prstGeom prst="rect">
            <a:avLst/>
          </a:prstGeom>
        </p:spPr>
      </p:pic>
      <p:pic>
        <p:nvPicPr>
          <p:cNvPr id="19" name="Picture 4" descr="Science and Technology Facilities Council">
            <a:extLst>
              <a:ext uri="{FF2B5EF4-FFF2-40B4-BE49-F238E27FC236}">
                <a16:creationId xmlns:a16="http://schemas.microsoft.com/office/drawing/2014/main" id="{93F5E3C7-CEB3-3B1B-3C56-B1BDBCE95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73" y="974044"/>
            <a:ext cx="1371843" cy="114227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20" name="Picture 2" descr="Image result for lancaster university logo">
            <a:extLst>
              <a:ext uri="{FF2B5EF4-FFF2-40B4-BE49-F238E27FC236}">
                <a16:creationId xmlns:a16="http://schemas.microsoft.com/office/drawing/2014/main" id="{F429E60B-89C2-4313-B480-FF96B60305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1" b="22022"/>
          <a:stretch/>
        </p:blipFill>
        <p:spPr bwMode="auto">
          <a:xfrm>
            <a:off x="87240" y="2356155"/>
            <a:ext cx="1461907" cy="500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90B30C-C59D-3129-716D-829CFA11C1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895749"/>
            <a:ext cx="3079173" cy="2383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779818-8999-1373-ACAA-ED91D85DF5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672" y="3559925"/>
            <a:ext cx="3001941" cy="229132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DEFF81E-CA5F-6AE2-9B1E-761E3208D4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30" y="5442815"/>
            <a:ext cx="1803372" cy="14151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6746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A2636-29B6-3645-E357-3B7D91601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213F4-40E3-0554-88D8-0001FACF4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73" y="-14630"/>
            <a:ext cx="12059728" cy="84406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Task 4.4: Superconducting Thin Film Development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5882AA-3960-55DE-3238-669953140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3911" y="6492875"/>
            <a:ext cx="8061080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B1F74-F44D-E9EA-80B0-664DB3D94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2629" y="6418385"/>
            <a:ext cx="551167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8B8316-A934-9944-E257-90898762115A}"/>
              </a:ext>
            </a:extLst>
          </p:cNvPr>
          <p:cNvSpPr txBox="1"/>
          <p:nvPr/>
        </p:nvSpPr>
        <p:spPr>
          <a:xfrm>
            <a:off x="135639" y="5511107"/>
            <a:ext cx="3506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DC/HiPIMS for coupons &amp; QPR (Siegen): new superconducting alloys.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56106E-A85A-5791-07A7-B8D5C4B93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720" y="953602"/>
            <a:ext cx="2757241" cy="49519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143387-3966-88B7-86D5-E24C6E42A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626" y="5170660"/>
            <a:ext cx="1435322" cy="1020673"/>
          </a:xfrm>
          <a:prstGeom prst="rect">
            <a:avLst/>
          </a:prstGeom>
        </p:spPr>
      </p:pic>
      <p:pic>
        <p:nvPicPr>
          <p:cNvPr id="15" name="Picture 7">
            <a:extLst>
              <a:ext uri="{FF2B5EF4-FFF2-40B4-BE49-F238E27FC236}">
                <a16:creationId xmlns:a16="http://schemas.microsoft.com/office/drawing/2014/main" id="{0A6500E3-3F8C-99A4-8BE6-01794EF47C5F}"/>
              </a:ext>
            </a:extLst>
          </p:cNvPr>
          <p:cNvPicPr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080" y="1422682"/>
            <a:ext cx="2959175" cy="4012636"/>
          </a:xfrm>
          <a:prstGeom prst="rect">
            <a:avLst/>
          </a:prstGeom>
        </p:spPr>
      </p:pic>
      <p:pic>
        <p:nvPicPr>
          <p:cNvPr id="16" name="Picture 15" descr="logo_ElU.jpg">
            <a:extLst>
              <a:ext uri="{FF2B5EF4-FFF2-40B4-BE49-F238E27FC236}">
                <a16:creationId xmlns:a16="http://schemas.microsoft.com/office/drawing/2014/main" id="{F2D27941-BCA1-2E11-936C-76116CB530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4237" y="643773"/>
            <a:ext cx="663362" cy="938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http://www.uni-siegen.de/cd/basiselemente/logo/logo_uni_siegen_rgb.jpg?lang=de">
            <a:extLst>
              <a:ext uri="{FF2B5EF4-FFF2-40B4-BE49-F238E27FC236}">
                <a16:creationId xmlns:a16="http://schemas.microsoft.com/office/drawing/2014/main" id="{068AC138-465D-7503-5E65-89185EEA9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58" y="852657"/>
            <a:ext cx="1733491" cy="49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047D5D-16D4-85EF-F129-289B5243E22B}"/>
              </a:ext>
            </a:extLst>
          </p:cNvPr>
          <p:cNvSpPr txBox="1"/>
          <p:nvPr/>
        </p:nvSpPr>
        <p:spPr>
          <a:xfrm>
            <a:off x="9130368" y="5693041"/>
            <a:ext cx="2516932" cy="646331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>
            <a:spAutoFit/>
          </a:bodyPr>
          <a:lstStyle/>
          <a:p>
            <a:r>
              <a:rPr lang="fr-FR" i="1" dirty="0"/>
              <a:t>QPR RF </a:t>
            </a:r>
            <a:r>
              <a:rPr lang="fr-FR" i="1" dirty="0" err="1"/>
              <a:t>testing</a:t>
            </a:r>
            <a:r>
              <a:rPr lang="fr-FR" i="1" dirty="0"/>
              <a:t> </a:t>
            </a:r>
          </a:p>
          <a:p>
            <a:r>
              <a:rPr lang="fr-FR" i="1" dirty="0"/>
              <a:t>(HZB and DESY)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3EFE4-7FFA-FA21-05CF-6A88CC7695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53840" y="728217"/>
            <a:ext cx="779412" cy="55838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b="1" dirty="0">
                <a:solidFill>
                  <a:schemeClr val="accent3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IEE</a:t>
            </a:r>
          </a:p>
        </p:txBody>
      </p:sp>
      <p:pic>
        <p:nvPicPr>
          <p:cNvPr id="9" name="Grafik 1">
            <a:extLst>
              <a:ext uri="{FF2B5EF4-FFF2-40B4-BE49-F238E27FC236}">
                <a16:creationId xmlns:a16="http://schemas.microsoft.com/office/drawing/2014/main" id="{ADAA1410-1D8F-32EC-361B-971BDF6559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718" y="1313309"/>
            <a:ext cx="3965399" cy="4367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http://www.helmholtz-berlin.de/media/media/allgemein/logos/logo_2010/hzb_logo_cmyk.jpg">
            <a:extLst>
              <a:ext uri="{FF2B5EF4-FFF2-40B4-BE49-F238E27FC236}">
                <a16:creationId xmlns:a16="http://schemas.microsoft.com/office/drawing/2014/main" id="{205A9743-E012-D6D1-468B-1E2F88ACE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253" y="647676"/>
            <a:ext cx="1276628" cy="64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4" descr="2018 DESY-Logo-cyan-RGB (1) – Lightsources.org">
            <a:extLst>
              <a:ext uri="{FF2B5EF4-FFF2-40B4-BE49-F238E27FC236}">
                <a16:creationId xmlns:a16="http://schemas.microsoft.com/office/drawing/2014/main" id="{2BB3B57A-8A8E-A6D5-E08A-DCEBF057A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281" y="575015"/>
            <a:ext cx="859105" cy="73829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F9EAC9B-23C4-769A-8E1D-C8069014DB6A}"/>
              </a:ext>
            </a:extLst>
          </p:cNvPr>
          <p:cNvSpPr txBox="1"/>
          <p:nvPr/>
        </p:nvSpPr>
        <p:spPr>
          <a:xfrm>
            <a:off x="5253324" y="5170660"/>
            <a:ext cx="2516932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1600" i="1" dirty="0"/>
              <a:t>T</a:t>
            </a:r>
            <a:r>
              <a:rPr lang="en-GB" sz="1600" baseline="-25000" dirty="0"/>
              <a:t>c</a:t>
            </a:r>
            <a:r>
              <a:rPr lang="en-GB" sz="1600" dirty="0"/>
              <a:t> measurements and AC susceptibility with a commercial PPMS at IEE</a:t>
            </a:r>
          </a:p>
        </p:txBody>
      </p:sp>
    </p:spTree>
    <p:extLst>
      <p:ext uri="{BB962C8B-B14F-4D97-AF65-F5344CB8AC3E}">
        <p14:creationId xmlns:p14="http://schemas.microsoft.com/office/powerpoint/2010/main" val="1292844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0EAA0-742F-8C5C-AEB3-F9236DF26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CBE6-5DB4-6CD9-A800-BB66DD90D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73" y="-14630"/>
            <a:ext cx="12059728" cy="84406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Task 4.4: Superconducting Thin Film Development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DDCF1-D616-C2AC-A305-BED3E3BB50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07960" y="668996"/>
            <a:ext cx="7315199" cy="429304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GB" b="1" dirty="0">
                <a:solidFill>
                  <a:schemeClr val="accent3">
                    <a:lumMod val="5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Post-deposition thin film treatment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6EA893-D565-4BB4-CFCA-23D4E9C2D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3911" y="6492875"/>
            <a:ext cx="8100882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A39E21-5FBA-4E33-5DFC-D43752DEB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2629" y="6418385"/>
            <a:ext cx="551167" cy="365125"/>
          </a:xfrm>
        </p:spPr>
        <p:txBody>
          <a:bodyPr/>
          <a:lstStyle/>
          <a:p>
            <a:fld id="{F7A1A58B-7BA1-7E42-8231-6D1CB1C760B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D51BC8-F1B7-8716-CD46-E2CEB6718F6B}"/>
              </a:ext>
            </a:extLst>
          </p:cNvPr>
          <p:cNvSpPr txBox="1"/>
          <p:nvPr/>
        </p:nvSpPr>
        <p:spPr>
          <a:xfrm>
            <a:off x="241481" y="4436473"/>
            <a:ext cx="59457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i="1" dirty="0"/>
              <a:t>Facility for flash lamp annealing (FLA) of 6 GHz and 1.3 GHz coated copper cavities at HZDR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i="1" dirty="0"/>
              <a:t>composition, depth-profile, trace contamination with RBS/PIXE, XRD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i="1" dirty="0"/>
              <a:t>Tc with SQUID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0BC8AB-7B5D-C0BF-8BFA-ED65B8C87241}"/>
              </a:ext>
            </a:extLst>
          </p:cNvPr>
          <p:cNvSpPr txBox="1"/>
          <p:nvPr/>
        </p:nvSpPr>
        <p:spPr>
          <a:xfrm>
            <a:off x="4625385" y="5716508"/>
            <a:ext cx="28220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600" i="1" dirty="0"/>
              <a:t>Laser treatment facility for 1.3 GHz cavity at RTU</a:t>
            </a:r>
          </a:p>
        </p:txBody>
      </p:sp>
      <p:pic>
        <p:nvPicPr>
          <p:cNvPr id="6" name="Content Placeholder 5" descr="A copper tube on a table&#10;&#10;AI-generated content may be incorrect.">
            <a:extLst>
              <a:ext uri="{FF2B5EF4-FFF2-40B4-BE49-F238E27FC236}">
                <a16:creationId xmlns:a16="http://schemas.microsoft.com/office/drawing/2014/main" id="{25A35B98-8D37-6310-48CA-44B40E0AF9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1936" t="16335" r="4197" b="30656"/>
          <a:stretch>
            <a:fillRect/>
          </a:stretch>
        </p:blipFill>
        <p:spPr bwMode="auto">
          <a:xfrm>
            <a:off x="7447471" y="1214438"/>
            <a:ext cx="4538341" cy="51342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 descr="http://www.rtu.lv/component/option,com_docman/task,doc_download/gid,1699/gerbonis_1.jpg">
            <a:extLst>
              <a:ext uri="{FF2B5EF4-FFF2-40B4-BE49-F238E27FC236}">
                <a16:creationId xmlns:a16="http://schemas.microsoft.com/office/drawing/2014/main" id="{167FC254-F9C1-E71A-314F-04952A081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4793" y="755097"/>
            <a:ext cx="1540898" cy="115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F877A2-5B6B-9A40-1E74-E63DFFB9E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5" y="1856186"/>
            <a:ext cx="7254213" cy="23114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F919FC8-CF06-4A3D-879A-4C74134629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7964" y="1295380"/>
            <a:ext cx="1412548" cy="97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7590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4" descr="2018 DESY-Logo-cyan-RGB (1) – Lightsources.org">
            <a:extLst>
              <a:ext uri="{FF2B5EF4-FFF2-40B4-BE49-F238E27FC236}">
                <a16:creationId xmlns:a16="http://schemas.microsoft.com/office/drawing/2014/main" id="{FDF0534B-3B89-657D-B937-7EF1B2200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21" y="5746917"/>
            <a:ext cx="916311" cy="78745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49E4859-825E-6120-AD9E-F91356A7B2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0770" y="663498"/>
            <a:ext cx="2388620" cy="5981564"/>
          </a:xfrm>
        </p:spPr>
        <p:txBody>
          <a:bodyPr>
            <a:normAutofit fontScale="55000" lnSpcReduction="20000"/>
          </a:bodyPr>
          <a:lstStyle/>
          <a:p>
            <a:r>
              <a:rPr lang="en-GB" dirty="0"/>
              <a:t>Claire Antoine</a:t>
            </a:r>
          </a:p>
          <a:p>
            <a:r>
              <a:rPr lang="en-GB" dirty="0"/>
              <a:t>Thomas Proslier </a:t>
            </a:r>
          </a:p>
          <a:p>
            <a:r>
              <a:rPr lang="en-GB" dirty="0"/>
              <a:t>Yasmine Kalboussi</a:t>
            </a:r>
          </a:p>
          <a:p>
            <a:r>
              <a:rPr lang="en-GB" dirty="0"/>
              <a:t>Ivana Curci</a:t>
            </a:r>
          </a:p>
          <a:p>
            <a:r>
              <a:rPr lang="en-GB" dirty="0"/>
              <a:t>Stéphane Berry</a:t>
            </a:r>
          </a:p>
          <a:p>
            <a:endParaRPr lang="en-GB" sz="1800" dirty="0"/>
          </a:p>
          <a:p>
            <a:r>
              <a:rPr lang="en-GB" dirty="0"/>
              <a:t>David Longuevergne</a:t>
            </a:r>
          </a:p>
          <a:p>
            <a:endParaRPr lang="en-GB" sz="1800" dirty="0"/>
          </a:p>
          <a:p>
            <a:r>
              <a:rPr lang="en-GB" dirty="0"/>
              <a:t>Oliver Kugeler </a:t>
            </a:r>
          </a:p>
          <a:p>
            <a:r>
              <a:rPr lang="en-GB" dirty="0"/>
              <a:t>Sebastian Keckert</a:t>
            </a:r>
          </a:p>
          <a:p>
            <a:r>
              <a:rPr lang="en-GB" dirty="0"/>
              <a:t>Alena Prudnikova</a:t>
            </a:r>
          </a:p>
          <a:p>
            <a:r>
              <a:rPr lang="en-GB" dirty="0"/>
              <a:t>Jens Knobloch</a:t>
            </a:r>
          </a:p>
          <a:p>
            <a:r>
              <a:rPr lang="en-GB" dirty="0"/>
              <a:t>Michael Schuster</a:t>
            </a:r>
          </a:p>
          <a:p>
            <a:r>
              <a:rPr lang="en-GB" dirty="0"/>
              <a:t>Andre Frahm</a:t>
            </a:r>
          </a:p>
          <a:p>
            <a:r>
              <a:rPr lang="en-GB" dirty="0"/>
              <a:t>Felix Kramer</a:t>
            </a:r>
          </a:p>
          <a:p>
            <a:r>
              <a:rPr lang="en-GB" dirty="0"/>
              <a:t>Alex </a:t>
            </a:r>
            <a:r>
              <a:rPr lang="en-GB" dirty="0" err="1"/>
              <a:t>Cierpka</a:t>
            </a:r>
            <a:endParaRPr lang="en-GB" dirty="0"/>
          </a:p>
          <a:p>
            <a:endParaRPr lang="en-GB" sz="1800" dirty="0"/>
          </a:p>
          <a:p>
            <a:r>
              <a:rPr lang="en-GB" dirty="0" err="1"/>
              <a:t>Shengqiang</a:t>
            </a:r>
            <a:r>
              <a:rPr lang="en-GB" dirty="0"/>
              <a:t> Zhou</a:t>
            </a:r>
          </a:p>
          <a:p>
            <a:r>
              <a:rPr lang="en-GB" dirty="0"/>
              <a:t>Slawomir Prucnal</a:t>
            </a:r>
          </a:p>
          <a:p>
            <a:endParaRPr lang="en-GB" sz="1800" dirty="0"/>
          </a:p>
          <a:p>
            <a:r>
              <a:rPr lang="en-GB" dirty="0"/>
              <a:t>Marc Wenskat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3FE0E-F658-24A6-30FB-F36E8253C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2125" y="834318"/>
            <a:ext cx="2569595" cy="5567870"/>
          </a:xfrm>
        </p:spPr>
        <p:txBody>
          <a:bodyPr>
            <a:normAutofit fontScale="55000" lnSpcReduction="20000"/>
          </a:bodyPr>
          <a:lstStyle/>
          <a:p>
            <a:r>
              <a:rPr lang="en-GB" dirty="0"/>
              <a:t>Cristian Pira</a:t>
            </a:r>
          </a:p>
          <a:p>
            <a:r>
              <a:rPr lang="en-GB" dirty="0"/>
              <a:t>Eduard	Chyhyrynets</a:t>
            </a:r>
          </a:p>
          <a:p>
            <a:r>
              <a:rPr lang="en-GB" dirty="0"/>
              <a:t>Davide	 Ford</a:t>
            </a:r>
          </a:p>
          <a:p>
            <a:r>
              <a:rPr lang="en-GB" dirty="0"/>
              <a:t>Alessandro Salmaso</a:t>
            </a:r>
          </a:p>
          <a:p>
            <a:r>
              <a:rPr lang="en-GB" dirty="0"/>
              <a:t>Giovanni Marconato</a:t>
            </a:r>
          </a:p>
          <a:p>
            <a:r>
              <a:rPr lang="en-GB" dirty="0"/>
              <a:t>Rocco	 Paparella</a:t>
            </a:r>
          </a:p>
          <a:p>
            <a:r>
              <a:rPr lang="en-GB" dirty="0"/>
              <a:t>Davide Piccoli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GB" dirty="0"/>
              <a:t>Ambra </a:t>
            </a:r>
            <a:r>
              <a:rPr lang="en-GB" dirty="0" err="1"/>
              <a:t>Gresele</a:t>
            </a:r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Arturs Medvids</a:t>
            </a:r>
          </a:p>
          <a:p>
            <a:r>
              <a:rPr lang="en-GB" dirty="0" err="1"/>
              <a:t>Jevgenijs</a:t>
            </a:r>
            <a:r>
              <a:rPr lang="en-GB" dirty="0"/>
              <a:t> </a:t>
            </a:r>
            <a:r>
              <a:rPr lang="en-GB" dirty="0" err="1"/>
              <a:t>Kaupuzs</a:t>
            </a:r>
            <a:endParaRPr lang="en-GB" dirty="0"/>
          </a:p>
          <a:p>
            <a:r>
              <a:rPr lang="en-GB" dirty="0"/>
              <a:t>Aleksandrs </a:t>
            </a:r>
            <a:r>
              <a:rPr lang="en-GB" dirty="0" err="1"/>
              <a:t>Michko</a:t>
            </a:r>
            <a:endParaRPr lang="en-GB" dirty="0"/>
          </a:p>
          <a:p>
            <a:r>
              <a:rPr lang="en-GB" dirty="0"/>
              <a:t>Pavels Onufrijevs	</a:t>
            </a:r>
          </a:p>
          <a:p>
            <a:r>
              <a:rPr lang="nb-NO" dirty="0"/>
              <a:t>Alexander Navitski</a:t>
            </a:r>
          </a:p>
          <a:p>
            <a:r>
              <a:rPr lang="nb-NO" dirty="0"/>
              <a:t>Vitalii Shcherbinin</a:t>
            </a:r>
          </a:p>
          <a:p>
            <a:r>
              <a:rPr lang="nb-NO" dirty="0"/>
              <a:t>Michael Pekeler</a:t>
            </a:r>
          </a:p>
          <a:p>
            <a:endParaRPr lang="nb-NO" dirty="0"/>
          </a:p>
          <a:p>
            <a:r>
              <a:rPr lang="en-GB" dirty="0"/>
              <a:t>Dorothea Fonnesu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946573-F682-E245-7684-74FF4A984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130"/>
            <a:ext cx="10515600" cy="53262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solidFill>
                  <a:srgbClr val="0070C0"/>
                </a:solidFill>
              </a:rPr>
              <a:t>Collaborating team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F2CE5-3FFA-D1C7-A39F-18EF389CE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95975" y="6488565"/>
            <a:ext cx="6066073" cy="365125"/>
          </a:xfrm>
        </p:spPr>
        <p:txBody>
          <a:bodyPr/>
          <a:lstStyle/>
          <a:p>
            <a:r>
              <a:rPr lang="en-GB" dirty="0"/>
              <a:t>O.B. Malyshev | Coordinated TF SRF activities in Europe | 21-25 Sep 2026</a:t>
            </a:r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35B91-97D4-C4A7-2451-6F4F6F8A2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t>28</a:t>
            </a:fld>
            <a:endParaRPr lang="it-IT"/>
          </a:p>
        </p:txBody>
      </p:sp>
      <p:pic>
        <p:nvPicPr>
          <p:cNvPr id="7" name="Picture 4" descr="Science and Technology Facilities Council">
            <a:extLst>
              <a:ext uri="{FF2B5EF4-FFF2-40B4-BE49-F238E27FC236}">
                <a16:creationId xmlns:a16="http://schemas.microsoft.com/office/drawing/2014/main" id="{C3178D1F-8DF0-7F36-8775-D1BD928DC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542" y="4203866"/>
            <a:ext cx="1419528" cy="118197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8" name="Picture 4" descr="Commissariat à l&amp;#39;énergie atomique et aux énergies alternatives">
            <a:extLst>
              <a:ext uri="{FF2B5EF4-FFF2-40B4-BE49-F238E27FC236}">
                <a16:creationId xmlns:a16="http://schemas.microsoft.com/office/drawing/2014/main" id="{04422A5D-6619-E33C-6F93-ABDDE9BBD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62" y="592490"/>
            <a:ext cx="781470" cy="63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ogo_ElU.jpg">
            <a:extLst>
              <a:ext uri="{FF2B5EF4-FFF2-40B4-BE49-F238E27FC236}">
                <a16:creationId xmlns:a16="http://schemas.microsoft.com/office/drawing/2014/main" id="{9B0B0BAD-583F-C410-1BB5-0A0B69C09B6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469853" y="1378142"/>
            <a:ext cx="670437" cy="948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www.uni-siegen.de/cd/basiselemente/logo/logo_uni_siegen_rgb.jpg?lang=de">
            <a:extLst>
              <a:ext uri="{FF2B5EF4-FFF2-40B4-BE49-F238E27FC236}">
                <a16:creationId xmlns:a16="http://schemas.microsoft.com/office/drawing/2014/main" id="{7888B5A4-4E60-B560-5F1D-8C5BDEE3F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574" y="668130"/>
            <a:ext cx="1442656" cy="41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://www.helmholtz-berlin.de/media/media/allgemein/logos/logo_2010/hzb_logo_cmyk.jpg">
            <a:extLst>
              <a:ext uri="{FF2B5EF4-FFF2-40B4-BE49-F238E27FC236}">
                <a16:creationId xmlns:a16="http://schemas.microsoft.com/office/drawing/2014/main" id="{B7489F93-B3B9-C372-777A-1DD9B8319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7" y="3102767"/>
            <a:ext cx="1645585" cy="83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4" descr="Logo INFN Trasparente.png">
            <a:extLst>
              <a:ext uri="{FF2B5EF4-FFF2-40B4-BE49-F238E27FC236}">
                <a16:creationId xmlns:a16="http://schemas.microsoft.com/office/drawing/2014/main" id="{D0CC9861-C1F3-8B22-363D-54AC0D90B7A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63311" y="834318"/>
            <a:ext cx="984848" cy="917854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3" name="Picture 2" descr="http://www.rtu.lv/component/option,com_docman/task,doc_download/gid,1699/gerbonis_1.jpg">
            <a:extLst>
              <a:ext uri="{FF2B5EF4-FFF2-40B4-BE49-F238E27FC236}">
                <a16:creationId xmlns:a16="http://schemas.microsoft.com/office/drawing/2014/main" id="{DF09960C-052D-85E8-41E8-EBDF42B8D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321" y="3668421"/>
            <a:ext cx="1114015" cy="83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lancaster university logo">
            <a:extLst>
              <a:ext uri="{FF2B5EF4-FFF2-40B4-BE49-F238E27FC236}">
                <a16:creationId xmlns:a16="http://schemas.microsoft.com/office/drawing/2014/main" id="{D48E60F2-C9E2-9B8A-47EA-A5538FA97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1" b="22022"/>
          <a:stretch/>
        </p:blipFill>
        <p:spPr bwMode="auto">
          <a:xfrm>
            <a:off x="7934776" y="2692012"/>
            <a:ext cx="1386273" cy="47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45953C-E956-884F-8F2F-CF5F51C107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5153237"/>
            <a:ext cx="1143079" cy="787456"/>
          </a:xfrm>
          <a:prstGeom prst="rect">
            <a:avLst/>
          </a:prstGeom>
        </p:spPr>
      </p:pic>
      <p:pic>
        <p:nvPicPr>
          <p:cNvPr id="16" name="Picture 6" descr="LINAC2024 - 32nd Linear Accelerator Conference (25-30 August 2024): RI Research  Instruments GmbH · JACoW (Indico)">
            <a:extLst>
              <a:ext uri="{FF2B5EF4-FFF2-40B4-BE49-F238E27FC236}">
                <a16:creationId xmlns:a16="http://schemas.microsoft.com/office/drawing/2014/main" id="{E613CA8F-AF23-161B-EFF7-4C56F01A0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533" y="4964310"/>
            <a:ext cx="1428922" cy="4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Zanon Research &amp; Innovation | Fusion Energy Base">
            <a:extLst>
              <a:ext uri="{FF2B5EF4-FFF2-40B4-BE49-F238E27FC236}">
                <a16:creationId xmlns:a16="http://schemas.microsoft.com/office/drawing/2014/main" id="{DE641806-93D2-BFD3-1DD7-706080843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017" y="2986879"/>
            <a:ext cx="1173811" cy="35581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Picture 16" descr="How the new logo was created — TU Dresden — TU Dresden">
            <a:extLst>
              <a:ext uri="{FF2B5EF4-FFF2-40B4-BE49-F238E27FC236}">
                <a16:creationId xmlns:a16="http://schemas.microsoft.com/office/drawing/2014/main" id="{82982197-563A-B97E-841A-15598DDD5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159" y="5836093"/>
            <a:ext cx="1112586" cy="53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2">
            <a:extLst>
              <a:ext uri="{FF2B5EF4-FFF2-40B4-BE49-F238E27FC236}">
                <a16:creationId xmlns:a16="http://schemas.microsoft.com/office/drawing/2014/main" id="{60C01D60-FAA7-A29F-C5C2-62B57F9ED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21" y="2036539"/>
            <a:ext cx="677429" cy="677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6">
            <a:extLst>
              <a:ext uri="{FF2B5EF4-FFF2-40B4-BE49-F238E27FC236}">
                <a16:creationId xmlns:a16="http://schemas.microsoft.com/office/drawing/2014/main" id="{4834B724-1DC1-70F4-3B77-277335034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71" y="1406437"/>
            <a:ext cx="1260766" cy="42682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Picture 2" descr="Home Page - Piccoli S.r.l.">
            <a:extLst>
              <a:ext uri="{FF2B5EF4-FFF2-40B4-BE49-F238E27FC236}">
                <a16:creationId xmlns:a16="http://schemas.microsoft.com/office/drawing/2014/main" id="{3477BB7A-8FD3-4877-EA74-5EDD64CE9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596" y="2462822"/>
            <a:ext cx="1033952" cy="38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EF12AF8-00F8-7CB4-E196-8FFABEE72010}"/>
              </a:ext>
            </a:extLst>
          </p:cNvPr>
          <p:cNvSpPr txBox="1">
            <a:spLocks/>
          </p:cNvSpPr>
          <p:nvPr/>
        </p:nvSpPr>
        <p:spPr>
          <a:xfrm>
            <a:off x="9501809" y="689552"/>
            <a:ext cx="2651336" cy="58448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Xin Jiang</a:t>
            </a:r>
          </a:p>
          <a:p>
            <a:r>
              <a:rPr lang="en-GB" sz="1400" dirty="0"/>
              <a:t>Aleksandr Zubtsovskii </a:t>
            </a:r>
          </a:p>
          <a:p>
            <a:pPr marL="457200" lvl="1" indent="0">
              <a:buNone/>
            </a:pPr>
            <a:r>
              <a:rPr lang="en-GB" sz="1100" dirty="0"/>
              <a:t>	</a:t>
            </a:r>
          </a:p>
          <a:p>
            <a:r>
              <a:rPr lang="en-GB" sz="1400" dirty="0"/>
              <a:t>Eugen Seiler </a:t>
            </a:r>
          </a:p>
          <a:p>
            <a:r>
              <a:rPr lang="en-GB" sz="1400" dirty="0"/>
              <a:t>Fedor Gömöry</a:t>
            </a:r>
          </a:p>
          <a:p>
            <a:pPr lvl="1"/>
            <a:endParaRPr lang="en-GB" sz="1100" dirty="0"/>
          </a:p>
          <a:p>
            <a:r>
              <a:rPr lang="en-GB" sz="1400" dirty="0"/>
              <a:t>Graeme Burt</a:t>
            </a:r>
          </a:p>
          <a:p>
            <a:r>
              <a:rPr lang="en-GB" sz="1400" dirty="0"/>
              <a:t>Harry Marks</a:t>
            </a:r>
          </a:p>
          <a:p>
            <a:r>
              <a:rPr lang="en-GB" sz="1400" dirty="0"/>
              <a:t>Daniel Turner</a:t>
            </a:r>
          </a:p>
          <a:p>
            <a:r>
              <a:rPr lang="en-GB" sz="1400" dirty="0"/>
              <a:t>Nathan Leicester</a:t>
            </a:r>
          </a:p>
          <a:p>
            <a:pPr marL="0" indent="0">
              <a:buNone/>
            </a:pPr>
            <a:r>
              <a:rPr lang="en-GB" sz="1100" dirty="0"/>
              <a:t>	</a:t>
            </a:r>
          </a:p>
          <a:p>
            <a:r>
              <a:rPr lang="en-GB" sz="1400" dirty="0"/>
              <a:t>Oleg B. Malyshev</a:t>
            </a:r>
          </a:p>
          <a:p>
            <a:r>
              <a:rPr lang="en-GB" sz="1400" dirty="0"/>
              <a:t>Reza Valizadeh</a:t>
            </a:r>
          </a:p>
          <a:p>
            <a:r>
              <a:rPr lang="en-GB" sz="1400" dirty="0"/>
              <a:t>Christopher Benjamin</a:t>
            </a:r>
          </a:p>
          <a:p>
            <a:r>
              <a:rPr lang="en-GB" sz="1400" dirty="0"/>
              <a:t>Daniel Seal</a:t>
            </a:r>
          </a:p>
          <a:p>
            <a:r>
              <a:rPr lang="en-GB" sz="1400" dirty="0"/>
              <a:t>Afshan Ashraf</a:t>
            </a:r>
          </a:p>
          <a:p>
            <a:r>
              <a:rPr lang="en-GB" sz="1400" dirty="0"/>
              <a:t>Shrikant Pattalwar</a:t>
            </a:r>
          </a:p>
          <a:p>
            <a:r>
              <a:rPr lang="en-GB" sz="1400" dirty="0"/>
              <a:t>Liam Smith</a:t>
            </a:r>
          </a:p>
          <a:p>
            <a:r>
              <a:rPr lang="en-GB" sz="1400" dirty="0"/>
              <a:t>James Conlon</a:t>
            </a: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945593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46354-4296-2FEC-7587-AAFCABC58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rown and tan curved object&#10;&#10;AI-generated content may be incorrect.">
            <a:extLst>
              <a:ext uri="{FF2B5EF4-FFF2-40B4-BE49-F238E27FC236}">
                <a16:creationId xmlns:a16="http://schemas.microsoft.com/office/drawing/2014/main" id="{83B0BB49-1E61-47E3-12E1-1B1B70919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24342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E4457-118D-C475-1B62-27CF3ECD9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26" y="5967540"/>
            <a:ext cx="9306002" cy="4635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EPITA WP4 team (representatives only). </a:t>
            </a:r>
            <a:r>
              <a:rPr lang="en-US" sz="1400" dirty="0">
                <a:solidFill>
                  <a:schemeClr val="bg1"/>
                </a:solidFill>
              </a:rPr>
              <a:t>A Photo from 4</a:t>
            </a:r>
            <a:r>
              <a:rPr lang="en-US" sz="1400" baseline="30000" dirty="0">
                <a:solidFill>
                  <a:schemeClr val="bg1"/>
                </a:solidFill>
              </a:rPr>
              <a:t>th</a:t>
            </a:r>
            <a:r>
              <a:rPr lang="en-US" sz="1400" dirty="0">
                <a:solidFill>
                  <a:schemeClr val="bg1"/>
                </a:solidFill>
              </a:rPr>
              <a:t> IFAST Annual meeting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7E2457-DCD6-CC36-FB7F-186C1B34D2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it-I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3DB7C9-899F-2809-8827-DDC412402E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pPr/>
              <a:t>29</a:t>
            </a:fld>
            <a:endParaRPr lang="it-IT" sz="1600" dirty="0"/>
          </a:p>
        </p:txBody>
      </p:sp>
      <p:pic>
        <p:nvPicPr>
          <p:cNvPr id="8" name="Segnaposto contenuto 6" descr="Immagine che contiene vestiti, uomo, persona, calzature&#10;&#10;Descrizione generata automaticamente">
            <a:extLst>
              <a:ext uri="{FF2B5EF4-FFF2-40B4-BE49-F238E27FC236}">
                <a16:creationId xmlns:a16="http://schemas.microsoft.com/office/drawing/2014/main" id="{0C4647A8-A9BE-A733-4DDA-B0A04CC9F5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8"/>
          <a:stretch/>
        </p:blipFill>
        <p:spPr>
          <a:xfrm>
            <a:off x="1967947" y="1343685"/>
            <a:ext cx="8110331" cy="45620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D11662-156A-5457-ABF0-F690B0359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91" y="209790"/>
            <a:ext cx="11698357" cy="2097156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b="0" dirty="0">
                <a:solidFill>
                  <a:schemeClr val="bg1"/>
                </a:solidFill>
              </a:rPr>
              <a:t>More details from IFAST, </a:t>
            </a:r>
            <a:r>
              <a:rPr lang="en-GB" sz="3200" b="0" dirty="0" err="1">
                <a:solidFill>
                  <a:schemeClr val="bg1"/>
                </a:solidFill>
              </a:rPr>
              <a:t>iSAS</a:t>
            </a:r>
            <a:r>
              <a:rPr lang="en-GB" sz="3200" b="0" dirty="0">
                <a:solidFill>
                  <a:schemeClr val="bg1"/>
                </a:solidFill>
              </a:rPr>
              <a:t> and EPITA collaborations will be reported in the talks at this workshop</a:t>
            </a:r>
            <a:br>
              <a:rPr lang="en-GB" sz="3200" b="0" dirty="0">
                <a:solidFill>
                  <a:schemeClr val="bg1"/>
                </a:solidFill>
              </a:rPr>
            </a:br>
            <a:br>
              <a:rPr lang="en-GB" sz="3200" b="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Thanks for your attention</a:t>
            </a:r>
            <a:r>
              <a:rPr lang="en-GB" sz="3200" b="0" dirty="0">
                <a:solidFill>
                  <a:schemeClr val="bg1"/>
                </a:solidFill>
              </a:rPr>
              <a:t> </a:t>
            </a:r>
            <a:br>
              <a:rPr lang="en-GB" dirty="0"/>
            </a:b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Commissariat à l&amp;#39;énergie atomique et aux énergies alternatives">
            <a:extLst>
              <a:ext uri="{FF2B5EF4-FFF2-40B4-BE49-F238E27FC236}">
                <a16:creationId xmlns:a16="http://schemas.microsoft.com/office/drawing/2014/main" id="{82C86DA3-3030-4624-C911-31D0083B0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43" y="1418607"/>
            <a:ext cx="1052624" cy="86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ogo_ElU.jpg">
            <a:extLst>
              <a:ext uri="{FF2B5EF4-FFF2-40B4-BE49-F238E27FC236}">
                <a16:creationId xmlns:a16="http://schemas.microsoft.com/office/drawing/2014/main" id="{48DD19A4-2045-5553-E2CF-76E0BDDDBC9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06906" y="2124533"/>
            <a:ext cx="608499" cy="860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www.uni-siegen.de/cd/basiselemente/logo/logo_uni_siegen_rgb.jpg?lang=de">
            <a:extLst>
              <a:ext uri="{FF2B5EF4-FFF2-40B4-BE49-F238E27FC236}">
                <a16:creationId xmlns:a16="http://schemas.microsoft.com/office/drawing/2014/main" id="{5F721176-F6B8-8483-2991-DBE62A548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464" y="3978944"/>
            <a:ext cx="1743089" cy="49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://www.helmholtz-berlin.de/media/media/allgemein/logos/logo_2010/hzb_logo_cmyk.jpg">
            <a:extLst>
              <a:ext uri="{FF2B5EF4-FFF2-40B4-BE49-F238E27FC236}">
                <a16:creationId xmlns:a16="http://schemas.microsoft.com/office/drawing/2014/main" id="{DB9799B4-CF61-525E-EF96-7FD5D1153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060" y="1375869"/>
            <a:ext cx="1419678" cy="72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4" descr="Logo INFN Trasparente.png">
            <a:extLst>
              <a:ext uri="{FF2B5EF4-FFF2-40B4-BE49-F238E27FC236}">
                <a16:creationId xmlns:a16="http://schemas.microsoft.com/office/drawing/2014/main" id="{788CC545-AFF8-AFCF-0BF6-07BDAA1532F5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71741" y="3963901"/>
            <a:ext cx="798409" cy="74409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3" name="Picture 2" descr="http://www.rtu.lv/component/option,com_docman/task,doc_download/gid,1699/gerbonis_1.jpg">
            <a:extLst>
              <a:ext uri="{FF2B5EF4-FFF2-40B4-BE49-F238E27FC236}">
                <a16:creationId xmlns:a16="http://schemas.microsoft.com/office/drawing/2014/main" id="{A67C0D8B-B196-33D8-B48A-940B6AD65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785" y="2047049"/>
            <a:ext cx="885493" cy="66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lancaster university logo">
            <a:extLst>
              <a:ext uri="{FF2B5EF4-FFF2-40B4-BE49-F238E27FC236}">
                <a16:creationId xmlns:a16="http://schemas.microsoft.com/office/drawing/2014/main" id="{AD3B1FCC-DA19-DD28-11B1-C73486C033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1" b="22022"/>
          <a:stretch/>
        </p:blipFill>
        <p:spPr bwMode="auto">
          <a:xfrm>
            <a:off x="689980" y="5446256"/>
            <a:ext cx="1282688" cy="43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322000-127E-6F9B-F58C-F0745299DD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42135" y="2162310"/>
            <a:ext cx="1212606" cy="835352"/>
          </a:xfrm>
          <a:prstGeom prst="rect">
            <a:avLst/>
          </a:prstGeom>
        </p:spPr>
      </p:pic>
      <p:pic>
        <p:nvPicPr>
          <p:cNvPr id="16" name="Picture 4" descr="Science and Technology Facilities Council">
            <a:extLst>
              <a:ext uri="{FF2B5EF4-FFF2-40B4-BE49-F238E27FC236}">
                <a16:creationId xmlns:a16="http://schemas.microsoft.com/office/drawing/2014/main" id="{B79B5CE0-2B91-86BD-BAE4-E65C091A2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4457" y="4682153"/>
            <a:ext cx="998683" cy="83155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7" name="Picture 6" descr="LINAC2024 - 32nd Linear Accelerator Conference (25-30 August 2024): RI Research  Instruments GmbH · JACoW (Indico)">
            <a:extLst>
              <a:ext uri="{FF2B5EF4-FFF2-40B4-BE49-F238E27FC236}">
                <a16:creationId xmlns:a16="http://schemas.microsoft.com/office/drawing/2014/main" id="{1CE9195A-3013-2D0B-A5F0-E82BBCA5D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8" y="6035236"/>
            <a:ext cx="1451632" cy="45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Zanon Research &amp; Innovation | Fusion Energy Base">
            <a:extLst>
              <a:ext uri="{FF2B5EF4-FFF2-40B4-BE49-F238E27FC236}">
                <a16:creationId xmlns:a16="http://schemas.microsoft.com/office/drawing/2014/main" id="{24B64DA5-4746-4E32-FCA8-4399F02EF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319" y="5745481"/>
            <a:ext cx="1698856" cy="51496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Picture 16" descr="How the new logo was created — TU Dresden — TU Dresden">
            <a:extLst>
              <a:ext uri="{FF2B5EF4-FFF2-40B4-BE49-F238E27FC236}">
                <a16:creationId xmlns:a16="http://schemas.microsoft.com/office/drawing/2014/main" id="{A792BDF1-D887-75E8-2534-B3A249FB9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707" y="3070434"/>
            <a:ext cx="1698856" cy="81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2">
            <a:extLst>
              <a:ext uri="{FF2B5EF4-FFF2-40B4-BE49-F238E27FC236}">
                <a16:creationId xmlns:a16="http://schemas.microsoft.com/office/drawing/2014/main" id="{12974F5E-874B-AED5-BA7A-278FC8A1A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50" y="2322600"/>
            <a:ext cx="870239" cy="87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6">
            <a:extLst>
              <a:ext uri="{FF2B5EF4-FFF2-40B4-BE49-F238E27FC236}">
                <a16:creationId xmlns:a16="http://schemas.microsoft.com/office/drawing/2014/main" id="{4B286A25-1D97-F0AC-514C-BDE9C4FE8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5" y="3336220"/>
            <a:ext cx="1466573" cy="49649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Picture 2" descr="Home Page - Piccoli S.r.l.">
            <a:extLst>
              <a:ext uri="{FF2B5EF4-FFF2-40B4-BE49-F238E27FC236}">
                <a16:creationId xmlns:a16="http://schemas.microsoft.com/office/drawing/2014/main" id="{12BE5A8C-EC52-ED28-28F1-4439B3718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" y="4818645"/>
            <a:ext cx="1451632" cy="54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881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8A4D8-9404-33BF-72A7-B4C93AD3A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BD1109-E51C-CEA3-D76D-C0A2756A2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86000"/>
            <a:ext cx="12192000" cy="9144000"/>
          </a:xfrm>
          <a:prstGeom prst="rect">
            <a:avLst/>
          </a:prstGeom>
        </p:spPr>
      </p:pic>
      <p:pic>
        <p:nvPicPr>
          <p:cNvPr id="18" name="Picture 17" descr="A close up of a red and brown gradient&#10;&#10;AI-generated content may be incorrect.">
            <a:extLst>
              <a:ext uri="{FF2B5EF4-FFF2-40B4-BE49-F238E27FC236}">
                <a16:creationId xmlns:a16="http://schemas.microsoft.com/office/drawing/2014/main" id="{9F60C936-1132-7914-A530-595791F0C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354832"/>
            <a:ext cx="6173777" cy="1172686"/>
          </a:xfrm>
          <a:prstGeom prst="rect">
            <a:avLst/>
          </a:prstGeom>
        </p:spPr>
      </p:pic>
      <p:pic>
        <p:nvPicPr>
          <p:cNvPr id="9" name="Picture 8" descr="A black and orange background&#10;&#10;AI-generated content may be incorrect.">
            <a:extLst>
              <a:ext uri="{FF2B5EF4-FFF2-40B4-BE49-F238E27FC236}">
                <a16:creationId xmlns:a16="http://schemas.microsoft.com/office/drawing/2014/main" id="{8EEE5892-8182-55DD-2B91-706C6B428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179502" y="5354832"/>
            <a:ext cx="2012497" cy="1503168"/>
          </a:xfrm>
          <a:prstGeom prst="rect">
            <a:avLst/>
          </a:prstGeom>
        </p:spPr>
      </p:pic>
      <p:pic>
        <p:nvPicPr>
          <p:cNvPr id="17" name="Content Placeholder 13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2B584C64-D8F6-A31F-7756-96CA5AD37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850" y="6359242"/>
            <a:ext cx="1578729" cy="316547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9B59BB9-0FC2-FF39-CB1B-2434FFEA65A0}"/>
              </a:ext>
            </a:extLst>
          </p:cNvPr>
          <p:cNvSpPr txBox="1">
            <a:spLocks/>
          </p:cNvSpPr>
          <p:nvPr/>
        </p:nvSpPr>
        <p:spPr>
          <a:xfrm>
            <a:off x="0" y="5496128"/>
            <a:ext cx="7049755" cy="863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000" b="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000" b="0" dirty="0">
                <a:solidFill>
                  <a:schemeClr val="bg1"/>
                </a:solidFill>
              </a:rPr>
              <a:t>                         This project received funding from the European Union’s Horizon Europe</a:t>
            </a:r>
          </a:p>
          <a:p>
            <a:pPr marL="0" indent="0">
              <a:buNone/>
            </a:pPr>
            <a:r>
              <a:rPr lang="en-US" sz="1000" b="0" dirty="0">
                <a:solidFill>
                  <a:schemeClr val="bg1"/>
                </a:solidFill>
              </a:rPr>
              <a:t>                         Research and Innovation </a:t>
            </a:r>
            <a:r>
              <a:rPr lang="en-US" sz="1000" b="0" dirty="0" err="1">
                <a:solidFill>
                  <a:schemeClr val="bg1"/>
                </a:solidFill>
              </a:rPr>
              <a:t>Programme</a:t>
            </a:r>
            <a:r>
              <a:rPr lang="en-US" sz="1000" b="0" dirty="0">
                <a:solidFill>
                  <a:schemeClr val="bg1"/>
                </a:solidFill>
              </a:rPr>
              <a:t> under CA No 101290927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AF26CC-CBCE-E205-688D-D84ADD1983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20" y="5656645"/>
            <a:ext cx="954187" cy="59972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4100A6-C54E-6C46-25CF-09941F6BC3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71A78-FCCF-4EB4-C900-83A00B0282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pPr/>
              <a:t>30</a:t>
            </a:fld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1111187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93EDC-AB23-96D0-9AB1-72A383BEE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6346F-76C8-611B-070B-D831B601C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30" y="0"/>
            <a:ext cx="12007970" cy="777841"/>
          </a:xfrm>
        </p:spPr>
        <p:txBody>
          <a:bodyPr>
            <a:normAutofit fontScale="90000"/>
          </a:bodyPr>
          <a:lstStyle/>
          <a:p>
            <a:r>
              <a:rPr lang="en-GB" sz="3200" b="1"/>
              <a:t>Partners’ expertise, complementary roles, infrastructure</a:t>
            </a:r>
            <a:endParaRPr lang="en-US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FF952-0AA3-42E5-F642-8B1C957CD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031" y="630936"/>
            <a:ext cx="11758034" cy="6165270"/>
          </a:xfrm>
        </p:spPr>
        <p:txBody>
          <a:bodyPr>
            <a:normAutofit lnSpcReduction="10000"/>
          </a:bodyPr>
          <a:lstStyle/>
          <a:p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UKRI: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TF coating and characterisation in dedicated lab, testing facilities for SC coatings and vertical cavity testing</a:t>
            </a:r>
          </a:p>
          <a:p>
            <a:pPr lvl="1"/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Lancaster U.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: RF cavity design and testing </a:t>
            </a:r>
          </a:p>
          <a:p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HZB: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cavity design, HoBiCaT cavity test stand</a:t>
            </a:r>
          </a:p>
          <a:p>
            <a:r>
              <a:rPr lang="en-GB" sz="1800" b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DESY/HUH: </a:t>
            </a:r>
            <a:r>
              <a:rPr lang="en-GB" sz="180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QPR</a:t>
            </a:r>
            <a:endParaRPr lang="en-GB" sz="1800" b="1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CEA: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cryostat design, vertical and horizontal cavity testing, deposition techniques in dedicated lab and film characterisation</a:t>
            </a:r>
          </a:p>
          <a:p>
            <a:pPr lvl="1"/>
            <a:r>
              <a:rPr lang="en-GB" sz="1800" b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CNRS + Paris-Saclay U + Polytechnique: </a:t>
            </a:r>
            <a:r>
              <a:rPr lang="en-GB" sz="180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TF characterisation</a:t>
            </a:r>
            <a:endParaRPr lang="en-GB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INFN: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design and fabrication of copper cavities, TF coating and characterisation in dedicated lab, DC and RF testing facilities for SC</a:t>
            </a:r>
          </a:p>
          <a:p>
            <a:pPr lvl="1"/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Piccoli: 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fabrication of copper cavities</a:t>
            </a:r>
          </a:p>
          <a:p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Zanon, RI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: EU leaders in SC cavity preparation, production and welding facilities</a:t>
            </a:r>
          </a:p>
          <a:p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IEE: 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testing facilities for SC coatings</a:t>
            </a: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HZDR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: testing facilities for SC coatings</a:t>
            </a:r>
          </a:p>
          <a:p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RTU: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Laser treatment</a:t>
            </a:r>
          </a:p>
          <a:p>
            <a:r>
              <a:rPr lang="en-GB" sz="1800" b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Siegen U: 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thin film coating and characterisation </a:t>
            </a:r>
          </a:p>
          <a:p>
            <a:r>
              <a:rPr lang="en-GB" sz="1800" b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Observers : </a:t>
            </a:r>
            <a:endParaRPr lang="en-GB" sz="180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ptos" panose="020B0004020202020204" pitchFamily="34" charset="0"/>
              <a:buChar char="-"/>
            </a:pPr>
            <a:r>
              <a:rPr lang="en-GB" sz="180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Academic: </a:t>
            </a:r>
            <a:r>
              <a:rPr lang="en-GB" sz="18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CERN, JLab</a:t>
            </a:r>
            <a:endParaRPr lang="en-GB" sz="180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>
              <a:buFont typeface="Aptos" panose="020B0004020202020204" pitchFamily="34" charset="0"/>
              <a:buChar char="-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Industrial: </a:t>
            </a:r>
            <a:r>
              <a:rPr lang="en-GB" sz="18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Euclid Techlab, NovAccel Co. Ltd, Shakespeare Ltd.</a:t>
            </a:r>
            <a:endParaRPr lang="en-GB" sz="1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F20586-0CF7-00B5-DF83-F76D0F1325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t>31</a:t>
            </a:fld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E5A61A8-B2BC-A8A1-F89F-1BCC66E71E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O.B. Malyshev | Coordinated TF SRF activities in Europe | 21-25 Sep 2026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9367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8E8E8"/>
      </a:lt2>
      <a:accent1>
        <a:srgbClr val="982C13"/>
      </a:accent1>
      <a:accent2>
        <a:srgbClr val="E97132"/>
      </a:accent2>
      <a:accent3>
        <a:srgbClr val="F19956"/>
      </a:accent3>
      <a:accent4>
        <a:srgbClr val="0033A0"/>
      </a:accent4>
      <a:accent5>
        <a:srgbClr val="5D6E9D"/>
      </a:accent5>
      <a:accent6>
        <a:srgbClr val="F2451B"/>
      </a:accent6>
      <a:hlink>
        <a:srgbClr val="000000"/>
      </a:hlink>
      <a:folHlink>
        <a:srgbClr val="000000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" id="{56AE44D1-AC11-554B-AB87-EA77BEE82E7E}" vid="{79EB25AF-A329-C640-B53C-2C05A47D528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2383</TotalTime>
  <Words>2791</Words>
  <Application>Microsoft Office PowerPoint</Application>
  <PresentationFormat>Widescreen</PresentationFormat>
  <Paragraphs>380</Paragraphs>
  <Slides>31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Aptos</vt:lpstr>
      <vt:lpstr>Arial</vt:lpstr>
      <vt:lpstr>Courier New</vt:lpstr>
      <vt:lpstr>Liberation Mono</vt:lpstr>
      <vt:lpstr>Symbol</vt:lpstr>
      <vt:lpstr>Verdana</vt:lpstr>
      <vt:lpstr>Wingdings</vt:lpstr>
      <vt:lpstr>Office Theme</vt:lpstr>
      <vt:lpstr>PowerPoint Presentation</vt:lpstr>
      <vt:lpstr>Thin film SRF in Europe</vt:lpstr>
      <vt:lpstr>Coordinated European projects</vt:lpstr>
      <vt:lpstr>European strategy on RF cavities </vt:lpstr>
      <vt:lpstr>European Roadmap for thin film SRF</vt:lpstr>
      <vt:lpstr>PowerPoint Presentation</vt:lpstr>
      <vt:lpstr>WP: Superconducting Thin Films coated RF cavities</vt:lpstr>
      <vt:lpstr>EPITA WP4 partners</vt:lpstr>
      <vt:lpstr>WP: Superconducting Thin Films coated RF cavities</vt:lpstr>
      <vt:lpstr>Why Nb3Sn?</vt:lpstr>
      <vt:lpstr>List of Tasks</vt:lpstr>
      <vt:lpstr>Task 4.1: Strategy and Industrialisation </vt:lpstr>
      <vt:lpstr>Task 4.1: Strategy and Industrialisation </vt:lpstr>
      <vt:lpstr>Task 4.2: Horizontal RF test of conduction cooled 1.3 GHz cavity with off-axis couplers </vt:lpstr>
      <vt:lpstr>Task 4.2: Horizontal Cavity Integration and RF Tests</vt:lpstr>
      <vt:lpstr>Task 4.2: Horizontal Cavity Integration and RF Tests</vt:lpstr>
      <vt:lpstr>Task 4.2:  SRF Tests</vt:lpstr>
      <vt:lpstr>Task 4.3: 1.3 GHz Cavity Production and Coating </vt:lpstr>
      <vt:lpstr>Task 4.3: 1.3 GHz Cavity Production</vt:lpstr>
      <vt:lpstr>Task 4.3: 1.3 GHz Cavity Coating </vt:lpstr>
      <vt:lpstr>Task 4.3: 1.3 GHz Cavity Coating at </vt:lpstr>
      <vt:lpstr>Task 4.4: Superconducting Thin Film Development </vt:lpstr>
      <vt:lpstr>Task 4.4: Superconducting Thin Film Development </vt:lpstr>
      <vt:lpstr>Task 4.4: Superconducting Thin Film Development </vt:lpstr>
      <vt:lpstr>Task 4.4: Superconducting Thin Film Development </vt:lpstr>
      <vt:lpstr>Task 4.4: Superconducting Thin Film Development </vt:lpstr>
      <vt:lpstr>Task 4.4: Superconducting Thin Film Development </vt:lpstr>
      <vt:lpstr>Collaborating team</vt:lpstr>
      <vt:lpstr>More details from IFAST, iSAS and EPITA collaborations will be reported in the talks at this workshop  Thanks for your attention  </vt:lpstr>
      <vt:lpstr>PowerPoint Presentation</vt:lpstr>
      <vt:lpstr>Partners’ expertise, complementary roles, infrastructure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Janis Zalitis</dc:creator>
  <cp:lastModifiedBy>Malyshev, Oleg (STFC,DL,AST)</cp:lastModifiedBy>
  <cp:revision>21</cp:revision>
  <dcterms:created xsi:type="dcterms:W3CDTF">2026-05-04T22:21:14Z</dcterms:created>
  <dcterms:modified xsi:type="dcterms:W3CDTF">2026-09-20T22:05:42Z</dcterms:modified>
</cp:coreProperties>
</file>