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5.xml.rels" ContentType="application/vnd.openxmlformats-package.relationships+xml"/>
  <Override PartName="/ppt/slideMasters/_rels/slideMaster2.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_rels/notesSlide14.xml.rels" ContentType="application/vnd.openxmlformats-package.relationships+xml"/>
  <Override PartName="/ppt/notesSlides/_rels/notesSlide1.xml.rels" ContentType="application/vnd.openxmlformats-package.relationships+xml"/>
  <Override PartName="/ppt/notesSlides/_rels/notesSlide2.xml.rels" ContentType="application/vnd.openxmlformats-package.relationship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_rels/presentation.xml.rels" ContentType="application/vnd.openxmlformats-package.relationships+xml"/>
  <Override PartName="/ppt/media/image12.jpeg" ContentType="image/jpeg"/>
  <Override PartName="/ppt/media/image13.png" ContentType="image/png"/>
  <Override PartName="/ppt/media/image7.png" ContentType="image/png"/>
  <Override PartName="/ppt/media/image11.jpeg" ContentType="image/jpeg"/>
  <Override PartName="/ppt/media/image9.jpeg" ContentType="image/jpeg"/>
  <Override PartName="/ppt/media/image8.png" ContentType="image/png"/>
  <Override PartName="/ppt/media/image6.jpeg" ContentType="image/jpeg"/>
  <Override PartName="/ppt/media/image10.png" ContentType="image/png"/>
  <Override PartName="/ppt/media/image5.png" ContentType="image/png"/>
  <Override PartName="/ppt/media/image4.png" ContentType="image/png"/>
  <Override PartName="/ppt/media/image27.png" ContentType="image/png"/>
  <Override PartName="/ppt/media/image3.png" ContentType="image/png"/>
  <Override PartName="/ppt/media/image26.png" ContentType="image/png"/>
  <Override PartName="/ppt/media/image23.png" ContentType="image/png"/>
  <Override PartName="/ppt/media/image22.png" ContentType="image/png"/>
  <Override PartName="/ppt/media/image20.png" ContentType="image/png"/>
  <Override PartName="/ppt/media/image18.png" ContentType="image/png"/>
  <Override PartName="/ppt/media/image17.png" ContentType="image/png"/>
  <Override PartName="/ppt/media/image21.png" ContentType="image/png"/>
  <Override PartName="/ppt/media/image19.png" ContentType="image/png"/>
  <Override PartName="/ppt/media/image16.gif" ContentType="image/gif"/>
  <Override PartName="/ppt/media/image15.png" ContentType="image/png"/>
  <Override PartName="/ppt/media/image14.png" ContentType="image/png"/>
  <Override PartName="/ppt/media/image1.png" ContentType="image/png"/>
  <Override PartName="/ppt/media/image24.png" ContentType="image/png"/>
  <Override PartName="/ppt/media/image2.png" ContentType="image/png"/>
  <Override PartName="/ppt/media/image25.png" ContentType="image/png"/>
  <Override PartName="/ppt/slideLayouts/_rels/slideLayout52.xml.rels" ContentType="application/vnd.openxmlformats-package.relationships+xml"/>
  <Override PartName="/ppt/slideLayouts/_rels/slideLayout14.xml.rels" ContentType="application/vnd.openxmlformats-package.relationships+xml"/>
  <Override PartName="/ppt/slideLayouts/_rels/slideLayout30.xml.rels" ContentType="application/vnd.openxmlformats-package.relationships+xml"/>
  <Override PartName="/ppt/slideLayouts/_rels/slideLayout38.xml.rels" ContentType="application/vnd.openxmlformats-package.relationships+xml"/>
  <Override PartName="/ppt/slideLayouts/_rels/slideLayout45.xml.rels" ContentType="application/vnd.openxmlformats-package.relationships+xml"/>
  <Override PartName="/ppt/slideLayouts/_rels/slideLayout23.xml.re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31.xml.rels" ContentType="application/vnd.openxmlformats-package.relationships+xml"/>
  <Override PartName="/ppt/slideLayouts/_rels/slideLayout15.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3.xml.rels" ContentType="application/vnd.openxmlformats-package.relationships+xml"/>
  <Override PartName="/ppt/slideLayouts/_rels/slideLayout32.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21.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27.xml.rels" ContentType="application/vnd.openxmlformats-package.relationships+xml"/>
  <Override PartName="/ppt/slideLayouts/_rels/slideLayout41.xml.rels" ContentType="application/vnd.openxmlformats-package.relationships+xml"/>
  <Override PartName="/ppt/slideLayouts/_rels/slideLayout49.xml.rels" ContentType="application/vnd.openxmlformats-package.relationships+xml"/>
  <Override PartName="/ppt/slideLayouts/_rels/slideLayout34.xml.rels" ContentType="application/vnd.openxmlformats-package.relationships+xml"/>
  <Override PartName="/ppt/slideLayouts/_rels/slideLayout50.xml.rels" ContentType="application/vnd.openxmlformats-package.relationships+xml"/>
  <Override PartName="/ppt/slideLayouts/_rels/slideLayout47.xml.rels" ContentType="application/vnd.openxmlformats-package.relationships+xml"/>
  <Override PartName="/ppt/slideLayouts/_rels/slideLayout54.xml.rels" ContentType="application/vnd.openxmlformats-package.relationships+xml"/>
  <Override PartName="/ppt/slideLayouts/_rels/slideLayout12.xml.rels" ContentType="application/vnd.openxmlformats-package.relationships+xml"/>
  <Override PartName="/ppt/slideLayouts/_rels/slideLayout29.xml.rels" ContentType="application/vnd.openxmlformats-package.relationships+xml"/>
  <Override PartName="/ppt/slideLayouts/_rels/slideLayout33.xml.rels" ContentType="application/vnd.openxmlformats-package.relationships+xml"/>
  <Override PartName="/ppt/slideLayouts/_rels/slideLayout4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55.xml.rels" ContentType="application/vnd.openxmlformats-package.relationships+xml"/>
  <Override PartName="/ppt/slideLayouts/_rels/slideLayout18.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37.xml.rels" ContentType="application/vnd.openxmlformats-package.relationships+xml"/>
  <Override PartName="/ppt/slideLayouts/_rels/slideLayout44.xml.rels" ContentType="application/vnd.openxmlformats-package.relationships+xml"/>
  <Override PartName="/ppt/slideLayouts/_rels/slideLayout10.xml.rels" ContentType="application/vnd.openxmlformats-package.relationships+xml"/>
  <Override PartName="/ppt/slideLayouts/_rels/slideLayout59.xml.rels" ContentType="application/vnd.openxmlformats-package.relationships+xml"/>
  <Override PartName="/ppt/slideLayouts/_rels/slideLayout56.xml.rels" ContentType="application/vnd.openxmlformats-package.relationships+xml"/>
  <Override PartName="/ppt/slideLayouts/_rels/slideLayout60.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57.xml.rels" ContentType="application/vnd.openxmlformats-package.relationships+xml"/>
  <Override PartName="/ppt/slideLayouts/_rels/slideLayout16.xml.rels" ContentType="application/vnd.openxmlformats-package.relationships+xml"/>
  <Override PartName="/ppt/slideLayouts/_rels/slideLayout20.xml.rels" ContentType="application/vnd.openxmlformats-package.relationships+xml"/>
  <Override PartName="/ppt/slideLayouts/_rels/slideLayout35.xml.rels" ContentType="application/vnd.openxmlformats-package.relationships+xml"/>
  <Override PartName="/ppt/slideLayouts/_rels/slideLayout42.xml.rels" ContentType="application/vnd.openxmlformats-package.relationships+xml"/>
  <Override PartName="/ppt/slideLayouts/_rels/slideLayout51.xml.rels" ContentType="application/vnd.openxmlformats-package.relationships+xml"/>
  <Override PartName="/ppt/slideLayouts/_rels/slideLayout58.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46.xml.rels" ContentType="application/vnd.openxmlformats-package.relationships+xml"/>
  <Override PartName="/ppt/slideLayouts/_rels/slideLayout53.xml.rels" ContentType="application/vnd.openxmlformats-package.relationships+xml"/>
  <Override PartName="/ppt/slideLayouts/slideLayout56.xml" ContentType="application/vnd.openxmlformats-officedocument.presentationml.slideLayout+xml"/>
  <Override PartName="/ppt/slideLayouts/slideLayout13.xml" ContentType="application/vnd.openxmlformats-officedocument.presentationml.slideLayout+xml"/>
  <Override PartName="/ppt/slideLayouts/slideLayout48.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49.xml" ContentType="application/vnd.openxmlformats-officedocument.presentationml.slideLayout+xml"/>
  <Override PartName="/ppt/slideLayouts/slideLayout10.xml" ContentType="application/vnd.openxmlformats-officedocument.presentationml.slideLayout+xml"/>
  <Override PartName="/ppt/slideLayouts/slideLayout47.xml" ContentType="application/vnd.openxmlformats-officedocument.presentationml.slideLayout+xml"/>
  <Override PartName="/ppt/slideLayouts/slideLayout9.xml" ContentType="application/vnd.openxmlformats-officedocument.presentationml.slideLayout+xml"/>
  <Override PartName="/ppt/slideLayouts/slideLayout29.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59.xml" ContentType="application/vnd.openxmlformats-officedocument.presentationml.slideLayout+xml"/>
  <Override PartName="/ppt/slideLayouts/slideLayout22.xml" ContentType="application/vnd.openxmlformats-officedocument.presentationml.slideLayout+xml"/>
  <Override PartName="/ppt/slideLayouts/slideLayout28.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5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9.xml" ContentType="application/vnd.openxmlformats-officedocument.presentationml.slideLayout+xml"/>
  <Override PartName="/ppt/slideLayouts/slideLayout57.xml" ContentType="application/vnd.openxmlformats-officedocument.presentationml.slideLayout+xml"/>
  <Override PartName="/ppt/slideLayouts/slideLayout20.xml" ContentType="application/vnd.openxmlformats-officedocument.presentationml.slideLayout+xml"/>
  <Override PartName="/ppt/slideLayouts/slideLayout23.xml" ContentType="application/vnd.openxmlformats-officedocument.presentationml.slideLayout+xml"/>
  <Override PartName="/ppt/slideLayouts/slideLayout60.xml" ContentType="application/vnd.openxmlformats-officedocument.presentationml.slideLayout+xml"/>
  <Override PartName="/ppt/slideLayouts/slideLayout1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2.xml" ContentType="application/vnd.openxmlformats-officedocument.presentationml.slideLayout+xml"/>
  <Override PartName="/ppt/slideLayouts/slideLayout40.xml" ContentType="application/vnd.openxmlformats-officedocument.presentationml.slideLayout+xml"/>
  <Override PartName="/ppt/slideLayouts/slideLayout3.xml" ContentType="application/vnd.openxmlformats-officedocument.presentationml.slideLayout+xml"/>
  <Override PartName="/ppt/slideLayouts/slideLayout41.xml" ContentType="application/vnd.openxmlformats-officedocument.presentationml.slideLayout+xml"/>
  <Override PartName="/ppt/slideLayouts/slideLayout4.xml" ContentType="application/vnd.openxmlformats-officedocument.presentationml.slideLayout+xml"/>
  <Override PartName="/ppt/slideLayouts/slideLayout42.xml" ContentType="application/vnd.openxmlformats-officedocument.presentationml.slideLayout+xml"/>
  <Override PartName="/ppt/slideLayouts/slideLayout5.xml" ContentType="application/vnd.openxmlformats-officedocument.presentationml.slideLayout+xml"/>
  <Override PartName="/ppt/slideLayouts/slideLayout43.xml" ContentType="application/vnd.openxmlformats-officedocument.presentationml.slideLayout+xml"/>
  <Override PartName="/ppt/slideLayouts/slideLayout6.xml" ContentType="application/vnd.openxmlformats-officedocument.presentationml.slideLayout+xml"/>
  <Override PartName="/ppt/slideLayouts/slideLayout44.xml" ContentType="application/vnd.openxmlformats-officedocument.presentationml.slideLayout+xml"/>
  <Override PartName="/ppt/slideLayouts/slideLayout7.xml" ContentType="application/vnd.openxmlformats-officedocument.presentationml.slideLayout+xml"/>
  <Override PartName="/ppt/slideLayouts/slideLayout45.xml" ContentType="application/vnd.openxmlformats-officedocument.presentationml.slideLayout+xml"/>
  <Override PartName="/ppt/slideLayouts/slideLayout8.xml" ContentType="application/vnd.openxmlformats-officedocument.presentationml.slideLayout+xml"/>
  <Override PartName="/ppt/slideLayouts/slideLayout46.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presProps.xml" ContentType="application/vnd.openxmlformats-officedocument.presentationml.presProps+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1.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slide13.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buNone/>
            </a:pPr>
            <a:r>
              <a:rPr b="0" lang="en-GB" sz="4400" spc="-1" strike="noStrike">
                <a:latin typeface="Arial"/>
              </a:rPr>
              <a:t>Clic</a:t>
            </a:r>
            <a:r>
              <a:rPr b="0" lang="en-GB" sz="4400" spc="-1" strike="noStrike">
                <a:latin typeface="Arial"/>
              </a:rPr>
              <a:t>k to </a:t>
            </a:r>
            <a:r>
              <a:rPr b="0" lang="en-GB" sz="4400" spc="-1" strike="noStrike">
                <a:latin typeface="Arial"/>
              </a:rPr>
              <a:t>mo</a:t>
            </a:r>
            <a:r>
              <a:rPr b="0" lang="en-GB" sz="4400" spc="-1" strike="noStrike">
                <a:latin typeface="Arial"/>
              </a:rPr>
              <a:t>ve </a:t>
            </a:r>
            <a:r>
              <a:rPr b="0" lang="en-GB" sz="4400" spc="-1" strike="noStrike">
                <a:latin typeface="Arial"/>
              </a:rPr>
              <a:t>the </a:t>
            </a:r>
            <a:r>
              <a:rPr b="0" lang="en-GB" sz="4400" spc="-1" strike="noStrike">
                <a:latin typeface="Arial"/>
              </a:rPr>
              <a:t>slid</a:t>
            </a:r>
            <a:r>
              <a:rPr b="0" lang="en-GB" sz="4400" spc="-1" strike="noStrike">
                <a:latin typeface="Arial"/>
              </a:rPr>
              <a:t>e</a:t>
            </a:r>
            <a:endParaRPr b="0" lang="en-GB" sz="4400" spc="-1" strike="noStrike">
              <a:latin typeface="Arial"/>
            </a:endParaRPr>
          </a:p>
        </p:txBody>
      </p:sp>
      <p:sp>
        <p:nvSpPr>
          <p:cNvPr id="213"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en-GB" sz="2000" spc="-1" strike="noStrike">
                <a:latin typeface="Arial"/>
              </a:rPr>
              <a:t>Click to edit the notes' format</a:t>
            </a:r>
            <a:endParaRPr b="0" lang="en-GB" sz="2000" spc="-1" strike="noStrike">
              <a:latin typeface="Arial"/>
            </a:endParaRPr>
          </a:p>
        </p:txBody>
      </p:sp>
      <p:sp>
        <p:nvSpPr>
          <p:cNvPr id="214"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en-GB" sz="1400" spc="-1" strike="noStrike">
                <a:latin typeface="Times New Roman"/>
              </a:rPr>
              <a:t>&lt;header&gt;</a:t>
            </a:r>
            <a:endParaRPr b="0" lang="en-GB" sz="1400" spc="-1" strike="noStrike">
              <a:latin typeface="Times New Roman"/>
            </a:endParaRPr>
          </a:p>
        </p:txBody>
      </p:sp>
      <p:sp>
        <p:nvSpPr>
          <p:cNvPr id="215" name="PlaceHolder 4"/>
          <p:cNvSpPr>
            <a:spLocks noGrp="1"/>
          </p:cNvSpPr>
          <p:nvPr>
            <p:ph type="dt" idx="16"/>
          </p:nvPr>
        </p:nvSpPr>
        <p:spPr>
          <a:xfrm>
            <a:off x="4278960" y="0"/>
            <a:ext cx="3280680" cy="534240"/>
          </a:xfrm>
          <a:prstGeom prst="rect">
            <a:avLst/>
          </a:prstGeom>
          <a:noFill/>
          <a:ln w="0">
            <a:noFill/>
          </a:ln>
        </p:spPr>
        <p:txBody>
          <a:bodyPr lIns="0" rIns="0" tIns="0" bIns="0" anchor="t">
            <a:noAutofit/>
          </a:bodyPr>
          <a:lstStyle>
            <a:lvl1pPr algn="r">
              <a:buNone/>
              <a:defRPr b="0" lang="en-GB" sz="1400" spc="-1" strike="noStrike">
                <a:latin typeface="Times New Roman"/>
              </a:defRPr>
            </a:lvl1pPr>
          </a:lstStyle>
          <a:p>
            <a:pPr algn="r">
              <a:buNone/>
            </a:pPr>
            <a:r>
              <a:rPr b="0" lang="en-GB" sz="1400" spc="-1" strike="noStrike">
                <a:latin typeface="Times New Roman"/>
              </a:rPr>
              <a:t>&lt;date/time&gt;</a:t>
            </a:r>
            <a:endParaRPr b="0" lang="en-GB" sz="1400" spc="-1" strike="noStrike">
              <a:latin typeface="Times New Roman"/>
            </a:endParaRPr>
          </a:p>
        </p:txBody>
      </p:sp>
      <p:sp>
        <p:nvSpPr>
          <p:cNvPr id="216" name="PlaceHolder 5"/>
          <p:cNvSpPr>
            <a:spLocks noGrp="1"/>
          </p:cNvSpPr>
          <p:nvPr>
            <p:ph type="ftr" idx="17"/>
          </p:nvPr>
        </p:nvSpPr>
        <p:spPr>
          <a:xfrm>
            <a:off x="0" y="10157400"/>
            <a:ext cx="3280680" cy="534240"/>
          </a:xfrm>
          <a:prstGeom prst="rect">
            <a:avLst/>
          </a:prstGeom>
          <a:noFill/>
          <a:ln w="0">
            <a:noFill/>
          </a:ln>
        </p:spPr>
        <p:txBody>
          <a:bodyPr lIns="0" rIns="0" tIns="0" bIns="0" anchor="b">
            <a:noAutofit/>
          </a:bodyPr>
          <a:lstStyle>
            <a:lvl1pPr>
              <a:defRPr b="0" lang="en-GB" sz="1400" spc="-1" strike="noStrike">
                <a:latin typeface="Times New Roman"/>
              </a:defRPr>
            </a:lvl1pPr>
          </a:lstStyle>
          <a:p>
            <a:r>
              <a:rPr b="0" lang="en-GB" sz="1400" spc="-1" strike="noStrike">
                <a:latin typeface="Times New Roman"/>
              </a:rPr>
              <a:t>&lt;footer&gt;</a:t>
            </a:r>
            <a:endParaRPr b="0" lang="en-GB" sz="1400" spc="-1" strike="noStrike">
              <a:latin typeface="Times New Roman"/>
            </a:endParaRPr>
          </a:p>
        </p:txBody>
      </p:sp>
      <p:sp>
        <p:nvSpPr>
          <p:cNvPr id="217" name="PlaceHolder 6"/>
          <p:cNvSpPr>
            <a:spLocks noGrp="1"/>
          </p:cNvSpPr>
          <p:nvPr>
            <p:ph type="sldNum" idx="18"/>
          </p:nvPr>
        </p:nvSpPr>
        <p:spPr>
          <a:xfrm>
            <a:off x="4278960" y="10157400"/>
            <a:ext cx="3280680" cy="534240"/>
          </a:xfrm>
          <a:prstGeom prst="rect">
            <a:avLst/>
          </a:prstGeom>
          <a:noFill/>
          <a:ln w="0">
            <a:noFill/>
          </a:ln>
        </p:spPr>
        <p:txBody>
          <a:bodyPr lIns="0" rIns="0" tIns="0" bIns="0" anchor="b">
            <a:noAutofit/>
          </a:bodyPr>
          <a:lstStyle>
            <a:lvl1pPr algn="r">
              <a:buNone/>
              <a:defRPr b="0" lang="en-GB" sz="1400" spc="-1" strike="noStrike">
                <a:latin typeface="Times New Roman"/>
              </a:defRPr>
            </a:lvl1pPr>
          </a:lstStyle>
          <a:p>
            <a:pPr algn="r">
              <a:buNone/>
            </a:pPr>
            <a:fld id="{F73C37C0-C178-40C7-8C12-5701E4B4BCA5}" type="slidenum">
              <a:rPr b="0" lang="en-GB" sz="1400" spc="-1" strike="noStrike">
                <a:latin typeface="Times New Roman"/>
              </a:rPr>
              <a:t>&lt;number&gt;</a:t>
            </a:fld>
            <a:endParaRPr b="0" lang="en-GB"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2" name="PlaceHolder 1"/>
          <p:cNvSpPr>
            <a:spLocks noGrp="1"/>
          </p:cNvSpPr>
          <p:nvPr>
            <p:ph type="sldImg"/>
          </p:nvPr>
        </p:nvSpPr>
        <p:spPr>
          <a:xfrm>
            <a:off x="685800" y="1143000"/>
            <a:ext cx="5478480" cy="3078360"/>
          </a:xfrm>
          <a:prstGeom prst="rect">
            <a:avLst/>
          </a:prstGeom>
          <a:ln w="0">
            <a:noFill/>
          </a:ln>
        </p:spPr>
      </p:sp>
      <p:sp>
        <p:nvSpPr>
          <p:cNvPr id="323" name="PlaceHolder 2"/>
          <p:cNvSpPr>
            <a:spLocks noGrp="1"/>
          </p:cNvSpPr>
          <p:nvPr>
            <p:ph type="body"/>
          </p:nvPr>
        </p:nvSpPr>
        <p:spPr>
          <a:xfrm>
            <a:off x="685800" y="4400640"/>
            <a:ext cx="5478480" cy="3592440"/>
          </a:xfrm>
          <a:prstGeom prst="rect">
            <a:avLst/>
          </a:prstGeom>
          <a:noFill/>
          <a:ln w="0">
            <a:noFill/>
          </a:ln>
        </p:spPr>
        <p:txBody>
          <a:bodyPr lIns="0" rIns="0" tIns="0" bIns="0" anchor="t">
            <a:noAutofit/>
          </a:bodyPr>
          <a:p>
            <a:endParaRPr b="0" lang="en-GB" sz="2000" spc="-1" strike="noStrike">
              <a:latin typeface="Arial"/>
            </a:endParaRPr>
          </a:p>
        </p:txBody>
      </p:sp>
      <p:sp>
        <p:nvSpPr>
          <p:cNvPr id="324" name="PlaceHolder 3"/>
          <p:cNvSpPr>
            <a:spLocks noGrp="1"/>
          </p:cNvSpPr>
          <p:nvPr>
            <p:ph type="sldNum" idx="19"/>
          </p:nvPr>
        </p:nvSpPr>
        <p:spPr>
          <a:xfrm>
            <a:off x="3884760" y="8685360"/>
            <a:ext cx="2963880" cy="450720"/>
          </a:xfrm>
          <a:prstGeom prst="rect">
            <a:avLst/>
          </a:prstGeom>
          <a:noFill/>
          <a:ln w="0">
            <a:noFill/>
          </a:ln>
        </p:spPr>
        <p:txBody>
          <a:bodyPr lIns="0" rIns="0" tIns="0" bIns="0" anchor="b">
            <a:noAutofit/>
          </a:bodyPr>
          <a:lstStyle>
            <a:lvl1pPr algn="r">
              <a:lnSpc>
                <a:spcPct val="100000"/>
              </a:lnSpc>
              <a:buNone/>
              <a:defRPr b="0" lang="en-GB" sz="1200" spc="-1" strike="noStrike">
                <a:solidFill>
                  <a:srgbClr val="000000"/>
                </a:solidFill>
                <a:latin typeface="Times New Roman"/>
                <a:ea typeface="+mn-ea"/>
              </a:defRPr>
            </a:lvl1pPr>
          </a:lstStyle>
          <a:p>
            <a:pPr algn="r">
              <a:lnSpc>
                <a:spcPct val="100000"/>
              </a:lnSpc>
              <a:buNone/>
            </a:pPr>
            <a:fld id="{5B108142-F2C4-4A27-8481-F8A4E242D20C}" type="slidenum">
              <a:rPr b="0" lang="en-GB" sz="1200" spc="-1" strike="noStrike">
                <a:solidFill>
                  <a:srgbClr val="000000"/>
                </a:solidFill>
                <a:latin typeface="Times New Roman"/>
                <a:ea typeface="+mn-ea"/>
              </a:rPr>
              <a:t>&lt;number&gt;</a:t>
            </a:fld>
            <a:endParaRPr b="0" lang="en-GB" sz="1200" spc="-1" strike="noStrike">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8" name="PlaceHolder 1"/>
          <p:cNvSpPr>
            <a:spLocks noGrp="1"/>
          </p:cNvSpPr>
          <p:nvPr>
            <p:ph type="sldImg"/>
          </p:nvPr>
        </p:nvSpPr>
        <p:spPr>
          <a:xfrm>
            <a:off x="685800" y="1143000"/>
            <a:ext cx="5478480" cy="3078360"/>
          </a:xfrm>
          <a:prstGeom prst="rect">
            <a:avLst/>
          </a:prstGeom>
          <a:ln w="0">
            <a:noFill/>
          </a:ln>
        </p:spPr>
      </p:sp>
      <p:sp>
        <p:nvSpPr>
          <p:cNvPr id="329" name="PlaceHolder 2"/>
          <p:cNvSpPr>
            <a:spLocks noGrp="1"/>
          </p:cNvSpPr>
          <p:nvPr>
            <p:ph type="body"/>
          </p:nvPr>
        </p:nvSpPr>
        <p:spPr>
          <a:xfrm>
            <a:off x="685800" y="4400640"/>
            <a:ext cx="5478480" cy="3592440"/>
          </a:xfrm>
          <a:prstGeom prst="rect">
            <a:avLst/>
          </a:prstGeom>
          <a:noFill/>
          <a:ln w="0">
            <a:noFill/>
          </a:ln>
        </p:spPr>
        <p:txBody>
          <a:bodyPr lIns="0" rIns="0" tIns="0" bIns="0" anchor="t">
            <a:noAutofit/>
          </a:bodyPr>
          <a:p>
            <a:endParaRPr b="0" lang="en-GB" sz="2000" spc="-1" strike="noStrike">
              <a:latin typeface="Arial"/>
            </a:endParaRPr>
          </a:p>
        </p:txBody>
      </p:sp>
      <p:sp>
        <p:nvSpPr>
          <p:cNvPr id="330" name="PlaceHolder 3"/>
          <p:cNvSpPr>
            <a:spLocks noGrp="1"/>
          </p:cNvSpPr>
          <p:nvPr>
            <p:ph type="sldNum" idx="21"/>
          </p:nvPr>
        </p:nvSpPr>
        <p:spPr>
          <a:xfrm>
            <a:off x="3884760" y="8685360"/>
            <a:ext cx="2963880" cy="450720"/>
          </a:xfrm>
          <a:prstGeom prst="rect">
            <a:avLst/>
          </a:prstGeom>
          <a:noFill/>
          <a:ln w="0">
            <a:noFill/>
          </a:ln>
        </p:spPr>
        <p:txBody>
          <a:bodyPr lIns="0" rIns="0" tIns="0" bIns="0" anchor="b">
            <a:noAutofit/>
          </a:bodyPr>
          <a:lstStyle>
            <a:lvl1pPr algn="r">
              <a:lnSpc>
                <a:spcPct val="100000"/>
              </a:lnSpc>
              <a:buNone/>
              <a:defRPr b="0" lang="en-GB" sz="1200" spc="-1" strike="noStrike">
                <a:solidFill>
                  <a:srgbClr val="000000"/>
                </a:solidFill>
                <a:latin typeface="Times New Roman"/>
                <a:ea typeface="+mn-ea"/>
              </a:defRPr>
            </a:lvl1pPr>
          </a:lstStyle>
          <a:p>
            <a:pPr algn="r">
              <a:lnSpc>
                <a:spcPct val="100000"/>
              </a:lnSpc>
              <a:buNone/>
            </a:pPr>
            <a:fld id="{EA80BA8F-A24F-40C3-B891-F60DBCC9CAD1}" type="slidenum">
              <a:rPr b="0" lang="en-GB" sz="1200" spc="-1" strike="noStrike">
                <a:solidFill>
                  <a:srgbClr val="000000"/>
                </a:solidFill>
                <a:latin typeface="Times New Roman"/>
                <a:ea typeface="+mn-ea"/>
              </a:rPr>
              <a:t>&lt;number&gt;</a:t>
            </a:fld>
            <a:endParaRPr b="0" lang="en-GB" sz="1200" spc="-1" strike="noStrike">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 name="PlaceHolder 1"/>
          <p:cNvSpPr>
            <a:spLocks noGrp="1"/>
          </p:cNvSpPr>
          <p:nvPr>
            <p:ph type="sldImg"/>
          </p:nvPr>
        </p:nvSpPr>
        <p:spPr>
          <a:xfrm>
            <a:off x="689040" y="1143000"/>
            <a:ext cx="5472360" cy="3078360"/>
          </a:xfrm>
          <a:prstGeom prst="rect">
            <a:avLst/>
          </a:prstGeom>
          <a:ln w="0">
            <a:noFill/>
          </a:ln>
        </p:spPr>
      </p:sp>
      <p:sp>
        <p:nvSpPr>
          <p:cNvPr id="326" name="PlaceHolder 2"/>
          <p:cNvSpPr>
            <a:spLocks noGrp="1"/>
          </p:cNvSpPr>
          <p:nvPr>
            <p:ph type="body"/>
          </p:nvPr>
        </p:nvSpPr>
        <p:spPr>
          <a:xfrm>
            <a:off x="685800" y="4400640"/>
            <a:ext cx="5478480" cy="3592440"/>
          </a:xfrm>
          <a:prstGeom prst="rect">
            <a:avLst/>
          </a:prstGeom>
          <a:noFill/>
          <a:ln w="0">
            <a:noFill/>
          </a:ln>
        </p:spPr>
        <p:txBody>
          <a:bodyPr lIns="0" rIns="0" tIns="0" bIns="0" anchor="t">
            <a:noAutofit/>
          </a:bodyPr>
          <a:p>
            <a:pPr marL="216000" indent="-216000">
              <a:lnSpc>
                <a:spcPct val="100000"/>
              </a:lnSpc>
              <a:buNone/>
              <a:tabLst>
                <a:tab algn="l" pos="0"/>
              </a:tabLst>
            </a:pPr>
            <a:r>
              <a:rPr b="0" lang="en-GB" sz="2000" spc="-1" strike="noStrike">
                <a:latin typeface="Arial"/>
              </a:rPr>
              <a:t>Two main areas of nuclear medicine</a:t>
            </a:r>
            <a:endParaRPr b="0" lang="en-GB" sz="2000" spc="-1" strike="noStrike">
              <a:latin typeface="Arial"/>
            </a:endParaRPr>
          </a:p>
          <a:p>
            <a:pPr marL="216000" indent="-216000">
              <a:lnSpc>
                <a:spcPct val="100000"/>
              </a:lnSpc>
              <a:buNone/>
              <a:tabLst>
                <a:tab algn="l" pos="0"/>
              </a:tabLst>
            </a:pPr>
            <a:r>
              <a:rPr b="0" lang="en-GB" sz="2000" spc="-1" strike="noStrike">
                <a:latin typeface="Arial"/>
              </a:rPr>
              <a:t>Non invasive techniques eliminate the need for surgery – reduces risk to patient</a:t>
            </a:r>
            <a:endParaRPr b="0" lang="en-GB" sz="2000" spc="-1" strike="noStrike">
              <a:latin typeface="Arial"/>
            </a:endParaRPr>
          </a:p>
          <a:p>
            <a:pPr marL="216000" indent="-216000">
              <a:lnSpc>
                <a:spcPct val="100000"/>
              </a:lnSpc>
              <a:buNone/>
              <a:tabLst>
                <a:tab algn="l" pos="0"/>
              </a:tabLst>
            </a:pPr>
            <a:r>
              <a:rPr b="0" lang="en-GB" sz="2000" spc="-1" strike="noStrike">
                <a:latin typeface="Arial"/>
              </a:rPr>
              <a:t>Nuclear medicine distinct from radiotherapy in that the source is inside the patient’s body</a:t>
            </a:r>
            <a:endParaRPr b="0" lang="en-GB" sz="2000" spc="-1" strike="noStrike">
              <a:latin typeface="Arial"/>
            </a:endParaRPr>
          </a:p>
          <a:p>
            <a:pPr marL="216000" indent="-216000">
              <a:lnSpc>
                <a:spcPct val="100000"/>
              </a:lnSpc>
              <a:buNone/>
              <a:tabLst>
                <a:tab algn="l" pos="0"/>
              </a:tabLst>
            </a:pPr>
            <a:r>
              <a:rPr b="0" lang="en-GB" sz="2000" spc="-1" strike="noStrike">
                <a:latin typeface="Arial"/>
              </a:rPr>
              <a:t>Diagnostics – compared to external radiation source (e.g. xrays) we get a better image of delicate and complex structures</a:t>
            </a:r>
            <a:endParaRPr b="0" lang="en-GB" sz="2000" spc="-1" strike="noStrike">
              <a:latin typeface="Arial"/>
            </a:endParaRPr>
          </a:p>
          <a:p>
            <a:pPr marL="216000" indent="-216000">
              <a:lnSpc>
                <a:spcPct val="100000"/>
              </a:lnSpc>
              <a:buNone/>
              <a:tabLst>
                <a:tab algn="l" pos="0"/>
              </a:tabLst>
            </a:pPr>
            <a:r>
              <a:rPr b="0" lang="en-GB" sz="2000" spc="-1" strike="noStrike">
                <a:latin typeface="Arial"/>
              </a:rPr>
              <a:t>Therapy – compared to external radiation source, the dose to surrounding healthy tissue is minimised</a:t>
            </a:r>
            <a:endParaRPr b="0" lang="en-GB" sz="2000" spc="-1" strike="noStrike">
              <a:latin typeface="Arial"/>
            </a:endParaRPr>
          </a:p>
        </p:txBody>
      </p:sp>
      <p:sp>
        <p:nvSpPr>
          <p:cNvPr id="327" name="PlaceHolder 3"/>
          <p:cNvSpPr>
            <a:spLocks noGrp="1"/>
          </p:cNvSpPr>
          <p:nvPr>
            <p:ph type="sldNum" idx="20"/>
          </p:nvPr>
        </p:nvSpPr>
        <p:spPr>
          <a:xfrm>
            <a:off x="3884760" y="8685360"/>
            <a:ext cx="2963880" cy="450720"/>
          </a:xfrm>
          <a:prstGeom prst="rect">
            <a:avLst/>
          </a:prstGeom>
          <a:noFill/>
          <a:ln w="0">
            <a:noFill/>
          </a:ln>
        </p:spPr>
        <p:txBody>
          <a:bodyPr lIns="0" rIns="0" tIns="0" bIns="0" anchor="b">
            <a:noAutofit/>
          </a:bodyPr>
          <a:lstStyle>
            <a:lvl1pPr algn="r">
              <a:lnSpc>
                <a:spcPct val="100000"/>
              </a:lnSpc>
              <a:buNone/>
              <a:defRPr b="0" lang="en-GB" sz="1200" spc="-1" strike="noStrike">
                <a:solidFill>
                  <a:srgbClr val="000000"/>
                </a:solidFill>
                <a:latin typeface="Times New Roman"/>
                <a:ea typeface="+mn-ea"/>
              </a:defRPr>
            </a:lvl1pPr>
          </a:lstStyle>
          <a:p>
            <a:pPr algn="r">
              <a:lnSpc>
                <a:spcPct val="100000"/>
              </a:lnSpc>
              <a:buNone/>
            </a:pPr>
            <a:fld id="{CD8E93BD-885E-424A-ADB7-05A377E4DC49}" type="slidenum">
              <a:rPr b="0" lang="en-GB" sz="1200" spc="-1" strike="noStrike">
                <a:solidFill>
                  <a:srgbClr val="000000"/>
                </a:solidFill>
                <a:latin typeface="Times New Roman"/>
                <a:ea typeface="+mn-ea"/>
              </a:rPr>
              <a:t>&lt;number&gt;</a:t>
            </a:fld>
            <a:endParaRPr b="0" lang="en-GB"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C91CB7D7-0F4E-4D60-B8AE-BA7F5BDB600F}" type="slidenum">
              <a:t>&lt;#&gt;</a:t>
            </a:fld>
          </a:p>
        </p:txBody>
      </p:sp>
      <p:sp>
        <p:nvSpPr>
          <p:cNvPr id="4" name="PlaceHolder 3"/>
          <p:cNvSpPr>
            <a:spLocks noGrp="1"/>
          </p:cNvSpPr>
          <p:nvPr>
            <p:ph type="dt" idx="3"/>
          </p:nvPr>
        </p:nvSpPr>
        <p:spPr/>
        <p:txBody>
          <a:bodyPr/>
          <a:p>
            <a:r>
              <a:rPr lang="en-GB"/>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99FC236D-754A-410B-8E5D-6E99836DFA23}" type="slidenum">
              <a:t>&lt;#&gt;</a:t>
            </a:fld>
          </a:p>
        </p:txBody>
      </p:sp>
      <p:sp>
        <p:nvSpPr>
          <p:cNvPr id="7" name="PlaceHolder 6"/>
          <p:cNvSpPr>
            <a:spLocks noGrp="1"/>
          </p:cNvSpPr>
          <p:nvPr>
            <p:ph type="dt" idx="3"/>
          </p:nvPr>
        </p:nvSpPr>
        <p:spPr/>
        <p:txBody>
          <a:bodyPr/>
          <a:p>
            <a:r>
              <a:rPr lang="en-GB"/>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86C4A586-08D8-4930-8A64-C72FF3403810}" type="slidenum">
              <a:t>&lt;#&gt;</a:t>
            </a:fld>
          </a:p>
        </p:txBody>
      </p:sp>
      <p:sp>
        <p:nvSpPr>
          <p:cNvPr id="9" name="PlaceHolder 8"/>
          <p:cNvSpPr>
            <a:spLocks noGrp="1"/>
          </p:cNvSpPr>
          <p:nvPr>
            <p:ph type="dt" idx="3"/>
          </p:nvPr>
        </p:nvSpPr>
        <p:spPr/>
        <p:txBody>
          <a:bodyPr/>
          <a:p>
            <a:r>
              <a:rPr lang="en-GB"/>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B017A9A3-2927-49F8-BF27-79C4631F8EB7}" type="slidenum">
              <a:t>&lt;#&gt;</a:t>
            </a:fld>
          </a:p>
        </p:txBody>
      </p:sp>
      <p:sp>
        <p:nvSpPr>
          <p:cNvPr id="11" name="PlaceHolder 10"/>
          <p:cNvSpPr>
            <a:spLocks noGrp="1"/>
          </p:cNvSpPr>
          <p:nvPr>
            <p:ph type="dt" idx="3"/>
          </p:nvPr>
        </p:nvSpPr>
        <p:spPr/>
        <p:txBody>
          <a:bodyPr/>
          <a:p>
            <a:r>
              <a:rPr lang="en-GB"/>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831A154D-A39A-4C41-95DF-53266E0830F5}" type="slidenum">
              <a:t>&lt;#&gt;</a:t>
            </a:fld>
          </a:p>
        </p:txBody>
      </p:sp>
      <p:sp>
        <p:nvSpPr>
          <p:cNvPr id="4" name="PlaceHolder 3"/>
          <p:cNvSpPr>
            <a:spLocks noGrp="1"/>
          </p:cNvSpPr>
          <p:nvPr>
            <p:ph type="dt" idx="6"/>
          </p:nvPr>
        </p:nvSpPr>
        <p:spPr/>
        <p:txBody>
          <a:bodyPr/>
          <a:p>
            <a:r>
              <a:rPr lang="en-GB"/>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GB" sz="3200" spc="-1" strike="noStrike">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2817ABFB-31E7-4CCC-BC6E-6D1072643F88}" type="slidenum">
              <a:t>&lt;#&gt;</a:t>
            </a:fld>
          </a:p>
        </p:txBody>
      </p:sp>
      <p:sp>
        <p:nvSpPr>
          <p:cNvPr id="6" name="PlaceHolder 5"/>
          <p:cNvSpPr>
            <a:spLocks noGrp="1"/>
          </p:cNvSpPr>
          <p:nvPr>
            <p:ph type="dt" idx="6"/>
          </p:nvPr>
        </p:nvSpPr>
        <p:spPr/>
        <p:txBody>
          <a:bodyPr/>
          <a:p>
            <a:r>
              <a:rPr lang="en-GB"/>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GB" sz="3200" spc="-1" strike="noStrike">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E40F4C2F-BEEC-4AC4-B636-EE2BA1636906}" type="slidenum">
              <a:t>&lt;#&gt;</a:t>
            </a:fld>
          </a:p>
        </p:txBody>
      </p:sp>
      <p:sp>
        <p:nvSpPr>
          <p:cNvPr id="6" name="PlaceHolder 5"/>
          <p:cNvSpPr>
            <a:spLocks noGrp="1"/>
          </p:cNvSpPr>
          <p:nvPr>
            <p:ph type="dt" idx="6"/>
          </p:nvPr>
        </p:nvSpPr>
        <p:spPr/>
        <p:txBody>
          <a:bodyPr/>
          <a:p>
            <a:r>
              <a:rPr lang="en-GB"/>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GB"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GB" sz="3200" spc="-1" strike="noStrike">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19A902E1-05F3-44F9-92D9-7C6F12DF259D}" type="slidenum">
              <a:t>&lt;#&gt;</a:t>
            </a:fld>
          </a:p>
        </p:txBody>
      </p:sp>
      <p:sp>
        <p:nvSpPr>
          <p:cNvPr id="7" name="PlaceHolder 6"/>
          <p:cNvSpPr>
            <a:spLocks noGrp="1"/>
          </p:cNvSpPr>
          <p:nvPr>
            <p:ph type="dt" idx="6"/>
          </p:nvPr>
        </p:nvSpPr>
        <p:spPr/>
        <p:txBody>
          <a:bodyPr/>
          <a:p>
            <a:r>
              <a:rPr lang="en-GB"/>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BFE6681C-B0F0-4D23-AE37-1A2FEA19D4A6}" type="slidenum">
              <a:t>&lt;#&gt;</a:t>
            </a:fld>
          </a:p>
        </p:txBody>
      </p:sp>
      <p:sp>
        <p:nvSpPr>
          <p:cNvPr id="5" name="PlaceHolder 4"/>
          <p:cNvSpPr>
            <a:spLocks noGrp="1"/>
          </p:cNvSpPr>
          <p:nvPr>
            <p:ph type="dt" idx="6"/>
          </p:nvPr>
        </p:nvSpPr>
        <p:spPr/>
        <p:txBody>
          <a:bodyPr/>
          <a:p>
            <a:r>
              <a:rPr lang="en-GB"/>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GB" sz="3200" spc="-1" strike="noStrike">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49BB7193-5242-4CBB-AFA7-A1FDB31094C5}" type="slidenum">
              <a:t>&lt;#&gt;</a:t>
            </a:fld>
          </a:p>
        </p:txBody>
      </p:sp>
      <p:sp>
        <p:nvSpPr>
          <p:cNvPr id="5" name="PlaceHolder 4"/>
          <p:cNvSpPr>
            <a:spLocks noGrp="1"/>
          </p:cNvSpPr>
          <p:nvPr>
            <p:ph type="dt" idx="6"/>
          </p:nvPr>
        </p:nvSpPr>
        <p:spPr/>
        <p:txBody>
          <a:bodyPr/>
          <a:p>
            <a:r>
              <a:rPr lang="en-GB"/>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GB"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4EE24FA5-D88A-491A-B3DD-3D4E59C45D3B}" type="slidenum">
              <a:t>&lt;#&gt;</a:t>
            </a:fld>
          </a:p>
        </p:txBody>
      </p:sp>
      <p:sp>
        <p:nvSpPr>
          <p:cNvPr id="8" name="PlaceHolder 7"/>
          <p:cNvSpPr>
            <a:spLocks noGrp="1"/>
          </p:cNvSpPr>
          <p:nvPr>
            <p:ph type="dt" idx="6"/>
          </p:nvPr>
        </p:nvSpPr>
        <p:spPr/>
        <p:txBody>
          <a:bodyPr/>
          <a:p>
            <a:r>
              <a:rPr lang="en-GB"/>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GB" sz="3200" spc="-1" strike="noStrike">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2B898DFE-9B98-47AA-8C6D-1A2718C7A96D}" type="slidenum">
              <a:t>&lt;#&gt;</a:t>
            </a:fld>
          </a:p>
        </p:txBody>
      </p:sp>
      <p:sp>
        <p:nvSpPr>
          <p:cNvPr id="6" name="PlaceHolder 5"/>
          <p:cNvSpPr>
            <a:spLocks noGrp="1"/>
          </p:cNvSpPr>
          <p:nvPr>
            <p:ph type="dt" idx="3"/>
          </p:nvPr>
        </p:nvSpPr>
        <p:spPr/>
        <p:txBody>
          <a:bodyPr/>
          <a:p>
            <a:r>
              <a:rPr lang="en-GB"/>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GB"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771166D0-0CDB-4E57-92B0-5D50F3A1DC29}" type="slidenum">
              <a:t>&lt;#&gt;</a:t>
            </a:fld>
          </a:p>
        </p:txBody>
      </p:sp>
      <p:sp>
        <p:nvSpPr>
          <p:cNvPr id="8" name="PlaceHolder 7"/>
          <p:cNvSpPr>
            <a:spLocks noGrp="1"/>
          </p:cNvSpPr>
          <p:nvPr>
            <p:ph type="dt" idx="6"/>
          </p:nvPr>
        </p:nvSpPr>
        <p:spPr/>
        <p:txBody>
          <a:bodyPr/>
          <a:p>
            <a:r>
              <a:rPr lang="en-GB"/>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D8DDEB1B-98F4-4EDF-8DB4-167DFE4164DF}" type="slidenum">
              <a:t>&lt;#&gt;</a:t>
            </a:fld>
          </a:p>
        </p:txBody>
      </p:sp>
      <p:sp>
        <p:nvSpPr>
          <p:cNvPr id="8" name="PlaceHolder 7"/>
          <p:cNvSpPr>
            <a:spLocks noGrp="1"/>
          </p:cNvSpPr>
          <p:nvPr>
            <p:ph type="dt" idx="6"/>
          </p:nvPr>
        </p:nvSpPr>
        <p:spPr/>
        <p:txBody>
          <a:bodyPr/>
          <a:p>
            <a:r>
              <a:rPr lang="en-GB"/>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6CC0B039-33FD-476D-9AE7-434FEB11DA70}" type="slidenum">
              <a:t>&lt;#&gt;</a:t>
            </a:fld>
          </a:p>
        </p:txBody>
      </p:sp>
      <p:sp>
        <p:nvSpPr>
          <p:cNvPr id="7" name="PlaceHolder 6"/>
          <p:cNvSpPr>
            <a:spLocks noGrp="1"/>
          </p:cNvSpPr>
          <p:nvPr>
            <p:ph type="dt" idx="6"/>
          </p:nvPr>
        </p:nvSpPr>
        <p:spPr/>
        <p:txBody>
          <a:bodyPr/>
          <a:p>
            <a:r>
              <a:rPr lang="en-GB"/>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D120428C-47F8-4408-924B-D9EB85B08639}" type="slidenum">
              <a:t>&lt;#&gt;</a:t>
            </a:fld>
          </a:p>
        </p:txBody>
      </p:sp>
      <p:sp>
        <p:nvSpPr>
          <p:cNvPr id="9" name="PlaceHolder 8"/>
          <p:cNvSpPr>
            <a:spLocks noGrp="1"/>
          </p:cNvSpPr>
          <p:nvPr>
            <p:ph type="dt" idx="6"/>
          </p:nvPr>
        </p:nvSpPr>
        <p:spPr/>
        <p:txBody>
          <a:bodyPr/>
          <a:p>
            <a:r>
              <a:rPr lang="en-GB"/>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2E6EA693-C418-4DF4-902E-0C8C5C520E83}" type="slidenum">
              <a:t>&lt;#&gt;</a:t>
            </a:fld>
          </a:p>
        </p:txBody>
      </p:sp>
      <p:sp>
        <p:nvSpPr>
          <p:cNvPr id="11" name="PlaceHolder 10"/>
          <p:cNvSpPr>
            <a:spLocks noGrp="1"/>
          </p:cNvSpPr>
          <p:nvPr>
            <p:ph type="dt" idx="6"/>
          </p:nvPr>
        </p:nvSpPr>
        <p:spPr/>
        <p:txBody>
          <a:bodyPr/>
          <a:p>
            <a:r>
              <a:rPr lang="en-GB"/>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38F6C5E3-A65C-44CA-90F5-C482BCA52D1C}" type="slidenum">
              <a:t>&lt;#&gt;</a:t>
            </a:fld>
          </a:p>
        </p:txBody>
      </p:sp>
      <p:sp>
        <p:nvSpPr>
          <p:cNvPr id="4" name="PlaceHolder 3"/>
          <p:cNvSpPr>
            <a:spLocks noGrp="1"/>
          </p:cNvSpPr>
          <p:nvPr>
            <p:ph type="dt" idx="9"/>
          </p:nvPr>
        </p:nvSpPr>
        <p:spPr/>
        <p:txBody>
          <a:bodyPr/>
          <a:p>
            <a:r>
              <a:rPr lang="en-GB"/>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9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GB" sz="3200" spc="-1" strike="noStrike">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82CCE561-9B25-44A7-805F-2EB2442DBC26}" type="slidenum">
              <a:t>&lt;#&gt;</a:t>
            </a:fld>
          </a:p>
        </p:txBody>
      </p:sp>
      <p:sp>
        <p:nvSpPr>
          <p:cNvPr id="6" name="PlaceHolder 5"/>
          <p:cNvSpPr>
            <a:spLocks noGrp="1"/>
          </p:cNvSpPr>
          <p:nvPr>
            <p:ph type="dt" idx="9"/>
          </p:nvPr>
        </p:nvSpPr>
        <p:spPr/>
        <p:txBody>
          <a:bodyPr/>
          <a:p>
            <a:r>
              <a:rPr lang="en-GB"/>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9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GB" sz="3200" spc="-1" strike="noStrike">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B45F7875-A7C6-4D9F-937E-F8375AA0FBCD}" type="slidenum">
              <a:t>&lt;#&gt;</a:t>
            </a:fld>
          </a:p>
        </p:txBody>
      </p:sp>
      <p:sp>
        <p:nvSpPr>
          <p:cNvPr id="6" name="PlaceHolder 5"/>
          <p:cNvSpPr>
            <a:spLocks noGrp="1"/>
          </p:cNvSpPr>
          <p:nvPr>
            <p:ph type="dt" idx="9"/>
          </p:nvPr>
        </p:nvSpPr>
        <p:spPr/>
        <p:txBody>
          <a:bodyPr/>
          <a:p>
            <a:r>
              <a:rPr lang="en-GB"/>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9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GB" sz="3200" spc="-1" strike="noStrike">
              <a:latin typeface="Arial"/>
            </a:endParaRPr>
          </a:p>
        </p:txBody>
      </p:sp>
      <p:sp>
        <p:nvSpPr>
          <p:cNvPr id="9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GB" sz="3200" spc="-1" strike="noStrike">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3D4EF528-650D-421B-A8C4-E73EDFE39DE7}" type="slidenum">
              <a:t>&lt;#&gt;</a:t>
            </a:fld>
          </a:p>
        </p:txBody>
      </p:sp>
      <p:sp>
        <p:nvSpPr>
          <p:cNvPr id="7" name="PlaceHolder 6"/>
          <p:cNvSpPr>
            <a:spLocks noGrp="1"/>
          </p:cNvSpPr>
          <p:nvPr>
            <p:ph type="dt" idx="9"/>
          </p:nvPr>
        </p:nvSpPr>
        <p:spPr/>
        <p:txBody>
          <a:bodyPr/>
          <a:p>
            <a:r>
              <a:rPr lang="en-GB"/>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BD2F0B7B-E3F8-4082-BCB8-14E40BF024D5}" type="slidenum">
              <a:t>&lt;#&gt;</a:t>
            </a:fld>
          </a:p>
        </p:txBody>
      </p:sp>
      <p:sp>
        <p:nvSpPr>
          <p:cNvPr id="5" name="PlaceHolder 4"/>
          <p:cNvSpPr>
            <a:spLocks noGrp="1"/>
          </p:cNvSpPr>
          <p:nvPr>
            <p:ph type="dt" idx="9"/>
          </p:nvPr>
        </p:nvSpPr>
        <p:spPr/>
        <p:txBody>
          <a:bodyPr/>
          <a:p>
            <a:r>
              <a:rPr lang="en-GB"/>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GB" sz="3200" spc="-1" strike="noStrike">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21509448-9700-4ADF-9C7B-FF4A5CBBD24A}" type="slidenum">
              <a:t>&lt;#&gt;</a:t>
            </a:fld>
          </a:p>
        </p:txBody>
      </p:sp>
      <p:sp>
        <p:nvSpPr>
          <p:cNvPr id="6" name="PlaceHolder 5"/>
          <p:cNvSpPr>
            <a:spLocks noGrp="1"/>
          </p:cNvSpPr>
          <p:nvPr>
            <p:ph type="dt" idx="3"/>
          </p:nvPr>
        </p:nvSpPr>
        <p:spPr/>
        <p:txBody>
          <a:bodyPr/>
          <a:p>
            <a:r>
              <a:rPr lang="en-GB"/>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GB" sz="3200" spc="-1" strike="noStrike">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12DE5077-54A8-4EC1-9001-95CA1DDC8E4F}" type="slidenum">
              <a:t>&lt;#&gt;</a:t>
            </a:fld>
          </a:p>
        </p:txBody>
      </p:sp>
      <p:sp>
        <p:nvSpPr>
          <p:cNvPr id="5" name="PlaceHolder 4"/>
          <p:cNvSpPr>
            <a:spLocks noGrp="1"/>
          </p:cNvSpPr>
          <p:nvPr>
            <p:ph type="dt" idx="9"/>
          </p:nvPr>
        </p:nvSpPr>
        <p:spPr/>
        <p:txBody>
          <a:bodyPr/>
          <a:p>
            <a:r>
              <a:rPr lang="en-GB"/>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0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0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GB" sz="3200" spc="-1" strike="noStrike">
              <a:latin typeface="Arial"/>
            </a:endParaRPr>
          </a:p>
        </p:txBody>
      </p:sp>
      <p:sp>
        <p:nvSpPr>
          <p:cNvPr id="10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663516C8-1F81-49A1-8EE4-DF0B196A747F}" type="slidenum">
              <a:t>&lt;#&gt;</a:t>
            </a:fld>
          </a:p>
        </p:txBody>
      </p:sp>
      <p:sp>
        <p:nvSpPr>
          <p:cNvPr id="8" name="PlaceHolder 7"/>
          <p:cNvSpPr>
            <a:spLocks noGrp="1"/>
          </p:cNvSpPr>
          <p:nvPr>
            <p:ph type="dt" idx="9"/>
          </p:nvPr>
        </p:nvSpPr>
        <p:spPr/>
        <p:txBody>
          <a:bodyPr/>
          <a:p>
            <a:r>
              <a:rPr lang="en-GB"/>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0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GB" sz="3200" spc="-1" strike="noStrike">
              <a:latin typeface="Arial"/>
            </a:endParaRPr>
          </a:p>
        </p:txBody>
      </p:sp>
      <p:sp>
        <p:nvSpPr>
          <p:cNvPr id="10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0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83BAA2A0-A768-4C46-8BA1-188EC54039C6}" type="slidenum">
              <a:t>&lt;#&gt;</a:t>
            </a:fld>
          </a:p>
        </p:txBody>
      </p:sp>
      <p:sp>
        <p:nvSpPr>
          <p:cNvPr id="8" name="PlaceHolder 7"/>
          <p:cNvSpPr>
            <a:spLocks noGrp="1"/>
          </p:cNvSpPr>
          <p:nvPr>
            <p:ph type="dt" idx="9"/>
          </p:nvPr>
        </p:nvSpPr>
        <p:spPr/>
        <p:txBody>
          <a:bodyPr/>
          <a:p>
            <a:r>
              <a:rPr lang="en-GB"/>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0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1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1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827DDA06-F2F9-478B-A701-2DD83B78CCBB}" type="slidenum">
              <a:t>&lt;#&gt;</a:t>
            </a:fld>
          </a:p>
        </p:txBody>
      </p:sp>
      <p:sp>
        <p:nvSpPr>
          <p:cNvPr id="8" name="PlaceHolder 7"/>
          <p:cNvSpPr>
            <a:spLocks noGrp="1"/>
          </p:cNvSpPr>
          <p:nvPr>
            <p:ph type="dt" idx="9"/>
          </p:nvPr>
        </p:nvSpPr>
        <p:spPr/>
        <p:txBody>
          <a:bodyPr/>
          <a:p>
            <a:r>
              <a:rPr lang="en-GB"/>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1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1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2B8E8243-7324-4F55-8615-B6AB959A0D78}" type="slidenum">
              <a:t>&lt;#&gt;</a:t>
            </a:fld>
          </a:p>
        </p:txBody>
      </p:sp>
      <p:sp>
        <p:nvSpPr>
          <p:cNvPr id="7" name="PlaceHolder 6"/>
          <p:cNvSpPr>
            <a:spLocks noGrp="1"/>
          </p:cNvSpPr>
          <p:nvPr>
            <p:ph type="dt" idx="9"/>
          </p:nvPr>
        </p:nvSpPr>
        <p:spPr/>
        <p:txBody>
          <a:bodyPr/>
          <a:p>
            <a:r>
              <a:rPr lang="en-GB"/>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1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1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F4DF697A-6371-4649-9A8B-9026C21E7F76}" type="slidenum">
              <a:t>&lt;#&gt;</a:t>
            </a:fld>
          </a:p>
        </p:txBody>
      </p:sp>
      <p:sp>
        <p:nvSpPr>
          <p:cNvPr id="9" name="PlaceHolder 8"/>
          <p:cNvSpPr>
            <a:spLocks noGrp="1"/>
          </p:cNvSpPr>
          <p:nvPr>
            <p:ph type="dt" idx="9"/>
          </p:nvPr>
        </p:nvSpPr>
        <p:spPr/>
        <p:txBody>
          <a:bodyPr/>
          <a:p>
            <a:r>
              <a:rPr lang="en-GB"/>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2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2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2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2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2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2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D16D700C-C561-4301-A463-30C583475AF5}" type="slidenum">
              <a:t>&lt;#&gt;</a:t>
            </a:fld>
          </a:p>
        </p:txBody>
      </p:sp>
      <p:sp>
        <p:nvSpPr>
          <p:cNvPr id="11" name="PlaceHolder 10"/>
          <p:cNvSpPr>
            <a:spLocks noGrp="1"/>
          </p:cNvSpPr>
          <p:nvPr>
            <p:ph type="dt" idx="9"/>
          </p:nvPr>
        </p:nvSpPr>
        <p:spPr/>
        <p:txBody>
          <a:bodyPr/>
          <a:p>
            <a:r>
              <a:rPr lang="en-GB"/>
              <a:t/>
            </a: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0"/>
          </p:nvPr>
        </p:nvSpPr>
        <p:spPr/>
        <p:txBody>
          <a:bodyPr/>
          <a:p>
            <a:r>
              <a:t>Footer</a:t>
            </a:r>
          </a:p>
        </p:txBody>
      </p:sp>
      <p:sp>
        <p:nvSpPr>
          <p:cNvPr id="3" name="PlaceHolder 2"/>
          <p:cNvSpPr>
            <a:spLocks noGrp="1"/>
          </p:cNvSpPr>
          <p:nvPr>
            <p:ph type="sldNum" idx="11"/>
          </p:nvPr>
        </p:nvSpPr>
        <p:spPr/>
        <p:txBody>
          <a:bodyPr/>
          <a:p>
            <a:fld id="{5AD5C3B1-2FCB-4EAC-B690-86E6FAF40C65}" type="slidenum">
              <a:t>&lt;#&gt;</a:t>
            </a:fld>
          </a:p>
        </p:txBody>
      </p:sp>
      <p:sp>
        <p:nvSpPr>
          <p:cNvPr id="4" name="PlaceHolder 3"/>
          <p:cNvSpPr>
            <a:spLocks noGrp="1"/>
          </p:cNvSpPr>
          <p:nvPr>
            <p:ph type="dt" idx="12"/>
          </p:nvPr>
        </p:nvSpPr>
        <p:spPr/>
        <p:txBody>
          <a:bodyPr/>
          <a:p>
            <a:r>
              <a:rPr lang="en-GB"/>
              <a:t/>
            </a: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3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GB" sz="3200" spc="-1" strike="noStrike">
              <a:latin typeface="Arial"/>
            </a:endParaRPr>
          </a:p>
        </p:txBody>
      </p:sp>
      <p:sp>
        <p:nvSpPr>
          <p:cNvPr id="4" name="PlaceHolder 3"/>
          <p:cNvSpPr>
            <a:spLocks noGrp="1"/>
          </p:cNvSpPr>
          <p:nvPr>
            <p:ph type="ftr" idx="10"/>
          </p:nvPr>
        </p:nvSpPr>
        <p:spPr/>
        <p:txBody>
          <a:bodyPr/>
          <a:p>
            <a:r>
              <a:t>Footer</a:t>
            </a:r>
          </a:p>
        </p:txBody>
      </p:sp>
      <p:sp>
        <p:nvSpPr>
          <p:cNvPr id="5" name="PlaceHolder 4"/>
          <p:cNvSpPr>
            <a:spLocks noGrp="1"/>
          </p:cNvSpPr>
          <p:nvPr>
            <p:ph type="sldNum" idx="11"/>
          </p:nvPr>
        </p:nvSpPr>
        <p:spPr/>
        <p:txBody>
          <a:bodyPr/>
          <a:p>
            <a:fld id="{3B0B211B-B637-4E41-A563-3F40894ADEB2}" type="slidenum">
              <a:t>&lt;#&gt;</a:t>
            </a:fld>
          </a:p>
        </p:txBody>
      </p:sp>
      <p:sp>
        <p:nvSpPr>
          <p:cNvPr id="6" name="PlaceHolder 5"/>
          <p:cNvSpPr>
            <a:spLocks noGrp="1"/>
          </p:cNvSpPr>
          <p:nvPr>
            <p:ph type="dt" idx="12"/>
          </p:nvPr>
        </p:nvSpPr>
        <p:spPr/>
        <p:txBody>
          <a:bodyPr/>
          <a:p>
            <a:r>
              <a:rPr lang="en-GB"/>
              <a:t/>
            </a: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3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GB" sz="3200" spc="-1" strike="noStrike">
              <a:latin typeface="Arial"/>
            </a:endParaRPr>
          </a:p>
        </p:txBody>
      </p:sp>
      <p:sp>
        <p:nvSpPr>
          <p:cNvPr id="4" name="PlaceHolder 3"/>
          <p:cNvSpPr>
            <a:spLocks noGrp="1"/>
          </p:cNvSpPr>
          <p:nvPr>
            <p:ph type="ftr" idx="10"/>
          </p:nvPr>
        </p:nvSpPr>
        <p:spPr/>
        <p:txBody>
          <a:bodyPr/>
          <a:p>
            <a:r>
              <a:t>Footer</a:t>
            </a:r>
          </a:p>
        </p:txBody>
      </p:sp>
      <p:sp>
        <p:nvSpPr>
          <p:cNvPr id="5" name="PlaceHolder 4"/>
          <p:cNvSpPr>
            <a:spLocks noGrp="1"/>
          </p:cNvSpPr>
          <p:nvPr>
            <p:ph type="sldNum" idx="11"/>
          </p:nvPr>
        </p:nvSpPr>
        <p:spPr/>
        <p:txBody>
          <a:bodyPr/>
          <a:p>
            <a:fld id="{6DF9A055-D41B-4DFD-AD7A-0A78912C85D3}" type="slidenum">
              <a:t>&lt;#&gt;</a:t>
            </a:fld>
          </a:p>
        </p:txBody>
      </p:sp>
      <p:sp>
        <p:nvSpPr>
          <p:cNvPr id="6" name="PlaceHolder 5"/>
          <p:cNvSpPr>
            <a:spLocks noGrp="1"/>
          </p:cNvSpPr>
          <p:nvPr>
            <p:ph type="dt" idx="12"/>
          </p:nvPr>
        </p:nvSpPr>
        <p:spPr/>
        <p:txBody>
          <a:bodyPr/>
          <a:p>
            <a:r>
              <a:rPr lang="en-GB"/>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GB"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GB" sz="3200" spc="-1" strike="noStrike">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450A6994-8B50-40F8-839C-109197366570}" type="slidenum">
              <a:t>&lt;#&gt;</a:t>
            </a:fld>
          </a:p>
        </p:txBody>
      </p:sp>
      <p:sp>
        <p:nvSpPr>
          <p:cNvPr id="7" name="PlaceHolder 6"/>
          <p:cNvSpPr>
            <a:spLocks noGrp="1"/>
          </p:cNvSpPr>
          <p:nvPr>
            <p:ph type="dt" idx="3"/>
          </p:nvPr>
        </p:nvSpPr>
        <p:spPr/>
        <p:txBody>
          <a:bodyPr/>
          <a:p>
            <a:r>
              <a:rPr lang="en-GB"/>
              <a:t/>
            </a: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3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GB" sz="3200" spc="-1" strike="noStrike">
              <a:latin typeface="Arial"/>
            </a:endParaRPr>
          </a:p>
        </p:txBody>
      </p:sp>
      <p:sp>
        <p:nvSpPr>
          <p:cNvPr id="14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GB" sz="3200" spc="-1" strike="noStrike">
              <a:latin typeface="Arial"/>
            </a:endParaRPr>
          </a:p>
        </p:txBody>
      </p:sp>
      <p:sp>
        <p:nvSpPr>
          <p:cNvPr id="5" name="PlaceHolder 4"/>
          <p:cNvSpPr>
            <a:spLocks noGrp="1"/>
          </p:cNvSpPr>
          <p:nvPr>
            <p:ph type="ftr" idx="10"/>
          </p:nvPr>
        </p:nvSpPr>
        <p:spPr/>
        <p:txBody>
          <a:bodyPr/>
          <a:p>
            <a:r>
              <a:t>Footer</a:t>
            </a:r>
          </a:p>
        </p:txBody>
      </p:sp>
      <p:sp>
        <p:nvSpPr>
          <p:cNvPr id="6" name="PlaceHolder 5"/>
          <p:cNvSpPr>
            <a:spLocks noGrp="1"/>
          </p:cNvSpPr>
          <p:nvPr>
            <p:ph type="sldNum" idx="11"/>
          </p:nvPr>
        </p:nvSpPr>
        <p:spPr/>
        <p:txBody>
          <a:bodyPr/>
          <a:p>
            <a:fld id="{90A6D5D8-2C37-4C6D-B75C-53DE5D70E880}" type="slidenum">
              <a:t>&lt;#&gt;</a:t>
            </a:fld>
          </a:p>
        </p:txBody>
      </p:sp>
      <p:sp>
        <p:nvSpPr>
          <p:cNvPr id="7" name="PlaceHolder 6"/>
          <p:cNvSpPr>
            <a:spLocks noGrp="1"/>
          </p:cNvSpPr>
          <p:nvPr>
            <p:ph type="dt" idx="12"/>
          </p:nvPr>
        </p:nvSpPr>
        <p:spPr/>
        <p:txBody>
          <a:bodyPr/>
          <a:p>
            <a:r>
              <a:rPr lang="en-GB"/>
              <a:t/>
            </a: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3" name="PlaceHolder 2"/>
          <p:cNvSpPr>
            <a:spLocks noGrp="1"/>
          </p:cNvSpPr>
          <p:nvPr>
            <p:ph type="ftr" idx="10"/>
          </p:nvPr>
        </p:nvSpPr>
        <p:spPr/>
        <p:txBody>
          <a:bodyPr/>
          <a:p>
            <a:r>
              <a:t>Footer</a:t>
            </a:r>
          </a:p>
        </p:txBody>
      </p:sp>
      <p:sp>
        <p:nvSpPr>
          <p:cNvPr id="4" name="PlaceHolder 3"/>
          <p:cNvSpPr>
            <a:spLocks noGrp="1"/>
          </p:cNvSpPr>
          <p:nvPr>
            <p:ph type="sldNum" idx="11"/>
          </p:nvPr>
        </p:nvSpPr>
        <p:spPr/>
        <p:txBody>
          <a:bodyPr/>
          <a:p>
            <a:fld id="{74567133-E093-45BF-87FE-D3EE1FCABDDF}" type="slidenum">
              <a:t>&lt;#&gt;</a:t>
            </a:fld>
          </a:p>
        </p:txBody>
      </p:sp>
      <p:sp>
        <p:nvSpPr>
          <p:cNvPr id="5" name="PlaceHolder 4"/>
          <p:cNvSpPr>
            <a:spLocks noGrp="1"/>
          </p:cNvSpPr>
          <p:nvPr>
            <p:ph type="dt" idx="12"/>
          </p:nvPr>
        </p:nvSpPr>
        <p:spPr/>
        <p:txBody>
          <a:bodyPr/>
          <a:p>
            <a:r>
              <a:rPr lang="en-GB"/>
              <a:t/>
            </a: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GB" sz="3200" spc="-1" strike="noStrike">
              <a:latin typeface="Arial"/>
            </a:endParaRPr>
          </a:p>
        </p:txBody>
      </p:sp>
      <p:sp>
        <p:nvSpPr>
          <p:cNvPr id="3" name="PlaceHolder 2"/>
          <p:cNvSpPr>
            <a:spLocks noGrp="1"/>
          </p:cNvSpPr>
          <p:nvPr>
            <p:ph type="ftr" idx="10"/>
          </p:nvPr>
        </p:nvSpPr>
        <p:spPr/>
        <p:txBody>
          <a:bodyPr/>
          <a:p>
            <a:r>
              <a:t>Footer</a:t>
            </a:r>
          </a:p>
        </p:txBody>
      </p:sp>
      <p:sp>
        <p:nvSpPr>
          <p:cNvPr id="4" name="PlaceHolder 3"/>
          <p:cNvSpPr>
            <a:spLocks noGrp="1"/>
          </p:cNvSpPr>
          <p:nvPr>
            <p:ph type="sldNum" idx="11"/>
          </p:nvPr>
        </p:nvSpPr>
        <p:spPr/>
        <p:txBody>
          <a:bodyPr/>
          <a:p>
            <a:fld id="{E8F2938C-17B9-4120-AAB4-1CFA1F358F6D}" type="slidenum">
              <a:t>&lt;#&gt;</a:t>
            </a:fld>
          </a:p>
        </p:txBody>
      </p:sp>
      <p:sp>
        <p:nvSpPr>
          <p:cNvPr id="5" name="PlaceHolder 4"/>
          <p:cNvSpPr>
            <a:spLocks noGrp="1"/>
          </p:cNvSpPr>
          <p:nvPr>
            <p:ph type="dt" idx="12"/>
          </p:nvPr>
        </p:nvSpPr>
        <p:spPr/>
        <p:txBody>
          <a:bodyPr/>
          <a:p>
            <a:r>
              <a:rPr lang="en-GB"/>
              <a:t/>
            </a: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4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4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GB" sz="3200" spc="-1" strike="noStrike">
              <a:latin typeface="Arial"/>
            </a:endParaRPr>
          </a:p>
        </p:txBody>
      </p:sp>
      <p:sp>
        <p:nvSpPr>
          <p:cNvPr id="14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 name="PlaceHolder 5"/>
          <p:cNvSpPr>
            <a:spLocks noGrp="1"/>
          </p:cNvSpPr>
          <p:nvPr>
            <p:ph type="ftr" idx="10"/>
          </p:nvPr>
        </p:nvSpPr>
        <p:spPr/>
        <p:txBody>
          <a:bodyPr/>
          <a:p>
            <a:r>
              <a:t>Footer</a:t>
            </a:r>
          </a:p>
        </p:txBody>
      </p:sp>
      <p:sp>
        <p:nvSpPr>
          <p:cNvPr id="7" name="PlaceHolder 6"/>
          <p:cNvSpPr>
            <a:spLocks noGrp="1"/>
          </p:cNvSpPr>
          <p:nvPr>
            <p:ph type="sldNum" idx="11"/>
          </p:nvPr>
        </p:nvSpPr>
        <p:spPr/>
        <p:txBody>
          <a:bodyPr/>
          <a:p>
            <a:fld id="{E4721EC6-BE42-4880-A339-4F46E3E4ADB5}" type="slidenum">
              <a:t>&lt;#&gt;</a:t>
            </a:fld>
          </a:p>
        </p:txBody>
      </p:sp>
      <p:sp>
        <p:nvSpPr>
          <p:cNvPr id="8" name="PlaceHolder 7"/>
          <p:cNvSpPr>
            <a:spLocks noGrp="1"/>
          </p:cNvSpPr>
          <p:nvPr>
            <p:ph type="dt" idx="12"/>
          </p:nvPr>
        </p:nvSpPr>
        <p:spPr/>
        <p:txBody>
          <a:bodyPr/>
          <a:p>
            <a:r>
              <a:rPr lang="en-GB"/>
              <a:t/>
            </a: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4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GB" sz="3200" spc="-1" strike="noStrike">
              <a:latin typeface="Arial"/>
            </a:endParaRPr>
          </a:p>
        </p:txBody>
      </p:sp>
      <p:sp>
        <p:nvSpPr>
          <p:cNvPr id="14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5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 name="PlaceHolder 5"/>
          <p:cNvSpPr>
            <a:spLocks noGrp="1"/>
          </p:cNvSpPr>
          <p:nvPr>
            <p:ph type="ftr" idx="10"/>
          </p:nvPr>
        </p:nvSpPr>
        <p:spPr/>
        <p:txBody>
          <a:bodyPr/>
          <a:p>
            <a:r>
              <a:t>Footer</a:t>
            </a:r>
          </a:p>
        </p:txBody>
      </p:sp>
      <p:sp>
        <p:nvSpPr>
          <p:cNvPr id="7" name="PlaceHolder 6"/>
          <p:cNvSpPr>
            <a:spLocks noGrp="1"/>
          </p:cNvSpPr>
          <p:nvPr>
            <p:ph type="sldNum" idx="11"/>
          </p:nvPr>
        </p:nvSpPr>
        <p:spPr/>
        <p:txBody>
          <a:bodyPr/>
          <a:p>
            <a:fld id="{1A8303F8-3BFF-4FCC-815A-B1D1CA5BD910}" type="slidenum">
              <a:t>&lt;#&gt;</a:t>
            </a:fld>
          </a:p>
        </p:txBody>
      </p:sp>
      <p:sp>
        <p:nvSpPr>
          <p:cNvPr id="8" name="PlaceHolder 7"/>
          <p:cNvSpPr>
            <a:spLocks noGrp="1"/>
          </p:cNvSpPr>
          <p:nvPr>
            <p:ph type="dt" idx="12"/>
          </p:nvPr>
        </p:nvSpPr>
        <p:spPr/>
        <p:txBody>
          <a:bodyPr/>
          <a:p>
            <a:r>
              <a:rPr lang="en-GB"/>
              <a:t/>
            </a: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5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5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5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 name="PlaceHolder 5"/>
          <p:cNvSpPr>
            <a:spLocks noGrp="1"/>
          </p:cNvSpPr>
          <p:nvPr>
            <p:ph type="ftr" idx="10"/>
          </p:nvPr>
        </p:nvSpPr>
        <p:spPr/>
        <p:txBody>
          <a:bodyPr/>
          <a:p>
            <a:r>
              <a:t>Footer</a:t>
            </a:r>
          </a:p>
        </p:txBody>
      </p:sp>
      <p:sp>
        <p:nvSpPr>
          <p:cNvPr id="7" name="PlaceHolder 6"/>
          <p:cNvSpPr>
            <a:spLocks noGrp="1"/>
          </p:cNvSpPr>
          <p:nvPr>
            <p:ph type="sldNum" idx="11"/>
          </p:nvPr>
        </p:nvSpPr>
        <p:spPr/>
        <p:txBody>
          <a:bodyPr/>
          <a:p>
            <a:fld id="{B81349E4-10E8-47E6-A260-0F3B0208D52C}" type="slidenum">
              <a:t>&lt;#&gt;</a:t>
            </a:fld>
          </a:p>
        </p:txBody>
      </p:sp>
      <p:sp>
        <p:nvSpPr>
          <p:cNvPr id="8" name="PlaceHolder 7"/>
          <p:cNvSpPr>
            <a:spLocks noGrp="1"/>
          </p:cNvSpPr>
          <p:nvPr>
            <p:ph type="dt" idx="12"/>
          </p:nvPr>
        </p:nvSpPr>
        <p:spPr/>
        <p:txBody>
          <a:bodyPr/>
          <a:p>
            <a:r>
              <a:rPr lang="en-GB"/>
              <a:t/>
            </a: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5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5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5" name="PlaceHolder 4"/>
          <p:cNvSpPr>
            <a:spLocks noGrp="1"/>
          </p:cNvSpPr>
          <p:nvPr>
            <p:ph type="ftr" idx="10"/>
          </p:nvPr>
        </p:nvSpPr>
        <p:spPr/>
        <p:txBody>
          <a:bodyPr/>
          <a:p>
            <a:r>
              <a:t>Footer</a:t>
            </a:r>
          </a:p>
        </p:txBody>
      </p:sp>
      <p:sp>
        <p:nvSpPr>
          <p:cNvPr id="6" name="PlaceHolder 5"/>
          <p:cNvSpPr>
            <a:spLocks noGrp="1"/>
          </p:cNvSpPr>
          <p:nvPr>
            <p:ph type="sldNum" idx="11"/>
          </p:nvPr>
        </p:nvSpPr>
        <p:spPr/>
        <p:txBody>
          <a:bodyPr/>
          <a:p>
            <a:fld id="{CCC19D0A-E3BE-42A2-9DB6-923ACE1F3D74}" type="slidenum">
              <a:t>&lt;#&gt;</a:t>
            </a:fld>
          </a:p>
        </p:txBody>
      </p:sp>
      <p:sp>
        <p:nvSpPr>
          <p:cNvPr id="7" name="PlaceHolder 6"/>
          <p:cNvSpPr>
            <a:spLocks noGrp="1"/>
          </p:cNvSpPr>
          <p:nvPr>
            <p:ph type="dt" idx="12"/>
          </p:nvPr>
        </p:nvSpPr>
        <p:spPr/>
        <p:txBody>
          <a:bodyPr/>
          <a:p>
            <a:r>
              <a:rPr lang="en-GB"/>
              <a:t/>
            </a: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6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6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 name="PlaceHolder 6"/>
          <p:cNvSpPr>
            <a:spLocks noGrp="1"/>
          </p:cNvSpPr>
          <p:nvPr>
            <p:ph type="ftr" idx="10"/>
          </p:nvPr>
        </p:nvSpPr>
        <p:spPr/>
        <p:txBody>
          <a:bodyPr/>
          <a:p>
            <a:r>
              <a:t>Footer</a:t>
            </a:r>
          </a:p>
        </p:txBody>
      </p:sp>
      <p:sp>
        <p:nvSpPr>
          <p:cNvPr id="8" name="PlaceHolder 7"/>
          <p:cNvSpPr>
            <a:spLocks noGrp="1"/>
          </p:cNvSpPr>
          <p:nvPr>
            <p:ph type="sldNum" idx="11"/>
          </p:nvPr>
        </p:nvSpPr>
        <p:spPr/>
        <p:txBody>
          <a:bodyPr/>
          <a:p>
            <a:fld id="{34B4C826-2670-4DFE-8AB9-6CE9C3CB036B}" type="slidenum">
              <a:t>&lt;#&gt;</a:t>
            </a:fld>
          </a:p>
        </p:txBody>
      </p:sp>
      <p:sp>
        <p:nvSpPr>
          <p:cNvPr id="9" name="PlaceHolder 8"/>
          <p:cNvSpPr>
            <a:spLocks noGrp="1"/>
          </p:cNvSpPr>
          <p:nvPr>
            <p:ph type="dt" idx="12"/>
          </p:nvPr>
        </p:nvSpPr>
        <p:spPr/>
        <p:txBody>
          <a:bodyPr/>
          <a:p>
            <a:r>
              <a:rPr lang="en-GB"/>
              <a:t/>
            </a: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6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6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6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6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6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6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9" name="PlaceHolder 8"/>
          <p:cNvSpPr>
            <a:spLocks noGrp="1"/>
          </p:cNvSpPr>
          <p:nvPr>
            <p:ph type="ftr" idx="10"/>
          </p:nvPr>
        </p:nvSpPr>
        <p:spPr/>
        <p:txBody>
          <a:bodyPr/>
          <a:p>
            <a:r>
              <a:t>Footer</a:t>
            </a:r>
          </a:p>
        </p:txBody>
      </p:sp>
      <p:sp>
        <p:nvSpPr>
          <p:cNvPr id="10" name="PlaceHolder 9"/>
          <p:cNvSpPr>
            <a:spLocks noGrp="1"/>
          </p:cNvSpPr>
          <p:nvPr>
            <p:ph type="sldNum" idx="11"/>
          </p:nvPr>
        </p:nvSpPr>
        <p:spPr/>
        <p:txBody>
          <a:bodyPr/>
          <a:p>
            <a:fld id="{9EC6EC86-0667-4736-8D00-6D75D24B431E}" type="slidenum">
              <a:t>&lt;#&gt;</a:t>
            </a:fld>
          </a:p>
        </p:txBody>
      </p:sp>
      <p:sp>
        <p:nvSpPr>
          <p:cNvPr id="11" name="PlaceHolder 10"/>
          <p:cNvSpPr>
            <a:spLocks noGrp="1"/>
          </p:cNvSpPr>
          <p:nvPr>
            <p:ph type="dt" idx="12"/>
          </p:nvPr>
        </p:nvSpPr>
        <p:spPr/>
        <p:txBody>
          <a:bodyPr/>
          <a:p>
            <a:r>
              <a:rPr lang="en-GB"/>
              <a:t/>
            </a: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3"/>
          </p:nvPr>
        </p:nvSpPr>
        <p:spPr/>
        <p:txBody>
          <a:bodyPr/>
          <a:p>
            <a:r>
              <a:t>Footer</a:t>
            </a:r>
          </a:p>
        </p:txBody>
      </p:sp>
      <p:sp>
        <p:nvSpPr>
          <p:cNvPr id="3" name="PlaceHolder 2"/>
          <p:cNvSpPr>
            <a:spLocks noGrp="1"/>
          </p:cNvSpPr>
          <p:nvPr>
            <p:ph type="sldNum" idx="14"/>
          </p:nvPr>
        </p:nvSpPr>
        <p:spPr/>
        <p:txBody>
          <a:bodyPr/>
          <a:p>
            <a:fld id="{D5519754-8671-4EF4-AC80-2DCA95D4D458}" type="slidenum">
              <a:t>&lt;#&gt;</a:t>
            </a:fld>
          </a:p>
        </p:txBody>
      </p:sp>
      <p:sp>
        <p:nvSpPr>
          <p:cNvPr id="4" name="PlaceHolder 3"/>
          <p:cNvSpPr>
            <a:spLocks noGrp="1"/>
          </p:cNvSpPr>
          <p:nvPr>
            <p:ph type="dt" idx="15"/>
          </p:nvPr>
        </p:nvSpPr>
        <p:spPr/>
        <p:txBody>
          <a:bodyPr/>
          <a:p>
            <a:r>
              <a:rPr lang="en-GB"/>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30DBC865-EED6-4FFB-BD7C-E1B36567DE96}" type="slidenum">
              <a:t>&lt;#&gt;</a:t>
            </a:fld>
          </a:p>
        </p:txBody>
      </p:sp>
      <p:sp>
        <p:nvSpPr>
          <p:cNvPr id="5" name="PlaceHolder 4"/>
          <p:cNvSpPr>
            <a:spLocks noGrp="1"/>
          </p:cNvSpPr>
          <p:nvPr>
            <p:ph type="dt" idx="3"/>
          </p:nvPr>
        </p:nvSpPr>
        <p:spPr/>
        <p:txBody>
          <a:bodyPr/>
          <a:p>
            <a:r>
              <a:rPr lang="en-GB"/>
              <a:t/>
            </a: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7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GB" sz="3200" spc="-1" strike="noStrike">
              <a:latin typeface="Arial"/>
            </a:endParaRPr>
          </a:p>
        </p:txBody>
      </p:sp>
      <p:sp>
        <p:nvSpPr>
          <p:cNvPr id="4" name="PlaceHolder 3"/>
          <p:cNvSpPr>
            <a:spLocks noGrp="1"/>
          </p:cNvSpPr>
          <p:nvPr>
            <p:ph type="ftr" idx="13"/>
          </p:nvPr>
        </p:nvSpPr>
        <p:spPr/>
        <p:txBody>
          <a:bodyPr/>
          <a:p>
            <a:r>
              <a:t>Footer</a:t>
            </a:r>
          </a:p>
        </p:txBody>
      </p:sp>
      <p:sp>
        <p:nvSpPr>
          <p:cNvPr id="5" name="PlaceHolder 4"/>
          <p:cNvSpPr>
            <a:spLocks noGrp="1"/>
          </p:cNvSpPr>
          <p:nvPr>
            <p:ph type="sldNum" idx="14"/>
          </p:nvPr>
        </p:nvSpPr>
        <p:spPr/>
        <p:txBody>
          <a:bodyPr/>
          <a:p>
            <a:fld id="{F8E4B2A0-C160-4389-8257-E4E5095BCED5}" type="slidenum">
              <a:t>&lt;#&gt;</a:t>
            </a:fld>
          </a:p>
        </p:txBody>
      </p:sp>
      <p:sp>
        <p:nvSpPr>
          <p:cNvPr id="6" name="PlaceHolder 5"/>
          <p:cNvSpPr>
            <a:spLocks noGrp="1"/>
          </p:cNvSpPr>
          <p:nvPr>
            <p:ph type="dt" idx="15"/>
          </p:nvPr>
        </p:nvSpPr>
        <p:spPr/>
        <p:txBody>
          <a:bodyPr/>
          <a:p>
            <a:r>
              <a:rPr lang="en-GB"/>
              <a:t/>
            </a: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7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GB" sz="3200" spc="-1" strike="noStrike">
              <a:latin typeface="Arial"/>
            </a:endParaRPr>
          </a:p>
        </p:txBody>
      </p:sp>
      <p:sp>
        <p:nvSpPr>
          <p:cNvPr id="4" name="PlaceHolder 3"/>
          <p:cNvSpPr>
            <a:spLocks noGrp="1"/>
          </p:cNvSpPr>
          <p:nvPr>
            <p:ph type="ftr" idx="13"/>
          </p:nvPr>
        </p:nvSpPr>
        <p:spPr/>
        <p:txBody>
          <a:bodyPr/>
          <a:p>
            <a:r>
              <a:t>Footer</a:t>
            </a:r>
          </a:p>
        </p:txBody>
      </p:sp>
      <p:sp>
        <p:nvSpPr>
          <p:cNvPr id="5" name="PlaceHolder 4"/>
          <p:cNvSpPr>
            <a:spLocks noGrp="1"/>
          </p:cNvSpPr>
          <p:nvPr>
            <p:ph type="sldNum" idx="14"/>
          </p:nvPr>
        </p:nvSpPr>
        <p:spPr/>
        <p:txBody>
          <a:bodyPr/>
          <a:p>
            <a:fld id="{19276EFB-AC91-488E-9928-3AC864546E1A}" type="slidenum">
              <a:t>&lt;#&gt;</a:t>
            </a:fld>
          </a:p>
        </p:txBody>
      </p:sp>
      <p:sp>
        <p:nvSpPr>
          <p:cNvPr id="6" name="PlaceHolder 5"/>
          <p:cNvSpPr>
            <a:spLocks noGrp="1"/>
          </p:cNvSpPr>
          <p:nvPr>
            <p:ph type="dt" idx="15"/>
          </p:nvPr>
        </p:nvSpPr>
        <p:spPr/>
        <p:txBody>
          <a:bodyPr/>
          <a:p>
            <a:r>
              <a:rPr lang="en-GB"/>
              <a:t/>
            </a: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8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GB" sz="3200" spc="-1" strike="noStrike">
              <a:latin typeface="Arial"/>
            </a:endParaRPr>
          </a:p>
        </p:txBody>
      </p:sp>
      <p:sp>
        <p:nvSpPr>
          <p:cNvPr id="18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GB" sz="3200" spc="-1" strike="noStrike">
              <a:latin typeface="Arial"/>
            </a:endParaRPr>
          </a:p>
        </p:txBody>
      </p:sp>
      <p:sp>
        <p:nvSpPr>
          <p:cNvPr id="5" name="PlaceHolder 4"/>
          <p:cNvSpPr>
            <a:spLocks noGrp="1"/>
          </p:cNvSpPr>
          <p:nvPr>
            <p:ph type="ftr" idx="13"/>
          </p:nvPr>
        </p:nvSpPr>
        <p:spPr/>
        <p:txBody>
          <a:bodyPr/>
          <a:p>
            <a:r>
              <a:t>Footer</a:t>
            </a:r>
          </a:p>
        </p:txBody>
      </p:sp>
      <p:sp>
        <p:nvSpPr>
          <p:cNvPr id="6" name="PlaceHolder 5"/>
          <p:cNvSpPr>
            <a:spLocks noGrp="1"/>
          </p:cNvSpPr>
          <p:nvPr>
            <p:ph type="sldNum" idx="14"/>
          </p:nvPr>
        </p:nvSpPr>
        <p:spPr/>
        <p:txBody>
          <a:bodyPr/>
          <a:p>
            <a:fld id="{560E7A8A-FFF9-4075-B3AC-56606FA93061}" type="slidenum">
              <a:t>&lt;#&gt;</a:t>
            </a:fld>
          </a:p>
        </p:txBody>
      </p:sp>
      <p:sp>
        <p:nvSpPr>
          <p:cNvPr id="7" name="PlaceHolder 6"/>
          <p:cNvSpPr>
            <a:spLocks noGrp="1"/>
          </p:cNvSpPr>
          <p:nvPr>
            <p:ph type="dt" idx="15"/>
          </p:nvPr>
        </p:nvSpPr>
        <p:spPr/>
        <p:txBody>
          <a:bodyPr/>
          <a:p>
            <a:r>
              <a:rPr lang="en-GB"/>
              <a:t/>
            </a: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3" name="PlaceHolder 2"/>
          <p:cNvSpPr>
            <a:spLocks noGrp="1"/>
          </p:cNvSpPr>
          <p:nvPr>
            <p:ph type="ftr" idx="13"/>
          </p:nvPr>
        </p:nvSpPr>
        <p:spPr/>
        <p:txBody>
          <a:bodyPr/>
          <a:p>
            <a:r>
              <a:t>Footer</a:t>
            </a:r>
          </a:p>
        </p:txBody>
      </p:sp>
      <p:sp>
        <p:nvSpPr>
          <p:cNvPr id="4" name="PlaceHolder 3"/>
          <p:cNvSpPr>
            <a:spLocks noGrp="1"/>
          </p:cNvSpPr>
          <p:nvPr>
            <p:ph type="sldNum" idx="14"/>
          </p:nvPr>
        </p:nvSpPr>
        <p:spPr/>
        <p:txBody>
          <a:bodyPr/>
          <a:p>
            <a:fld id="{BA98E82F-C18B-4E78-A421-6351E12CFAAE}" type="slidenum">
              <a:t>&lt;#&gt;</a:t>
            </a:fld>
          </a:p>
        </p:txBody>
      </p:sp>
      <p:sp>
        <p:nvSpPr>
          <p:cNvPr id="5" name="PlaceHolder 4"/>
          <p:cNvSpPr>
            <a:spLocks noGrp="1"/>
          </p:cNvSpPr>
          <p:nvPr>
            <p:ph type="dt" idx="15"/>
          </p:nvPr>
        </p:nvSpPr>
        <p:spPr/>
        <p:txBody>
          <a:bodyPr/>
          <a:p>
            <a:r>
              <a:rPr lang="en-GB"/>
              <a:t/>
            </a: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GB" sz="3200" spc="-1" strike="noStrike">
              <a:latin typeface="Arial"/>
            </a:endParaRPr>
          </a:p>
        </p:txBody>
      </p:sp>
      <p:sp>
        <p:nvSpPr>
          <p:cNvPr id="3" name="PlaceHolder 2"/>
          <p:cNvSpPr>
            <a:spLocks noGrp="1"/>
          </p:cNvSpPr>
          <p:nvPr>
            <p:ph type="ftr" idx="13"/>
          </p:nvPr>
        </p:nvSpPr>
        <p:spPr/>
        <p:txBody>
          <a:bodyPr/>
          <a:p>
            <a:r>
              <a:t>Footer</a:t>
            </a:r>
          </a:p>
        </p:txBody>
      </p:sp>
      <p:sp>
        <p:nvSpPr>
          <p:cNvPr id="4" name="PlaceHolder 3"/>
          <p:cNvSpPr>
            <a:spLocks noGrp="1"/>
          </p:cNvSpPr>
          <p:nvPr>
            <p:ph type="sldNum" idx="14"/>
          </p:nvPr>
        </p:nvSpPr>
        <p:spPr/>
        <p:txBody>
          <a:bodyPr/>
          <a:p>
            <a:fld id="{E554EA98-2734-4D57-A9D6-A7A829BB8EC5}" type="slidenum">
              <a:t>&lt;#&gt;</a:t>
            </a:fld>
          </a:p>
        </p:txBody>
      </p:sp>
      <p:sp>
        <p:nvSpPr>
          <p:cNvPr id="5" name="PlaceHolder 4"/>
          <p:cNvSpPr>
            <a:spLocks noGrp="1"/>
          </p:cNvSpPr>
          <p:nvPr>
            <p:ph type="dt" idx="15"/>
          </p:nvPr>
        </p:nvSpPr>
        <p:spPr/>
        <p:txBody>
          <a:bodyPr/>
          <a:p>
            <a:r>
              <a:rPr lang="en-GB"/>
              <a:t/>
            </a: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8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8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GB" sz="3200" spc="-1" strike="noStrike">
              <a:latin typeface="Arial"/>
            </a:endParaRPr>
          </a:p>
        </p:txBody>
      </p:sp>
      <p:sp>
        <p:nvSpPr>
          <p:cNvPr id="18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 name="PlaceHolder 5"/>
          <p:cNvSpPr>
            <a:spLocks noGrp="1"/>
          </p:cNvSpPr>
          <p:nvPr>
            <p:ph type="ftr" idx="13"/>
          </p:nvPr>
        </p:nvSpPr>
        <p:spPr/>
        <p:txBody>
          <a:bodyPr/>
          <a:p>
            <a:r>
              <a:t>Footer</a:t>
            </a:r>
          </a:p>
        </p:txBody>
      </p:sp>
      <p:sp>
        <p:nvSpPr>
          <p:cNvPr id="7" name="PlaceHolder 6"/>
          <p:cNvSpPr>
            <a:spLocks noGrp="1"/>
          </p:cNvSpPr>
          <p:nvPr>
            <p:ph type="sldNum" idx="14"/>
          </p:nvPr>
        </p:nvSpPr>
        <p:spPr/>
        <p:txBody>
          <a:bodyPr/>
          <a:p>
            <a:fld id="{337C59DA-9556-40AD-9F4F-F458037172BF}" type="slidenum">
              <a:t>&lt;#&gt;</a:t>
            </a:fld>
          </a:p>
        </p:txBody>
      </p:sp>
      <p:sp>
        <p:nvSpPr>
          <p:cNvPr id="8" name="PlaceHolder 7"/>
          <p:cNvSpPr>
            <a:spLocks noGrp="1"/>
          </p:cNvSpPr>
          <p:nvPr>
            <p:ph type="dt" idx="15"/>
          </p:nvPr>
        </p:nvSpPr>
        <p:spPr/>
        <p:txBody>
          <a:bodyPr/>
          <a:p>
            <a:r>
              <a:rPr lang="en-GB"/>
              <a:t/>
            </a: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9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GB" sz="3200" spc="-1" strike="noStrike">
              <a:latin typeface="Arial"/>
            </a:endParaRPr>
          </a:p>
        </p:txBody>
      </p:sp>
      <p:sp>
        <p:nvSpPr>
          <p:cNvPr id="19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9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 name="PlaceHolder 5"/>
          <p:cNvSpPr>
            <a:spLocks noGrp="1"/>
          </p:cNvSpPr>
          <p:nvPr>
            <p:ph type="ftr" idx="13"/>
          </p:nvPr>
        </p:nvSpPr>
        <p:spPr/>
        <p:txBody>
          <a:bodyPr/>
          <a:p>
            <a:r>
              <a:t>Footer</a:t>
            </a:r>
          </a:p>
        </p:txBody>
      </p:sp>
      <p:sp>
        <p:nvSpPr>
          <p:cNvPr id="7" name="PlaceHolder 6"/>
          <p:cNvSpPr>
            <a:spLocks noGrp="1"/>
          </p:cNvSpPr>
          <p:nvPr>
            <p:ph type="sldNum" idx="14"/>
          </p:nvPr>
        </p:nvSpPr>
        <p:spPr/>
        <p:txBody>
          <a:bodyPr/>
          <a:p>
            <a:fld id="{B74F2708-2635-4F0E-9B43-3A8809D58B42}" type="slidenum">
              <a:t>&lt;#&gt;</a:t>
            </a:fld>
          </a:p>
        </p:txBody>
      </p:sp>
      <p:sp>
        <p:nvSpPr>
          <p:cNvPr id="8" name="PlaceHolder 7"/>
          <p:cNvSpPr>
            <a:spLocks noGrp="1"/>
          </p:cNvSpPr>
          <p:nvPr>
            <p:ph type="dt" idx="15"/>
          </p:nvPr>
        </p:nvSpPr>
        <p:spPr/>
        <p:txBody>
          <a:bodyPr/>
          <a:p>
            <a:r>
              <a:rPr lang="en-GB"/>
              <a:t/>
            </a: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9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9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9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 name="PlaceHolder 5"/>
          <p:cNvSpPr>
            <a:spLocks noGrp="1"/>
          </p:cNvSpPr>
          <p:nvPr>
            <p:ph type="ftr" idx="13"/>
          </p:nvPr>
        </p:nvSpPr>
        <p:spPr/>
        <p:txBody>
          <a:bodyPr/>
          <a:p>
            <a:r>
              <a:t>Footer</a:t>
            </a:r>
          </a:p>
        </p:txBody>
      </p:sp>
      <p:sp>
        <p:nvSpPr>
          <p:cNvPr id="7" name="PlaceHolder 6"/>
          <p:cNvSpPr>
            <a:spLocks noGrp="1"/>
          </p:cNvSpPr>
          <p:nvPr>
            <p:ph type="sldNum" idx="14"/>
          </p:nvPr>
        </p:nvSpPr>
        <p:spPr/>
        <p:txBody>
          <a:bodyPr/>
          <a:p>
            <a:fld id="{54225CCA-A00D-44EB-AF96-6F9AC7DA3AB0}" type="slidenum">
              <a:t>&lt;#&gt;</a:t>
            </a:fld>
          </a:p>
        </p:txBody>
      </p:sp>
      <p:sp>
        <p:nvSpPr>
          <p:cNvPr id="8" name="PlaceHolder 7"/>
          <p:cNvSpPr>
            <a:spLocks noGrp="1"/>
          </p:cNvSpPr>
          <p:nvPr>
            <p:ph type="dt" idx="15"/>
          </p:nvPr>
        </p:nvSpPr>
        <p:spPr/>
        <p:txBody>
          <a:bodyPr/>
          <a:p>
            <a:r>
              <a:rPr lang="en-GB"/>
              <a:t/>
            </a: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9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9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5" name="PlaceHolder 4"/>
          <p:cNvSpPr>
            <a:spLocks noGrp="1"/>
          </p:cNvSpPr>
          <p:nvPr>
            <p:ph type="ftr" idx="13"/>
          </p:nvPr>
        </p:nvSpPr>
        <p:spPr/>
        <p:txBody>
          <a:bodyPr/>
          <a:p>
            <a:r>
              <a:t>Footer</a:t>
            </a:r>
          </a:p>
        </p:txBody>
      </p:sp>
      <p:sp>
        <p:nvSpPr>
          <p:cNvPr id="6" name="PlaceHolder 5"/>
          <p:cNvSpPr>
            <a:spLocks noGrp="1"/>
          </p:cNvSpPr>
          <p:nvPr>
            <p:ph type="sldNum" idx="14"/>
          </p:nvPr>
        </p:nvSpPr>
        <p:spPr/>
        <p:txBody>
          <a:bodyPr/>
          <a:p>
            <a:fld id="{2AD0DC65-E2C1-41CF-B0BD-3C3DD096BE3E}" type="slidenum">
              <a:t>&lt;#&gt;</a:t>
            </a:fld>
          </a:p>
        </p:txBody>
      </p:sp>
      <p:sp>
        <p:nvSpPr>
          <p:cNvPr id="7" name="PlaceHolder 6"/>
          <p:cNvSpPr>
            <a:spLocks noGrp="1"/>
          </p:cNvSpPr>
          <p:nvPr>
            <p:ph type="dt" idx="15"/>
          </p:nvPr>
        </p:nvSpPr>
        <p:spPr/>
        <p:txBody>
          <a:bodyPr/>
          <a:p>
            <a:r>
              <a:rPr lang="en-GB"/>
              <a:t/>
            </a: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20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0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0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0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 name="PlaceHolder 6"/>
          <p:cNvSpPr>
            <a:spLocks noGrp="1"/>
          </p:cNvSpPr>
          <p:nvPr>
            <p:ph type="ftr" idx="13"/>
          </p:nvPr>
        </p:nvSpPr>
        <p:spPr/>
        <p:txBody>
          <a:bodyPr/>
          <a:p>
            <a:r>
              <a:t>Footer</a:t>
            </a:r>
          </a:p>
        </p:txBody>
      </p:sp>
      <p:sp>
        <p:nvSpPr>
          <p:cNvPr id="8" name="PlaceHolder 7"/>
          <p:cNvSpPr>
            <a:spLocks noGrp="1"/>
          </p:cNvSpPr>
          <p:nvPr>
            <p:ph type="sldNum" idx="14"/>
          </p:nvPr>
        </p:nvSpPr>
        <p:spPr/>
        <p:txBody>
          <a:bodyPr/>
          <a:p>
            <a:fld id="{A0605655-DF4A-47BC-BBFA-82E840CD0705}" type="slidenum">
              <a:t>&lt;#&gt;</a:t>
            </a:fld>
          </a:p>
        </p:txBody>
      </p:sp>
      <p:sp>
        <p:nvSpPr>
          <p:cNvPr id="9" name="PlaceHolder 8"/>
          <p:cNvSpPr>
            <a:spLocks noGrp="1"/>
          </p:cNvSpPr>
          <p:nvPr>
            <p:ph type="dt" idx="15"/>
          </p:nvPr>
        </p:nvSpPr>
        <p:spPr/>
        <p:txBody>
          <a:bodyPr/>
          <a:p>
            <a:r>
              <a:rPr lang="en-GB"/>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GB" sz="3200" spc="-1" strike="noStrike">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61469377-D927-4E06-990A-CAE55D591EDD}" type="slidenum">
              <a:t>&lt;#&gt;</a:t>
            </a:fld>
          </a:p>
        </p:txBody>
      </p:sp>
      <p:sp>
        <p:nvSpPr>
          <p:cNvPr id="5" name="PlaceHolder 4"/>
          <p:cNvSpPr>
            <a:spLocks noGrp="1"/>
          </p:cNvSpPr>
          <p:nvPr>
            <p:ph type="dt" idx="3"/>
          </p:nvPr>
        </p:nvSpPr>
        <p:spPr/>
        <p:txBody>
          <a:bodyPr/>
          <a:p>
            <a:r>
              <a:rPr lang="en-GB"/>
              <a:t/>
            </a: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20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0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0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0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1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1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9" name="PlaceHolder 8"/>
          <p:cNvSpPr>
            <a:spLocks noGrp="1"/>
          </p:cNvSpPr>
          <p:nvPr>
            <p:ph type="ftr" idx="13"/>
          </p:nvPr>
        </p:nvSpPr>
        <p:spPr/>
        <p:txBody>
          <a:bodyPr/>
          <a:p>
            <a:r>
              <a:t>Footer</a:t>
            </a:r>
          </a:p>
        </p:txBody>
      </p:sp>
      <p:sp>
        <p:nvSpPr>
          <p:cNvPr id="10" name="PlaceHolder 9"/>
          <p:cNvSpPr>
            <a:spLocks noGrp="1"/>
          </p:cNvSpPr>
          <p:nvPr>
            <p:ph type="sldNum" idx="14"/>
          </p:nvPr>
        </p:nvSpPr>
        <p:spPr/>
        <p:txBody>
          <a:bodyPr/>
          <a:p>
            <a:fld id="{2E916169-0A32-46BE-A8D5-3F53C18FCC7E}" type="slidenum">
              <a:t>&lt;#&gt;</a:t>
            </a:fld>
          </a:p>
        </p:txBody>
      </p:sp>
      <p:sp>
        <p:nvSpPr>
          <p:cNvPr id="11" name="PlaceHolder 10"/>
          <p:cNvSpPr>
            <a:spLocks noGrp="1"/>
          </p:cNvSpPr>
          <p:nvPr>
            <p:ph type="dt" idx="15"/>
          </p:nvPr>
        </p:nvSpPr>
        <p:spPr/>
        <p:txBody>
          <a:bodyPr/>
          <a:p>
            <a:r>
              <a:rPr lang="en-GB"/>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GB"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9BB7A34A-5A79-404D-8CB6-E5008DBA8000}" type="slidenum">
              <a:t>&lt;#&gt;</a:t>
            </a:fld>
          </a:p>
        </p:txBody>
      </p:sp>
      <p:sp>
        <p:nvSpPr>
          <p:cNvPr id="8" name="PlaceHolder 7"/>
          <p:cNvSpPr>
            <a:spLocks noGrp="1"/>
          </p:cNvSpPr>
          <p:nvPr>
            <p:ph type="dt" idx="3"/>
          </p:nvPr>
        </p:nvSpPr>
        <p:spPr/>
        <p:txBody>
          <a:bodyPr/>
          <a:p>
            <a:r>
              <a:rPr lang="en-GB"/>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GB"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211EE3A7-5ED8-4E6A-BC25-A23A7C3CE07A}" type="slidenum">
              <a:t>&lt;#&gt;</a:t>
            </a:fld>
          </a:p>
        </p:txBody>
      </p:sp>
      <p:sp>
        <p:nvSpPr>
          <p:cNvPr id="8" name="PlaceHolder 7"/>
          <p:cNvSpPr>
            <a:spLocks noGrp="1"/>
          </p:cNvSpPr>
          <p:nvPr>
            <p:ph type="dt" idx="3"/>
          </p:nvPr>
        </p:nvSpPr>
        <p:spPr/>
        <p:txBody>
          <a:bodyPr/>
          <a:p>
            <a:r>
              <a:rPr lang="en-GB"/>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EBD4D2E5-D5E4-4858-BBB5-1271B16F18C6}" type="slidenum">
              <a:t>&lt;#&gt;</a:t>
            </a:fld>
          </a:p>
        </p:txBody>
      </p:sp>
      <p:sp>
        <p:nvSpPr>
          <p:cNvPr id="8" name="PlaceHolder 7"/>
          <p:cNvSpPr>
            <a:spLocks noGrp="1"/>
          </p:cNvSpPr>
          <p:nvPr>
            <p:ph type="dt" idx="3"/>
          </p:nvPr>
        </p:nvSpPr>
        <p:spPr/>
        <p:txBody>
          <a:bodyPr/>
          <a:p>
            <a:r>
              <a:rPr lang="en-GB"/>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4.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20000">
              <a:srgbClr val="002f6c"/>
            </a:gs>
            <a:gs pos="100000">
              <a:srgbClr val="0079cc"/>
            </a:gs>
          </a:gsLst>
          <a:lin ang="2700000"/>
        </a:gradFill>
      </p:bgPr>
    </p:bg>
    <p:spTree>
      <p:nvGrpSpPr>
        <p:cNvPr id="1" name=""/>
        <p:cNvGrpSpPr/>
        <p:nvPr/>
      </p:nvGrpSpPr>
      <p:grpSpPr>
        <a:xfrm>
          <a:off x="0" y="0"/>
          <a:ext cx="0" cy="0"/>
          <a:chOff x="0" y="0"/>
          <a:chExt cx="0" cy="0"/>
        </a:xfrm>
      </p:grpSpPr>
      <p:pic>
        <p:nvPicPr>
          <p:cNvPr id="0" name="Picture 6" descr="A picture containing text, clipart&#10;&#10;Description automatically generated"/>
          <p:cNvPicPr/>
          <p:nvPr/>
        </p:nvPicPr>
        <p:blipFill>
          <a:blip r:embed="rId2"/>
          <a:stretch/>
        </p:blipFill>
        <p:spPr>
          <a:xfrm>
            <a:off x="731880" y="728640"/>
            <a:ext cx="1972080" cy="722160"/>
          </a:xfrm>
          <a:prstGeom prst="rect">
            <a:avLst/>
          </a:prstGeom>
          <a:ln w="0">
            <a:noFill/>
          </a:ln>
        </p:spPr>
      </p:pic>
      <p:sp>
        <p:nvSpPr>
          <p:cNvPr id="1" name="PlaceHolder 1"/>
          <p:cNvSpPr>
            <a:spLocks noGrp="1"/>
          </p:cNvSpPr>
          <p:nvPr>
            <p:ph type="ftr" idx="1"/>
          </p:nvPr>
        </p:nvSpPr>
        <p:spPr>
          <a:xfrm>
            <a:off x="4038480" y="6143760"/>
            <a:ext cx="4106880" cy="357120"/>
          </a:xfrm>
          <a:prstGeom prst="rect">
            <a:avLst/>
          </a:prstGeom>
          <a:noFill/>
          <a:ln w="0">
            <a:noFill/>
          </a:ln>
        </p:spPr>
        <p:txBody>
          <a:bodyPr lIns="90000" rIns="90000" tIns="45000" bIns="45000" anchor="ctr">
            <a:noAutofit/>
          </a:bodyPr>
          <a:lstStyle>
            <a:lvl1pPr algn="ctr">
              <a:lnSpc>
                <a:spcPct val="100000"/>
              </a:lnSpc>
              <a:buNone/>
              <a:defRPr b="0" lang="en-GB" sz="1400" spc="-1" strike="noStrike">
                <a:solidFill>
                  <a:srgbClr val="000000"/>
                </a:solidFill>
                <a:latin typeface="Times New Roman"/>
                <a:ea typeface="DejaVu Sans"/>
              </a:defRPr>
            </a:lvl1pPr>
          </a:lstStyle>
          <a:p>
            <a:pPr algn="ctr">
              <a:lnSpc>
                <a:spcPct val="100000"/>
              </a:lnSpc>
              <a:buNone/>
            </a:pPr>
            <a:r>
              <a:rPr b="0" lang="en-GB" sz="1400" spc="-1" strike="noStrike">
                <a:solidFill>
                  <a:srgbClr val="000000"/>
                </a:solidFill>
                <a:latin typeface="Times New Roman"/>
                <a:ea typeface="DejaVu Sans"/>
              </a:rPr>
              <a:t>&lt;footer&gt;</a:t>
            </a:r>
            <a:endParaRPr b="0" lang="en-GB" sz="1400" spc="-1" strike="noStrike">
              <a:latin typeface="Times New Roman"/>
            </a:endParaRPr>
          </a:p>
        </p:txBody>
      </p:sp>
      <p:sp>
        <p:nvSpPr>
          <p:cNvPr id="2" name="PlaceHolder 2"/>
          <p:cNvSpPr>
            <a:spLocks noGrp="1"/>
          </p:cNvSpPr>
          <p:nvPr>
            <p:ph type="sldNum" idx="2"/>
          </p:nvPr>
        </p:nvSpPr>
        <p:spPr>
          <a:xfrm>
            <a:off x="8717040" y="6143760"/>
            <a:ext cx="2735280" cy="357120"/>
          </a:xfrm>
          <a:prstGeom prst="rect">
            <a:avLst/>
          </a:prstGeom>
          <a:noFill/>
          <a:ln w="0">
            <a:noFill/>
          </a:ln>
        </p:spPr>
        <p:txBody>
          <a:bodyPr lIns="0" rIns="0" tIns="0" bIns="0" anchor="ctr">
            <a:noAutofit/>
          </a:bodyPr>
          <a:lstStyle>
            <a:lvl1pPr algn="r">
              <a:lnSpc>
                <a:spcPct val="100000"/>
              </a:lnSpc>
              <a:buNone/>
              <a:defRPr b="0" lang="en-US" sz="1200" spc="-1" strike="noStrike">
                <a:solidFill>
                  <a:srgbClr val="ffffff"/>
                </a:solidFill>
                <a:latin typeface="Arial"/>
                <a:ea typeface="DejaVu Sans"/>
              </a:defRPr>
            </a:lvl1pPr>
          </a:lstStyle>
          <a:p>
            <a:pPr algn="r">
              <a:lnSpc>
                <a:spcPct val="100000"/>
              </a:lnSpc>
              <a:buNone/>
            </a:pPr>
            <a:fld id="{ECDD5EA0-87FB-4930-8F34-498C5E5FB91D}" type="slidenum">
              <a:rPr b="0" lang="en-US" sz="1200" spc="-1" strike="noStrike">
                <a:solidFill>
                  <a:srgbClr val="ffffff"/>
                </a:solidFill>
                <a:latin typeface="Arial"/>
                <a:ea typeface="DejaVu Sans"/>
              </a:rPr>
              <a:t>&lt;number&gt;</a:t>
            </a:fld>
            <a:endParaRPr b="0" lang="en-GB" sz="1200" spc="-1" strike="noStrike">
              <a:latin typeface="Times New Roman"/>
            </a:endParaRPr>
          </a:p>
        </p:txBody>
      </p:sp>
      <p:sp>
        <p:nvSpPr>
          <p:cNvPr id="3" name="PlaceHolder 3"/>
          <p:cNvSpPr>
            <a:spLocks noGrp="1"/>
          </p:cNvSpPr>
          <p:nvPr>
            <p:ph type="dt" idx="3"/>
          </p:nvPr>
        </p:nvSpPr>
        <p:spPr>
          <a:xfrm>
            <a:off x="731880" y="6143760"/>
            <a:ext cx="2735280" cy="357120"/>
          </a:xfrm>
          <a:prstGeom prst="rect">
            <a:avLst/>
          </a:prstGeom>
          <a:noFill/>
          <a:ln w="0">
            <a:noFill/>
          </a:ln>
        </p:spPr>
        <p:txBody>
          <a:bodyPr lIns="0" rIns="0" tIns="0" bIns="0" anchor="ctr">
            <a:noAutofit/>
          </a:bodyPr>
          <a:lstStyle>
            <a:lvl1pPr>
              <a:defRPr b="0" lang="en-GB" sz="1400" spc="-1" strike="noStrike">
                <a:latin typeface="Times New Roman"/>
              </a:defRPr>
            </a:lvl1pPr>
          </a:lstStyle>
          <a:p>
            <a:r>
              <a:rPr b="0" lang="en-GB" sz="1400" spc="-1" strike="noStrike">
                <a:latin typeface="Times New Roman"/>
              </a:rPr>
              <a:t>&lt;date/time&gt;</a:t>
            </a:r>
            <a:endParaRPr b="0" lang="en-GB" sz="1400" spc="-1" strike="noStrike">
              <a:latin typeface="Times New Roman"/>
            </a:endParaRPr>
          </a:p>
        </p:txBody>
      </p:sp>
      <p:sp>
        <p:nvSpPr>
          <p:cNvPr id="4"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GB" sz="4400" spc="-1" strike="noStrike">
                <a:latin typeface="Arial"/>
              </a:rPr>
              <a:t>Clic</a:t>
            </a:r>
            <a:r>
              <a:rPr b="0" lang="en-GB" sz="4400" spc="-1" strike="noStrike">
                <a:latin typeface="Arial"/>
              </a:rPr>
              <a:t>k to </a:t>
            </a:r>
            <a:r>
              <a:rPr b="0" lang="en-GB" sz="4400" spc="-1" strike="noStrike">
                <a:latin typeface="Arial"/>
              </a:rPr>
              <a:t>edit </a:t>
            </a:r>
            <a:r>
              <a:rPr b="0" lang="en-GB" sz="4400" spc="-1" strike="noStrike">
                <a:latin typeface="Arial"/>
              </a:rPr>
              <a:t>the </a:t>
            </a:r>
            <a:r>
              <a:rPr b="0" lang="en-GB" sz="4400" spc="-1" strike="noStrike">
                <a:latin typeface="Arial"/>
              </a:rPr>
              <a:t>title </a:t>
            </a:r>
            <a:r>
              <a:rPr b="0" lang="en-GB" sz="4400" spc="-1" strike="noStrike">
                <a:latin typeface="Arial"/>
              </a:rPr>
              <a:t>text </a:t>
            </a:r>
            <a:r>
              <a:rPr b="0" lang="en-GB" sz="4400" spc="-1" strike="noStrike">
                <a:latin typeface="Arial"/>
              </a:rPr>
              <a:t>for</a:t>
            </a:r>
            <a:r>
              <a:rPr b="0" lang="en-GB" sz="4400" spc="-1" strike="noStrike">
                <a:latin typeface="Arial"/>
              </a:rPr>
              <a:t>mat</a:t>
            </a:r>
            <a:endParaRPr b="0" lang="en-GB" sz="4400" spc="-1" strike="noStrike">
              <a:latin typeface="Arial"/>
            </a:endParaRPr>
          </a:p>
        </p:txBody>
      </p:sp>
      <p:sp>
        <p:nvSpPr>
          <p:cNvPr id="5"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2f6c"/>
        </a:solidFill>
      </p:bgPr>
    </p:bg>
    <p:spTree>
      <p:nvGrpSpPr>
        <p:cNvPr id="1" name=""/>
        <p:cNvGrpSpPr/>
        <p:nvPr/>
      </p:nvGrpSpPr>
      <p:grpSpPr>
        <a:xfrm>
          <a:off x="0" y="0"/>
          <a:ext cx="0" cy="0"/>
          <a:chOff x="0" y="0"/>
          <a:chExt cx="0" cy="0"/>
        </a:xfrm>
      </p:grpSpPr>
      <p:pic>
        <p:nvPicPr>
          <p:cNvPr id="42" name="Picture 7" descr="A black and white image of a person's face&#10;&#10;Description automatically generated with low confidence"/>
          <p:cNvPicPr/>
          <p:nvPr/>
        </p:nvPicPr>
        <p:blipFill>
          <a:blip r:embed="rId2"/>
          <a:stretch/>
        </p:blipFill>
        <p:spPr>
          <a:xfrm>
            <a:off x="10380600" y="368280"/>
            <a:ext cx="1432080" cy="348480"/>
          </a:xfrm>
          <a:prstGeom prst="rect">
            <a:avLst/>
          </a:prstGeom>
          <a:ln w="0">
            <a:noFill/>
          </a:ln>
        </p:spPr>
      </p:pic>
      <p:sp>
        <p:nvSpPr>
          <p:cNvPr id="43"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GB" sz="1800" spc="-1" strike="noStrike">
                <a:latin typeface="Arial"/>
              </a:rPr>
              <a:t>Click to edit the title text format</a:t>
            </a:r>
            <a:endParaRPr b="0" lang="en-GB" sz="1800" spc="-1" strike="noStrike">
              <a:latin typeface="Arial"/>
            </a:endParaRPr>
          </a:p>
        </p:txBody>
      </p:sp>
      <p:sp>
        <p:nvSpPr>
          <p:cNvPr id="44"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en-GB" sz="1800" spc="-1" strike="noStrike">
                <a:latin typeface="Arial"/>
              </a:rPr>
              <a:t>Click to edit the outline text format</a:t>
            </a:r>
            <a:endParaRPr b="0" lang="en-GB" sz="1800" spc="-1" strike="noStrike">
              <a:latin typeface="Arial"/>
            </a:endParaRPr>
          </a:p>
          <a:p>
            <a:pPr lvl="1" marL="864000" indent="-324000">
              <a:spcBef>
                <a:spcPts val="1134"/>
              </a:spcBef>
              <a:buClr>
                <a:srgbClr val="ffffff"/>
              </a:buClr>
              <a:buSzPct val="75000"/>
              <a:buFont typeface="Symbol" charset="2"/>
              <a:buChar char=""/>
            </a:pPr>
            <a:r>
              <a:rPr b="0" lang="en-GB" sz="1800" spc="-1" strike="noStrike">
                <a:latin typeface="Arial"/>
              </a:rPr>
              <a:t>Second Outline Level</a:t>
            </a:r>
            <a:endParaRPr b="0" lang="en-GB" sz="1800" spc="-1" strike="noStrike">
              <a:latin typeface="Arial"/>
            </a:endParaRPr>
          </a:p>
          <a:p>
            <a:pPr lvl="2" marL="1296000" indent="-288000">
              <a:spcBef>
                <a:spcPts val="850"/>
              </a:spcBef>
              <a:buClr>
                <a:srgbClr val="ffffff"/>
              </a:buClr>
              <a:buSzPct val="45000"/>
              <a:buFont typeface="Wingdings" charset="2"/>
              <a:buChar char=""/>
            </a:pPr>
            <a:r>
              <a:rPr b="0" lang="en-GB" sz="1800" spc="-1" strike="noStrike">
                <a:latin typeface="Arial"/>
              </a:rPr>
              <a:t>Third Outline Level</a:t>
            </a:r>
            <a:endParaRPr b="0" lang="en-GB" sz="1800" spc="-1" strike="noStrike">
              <a:latin typeface="Arial"/>
            </a:endParaRPr>
          </a:p>
          <a:p>
            <a:pPr lvl="3" marL="1728000" indent="-216000">
              <a:spcBef>
                <a:spcPts val="567"/>
              </a:spcBef>
              <a:buClr>
                <a:srgbClr val="ffffff"/>
              </a:buClr>
              <a:buSzPct val="75000"/>
              <a:buFont typeface="Symbol" charset="2"/>
              <a:buChar char=""/>
            </a:pPr>
            <a:r>
              <a:rPr b="0" lang="en-GB" sz="1800" spc="-1" strike="noStrike">
                <a:latin typeface="Arial"/>
              </a:rPr>
              <a:t>Fourth Outline Level</a:t>
            </a:r>
            <a:endParaRPr b="0" lang="en-GB" sz="1800" spc="-1" strike="noStrike">
              <a:latin typeface="Arial"/>
            </a:endParaRPr>
          </a:p>
          <a:p>
            <a:pPr lvl="4" marL="2160000" indent="-216000">
              <a:spcBef>
                <a:spcPts val="283"/>
              </a:spcBef>
              <a:buClr>
                <a:srgbClr val="ffffff"/>
              </a:buClr>
              <a:buSzPct val="45000"/>
              <a:buFont typeface="Wingdings" charset="2"/>
              <a:buChar char=""/>
            </a:pPr>
            <a:r>
              <a:rPr b="0" lang="en-GB" sz="1800" spc="-1" strike="noStrike">
                <a:latin typeface="Arial"/>
              </a:rPr>
              <a:t>Fifth Outline Level</a:t>
            </a:r>
            <a:endParaRPr b="0" lang="en-GB" sz="1800" spc="-1" strike="noStrike">
              <a:latin typeface="Arial"/>
            </a:endParaRPr>
          </a:p>
          <a:p>
            <a:pPr lvl="5" marL="2592000" indent="-216000">
              <a:spcBef>
                <a:spcPts val="283"/>
              </a:spcBef>
              <a:buClr>
                <a:srgbClr val="ffffff"/>
              </a:buClr>
              <a:buSzPct val="45000"/>
              <a:buFont typeface="Wingdings" charset="2"/>
              <a:buChar char=""/>
            </a:pPr>
            <a:r>
              <a:rPr b="0" lang="en-GB" sz="1800" spc="-1" strike="noStrike">
                <a:latin typeface="Arial"/>
              </a:rPr>
              <a:t>Sixth Outline Level</a:t>
            </a:r>
            <a:endParaRPr b="0" lang="en-GB" sz="1800" spc="-1" strike="noStrike">
              <a:latin typeface="Arial"/>
            </a:endParaRPr>
          </a:p>
          <a:p>
            <a:pPr lvl="6" marL="3024000" indent="-216000">
              <a:spcBef>
                <a:spcPts val="283"/>
              </a:spcBef>
              <a:buClr>
                <a:srgbClr val="ffffff"/>
              </a:buClr>
              <a:buSzPct val="45000"/>
              <a:buFont typeface="Wingdings" charset="2"/>
              <a:buChar char=""/>
            </a:pPr>
            <a:r>
              <a:rPr b="0" lang="en-GB" sz="1800" spc="-1" strike="noStrike">
                <a:latin typeface="Arial"/>
              </a:rPr>
              <a:t>Seventh Outline Level</a:t>
            </a:r>
            <a:endParaRPr b="0" lang="en-GB" sz="1800" spc="-1" strike="noStrike">
              <a:latin typeface="Arial"/>
            </a:endParaRPr>
          </a:p>
        </p:txBody>
      </p:sp>
      <p:sp>
        <p:nvSpPr>
          <p:cNvPr id="45"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en-GB" sz="1800" spc="-1" strike="noStrike">
                <a:latin typeface="Arial"/>
              </a:rPr>
              <a:t>Click to edit the outline text format</a:t>
            </a:r>
            <a:endParaRPr b="0" lang="en-GB" sz="1800" spc="-1" strike="noStrike">
              <a:latin typeface="Arial"/>
            </a:endParaRPr>
          </a:p>
          <a:p>
            <a:pPr lvl="1" marL="864000" indent="-324000">
              <a:spcBef>
                <a:spcPts val="1134"/>
              </a:spcBef>
              <a:buClr>
                <a:srgbClr val="ffffff"/>
              </a:buClr>
              <a:buSzPct val="75000"/>
              <a:buFont typeface="Symbol" charset="2"/>
              <a:buChar char=""/>
            </a:pPr>
            <a:r>
              <a:rPr b="0" lang="en-GB" sz="1800" spc="-1" strike="noStrike">
                <a:latin typeface="Arial"/>
              </a:rPr>
              <a:t>Second Outline Level</a:t>
            </a:r>
            <a:endParaRPr b="0" lang="en-GB" sz="1800" spc="-1" strike="noStrike">
              <a:latin typeface="Arial"/>
            </a:endParaRPr>
          </a:p>
          <a:p>
            <a:pPr lvl="2" marL="1296000" indent="-288000">
              <a:spcBef>
                <a:spcPts val="850"/>
              </a:spcBef>
              <a:buClr>
                <a:srgbClr val="ffffff"/>
              </a:buClr>
              <a:buSzPct val="45000"/>
              <a:buFont typeface="Wingdings" charset="2"/>
              <a:buChar char=""/>
            </a:pPr>
            <a:r>
              <a:rPr b="0" lang="en-GB" sz="1800" spc="-1" strike="noStrike">
                <a:latin typeface="Arial"/>
              </a:rPr>
              <a:t>Third Outline Level</a:t>
            </a:r>
            <a:endParaRPr b="0" lang="en-GB" sz="1800" spc="-1" strike="noStrike">
              <a:latin typeface="Arial"/>
            </a:endParaRPr>
          </a:p>
          <a:p>
            <a:pPr lvl="3" marL="1728000" indent="-216000">
              <a:spcBef>
                <a:spcPts val="567"/>
              </a:spcBef>
              <a:buClr>
                <a:srgbClr val="ffffff"/>
              </a:buClr>
              <a:buSzPct val="75000"/>
              <a:buFont typeface="Symbol" charset="2"/>
              <a:buChar char=""/>
            </a:pPr>
            <a:r>
              <a:rPr b="0" lang="en-GB" sz="1800" spc="-1" strike="noStrike">
                <a:latin typeface="Arial"/>
              </a:rPr>
              <a:t>Fourth Outline Level</a:t>
            </a:r>
            <a:endParaRPr b="0" lang="en-GB" sz="1800" spc="-1" strike="noStrike">
              <a:latin typeface="Arial"/>
            </a:endParaRPr>
          </a:p>
          <a:p>
            <a:pPr lvl="4" marL="2160000" indent="-216000">
              <a:spcBef>
                <a:spcPts val="283"/>
              </a:spcBef>
              <a:buClr>
                <a:srgbClr val="ffffff"/>
              </a:buClr>
              <a:buSzPct val="45000"/>
              <a:buFont typeface="Wingdings" charset="2"/>
              <a:buChar char=""/>
            </a:pPr>
            <a:r>
              <a:rPr b="0" lang="en-GB" sz="1800" spc="-1" strike="noStrike">
                <a:latin typeface="Arial"/>
              </a:rPr>
              <a:t>Fifth Outline Level</a:t>
            </a:r>
            <a:endParaRPr b="0" lang="en-GB" sz="1800" spc="-1" strike="noStrike">
              <a:latin typeface="Arial"/>
            </a:endParaRPr>
          </a:p>
          <a:p>
            <a:pPr lvl="5" marL="2592000" indent="-216000">
              <a:spcBef>
                <a:spcPts val="283"/>
              </a:spcBef>
              <a:buClr>
                <a:srgbClr val="ffffff"/>
              </a:buClr>
              <a:buSzPct val="45000"/>
              <a:buFont typeface="Wingdings" charset="2"/>
              <a:buChar char=""/>
            </a:pPr>
            <a:r>
              <a:rPr b="0" lang="en-GB" sz="1800" spc="-1" strike="noStrike">
                <a:latin typeface="Arial"/>
              </a:rPr>
              <a:t>Sixth Outline Level</a:t>
            </a:r>
            <a:endParaRPr b="0" lang="en-GB" sz="1800" spc="-1" strike="noStrike">
              <a:latin typeface="Arial"/>
            </a:endParaRPr>
          </a:p>
          <a:p>
            <a:pPr lvl="6" marL="3024000" indent="-216000">
              <a:spcBef>
                <a:spcPts val="283"/>
              </a:spcBef>
              <a:buClr>
                <a:srgbClr val="ffffff"/>
              </a:buClr>
              <a:buSzPct val="45000"/>
              <a:buFont typeface="Wingdings" charset="2"/>
              <a:buChar char=""/>
            </a:pPr>
            <a:r>
              <a:rPr b="0" lang="en-GB" sz="1800" spc="-1" strike="noStrike">
                <a:latin typeface="Arial"/>
              </a:rPr>
              <a:t>Seventh Outline Level</a:t>
            </a:r>
            <a:endParaRPr b="0" lang="en-GB" sz="1800" spc="-1" strike="noStrike">
              <a:latin typeface="Arial"/>
            </a:endParaRPr>
          </a:p>
        </p:txBody>
      </p:sp>
      <p:sp>
        <p:nvSpPr>
          <p:cNvPr id="46" name="PlaceHolder 4"/>
          <p:cNvSpPr>
            <a:spLocks noGrp="1"/>
          </p:cNvSpPr>
          <p:nvPr>
            <p:ph type="ftr" idx="4"/>
          </p:nvPr>
        </p:nvSpPr>
        <p:spPr>
          <a:xfrm>
            <a:off x="4038480" y="6356520"/>
            <a:ext cx="4106880" cy="357120"/>
          </a:xfrm>
          <a:prstGeom prst="rect">
            <a:avLst/>
          </a:prstGeom>
          <a:noFill/>
          <a:ln w="0">
            <a:noFill/>
          </a:ln>
        </p:spPr>
        <p:txBody>
          <a:bodyPr lIns="0" rIns="0" tIns="0" bIns="0" anchor="ctr">
            <a:noAutofit/>
          </a:bodyPr>
          <a:lstStyle>
            <a:lvl1pPr algn="ctr">
              <a:lnSpc>
                <a:spcPct val="100000"/>
              </a:lnSpc>
              <a:buNone/>
              <a:defRPr b="0" lang="en-GB" sz="1400" spc="-1" strike="noStrike">
                <a:solidFill>
                  <a:srgbClr val="000000"/>
                </a:solidFill>
                <a:latin typeface="Times New Roman"/>
                <a:ea typeface="DejaVu Sans"/>
              </a:defRPr>
            </a:lvl1pPr>
          </a:lstStyle>
          <a:p>
            <a:pPr algn="ctr">
              <a:lnSpc>
                <a:spcPct val="100000"/>
              </a:lnSpc>
              <a:buNone/>
            </a:pPr>
            <a:r>
              <a:rPr b="0" lang="en-GB" sz="1400" spc="-1" strike="noStrike">
                <a:solidFill>
                  <a:srgbClr val="000000"/>
                </a:solidFill>
                <a:latin typeface="Times New Roman"/>
                <a:ea typeface="DejaVu Sans"/>
              </a:rPr>
              <a:t>&lt;footer&gt;</a:t>
            </a:r>
            <a:endParaRPr b="0" lang="en-GB" sz="1400" spc="-1" strike="noStrike">
              <a:latin typeface="Times New Roman"/>
            </a:endParaRPr>
          </a:p>
        </p:txBody>
      </p:sp>
      <p:sp>
        <p:nvSpPr>
          <p:cNvPr id="47" name="PlaceHolder 5"/>
          <p:cNvSpPr>
            <a:spLocks noGrp="1"/>
          </p:cNvSpPr>
          <p:nvPr>
            <p:ph type="sldNum" idx="5"/>
          </p:nvPr>
        </p:nvSpPr>
        <p:spPr>
          <a:xfrm>
            <a:off x="8610480" y="6356520"/>
            <a:ext cx="3201840" cy="357120"/>
          </a:xfrm>
          <a:prstGeom prst="rect">
            <a:avLst/>
          </a:prstGeom>
          <a:noFill/>
          <a:ln w="0">
            <a:noFill/>
          </a:ln>
        </p:spPr>
        <p:txBody>
          <a:bodyPr lIns="0" rIns="0" tIns="0" bIns="0" anchor="ctr">
            <a:noAutofit/>
          </a:bodyPr>
          <a:lstStyle>
            <a:lvl1pPr algn="r">
              <a:lnSpc>
                <a:spcPct val="100000"/>
              </a:lnSpc>
              <a:buNone/>
              <a:defRPr b="0" lang="en-US" sz="1200" spc="-1" strike="noStrike">
                <a:solidFill>
                  <a:srgbClr val="ffffff"/>
                </a:solidFill>
                <a:latin typeface="Arial"/>
                <a:ea typeface="DejaVu Sans"/>
              </a:defRPr>
            </a:lvl1pPr>
          </a:lstStyle>
          <a:p>
            <a:pPr algn="r">
              <a:lnSpc>
                <a:spcPct val="100000"/>
              </a:lnSpc>
              <a:buNone/>
            </a:pPr>
            <a:fld id="{33C36A33-B421-46FE-BE1B-3F38E1C2F0EF}" type="slidenum">
              <a:rPr b="0" lang="en-US" sz="1200" spc="-1" strike="noStrike">
                <a:solidFill>
                  <a:srgbClr val="ffffff"/>
                </a:solidFill>
                <a:latin typeface="Arial"/>
                <a:ea typeface="DejaVu Sans"/>
              </a:rPr>
              <a:t>&lt;number&gt;</a:t>
            </a:fld>
            <a:endParaRPr b="0" lang="en-GB" sz="1200" spc="-1" strike="noStrike">
              <a:latin typeface="Times New Roman"/>
            </a:endParaRPr>
          </a:p>
        </p:txBody>
      </p:sp>
      <p:sp>
        <p:nvSpPr>
          <p:cNvPr id="48" name="PlaceHolder 6"/>
          <p:cNvSpPr>
            <a:spLocks noGrp="1"/>
          </p:cNvSpPr>
          <p:nvPr>
            <p:ph type="dt" idx="6"/>
          </p:nvPr>
        </p:nvSpPr>
        <p:spPr>
          <a:xfrm>
            <a:off x="371520" y="6356520"/>
            <a:ext cx="3201840" cy="357120"/>
          </a:xfrm>
          <a:prstGeom prst="rect">
            <a:avLst/>
          </a:prstGeom>
          <a:noFill/>
          <a:ln w="0">
            <a:noFill/>
          </a:ln>
        </p:spPr>
        <p:txBody>
          <a:bodyPr lIns="0" rIns="0" tIns="0" bIns="0" anchor="ctr">
            <a:noAutofit/>
          </a:bodyPr>
          <a:lstStyle>
            <a:lvl1pPr>
              <a:defRPr b="0" lang="en-GB" sz="1400" spc="-1" strike="noStrike">
                <a:latin typeface="Times New Roman"/>
              </a:defRPr>
            </a:lvl1pPr>
          </a:lstStyle>
          <a:p>
            <a:r>
              <a:rPr b="0" lang="en-GB" sz="1400" spc="-1" strike="noStrike">
                <a:latin typeface="Times New Roman"/>
              </a:rPr>
              <a:t>&lt;date/time&gt;</a:t>
            </a:r>
            <a:endParaRPr b="0" lang="en-GB"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2f6c"/>
        </a:solidFill>
      </p:bgPr>
    </p:bg>
    <p:spTree>
      <p:nvGrpSpPr>
        <p:cNvPr id="1" name=""/>
        <p:cNvGrpSpPr/>
        <p:nvPr/>
      </p:nvGrpSpPr>
      <p:grpSpPr>
        <a:xfrm>
          <a:off x="0" y="0"/>
          <a:ext cx="0" cy="0"/>
          <a:chOff x="0" y="0"/>
          <a:chExt cx="0" cy="0"/>
        </a:xfrm>
      </p:grpSpPr>
      <p:pic>
        <p:nvPicPr>
          <p:cNvPr id="85" name="Picture 7" descr="A black and white image of a person's face&#10;&#10;Description automatically generated with low confidence"/>
          <p:cNvPicPr/>
          <p:nvPr/>
        </p:nvPicPr>
        <p:blipFill>
          <a:blip r:embed="rId2"/>
          <a:stretch/>
        </p:blipFill>
        <p:spPr>
          <a:xfrm>
            <a:off x="10380600" y="368280"/>
            <a:ext cx="1432080" cy="348480"/>
          </a:xfrm>
          <a:prstGeom prst="rect">
            <a:avLst/>
          </a:prstGeom>
          <a:ln w="0">
            <a:noFill/>
          </a:ln>
        </p:spPr>
      </p:pic>
      <p:sp>
        <p:nvSpPr>
          <p:cNvPr id="86"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GB" sz="1800" spc="-1" strike="noStrike">
                <a:latin typeface="Arial"/>
              </a:rPr>
              <a:t>Click to edit the title text format</a:t>
            </a:r>
            <a:endParaRPr b="0" lang="en-GB" sz="1800" spc="-1" strike="noStrike">
              <a:latin typeface="Arial"/>
            </a:endParaRPr>
          </a:p>
        </p:txBody>
      </p:sp>
      <p:sp>
        <p:nvSpPr>
          <p:cNvPr id="87" name="PlaceHolder 2"/>
          <p:cNvSpPr>
            <a:spLocks noGrp="1"/>
          </p:cNvSpPr>
          <p:nvPr>
            <p:ph type="ftr" idx="7"/>
          </p:nvPr>
        </p:nvSpPr>
        <p:spPr>
          <a:xfrm>
            <a:off x="4038480" y="6356520"/>
            <a:ext cx="4106880" cy="357120"/>
          </a:xfrm>
          <a:prstGeom prst="rect">
            <a:avLst/>
          </a:prstGeom>
          <a:noFill/>
          <a:ln w="0">
            <a:noFill/>
          </a:ln>
        </p:spPr>
        <p:txBody>
          <a:bodyPr lIns="0" rIns="0" tIns="0" bIns="0" anchor="ctr">
            <a:noAutofit/>
          </a:bodyPr>
          <a:lstStyle>
            <a:lvl1pPr algn="ctr">
              <a:lnSpc>
                <a:spcPct val="100000"/>
              </a:lnSpc>
              <a:buNone/>
              <a:defRPr b="0" lang="en-GB" sz="1400" spc="-1" strike="noStrike">
                <a:solidFill>
                  <a:srgbClr val="000000"/>
                </a:solidFill>
                <a:latin typeface="Times New Roman"/>
                <a:ea typeface="DejaVu Sans"/>
              </a:defRPr>
            </a:lvl1pPr>
          </a:lstStyle>
          <a:p>
            <a:pPr algn="ctr">
              <a:lnSpc>
                <a:spcPct val="100000"/>
              </a:lnSpc>
              <a:buNone/>
            </a:pPr>
            <a:r>
              <a:rPr b="0" lang="en-GB" sz="1400" spc="-1" strike="noStrike">
                <a:solidFill>
                  <a:srgbClr val="000000"/>
                </a:solidFill>
                <a:latin typeface="Times New Roman"/>
                <a:ea typeface="DejaVu Sans"/>
              </a:rPr>
              <a:t>&lt;footer&gt;</a:t>
            </a:r>
            <a:endParaRPr b="0" lang="en-GB" sz="1400" spc="-1" strike="noStrike">
              <a:latin typeface="Times New Roman"/>
            </a:endParaRPr>
          </a:p>
        </p:txBody>
      </p:sp>
      <p:sp>
        <p:nvSpPr>
          <p:cNvPr id="88" name="PlaceHolder 3"/>
          <p:cNvSpPr>
            <a:spLocks noGrp="1"/>
          </p:cNvSpPr>
          <p:nvPr>
            <p:ph type="sldNum" idx="8"/>
          </p:nvPr>
        </p:nvSpPr>
        <p:spPr>
          <a:xfrm>
            <a:off x="8610480" y="6356520"/>
            <a:ext cx="3201840" cy="357120"/>
          </a:xfrm>
          <a:prstGeom prst="rect">
            <a:avLst/>
          </a:prstGeom>
          <a:noFill/>
          <a:ln w="0">
            <a:noFill/>
          </a:ln>
        </p:spPr>
        <p:txBody>
          <a:bodyPr lIns="0" rIns="0" tIns="0" bIns="0" anchor="ctr">
            <a:noAutofit/>
          </a:bodyPr>
          <a:lstStyle>
            <a:lvl1pPr algn="r">
              <a:lnSpc>
                <a:spcPct val="100000"/>
              </a:lnSpc>
              <a:buNone/>
              <a:defRPr b="0" lang="en-US" sz="1200" spc="-1" strike="noStrike">
                <a:solidFill>
                  <a:srgbClr val="ffffff"/>
                </a:solidFill>
                <a:latin typeface="Arial"/>
                <a:ea typeface="DejaVu Sans"/>
              </a:defRPr>
            </a:lvl1pPr>
          </a:lstStyle>
          <a:p>
            <a:pPr algn="r">
              <a:lnSpc>
                <a:spcPct val="100000"/>
              </a:lnSpc>
              <a:buNone/>
            </a:pPr>
            <a:fld id="{E9A93A17-DB9F-4D36-9B50-465A3CA54CE6}" type="slidenum">
              <a:rPr b="0" lang="en-US" sz="1200" spc="-1" strike="noStrike">
                <a:solidFill>
                  <a:srgbClr val="ffffff"/>
                </a:solidFill>
                <a:latin typeface="Arial"/>
                <a:ea typeface="DejaVu Sans"/>
              </a:rPr>
              <a:t>&lt;number&gt;</a:t>
            </a:fld>
            <a:endParaRPr b="0" lang="en-GB" sz="1200" spc="-1" strike="noStrike">
              <a:latin typeface="Times New Roman"/>
            </a:endParaRPr>
          </a:p>
        </p:txBody>
      </p:sp>
      <p:sp>
        <p:nvSpPr>
          <p:cNvPr id="89" name="PlaceHolder 4"/>
          <p:cNvSpPr>
            <a:spLocks noGrp="1"/>
          </p:cNvSpPr>
          <p:nvPr>
            <p:ph type="dt" idx="9"/>
          </p:nvPr>
        </p:nvSpPr>
        <p:spPr>
          <a:xfrm>
            <a:off x="371520" y="6356520"/>
            <a:ext cx="3201840" cy="357120"/>
          </a:xfrm>
          <a:prstGeom prst="rect">
            <a:avLst/>
          </a:prstGeom>
          <a:noFill/>
          <a:ln w="0">
            <a:noFill/>
          </a:ln>
        </p:spPr>
        <p:txBody>
          <a:bodyPr lIns="0" rIns="0" tIns="0" bIns="0" anchor="ctr">
            <a:noAutofit/>
          </a:bodyPr>
          <a:lstStyle>
            <a:lvl1pPr>
              <a:defRPr b="0" lang="en-GB" sz="1400" spc="-1" strike="noStrike">
                <a:latin typeface="Times New Roman"/>
              </a:defRPr>
            </a:lvl1pPr>
          </a:lstStyle>
          <a:p>
            <a:r>
              <a:rPr b="0" lang="en-GB" sz="1400" spc="-1" strike="noStrike">
                <a:latin typeface="Times New Roman"/>
              </a:rPr>
              <a:t>&lt;date/time&gt;</a:t>
            </a:r>
            <a:endParaRPr b="0" lang="en-GB" sz="1400" spc="-1" strike="noStrike">
              <a:latin typeface="Times New Roman"/>
            </a:endParaRPr>
          </a:p>
        </p:txBody>
      </p:sp>
      <p:sp>
        <p:nvSpPr>
          <p:cNvPr id="90"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ffffff"/>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ffffff"/>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ffffff"/>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ffffff"/>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ffffff"/>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ffffff"/>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2f6c"/>
        </a:solidFill>
      </p:bgPr>
    </p:bg>
    <p:spTree>
      <p:nvGrpSpPr>
        <p:cNvPr id="1" name=""/>
        <p:cNvGrpSpPr/>
        <p:nvPr/>
      </p:nvGrpSpPr>
      <p:grpSpPr>
        <a:xfrm>
          <a:off x="0" y="0"/>
          <a:ext cx="0" cy="0"/>
          <a:chOff x="0" y="0"/>
          <a:chExt cx="0" cy="0"/>
        </a:xfrm>
      </p:grpSpPr>
      <p:pic>
        <p:nvPicPr>
          <p:cNvPr id="127" name="Picture 7" descr="A black and white image of a person's face&#10;&#10;Description automatically generated with low confidence"/>
          <p:cNvPicPr/>
          <p:nvPr/>
        </p:nvPicPr>
        <p:blipFill>
          <a:blip r:embed="rId2"/>
          <a:stretch/>
        </p:blipFill>
        <p:spPr>
          <a:xfrm>
            <a:off x="10380600" y="368280"/>
            <a:ext cx="1432080" cy="348480"/>
          </a:xfrm>
          <a:prstGeom prst="rect">
            <a:avLst/>
          </a:prstGeom>
          <a:ln w="0">
            <a:noFill/>
          </a:ln>
        </p:spPr>
      </p:pic>
      <p:sp>
        <p:nvSpPr>
          <p:cNvPr id="128"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GB" sz="1800" spc="-1" strike="noStrike">
                <a:latin typeface="Arial"/>
              </a:rPr>
              <a:t>Click to </a:t>
            </a:r>
            <a:r>
              <a:rPr b="0" lang="en-GB" sz="1800" spc="-1" strike="noStrike">
                <a:latin typeface="Arial"/>
              </a:rPr>
              <a:t>edit the </a:t>
            </a:r>
            <a:r>
              <a:rPr b="0" lang="en-GB" sz="1800" spc="-1" strike="noStrike">
                <a:latin typeface="Arial"/>
              </a:rPr>
              <a:t>title text </a:t>
            </a:r>
            <a:r>
              <a:rPr b="0" lang="en-GB" sz="1800" spc="-1" strike="noStrike">
                <a:latin typeface="Arial"/>
              </a:rPr>
              <a:t>format</a:t>
            </a:r>
            <a:endParaRPr b="0" lang="en-GB" sz="1800" spc="-1" strike="noStrike">
              <a:latin typeface="Arial"/>
            </a:endParaRPr>
          </a:p>
        </p:txBody>
      </p:sp>
      <p:sp>
        <p:nvSpPr>
          <p:cNvPr id="129"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en-GB" sz="1800" spc="-1" strike="noStrike">
                <a:latin typeface="Arial"/>
              </a:rPr>
              <a:t>Click to edit the outline text format</a:t>
            </a:r>
            <a:endParaRPr b="0" lang="en-GB" sz="1800" spc="-1" strike="noStrike">
              <a:latin typeface="Arial"/>
            </a:endParaRPr>
          </a:p>
          <a:p>
            <a:pPr lvl="1" marL="864000" indent="-324000">
              <a:spcBef>
                <a:spcPts val="1134"/>
              </a:spcBef>
              <a:buClr>
                <a:srgbClr val="ffffff"/>
              </a:buClr>
              <a:buSzPct val="75000"/>
              <a:buFont typeface="Symbol" charset="2"/>
              <a:buChar char=""/>
            </a:pPr>
            <a:r>
              <a:rPr b="0" lang="en-GB" sz="1800" spc="-1" strike="noStrike">
                <a:latin typeface="Arial"/>
              </a:rPr>
              <a:t>Second Outline Level</a:t>
            </a:r>
            <a:endParaRPr b="0" lang="en-GB" sz="1800" spc="-1" strike="noStrike">
              <a:latin typeface="Arial"/>
            </a:endParaRPr>
          </a:p>
          <a:p>
            <a:pPr lvl="2" marL="1296000" indent="-288000">
              <a:spcBef>
                <a:spcPts val="850"/>
              </a:spcBef>
              <a:buClr>
                <a:srgbClr val="ffffff"/>
              </a:buClr>
              <a:buSzPct val="45000"/>
              <a:buFont typeface="Wingdings" charset="2"/>
              <a:buChar char=""/>
            </a:pPr>
            <a:r>
              <a:rPr b="0" lang="en-GB" sz="1800" spc="-1" strike="noStrike">
                <a:latin typeface="Arial"/>
              </a:rPr>
              <a:t>Third Outline Level</a:t>
            </a:r>
            <a:endParaRPr b="0" lang="en-GB" sz="1800" spc="-1" strike="noStrike">
              <a:latin typeface="Arial"/>
            </a:endParaRPr>
          </a:p>
          <a:p>
            <a:pPr lvl="3" marL="1728000" indent="-216000">
              <a:spcBef>
                <a:spcPts val="567"/>
              </a:spcBef>
              <a:buClr>
                <a:srgbClr val="ffffff"/>
              </a:buClr>
              <a:buSzPct val="75000"/>
              <a:buFont typeface="Symbol" charset="2"/>
              <a:buChar char=""/>
            </a:pPr>
            <a:r>
              <a:rPr b="0" lang="en-GB" sz="1800" spc="-1" strike="noStrike">
                <a:latin typeface="Arial"/>
              </a:rPr>
              <a:t>Fourth Outline Level</a:t>
            </a:r>
            <a:endParaRPr b="0" lang="en-GB" sz="1800" spc="-1" strike="noStrike">
              <a:latin typeface="Arial"/>
            </a:endParaRPr>
          </a:p>
          <a:p>
            <a:pPr lvl="4" marL="2160000" indent="-216000">
              <a:spcBef>
                <a:spcPts val="283"/>
              </a:spcBef>
              <a:buClr>
                <a:srgbClr val="ffffff"/>
              </a:buClr>
              <a:buSzPct val="45000"/>
              <a:buFont typeface="Wingdings" charset="2"/>
              <a:buChar char=""/>
            </a:pPr>
            <a:r>
              <a:rPr b="0" lang="en-GB" sz="1800" spc="-1" strike="noStrike">
                <a:latin typeface="Arial"/>
              </a:rPr>
              <a:t>Fifth Outline Level</a:t>
            </a:r>
            <a:endParaRPr b="0" lang="en-GB" sz="1800" spc="-1" strike="noStrike">
              <a:latin typeface="Arial"/>
            </a:endParaRPr>
          </a:p>
          <a:p>
            <a:pPr lvl="5" marL="2592000" indent="-216000">
              <a:spcBef>
                <a:spcPts val="283"/>
              </a:spcBef>
              <a:buClr>
                <a:srgbClr val="ffffff"/>
              </a:buClr>
              <a:buSzPct val="45000"/>
              <a:buFont typeface="Wingdings" charset="2"/>
              <a:buChar char=""/>
            </a:pPr>
            <a:r>
              <a:rPr b="0" lang="en-GB" sz="1800" spc="-1" strike="noStrike">
                <a:latin typeface="Arial"/>
              </a:rPr>
              <a:t>Sixth Outline Level</a:t>
            </a:r>
            <a:endParaRPr b="0" lang="en-GB" sz="1800" spc="-1" strike="noStrike">
              <a:latin typeface="Arial"/>
            </a:endParaRPr>
          </a:p>
          <a:p>
            <a:pPr lvl="6" marL="3024000" indent="-216000">
              <a:spcBef>
                <a:spcPts val="283"/>
              </a:spcBef>
              <a:buClr>
                <a:srgbClr val="ffffff"/>
              </a:buClr>
              <a:buSzPct val="45000"/>
              <a:buFont typeface="Wingdings" charset="2"/>
              <a:buChar char=""/>
            </a:pPr>
            <a:r>
              <a:rPr b="0" lang="en-GB" sz="1800" spc="-1" strike="noStrike">
                <a:latin typeface="Arial"/>
              </a:rPr>
              <a:t>Seventh Outline Level</a:t>
            </a:r>
            <a:endParaRPr b="0" lang="en-GB" sz="1800" spc="-1" strike="noStrike">
              <a:latin typeface="Arial"/>
            </a:endParaRPr>
          </a:p>
        </p:txBody>
      </p:sp>
      <p:sp>
        <p:nvSpPr>
          <p:cNvPr id="130"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en-GB" sz="1800" spc="-1" strike="noStrike">
                <a:latin typeface="Arial"/>
              </a:rPr>
              <a:t>Click to edit the outline text format</a:t>
            </a:r>
            <a:endParaRPr b="0" lang="en-GB" sz="1800" spc="-1" strike="noStrike">
              <a:latin typeface="Arial"/>
            </a:endParaRPr>
          </a:p>
          <a:p>
            <a:pPr lvl="1" marL="864000" indent="-324000">
              <a:spcBef>
                <a:spcPts val="1134"/>
              </a:spcBef>
              <a:buClr>
                <a:srgbClr val="ffffff"/>
              </a:buClr>
              <a:buSzPct val="75000"/>
              <a:buFont typeface="Symbol" charset="2"/>
              <a:buChar char=""/>
            </a:pPr>
            <a:r>
              <a:rPr b="0" lang="en-GB" sz="1800" spc="-1" strike="noStrike">
                <a:latin typeface="Arial"/>
              </a:rPr>
              <a:t>Second Outline Level</a:t>
            </a:r>
            <a:endParaRPr b="0" lang="en-GB" sz="1800" spc="-1" strike="noStrike">
              <a:latin typeface="Arial"/>
            </a:endParaRPr>
          </a:p>
          <a:p>
            <a:pPr lvl="2" marL="1296000" indent="-288000">
              <a:spcBef>
                <a:spcPts val="850"/>
              </a:spcBef>
              <a:buClr>
                <a:srgbClr val="ffffff"/>
              </a:buClr>
              <a:buSzPct val="45000"/>
              <a:buFont typeface="Wingdings" charset="2"/>
              <a:buChar char=""/>
            </a:pPr>
            <a:r>
              <a:rPr b="0" lang="en-GB" sz="1800" spc="-1" strike="noStrike">
                <a:latin typeface="Arial"/>
              </a:rPr>
              <a:t>Third Outline Level</a:t>
            </a:r>
            <a:endParaRPr b="0" lang="en-GB" sz="1800" spc="-1" strike="noStrike">
              <a:latin typeface="Arial"/>
            </a:endParaRPr>
          </a:p>
          <a:p>
            <a:pPr lvl="3" marL="1728000" indent="-216000">
              <a:spcBef>
                <a:spcPts val="567"/>
              </a:spcBef>
              <a:buClr>
                <a:srgbClr val="ffffff"/>
              </a:buClr>
              <a:buSzPct val="75000"/>
              <a:buFont typeface="Symbol" charset="2"/>
              <a:buChar char=""/>
            </a:pPr>
            <a:r>
              <a:rPr b="0" lang="en-GB" sz="1800" spc="-1" strike="noStrike">
                <a:latin typeface="Arial"/>
              </a:rPr>
              <a:t>Fourth Outline Level</a:t>
            </a:r>
            <a:endParaRPr b="0" lang="en-GB" sz="1800" spc="-1" strike="noStrike">
              <a:latin typeface="Arial"/>
            </a:endParaRPr>
          </a:p>
          <a:p>
            <a:pPr lvl="4" marL="2160000" indent="-216000">
              <a:spcBef>
                <a:spcPts val="283"/>
              </a:spcBef>
              <a:buClr>
                <a:srgbClr val="ffffff"/>
              </a:buClr>
              <a:buSzPct val="45000"/>
              <a:buFont typeface="Wingdings" charset="2"/>
              <a:buChar char=""/>
            </a:pPr>
            <a:r>
              <a:rPr b="0" lang="en-GB" sz="1800" spc="-1" strike="noStrike">
                <a:latin typeface="Arial"/>
              </a:rPr>
              <a:t>Fifth Outline Level</a:t>
            </a:r>
            <a:endParaRPr b="0" lang="en-GB" sz="1800" spc="-1" strike="noStrike">
              <a:latin typeface="Arial"/>
            </a:endParaRPr>
          </a:p>
          <a:p>
            <a:pPr lvl="5" marL="2592000" indent="-216000">
              <a:spcBef>
                <a:spcPts val="283"/>
              </a:spcBef>
              <a:buClr>
                <a:srgbClr val="ffffff"/>
              </a:buClr>
              <a:buSzPct val="45000"/>
              <a:buFont typeface="Wingdings" charset="2"/>
              <a:buChar char=""/>
            </a:pPr>
            <a:r>
              <a:rPr b="0" lang="en-GB" sz="1800" spc="-1" strike="noStrike">
                <a:latin typeface="Arial"/>
              </a:rPr>
              <a:t>Sixth Outline Level</a:t>
            </a:r>
            <a:endParaRPr b="0" lang="en-GB" sz="1800" spc="-1" strike="noStrike">
              <a:latin typeface="Arial"/>
            </a:endParaRPr>
          </a:p>
          <a:p>
            <a:pPr lvl="6" marL="3024000" indent="-216000">
              <a:spcBef>
                <a:spcPts val="283"/>
              </a:spcBef>
              <a:buClr>
                <a:srgbClr val="ffffff"/>
              </a:buClr>
              <a:buSzPct val="45000"/>
              <a:buFont typeface="Wingdings" charset="2"/>
              <a:buChar char=""/>
            </a:pPr>
            <a:r>
              <a:rPr b="0" lang="en-GB" sz="1800" spc="-1" strike="noStrike">
                <a:latin typeface="Arial"/>
              </a:rPr>
              <a:t>Seventh Outline Level</a:t>
            </a:r>
            <a:endParaRPr b="0" lang="en-GB" sz="1800" spc="-1" strike="noStrike">
              <a:latin typeface="Arial"/>
            </a:endParaRPr>
          </a:p>
        </p:txBody>
      </p:sp>
      <p:sp>
        <p:nvSpPr>
          <p:cNvPr id="131" name="PlaceHolder 4"/>
          <p:cNvSpPr>
            <a:spLocks noGrp="1"/>
          </p:cNvSpPr>
          <p:nvPr>
            <p:ph type="ftr" idx="10"/>
          </p:nvPr>
        </p:nvSpPr>
        <p:spPr>
          <a:xfrm>
            <a:off x="4038480" y="6356520"/>
            <a:ext cx="4106880" cy="357120"/>
          </a:xfrm>
          <a:prstGeom prst="rect">
            <a:avLst/>
          </a:prstGeom>
          <a:noFill/>
          <a:ln w="0">
            <a:noFill/>
          </a:ln>
        </p:spPr>
        <p:txBody>
          <a:bodyPr lIns="0" rIns="0" tIns="0" bIns="0" anchor="ctr">
            <a:noAutofit/>
          </a:bodyPr>
          <a:lstStyle>
            <a:lvl1pPr algn="ctr">
              <a:lnSpc>
                <a:spcPct val="100000"/>
              </a:lnSpc>
              <a:buNone/>
              <a:defRPr b="0" lang="en-GB" sz="1400" spc="-1" strike="noStrike">
                <a:solidFill>
                  <a:srgbClr val="000000"/>
                </a:solidFill>
                <a:latin typeface="Times New Roman"/>
                <a:ea typeface="DejaVu Sans"/>
              </a:defRPr>
            </a:lvl1pPr>
          </a:lstStyle>
          <a:p>
            <a:pPr algn="ctr">
              <a:lnSpc>
                <a:spcPct val="100000"/>
              </a:lnSpc>
              <a:buNone/>
            </a:pPr>
            <a:r>
              <a:rPr b="0" lang="en-GB" sz="1400" spc="-1" strike="noStrike">
                <a:solidFill>
                  <a:srgbClr val="000000"/>
                </a:solidFill>
                <a:latin typeface="Times New Roman"/>
                <a:ea typeface="DejaVu Sans"/>
              </a:rPr>
              <a:t>&lt;footer&gt;</a:t>
            </a:r>
            <a:endParaRPr b="0" lang="en-GB" sz="1400" spc="-1" strike="noStrike">
              <a:latin typeface="Times New Roman"/>
            </a:endParaRPr>
          </a:p>
        </p:txBody>
      </p:sp>
      <p:sp>
        <p:nvSpPr>
          <p:cNvPr id="132" name="PlaceHolder 5"/>
          <p:cNvSpPr>
            <a:spLocks noGrp="1"/>
          </p:cNvSpPr>
          <p:nvPr>
            <p:ph type="sldNum" idx="11"/>
          </p:nvPr>
        </p:nvSpPr>
        <p:spPr>
          <a:xfrm>
            <a:off x="8610480" y="6356520"/>
            <a:ext cx="3201840" cy="357120"/>
          </a:xfrm>
          <a:prstGeom prst="rect">
            <a:avLst/>
          </a:prstGeom>
          <a:noFill/>
          <a:ln w="0">
            <a:noFill/>
          </a:ln>
        </p:spPr>
        <p:txBody>
          <a:bodyPr lIns="0" rIns="0" tIns="0" bIns="0" anchor="ctr">
            <a:noAutofit/>
          </a:bodyPr>
          <a:lstStyle>
            <a:lvl1pPr algn="r">
              <a:lnSpc>
                <a:spcPct val="100000"/>
              </a:lnSpc>
              <a:buNone/>
              <a:defRPr b="0" lang="en-US" sz="1200" spc="-1" strike="noStrike">
                <a:solidFill>
                  <a:srgbClr val="ffffff"/>
                </a:solidFill>
                <a:latin typeface="Arial"/>
                <a:ea typeface="DejaVu Sans"/>
              </a:defRPr>
            </a:lvl1pPr>
          </a:lstStyle>
          <a:p>
            <a:pPr algn="r">
              <a:lnSpc>
                <a:spcPct val="100000"/>
              </a:lnSpc>
              <a:buNone/>
            </a:pPr>
            <a:fld id="{561FCF97-E3B5-4ECC-8CCA-127A4FA561EE}" type="slidenum">
              <a:rPr b="0" lang="en-US" sz="1200" spc="-1" strike="noStrike">
                <a:solidFill>
                  <a:srgbClr val="ffffff"/>
                </a:solidFill>
                <a:latin typeface="Arial"/>
                <a:ea typeface="DejaVu Sans"/>
              </a:rPr>
              <a:t>&lt;number&gt;</a:t>
            </a:fld>
            <a:endParaRPr b="0" lang="en-GB" sz="1200" spc="-1" strike="noStrike">
              <a:latin typeface="Times New Roman"/>
            </a:endParaRPr>
          </a:p>
        </p:txBody>
      </p:sp>
      <p:sp>
        <p:nvSpPr>
          <p:cNvPr id="133" name="PlaceHolder 6"/>
          <p:cNvSpPr>
            <a:spLocks noGrp="1"/>
          </p:cNvSpPr>
          <p:nvPr>
            <p:ph type="dt" idx="12"/>
          </p:nvPr>
        </p:nvSpPr>
        <p:spPr>
          <a:xfrm>
            <a:off x="371520" y="6356520"/>
            <a:ext cx="3201840" cy="357120"/>
          </a:xfrm>
          <a:prstGeom prst="rect">
            <a:avLst/>
          </a:prstGeom>
          <a:noFill/>
          <a:ln w="0">
            <a:noFill/>
          </a:ln>
        </p:spPr>
        <p:txBody>
          <a:bodyPr lIns="0" rIns="0" tIns="0" bIns="0" anchor="ctr">
            <a:noAutofit/>
          </a:bodyPr>
          <a:lstStyle>
            <a:lvl1pPr>
              <a:defRPr b="0" lang="en-GB" sz="1400" spc="-1" strike="noStrike">
                <a:latin typeface="Times New Roman"/>
              </a:defRPr>
            </a:lvl1pPr>
          </a:lstStyle>
          <a:p>
            <a:r>
              <a:rPr b="0" lang="en-GB" sz="1400" spc="-1" strike="noStrike">
                <a:latin typeface="Times New Roman"/>
              </a:rPr>
              <a:t>&lt;date/time&gt;</a:t>
            </a:r>
            <a:endParaRPr b="0" lang="en-GB"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20000">
              <a:srgbClr val="002f6c"/>
            </a:gs>
            <a:gs pos="100000">
              <a:srgbClr val="007acc"/>
            </a:gs>
          </a:gsLst>
          <a:lin ang="2700000"/>
        </a:gradFill>
      </p:bgPr>
    </p:bg>
    <p:spTree>
      <p:nvGrpSpPr>
        <p:cNvPr id="1" name=""/>
        <p:cNvGrpSpPr/>
        <p:nvPr/>
      </p:nvGrpSpPr>
      <p:grpSpPr>
        <a:xfrm>
          <a:off x="0" y="0"/>
          <a:ext cx="0" cy="0"/>
          <a:chOff x="0" y="0"/>
          <a:chExt cx="0" cy="0"/>
        </a:xfrm>
      </p:grpSpPr>
      <p:sp>
        <p:nvSpPr>
          <p:cNvPr id="170" name="TextBox 11"/>
          <p:cNvSpPr/>
          <p:nvPr/>
        </p:nvSpPr>
        <p:spPr>
          <a:xfrm>
            <a:off x="7406280" y="6129360"/>
            <a:ext cx="4046040" cy="136800"/>
          </a:xfrm>
          <a:prstGeom prst="rect">
            <a:avLst/>
          </a:prstGeom>
          <a:noFill/>
          <a:ln w="0">
            <a:noFill/>
          </a:ln>
        </p:spPr>
        <p:style>
          <a:lnRef idx="0"/>
          <a:fillRef idx="0"/>
          <a:effectRef idx="0"/>
          <a:fontRef idx="minor"/>
        </p:style>
        <p:txBody>
          <a:bodyPr lIns="0" rIns="0" tIns="0" bIns="0" anchor="t">
            <a:spAutoFit/>
          </a:bodyPr>
          <a:p>
            <a:pPr algn="r">
              <a:lnSpc>
                <a:spcPct val="100000"/>
              </a:lnSpc>
              <a:buNone/>
            </a:pPr>
            <a:r>
              <a:rPr b="0" lang="en-GB" sz="900" spc="-1" strike="noStrike">
                <a:solidFill>
                  <a:srgbClr val="ffffff"/>
                </a:solidFill>
                <a:latin typeface="Arial"/>
                <a:ea typeface="DejaVu Sans"/>
              </a:rPr>
              <a:t>© NPL Management Limited, 2023</a:t>
            </a:r>
            <a:endParaRPr b="0" lang="en-GB" sz="900" spc="-1" strike="noStrike">
              <a:latin typeface="Arial"/>
            </a:endParaRPr>
          </a:p>
        </p:txBody>
      </p:sp>
      <p:sp>
        <p:nvSpPr>
          <p:cNvPr id="171" name="PlaceHolder 1"/>
          <p:cNvSpPr>
            <a:spLocks noGrp="1"/>
          </p:cNvSpPr>
          <p:nvPr>
            <p:ph type="ftr" idx="13"/>
          </p:nvPr>
        </p:nvSpPr>
        <p:spPr>
          <a:xfrm>
            <a:off x="4038480" y="6356520"/>
            <a:ext cx="4106880" cy="357120"/>
          </a:xfrm>
          <a:prstGeom prst="rect">
            <a:avLst/>
          </a:prstGeom>
          <a:noFill/>
          <a:ln w="0">
            <a:noFill/>
          </a:ln>
        </p:spPr>
        <p:txBody>
          <a:bodyPr lIns="90000" rIns="90000" tIns="45000" bIns="45000" anchor="ctr">
            <a:noAutofit/>
          </a:bodyPr>
          <a:lstStyle>
            <a:lvl1pPr algn="ctr">
              <a:lnSpc>
                <a:spcPct val="100000"/>
              </a:lnSpc>
              <a:buNone/>
              <a:defRPr b="0" lang="en-GB" sz="1400" spc="-1" strike="noStrike">
                <a:solidFill>
                  <a:srgbClr val="000000"/>
                </a:solidFill>
                <a:latin typeface="Times New Roman"/>
                <a:ea typeface="DejaVu Sans"/>
              </a:defRPr>
            </a:lvl1pPr>
          </a:lstStyle>
          <a:p>
            <a:pPr algn="ctr">
              <a:lnSpc>
                <a:spcPct val="100000"/>
              </a:lnSpc>
              <a:buNone/>
            </a:pPr>
            <a:r>
              <a:rPr b="0" lang="en-GB" sz="1400" spc="-1" strike="noStrike">
                <a:solidFill>
                  <a:srgbClr val="000000"/>
                </a:solidFill>
                <a:latin typeface="Times New Roman"/>
                <a:ea typeface="DejaVu Sans"/>
              </a:rPr>
              <a:t>&lt;footer&gt;</a:t>
            </a:r>
            <a:endParaRPr b="0" lang="en-GB" sz="1400" spc="-1" strike="noStrike">
              <a:latin typeface="Times New Roman"/>
            </a:endParaRPr>
          </a:p>
        </p:txBody>
      </p:sp>
      <p:sp>
        <p:nvSpPr>
          <p:cNvPr id="172" name="PlaceHolder 2"/>
          <p:cNvSpPr>
            <a:spLocks noGrp="1"/>
          </p:cNvSpPr>
          <p:nvPr>
            <p:ph type="sldNum" idx="14"/>
          </p:nvPr>
        </p:nvSpPr>
        <p:spPr>
          <a:xfrm>
            <a:off x="8717040" y="6356520"/>
            <a:ext cx="2735280" cy="357120"/>
          </a:xfrm>
          <a:prstGeom prst="rect">
            <a:avLst/>
          </a:prstGeom>
          <a:noFill/>
          <a:ln w="0">
            <a:noFill/>
          </a:ln>
        </p:spPr>
        <p:txBody>
          <a:bodyPr lIns="0" rIns="0" tIns="0" bIns="0" anchor="ctr">
            <a:noAutofit/>
          </a:bodyPr>
          <a:lstStyle>
            <a:lvl1pPr algn="r">
              <a:lnSpc>
                <a:spcPct val="100000"/>
              </a:lnSpc>
              <a:buNone/>
              <a:defRPr b="0" lang="en-US" sz="1200" spc="-1" strike="noStrike">
                <a:solidFill>
                  <a:srgbClr val="ffffff"/>
                </a:solidFill>
                <a:latin typeface="Arial"/>
                <a:ea typeface="DejaVu Sans"/>
              </a:defRPr>
            </a:lvl1pPr>
          </a:lstStyle>
          <a:p>
            <a:pPr algn="r">
              <a:lnSpc>
                <a:spcPct val="100000"/>
              </a:lnSpc>
              <a:buNone/>
            </a:pPr>
            <a:fld id="{FDAC0058-E2DB-42D3-9515-AD5BBA677BFA}" type="slidenum">
              <a:rPr b="0" lang="en-US" sz="1200" spc="-1" strike="noStrike">
                <a:solidFill>
                  <a:srgbClr val="ffffff"/>
                </a:solidFill>
                <a:latin typeface="Arial"/>
                <a:ea typeface="DejaVu Sans"/>
              </a:rPr>
              <a:t>&lt;number&gt;</a:t>
            </a:fld>
            <a:endParaRPr b="0" lang="en-GB" sz="1200" spc="-1" strike="noStrike">
              <a:latin typeface="Times New Roman"/>
            </a:endParaRPr>
          </a:p>
        </p:txBody>
      </p:sp>
      <p:sp>
        <p:nvSpPr>
          <p:cNvPr id="173" name="PlaceHolder 3"/>
          <p:cNvSpPr>
            <a:spLocks noGrp="1"/>
          </p:cNvSpPr>
          <p:nvPr>
            <p:ph type="dt" idx="15"/>
          </p:nvPr>
        </p:nvSpPr>
        <p:spPr>
          <a:xfrm>
            <a:off x="731880" y="6356520"/>
            <a:ext cx="2735280" cy="357120"/>
          </a:xfrm>
          <a:prstGeom prst="rect">
            <a:avLst/>
          </a:prstGeom>
          <a:noFill/>
          <a:ln w="0">
            <a:noFill/>
          </a:ln>
        </p:spPr>
        <p:txBody>
          <a:bodyPr lIns="0" rIns="0" tIns="0" bIns="0" anchor="ctr">
            <a:noAutofit/>
          </a:bodyPr>
          <a:lstStyle>
            <a:lvl1pPr>
              <a:defRPr b="0" lang="en-GB" sz="1400" spc="-1" strike="noStrike">
                <a:latin typeface="Times New Roman"/>
              </a:defRPr>
            </a:lvl1pPr>
          </a:lstStyle>
          <a:p>
            <a:r>
              <a:rPr b="0" lang="en-GB" sz="1400" spc="-1" strike="noStrike">
                <a:latin typeface="Times New Roman"/>
              </a:rPr>
              <a:t>&lt;date/time&gt;</a:t>
            </a:r>
            <a:endParaRPr b="0" lang="en-GB" sz="1400" spc="-1" strike="noStrike">
              <a:latin typeface="Times New Roman"/>
            </a:endParaRPr>
          </a:p>
        </p:txBody>
      </p:sp>
      <p:sp>
        <p:nvSpPr>
          <p:cNvPr id="174"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GB" sz="4400" spc="-1" strike="noStrike">
                <a:latin typeface="Arial"/>
              </a:rPr>
              <a:t>Click </a:t>
            </a:r>
            <a:r>
              <a:rPr b="0" lang="en-GB" sz="4400" spc="-1" strike="noStrike">
                <a:latin typeface="Arial"/>
              </a:rPr>
              <a:t>to </a:t>
            </a:r>
            <a:r>
              <a:rPr b="0" lang="en-GB" sz="4400" spc="-1" strike="noStrike">
                <a:latin typeface="Arial"/>
              </a:rPr>
              <a:t>edit </a:t>
            </a:r>
            <a:r>
              <a:rPr b="0" lang="en-GB" sz="4400" spc="-1" strike="noStrike">
                <a:latin typeface="Arial"/>
              </a:rPr>
              <a:t>the </a:t>
            </a:r>
            <a:r>
              <a:rPr b="0" lang="en-GB" sz="4400" spc="-1" strike="noStrike">
                <a:latin typeface="Arial"/>
              </a:rPr>
              <a:t>title </a:t>
            </a:r>
            <a:r>
              <a:rPr b="0" lang="en-GB" sz="4400" spc="-1" strike="noStrike">
                <a:latin typeface="Arial"/>
              </a:rPr>
              <a:t>text </a:t>
            </a:r>
            <a:r>
              <a:rPr b="0" lang="en-GB" sz="4400" spc="-1" strike="noStrike">
                <a:latin typeface="Arial"/>
              </a:rPr>
              <a:t>form</a:t>
            </a:r>
            <a:r>
              <a:rPr b="0" lang="en-GB" sz="4400" spc="-1" strike="noStrike">
                <a:latin typeface="Arial"/>
              </a:rPr>
              <a:t>at</a:t>
            </a:r>
            <a:endParaRPr b="0" lang="en-GB" sz="4400" spc="-1" strike="noStrike">
              <a:latin typeface="Arial"/>
            </a:endParaRPr>
          </a:p>
        </p:txBody>
      </p:sp>
      <p:sp>
        <p:nvSpPr>
          <p:cNvPr id="175"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40.xml"/>
</Relationships>
</file>

<file path=ppt/slides/_rels/slide11.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40.xml"/>
</Relationships>
</file>

<file path=ppt/slides/_rels/slide12.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40.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40.xml"/>
</Relationships>
</file>

<file path=ppt/slides/_rels/slide14.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slideLayout" Target="../slideLayouts/slideLayout49.xml"/><Relationship Id="rId7" Type="http://schemas.openxmlformats.org/officeDocument/2006/relationships/notesSlide" Target="../notesSlides/notesSlide14.xml"/>
</Relationships>
</file>

<file path=ppt/slides/_rels/slide2.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6.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29.xml"/>
</Relationships>
</file>

<file path=ppt/slides/_rels/slide5.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png"/><Relationship Id="rId3" Type="http://schemas.openxmlformats.org/officeDocument/2006/relationships/image" Target="../media/image11.jpeg"/><Relationship Id="rId4" Type="http://schemas.openxmlformats.org/officeDocument/2006/relationships/slideLayout" Target="../slideLayouts/slideLayout29.xml"/>
</Relationships>
</file>

<file path=ppt/slides/_rels/slide6.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29.xml"/>
</Relationships>
</file>

<file path=ppt/slides/_rels/slide7.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slideLayout" Target="../slideLayouts/slideLayout29.xml"/>
</Relationships>
</file>

<file path=ppt/slides/_rels/slide8.xml.rels><?xml version="1.0" encoding="UTF-8"?>
<Relationships xmlns="http://schemas.openxmlformats.org/package/2006/relationships"><Relationship Id="rId1" Type="http://schemas.openxmlformats.org/officeDocument/2006/relationships/image" Target="../media/image16.gif"/><Relationship Id="rId2" Type="http://schemas.openxmlformats.org/officeDocument/2006/relationships/slideLayout" Target="../slideLayouts/slideLayout40.xml"/>
</Relationships>
</file>

<file path=ppt/slides/_rels/slide9.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slideLayout" Target="../slideLayouts/slideLayout40.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Rectangle 174"/>
          <p:cNvSpPr/>
          <p:nvPr/>
        </p:nvSpPr>
        <p:spPr>
          <a:xfrm>
            <a:off x="36000" y="1980000"/>
            <a:ext cx="10256400" cy="1618560"/>
          </a:xfrm>
          <a:prstGeom prst="rect">
            <a:avLst/>
          </a:prstGeom>
          <a:solidFill>
            <a:srgbClr val="002f6c"/>
          </a:solidFill>
          <a:ln w="0">
            <a:noFill/>
          </a:ln>
        </p:spPr>
        <p:style>
          <a:lnRef idx="0"/>
          <a:fillRef idx="0"/>
          <a:effectRef idx="0"/>
          <a:fontRef idx="minor"/>
        </p:style>
      </p:sp>
      <p:sp>
        <p:nvSpPr>
          <p:cNvPr id="219" name="PlaceHolder 1"/>
          <p:cNvSpPr>
            <a:spLocks noGrp="1"/>
          </p:cNvSpPr>
          <p:nvPr>
            <p:ph type="title"/>
          </p:nvPr>
        </p:nvSpPr>
        <p:spPr>
          <a:xfrm>
            <a:off x="618120" y="2187000"/>
            <a:ext cx="9460440" cy="1231560"/>
          </a:xfrm>
          <a:prstGeom prst="rect">
            <a:avLst/>
          </a:prstGeom>
          <a:solidFill>
            <a:srgbClr val="002f6c"/>
          </a:solidFill>
          <a:ln w="0">
            <a:noFill/>
          </a:ln>
        </p:spPr>
        <p:txBody>
          <a:bodyPr lIns="0" rIns="0" tIns="0" bIns="0" anchor="b">
            <a:noAutofit/>
          </a:bodyPr>
          <a:p>
            <a:pPr>
              <a:lnSpc>
                <a:spcPct val="120000"/>
              </a:lnSpc>
              <a:buNone/>
            </a:pPr>
            <a:r>
              <a:rPr b="1" lang="en-US" sz="3600" spc="-1" strike="noStrike">
                <a:solidFill>
                  <a:srgbClr val="ffffff"/>
                </a:solidFill>
                <a:latin typeface="Arial"/>
                <a:ea typeface="DejaVu Sans"/>
              </a:rPr>
              <a:t>Decay Spectroscopy of Medical Imaging Radionuclide Terbium-152</a:t>
            </a:r>
            <a:endParaRPr b="0" lang="en-GB" sz="3600" spc="-1" strike="noStrike">
              <a:latin typeface="Arial"/>
            </a:endParaRPr>
          </a:p>
        </p:txBody>
      </p:sp>
      <p:sp>
        <p:nvSpPr>
          <p:cNvPr id="220" name="PlaceHolder 2"/>
          <p:cNvSpPr>
            <a:spLocks noGrp="1"/>
          </p:cNvSpPr>
          <p:nvPr>
            <p:ph/>
          </p:nvPr>
        </p:nvSpPr>
        <p:spPr>
          <a:xfrm>
            <a:off x="616320" y="4284720"/>
            <a:ext cx="10896120" cy="1467720"/>
          </a:xfrm>
          <a:prstGeom prst="rect">
            <a:avLst/>
          </a:prstGeom>
          <a:noFill/>
          <a:ln w="0">
            <a:noFill/>
          </a:ln>
        </p:spPr>
        <p:txBody>
          <a:bodyPr lIns="0" rIns="0" tIns="0" bIns="0" anchor="t">
            <a:noAutofit/>
          </a:bodyPr>
          <a:p>
            <a:pPr marL="228600" indent="-228600">
              <a:lnSpc>
                <a:spcPct val="120000"/>
              </a:lnSpc>
              <a:spcBef>
                <a:spcPts val="1001"/>
              </a:spcBef>
              <a:buNone/>
              <a:tabLst>
                <a:tab algn="l" pos="0"/>
              </a:tabLst>
            </a:pPr>
            <a:r>
              <a:rPr b="0" lang="en-US" sz="2400" spc="-1" strike="noStrike">
                <a:solidFill>
                  <a:srgbClr val="ffffff"/>
                </a:solidFill>
                <a:latin typeface="Arial"/>
                <a:ea typeface="Noto Sans CJK SC"/>
              </a:rPr>
              <a:t>E.B.O’Sullivan</a:t>
            </a:r>
            <a:r>
              <a:rPr b="0" lang="en-US" sz="2400" spc="-1" strike="noStrike" baseline="33000">
                <a:solidFill>
                  <a:srgbClr val="ffffff"/>
                </a:solidFill>
                <a:latin typeface="Arial"/>
                <a:ea typeface="Noto Sans CJK SC"/>
              </a:rPr>
              <a:t>1,2</a:t>
            </a:r>
            <a:r>
              <a:rPr b="0" lang="en-US" sz="2400" spc="-1" strike="noStrike">
                <a:solidFill>
                  <a:srgbClr val="ffffff"/>
                </a:solidFill>
                <a:latin typeface="Arial"/>
                <a:ea typeface="Noto Sans CJK SC"/>
              </a:rPr>
              <a:t>, S.M.Collins</a:t>
            </a:r>
            <a:r>
              <a:rPr b="0" lang="en-US" sz="2400" spc="-1" strike="noStrike" baseline="33000">
                <a:solidFill>
                  <a:srgbClr val="ffffff"/>
                </a:solidFill>
                <a:latin typeface="Arial"/>
                <a:ea typeface="Noto Sans CJK SC"/>
              </a:rPr>
              <a:t>1,2</a:t>
            </a:r>
            <a:r>
              <a:rPr b="0" lang="en-US" sz="2400" spc="-1" strike="noStrike">
                <a:solidFill>
                  <a:srgbClr val="ffffff"/>
                </a:solidFill>
                <a:latin typeface="Arial"/>
                <a:ea typeface="Noto Sans CJK SC"/>
              </a:rPr>
              <a:t>, J.M.Daugas</a:t>
            </a:r>
            <a:r>
              <a:rPr b="0" lang="en-US" sz="2400" spc="-1" strike="noStrike" baseline="33000">
                <a:solidFill>
                  <a:srgbClr val="ffffff"/>
                </a:solidFill>
                <a:latin typeface="Arial"/>
                <a:ea typeface="Noto Sans CJK SC"/>
              </a:rPr>
              <a:t>3</a:t>
            </a:r>
            <a:r>
              <a:rPr b="0" lang="en-US" sz="2400" spc="-1" strike="noStrike">
                <a:solidFill>
                  <a:srgbClr val="ffffff"/>
                </a:solidFill>
                <a:latin typeface="Arial"/>
                <a:ea typeface="Noto Sans CJK SC"/>
              </a:rPr>
              <a:t>, L.Domenichetti</a:t>
            </a:r>
            <a:r>
              <a:rPr b="0" lang="en-US" sz="2400" spc="-1" strike="noStrike" baseline="33000">
                <a:solidFill>
                  <a:srgbClr val="ffffff"/>
                </a:solidFill>
                <a:latin typeface="Arial"/>
                <a:ea typeface="Noto Sans CJK SC"/>
              </a:rPr>
              <a:t>3</a:t>
            </a:r>
            <a:r>
              <a:rPr b="0" lang="en-US" sz="2400" spc="-1" strike="noStrike">
                <a:solidFill>
                  <a:srgbClr val="ffffff"/>
                </a:solidFill>
                <a:latin typeface="Arial"/>
                <a:ea typeface="Noto Sans CJK SC"/>
              </a:rPr>
              <a:t>, J.Heery</a:t>
            </a:r>
            <a:r>
              <a:rPr b="0" lang="en-US" sz="2400" spc="-1" strike="noStrike" baseline="33000">
                <a:solidFill>
                  <a:srgbClr val="ffffff"/>
                </a:solidFill>
                <a:latin typeface="Arial"/>
                <a:ea typeface="Noto Sans CJK SC"/>
              </a:rPr>
              <a:t>1</a:t>
            </a:r>
            <a:r>
              <a:rPr b="0" lang="en-US" sz="2400" spc="-1" strike="noStrike">
                <a:solidFill>
                  <a:srgbClr val="ffffff"/>
                </a:solidFill>
                <a:latin typeface="Arial"/>
                <a:ea typeface="Noto Sans CJK SC"/>
              </a:rPr>
              <a:t>, J.Henderson</a:t>
            </a:r>
            <a:r>
              <a:rPr b="0" lang="en-US" sz="2400" spc="-1" strike="noStrike" baseline="33000">
                <a:solidFill>
                  <a:srgbClr val="ffffff"/>
                </a:solidFill>
                <a:latin typeface="Arial"/>
                <a:ea typeface="Noto Sans CJK SC"/>
              </a:rPr>
              <a:t>1</a:t>
            </a:r>
            <a:r>
              <a:rPr b="0" lang="en-US" sz="2400" spc="-1" strike="noStrike">
                <a:solidFill>
                  <a:srgbClr val="ffffff"/>
                </a:solidFill>
                <a:latin typeface="Arial"/>
                <a:ea typeface="Noto Sans CJK SC"/>
              </a:rPr>
              <a:t>, U.Köster</a:t>
            </a:r>
            <a:r>
              <a:rPr b="0" lang="en-US" sz="2400" spc="-1" strike="noStrike" baseline="33000">
                <a:solidFill>
                  <a:srgbClr val="ffffff"/>
                </a:solidFill>
                <a:latin typeface="Arial"/>
                <a:ea typeface="Noto Sans CJK SC"/>
              </a:rPr>
              <a:t>3</a:t>
            </a:r>
            <a:r>
              <a:rPr b="0" lang="en-US" sz="2400" spc="-1" strike="noStrike">
                <a:solidFill>
                  <a:srgbClr val="ffffff"/>
                </a:solidFill>
                <a:latin typeface="Arial"/>
                <a:ea typeface="Noto Sans CJK SC"/>
              </a:rPr>
              <a:t>, C.Michelagnoli</a:t>
            </a:r>
            <a:r>
              <a:rPr b="0" lang="en-US" sz="2400" spc="-1" strike="noStrike" baseline="33000">
                <a:solidFill>
                  <a:srgbClr val="ffffff"/>
                </a:solidFill>
                <a:latin typeface="Arial"/>
                <a:ea typeface="Noto Sans CJK SC"/>
              </a:rPr>
              <a:t>3</a:t>
            </a:r>
            <a:r>
              <a:rPr b="0" lang="en-US" sz="2400" spc="-1" strike="noStrike">
                <a:solidFill>
                  <a:srgbClr val="ffffff"/>
                </a:solidFill>
                <a:latin typeface="Arial"/>
                <a:ea typeface="Noto Sans CJK SC"/>
              </a:rPr>
              <a:t>, T.Parry</a:t>
            </a:r>
            <a:r>
              <a:rPr b="0" lang="en-US" sz="2400" spc="-1" strike="noStrike" baseline="33000">
                <a:solidFill>
                  <a:srgbClr val="ffffff"/>
                </a:solidFill>
                <a:latin typeface="Arial"/>
                <a:ea typeface="Noto Sans CJK SC"/>
              </a:rPr>
              <a:t>1</a:t>
            </a:r>
            <a:r>
              <a:rPr b="0" lang="en-US" sz="2400" spc="-1" strike="noStrike">
                <a:solidFill>
                  <a:srgbClr val="ffffff"/>
                </a:solidFill>
                <a:latin typeface="Arial"/>
                <a:ea typeface="Noto Sans CJK SC"/>
              </a:rPr>
              <a:t>, S.Pascu</a:t>
            </a:r>
            <a:r>
              <a:rPr b="0" lang="en-US" sz="2400" spc="-1" strike="noStrike" baseline="33000">
                <a:solidFill>
                  <a:srgbClr val="ffffff"/>
                </a:solidFill>
                <a:latin typeface="Arial"/>
                <a:ea typeface="Noto Sans CJK SC"/>
              </a:rPr>
              <a:t>1</a:t>
            </a:r>
            <a:r>
              <a:rPr b="0" lang="en-US" sz="2400" spc="-1" strike="noStrike">
                <a:solidFill>
                  <a:srgbClr val="ffffff"/>
                </a:solidFill>
                <a:latin typeface="Arial"/>
                <a:ea typeface="Noto Sans CJK SC"/>
              </a:rPr>
              <a:t>, P.H.Regan</a:t>
            </a:r>
            <a:r>
              <a:rPr b="0" lang="en-US" sz="2400" spc="-1" strike="noStrike" baseline="33000">
                <a:solidFill>
                  <a:srgbClr val="ffffff"/>
                </a:solidFill>
                <a:latin typeface="Arial"/>
                <a:ea typeface="Noto Sans CJK SC"/>
              </a:rPr>
              <a:t>1,2</a:t>
            </a:r>
            <a:r>
              <a:rPr b="0" lang="en-US" sz="2400" spc="-1" strike="noStrike">
                <a:solidFill>
                  <a:srgbClr val="ffffff"/>
                </a:solidFill>
                <a:latin typeface="Arial"/>
                <a:ea typeface="Noto Sans CJK SC"/>
              </a:rPr>
              <a:t>, R.Shearman</a:t>
            </a:r>
            <a:r>
              <a:rPr b="0" lang="en-US" sz="2400" spc="-1" strike="noStrike" baseline="33000">
                <a:solidFill>
                  <a:srgbClr val="ffffff"/>
                </a:solidFill>
                <a:latin typeface="Arial"/>
                <a:ea typeface="Noto Sans CJK SC"/>
              </a:rPr>
              <a:t>2</a:t>
            </a:r>
            <a:endParaRPr b="0" lang="en-GB" sz="2400" spc="-1" strike="noStrike">
              <a:latin typeface="Arial"/>
            </a:endParaRPr>
          </a:p>
        </p:txBody>
      </p:sp>
      <p:sp>
        <p:nvSpPr>
          <p:cNvPr id="221" name="Rectangle 177"/>
          <p:cNvSpPr/>
          <p:nvPr/>
        </p:nvSpPr>
        <p:spPr>
          <a:xfrm>
            <a:off x="540000" y="5760000"/>
            <a:ext cx="11516400" cy="1004040"/>
          </a:xfrm>
          <a:prstGeom prst="rect">
            <a:avLst/>
          </a:prstGeom>
          <a:noFill/>
          <a:ln w="0">
            <a:noFill/>
          </a:ln>
        </p:spPr>
        <p:style>
          <a:lnRef idx="0"/>
          <a:fillRef idx="0"/>
          <a:effectRef idx="0"/>
          <a:fontRef idx="minor"/>
        </p:style>
        <p:txBody>
          <a:bodyPr lIns="90000" rIns="90000" tIns="45000" bIns="45000" anchor="t">
            <a:noAutofit/>
          </a:bodyPr>
          <a:p>
            <a:pPr>
              <a:lnSpc>
                <a:spcPct val="120000"/>
              </a:lnSpc>
              <a:buNone/>
              <a:tabLst>
                <a:tab algn="l" pos="0"/>
              </a:tabLst>
            </a:pPr>
            <a:r>
              <a:rPr b="0" lang="en-US" sz="1600" spc="-1" strike="noStrike">
                <a:solidFill>
                  <a:srgbClr val="ffffff"/>
                </a:solidFill>
                <a:latin typeface="Arial"/>
                <a:ea typeface="DejaVu Sans"/>
              </a:rPr>
              <a:t>1. University of Surrey, Guildford, UK </a:t>
            </a:r>
            <a:endParaRPr b="0" lang="en-GB" sz="1600" spc="-1" strike="noStrike">
              <a:latin typeface="Arial"/>
            </a:endParaRPr>
          </a:p>
          <a:p>
            <a:pPr>
              <a:lnSpc>
                <a:spcPct val="120000"/>
              </a:lnSpc>
              <a:buNone/>
              <a:tabLst>
                <a:tab algn="l" pos="0"/>
              </a:tabLst>
            </a:pPr>
            <a:r>
              <a:rPr b="0" lang="en-US" sz="1600" spc="-1" strike="noStrike">
                <a:solidFill>
                  <a:srgbClr val="ffffff"/>
                </a:solidFill>
                <a:latin typeface="Arial"/>
                <a:ea typeface="DejaVu Sans"/>
              </a:rPr>
              <a:t>2. National Physical Laboratory, Teddington, UK </a:t>
            </a:r>
            <a:endParaRPr b="0" lang="en-GB" sz="1600" spc="-1" strike="noStrike">
              <a:latin typeface="Arial"/>
            </a:endParaRPr>
          </a:p>
          <a:p>
            <a:pPr>
              <a:lnSpc>
                <a:spcPct val="120000"/>
              </a:lnSpc>
              <a:buNone/>
              <a:tabLst>
                <a:tab algn="l" pos="0"/>
              </a:tabLst>
            </a:pPr>
            <a:r>
              <a:rPr b="0" lang="en-US" sz="1600" spc="-1" strike="noStrike">
                <a:solidFill>
                  <a:srgbClr val="ffffff"/>
                </a:solidFill>
                <a:latin typeface="Arial"/>
                <a:ea typeface="DejaVu Sans"/>
              </a:rPr>
              <a:t>3. Institut Laue-Langevin, Grenoble, France</a:t>
            </a:r>
            <a:endParaRPr b="0" lang="en-GB" sz="1600" spc="-1" strike="noStrike">
              <a:latin typeface="Arial"/>
            </a:endParaRPr>
          </a:p>
        </p:txBody>
      </p:sp>
      <p:pic>
        <p:nvPicPr>
          <p:cNvPr id="222" name="Picture 178" descr=""/>
          <p:cNvPicPr/>
          <p:nvPr/>
        </p:nvPicPr>
        <p:blipFill>
          <a:blip r:embed="rId1"/>
          <a:stretch/>
        </p:blipFill>
        <p:spPr>
          <a:xfrm>
            <a:off x="7740000" y="497520"/>
            <a:ext cx="3956400" cy="932760"/>
          </a:xfrm>
          <a:prstGeom prst="rect">
            <a:avLst/>
          </a:prstGeom>
          <a:ln w="0">
            <a:noFill/>
          </a:ln>
        </p:spPr>
      </p:pic>
      <p:sp>
        <p:nvSpPr>
          <p:cNvPr id="223" name="Straight Connector 179"/>
          <p:cNvSpPr/>
          <p:nvPr/>
        </p:nvSpPr>
        <p:spPr>
          <a:xfrm>
            <a:off x="540000" y="4104000"/>
            <a:ext cx="10620000" cy="360"/>
          </a:xfrm>
          <a:prstGeom prst="line">
            <a:avLst/>
          </a:prstGeom>
          <a:ln w="0">
            <a:solidFill>
              <a:srgbClr val="3465a4"/>
            </a:solidFill>
          </a:ln>
        </p:spPr>
        <p:style>
          <a:lnRef idx="0"/>
          <a:fillRef idx="0"/>
          <a:effectRef idx="0"/>
          <a:fontRef idx="minor"/>
        </p:style>
      </p:sp>
      <p:sp>
        <p:nvSpPr>
          <p:cNvPr id="224" name="Straight Connector 180"/>
          <p:cNvSpPr/>
          <p:nvPr/>
        </p:nvSpPr>
        <p:spPr>
          <a:xfrm>
            <a:off x="540000" y="5760000"/>
            <a:ext cx="10620000" cy="360"/>
          </a:xfrm>
          <a:prstGeom prst="line">
            <a:avLst/>
          </a:prstGeom>
          <a:ln w="0">
            <a:solidFill>
              <a:srgbClr val="3465a4"/>
            </a:solidFill>
          </a:ln>
        </p:spPr>
        <p:style>
          <a:lnRef idx="0"/>
          <a:fillRef idx="0"/>
          <a:effectRef idx="0"/>
          <a:fontRef idx="minor"/>
        </p:style>
      </p:sp>
      <p:sp>
        <p:nvSpPr>
          <p:cNvPr id="225" name="Rectangle 181"/>
          <p:cNvSpPr/>
          <p:nvPr/>
        </p:nvSpPr>
        <p:spPr>
          <a:xfrm>
            <a:off x="8820000" y="6419880"/>
            <a:ext cx="3236400" cy="344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800" spc="-1" strike="noStrike">
                <a:solidFill>
                  <a:srgbClr val="ffffff"/>
                </a:solidFill>
                <a:latin typeface="Arial"/>
                <a:ea typeface="DejaVu Sans"/>
              </a:rPr>
              <a:t>IoP Nuclear Conference 2026</a:t>
            </a:r>
            <a:endParaRPr b="0" lang="en-GB" sz="18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Title 7"/>
          <p:cNvSpPr/>
          <p:nvPr/>
        </p:nvSpPr>
        <p:spPr>
          <a:xfrm>
            <a:off x="373320" y="183600"/>
            <a:ext cx="10001160" cy="779400"/>
          </a:xfrm>
          <a:prstGeom prst="rect">
            <a:avLst/>
          </a:prstGeom>
          <a:solidFill>
            <a:srgbClr val="002f6c"/>
          </a:solidFill>
          <a:ln w="0">
            <a:noFill/>
          </a:ln>
        </p:spPr>
        <p:style>
          <a:lnRef idx="0"/>
          <a:fillRef idx="0"/>
          <a:effectRef idx="0"/>
          <a:fontRef idx="minor"/>
        </p:style>
        <p:txBody>
          <a:bodyPr lIns="0" rIns="0" tIns="0" bIns="0" anchor="t">
            <a:noAutofit/>
          </a:bodyPr>
          <a:p>
            <a:pPr>
              <a:lnSpc>
                <a:spcPct val="120000"/>
              </a:lnSpc>
              <a:buNone/>
            </a:pPr>
            <a:r>
              <a:rPr b="1" lang="en-GB" sz="3500" spc="-1" strike="noStrike">
                <a:solidFill>
                  <a:srgbClr val="ffffff"/>
                </a:solidFill>
                <a:latin typeface="Arial"/>
                <a:ea typeface="DejaVu Sans"/>
              </a:rPr>
              <a:t>Beta Decay Strength</a:t>
            </a:r>
            <a:endParaRPr b="0" lang="en-GB" sz="3500" spc="-1" strike="noStrike">
              <a:latin typeface="Arial"/>
            </a:endParaRPr>
          </a:p>
        </p:txBody>
      </p:sp>
      <p:sp>
        <p:nvSpPr>
          <p:cNvPr id="274" name="TextBox 230"/>
          <p:cNvSpPr/>
          <p:nvPr/>
        </p:nvSpPr>
        <p:spPr>
          <a:xfrm>
            <a:off x="540000" y="5400000"/>
            <a:ext cx="5038560" cy="1112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800" spc="-1" strike="noStrike">
                <a:solidFill>
                  <a:srgbClr val="ffffff"/>
                </a:solidFill>
                <a:latin typeface="Arial"/>
                <a:ea typeface="DejaVu Sans"/>
              </a:rPr>
              <a:t>Infer beta feeding from balance of gamma-ray intensity feeding / deexciting each level</a:t>
            </a:r>
            <a:endParaRPr b="0" lang="en-GB" sz="1800" spc="-1" strike="noStrike">
              <a:latin typeface="Arial"/>
            </a:endParaRPr>
          </a:p>
        </p:txBody>
      </p:sp>
      <p:sp>
        <p:nvSpPr>
          <p:cNvPr id="275" name="TextBox 231"/>
          <p:cNvSpPr/>
          <p:nvPr/>
        </p:nvSpPr>
        <p:spPr>
          <a:xfrm>
            <a:off x="6120000" y="5040000"/>
            <a:ext cx="5758560" cy="1880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800" spc="-1" strike="noStrike">
                <a:solidFill>
                  <a:srgbClr val="ffffff"/>
                </a:solidFill>
                <a:latin typeface="Arial"/>
                <a:ea typeface="DejaVu Sans"/>
              </a:rPr>
              <a:t>Beta feeding shifted to higher energy levels – lower energy betas</a:t>
            </a:r>
            <a:endParaRPr b="0" lang="en-GB" sz="1800" spc="-1" strike="noStrike">
              <a:latin typeface="Arial"/>
            </a:endParaRPr>
          </a:p>
          <a:p>
            <a:pPr>
              <a:lnSpc>
                <a:spcPct val="100000"/>
              </a:lnSpc>
              <a:buNone/>
            </a:pPr>
            <a:r>
              <a:rPr b="0" lang="en-GB" sz="1800" spc="-1" strike="noStrike">
                <a:solidFill>
                  <a:srgbClr val="ffffff"/>
                </a:solidFill>
                <a:latin typeface="Arial"/>
                <a:ea typeface="DejaVu Sans"/>
              </a:rPr>
              <a:t>Electron capture preferential at low decay energy</a:t>
            </a:r>
            <a:endParaRPr b="0" lang="en-GB" sz="1800" spc="-1" strike="noStrike">
              <a:latin typeface="Arial"/>
            </a:endParaRPr>
          </a:p>
          <a:p>
            <a:pPr>
              <a:lnSpc>
                <a:spcPct val="100000"/>
              </a:lnSpc>
              <a:buNone/>
            </a:pPr>
            <a:r>
              <a:rPr b="0" lang="en-GB" sz="1800" spc="-1" strike="noStrike">
                <a:solidFill>
                  <a:srgbClr val="ffffff"/>
                </a:solidFill>
                <a:latin typeface="Arial"/>
                <a:ea typeface="DejaVu Sans"/>
              </a:rPr>
              <a:t>Little change in average </a:t>
            </a:r>
            <a:r>
              <a:rPr b="0" lang="en-GB" sz="1800" spc="-1" strike="noStrike">
                <a:solidFill>
                  <a:srgbClr val="ffffff"/>
                </a:solidFill>
                <a:latin typeface="Arial"/>
                <a:ea typeface="Arial"/>
              </a:rPr>
              <a:t>β</a:t>
            </a:r>
            <a:r>
              <a:rPr b="0" lang="en-GB" sz="1800" spc="-1" strike="noStrike" baseline="33000">
                <a:solidFill>
                  <a:srgbClr val="ffffff"/>
                </a:solidFill>
                <a:latin typeface="Arial"/>
                <a:ea typeface="Arial"/>
              </a:rPr>
              <a:t>+</a:t>
            </a:r>
            <a:r>
              <a:rPr b="0" lang="en-GB" sz="1800" spc="-1" strike="noStrike">
                <a:solidFill>
                  <a:srgbClr val="ffffff"/>
                </a:solidFill>
                <a:latin typeface="Arial"/>
                <a:ea typeface="Arial"/>
              </a:rPr>
              <a:t> </a:t>
            </a:r>
            <a:r>
              <a:rPr b="0" lang="en-GB" sz="1800" spc="-1" strike="noStrike">
                <a:solidFill>
                  <a:srgbClr val="ffffff"/>
                </a:solidFill>
                <a:latin typeface="Arial"/>
                <a:ea typeface="DejaVu Sans"/>
              </a:rPr>
              <a:t>energy</a:t>
            </a:r>
            <a:endParaRPr b="0" lang="en-GB" sz="1800" spc="-1" strike="noStrike">
              <a:latin typeface="Arial"/>
            </a:endParaRPr>
          </a:p>
          <a:p>
            <a:pPr>
              <a:lnSpc>
                <a:spcPct val="100000"/>
              </a:lnSpc>
              <a:buNone/>
            </a:pPr>
            <a:r>
              <a:rPr b="0" lang="en-GB" sz="1800" spc="-1" strike="noStrike">
                <a:solidFill>
                  <a:srgbClr val="ffffff"/>
                </a:solidFill>
                <a:latin typeface="Arial"/>
                <a:ea typeface="DejaVu Sans"/>
              </a:rPr>
              <a:t>Positron emission probability 18.5(44) per 100 decays - 8.9% reduction</a:t>
            </a:r>
            <a:endParaRPr b="0" lang="en-GB" sz="1800" spc="-1" strike="noStrike">
              <a:latin typeface="Arial"/>
            </a:endParaRPr>
          </a:p>
          <a:p>
            <a:pPr>
              <a:lnSpc>
                <a:spcPct val="100000"/>
              </a:lnSpc>
              <a:buNone/>
            </a:pPr>
            <a:endParaRPr b="0" lang="en-GB" sz="1800" spc="-1" strike="noStrike">
              <a:latin typeface="Arial"/>
            </a:endParaRPr>
          </a:p>
        </p:txBody>
      </p:sp>
      <p:grpSp>
        <p:nvGrpSpPr>
          <p:cNvPr id="276" name="Group 232"/>
          <p:cNvGrpSpPr/>
          <p:nvPr/>
        </p:nvGrpSpPr>
        <p:grpSpPr>
          <a:xfrm>
            <a:off x="900000" y="1080000"/>
            <a:ext cx="3778560" cy="4138560"/>
            <a:chOff x="900000" y="1080000"/>
            <a:chExt cx="3778560" cy="4138560"/>
          </a:xfrm>
        </p:grpSpPr>
        <p:sp>
          <p:nvSpPr>
            <p:cNvPr id="277" name="Rectangle 233"/>
            <p:cNvSpPr/>
            <p:nvPr/>
          </p:nvSpPr>
          <p:spPr>
            <a:xfrm>
              <a:off x="900000" y="1080000"/>
              <a:ext cx="3418560" cy="4138560"/>
            </a:xfrm>
            <a:prstGeom prst="rect">
              <a:avLst/>
            </a:prstGeom>
            <a:solidFill>
              <a:srgbClr val="ffffff"/>
            </a:solidFill>
            <a:ln w="0">
              <a:solidFill>
                <a:srgbClr val="3465a4"/>
              </a:solidFill>
            </a:ln>
          </p:spPr>
          <p:style>
            <a:lnRef idx="0"/>
            <a:fillRef idx="0"/>
            <a:effectRef idx="0"/>
            <a:fontRef idx="minor"/>
          </p:style>
        </p:sp>
        <p:sp>
          <p:nvSpPr>
            <p:cNvPr id="278" name="Straight Connector 234"/>
            <p:cNvSpPr/>
            <p:nvPr/>
          </p:nvSpPr>
          <p:spPr>
            <a:xfrm>
              <a:off x="1260000" y="3960000"/>
              <a:ext cx="1620000" cy="360"/>
            </a:xfrm>
            <a:prstGeom prst="line">
              <a:avLst/>
            </a:prstGeom>
            <a:ln>
              <a:solidFill>
                <a:srgbClr val="4a7ebb"/>
              </a:solidFill>
            </a:ln>
          </p:spPr>
          <p:style>
            <a:lnRef idx="1">
              <a:schemeClr val="accent1"/>
            </a:lnRef>
            <a:fillRef idx="0">
              <a:schemeClr val="accent1"/>
            </a:fillRef>
            <a:effectRef idx="0">
              <a:schemeClr val="accent1"/>
            </a:effectRef>
            <a:fontRef idx="minor"/>
          </p:style>
        </p:sp>
        <p:sp>
          <p:nvSpPr>
            <p:cNvPr id="279" name="Straight Connector 235"/>
            <p:cNvSpPr/>
            <p:nvPr/>
          </p:nvSpPr>
          <p:spPr>
            <a:xfrm>
              <a:off x="1260000" y="2160000"/>
              <a:ext cx="1620000" cy="360"/>
            </a:xfrm>
            <a:prstGeom prst="line">
              <a:avLst/>
            </a:prstGeom>
            <a:ln>
              <a:solidFill>
                <a:srgbClr val="be4b48"/>
              </a:solidFill>
            </a:ln>
          </p:spPr>
          <p:style>
            <a:lnRef idx="1">
              <a:schemeClr val="accent2"/>
            </a:lnRef>
            <a:fillRef idx="0">
              <a:schemeClr val="accent2"/>
            </a:fillRef>
            <a:effectRef idx="0">
              <a:schemeClr val="accent2"/>
            </a:effectRef>
            <a:fontRef idx="minor"/>
          </p:style>
        </p:sp>
        <p:sp>
          <p:nvSpPr>
            <p:cNvPr id="280" name="Straight Connector 236"/>
            <p:cNvSpPr/>
            <p:nvPr/>
          </p:nvSpPr>
          <p:spPr>
            <a:xfrm>
              <a:off x="1260000" y="4680000"/>
              <a:ext cx="1620000" cy="360"/>
            </a:xfrm>
            <a:prstGeom prst="line">
              <a:avLst/>
            </a:prstGeom>
            <a:ln w="38160">
              <a:solidFill>
                <a:srgbClr val="3465a4"/>
              </a:solidFill>
              <a:round/>
            </a:ln>
          </p:spPr>
          <p:style>
            <a:lnRef idx="0"/>
            <a:fillRef idx="0"/>
            <a:effectRef idx="0"/>
            <a:fontRef idx="minor"/>
          </p:style>
        </p:sp>
        <p:sp>
          <p:nvSpPr>
            <p:cNvPr id="281" name="TextBox 237"/>
            <p:cNvSpPr/>
            <p:nvPr/>
          </p:nvSpPr>
          <p:spPr>
            <a:xfrm>
              <a:off x="1620000" y="4693680"/>
              <a:ext cx="1438560" cy="344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800" spc="-1" strike="noStrike" baseline="33000">
                  <a:solidFill>
                    <a:srgbClr val="000000"/>
                  </a:solidFill>
                  <a:latin typeface="Arial"/>
                  <a:ea typeface="DejaVu Sans"/>
                </a:rPr>
                <a:t>152</a:t>
              </a:r>
              <a:r>
                <a:rPr b="0" lang="en-GB" sz="1800" spc="-1" strike="noStrike">
                  <a:solidFill>
                    <a:srgbClr val="000000"/>
                  </a:solidFill>
                  <a:latin typeface="Arial"/>
                  <a:ea typeface="DejaVu Sans"/>
                </a:rPr>
                <a:t>Gd</a:t>
              </a:r>
              <a:endParaRPr b="0" lang="en-GB" sz="1800" spc="-1" strike="noStrike">
                <a:latin typeface="Arial"/>
              </a:endParaRPr>
            </a:p>
          </p:txBody>
        </p:sp>
        <p:sp>
          <p:nvSpPr>
            <p:cNvPr id="282" name="Straight Connector 238"/>
            <p:cNvSpPr/>
            <p:nvPr/>
          </p:nvSpPr>
          <p:spPr>
            <a:xfrm>
              <a:off x="3060000" y="1440000"/>
              <a:ext cx="1080000" cy="360"/>
            </a:xfrm>
            <a:prstGeom prst="line">
              <a:avLst/>
            </a:prstGeom>
            <a:ln w="38160">
              <a:solidFill>
                <a:srgbClr val="3465a4"/>
              </a:solidFill>
              <a:round/>
            </a:ln>
          </p:spPr>
          <p:style>
            <a:lnRef idx="0"/>
            <a:fillRef idx="0"/>
            <a:effectRef idx="0"/>
            <a:fontRef idx="minor"/>
          </p:style>
        </p:sp>
        <p:sp>
          <p:nvSpPr>
            <p:cNvPr id="283" name="TextBox 239"/>
            <p:cNvSpPr/>
            <p:nvPr/>
          </p:nvSpPr>
          <p:spPr>
            <a:xfrm>
              <a:off x="3240000" y="1093680"/>
              <a:ext cx="1438560" cy="344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800" spc="-1" strike="noStrike" baseline="33000">
                  <a:solidFill>
                    <a:srgbClr val="000000"/>
                  </a:solidFill>
                  <a:latin typeface="Arial"/>
                  <a:ea typeface="DejaVu Sans"/>
                </a:rPr>
                <a:t>152</a:t>
              </a:r>
              <a:r>
                <a:rPr b="0" lang="en-GB" sz="1800" spc="-1" strike="noStrike">
                  <a:solidFill>
                    <a:srgbClr val="000000"/>
                  </a:solidFill>
                  <a:latin typeface="Arial"/>
                  <a:ea typeface="DejaVu Sans"/>
                </a:rPr>
                <a:t>Tb</a:t>
              </a:r>
              <a:endParaRPr b="0" lang="en-GB" sz="1800" spc="-1" strike="noStrike">
                <a:latin typeface="Arial"/>
              </a:endParaRPr>
            </a:p>
          </p:txBody>
        </p:sp>
        <p:sp>
          <p:nvSpPr>
            <p:cNvPr id="284" name="TextBox 240"/>
            <p:cNvSpPr/>
            <p:nvPr/>
          </p:nvSpPr>
          <p:spPr>
            <a:xfrm>
              <a:off x="1260000" y="4320000"/>
              <a:ext cx="898560" cy="600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800" spc="-1" strike="noStrike">
                  <a:solidFill>
                    <a:srgbClr val="000000"/>
                  </a:solidFill>
                  <a:latin typeface="Arial"/>
                  <a:ea typeface="DejaVu Sans"/>
                </a:rPr>
                <a:t>0 </a:t>
              </a:r>
              <a:endParaRPr b="0" lang="en-GB" sz="1800" spc="-1" strike="noStrike">
                <a:latin typeface="Arial"/>
              </a:endParaRPr>
            </a:p>
            <a:p>
              <a:pPr>
                <a:lnSpc>
                  <a:spcPct val="100000"/>
                </a:lnSpc>
                <a:buNone/>
              </a:pPr>
              <a:endParaRPr b="0" lang="en-GB" sz="1800" spc="-1" strike="noStrike">
                <a:latin typeface="Arial"/>
              </a:endParaRPr>
            </a:p>
          </p:txBody>
        </p:sp>
        <p:sp>
          <p:nvSpPr>
            <p:cNvPr id="285" name="TextBox 241"/>
            <p:cNvSpPr/>
            <p:nvPr/>
          </p:nvSpPr>
          <p:spPr>
            <a:xfrm>
              <a:off x="1260000" y="3613680"/>
              <a:ext cx="718560" cy="344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800" spc="-1" strike="noStrike">
                  <a:solidFill>
                    <a:srgbClr val="000000"/>
                  </a:solidFill>
                  <a:latin typeface="Arial"/>
                  <a:ea typeface="DejaVu Sans"/>
                </a:rPr>
                <a:t>E</a:t>
              </a:r>
              <a:r>
                <a:rPr b="0" lang="en-GB" sz="1800" spc="-1" strike="noStrike" baseline="-8000">
                  <a:solidFill>
                    <a:srgbClr val="000000"/>
                  </a:solidFill>
                  <a:latin typeface="Arial"/>
                  <a:ea typeface="DejaVu Sans"/>
                </a:rPr>
                <a:t>x1</a:t>
              </a:r>
              <a:endParaRPr b="0" lang="en-GB" sz="1800" spc="-1" strike="noStrike">
                <a:latin typeface="Arial"/>
              </a:endParaRPr>
            </a:p>
          </p:txBody>
        </p:sp>
        <p:sp>
          <p:nvSpPr>
            <p:cNvPr id="286" name="TextBox 242"/>
            <p:cNvSpPr/>
            <p:nvPr/>
          </p:nvSpPr>
          <p:spPr>
            <a:xfrm>
              <a:off x="1260000" y="1813680"/>
              <a:ext cx="718560" cy="344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800" spc="-1" strike="noStrike">
                  <a:solidFill>
                    <a:srgbClr val="000000"/>
                  </a:solidFill>
                  <a:latin typeface="Arial"/>
                  <a:ea typeface="DejaVu Sans"/>
                </a:rPr>
                <a:t>E</a:t>
              </a:r>
              <a:r>
                <a:rPr b="0" lang="en-GB" sz="1800" spc="-1" strike="noStrike" baseline="-8000">
                  <a:solidFill>
                    <a:srgbClr val="000000"/>
                  </a:solidFill>
                  <a:latin typeface="Arial"/>
                  <a:ea typeface="DejaVu Sans"/>
                </a:rPr>
                <a:t>x2</a:t>
              </a:r>
              <a:endParaRPr b="0" lang="en-GB" sz="1800" spc="-1" strike="noStrike">
                <a:latin typeface="Arial"/>
              </a:endParaRPr>
            </a:p>
          </p:txBody>
        </p:sp>
        <p:sp>
          <p:nvSpPr>
            <p:cNvPr id="287" name="Straight Connector 243"/>
            <p:cNvSpPr/>
            <p:nvPr/>
          </p:nvSpPr>
          <p:spPr>
            <a:xfrm>
              <a:off x="2520000" y="3960000"/>
              <a:ext cx="360" cy="720000"/>
            </a:xfrm>
            <a:prstGeom prst="line">
              <a:avLst/>
            </a:prstGeom>
            <a:ln>
              <a:solidFill>
                <a:srgbClr val="4a7ebb"/>
              </a:solidFill>
              <a:tailEnd len="med" type="triangle" w="med"/>
            </a:ln>
          </p:spPr>
          <p:style>
            <a:lnRef idx="1">
              <a:schemeClr val="accent1"/>
            </a:lnRef>
            <a:fillRef idx="0">
              <a:schemeClr val="accent1"/>
            </a:fillRef>
            <a:effectRef idx="0">
              <a:schemeClr val="accent1"/>
            </a:effectRef>
            <a:fontRef idx="minor"/>
          </p:style>
        </p:sp>
        <p:sp>
          <p:nvSpPr>
            <p:cNvPr id="288" name="Straight Connector 244"/>
            <p:cNvSpPr/>
            <p:nvPr/>
          </p:nvSpPr>
          <p:spPr>
            <a:xfrm>
              <a:off x="1980000" y="2160000"/>
              <a:ext cx="360" cy="1800000"/>
            </a:xfrm>
            <a:prstGeom prst="line">
              <a:avLst/>
            </a:prstGeom>
            <a:ln>
              <a:solidFill>
                <a:srgbClr val="be4b48"/>
              </a:solidFill>
              <a:tailEnd len="med" type="triangle" w="med"/>
            </a:ln>
          </p:spPr>
          <p:style>
            <a:lnRef idx="1">
              <a:schemeClr val="accent2"/>
            </a:lnRef>
            <a:fillRef idx="0">
              <a:schemeClr val="accent2"/>
            </a:fillRef>
            <a:effectRef idx="0">
              <a:schemeClr val="accent2"/>
            </a:effectRef>
            <a:fontRef idx="minor"/>
          </p:style>
        </p:sp>
        <p:sp>
          <p:nvSpPr>
            <p:cNvPr id="289" name="Straight Connector 245"/>
            <p:cNvSpPr/>
            <p:nvPr/>
          </p:nvSpPr>
          <p:spPr>
            <a:xfrm flipH="1">
              <a:off x="2880000" y="4140000"/>
              <a:ext cx="360000" cy="540000"/>
            </a:xfrm>
            <a:prstGeom prst="line">
              <a:avLst/>
            </a:prstGeom>
            <a:ln>
              <a:solidFill>
                <a:srgbClr val="4a7ebb"/>
              </a:solidFill>
              <a:tailEnd len="med" type="triangle" w="med"/>
            </a:ln>
          </p:spPr>
          <p:style>
            <a:lnRef idx="1">
              <a:schemeClr val="accent1"/>
            </a:lnRef>
            <a:fillRef idx="0">
              <a:schemeClr val="accent1"/>
            </a:fillRef>
            <a:effectRef idx="0">
              <a:schemeClr val="accent1"/>
            </a:effectRef>
            <a:fontRef idx="minor"/>
          </p:style>
        </p:sp>
        <p:sp>
          <p:nvSpPr>
            <p:cNvPr id="290" name="Straight Connector 246"/>
            <p:cNvSpPr/>
            <p:nvPr/>
          </p:nvSpPr>
          <p:spPr>
            <a:xfrm flipH="1">
              <a:off x="2880000" y="3420000"/>
              <a:ext cx="360000" cy="540000"/>
            </a:xfrm>
            <a:prstGeom prst="line">
              <a:avLst/>
            </a:prstGeom>
            <a:ln>
              <a:solidFill>
                <a:srgbClr val="4a7ebb"/>
              </a:solidFill>
              <a:tailEnd len="med" type="triangle" w="med"/>
            </a:ln>
          </p:spPr>
          <p:style>
            <a:lnRef idx="1">
              <a:schemeClr val="accent1"/>
            </a:lnRef>
            <a:fillRef idx="0">
              <a:schemeClr val="accent1"/>
            </a:fillRef>
            <a:effectRef idx="0">
              <a:schemeClr val="accent1"/>
            </a:effectRef>
            <a:fontRef idx="minor"/>
          </p:style>
        </p:sp>
        <p:sp>
          <p:nvSpPr>
            <p:cNvPr id="291" name="Straight Connector 247"/>
            <p:cNvSpPr/>
            <p:nvPr/>
          </p:nvSpPr>
          <p:spPr>
            <a:xfrm flipH="1">
              <a:off x="2880000" y="1620000"/>
              <a:ext cx="360000" cy="540000"/>
            </a:xfrm>
            <a:prstGeom prst="line">
              <a:avLst/>
            </a:prstGeom>
            <a:ln>
              <a:solidFill>
                <a:srgbClr val="be4b48"/>
              </a:solidFill>
              <a:tailEnd len="med" type="triangle" w="med"/>
            </a:ln>
          </p:spPr>
          <p:style>
            <a:lnRef idx="1">
              <a:schemeClr val="accent2"/>
            </a:lnRef>
            <a:fillRef idx="0">
              <a:schemeClr val="accent2"/>
            </a:fillRef>
            <a:effectRef idx="0">
              <a:schemeClr val="accent2"/>
            </a:effectRef>
            <a:fontRef idx="minor"/>
          </p:style>
        </p:sp>
        <p:sp>
          <p:nvSpPr>
            <p:cNvPr id="292" name="TextBox 248"/>
            <p:cNvSpPr/>
            <p:nvPr/>
          </p:nvSpPr>
          <p:spPr>
            <a:xfrm>
              <a:off x="3240000" y="1800000"/>
              <a:ext cx="1078560" cy="600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800" spc="-1" strike="noStrike">
                  <a:solidFill>
                    <a:srgbClr val="000000"/>
                  </a:solidFill>
                  <a:latin typeface="Arial"/>
                  <a:ea typeface="DejaVu Sans"/>
                </a:rPr>
                <a:t>I</a:t>
              </a:r>
              <a:r>
                <a:rPr b="0" lang="en-GB" sz="1800" spc="-1" strike="noStrike" baseline="-8000">
                  <a:solidFill>
                    <a:srgbClr val="000000"/>
                  </a:solidFill>
                  <a:latin typeface="Arial"/>
                  <a:ea typeface="DejaVu Sans"/>
                </a:rPr>
                <a:t>(</a:t>
              </a:r>
              <a:r>
                <a:rPr b="0" lang="en-GB" sz="1800" spc="-1" strike="noStrike" baseline="-8000">
                  <a:solidFill>
                    <a:srgbClr val="000000"/>
                  </a:solidFill>
                  <a:latin typeface="Arial"/>
                  <a:ea typeface="Arial"/>
                </a:rPr>
                <a:t>β+EC)</a:t>
              </a:r>
              <a:r>
                <a:rPr b="0" lang="en-GB" sz="1800" spc="-1" strike="noStrike" baseline="-8000">
                  <a:solidFill>
                    <a:srgbClr val="000000"/>
                  </a:solidFill>
                  <a:latin typeface="Arial"/>
                  <a:ea typeface="DejaVu Sans"/>
                </a:rPr>
                <a:t>2</a:t>
              </a:r>
              <a:endParaRPr b="0" lang="en-GB" sz="1800" spc="-1" strike="noStrike">
                <a:latin typeface="Arial"/>
              </a:endParaRPr>
            </a:p>
          </p:txBody>
        </p:sp>
        <p:sp>
          <p:nvSpPr>
            <p:cNvPr id="293" name="TextBox 249"/>
            <p:cNvSpPr/>
            <p:nvPr/>
          </p:nvSpPr>
          <p:spPr>
            <a:xfrm>
              <a:off x="3240000" y="3600000"/>
              <a:ext cx="1078560" cy="600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800" spc="-1" strike="noStrike">
                  <a:solidFill>
                    <a:srgbClr val="000000"/>
                  </a:solidFill>
                  <a:latin typeface="Arial"/>
                  <a:ea typeface="DejaVu Sans"/>
                </a:rPr>
                <a:t>I</a:t>
              </a:r>
              <a:r>
                <a:rPr b="0" lang="en-GB" sz="1800" spc="-1" strike="noStrike" baseline="-8000">
                  <a:solidFill>
                    <a:srgbClr val="000000"/>
                  </a:solidFill>
                  <a:latin typeface="Arial"/>
                  <a:ea typeface="DejaVu Sans"/>
                </a:rPr>
                <a:t>(</a:t>
              </a:r>
              <a:r>
                <a:rPr b="0" lang="en-GB" sz="1800" spc="-1" strike="noStrike" baseline="-8000">
                  <a:solidFill>
                    <a:srgbClr val="000000"/>
                  </a:solidFill>
                  <a:latin typeface="Arial"/>
                  <a:ea typeface="Arial"/>
                </a:rPr>
                <a:t>β+EC)1</a:t>
              </a:r>
              <a:endParaRPr b="0" lang="en-GB" sz="1800" spc="-1" strike="noStrike">
                <a:latin typeface="Arial"/>
              </a:endParaRPr>
            </a:p>
          </p:txBody>
        </p:sp>
        <p:sp>
          <p:nvSpPr>
            <p:cNvPr id="294" name="TextBox 250"/>
            <p:cNvSpPr/>
            <p:nvPr/>
          </p:nvSpPr>
          <p:spPr>
            <a:xfrm>
              <a:off x="3240000" y="4320000"/>
              <a:ext cx="1078560" cy="600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800" spc="-1" strike="noStrike">
                  <a:solidFill>
                    <a:srgbClr val="000000"/>
                  </a:solidFill>
                  <a:latin typeface="Arial"/>
                  <a:ea typeface="DejaVu Sans"/>
                </a:rPr>
                <a:t>I</a:t>
              </a:r>
              <a:r>
                <a:rPr b="0" lang="en-GB" sz="1800" spc="-1" strike="noStrike" baseline="-8000">
                  <a:solidFill>
                    <a:srgbClr val="000000"/>
                  </a:solidFill>
                  <a:latin typeface="Arial"/>
                  <a:ea typeface="DejaVu Sans"/>
                </a:rPr>
                <a:t>(</a:t>
              </a:r>
              <a:r>
                <a:rPr b="0" lang="en-GB" sz="1800" spc="-1" strike="noStrike" baseline="-8000">
                  <a:solidFill>
                    <a:srgbClr val="000000"/>
                  </a:solidFill>
                  <a:latin typeface="Arial"/>
                  <a:ea typeface="Arial"/>
                </a:rPr>
                <a:t>β+EC)0</a:t>
              </a:r>
              <a:endParaRPr b="0" lang="en-GB" sz="1800" spc="-1" strike="noStrike">
                <a:latin typeface="Arial"/>
              </a:endParaRPr>
            </a:p>
          </p:txBody>
        </p:sp>
        <p:sp>
          <p:nvSpPr>
            <p:cNvPr id="295" name="TextBox 251"/>
            <p:cNvSpPr/>
            <p:nvPr/>
          </p:nvSpPr>
          <p:spPr>
            <a:xfrm>
              <a:off x="1980000" y="2817720"/>
              <a:ext cx="1078560" cy="600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800" spc="-1" strike="noStrike">
                  <a:solidFill>
                    <a:srgbClr val="000000"/>
                  </a:solidFill>
                  <a:latin typeface="Arial"/>
                  <a:ea typeface="DejaVu Sans"/>
                </a:rPr>
                <a:t>I</a:t>
              </a:r>
              <a:r>
                <a:rPr b="0" lang="en-GB" sz="1800" spc="-1" strike="noStrike" baseline="-8000">
                  <a:solidFill>
                    <a:srgbClr val="000000"/>
                  </a:solidFill>
                  <a:latin typeface="Arial"/>
                  <a:ea typeface="Arial"/>
                </a:rPr>
                <a:t>γ1</a:t>
              </a:r>
              <a:endParaRPr b="0" lang="en-GB" sz="1800" spc="-1" strike="noStrike">
                <a:latin typeface="Arial"/>
              </a:endParaRPr>
            </a:p>
          </p:txBody>
        </p:sp>
        <p:sp>
          <p:nvSpPr>
            <p:cNvPr id="296" name="TextBox 252"/>
            <p:cNvSpPr/>
            <p:nvPr/>
          </p:nvSpPr>
          <p:spPr>
            <a:xfrm>
              <a:off x="2520000" y="4091400"/>
              <a:ext cx="1078560" cy="600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800" spc="-1" strike="noStrike">
                  <a:solidFill>
                    <a:srgbClr val="000000"/>
                  </a:solidFill>
                  <a:latin typeface="Arial"/>
                  <a:ea typeface="DejaVu Sans"/>
                </a:rPr>
                <a:t>I</a:t>
              </a:r>
              <a:r>
                <a:rPr b="0" lang="en-GB" sz="1800" spc="-1" strike="noStrike" baseline="-8000">
                  <a:solidFill>
                    <a:srgbClr val="000000"/>
                  </a:solidFill>
                  <a:latin typeface="Arial"/>
                  <a:ea typeface="Arial"/>
                </a:rPr>
                <a:t>γ2</a:t>
              </a:r>
              <a:endParaRPr b="0" lang="en-GB" sz="1800" spc="-1" strike="noStrike">
                <a:latin typeface="Arial"/>
              </a:endParaRPr>
            </a:p>
          </p:txBody>
        </p:sp>
      </p:grpSp>
      <p:pic>
        <p:nvPicPr>
          <p:cNvPr id="297" name="Picture 253" descr=""/>
          <p:cNvPicPr/>
          <p:nvPr/>
        </p:nvPicPr>
        <p:blipFill>
          <a:blip r:embed="rId1"/>
          <a:stretch/>
        </p:blipFill>
        <p:spPr>
          <a:xfrm>
            <a:off x="6096600" y="1080000"/>
            <a:ext cx="5241960" cy="3778560"/>
          </a:xfrm>
          <a:prstGeom prst="rect">
            <a:avLst/>
          </a:prstGeom>
          <a:ln w="0">
            <a:noFill/>
          </a:ln>
        </p:spPr>
      </p:pic>
      <p:sp>
        <p:nvSpPr>
          <p:cNvPr id="298" name="Free-form: Shape 254"/>
          <p:cNvSpPr/>
          <p:nvPr/>
        </p:nvSpPr>
        <p:spPr>
          <a:xfrm>
            <a:off x="4500000" y="2520000"/>
            <a:ext cx="1438560" cy="898560"/>
          </a:xfrm>
          <a:custGeom>
            <a:avLst/>
            <a:gdLst/>
            <a:ah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729fcf"/>
          </a:solidFill>
          <a:ln w="0">
            <a:solidFill>
              <a:srgbClr val="3465a4"/>
            </a:solidFill>
          </a:ln>
        </p:spPr>
        <p:style>
          <a:lnRef idx="0"/>
          <a:fillRef idx="0"/>
          <a:effectRef idx="0"/>
          <a:fontRef idx="minor"/>
        </p:style>
      </p:sp>
      <p:sp>
        <p:nvSpPr>
          <p:cNvPr id="299" name="TextBox 255"/>
          <p:cNvSpPr/>
          <p:nvPr/>
        </p:nvSpPr>
        <p:spPr>
          <a:xfrm>
            <a:off x="7560000" y="618120"/>
            <a:ext cx="2158560" cy="344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800" spc="-1" strike="noStrike">
                <a:solidFill>
                  <a:srgbClr val="ffffff"/>
                </a:solidFill>
                <a:latin typeface="Arial"/>
                <a:ea typeface="DejaVu Sans"/>
              </a:rPr>
              <a:t>Beta Spectrum</a:t>
            </a:r>
            <a:endParaRPr b="0" lang="en-GB"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0" name="Title 8"/>
          <p:cNvSpPr/>
          <p:nvPr/>
        </p:nvSpPr>
        <p:spPr>
          <a:xfrm>
            <a:off x="373320" y="183600"/>
            <a:ext cx="10001160" cy="779400"/>
          </a:xfrm>
          <a:prstGeom prst="rect">
            <a:avLst/>
          </a:prstGeom>
          <a:solidFill>
            <a:srgbClr val="002f6c"/>
          </a:solidFill>
          <a:ln w="0">
            <a:noFill/>
          </a:ln>
        </p:spPr>
        <p:style>
          <a:lnRef idx="0"/>
          <a:fillRef idx="0"/>
          <a:effectRef idx="0"/>
          <a:fontRef idx="minor"/>
        </p:style>
        <p:txBody>
          <a:bodyPr lIns="0" rIns="0" tIns="0" bIns="0" anchor="t">
            <a:noAutofit/>
          </a:bodyPr>
          <a:p>
            <a:pPr>
              <a:lnSpc>
                <a:spcPct val="120000"/>
              </a:lnSpc>
              <a:buNone/>
            </a:pPr>
            <a:r>
              <a:rPr b="1" lang="en-GB" sz="3500" spc="-1" strike="noStrike">
                <a:solidFill>
                  <a:srgbClr val="ffffff"/>
                </a:solidFill>
                <a:latin typeface="Arial"/>
                <a:ea typeface="DejaVu Sans"/>
              </a:rPr>
              <a:t>Dosimetry Implications</a:t>
            </a:r>
            <a:endParaRPr b="0" lang="en-GB" sz="3500" spc="-1" strike="noStrike">
              <a:latin typeface="Arial"/>
            </a:endParaRPr>
          </a:p>
        </p:txBody>
      </p:sp>
      <p:pic>
        <p:nvPicPr>
          <p:cNvPr id="301" name="Picture 257" descr=""/>
          <p:cNvPicPr/>
          <p:nvPr/>
        </p:nvPicPr>
        <p:blipFill>
          <a:blip r:embed="rId1"/>
          <a:stretch/>
        </p:blipFill>
        <p:spPr>
          <a:xfrm>
            <a:off x="1420920" y="1261080"/>
            <a:ext cx="9851040" cy="3299040"/>
          </a:xfrm>
          <a:prstGeom prst="rect">
            <a:avLst/>
          </a:prstGeom>
          <a:ln w="0">
            <a:noFill/>
          </a:ln>
        </p:spPr>
      </p:pic>
      <p:sp>
        <p:nvSpPr>
          <p:cNvPr id="302" name="TextBox 258"/>
          <p:cNvSpPr/>
          <p:nvPr/>
        </p:nvSpPr>
        <p:spPr>
          <a:xfrm>
            <a:off x="1620000" y="4860000"/>
            <a:ext cx="8818560" cy="1368720"/>
          </a:xfrm>
          <a:prstGeom prst="rect">
            <a:avLst/>
          </a:prstGeom>
          <a:noFill/>
          <a:ln w="0">
            <a:noFill/>
          </a:ln>
        </p:spPr>
        <p:style>
          <a:lnRef idx="0"/>
          <a:fillRef idx="0"/>
          <a:effectRef idx="0"/>
          <a:fontRef idx="minor"/>
        </p:style>
        <p:txBody>
          <a:bodyPr lIns="90000" rIns="90000" tIns="45000" bIns="45000" anchor="t">
            <a:noAutofit/>
          </a:bodyPr>
          <a:p>
            <a:pPr marL="285840" indent="-285840">
              <a:lnSpc>
                <a:spcPct val="100000"/>
              </a:lnSpc>
              <a:buClr>
                <a:srgbClr val="ffffff"/>
              </a:buClr>
              <a:buFont typeface="Arial"/>
              <a:buChar char="•"/>
            </a:pPr>
            <a:r>
              <a:rPr b="0" lang="en-GB" sz="1800" spc="-1" strike="noStrike">
                <a:solidFill>
                  <a:srgbClr val="ffffff"/>
                </a:solidFill>
                <a:latin typeface="Arial"/>
                <a:ea typeface="DejaVu Sans"/>
              </a:rPr>
              <a:t>Reduced beta dose, increased gamma dose</a:t>
            </a:r>
            <a:endParaRPr b="0" lang="en-GB" sz="1800" spc="-1" strike="noStrike">
              <a:latin typeface="Arial"/>
            </a:endParaRPr>
          </a:p>
          <a:p>
            <a:pPr marL="285840" indent="-285840">
              <a:lnSpc>
                <a:spcPct val="100000"/>
              </a:lnSpc>
              <a:buClr>
                <a:srgbClr val="ffffff"/>
              </a:buClr>
              <a:buFont typeface="Arial"/>
              <a:buChar char="•"/>
            </a:pPr>
            <a:r>
              <a:rPr b="0" lang="en-GB" sz="1800" spc="-1" strike="noStrike">
                <a:solidFill>
                  <a:srgbClr val="ffffff"/>
                </a:solidFill>
                <a:latin typeface="Arial"/>
                <a:ea typeface="DejaVu Sans"/>
              </a:rPr>
              <a:t>Absorbed dose calculations complex – betas have ~mm range, gammas more likely to escape</a:t>
            </a:r>
            <a:endParaRPr b="0" lang="en-GB" sz="1800" spc="-1" strike="noStrike">
              <a:latin typeface="Arial"/>
            </a:endParaRPr>
          </a:p>
          <a:p>
            <a:pPr marL="285840" indent="-285840">
              <a:lnSpc>
                <a:spcPct val="100000"/>
              </a:lnSpc>
              <a:buClr>
                <a:srgbClr val="ffffff"/>
              </a:buClr>
              <a:buFont typeface="Arial"/>
              <a:buChar char="•"/>
            </a:pPr>
            <a:r>
              <a:rPr b="0" lang="en-GB" sz="1800" spc="-1" strike="noStrike">
                <a:solidFill>
                  <a:srgbClr val="ffffff"/>
                </a:solidFill>
                <a:latin typeface="Arial"/>
                <a:ea typeface="DejaVu Sans"/>
              </a:rPr>
              <a:t>Reduced positron emission probability – reduced imaging performance per decay</a:t>
            </a:r>
            <a:endParaRPr b="0" lang="en-GB" sz="1800" spc="-1" strike="noStrike">
              <a:latin typeface="Arial"/>
            </a:endParaRPr>
          </a:p>
          <a:p>
            <a:pPr marL="285840" indent="-285840">
              <a:lnSpc>
                <a:spcPct val="100000"/>
              </a:lnSpc>
              <a:buClr>
                <a:srgbClr val="ffffff"/>
              </a:buClr>
              <a:buFont typeface="Arial"/>
              <a:buChar char="•"/>
            </a:pPr>
            <a:r>
              <a:rPr b="0" lang="en-GB" sz="1800" spc="-1" strike="noStrike">
                <a:solidFill>
                  <a:srgbClr val="ffffff"/>
                </a:solidFill>
                <a:latin typeface="Arial"/>
                <a:ea typeface="DejaVu Sans"/>
              </a:rPr>
              <a:t>Large uncertainties – previous results neglected systematic uncertainties</a:t>
            </a:r>
            <a:endParaRPr b="0" lang="en-GB"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3" name="Title 9"/>
          <p:cNvSpPr/>
          <p:nvPr/>
        </p:nvSpPr>
        <p:spPr>
          <a:xfrm>
            <a:off x="373320" y="183600"/>
            <a:ext cx="10001160" cy="779400"/>
          </a:xfrm>
          <a:prstGeom prst="rect">
            <a:avLst/>
          </a:prstGeom>
          <a:solidFill>
            <a:srgbClr val="002f6c"/>
          </a:solidFill>
          <a:ln w="0">
            <a:noFill/>
          </a:ln>
        </p:spPr>
        <p:style>
          <a:lnRef idx="0"/>
          <a:fillRef idx="0"/>
          <a:effectRef idx="0"/>
          <a:fontRef idx="minor"/>
        </p:style>
        <p:txBody>
          <a:bodyPr lIns="0" rIns="0" tIns="0" bIns="0" anchor="t">
            <a:noAutofit/>
          </a:bodyPr>
          <a:p>
            <a:pPr>
              <a:lnSpc>
                <a:spcPct val="120000"/>
              </a:lnSpc>
              <a:buNone/>
            </a:pPr>
            <a:r>
              <a:rPr b="1" lang="en-GB" sz="3500" spc="-1" strike="noStrike">
                <a:solidFill>
                  <a:srgbClr val="ffffff"/>
                </a:solidFill>
                <a:latin typeface="Arial"/>
                <a:ea typeface="DejaVu Sans"/>
              </a:rPr>
              <a:t>Nuclear Structure Implications</a:t>
            </a:r>
            <a:endParaRPr b="0" lang="en-GB" sz="3500" spc="-1" strike="noStrike">
              <a:latin typeface="Arial"/>
            </a:endParaRPr>
          </a:p>
        </p:txBody>
      </p:sp>
      <p:pic>
        <p:nvPicPr>
          <p:cNvPr id="304" name="Picture 260" descr=""/>
          <p:cNvPicPr/>
          <p:nvPr/>
        </p:nvPicPr>
        <p:blipFill>
          <a:blip r:embed="rId1"/>
          <a:stretch/>
        </p:blipFill>
        <p:spPr>
          <a:xfrm>
            <a:off x="542520" y="1329840"/>
            <a:ext cx="5036040" cy="3348720"/>
          </a:xfrm>
          <a:prstGeom prst="rect">
            <a:avLst/>
          </a:prstGeom>
          <a:ln w="0">
            <a:noFill/>
          </a:ln>
        </p:spPr>
      </p:pic>
      <p:sp>
        <p:nvSpPr>
          <p:cNvPr id="305" name="TextBox 261"/>
          <p:cNvSpPr/>
          <p:nvPr/>
        </p:nvSpPr>
        <p:spPr>
          <a:xfrm>
            <a:off x="900000" y="4860000"/>
            <a:ext cx="4138560" cy="856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800" spc="-1" strike="noStrike">
                <a:solidFill>
                  <a:srgbClr val="ffffff"/>
                </a:solidFill>
                <a:latin typeface="Arial"/>
                <a:ea typeface="DejaVu Sans"/>
              </a:rPr>
              <a:t>B(E3) for Gd isotopic chain missing value for 152Gd – location of maximum undetermined [14]</a:t>
            </a:r>
            <a:endParaRPr b="0" lang="en-GB" sz="1800" spc="-1" strike="noStrike">
              <a:latin typeface="Arial"/>
            </a:endParaRPr>
          </a:p>
        </p:txBody>
      </p:sp>
      <p:pic>
        <p:nvPicPr>
          <p:cNvPr id="306" name="Picture 262" descr=""/>
          <p:cNvPicPr/>
          <p:nvPr/>
        </p:nvPicPr>
        <p:blipFill>
          <a:blip r:embed="rId2"/>
          <a:stretch/>
        </p:blipFill>
        <p:spPr>
          <a:xfrm>
            <a:off x="7008120" y="1017360"/>
            <a:ext cx="4179960" cy="4429080"/>
          </a:xfrm>
          <a:prstGeom prst="rect">
            <a:avLst/>
          </a:prstGeom>
          <a:ln w="0">
            <a:noFill/>
          </a:ln>
        </p:spPr>
      </p:pic>
      <p:sp>
        <p:nvSpPr>
          <p:cNvPr id="307" name="TextBox 263"/>
          <p:cNvSpPr/>
          <p:nvPr/>
        </p:nvSpPr>
        <p:spPr>
          <a:xfrm>
            <a:off x="6660000" y="5559120"/>
            <a:ext cx="5218560" cy="856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800" spc="-1" strike="noStrike">
                <a:solidFill>
                  <a:srgbClr val="ffffff"/>
                </a:solidFill>
                <a:latin typeface="Arial"/>
                <a:ea typeface="DejaVu Sans"/>
              </a:rPr>
              <a:t>First evidence of 1123-keV 3- to ground transition – branching ratio 0.83% (+7 -14) </a:t>
            </a:r>
            <a:endParaRPr b="0" lang="en-GB" sz="1800" spc="-1" strike="noStrike">
              <a:latin typeface="Arial"/>
            </a:endParaRPr>
          </a:p>
        </p:txBody>
      </p:sp>
      <p:sp>
        <p:nvSpPr>
          <p:cNvPr id="308" name="Rectangle 264"/>
          <p:cNvSpPr/>
          <p:nvPr/>
        </p:nvSpPr>
        <p:spPr>
          <a:xfrm>
            <a:off x="180000" y="6417360"/>
            <a:ext cx="11338560" cy="356400"/>
          </a:xfrm>
          <a:prstGeom prst="rect">
            <a:avLst/>
          </a:prstGeom>
          <a:solidFill>
            <a:srgbClr val="002f6c"/>
          </a:solidFill>
          <a:ln w="12600">
            <a:noFill/>
          </a:ln>
        </p:spPr>
        <p:style>
          <a:lnRef idx="0"/>
          <a:fillRef idx="0"/>
          <a:effectRef idx="0"/>
          <a:fontRef idx="minor"/>
        </p:style>
        <p:txBody>
          <a:bodyPr lIns="96120" rIns="96120" tIns="51120" bIns="51120" anchor="t">
            <a:noAutofit/>
          </a:bodyPr>
          <a:p>
            <a:pPr>
              <a:lnSpc>
                <a:spcPct val="100000"/>
              </a:lnSpc>
              <a:buNone/>
            </a:pPr>
            <a:r>
              <a:rPr b="0" lang="en-GB" sz="1400" spc="-1" strike="noStrike">
                <a:solidFill>
                  <a:srgbClr val="ffffff"/>
                </a:solidFill>
                <a:latin typeface="Arial"/>
                <a:ea typeface="DejaVu Sans"/>
              </a:rPr>
              <a:t>14) Increasing Octupole Collectivity across the 𝑍 =64 Isotopic Chain: B(E3) Values in 150Gd, S. Pascu et al. </a:t>
            </a:r>
            <a:endParaRPr b="0" lang="en-GB" sz="14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Title 11"/>
          <p:cNvSpPr/>
          <p:nvPr/>
        </p:nvSpPr>
        <p:spPr>
          <a:xfrm>
            <a:off x="373320" y="183600"/>
            <a:ext cx="10001160" cy="779400"/>
          </a:xfrm>
          <a:prstGeom prst="rect">
            <a:avLst/>
          </a:prstGeom>
          <a:solidFill>
            <a:srgbClr val="002f6c"/>
          </a:solidFill>
          <a:ln w="0">
            <a:noFill/>
          </a:ln>
        </p:spPr>
        <p:style>
          <a:lnRef idx="0"/>
          <a:fillRef idx="0"/>
          <a:effectRef idx="0"/>
          <a:fontRef idx="minor"/>
        </p:style>
        <p:txBody>
          <a:bodyPr lIns="0" rIns="0" tIns="0" bIns="0" anchor="t">
            <a:noAutofit/>
          </a:bodyPr>
          <a:p>
            <a:pPr>
              <a:lnSpc>
                <a:spcPct val="120000"/>
              </a:lnSpc>
              <a:buNone/>
            </a:pPr>
            <a:r>
              <a:rPr b="1" lang="en-GB" sz="3500" spc="-1" strike="noStrike">
                <a:solidFill>
                  <a:srgbClr val="ffffff"/>
                </a:solidFill>
                <a:latin typeface="Arial"/>
                <a:ea typeface="DejaVu Sans"/>
              </a:rPr>
              <a:t>Conclusions</a:t>
            </a:r>
            <a:endParaRPr b="0" lang="en-GB" sz="3500" spc="-1" strike="noStrike">
              <a:latin typeface="Arial"/>
            </a:endParaRPr>
          </a:p>
        </p:txBody>
      </p:sp>
      <p:sp>
        <p:nvSpPr>
          <p:cNvPr id="310" name="Content Placeholder 4"/>
          <p:cNvSpPr/>
          <p:nvPr/>
        </p:nvSpPr>
        <p:spPr>
          <a:xfrm>
            <a:off x="378720" y="1620000"/>
            <a:ext cx="11139840" cy="4501440"/>
          </a:xfrm>
          <a:prstGeom prst="rect">
            <a:avLst/>
          </a:prstGeom>
          <a:noFill/>
          <a:ln w="0">
            <a:noFill/>
          </a:ln>
        </p:spPr>
        <p:style>
          <a:lnRef idx="0"/>
          <a:fillRef idx="0"/>
          <a:effectRef idx="0"/>
          <a:fontRef idx="minor"/>
        </p:style>
        <p:txBody>
          <a:bodyPr lIns="0" rIns="0" tIns="0" bIns="0" anchor="t">
            <a:normAutofit fontScale="75000"/>
          </a:bodyPr>
          <a:p>
            <a:pPr marL="228600" indent="-228600">
              <a:lnSpc>
                <a:spcPct val="120000"/>
              </a:lnSpc>
              <a:spcBef>
                <a:spcPts val="1001"/>
              </a:spcBef>
              <a:buClr>
                <a:srgbClr val="ffffff"/>
              </a:buClr>
              <a:buFont typeface="Arial"/>
              <a:buChar char="•"/>
            </a:pPr>
            <a:r>
              <a:rPr b="0" lang="en-GB" sz="2800" spc="-1" strike="noStrike">
                <a:solidFill>
                  <a:srgbClr val="ffffff"/>
                </a:solidFill>
                <a:latin typeface="Arial"/>
                <a:ea typeface="DejaVu Sans"/>
              </a:rPr>
              <a:t>Expanded level scheme for </a:t>
            </a:r>
            <a:r>
              <a:rPr b="0" lang="en-GB" sz="2800" spc="-1" strike="noStrike" baseline="33000">
                <a:solidFill>
                  <a:srgbClr val="ffffff"/>
                </a:solidFill>
                <a:latin typeface="Arial"/>
                <a:ea typeface="DejaVu Sans"/>
              </a:rPr>
              <a:t>152</a:t>
            </a:r>
            <a:r>
              <a:rPr b="0" lang="en-GB" sz="2800" spc="-1" strike="noStrike">
                <a:solidFill>
                  <a:srgbClr val="ffffff"/>
                </a:solidFill>
                <a:latin typeface="Arial"/>
                <a:ea typeface="DejaVu Sans"/>
              </a:rPr>
              <a:t>Tb decay</a:t>
            </a:r>
            <a:endParaRPr b="0" lang="en-GB" sz="2800" spc="-1" strike="noStrike">
              <a:latin typeface="Arial"/>
            </a:endParaRPr>
          </a:p>
          <a:p>
            <a:pPr marL="228600" indent="-228600">
              <a:lnSpc>
                <a:spcPct val="120000"/>
              </a:lnSpc>
              <a:spcBef>
                <a:spcPts val="1001"/>
              </a:spcBef>
              <a:buClr>
                <a:srgbClr val="ffffff"/>
              </a:buClr>
              <a:buFont typeface="Arial"/>
              <a:buChar char="•"/>
            </a:pPr>
            <a:r>
              <a:rPr b="0" lang="en-GB" sz="2800" spc="-1" strike="noStrike">
                <a:solidFill>
                  <a:srgbClr val="ffffff"/>
                </a:solidFill>
                <a:latin typeface="Arial"/>
                <a:ea typeface="DejaVu Sans"/>
              </a:rPr>
              <a:t>Showed increase in gamma dose, decrease in beta dose and positron emission probability</a:t>
            </a:r>
            <a:endParaRPr b="0" lang="en-GB" sz="2800" spc="-1" strike="noStrike">
              <a:latin typeface="Arial"/>
            </a:endParaRPr>
          </a:p>
          <a:p>
            <a:pPr marL="228600" indent="-228600">
              <a:lnSpc>
                <a:spcPct val="120000"/>
              </a:lnSpc>
              <a:spcBef>
                <a:spcPts val="1001"/>
              </a:spcBef>
              <a:buClr>
                <a:srgbClr val="ffffff"/>
              </a:buClr>
              <a:buFont typeface="Arial"/>
              <a:buChar char="•"/>
            </a:pPr>
            <a:r>
              <a:rPr b="0" lang="en-GB" sz="2800" spc="-1" strike="noStrike">
                <a:solidFill>
                  <a:srgbClr val="ffffff"/>
                </a:solidFill>
                <a:latin typeface="Arial"/>
                <a:ea typeface="DejaVu Sans"/>
              </a:rPr>
              <a:t>Limited by uncertainty in gamma intensity, and finite efficiency of detector at high energy</a:t>
            </a:r>
            <a:endParaRPr b="0" lang="en-GB" sz="2800" spc="-1" strike="noStrike">
              <a:latin typeface="Arial"/>
            </a:endParaRPr>
          </a:p>
          <a:p>
            <a:pPr marL="228600" indent="-228600">
              <a:lnSpc>
                <a:spcPct val="120000"/>
              </a:lnSpc>
              <a:spcBef>
                <a:spcPts val="1001"/>
              </a:spcBef>
              <a:buClr>
                <a:srgbClr val="ffffff"/>
              </a:buClr>
              <a:buFont typeface="Arial"/>
              <a:buChar char="•"/>
            </a:pPr>
            <a:r>
              <a:rPr b="0" lang="en-GB" sz="2800" spc="-1" strike="noStrike">
                <a:solidFill>
                  <a:srgbClr val="ffffff"/>
                </a:solidFill>
                <a:latin typeface="Arial"/>
                <a:ea typeface="DejaVu Sans"/>
              </a:rPr>
              <a:t>Future Work:</a:t>
            </a:r>
            <a:endParaRPr b="0" lang="en-GB" sz="2800" spc="-1" strike="noStrike">
              <a:latin typeface="Arial"/>
            </a:endParaRPr>
          </a:p>
          <a:p>
            <a:pPr lvl="2" marL="888840" indent="-457200">
              <a:lnSpc>
                <a:spcPct val="120000"/>
              </a:lnSpc>
              <a:spcBef>
                <a:spcPts val="1001"/>
              </a:spcBef>
              <a:buClr>
                <a:srgbClr val="ffffff"/>
              </a:buClr>
              <a:buSzPct val="45000"/>
              <a:buFont typeface="Arial"/>
              <a:buChar char="•"/>
            </a:pPr>
            <a:r>
              <a:rPr b="0" lang="en-GB" sz="2800" spc="-1" strike="noStrike">
                <a:solidFill>
                  <a:srgbClr val="ffffff"/>
                </a:solidFill>
                <a:latin typeface="Arial"/>
                <a:ea typeface="DejaVu Sans"/>
              </a:rPr>
              <a:t>Total Absorption Spectroscopy at ISOLDE – more direct measure of beta feeding, requires extensive level scheme</a:t>
            </a:r>
            <a:endParaRPr b="0" lang="en-GB" sz="2800" spc="-1" strike="noStrike">
              <a:latin typeface="Arial"/>
            </a:endParaRPr>
          </a:p>
          <a:p>
            <a:pPr lvl="2" marL="888840" indent="-457200">
              <a:lnSpc>
                <a:spcPct val="120000"/>
              </a:lnSpc>
              <a:spcBef>
                <a:spcPts val="1001"/>
              </a:spcBef>
              <a:buClr>
                <a:srgbClr val="ffffff"/>
              </a:buClr>
              <a:buSzPct val="45000"/>
              <a:buFont typeface="Arial"/>
              <a:buChar char="•"/>
            </a:pPr>
            <a:r>
              <a:rPr b="0" lang="en-GB" sz="2800" spc="-1" strike="noStrike">
                <a:solidFill>
                  <a:srgbClr val="ffffff"/>
                </a:solidFill>
                <a:latin typeface="Arial"/>
                <a:ea typeface="DejaVu Sans"/>
              </a:rPr>
              <a:t>Absolute standardisation of gamma intensity at NPL – improve precision of relative gamma intensity and decay strength to ground state</a:t>
            </a:r>
            <a:endParaRPr b="0" lang="en-GB" sz="2800" spc="-1" strike="noStrike">
              <a:latin typeface="Arial"/>
            </a:endParaRPr>
          </a:p>
          <a:p>
            <a:pPr lvl="2" marL="888840" indent="-457200">
              <a:lnSpc>
                <a:spcPct val="120000"/>
              </a:lnSpc>
              <a:spcBef>
                <a:spcPts val="1001"/>
              </a:spcBef>
              <a:buClr>
                <a:srgbClr val="ffffff"/>
              </a:buClr>
              <a:buSzPct val="45000"/>
              <a:buFont typeface="Arial"/>
              <a:buChar char="•"/>
            </a:pPr>
            <a:r>
              <a:rPr b="0" lang="en-GB" sz="2800" spc="-1" strike="noStrike">
                <a:solidFill>
                  <a:srgbClr val="ffffff"/>
                </a:solidFill>
                <a:latin typeface="Arial"/>
                <a:ea typeface="DejaVu Sans"/>
              </a:rPr>
              <a:t>Lifetime measurement of 3- state at IFIN-HH – calculate B(E3) complete systematics for Gd isotopic chain</a:t>
            </a:r>
            <a:endParaRPr b="0" lang="en-GB" sz="2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1" name="Rectangle 267"/>
          <p:cNvSpPr/>
          <p:nvPr/>
        </p:nvSpPr>
        <p:spPr>
          <a:xfrm>
            <a:off x="2628000" y="5400000"/>
            <a:ext cx="3596400" cy="1256400"/>
          </a:xfrm>
          <a:prstGeom prst="rect">
            <a:avLst/>
          </a:prstGeom>
          <a:solidFill>
            <a:srgbClr val="ffffff"/>
          </a:solidFill>
          <a:ln w="0">
            <a:solidFill>
              <a:srgbClr val="3465a4"/>
            </a:solidFill>
          </a:ln>
        </p:spPr>
        <p:style>
          <a:lnRef idx="0"/>
          <a:fillRef idx="0"/>
          <a:effectRef idx="0"/>
          <a:fontRef idx="minor"/>
        </p:style>
      </p:sp>
      <p:sp>
        <p:nvSpPr>
          <p:cNvPr id="312" name="Rectangle 268"/>
          <p:cNvSpPr/>
          <p:nvPr/>
        </p:nvSpPr>
        <p:spPr>
          <a:xfrm>
            <a:off x="6660000" y="5400000"/>
            <a:ext cx="2696400" cy="1256400"/>
          </a:xfrm>
          <a:prstGeom prst="rect">
            <a:avLst/>
          </a:prstGeom>
          <a:solidFill>
            <a:srgbClr val="ffffff"/>
          </a:solidFill>
          <a:ln w="0">
            <a:solidFill>
              <a:srgbClr val="3465a4"/>
            </a:solidFill>
          </a:ln>
        </p:spPr>
        <p:style>
          <a:lnRef idx="0"/>
          <a:fillRef idx="0"/>
          <a:effectRef idx="0"/>
          <a:fontRef idx="minor"/>
        </p:style>
      </p:sp>
      <p:sp>
        <p:nvSpPr>
          <p:cNvPr id="313" name="Rectangle 269"/>
          <p:cNvSpPr/>
          <p:nvPr/>
        </p:nvSpPr>
        <p:spPr>
          <a:xfrm>
            <a:off x="828000" y="5400000"/>
            <a:ext cx="1436400" cy="1256400"/>
          </a:xfrm>
          <a:prstGeom prst="rect">
            <a:avLst/>
          </a:prstGeom>
          <a:solidFill>
            <a:srgbClr val="ffffff"/>
          </a:solidFill>
          <a:ln w="0">
            <a:solidFill>
              <a:srgbClr val="3465a4"/>
            </a:solidFill>
          </a:ln>
        </p:spPr>
        <p:style>
          <a:lnRef idx="0"/>
          <a:fillRef idx="0"/>
          <a:effectRef idx="0"/>
          <a:fontRef idx="minor"/>
        </p:style>
      </p:sp>
      <p:sp>
        <p:nvSpPr>
          <p:cNvPr id="314" name="TextBox 5"/>
          <p:cNvSpPr/>
          <p:nvPr/>
        </p:nvSpPr>
        <p:spPr>
          <a:xfrm>
            <a:off x="694080" y="1371240"/>
            <a:ext cx="11362320" cy="27680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GB" sz="1100" spc="-1" strike="noStrike">
                <a:solidFill>
                  <a:srgbClr val="ffffff"/>
                </a:solidFill>
                <a:latin typeface="Arial"/>
                <a:ea typeface="DejaVu Sans"/>
              </a:rPr>
              <a:t>References:</a:t>
            </a:r>
            <a:endParaRPr b="0" lang="en-GB" sz="1100" spc="-1" strike="noStrike">
              <a:latin typeface="Arial"/>
            </a:endParaRPr>
          </a:p>
          <a:p>
            <a:pPr marL="343080" indent="-343080">
              <a:lnSpc>
                <a:spcPct val="100000"/>
              </a:lnSpc>
              <a:buClr>
                <a:srgbClr val="ffffff"/>
              </a:buClr>
              <a:buFont typeface="StarSymbol"/>
              <a:buAutoNum type="arabicPeriod"/>
            </a:pPr>
            <a:r>
              <a:rPr b="0" lang="en-GB" sz="1100" spc="-1" strike="noStrike">
                <a:solidFill>
                  <a:srgbClr val="ffffff"/>
                </a:solidFill>
                <a:latin typeface="Arial"/>
                <a:ea typeface="DejaVu Sans"/>
              </a:rPr>
              <a:t>Nuclear Data Sheets for A = 152, M.J. Martin, Nuclear Data Sheets 114 (2013) 11</a:t>
            </a:r>
            <a:endParaRPr b="0" lang="en-GB" sz="1100" spc="-1" strike="noStrike">
              <a:latin typeface="Arial"/>
            </a:endParaRPr>
          </a:p>
          <a:p>
            <a:pPr marL="343080" indent="-343080">
              <a:lnSpc>
                <a:spcPct val="100000"/>
              </a:lnSpc>
              <a:buClr>
                <a:srgbClr val="ffffff"/>
              </a:buClr>
              <a:buFont typeface="StarSymbol"/>
              <a:buAutoNum type="arabicPeriod"/>
            </a:pPr>
            <a:r>
              <a:rPr b="0" lang="en-GB" sz="1100" spc="-1" strike="noStrike">
                <a:solidFill>
                  <a:srgbClr val="ffffff"/>
                </a:solidFill>
                <a:latin typeface="Arial"/>
                <a:ea typeface="DejaVu Sans"/>
              </a:rPr>
              <a:t>Preclinical investigations and first-in-human application of </a:t>
            </a:r>
            <a:r>
              <a:rPr b="0" lang="en-GB" sz="1100" spc="-1" strike="noStrike" baseline="33000">
                <a:solidFill>
                  <a:srgbClr val="ffffff"/>
                </a:solidFill>
                <a:latin typeface="Arial"/>
                <a:ea typeface="DejaVu Sans"/>
              </a:rPr>
              <a:t>152</a:t>
            </a:r>
            <a:r>
              <a:rPr b="0" lang="en-GB" sz="1100" spc="-1" strike="noStrike">
                <a:solidFill>
                  <a:srgbClr val="ffffff"/>
                </a:solidFill>
                <a:latin typeface="Arial"/>
                <a:ea typeface="DejaVu Sans"/>
              </a:rPr>
              <a:t>Tb-PSMA-617 for PET/CT imaging of prostate cancer, C. M</a:t>
            </a:r>
            <a:r>
              <a:rPr b="0" lang="en-GB" sz="1100" spc="-1" strike="noStrike">
                <a:solidFill>
                  <a:srgbClr val="ffffff"/>
                </a:solidFill>
                <a:latin typeface="Arial"/>
                <a:ea typeface="padmaa"/>
              </a:rPr>
              <a:t>ü</a:t>
            </a:r>
            <a:r>
              <a:rPr b="0" lang="en-GB" sz="1100" spc="-1" strike="noStrike">
                <a:solidFill>
                  <a:srgbClr val="ffffff"/>
                </a:solidFill>
                <a:latin typeface="Arial"/>
                <a:ea typeface="DejaVu Sans"/>
              </a:rPr>
              <a:t>ller et al, EJNMMI Research 9 (2019) 68</a:t>
            </a:r>
            <a:endParaRPr b="0" lang="en-GB" sz="1100" spc="-1" strike="noStrike">
              <a:latin typeface="Arial"/>
            </a:endParaRPr>
          </a:p>
          <a:p>
            <a:pPr marL="343080" indent="-343080">
              <a:lnSpc>
                <a:spcPct val="100000"/>
              </a:lnSpc>
              <a:buClr>
                <a:srgbClr val="ffffff"/>
              </a:buClr>
              <a:buFont typeface="StarSymbol"/>
              <a:buAutoNum type="arabicPeriod"/>
            </a:pPr>
            <a:r>
              <a:rPr b="0" lang="en-GB" sz="1100" spc="-1" strike="noStrike">
                <a:solidFill>
                  <a:srgbClr val="ffffff"/>
                </a:solidFill>
                <a:latin typeface="Arial"/>
                <a:ea typeface="DejaVu Sans"/>
              </a:rPr>
              <a:t>Clinical evaluation of the radiolanthanide terbium-152: first-in-human PET/CT with </a:t>
            </a:r>
            <a:r>
              <a:rPr b="0" lang="en-GB" sz="1100" spc="-1" strike="noStrike" baseline="33000">
                <a:solidFill>
                  <a:srgbClr val="ffffff"/>
                </a:solidFill>
                <a:latin typeface="Arial"/>
                <a:ea typeface="DejaVu Sans"/>
              </a:rPr>
              <a:t>152</a:t>
            </a:r>
            <a:r>
              <a:rPr b="0" lang="en-GB" sz="1100" spc="-1" strike="noStrike">
                <a:solidFill>
                  <a:srgbClr val="ffffff"/>
                </a:solidFill>
                <a:latin typeface="Arial"/>
                <a:ea typeface="DejaVu Sans"/>
              </a:rPr>
              <a:t>Tb-DOTATOC, R.P. Baum et al, J. Nucl. Med. 53 (2012) 12</a:t>
            </a:r>
            <a:endParaRPr b="0" lang="en-GB" sz="1100" spc="-1" strike="noStrike">
              <a:latin typeface="Arial"/>
            </a:endParaRPr>
          </a:p>
          <a:p>
            <a:pPr marL="343080" indent="-343080">
              <a:lnSpc>
                <a:spcPct val="100000"/>
              </a:lnSpc>
              <a:buClr>
                <a:srgbClr val="ffffff"/>
              </a:buClr>
              <a:buFont typeface="StarSymbol"/>
              <a:buAutoNum type="arabicPeriod"/>
            </a:pPr>
            <a:r>
              <a:rPr b="0" lang="en-GB" sz="1100" spc="-1" strike="noStrike">
                <a:solidFill>
                  <a:srgbClr val="ffffff"/>
                </a:solidFill>
                <a:latin typeface="Arial"/>
                <a:ea typeface="DejaVu Sans"/>
              </a:rPr>
              <a:t>PRISMAP Radionuclide Portfolio, https://www.prismap.eu/radionuclides/portfolio/149Tb</a:t>
            </a:r>
            <a:endParaRPr b="0" lang="en-GB" sz="1100" spc="-1" strike="noStrike">
              <a:latin typeface="Arial"/>
            </a:endParaRPr>
          </a:p>
          <a:p>
            <a:pPr marL="343080" indent="-343080">
              <a:lnSpc>
                <a:spcPct val="100000"/>
              </a:lnSpc>
              <a:buClr>
                <a:srgbClr val="ffffff"/>
              </a:buClr>
              <a:buFont typeface="StarSymbol"/>
              <a:buAutoNum type="arabicPeriod"/>
            </a:pPr>
            <a:r>
              <a:rPr b="0" lang="en-GB" sz="1100" spc="-1" strike="noStrike">
                <a:solidFill>
                  <a:srgbClr val="ffffff"/>
                </a:solidFill>
                <a:latin typeface="Arial"/>
                <a:ea typeface="DejaVu Sans"/>
              </a:rPr>
              <a:t>Determination of the Terbium-152 Half-Life from Mass-Separated Samples from CERN-ISOLDE and Assessment of the Radionuclide Purity, S.M. Collins et al, Appl. Radiat. Isot. 202 (2023) 111044</a:t>
            </a:r>
            <a:endParaRPr b="0" lang="en-GB" sz="1100" spc="-1" strike="noStrike">
              <a:latin typeface="Arial"/>
            </a:endParaRPr>
          </a:p>
          <a:p>
            <a:pPr marL="343080" indent="-343080">
              <a:lnSpc>
                <a:spcPct val="100000"/>
              </a:lnSpc>
              <a:buClr>
                <a:srgbClr val="ffffff"/>
              </a:buClr>
              <a:buFont typeface="StarSymbol"/>
              <a:buAutoNum type="arabicPeriod"/>
            </a:pPr>
            <a:r>
              <a:rPr b="0" lang="en-GB" sz="1100" spc="-1" strike="noStrike">
                <a:solidFill>
                  <a:srgbClr val="ffffff"/>
                </a:solidFill>
                <a:latin typeface="Arial"/>
                <a:ea typeface="DejaVu Sans"/>
              </a:rPr>
              <a:t>Half-life determination of </a:t>
            </a:r>
            <a:r>
              <a:rPr b="0" lang="en-GB" sz="1100" spc="-1" strike="noStrike" baseline="33000">
                <a:solidFill>
                  <a:srgbClr val="ffffff"/>
                </a:solidFill>
                <a:latin typeface="Arial"/>
                <a:ea typeface="DejaVu Sans"/>
              </a:rPr>
              <a:t>155</a:t>
            </a:r>
            <a:r>
              <a:rPr b="0" lang="en-GB" sz="1100" spc="-1" strike="noStrike">
                <a:solidFill>
                  <a:srgbClr val="ffffff"/>
                </a:solidFill>
                <a:latin typeface="Arial"/>
                <a:ea typeface="DejaVu Sans"/>
              </a:rPr>
              <a:t>Tb from mass-separated samples produced at CERN-MEDICIS, S.M. Collins et al, Appl. Radiat. Isot. 190 (2022) 110480</a:t>
            </a:r>
            <a:endParaRPr b="0" lang="en-GB" sz="1100" spc="-1" strike="noStrike">
              <a:latin typeface="Arial"/>
            </a:endParaRPr>
          </a:p>
          <a:p>
            <a:pPr marL="343080" indent="-343080">
              <a:lnSpc>
                <a:spcPct val="100000"/>
              </a:lnSpc>
              <a:buClr>
                <a:srgbClr val="ffffff"/>
              </a:buClr>
              <a:buFont typeface="StarSymbol"/>
              <a:buAutoNum type="arabicPeriod"/>
            </a:pPr>
            <a:r>
              <a:rPr b="0" lang="en-GB" sz="1100" spc="-1" strike="noStrike">
                <a:solidFill>
                  <a:srgbClr val="ffffff"/>
                </a:solidFill>
                <a:latin typeface="Arial"/>
                <a:ea typeface="DejaVu Sans"/>
              </a:rPr>
              <a:t>Determination of the </a:t>
            </a:r>
            <a:r>
              <a:rPr b="0" lang="en-GB" sz="1100" spc="-1" strike="noStrike" baseline="33000">
                <a:solidFill>
                  <a:srgbClr val="ffffff"/>
                </a:solidFill>
                <a:latin typeface="Arial"/>
                <a:ea typeface="DejaVu Sans"/>
              </a:rPr>
              <a:t>161</a:t>
            </a:r>
            <a:r>
              <a:rPr b="0" lang="en-GB" sz="1100" spc="-1" strike="noStrike">
                <a:solidFill>
                  <a:srgbClr val="ffffff"/>
                </a:solidFill>
                <a:latin typeface="Arial"/>
                <a:ea typeface="DejaVu Sans"/>
              </a:rPr>
              <a:t>Tb half-life, S.M. Collins et al, Appl. Radiat. Isot. 182 (2022) 110140</a:t>
            </a:r>
            <a:endParaRPr b="0" lang="en-GB" sz="1100" spc="-1" strike="noStrike">
              <a:latin typeface="Arial"/>
            </a:endParaRPr>
          </a:p>
          <a:p>
            <a:pPr marL="343080" indent="-343080">
              <a:lnSpc>
                <a:spcPct val="100000"/>
              </a:lnSpc>
              <a:buClr>
                <a:srgbClr val="ffffff"/>
              </a:buClr>
              <a:buFont typeface="StarSymbol"/>
              <a:buAutoNum type="arabicPeriod"/>
            </a:pPr>
            <a:r>
              <a:rPr b="0" lang="en-GB" sz="1100" spc="-1" strike="noStrike">
                <a:solidFill>
                  <a:srgbClr val="ffffff"/>
                </a:solidFill>
                <a:latin typeface="Arial"/>
                <a:ea typeface="DejaVu Sans"/>
              </a:rPr>
              <a:t>Properties of </a:t>
            </a:r>
            <a:r>
              <a:rPr b="0" lang="en-GB" sz="1100" spc="-1" strike="noStrike" baseline="33000">
                <a:solidFill>
                  <a:srgbClr val="ffffff"/>
                </a:solidFill>
                <a:latin typeface="Arial"/>
                <a:ea typeface="DejaVu Sans"/>
              </a:rPr>
              <a:t>152</a:t>
            </a:r>
            <a:r>
              <a:rPr b="0" lang="en-GB" sz="1100" spc="-1" strike="noStrike">
                <a:solidFill>
                  <a:srgbClr val="ffffff"/>
                </a:solidFill>
                <a:latin typeface="Arial"/>
                <a:ea typeface="DejaVu Sans"/>
              </a:rPr>
              <a:t>Gd Collective States, J. Adam et al, EPJA 18 (2003) 65</a:t>
            </a:r>
            <a:endParaRPr b="0" lang="en-GB" sz="1100" spc="-1" strike="noStrike">
              <a:latin typeface="Arial"/>
            </a:endParaRPr>
          </a:p>
          <a:p>
            <a:pPr marL="343080" indent="-343080">
              <a:lnSpc>
                <a:spcPct val="100000"/>
              </a:lnSpc>
              <a:buClr>
                <a:srgbClr val="ffffff"/>
              </a:buClr>
              <a:buFont typeface="StarSymbol"/>
              <a:buAutoNum type="arabicPeriod"/>
            </a:pPr>
            <a:r>
              <a:rPr b="0" lang="en-GB" sz="1100" spc="-1" strike="noStrike">
                <a:solidFill>
                  <a:srgbClr val="ffffff"/>
                </a:solidFill>
                <a:latin typeface="Arial"/>
                <a:ea typeface="DejaVu Sans"/>
              </a:rPr>
              <a:t>RIPL — Reference input parameter library for calculation of nuclear reactions and nuclear data evaluations, R. Capote et al., Nuclear Data Sheets 110 12 (2009), 3107–3214</a:t>
            </a:r>
            <a:endParaRPr b="0" lang="en-GB" sz="1100" spc="-1" strike="noStrike">
              <a:latin typeface="Arial"/>
            </a:endParaRPr>
          </a:p>
          <a:p>
            <a:pPr marL="343080" indent="-343080">
              <a:lnSpc>
                <a:spcPct val="100000"/>
              </a:lnSpc>
              <a:buClr>
                <a:srgbClr val="ffffff"/>
              </a:buClr>
              <a:buFont typeface="StarSymbol"/>
              <a:buAutoNum type="arabicPeriod"/>
            </a:pPr>
            <a:r>
              <a:rPr b="0" lang="en-GB" sz="1100" spc="-1" strike="noStrike">
                <a:solidFill>
                  <a:srgbClr val="ffffff"/>
                </a:solidFill>
                <a:latin typeface="Arial"/>
                <a:ea typeface="DejaVu Sans"/>
              </a:rPr>
              <a:t>State-of-the-art γ-ray assay of </a:t>
            </a:r>
            <a:r>
              <a:rPr b="0" lang="en-GB" sz="1100" spc="-1" strike="noStrike" baseline="33000">
                <a:solidFill>
                  <a:srgbClr val="ffffff"/>
                </a:solidFill>
                <a:latin typeface="Arial"/>
                <a:ea typeface="DejaVu Sans"/>
              </a:rPr>
              <a:t>86</a:t>
            </a:r>
            <a:r>
              <a:rPr b="0" lang="en-GB" sz="1100" spc="-1" strike="noStrike">
                <a:solidFill>
                  <a:srgbClr val="ffffff"/>
                </a:solidFill>
                <a:latin typeface="Arial"/>
                <a:ea typeface="DejaVu Sans"/>
              </a:rPr>
              <a:t>Y for medical imaging, A.C. Gula et al. Phys. Rev. C 102 (2003) 034316</a:t>
            </a:r>
            <a:endParaRPr b="0" lang="en-GB" sz="1100" spc="-1" strike="noStrike">
              <a:latin typeface="Arial"/>
            </a:endParaRPr>
          </a:p>
          <a:p>
            <a:pPr marL="343080" indent="-343080">
              <a:lnSpc>
                <a:spcPct val="100000"/>
              </a:lnSpc>
              <a:buClr>
                <a:srgbClr val="ffffff"/>
              </a:buClr>
              <a:buFont typeface="StarSymbol"/>
              <a:buAutoNum type="arabicPeriod"/>
            </a:pPr>
            <a:r>
              <a:rPr b="0" lang="en-GB" sz="1100" spc="-1" strike="noStrike">
                <a:solidFill>
                  <a:srgbClr val="ffffff"/>
                </a:solidFill>
                <a:latin typeface="Arial"/>
                <a:ea typeface="DejaVu Sans"/>
              </a:rPr>
              <a:t>FIPPS (FIssion Product Prompt </a:t>
            </a:r>
            <a:r>
              <a:rPr b="0" lang="en-GB" sz="1100" spc="-1" strike="noStrike">
                <a:solidFill>
                  <a:srgbClr val="ffffff"/>
                </a:solidFill>
                <a:latin typeface="padmaa"/>
                <a:ea typeface="padmaa"/>
              </a:rPr>
              <a:t>γ</a:t>
            </a:r>
            <a:r>
              <a:rPr b="0" lang="en-GB" sz="1100" spc="-1" strike="noStrike">
                <a:solidFill>
                  <a:srgbClr val="ffffff"/>
                </a:solidFill>
                <a:latin typeface="Arial"/>
                <a:ea typeface="DejaVu Sans"/>
              </a:rPr>
              <a:t>-ray Spectrometer) and its first experimental campaign, C. Michelagnoli et al, EPJ Web Conf. 193, (2018) 04009</a:t>
            </a:r>
            <a:endParaRPr b="0" lang="en-GB" sz="1100" spc="-1" strike="noStrike">
              <a:latin typeface="Arial"/>
            </a:endParaRPr>
          </a:p>
          <a:p>
            <a:pPr marL="343080" indent="-343080">
              <a:lnSpc>
                <a:spcPct val="100000"/>
              </a:lnSpc>
              <a:buClr>
                <a:srgbClr val="ffffff"/>
              </a:buClr>
              <a:buFont typeface="StarSymbol"/>
              <a:buAutoNum type="arabicPeriod"/>
            </a:pPr>
            <a:r>
              <a:rPr b="0" lang="en-GB" sz="1100" spc="-1" strike="noStrike">
                <a:solidFill>
                  <a:srgbClr val="ffffff"/>
                </a:solidFill>
                <a:latin typeface="Arial"/>
                <a:ea typeface="DejaVu Sans"/>
              </a:rPr>
              <a:t>Towards complete decay spectroscopy of 152Tb, E.B. O’Sullivan et al, Radiation Physics and Chemistry 232 (2025) 112641</a:t>
            </a:r>
            <a:endParaRPr b="0" lang="en-GB" sz="1100" spc="-1" strike="noStrike">
              <a:latin typeface="Arial"/>
            </a:endParaRPr>
          </a:p>
          <a:p>
            <a:pPr marL="343080" indent="-343080">
              <a:lnSpc>
                <a:spcPct val="100000"/>
              </a:lnSpc>
              <a:buClr>
                <a:srgbClr val="ffffff"/>
              </a:buClr>
              <a:buFont typeface="StarSymbol"/>
              <a:buAutoNum type="arabicPeriod"/>
            </a:pPr>
            <a:r>
              <a:rPr b="0" lang="en-GB" sz="1100" spc="-1" strike="noStrike">
                <a:solidFill>
                  <a:srgbClr val="ffffff"/>
                </a:solidFill>
                <a:latin typeface="Arial"/>
                <a:ea typeface="DejaVu Sans"/>
              </a:rPr>
              <a:t>Electron-gamma spectroscopy of 152Tb, E.B. O’Sullivan et al, Physica Scripta 100 (2025) 065308</a:t>
            </a:r>
            <a:endParaRPr b="0" lang="en-GB" sz="1100" spc="-1" strike="noStrike">
              <a:latin typeface="Arial"/>
            </a:endParaRPr>
          </a:p>
          <a:p>
            <a:pPr marL="343080" indent="-343080">
              <a:lnSpc>
                <a:spcPct val="100000"/>
              </a:lnSpc>
              <a:buClr>
                <a:srgbClr val="ffffff"/>
              </a:buClr>
              <a:buFont typeface="StarSymbol"/>
              <a:buAutoNum type="arabicPeriod"/>
            </a:pPr>
            <a:r>
              <a:rPr b="0" lang="en-GB" sz="1100" spc="-1" strike="noStrike">
                <a:solidFill>
                  <a:srgbClr val="ffffff"/>
                </a:solidFill>
                <a:latin typeface="Arial"/>
                <a:ea typeface="DejaVu Sans"/>
              </a:rPr>
              <a:t>Increasing Octupole Collectivity across the 𝑍 =64 Isotopic Chain: B(E3) Values in 150Gd, S. Pascu, Phys. Rev. Lett. 134 (2025), 092501</a:t>
            </a:r>
            <a:endParaRPr b="0" lang="en-GB" sz="1100" spc="-1" strike="noStrike">
              <a:latin typeface="Arial"/>
            </a:endParaRPr>
          </a:p>
        </p:txBody>
      </p:sp>
      <p:sp>
        <p:nvSpPr>
          <p:cNvPr id="315" name="Rectangle 271"/>
          <p:cNvSpPr/>
          <p:nvPr/>
        </p:nvSpPr>
        <p:spPr>
          <a:xfrm>
            <a:off x="720000" y="4500000"/>
            <a:ext cx="10976400" cy="744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200" spc="-1" strike="noStrike">
                <a:solidFill>
                  <a:srgbClr val="ffffff"/>
                </a:solidFill>
                <a:latin typeface="Arial"/>
                <a:ea typeface="Noto Sans CJK SC"/>
              </a:rPr>
              <a:t>EOS acknowledges funding via a PhD scholarship bursary from the EPSRC. The work performed at NPL was supported by the National Measurements System Programmes Unit of the UK’s Department for Science, Innovation and Technology. PHR also acknowledges funding from the UK Science and Technologies Facilities Council under grant numbers ST/P005314/1, ST/V001108/1, ST/L005743/1 and ST/ P005314. Thank you to the CERN-ISOLDE teams, including target, RILIS, operations, and RP.</a:t>
            </a:r>
            <a:endParaRPr b="0" lang="en-GB" sz="1200" spc="-1" strike="noStrike">
              <a:latin typeface="Arial"/>
            </a:endParaRPr>
          </a:p>
        </p:txBody>
      </p:sp>
      <p:pic>
        <p:nvPicPr>
          <p:cNvPr id="316" name="Picture 272" descr=""/>
          <p:cNvPicPr/>
          <p:nvPr/>
        </p:nvPicPr>
        <p:blipFill>
          <a:blip r:embed="rId1"/>
          <a:stretch/>
        </p:blipFill>
        <p:spPr>
          <a:xfrm>
            <a:off x="1008000" y="5580000"/>
            <a:ext cx="1016640" cy="887400"/>
          </a:xfrm>
          <a:prstGeom prst="rect">
            <a:avLst/>
          </a:prstGeom>
          <a:ln w="0">
            <a:noFill/>
          </a:ln>
        </p:spPr>
      </p:pic>
      <p:pic>
        <p:nvPicPr>
          <p:cNvPr id="317" name="Picture 273" descr=""/>
          <p:cNvPicPr/>
          <p:nvPr/>
        </p:nvPicPr>
        <p:blipFill>
          <a:blip r:embed="rId2"/>
          <a:stretch/>
        </p:blipFill>
        <p:spPr>
          <a:xfrm>
            <a:off x="6809760" y="5580000"/>
            <a:ext cx="2186640" cy="896400"/>
          </a:xfrm>
          <a:prstGeom prst="rect">
            <a:avLst/>
          </a:prstGeom>
          <a:ln w="0">
            <a:noFill/>
          </a:ln>
        </p:spPr>
      </p:pic>
      <p:pic>
        <p:nvPicPr>
          <p:cNvPr id="318" name="Picture 1" descr="A picture containing text, clipart&#10;&#10;Description automatically generated"/>
          <p:cNvPicPr/>
          <p:nvPr/>
        </p:nvPicPr>
        <p:blipFill>
          <a:blip r:embed="rId3"/>
          <a:stretch/>
        </p:blipFill>
        <p:spPr>
          <a:xfrm>
            <a:off x="360000" y="354240"/>
            <a:ext cx="1972080" cy="722160"/>
          </a:xfrm>
          <a:prstGeom prst="rect">
            <a:avLst/>
          </a:prstGeom>
          <a:ln w="0">
            <a:noFill/>
          </a:ln>
        </p:spPr>
      </p:pic>
      <p:pic>
        <p:nvPicPr>
          <p:cNvPr id="319" name="Picture 275" descr=""/>
          <p:cNvPicPr/>
          <p:nvPr/>
        </p:nvPicPr>
        <p:blipFill>
          <a:blip r:embed="rId4"/>
          <a:stretch/>
        </p:blipFill>
        <p:spPr>
          <a:xfrm>
            <a:off x="2664000" y="5702400"/>
            <a:ext cx="3463200" cy="748800"/>
          </a:xfrm>
          <a:prstGeom prst="rect">
            <a:avLst/>
          </a:prstGeom>
          <a:ln w="0">
            <a:noFill/>
          </a:ln>
        </p:spPr>
      </p:pic>
      <p:pic>
        <p:nvPicPr>
          <p:cNvPr id="320" name="Picture 276" descr=""/>
          <p:cNvPicPr/>
          <p:nvPr/>
        </p:nvPicPr>
        <p:blipFill>
          <a:blip r:embed="rId5"/>
          <a:stretch/>
        </p:blipFill>
        <p:spPr>
          <a:xfrm>
            <a:off x="7920000" y="366120"/>
            <a:ext cx="3776400" cy="890280"/>
          </a:xfrm>
          <a:prstGeom prst="rect">
            <a:avLst/>
          </a:prstGeom>
          <a:ln w="0">
            <a:noFill/>
          </a:ln>
        </p:spPr>
      </p:pic>
      <p:sp>
        <p:nvSpPr>
          <p:cNvPr id="321" name="Straight Connector 277"/>
          <p:cNvSpPr/>
          <p:nvPr/>
        </p:nvSpPr>
        <p:spPr>
          <a:xfrm>
            <a:off x="720000" y="4438800"/>
            <a:ext cx="10620000" cy="360"/>
          </a:xfrm>
          <a:prstGeom prst="line">
            <a:avLst/>
          </a:prstGeom>
          <a:ln w="0">
            <a:solidFill>
              <a:srgbClr val="3465a4"/>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6" name="Picture 8" descr="Scan of a human brain in a neurology clinic"/>
          <p:cNvPicPr/>
          <p:nvPr/>
        </p:nvPicPr>
        <p:blipFill>
          <a:blip r:embed="rId1"/>
          <a:stretch/>
        </p:blipFill>
        <p:spPr>
          <a:xfrm>
            <a:off x="0" y="0"/>
            <a:ext cx="9136080" cy="6850080"/>
          </a:xfrm>
          <a:prstGeom prst="rect">
            <a:avLst/>
          </a:prstGeom>
          <a:ln w="0">
            <a:noFill/>
          </a:ln>
        </p:spPr>
      </p:pic>
      <p:sp>
        <p:nvSpPr>
          <p:cNvPr id="227" name="PlaceHolder 1"/>
          <p:cNvSpPr>
            <a:spLocks noGrp="1"/>
          </p:cNvSpPr>
          <p:nvPr>
            <p:ph type="title"/>
          </p:nvPr>
        </p:nvSpPr>
        <p:spPr>
          <a:xfrm>
            <a:off x="380160" y="183600"/>
            <a:ext cx="10001160" cy="779400"/>
          </a:xfrm>
          <a:prstGeom prst="rect">
            <a:avLst/>
          </a:prstGeom>
          <a:solidFill>
            <a:srgbClr val="002f6c"/>
          </a:solidFill>
          <a:ln w="0">
            <a:noFill/>
          </a:ln>
        </p:spPr>
        <p:txBody>
          <a:bodyPr lIns="0" rIns="0" tIns="0" bIns="0" anchor="t">
            <a:noAutofit/>
          </a:bodyPr>
          <a:p>
            <a:pPr>
              <a:lnSpc>
                <a:spcPct val="120000"/>
              </a:lnSpc>
              <a:buNone/>
            </a:pPr>
            <a:r>
              <a:rPr b="1" lang="en-GB" sz="3500" spc="-1" strike="noStrike" baseline="33000">
                <a:solidFill>
                  <a:srgbClr val="ffffff"/>
                </a:solidFill>
                <a:latin typeface="Arial"/>
                <a:ea typeface="DejaVu Sans"/>
              </a:rPr>
              <a:t>152</a:t>
            </a:r>
            <a:r>
              <a:rPr b="1" lang="en-GB" sz="3500" spc="-1" strike="noStrike">
                <a:solidFill>
                  <a:srgbClr val="ffffff"/>
                </a:solidFill>
                <a:latin typeface="Arial"/>
                <a:ea typeface="DejaVu Sans"/>
              </a:rPr>
              <a:t>T</a:t>
            </a:r>
            <a:r>
              <a:rPr b="1" lang="en-GB" sz="3500" spc="-1" strike="noStrike">
                <a:solidFill>
                  <a:srgbClr val="ffffff"/>
                </a:solidFill>
                <a:latin typeface="Arial"/>
                <a:ea typeface="DejaVu Sans"/>
              </a:rPr>
              <a:t>b: </a:t>
            </a:r>
            <a:r>
              <a:rPr b="1" lang="en-GB" sz="3500" spc="-1" strike="noStrike">
                <a:solidFill>
                  <a:srgbClr val="ffffff"/>
                </a:solidFill>
                <a:latin typeface="Arial"/>
                <a:ea typeface="DejaVu Sans"/>
              </a:rPr>
              <a:t>Med</a:t>
            </a:r>
            <a:r>
              <a:rPr b="1" lang="en-GB" sz="3500" spc="-1" strike="noStrike">
                <a:solidFill>
                  <a:srgbClr val="ffffff"/>
                </a:solidFill>
                <a:latin typeface="Arial"/>
                <a:ea typeface="DejaVu Sans"/>
              </a:rPr>
              <a:t>ical </a:t>
            </a:r>
            <a:r>
              <a:rPr b="1" lang="en-GB" sz="3500" spc="-1" strike="noStrike">
                <a:solidFill>
                  <a:srgbClr val="ffffff"/>
                </a:solidFill>
                <a:latin typeface="Arial"/>
                <a:ea typeface="DejaVu Sans"/>
              </a:rPr>
              <a:t>Ima</a:t>
            </a:r>
            <a:r>
              <a:rPr b="1" lang="en-GB" sz="3500" spc="-1" strike="noStrike">
                <a:solidFill>
                  <a:srgbClr val="ffffff"/>
                </a:solidFill>
                <a:latin typeface="Arial"/>
                <a:ea typeface="DejaVu Sans"/>
              </a:rPr>
              <a:t>ging </a:t>
            </a:r>
            <a:endParaRPr b="0" lang="en-GB" sz="3500" spc="-1" strike="noStrike">
              <a:latin typeface="Arial"/>
            </a:endParaRPr>
          </a:p>
        </p:txBody>
      </p:sp>
      <p:sp>
        <p:nvSpPr>
          <p:cNvPr id="228" name="PlaceHolder 2"/>
          <p:cNvSpPr>
            <a:spLocks noGrp="1"/>
          </p:cNvSpPr>
          <p:nvPr>
            <p:ph/>
          </p:nvPr>
        </p:nvSpPr>
        <p:spPr>
          <a:xfrm>
            <a:off x="380160" y="1440000"/>
            <a:ext cx="10952280" cy="3240000"/>
          </a:xfrm>
          <a:prstGeom prst="rect">
            <a:avLst/>
          </a:prstGeom>
          <a:solidFill>
            <a:srgbClr val="002f6c"/>
          </a:solidFill>
          <a:ln w="0">
            <a:noFill/>
          </a:ln>
        </p:spPr>
        <p:txBody>
          <a:bodyPr lIns="0" rIns="0" tIns="0" bIns="0" anchor="t">
            <a:noAutofit/>
          </a:bodyPr>
          <a:p>
            <a:pPr marL="450720" indent="-343080">
              <a:lnSpc>
                <a:spcPct val="120000"/>
              </a:lnSpc>
              <a:spcBef>
                <a:spcPts val="1001"/>
              </a:spcBef>
              <a:buClr>
                <a:srgbClr val="ffffff"/>
              </a:buClr>
              <a:buSzPct val="45000"/>
              <a:buFont typeface="Arial"/>
              <a:buChar char="•"/>
            </a:pPr>
            <a:r>
              <a:rPr b="0" lang="el-GR" sz="2200" spc="-1" strike="noStrike">
                <a:solidFill>
                  <a:srgbClr val="ffffff"/>
                </a:solidFill>
                <a:latin typeface="Arial"/>
                <a:ea typeface="DejaVu Sans"/>
              </a:rPr>
              <a:t>β</a:t>
            </a:r>
            <a:r>
              <a:rPr b="0" lang="en-GB" sz="2200" spc="-1" strike="noStrike" baseline="30000">
                <a:solidFill>
                  <a:srgbClr val="ffffff"/>
                </a:solidFill>
                <a:latin typeface="Arial"/>
                <a:ea typeface="DejaVu Sans"/>
              </a:rPr>
              <a:t>+</a:t>
            </a:r>
            <a:r>
              <a:rPr b="0" lang="en-GB" sz="2200" spc="-1" strike="noStrike">
                <a:solidFill>
                  <a:srgbClr val="ffffff"/>
                </a:solidFill>
                <a:latin typeface="Arial"/>
                <a:ea typeface="DejaVu Sans"/>
              </a:rPr>
              <a:t> / EC decay to </a:t>
            </a:r>
            <a:r>
              <a:rPr b="0" lang="en-GB" sz="2200" spc="-1" strike="noStrike" baseline="30000">
                <a:solidFill>
                  <a:srgbClr val="ffffff"/>
                </a:solidFill>
                <a:latin typeface="Arial"/>
                <a:ea typeface="DejaVu Sans"/>
              </a:rPr>
              <a:t>152</a:t>
            </a:r>
            <a:r>
              <a:rPr b="0" lang="en-GB" sz="2200" spc="-1" strike="noStrike">
                <a:solidFill>
                  <a:srgbClr val="ffffff"/>
                </a:solidFill>
                <a:latin typeface="Arial"/>
                <a:ea typeface="DejaVu Sans"/>
              </a:rPr>
              <a:t>Gd – </a:t>
            </a:r>
            <a:r>
              <a:rPr b="1" lang="en-GB" sz="2200" spc="-1" strike="noStrike">
                <a:solidFill>
                  <a:srgbClr val="ffffff"/>
                </a:solidFill>
                <a:latin typeface="Arial"/>
                <a:ea typeface="DejaVu Sans"/>
              </a:rPr>
              <a:t>Positron Emitter</a:t>
            </a:r>
            <a:endParaRPr b="0" lang="en-GB" sz="2200" spc="-1" strike="noStrike">
              <a:latin typeface="Arial"/>
            </a:endParaRPr>
          </a:p>
          <a:p>
            <a:pPr marL="450720" indent="-343080">
              <a:lnSpc>
                <a:spcPct val="100000"/>
              </a:lnSpc>
              <a:spcBef>
                <a:spcPts val="1001"/>
              </a:spcBef>
              <a:buClr>
                <a:srgbClr val="ffffff"/>
              </a:buClr>
              <a:buSzPct val="45000"/>
              <a:buFont typeface="Arial"/>
              <a:buChar char="•"/>
            </a:pPr>
            <a:r>
              <a:rPr b="0" lang="en-GB" sz="2200" spc="-1" strike="noStrike">
                <a:solidFill>
                  <a:srgbClr val="ffffff"/>
                </a:solidFill>
                <a:latin typeface="Arial"/>
                <a:ea typeface="Noto Sans CJK SC"/>
              </a:rPr>
              <a:t>T</a:t>
            </a:r>
            <a:r>
              <a:rPr b="0" lang="en-GB" sz="2200" spc="-1" strike="noStrike" baseline="-8000">
                <a:solidFill>
                  <a:srgbClr val="ffffff"/>
                </a:solidFill>
                <a:latin typeface="Arial"/>
                <a:ea typeface="Noto Sans CJK SC"/>
              </a:rPr>
              <a:t>1/2 </a:t>
            </a:r>
            <a:r>
              <a:rPr b="0" lang="en-GB" sz="2200" spc="-1" strike="noStrike">
                <a:solidFill>
                  <a:srgbClr val="ffffff"/>
                </a:solidFill>
                <a:latin typeface="Arial"/>
                <a:ea typeface="Noto Sans CJK SC"/>
              </a:rPr>
              <a:t>= 17.8784(95) h</a:t>
            </a:r>
            <a:endParaRPr b="0" lang="en-GB" sz="2200" spc="-1" strike="noStrike">
              <a:latin typeface="Arial"/>
            </a:endParaRPr>
          </a:p>
          <a:p>
            <a:pPr marL="450720" indent="-343080">
              <a:lnSpc>
                <a:spcPct val="100000"/>
              </a:lnSpc>
              <a:spcBef>
                <a:spcPts val="1001"/>
              </a:spcBef>
              <a:buClr>
                <a:srgbClr val="ffffff"/>
              </a:buClr>
              <a:buSzPct val="45000"/>
              <a:buFont typeface="Arial"/>
              <a:buChar char="•"/>
            </a:pPr>
            <a:r>
              <a:rPr b="0" lang="en-GB" sz="2200" spc="-1" strike="noStrike">
                <a:solidFill>
                  <a:srgbClr val="ffffff"/>
                </a:solidFill>
                <a:latin typeface="Arial"/>
                <a:ea typeface="Noto Sans CJK SC"/>
              </a:rPr>
              <a:t>I</a:t>
            </a:r>
            <a:r>
              <a:rPr b="0" lang="el-GR" sz="2200" spc="-1" strike="noStrike" baseline="-8000">
                <a:solidFill>
                  <a:srgbClr val="ffffff"/>
                </a:solidFill>
                <a:latin typeface="Arial"/>
                <a:ea typeface="DejaVu Sans"/>
              </a:rPr>
              <a:t>β</a:t>
            </a:r>
            <a:r>
              <a:rPr b="0" lang="en-GB" sz="2200" spc="-1" strike="noStrike" baseline="-8000">
                <a:solidFill>
                  <a:srgbClr val="ffffff"/>
                </a:solidFill>
                <a:latin typeface="Arial"/>
                <a:ea typeface="DejaVu Sans"/>
              </a:rPr>
              <a:t>+</a:t>
            </a:r>
            <a:r>
              <a:rPr b="0" lang="en-GB" sz="2200" spc="-1" strike="noStrike">
                <a:solidFill>
                  <a:srgbClr val="ffffff"/>
                </a:solidFill>
                <a:latin typeface="Arial"/>
                <a:ea typeface="DejaVu Sans"/>
              </a:rPr>
              <a:t> = 20.3(15)% </a:t>
            </a:r>
            <a:endParaRPr b="0" lang="en-GB" sz="2200" spc="-1" strike="noStrike">
              <a:latin typeface="Arial"/>
            </a:endParaRPr>
          </a:p>
          <a:p>
            <a:pPr marL="450720" indent="-343080">
              <a:lnSpc>
                <a:spcPct val="100000"/>
              </a:lnSpc>
              <a:spcBef>
                <a:spcPts val="1001"/>
              </a:spcBef>
              <a:buClr>
                <a:srgbClr val="ffffff"/>
              </a:buClr>
              <a:buSzPct val="45000"/>
              <a:buFont typeface="Arial"/>
              <a:buChar char="•"/>
            </a:pPr>
            <a:r>
              <a:rPr b="0" lang="en-GB" sz="2200" spc="-1" strike="noStrike">
                <a:solidFill>
                  <a:srgbClr val="ffffff"/>
                </a:solidFill>
                <a:latin typeface="Arial"/>
                <a:ea typeface="Noto Sans CJK SC"/>
              </a:rPr>
              <a:t>Q</a:t>
            </a:r>
            <a:r>
              <a:rPr b="0" lang="en-GB" sz="2200" spc="-1" strike="noStrike" baseline="-8000">
                <a:solidFill>
                  <a:srgbClr val="ffffff"/>
                </a:solidFill>
                <a:latin typeface="Arial"/>
                <a:ea typeface="Noto Sans CJK SC"/>
              </a:rPr>
              <a:t>EC </a:t>
            </a:r>
            <a:r>
              <a:rPr b="0" lang="en-GB" sz="2200" spc="-1" strike="noStrike">
                <a:solidFill>
                  <a:srgbClr val="ffffff"/>
                </a:solidFill>
                <a:latin typeface="Arial"/>
                <a:ea typeface="Noto Sans CJK SC"/>
              </a:rPr>
              <a:t>= 3990(40) keV </a:t>
            </a:r>
            <a:r>
              <a:rPr b="0" lang="en-GB" sz="2200" spc="-1" strike="noStrike">
                <a:solidFill>
                  <a:srgbClr val="ffffff"/>
                </a:solidFill>
                <a:latin typeface="Arial"/>
                <a:ea typeface="DejaVu Sans"/>
              </a:rPr>
              <a:t>[1]</a:t>
            </a:r>
            <a:endParaRPr b="0" lang="en-GB" sz="2200" spc="-1" strike="noStrike">
              <a:latin typeface="Arial"/>
            </a:endParaRPr>
          </a:p>
          <a:p>
            <a:pPr marL="565200" indent="-457200">
              <a:lnSpc>
                <a:spcPct val="100000"/>
              </a:lnSpc>
              <a:spcBef>
                <a:spcPts val="1001"/>
              </a:spcBef>
              <a:buClr>
                <a:srgbClr val="ffffff"/>
              </a:buClr>
              <a:buSzPct val="45000"/>
              <a:buFont typeface="Arial"/>
              <a:buChar char="•"/>
            </a:pPr>
            <a:r>
              <a:rPr b="0" lang="en-GB" sz="2200" spc="-1" strike="noStrike">
                <a:solidFill>
                  <a:srgbClr val="ffffff"/>
                </a:solidFill>
                <a:latin typeface="Arial"/>
                <a:ea typeface="Noto Sans CJK SC"/>
              </a:rPr>
              <a:t>First-in-human trials show promise in </a:t>
            </a:r>
            <a:r>
              <a:rPr b="1" lang="en-GB" sz="2200" spc="-1" strike="noStrike">
                <a:solidFill>
                  <a:srgbClr val="ffffff"/>
                </a:solidFill>
                <a:latin typeface="Arial"/>
                <a:ea typeface="Noto Sans CJK SC"/>
              </a:rPr>
              <a:t>PET imaging</a:t>
            </a:r>
            <a:r>
              <a:rPr b="0" lang="en-GB" sz="2200" spc="-1" strike="noStrike">
                <a:solidFill>
                  <a:srgbClr val="ffffff"/>
                </a:solidFill>
                <a:latin typeface="Arial"/>
                <a:ea typeface="Noto Sans CJK SC"/>
              </a:rPr>
              <a:t>: </a:t>
            </a:r>
            <a:r>
              <a:rPr b="0" lang="en-GB" sz="2200" spc="-1" strike="noStrike" baseline="33000">
                <a:solidFill>
                  <a:srgbClr val="ffffff"/>
                </a:solidFill>
                <a:latin typeface="Arial"/>
                <a:ea typeface="Noto Sans CJK SC"/>
              </a:rPr>
              <a:t>152</a:t>
            </a:r>
            <a:r>
              <a:rPr b="0" lang="en-GB" sz="2200" spc="-1" strike="noStrike">
                <a:solidFill>
                  <a:srgbClr val="ffffff"/>
                </a:solidFill>
                <a:latin typeface="Arial"/>
                <a:ea typeface="Noto Sans CJK SC"/>
              </a:rPr>
              <a:t>Tb-DOTATOC and </a:t>
            </a:r>
            <a:r>
              <a:rPr b="0" lang="en-GB" sz="2200" spc="-1" strike="noStrike" baseline="33000">
                <a:solidFill>
                  <a:srgbClr val="ffffff"/>
                </a:solidFill>
                <a:latin typeface="Arial"/>
                <a:ea typeface="Noto Sans CJK SC"/>
              </a:rPr>
              <a:t>152</a:t>
            </a:r>
            <a:r>
              <a:rPr b="0" lang="en-GB" sz="2200" spc="-1" strike="noStrike">
                <a:solidFill>
                  <a:srgbClr val="ffffff"/>
                </a:solidFill>
                <a:latin typeface="Arial"/>
                <a:ea typeface="Noto Sans CJK SC"/>
              </a:rPr>
              <a:t>Tb-PSMA-617 used </a:t>
            </a:r>
            <a:r>
              <a:rPr b="0" lang="en-GB" sz="2200" spc="-1" strike="noStrike">
                <a:solidFill>
                  <a:srgbClr val="ffffff"/>
                </a:solidFill>
                <a:latin typeface="Arial"/>
                <a:ea typeface="Noto Sans CJK SC"/>
              </a:rPr>
              <a:t>successfully in </a:t>
            </a:r>
            <a:r>
              <a:rPr b="1" lang="en-GB" sz="2200" spc="-1" strike="noStrike">
                <a:solidFill>
                  <a:srgbClr val="ffffff"/>
                </a:solidFill>
                <a:latin typeface="Arial"/>
                <a:ea typeface="Noto Sans CJK SC"/>
              </a:rPr>
              <a:t>human patients </a:t>
            </a:r>
            <a:r>
              <a:rPr b="0" lang="en-GB" sz="2200" spc="-1" strike="noStrike">
                <a:solidFill>
                  <a:srgbClr val="ffffff"/>
                </a:solidFill>
                <a:latin typeface="Arial"/>
                <a:ea typeface="Noto Sans CJK SC"/>
              </a:rPr>
              <a:t>[2,3]</a:t>
            </a:r>
            <a:endParaRPr b="0" lang="en-GB" sz="2200" spc="-1" strike="noStrike">
              <a:latin typeface="Arial"/>
            </a:endParaRPr>
          </a:p>
          <a:p>
            <a:pPr marL="565200" indent="-457200">
              <a:lnSpc>
                <a:spcPct val="100000"/>
              </a:lnSpc>
              <a:spcBef>
                <a:spcPts val="1001"/>
              </a:spcBef>
              <a:buClr>
                <a:srgbClr val="ffffff"/>
              </a:buClr>
              <a:buSzPct val="45000"/>
              <a:buFont typeface="Arial"/>
              <a:buChar char="•"/>
            </a:pPr>
            <a:r>
              <a:rPr b="0" lang="en-GB" sz="2200" spc="-1" strike="noStrike">
                <a:solidFill>
                  <a:srgbClr val="ffffff"/>
                </a:solidFill>
                <a:latin typeface="Arial"/>
                <a:ea typeface="Noto Sans CJK SC"/>
              </a:rPr>
              <a:t>Terbium isotope – applications in </a:t>
            </a:r>
            <a:r>
              <a:rPr b="1" lang="en-GB" sz="2200" spc="-1" strike="noStrike">
                <a:solidFill>
                  <a:srgbClr val="ffffff"/>
                </a:solidFill>
                <a:latin typeface="Arial"/>
                <a:ea typeface="Noto Sans CJK SC"/>
              </a:rPr>
              <a:t>theragnostics</a:t>
            </a:r>
            <a:endParaRPr b="0" lang="en-GB" sz="2200" spc="-1" strike="noStrike">
              <a:latin typeface="Arial"/>
            </a:endParaRPr>
          </a:p>
        </p:txBody>
      </p:sp>
      <p:sp>
        <p:nvSpPr>
          <p:cNvPr id="229" name="Rectangle 185"/>
          <p:cNvSpPr/>
          <p:nvPr/>
        </p:nvSpPr>
        <p:spPr>
          <a:xfrm>
            <a:off x="14364000" y="9215640"/>
            <a:ext cx="15440400" cy="2138400"/>
          </a:xfrm>
          <a:prstGeom prst="rect">
            <a:avLst/>
          </a:prstGeom>
          <a:solidFill>
            <a:srgbClr val="cce4f5"/>
          </a:solidFill>
          <a:ln w="76320">
            <a:solidFill>
              <a:srgbClr val="002f6c"/>
            </a:solidFill>
            <a:round/>
          </a:ln>
        </p:spPr>
        <p:style>
          <a:lnRef idx="0"/>
          <a:fillRef idx="0"/>
          <a:effectRef idx="0"/>
          <a:fontRef idx="minor"/>
        </p:style>
        <p:txBody>
          <a:bodyPr lIns="200160" rIns="128160" tIns="83160" bIns="83160" anchor="ctr">
            <a:noAutofit/>
          </a:bodyPr>
          <a:p>
            <a:pPr>
              <a:lnSpc>
                <a:spcPct val="100000"/>
              </a:lnSpc>
              <a:spcBef>
                <a:spcPts val="283"/>
              </a:spcBef>
              <a:spcAft>
                <a:spcPts val="1134"/>
              </a:spcAft>
              <a:buNone/>
            </a:pPr>
            <a:r>
              <a:rPr b="0" lang="en-GB" sz="3200" spc="-1" strike="noStrike">
                <a:solidFill>
                  <a:srgbClr val="000000"/>
                </a:solidFill>
                <a:latin typeface="Arial"/>
                <a:ea typeface="Noto Sans CJK SC"/>
              </a:rPr>
              <a:t>Fig. 2: Left: Coincidence gates and total projection.</a:t>
            </a:r>
            <a:endParaRPr b="0" lang="en-GB" sz="3200" spc="-1" strike="noStrike">
              <a:latin typeface="Arial"/>
            </a:endParaRPr>
          </a:p>
          <a:p>
            <a:pPr>
              <a:lnSpc>
                <a:spcPct val="100000"/>
              </a:lnSpc>
              <a:spcBef>
                <a:spcPts val="283"/>
              </a:spcBef>
              <a:spcAft>
                <a:spcPts val="1134"/>
              </a:spcAft>
              <a:buNone/>
            </a:pPr>
            <a:r>
              <a:rPr b="0" lang="en-GB" sz="3200" spc="-1" strike="noStrike">
                <a:solidFill>
                  <a:srgbClr val="000000"/>
                </a:solidFill>
                <a:latin typeface="Arial"/>
                <a:ea typeface="Noto Sans CJK SC"/>
              </a:rPr>
              <a:t>	</a:t>
            </a:r>
            <a:r>
              <a:rPr b="0" lang="en-GB" sz="3200" spc="-1" strike="noStrike">
                <a:solidFill>
                  <a:srgbClr val="000000"/>
                </a:solidFill>
                <a:latin typeface="Arial"/>
                <a:ea typeface="Noto Sans CJK SC"/>
              </a:rPr>
              <a:t>	</a:t>
            </a:r>
            <a:r>
              <a:rPr b="0" lang="en-GB" sz="3200" spc="-1" strike="noStrike">
                <a:solidFill>
                  <a:srgbClr val="000000"/>
                </a:solidFill>
                <a:latin typeface="Arial"/>
                <a:ea typeface="Noto Sans CJK SC"/>
              </a:rPr>
              <a:t>   </a:t>
            </a:r>
            <a:r>
              <a:rPr b="0" lang="en-GB" sz="3200" spc="-1" strike="noStrike">
                <a:solidFill>
                  <a:srgbClr val="000000"/>
                </a:solidFill>
                <a:latin typeface="Arial"/>
                <a:ea typeface="Noto Sans CJK SC"/>
              </a:rPr>
              <a:t>Right: Gates placed on the 344 keV 2</a:t>
            </a:r>
            <a:r>
              <a:rPr b="0" lang="en-GB" sz="3200" spc="-1" strike="noStrike" baseline="33000">
                <a:solidFill>
                  <a:srgbClr val="000000"/>
                </a:solidFill>
                <a:latin typeface="Arial"/>
                <a:ea typeface="Noto Sans CJK SC"/>
              </a:rPr>
              <a:t>+</a:t>
            </a:r>
            <a:r>
              <a:rPr b="0" lang="en-GB" sz="3200" spc="-1" strike="noStrike">
                <a:solidFill>
                  <a:srgbClr val="000000"/>
                </a:solidFill>
                <a:latin typeface="Arial"/>
                <a:ea typeface="Noto Sans CJK SC"/>
              </a:rPr>
              <a:t>→0</a:t>
            </a:r>
            <a:r>
              <a:rPr b="0" lang="en-GB" sz="3200" spc="-1" strike="noStrike" baseline="33000">
                <a:solidFill>
                  <a:srgbClr val="000000"/>
                </a:solidFill>
                <a:latin typeface="Arial"/>
                <a:ea typeface="Noto Sans CJK SC"/>
              </a:rPr>
              <a:t>+ </a:t>
            </a:r>
            <a:r>
              <a:rPr b="0" lang="en-GB" sz="3200" spc="-1" strike="noStrike">
                <a:solidFill>
                  <a:srgbClr val="000000"/>
                </a:solidFill>
                <a:latin typeface="Arial"/>
                <a:ea typeface="Noto Sans CJK SC"/>
              </a:rPr>
              <a:t>ground state</a:t>
            </a:r>
            <a:r>
              <a:rPr b="0" lang="en-GB" sz="3200" spc="-1" strike="noStrike" baseline="33000">
                <a:solidFill>
                  <a:srgbClr val="000000"/>
                </a:solidFill>
                <a:latin typeface="Arial"/>
                <a:ea typeface="Noto Sans CJK SC"/>
              </a:rPr>
              <a:t> </a:t>
            </a:r>
            <a:r>
              <a:rPr b="0" lang="en-GB" sz="3200" spc="-1" strike="noStrike">
                <a:solidFill>
                  <a:srgbClr val="000000"/>
                </a:solidFill>
                <a:latin typeface="Arial"/>
                <a:ea typeface="Noto Sans CJK SC"/>
              </a:rPr>
              <a:t>transition, and two   </a:t>
            </a:r>
            <a:r>
              <a:rPr b="0" lang="en-GB" sz="3200" spc="-1" strike="noStrike">
                <a:solidFill>
                  <a:srgbClr val="000000"/>
                </a:solidFill>
                <a:latin typeface="Arial"/>
                <a:ea typeface="Noto Sans CJK SC"/>
              </a:rPr>
              <a:t>	</a:t>
            </a:r>
            <a:r>
              <a:rPr b="0" lang="en-GB" sz="3200" spc="-1" strike="noStrike">
                <a:solidFill>
                  <a:srgbClr val="000000"/>
                </a:solidFill>
                <a:latin typeface="Arial"/>
                <a:ea typeface="Noto Sans CJK SC"/>
              </a:rPr>
              <a:t>	</a:t>
            </a:r>
            <a:r>
              <a:rPr b="0" lang="en-GB" sz="3200" spc="-1" strike="noStrike">
                <a:solidFill>
                  <a:srgbClr val="000000"/>
                </a:solidFill>
                <a:latin typeface="Arial"/>
                <a:ea typeface="Noto Sans CJK SC"/>
              </a:rPr>
              <a:t>   new transitions at 3401 keV (E</a:t>
            </a:r>
            <a:r>
              <a:rPr b="0" lang="en-GB" sz="3200" spc="-1" strike="noStrike" baseline="-8000">
                <a:solidFill>
                  <a:srgbClr val="000000"/>
                </a:solidFill>
                <a:latin typeface="Arial"/>
                <a:ea typeface="Noto Sans CJK SC"/>
              </a:rPr>
              <a:t>i</a:t>
            </a:r>
            <a:r>
              <a:rPr b="0" lang="en-GB" sz="3200" spc="-1" strike="noStrike">
                <a:solidFill>
                  <a:srgbClr val="000000"/>
                </a:solidFill>
                <a:latin typeface="Arial"/>
                <a:ea typeface="Noto Sans CJK SC"/>
              </a:rPr>
              <a:t> = 3745 keV) and  3205 keV (E</a:t>
            </a:r>
            <a:r>
              <a:rPr b="0" lang="en-GB" sz="3200" spc="-1" strike="noStrike" baseline="-8000">
                <a:solidFill>
                  <a:srgbClr val="000000"/>
                </a:solidFill>
                <a:latin typeface="Arial"/>
                <a:ea typeface="Noto Sans CJK SC"/>
              </a:rPr>
              <a:t>i</a:t>
            </a:r>
            <a:r>
              <a:rPr b="0" lang="en-GB" sz="3200" spc="-1" strike="noStrike">
                <a:solidFill>
                  <a:srgbClr val="000000"/>
                </a:solidFill>
                <a:latin typeface="Arial"/>
                <a:ea typeface="Noto Sans CJK SC"/>
              </a:rPr>
              <a:t> = 3549 keV).</a:t>
            </a:r>
            <a:endParaRPr b="0" lang="en-GB" sz="3200" spc="-1" strike="noStrike">
              <a:latin typeface="Arial"/>
            </a:endParaRPr>
          </a:p>
        </p:txBody>
      </p:sp>
      <p:sp>
        <p:nvSpPr>
          <p:cNvPr id="230" name="Rectangle 186"/>
          <p:cNvSpPr/>
          <p:nvPr/>
        </p:nvSpPr>
        <p:spPr>
          <a:xfrm>
            <a:off x="14364000" y="9215640"/>
            <a:ext cx="15440400" cy="2138400"/>
          </a:xfrm>
          <a:prstGeom prst="rect">
            <a:avLst/>
          </a:prstGeom>
          <a:solidFill>
            <a:srgbClr val="cce4f5"/>
          </a:solidFill>
          <a:ln w="76320">
            <a:solidFill>
              <a:srgbClr val="002f6c"/>
            </a:solidFill>
            <a:round/>
          </a:ln>
        </p:spPr>
        <p:style>
          <a:lnRef idx="0"/>
          <a:fillRef idx="0"/>
          <a:effectRef idx="0"/>
          <a:fontRef idx="minor"/>
        </p:style>
        <p:txBody>
          <a:bodyPr lIns="200160" rIns="128160" tIns="83160" bIns="83160" anchor="ctr">
            <a:noAutofit/>
          </a:bodyPr>
          <a:p>
            <a:pPr>
              <a:lnSpc>
                <a:spcPct val="100000"/>
              </a:lnSpc>
              <a:spcBef>
                <a:spcPts val="283"/>
              </a:spcBef>
              <a:spcAft>
                <a:spcPts val="1134"/>
              </a:spcAft>
              <a:buNone/>
            </a:pPr>
            <a:r>
              <a:rPr b="0" lang="en-GB" sz="3200" spc="-1" strike="noStrike">
                <a:solidFill>
                  <a:srgbClr val="000000"/>
                </a:solidFill>
                <a:latin typeface="Arial"/>
                <a:ea typeface="Noto Sans CJK SC"/>
              </a:rPr>
              <a:t>Fig. 2: Left: Coincidence gates and total projection.</a:t>
            </a:r>
            <a:endParaRPr b="0" lang="en-GB" sz="3200" spc="-1" strike="noStrike">
              <a:latin typeface="Arial"/>
            </a:endParaRPr>
          </a:p>
          <a:p>
            <a:pPr>
              <a:lnSpc>
                <a:spcPct val="100000"/>
              </a:lnSpc>
              <a:spcBef>
                <a:spcPts val="283"/>
              </a:spcBef>
              <a:spcAft>
                <a:spcPts val="1134"/>
              </a:spcAft>
              <a:buNone/>
            </a:pPr>
            <a:r>
              <a:rPr b="0" lang="en-GB" sz="3200" spc="-1" strike="noStrike">
                <a:solidFill>
                  <a:srgbClr val="000000"/>
                </a:solidFill>
                <a:latin typeface="Arial"/>
                <a:ea typeface="Noto Sans CJK SC"/>
              </a:rPr>
              <a:t>	</a:t>
            </a:r>
            <a:r>
              <a:rPr b="0" lang="en-GB" sz="3200" spc="-1" strike="noStrike">
                <a:solidFill>
                  <a:srgbClr val="000000"/>
                </a:solidFill>
                <a:latin typeface="Arial"/>
                <a:ea typeface="Noto Sans CJK SC"/>
              </a:rPr>
              <a:t>	</a:t>
            </a:r>
            <a:r>
              <a:rPr b="0" lang="en-GB" sz="3200" spc="-1" strike="noStrike">
                <a:solidFill>
                  <a:srgbClr val="000000"/>
                </a:solidFill>
                <a:latin typeface="Arial"/>
                <a:ea typeface="Noto Sans CJK SC"/>
              </a:rPr>
              <a:t>   </a:t>
            </a:r>
            <a:r>
              <a:rPr b="0" lang="en-GB" sz="3200" spc="-1" strike="noStrike">
                <a:solidFill>
                  <a:srgbClr val="000000"/>
                </a:solidFill>
                <a:latin typeface="Arial"/>
                <a:ea typeface="Noto Sans CJK SC"/>
              </a:rPr>
              <a:t>Right: Gates placed on the 344 keV 2</a:t>
            </a:r>
            <a:r>
              <a:rPr b="0" lang="en-GB" sz="3200" spc="-1" strike="noStrike" baseline="33000">
                <a:solidFill>
                  <a:srgbClr val="000000"/>
                </a:solidFill>
                <a:latin typeface="Arial"/>
                <a:ea typeface="Noto Sans CJK SC"/>
              </a:rPr>
              <a:t>+</a:t>
            </a:r>
            <a:r>
              <a:rPr b="0" lang="en-GB" sz="3200" spc="-1" strike="noStrike">
                <a:solidFill>
                  <a:srgbClr val="000000"/>
                </a:solidFill>
                <a:latin typeface="Arial"/>
                <a:ea typeface="Noto Sans CJK SC"/>
              </a:rPr>
              <a:t>→0</a:t>
            </a:r>
            <a:r>
              <a:rPr b="0" lang="en-GB" sz="3200" spc="-1" strike="noStrike" baseline="33000">
                <a:solidFill>
                  <a:srgbClr val="000000"/>
                </a:solidFill>
                <a:latin typeface="Arial"/>
                <a:ea typeface="Noto Sans CJK SC"/>
              </a:rPr>
              <a:t>+ </a:t>
            </a:r>
            <a:r>
              <a:rPr b="0" lang="en-GB" sz="3200" spc="-1" strike="noStrike">
                <a:solidFill>
                  <a:srgbClr val="000000"/>
                </a:solidFill>
                <a:latin typeface="Arial"/>
                <a:ea typeface="Noto Sans CJK SC"/>
              </a:rPr>
              <a:t>ground state</a:t>
            </a:r>
            <a:r>
              <a:rPr b="0" lang="en-GB" sz="3200" spc="-1" strike="noStrike" baseline="33000">
                <a:solidFill>
                  <a:srgbClr val="000000"/>
                </a:solidFill>
                <a:latin typeface="Arial"/>
                <a:ea typeface="Noto Sans CJK SC"/>
              </a:rPr>
              <a:t> </a:t>
            </a:r>
            <a:r>
              <a:rPr b="0" lang="en-GB" sz="3200" spc="-1" strike="noStrike">
                <a:solidFill>
                  <a:srgbClr val="000000"/>
                </a:solidFill>
                <a:latin typeface="Arial"/>
                <a:ea typeface="Noto Sans CJK SC"/>
              </a:rPr>
              <a:t>transition, and two   </a:t>
            </a:r>
            <a:r>
              <a:rPr b="0" lang="en-GB" sz="3200" spc="-1" strike="noStrike">
                <a:solidFill>
                  <a:srgbClr val="000000"/>
                </a:solidFill>
                <a:latin typeface="Arial"/>
                <a:ea typeface="Noto Sans CJK SC"/>
              </a:rPr>
              <a:t>	</a:t>
            </a:r>
            <a:r>
              <a:rPr b="0" lang="en-GB" sz="3200" spc="-1" strike="noStrike">
                <a:solidFill>
                  <a:srgbClr val="000000"/>
                </a:solidFill>
                <a:latin typeface="Arial"/>
                <a:ea typeface="Noto Sans CJK SC"/>
              </a:rPr>
              <a:t>	</a:t>
            </a:r>
            <a:r>
              <a:rPr b="0" lang="en-GB" sz="3200" spc="-1" strike="noStrike">
                <a:solidFill>
                  <a:srgbClr val="000000"/>
                </a:solidFill>
                <a:latin typeface="Arial"/>
                <a:ea typeface="Noto Sans CJK SC"/>
              </a:rPr>
              <a:t>   new transitions at 3401 keV (E</a:t>
            </a:r>
            <a:r>
              <a:rPr b="0" lang="en-GB" sz="3200" spc="-1" strike="noStrike" baseline="-8000">
                <a:solidFill>
                  <a:srgbClr val="000000"/>
                </a:solidFill>
                <a:latin typeface="Arial"/>
                <a:ea typeface="Noto Sans CJK SC"/>
              </a:rPr>
              <a:t>i</a:t>
            </a:r>
            <a:r>
              <a:rPr b="0" lang="en-GB" sz="3200" spc="-1" strike="noStrike">
                <a:solidFill>
                  <a:srgbClr val="000000"/>
                </a:solidFill>
                <a:latin typeface="Arial"/>
                <a:ea typeface="Noto Sans CJK SC"/>
              </a:rPr>
              <a:t> = 3745 keV) and  3205 keV (E</a:t>
            </a:r>
            <a:r>
              <a:rPr b="0" lang="en-GB" sz="3200" spc="-1" strike="noStrike" baseline="-8000">
                <a:solidFill>
                  <a:srgbClr val="000000"/>
                </a:solidFill>
                <a:latin typeface="Arial"/>
                <a:ea typeface="Noto Sans CJK SC"/>
              </a:rPr>
              <a:t>i</a:t>
            </a:r>
            <a:r>
              <a:rPr b="0" lang="en-GB" sz="3200" spc="-1" strike="noStrike">
                <a:solidFill>
                  <a:srgbClr val="000000"/>
                </a:solidFill>
                <a:latin typeface="Arial"/>
                <a:ea typeface="Noto Sans CJK SC"/>
              </a:rPr>
              <a:t> = 3549 keV).</a:t>
            </a:r>
            <a:endParaRPr b="0" lang="en-GB" sz="3200" spc="-1" strike="noStrike">
              <a:latin typeface="Arial"/>
            </a:endParaRPr>
          </a:p>
        </p:txBody>
      </p:sp>
      <p:sp>
        <p:nvSpPr>
          <p:cNvPr id="231" name="Rectangle 187"/>
          <p:cNvSpPr/>
          <p:nvPr/>
        </p:nvSpPr>
        <p:spPr>
          <a:xfrm>
            <a:off x="360000" y="5940000"/>
            <a:ext cx="9356400" cy="728640"/>
          </a:xfrm>
          <a:prstGeom prst="rect">
            <a:avLst/>
          </a:prstGeom>
          <a:solidFill>
            <a:srgbClr val="002f6c"/>
          </a:solidFill>
          <a:ln w="12600">
            <a:noFill/>
          </a:ln>
        </p:spPr>
        <p:style>
          <a:lnRef idx="0"/>
          <a:fillRef idx="0"/>
          <a:effectRef idx="0"/>
          <a:fontRef idx="minor"/>
        </p:style>
        <p:txBody>
          <a:bodyPr lIns="96120" rIns="96120" tIns="51120" bIns="51120" anchor="t">
            <a:noAutofit/>
          </a:bodyPr>
          <a:p>
            <a:pPr marL="216000" indent="-216000">
              <a:lnSpc>
                <a:spcPct val="100000"/>
              </a:lnSpc>
              <a:buClr>
                <a:srgbClr val="ffffff"/>
              </a:buClr>
              <a:buFont typeface="StarSymbol"/>
              <a:buAutoNum type="arabicParenR"/>
            </a:pPr>
            <a:r>
              <a:rPr b="0" lang="en-GB" sz="1200" spc="-1" strike="noStrike">
                <a:solidFill>
                  <a:srgbClr val="ffffff"/>
                </a:solidFill>
                <a:latin typeface="Arial"/>
                <a:ea typeface="DejaVu Sans"/>
              </a:rPr>
              <a:t>Nuclear Data Sheets for A = 152, M.J. Martin</a:t>
            </a:r>
            <a:endParaRPr b="0" lang="en-GB" sz="1200" spc="-1" strike="noStrike">
              <a:latin typeface="Arial"/>
            </a:endParaRPr>
          </a:p>
          <a:p>
            <a:pPr marL="216000" indent="-216000">
              <a:lnSpc>
                <a:spcPct val="100000"/>
              </a:lnSpc>
              <a:buClr>
                <a:srgbClr val="ffffff"/>
              </a:buClr>
              <a:buFont typeface="StarSymbol"/>
              <a:buAutoNum type="arabicParenR"/>
            </a:pPr>
            <a:r>
              <a:rPr b="0" lang="en-GB" sz="1200" spc="-1" strike="noStrike">
                <a:solidFill>
                  <a:srgbClr val="ffffff"/>
                </a:solidFill>
                <a:latin typeface="Arial"/>
                <a:ea typeface="DejaVu Sans"/>
              </a:rPr>
              <a:t>Preclinical investigations and first-in-human application of </a:t>
            </a:r>
            <a:r>
              <a:rPr b="0" lang="en-GB" sz="1200" spc="-1" strike="noStrike" baseline="33000">
                <a:solidFill>
                  <a:srgbClr val="ffffff"/>
                </a:solidFill>
                <a:latin typeface="Arial"/>
                <a:ea typeface="DejaVu Sans"/>
              </a:rPr>
              <a:t>152</a:t>
            </a:r>
            <a:r>
              <a:rPr b="0" lang="en-GB" sz="1200" spc="-1" strike="noStrike">
                <a:solidFill>
                  <a:srgbClr val="ffffff"/>
                </a:solidFill>
                <a:latin typeface="Arial"/>
                <a:ea typeface="DejaVu Sans"/>
              </a:rPr>
              <a:t>Tb-PSMA-617 for PET/CT imaging of prostate cancer, C. M</a:t>
            </a:r>
            <a:r>
              <a:rPr b="0" lang="en-GB" sz="1200" spc="-1" strike="noStrike">
                <a:solidFill>
                  <a:srgbClr val="ffffff"/>
                </a:solidFill>
                <a:latin typeface="Arial"/>
                <a:ea typeface="padmaa"/>
              </a:rPr>
              <a:t>ü</a:t>
            </a:r>
            <a:r>
              <a:rPr b="0" lang="en-GB" sz="1200" spc="-1" strike="noStrike">
                <a:solidFill>
                  <a:srgbClr val="ffffff"/>
                </a:solidFill>
                <a:latin typeface="Arial"/>
                <a:ea typeface="DejaVu Sans"/>
              </a:rPr>
              <a:t>ller et. al</a:t>
            </a:r>
            <a:endParaRPr b="0" lang="en-GB" sz="1200" spc="-1" strike="noStrike">
              <a:latin typeface="Arial"/>
            </a:endParaRPr>
          </a:p>
          <a:p>
            <a:pPr marL="216000" indent="-216000">
              <a:lnSpc>
                <a:spcPct val="100000"/>
              </a:lnSpc>
              <a:buClr>
                <a:srgbClr val="ffffff"/>
              </a:buClr>
              <a:buFont typeface="StarSymbol"/>
              <a:buAutoNum type="arabicParenR"/>
            </a:pPr>
            <a:r>
              <a:rPr b="0" lang="en-GB" sz="1200" spc="-1" strike="noStrike">
                <a:solidFill>
                  <a:srgbClr val="ffffff"/>
                </a:solidFill>
                <a:latin typeface="Arial"/>
                <a:ea typeface="DejaVu Sans"/>
              </a:rPr>
              <a:t>Clinical evaluation of the radiolanthanide terbium-152: first-in-human PET/CT with </a:t>
            </a:r>
            <a:r>
              <a:rPr b="0" lang="en-GB" sz="1200" spc="-1" strike="noStrike" baseline="33000">
                <a:solidFill>
                  <a:srgbClr val="ffffff"/>
                </a:solidFill>
                <a:latin typeface="Arial"/>
                <a:ea typeface="DejaVu Sans"/>
              </a:rPr>
              <a:t>152</a:t>
            </a:r>
            <a:r>
              <a:rPr b="0" lang="en-GB" sz="1200" spc="-1" strike="noStrike">
                <a:solidFill>
                  <a:srgbClr val="ffffff"/>
                </a:solidFill>
                <a:latin typeface="Arial"/>
                <a:ea typeface="DejaVu Sans"/>
              </a:rPr>
              <a:t>Tb-DOTATOC, R.P. Baum et. al</a:t>
            </a:r>
            <a:endParaRPr b="0" lang="en-GB" sz="12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Title 2"/>
          <p:cNvSpPr/>
          <p:nvPr/>
        </p:nvSpPr>
        <p:spPr>
          <a:xfrm>
            <a:off x="380160" y="183600"/>
            <a:ext cx="10001160" cy="779400"/>
          </a:xfrm>
          <a:prstGeom prst="rect">
            <a:avLst/>
          </a:prstGeom>
          <a:solidFill>
            <a:srgbClr val="002f6c"/>
          </a:solidFill>
          <a:ln w="0">
            <a:noFill/>
          </a:ln>
        </p:spPr>
        <p:style>
          <a:lnRef idx="0"/>
          <a:fillRef idx="0"/>
          <a:effectRef idx="0"/>
          <a:fontRef idx="minor"/>
        </p:style>
        <p:txBody>
          <a:bodyPr lIns="0" rIns="0" tIns="0" bIns="0" anchor="t">
            <a:noAutofit/>
          </a:bodyPr>
          <a:p>
            <a:pPr>
              <a:lnSpc>
                <a:spcPct val="120000"/>
              </a:lnSpc>
              <a:buNone/>
            </a:pPr>
            <a:r>
              <a:rPr b="1" lang="en-GB" sz="3500" spc="-1" strike="noStrike">
                <a:solidFill>
                  <a:srgbClr val="ffffff"/>
                </a:solidFill>
                <a:latin typeface="Arial"/>
                <a:ea typeface="DejaVu Sans"/>
              </a:rPr>
              <a:t>Theragnostics: Therapy + Diagnostics </a:t>
            </a:r>
            <a:endParaRPr b="0" lang="en-GB" sz="3500" spc="-1" strike="noStrike">
              <a:latin typeface="Arial"/>
            </a:endParaRPr>
          </a:p>
        </p:txBody>
      </p:sp>
      <p:graphicFrame>
        <p:nvGraphicFramePr>
          <p:cNvPr id="233" name="Table 2"/>
          <p:cNvGraphicFramePr/>
          <p:nvPr/>
        </p:nvGraphicFramePr>
        <p:xfrm>
          <a:off x="5650200" y="1970640"/>
          <a:ext cx="6212160" cy="3244320"/>
        </p:xfrm>
        <a:graphic>
          <a:graphicData uri="http://schemas.openxmlformats.org/drawingml/2006/table">
            <a:tbl>
              <a:tblPr/>
              <a:tblGrid>
                <a:gridCol w="1157040"/>
                <a:gridCol w="2187360"/>
                <a:gridCol w="1158480"/>
                <a:gridCol w="1709640"/>
              </a:tblGrid>
              <a:tr h="442080">
                <a:tc>
                  <a:txBody>
                    <a:bodyPr anchor="t">
                      <a:noAutofit/>
                    </a:bodyPr>
                    <a:p>
                      <a:pPr>
                        <a:lnSpc>
                          <a:spcPct val="100000"/>
                        </a:lnSpc>
                        <a:buNone/>
                      </a:pPr>
                      <a:r>
                        <a:rPr b="0" lang="en-GB" sz="2000" spc="-1" strike="noStrike">
                          <a:solidFill>
                            <a:srgbClr val="002f6c"/>
                          </a:solidFill>
                          <a:latin typeface="Arial"/>
                          <a:ea typeface="DejaVu Sans"/>
                        </a:rPr>
                        <a:t>Isotope</a:t>
                      </a:r>
                      <a:endParaRPr b="0" lang="en-GB" sz="2000" spc="-1" strike="noStrike">
                        <a:latin typeface="Arial"/>
                      </a:endParaRPr>
                    </a:p>
                  </a:txBody>
                  <a:tcPr anchor="t" marL="91440" marR="91440">
                    <a:lnL w="21600">
                      <a:solidFill>
                        <a:srgbClr val="ffffff"/>
                      </a:solidFill>
                    </a:lnL>
                    <a:lnR>
                      <a:noFill/>
                    </a:lnR>
                    <a:lnT w="21600">
                      <a:solidFill>
                        <a:srgbClr val="ffffff"/>
                      </a:solidFill>
                    </a:lnT>
                    <a:lnB w="21600">
                      <a:solidFill>
                        <a:srgbClr val="002f6c"/>
                      </a:solidFill>
                    </a:lnB>
                    <a:solidFill>
                      <a:srgbClr val="729fcf"/>
                    </a:solidFill>
                  </a:tcPr>
                </a:tc>
                <a:tc>
                  <a:txBody>
                    <a:bodyPr anchor="t">
                      <a:noAutofit/>
                    </a:bodyPr>
                    <a:p>
                      <a:pPr>
                        <a:lnSpc>
                          <a:spcPct val="100000"/>
                        </a:lnSpc>
                        <a:buNone/>
                      </a:pPr>
                      <a:r>
                        <a:rPr b="0" lang="en-GB" sz="2000" spc="-1" strike="noStrike">
                          <a:solidFill>
                            <a:srgbClr val="002f6c"/>
                          </a:solidFill>
                          <a:latin typeface="Arial"/>
                          <a:ea typeface="DejaVu Sans"/>
                        </a:rPr>
                        <a:t>T</a:t>
                      </a:r>
                      <a:r>
                        <a:rPr b="0" lang="en-GB" sz="2000" spc="-1" strike="noStrike" baseline="-25000">
                          <a:solidFill>
                            <a:srgbClr val="002f6c"/>
                          </a:solidFill>
                          <a:latin typeface="Arial"/>
                          <a:ea typeface="DejaVu Sans"/>
                        </a:rPr>
                        <a:t>1/2</a:t>
                      </a:r>
                      <a:endParaRPr b="0" lang="en-GB" sz="2000" spc="-1" strike="noStrike">
                        <a:latin typeface="Arial"/>
                      </a:endParaRPr>
                    </a:p>
                  </a:txBody>
                  <a:tcPr anchor="t" marL="91440" marR="91440">
                    <a:lnL>
                      <a:noFill/>
                    </a:lnL>
                    <a:lnR>
                      <a:noFill/>
                    </a:lnR>
                    <a:lnT w="21600">
                      <a:solidFill>
                        <a:srgbClr val="ffffff"/>
                      </a:solidFill>
                    </a:lnT>
                    <a:lnB w="21600">
                      <a:solidFill>
                        <a:srgbClr val="002f6c"/>
                      </a:solidFill>
                    </a:lnB>
                    <a:solidFill>
                      <a:srgbClr val="729fcf"/>
                    </a:solidFill>
                  </a:tcPr>
                </a:tc>
                <a:tc>
                  <a:txBody>
                    <a:bodyPr anchor="t">
                      <a:noAutofit/>
                    </a:bodyPr>
                    <a:p>
                      <a:pPr>
                        <a:lnSpc>
                          <a:spcPct val="100000"/>
                        </a:lnSpc>
                        <a:buNone/>
                      </a:pPr>
                      <a:r>
                        <a:rPr b="0" lang="en-GB" sz="2000" spc="-1" strike="noStrike">
                          <a:solidFill>
                            <a:srgbClr val="002f6c"/>
                          </a:solidFill>
                          <a:latin typeface="Arial"/>
                          <a:ea typeface="DejaVu Sans"/>
                        </a:rPr>
                        <a:t>Decay</a:t>
                      </a:r>
                      <a:endParaRPr b="0" lang="en-GB" sz="2000" spc="-1" strike="noStrike">
                        <a:latin typeface="Arial"/>
                      </a:endParaRPr>
                    </a:p>
                  </a:txBody>
                  <a:tcPr anchor="t" marL="91440" marR="91440">
                    <a:lnL>
                      <a:noFill/>
                    </a:lnL>
                    <a:lnR>
                      <a:noFill/>
                    </a:lnR>
                    <a:lnT w="21600">
                      <a:solidFill>
                        <a:srgbClr val="ffffff"/>
                      </a:solidFill>
                    </a:lnT>
                    <a:lnB w="21600">
                      <a:solidFill>
                        <a:srgbClr val="002f6c"/>
                      </a:solidFill>
                    </a:lnB>
                    <a:solidFill>
                      <a:srgbClr val="729fcf"/>
                    </a:solidFill>
                  </a:tcPr>
                </a:tc>
                <a:tc>
                  <a:txBody>
                    <a:bodyPr anchor="t">
                      <a:noAutofit/>
                    </a:bodyPr>
                    <a:p>
                      <a:pPr>
                        <a:lnSpc>
                          <a:spcPct val="100000"/>
                        </a:lnSpc>
                        <a:buNone/>
                      </a:pPr>
                      <a:r>
                        <a:rPr b="0" lang="en-GB" sz="2000" spc="-1" strike="noStrike">
                          <a:solidFill>
                            <a:srgbClr val="002f6c"/>
                          </a:solidFill>
                          <a:latin typeface="Arial"/>
                          <a:ea typeface="DejaVu Sans"/>
                        </a:rPr>
                        <a:t>Use</a:t>
                      </a:r>
                      <a:endParaRPr b="0" lang="en-GB" sz="2000" spc="-1" strike="noStrike">
                        <a:latin typeface="Arial"/>
                      </a:endParaRPr>
                    </a:p>
                  </a:txBody>
                  <a:tcPr anchor="t" marL="91440" marR="91440">
                    <a:lnL>
                      <a:noFill/>
                    </a:lnL>
                    <a:lnR w="21600">
                      <a:solidFill>
                        <a:srgbClr val="ffffff"/>
                      </a:solidFill>
                    </a:lnR>
                    <a:lnT w="21600">
                      <a:solidFill>
                        <a:srgbClr val="ffffff"/>
                      </a:solidFill>
                    </a:lnT>
                    <a:lnB w="21600">
                      <a:solidFill>
                        <a:srgbClr val="002f6c"/>
                      </a:solidFill>
                    </a:lnB>
                    <a:solidFill>
                      <a:srgbClr val="729fcf"/>
                    </a:solidFill>
                  </a:tcPr>
                </a:tc>
              </a:tr>
              <a:tr h="700560">
                <a:tc>
                  <a:txBody>
                    <a:bodyPr anchor="t">
                      <a:noAutofit/>
                    </a:bodyPr>
                    <a:p>
                      <a:pPr>
                        <a:lnSpc>
                          <a:spcPct val="100000"/>
                        </a:lnSpc>
                        <a:buNone/>
                      </a:pPr>
                      <a:r>
                        <a:rPr b="0" lang="en-GB" sz="2000" spc="-1" strike="noStrike" baseline="33000">
                          <a:solidFill>
                            <a:srgbClr val="002f6c"/>
                          </a:solidFill>
                          <a:latin typeface="Arial"/>
                          <a:ea typeface="DejaVu Sans"/>
                        </a:rPr>
                        <a:t>149</a:t>
                      </a:r>
                      <a:r>
                        <a:rPr b="0" lang="en-GB" sz="2000" spc="-1" strike="noStrike">
                          <a:solidFill>
                            <a:srgbClr val="002f6c"/>
                          </a:solidFill>
                          <a:latin typeface="Arial"/>
                          <a:ea typeface="DejaVu Sans"/>
                        </a:rPr>
                        <a:t>Tb</a:t>
                      </a:r>
                      <a:endParaRPr b="0" lang="en-GB" sz="2000" spc="-1" strike="noStrike">
                        <a:latin typeface="Arial"/>
                      </a:endParaRPr>
                    </a:p>
                  </a:txBody>
                  <a:tcPr anchor="t" marL="91440" marR="91440">
                    <a:lnL w="21600">
                      <a:solidFill>
                        <a:srgbClr val="ffffff"/>
                      </a:solidFill>
                    </a:lnL>
                    <a:lnR>
                      <a:noFill/>
                    </a:lnR>
                    <a:lnT w="21600">
                      <a:solidFill>
                        <a:srgbClr val="002f6c"/>
                      </a:solidFill>
                    </a:lnT>
                    <a:lnB w="21600">
                      <a:noFill/>
                    </a:lnB>
                    <a:solidFill>
                      <a:srgbClr val="729fcf"/>
                    </a:solidFill>
                  </a:tcPr>
                </a:tc>
                <a:tc>
                  <a:txBody>
                    <a:bodyPr anchor="t">
                      <a:noAutofit/>
                    </a:bodyPr>
                    <a:p>
                      <a:pPr>
                        <a:lnSpc>
                          <a:spcPct val="100000"/>
                        </a:lnSpc>
                        <a:buNone/>
                      </a:pPr>
                      <a:r>
                        <a:rPr b="0" lang="en-GB" sz="2000" spc="-1" strike="noStrike">
                          <a:solidFill>
                            <a:srgbClr val="002f6c"/>
                          </a:solidFill>
                          <a:latin typeface="Arial"/>
                          <a:ea typeface="DejaVu Sans"/>
                        </a:rPr>
                        <a:t>4.118(25) h [4]</a:t>
                      </a:r>
                      <a:endParaRPr b="0" lang="en-GB" sz="2000" spc="-1" strike="noStrike">
                        <a:latin typeface="Arial"/>
                      </a:endParaRPr>
                    </a:p>
                  </a:txBody>
                  <a:tcPr anchor="t" marL="91440" marR="91440">
                    <a:lnL>
                      <a:noFill/>
                    </a:lnL>
                    <a:lnR>
                      <a:noFill/>
                    </a:lnR>
                    <a:lnT w="21600">
                      <a:solidFill>
                        <a:srgbClr val="002f6c"/>
                      </a:solidFill>
                    </a:lnT>
                    <a:lnB w="21600">
                      <a:noFill/>
                    </a:lnB>
                    <a:solidFill>
                      <a:srgbClr val="729fcf"/>
                    </a:solidFill>
                  </a:tcPr>
                </a:tc>
                <a:tc>
                  <a:txBody>
                    <a:bodyPr anchor="t">
                      <a:noAutofit/>
                    </a:bodyPr>
                    <a:p>
                      <a:pPr>
                        <a:lnSpc>
                          <a:spcPct val="100000"/>
                        </a:lnSpc>
                        <a:buNone/>
                      </a:pPr>
                      <a:r>
                        <a:rPr b="0" lang="en-GB" sz="2000" spc="-1" strike="noStrike">
                          <a:solidFill>
                            <a:srgbClr val="002f6c"/>
                          </a:solidFill>
                          <a:latin typeface="Arial"/>
                          <a:ea typeface="DejaVu Sans"/>
                        </a:rPr>
                        <a:t>Alpha</a:t>
                      </a:r>
                      <a:endParaRPr b="0" lang="en-GB" sz="2000" spc="-1" strike="noStrike">
                        <a:latin typeface="Arial"/>
                      </a:endParaRPr>
                    </a:p>
                  </a:txBody>
                  <a:tcPr anchor="t" marL="91440" marR="91440">
                    <a:lnL>
                      <a:noFill/>
                    </a:lnL>
                    <a:lnR>
                      <a:noFill/>
                    </a:lnR>
                    <a:lnT w="21600">
                      <a:solidFill>
                        <a:srgbClr val="002f6c"/>
                      </a:solidFill>
                    </a:lnT>
                    <a:lnB w="21600">
                      <a:noFill/>
                    </a:lnB>
                    <a:solidFill>
                      <a:srgbClr val="729fcf"/>
                    </a:solidFill>
                  </a:tcPr>
                </a:tc>
                <a:tc>
                  <a:txBody>
                    <a:bodyPr anchor="t">
                      <a:noAutofit/>
                    </a:bodyPr>
                    <a:p>
                      <a:pPr>
                        <a:lnSpc>
                          <a:spcPct val="100000"/>
                        </a:lnSpc>
                        <a:buNone/>
                      </a:pPr>
                      <a:r>
                        <a:rPr b="0" lang="en-GB" sz="2000" spc="-1" strike="noStrike">
                          <a:solidFill>
                            <a:srgbClr val="002f6c"/>
                          </a:solidFill>
                          <a:latin typeface="Arial"/>
                          <a:ea typeface="DejaVu Sans"/>
                        </a:rPr>
                        <a:t>Radionuclide Therapy</a:t>
                      </a:r>
                      <a:endParaRPr b="0" lang="en-GB" sz="2000" spc="-1" strike="noStrike">
                        <a:latin typeface="Arial"/>
                      </a:endParaRPr>
                    </a:p>
                  </a:txBody>
                  <a:tcPr anchor="t" marL="91440" marR="91440">
                    <a:lnL>
                      <a:noFill/>
                    </a:lnL>
                    <a:lnR w="21600">
                      <a:solidFill>
                        <a:srgbClr val="ffffff"/>
                      </a:solidFill>
                    </a:lnR>
                    <a:lnT w="21600">
                      <a:solidFill>
                        <a:srgbClr val="002f6c"/>
                      </a:solidFill>
                    </a:lnT>
                    <a:lnB w="21600">
                      <a:noFill/>
                    </a:lnB>
                    <a:solidFill>
                      <a:srgbClr val="729fcf"/>
                    </a:solidFill>
                  </a:tcPr>
                </a:tc>
              </a:tr>
              <a:tr h="700560">
                <a:tc>
                  <a:txBody>
                    <a:bodyPr anchor="t">
                      <a:noAutofit/>
                    </a:bodyPr>
                    <a:p>
                      <a:pPr>
                        <a:lnSpc>
                          <a:spcPct val="100000"/>
                        </a:lnSpc>
                        <a:buNone/>
                      </a:pPr>
                      <a:r>
                        <a:rPr b="0" lang="en-GB" sz="2000" spc="-1" strike="noStrike" baseline="33000">
                          <a:solidFill>
                            <a:srgbClr val="ffffff"/>
                          </a:solidFill>
                          <a:latin typeface="Arial"/>
                          <a:ea typeface="DejaVu Sans"/>
                        </a:rPr>
                        <a:t>152</a:t>
                      </a:r>
                      <a:r>
                        <a:rPr b="0" lang="en-GB" sz="2000" spc="-1" strike="noStrike">
                          <a:solidFill>
                            <a:srgbClr val="ffffff"/>
                          </a:solidFill>
                          <a:latin typeface="Arial"/>
                          <a:ea typeface="DejaVu Sans"/>
                        </a:rPr>
                        <a:t>Tb</a:t>
                      </a:r>
                      <a:endParaRPr b="0" lang="en-GB" sz="2000" spc="-1" strike="noStrike">
                        <a:latin typeface="Arial"/>
                      </a:endParaRPr>
                    </a:p>
                  </a:txBody>
                  <a:tcPr anchor="t" marL="91440" marR="91440">
                    <a:lnL w="21600">
                      <a:solidFill>
                        <a:srgbClr val="ffffff"/>
                      </a:solidFill>
                    </a:lnL>
                    <a:lnR>
                      <a:noFill/>
                    </a:lnR>
                    <a:lnT w="21600">
                      <a:noFill/>
                    </a:lnT>
                    <a:lnB w="21600">
                      <a:solidFill>
                        <a:srgbClr val="ffffff"/>
                      </a:solidFill>
                    </a:lnB>
                    <a:solidFill>
                      <a:srgbClr val="0079cc"/>
                    </a:solidFill>
                  </a:tcPr>
                </a:tc>
                <a:tc>
                  <a:txBody>
                    <a:bodyPr anchor="t">
                      <a:noAutofit/>
                    </a:bodyPr>
                    <a:p>
                      <a:pPr>
                        <a:lnSpc>
                          <a:spcPct val="100000"/>
                        </a:lnSpc>
                        <a:buNone/>
                      </a:pPr>
                      <a:r>
                        <a:rPr b="0" lang="en-GB" sz="2000" spc="-1" strike="noStrike">
                          <a:solidFill>
                            <a:srgbClr val="ffffff"/>
                          </a:solidFill>
                          <a:latin typeface="Arial"/>
                          <a:ea typeface="DejaVu Sans"/>
                        </a:rPr>
                        <a:t>17.8784(95) h [5]</a:t>
                      </a:r>
                      <a:endParaRPr b="0" lang="en-GB" sz="2000" spc="-1" strike="noStrike">
                        <a:latin typeface="Arial"/>
                      </a:endParaRPr>
                    </a:p>
                  </a:txBody>
                  <a:tcPr anchor="t" marL="91440" marR="91440">
                    <a:lnL>
                      <a:noFill/>
                    </a:lnL>
                    <a:lnR>
                      <a:noFill/>
                    </a:lnR>
                    <a:lnT w="21600">
                      <a:noFill/>
                    </a:lnT>
                    <a:lnB w="21600">
                      <a:solidFill>
                        <a:srgbClr val="ffffff"/>
                      </a:solidFill>
                    </a:lnB>
                    <a:solidFill>
                      <a:srgbClr val="0079cc"/>
                    </a:solidFill>
                  </a:tcPr>
                </a:tc>
                <a:tc>
                  <a:txBody>
                    <a:bodyPr anchor="t">
                      <a:noAutofit/>
                    </a:bodyPr>
                    <a:p>
                      <a:pPr>
                        <a:lnSpc>
                          <a:spcPct val="100000"/>
                        </a:lnSpc>
                        <a:buNone/>
                      </a:pPr>
                      <a:r>
                        <a:rPr b="0" lang="en-GB" sz="2000" spc="-1" strike="noStrike">
                          <a:solidFill>
                            <a:srgbClr val="ffffff"/>
                          </a:solidFill>
                          <a:latin typeface="Arial"/>
                          <a:ea typeface="DejaVu Sans"/>
                        </a:rPr>
                        <a:t>Beta+ / EC</a:t>
                      </a:r>
                      <a:endParaRPr b="0" lang="en-GB" sz="2000" spc="-1" strike="noStrike">
                        <a:latin typeface="Arial"/>
                      </a:endParaRPr>
                    </a:p>
                  </a:txBody>
                  <a:tcPr anchor="t" marL="91440" marR="91440">
                    <a:lnL>
                      <a:noFill/>
                    </a:lnL>
                    <a:lnR>
                      <a:noFill/>
                    </a:lnR>
                    <a:lnT w="21600">
                      <a:noFill/>
                    </a:lnT>
                    <a:lnB w="21600">
                      <a:solidFill>
                        <a:srgbClr val="ffffff"/>
                      </a:solidFill>
                    </a:lnB>
                    <a:solidFill>
                      <a:srgbClr val="0079cc"/>
                    </a:solidFill>
                  </a:tcPr>
                </a:tc>
                <a:tc>
                  <a:txBody>
                    <a:bodyPr anchor="t">
                      <a:noAutofit/>
                    </a:bodyPr>
                    <a:p>
                      <a:pPr>
                        <a:lnSpc>
                          <a:spcPct val="100000"/>
                        </a:lnSpc>
                        <a:buNone/>
                      </a:pPr>
                      <a:r>
                        <a:rPr b="0" lang="en-GB" sz="2000" spc="-1" strike="noStrike">
                          <a:solidFill>
                            <a:srgbClr val="ffffff"/>
                          </a:solidFill>
                          <a:latin typeface="Arial"/>
                          <a:ea typeface="DejaVu Sans"/>
                        </a:rPr>
                        <a:t>PET Imaging</a:t>
                      </a:r>
                      <a:endParaRPr b="0" lang="en-GB" sz="2000" spc="-1" strike="noStrike">
                        <a:latin typeface="Arial"/>
                      </a:endParaRPr>
                    </a:p>
                  </a:txBody>
                  <a:tcPr anchor="t" marL="91440" marR="91440">
                    <a:lnL>
                      <a:noFill/>
                    </a:lnL>
                    <a:lnR w="21600">
                      <a:solidFill>
                        <a:srgbClr val="ffffff"/>
                      </a:solidFill>
                    </a:lnR>
                    <a:lnT w="21600">
                      <a:noFill/>
                    </a:lnT>
                    <a:lnB w="21600">
                      <a:solidFill>
                        <a:srgbClr val="ffffff"/>
                      </a:solidFill>
                    </a:lnB>
                    <a:solidFill>
                      <a:srgbClr val="0079cc"/>
                    </a:solidFill>
                  </a:tcPr>
                </a:tc>
              </a:tr>
              <a:tr h="700560">
                <a:tc>
                  <a:txBody>
                    <a:bodyPr anchor="t">
                      <a:noAutofit/>
                    </a:bodyPr>
                    <a:p>
                      <a:pPr>
                        <a:lnSpc>
                          <a:spcPct val="100000"/>
                        </a:lnSpc>
                        <a:buNone/>
                      </a:pPr>
                      <a:r>
                        <a:rPr b="0" lang="en-GB" sz="2000" spc="-1" strike="noStrike" baseline="33000">
                          <a:solidFill>
                            <a:srgbClr val="002f6c"/>
                          </a:solidFill>
                          <a:latin typeface="Arial"/>
                          <a:ea typeface="DejaVu Sans"/>
                        </a:rPr>
                        <a:t>155</a:t>
                      </a:r>
                      <a:r>
                        <a:rPr b="0" lang="en-GB" sz="2000" spc="-1" strike="noStrike">
                          <a:solidFill>
                            <a:srgbClr val="002f6c"/>
                          </a:solidFill>
                          <a:latin typeface="Arial"/>
                          <a:ea typeface="DejaVu Sans"/>
                        </a:rPr>
                        <a:t>Tb</a:t>
                      </a:r>
                      <a:endParaRPr b="0" lang="en-GB" sz="2000" spc="-1" strike="noStrike">
                        <a:latin typeface="Arial"/>
                      </a:endParaRPr>
                    </a:p>
                  </a:txBody>
                  <a:tcPr anchor="t" marL="91440" marR="91440">
                    <a:lnL w="21600">
                      <a:solidFill>
                        <a:srgbClr val="ffffff"/>
                      </a:solidFill>
                    </a:lnL>
                    <a:lnR>
                      <a:noFill/>
                    </a:lnR>
                    <a:lnT w="21600">
                      <a:solidFill>
                        <a:srgbClr val="ffffff"/>
                      </a:solidFill>
                    </a:lnT>
                    <a:lnB w="21600">
                      <a:noFill/>
                    </a:lnB>
                    <a:solidFill>
                      <a:srgbClr val="729fcf"/>
                    </a:solidFill>
                  </a:tcPr>
                </a:tc>
                <a:tc>
                  <a:txBody>
                    <a:bodyPr anchor="t">
                      <a:noAutofit/>
                    </a:bodyPr>
                    <a:p>
                      <a:pPr>
                        <a:lnSpc>
                          <a:spcPct val="100000"/>
                        </a:lnSpc>
                        <a:buNone/>
                      </a:pPr>
                      <a:r>
                        <a:rPr b="0" lang="en-GB" sz="2000" spc="-1" strike="noStrike">
                          <a:solidFill>
                            <a:srgbClr val="002f6c"/>
                          </a:solidFill>
                          <a:latin typeface="Arial"/>
                          <a:ea typeface="DejaVu Sans"/>
                        </a:rPr>
                        <a:t>5.2346(36) d [6]</a:t>
                      </a:r>
                      <a:endParaRPr b="0" lang="en-GB" sz="2000" spc="-1" strike="noStrike">
                        <a:latin typeface="Arial"/>
                      </a:endParaRPr>
                    </a:p>
                  </a:txBody>
                  <a:tcPr anchor="t" marL="91440" marR="91440">
                    <a:lnL>
                      <a:noFill/>
                    </a:lnL>
                    <a:lnR>
                      <a:noFill/>
                    </a:lnR>
                    <a:lnT w="21600">
                      <a:solidFill>
                        <a:srgbClr val="ffffff"/>
                      </a:solidFill>
                    </a:lnT>
                    <a:lnB w="21600">
                      <a:noFill/>
                    </a:lnB>
                    <a:solidFill>
                      <a:srgbClr val="729fcf"/>
                    </a:solidFill>
                  </a:tcPr>
                </a:tc>
                <a:tc>
                  <a:txBody>
                    <a:bodyPr anchor="t">
                      <a:noAutofit/>
                    </a:bodyPr>
                    <a:p>
                      <a:pPr>
                        <a:lnSpc>
                          <a:spcPct val="100000"/>
                        </a:lnSpc>
                        <a:buNone/>
                      </a:pPr>
                      <a:r>
                        <a:rPr b="0" lang="en-GB" sz="2000" spc="-1" strike="noStrike">
                          <a:solidFill>
                            <a:srgbClr val="002f6c"/>
                          </a:solidFill>
                          <a:latin typeface="Arial"/>
                          <a:ea typeface="DejaVu Sans"/>
                        </a:rPr>
                        <a:t>EC</a:t>
                      </a:r>
                      <a:endParaRPr b="0" lang="en-GB" sz="2000" spc="-1" strike="noStrike">
                        <a:latin typeface="Arial"/>
                      </a:endParaRPr>
                    </a:p>
                  </a:txBody>
                  <a:tcPr anchor="t" marL="91440" marR="91440">
                    <a:lnL>
                      <a:noFill/>
                    </a:lnL>
                    <a:lnR>
                      <a:noFill/>
                    </a:lnR>
                    <a:lnT w="21600">
                      <a:solidFill>
                        <a:srgbClr val="ffffff"/>
                      </a:solidFill>
                    </a:lnT>
                    <a:lnB w="21600">
                      <a:noFill/>
                    </a:lnB>
                    <a:solidFill>
                      <a:srgbClr val="729fcf"/>
                    </a:solidFill>
                  </a:tcPr>
                </a:tc>
                <a:tc>
                  <a:txBody>
                    <a:bodyPr anchor="t">
                      <a:noAutofit/>
                    </a:bodyPr>
                    <a:p>
                      <a:pPr>
                        <a:lnSpc>
                          <a:spcPct val="100000"/>
                        </a:lnSpc>
                        <a:buNone/>
                      </a:pPr>
                      <a:r>
                        <a:rPr b="0" lang="en-GB" sz="2000" spc="-1" strike="noStrike">
                          <a:solidFill>
                            <a:srgbClr val="002f6c"/>
                          </a:solidFill>
                          <a:latin typeface="Arial"/>
                          <a:ea typeface="DejaVu Sans"/>
                        </a:rPr>
                        <a:t>SPECT Imaging</a:t>
                      </a:r>
                      <a:endParaRPr b="0" lang="en-GB" sz="2000" spc="-1" strike="noStrike">
                        <a:latin typeface="Arial"/>
                      </a:endParaRPr>
                    </a:p>
                  </a:txBody>
                  <a:tcPr anchor="t" marL="91440" marR="91440">
                    <a:lnL>
                      <a:noFill/>
                    </a:lnL>
                    <a:lnR w="21600">
                      <a:solidFill>
                        <a:srgbClr val="ffffff"/>
                      </a:solidFill>
                    </a:lnR>
                    <a:lnT w="21600">
                      <a:solidFill>
                        <a:srgbClr val="ffffff"/>
                      </a:solidFill>
                    </a:lnT>
                    <a:lnB w="21600">
                      <a:noFill/>
                    </a:lnB>
                    <a:solidFill>
                      <a:srgbClr val="729fcf"/>
                    </a:solidFill>
                  </a:tcPr>
                </a:tc>
              </a:tr>
              <a:tr h="700920">
                <a:tc>
                  <a:txBody>
                    <a:bodyPr anchor="t">
                      <a:noAutofit/>
                    </a:bodyPr>
                    <a:p>
                      <a:pPr>
                        <a:lnSpc>
                          <a:spcPct val="100000"/>
                        </a:lnSpc>
                        <a:buNone/>
                      </a:pPr>
                      <a:r>
                        <a:rPr b="0" lang="en-GB" sz="2000" spc="-1" strike="noStrike" baseline="33000">
                          <a:solidFill>
                            <a:srgbClr val="002f6c"/>
                          </a:solidFill>
                          <a:latin typeface="Arial"/>
                          <a:ea typeface="DejaVu Sans"/>
                        </a:rPr>
                        <a:t>161</a:t>
                      </a:r>
                      <a:r>
                        <a:rPr b="0" lang="en-GB" sz="2000" spc="-1" strike="noStrike">
                          <a:solidFill>
                            <a:srgbClr val="002f6c"/>
                          </a:solidFill>
                          <a:latin typeface="Arial"/>
                          <a:ea typeface="DejaVu Sans"/>
                        </a:rPr>
                        <a:t>Tb</a:t>
                      </a:r>
                      <a:endParaRPr b="0" lang="en-GB" sz="2000" spc="-1" strike="noStrike">
                        <a:latin typeface="Arial"/>
                      </a:endParaRPr>
                    </a:p>
                  </a:txBody>
                  <a:tcPr anchor="t" marL="91440" marR="91440">
                    <a:lnL w="21600">
                      <a:solidFill>
                        <a:srgbClr val="ffffff"/>
                      </a:solidFill>
                    </a:lnL>
                    <a:lnR>
                      <a:noFill/>
                    </a:lnR>
                    <a:lnT>
                      <a:noFill/>
                    </a:lnT>
                    <a:lnB w="21600">
                      <a:solidFill>
                        <a:srgbClr val="ffffff"/>
                      </a:solidFill>
                    </a:lnB>
                    <a:solidFill>
                      <a:srgbClr val="729fcf"/>
                    </a:solidFill>
                  </a:tcPr>
                </a:tc>
                <a:tc>
                  <a:txBody>
                    <a:bodyPr anchor="t">
                      <a:noAutofit/>
                    </a:bodyPr>
                    <a:p>
                      <a:pPr>
                        <a:lnSpc>
                          <a:spcPct val="100000"/>
                        </a:lnSpc>
                        <a:buNone/>
                      </a:pPr>
                      <a:r>
                        <a:rPr b="0" lang="en-GB" sz="2000" spc="-1" strike="noStrike">
                          <a:solidFill>
                            <a:srgbClr val="002f6c"/>
                          </a:solidFill>
                          <a:latin typeface="Arial"/>
                          <a:ea typeface="DejaVu Sans"/>
                        </a:rPr>
                        <a:t>6.9637(29) d [7]</a:t>
                      </a:r>
                      <a:endParaRPr b="0" lang="en-GB" sz="2000" spc="-1" strike="noStrike">
                        <a:latin typeface="Arial"/>
                      </a:endParaRPr>
                    </a:p>
                  </a:txBody>
                  <a:tcPr anchor="t" marL="91440" marR="91440">
                    <a:lnL>
                      <a:noFill/>
                    </a:lnL>
                    <a:lnR>
                      <a:noFill/>
                    </a:lnR>
                    <a:lnT>
                      <a:noFill/>
                    </a:lnT>
                    <a:lnB w="21600">
                      <a:solidFill>
                        <a:srgbClr val="ffffff"/>
                      </a:solidFill>
                    </a:lnB>
                    <a:solidFill>
                      <a:srgbClr val="729fcf"/>
                    </a:solidFill>
                  </a:tcPr>
                </a:tc>
                <a:tc>
                  <a:txBody>
                    <a:bodyPr anchor="t">
                      <a:noAutofit/>
                    </a:bodyPr>
                    <a:p>
                      <a:pPr>
                        <a:lnSpc>
                          <a:spcPct val="100000"/>
                        </a:lnSpc>
                        <a:buNone/>
                      </a:pPr>
                      <a:r>
                        <a:rPr b="0" lang="en-GB" sz="2000" spc="-1" strike="noStrike">
                          <a:solidFill>
                            <a:srgbClr val="002f6c"/>
                          </a:solidFill>
                          <a:latin typeface="Arial"/>
                          <a:ea typeface="DejaVu Sans"/>
                        </a:rPr>
                        <a:t>Beta-</a:t>
                      </a:r>
                      <a:endParaRPr b="0" lang="en-GB" sz="2000" spc="-1" strike="noStrike">
                        <a:latin typeface="Arial"/>
                      </a:endParaRPr>
                    </a:p>
                  </a:txBody>
                  <a:tcPr anchor="t" marL="91440" marR="91440">
                    <a:lnL>
                      <a:noFill/>
                    </a:lnL>
                    <a:lnR>
                      <a:noFill/>
                    </a:lnR>
                    <a:lnT>
                      <a:noFill/>
                    </a:lnT>
                    <a:lnB w="21600">
                      <a:solidFill>
                        <a:srgbClr val="ffffff"/>
                      </a:solidFill>
                    </a:lnB>
                    <a:solidFill>
                      <a:srgbClr val="729fcf"/>
                    </a:solidFill>
                  </a:tcPr>
                </a:tc>
                <a:tc>
                  <a:txBody>
                    <a:bodyPr anchor="t">
                      <a:noAutofit/>
                    </a:bodyPr>
                    <a:p>
                      <a:pPr>
                        <a:lnSpc>
                          <a:spcPct val="100000"/>
                        </a:lnSpc>
                        <a:buNone/>
                      </a:pPr>
                      <a:r>
                        <a:rPr b="0" lang="en-GB" sz="2000" spc="-1" strike="noStrike">
                          <a:solidFill>
                            <a:srgbClr val="002f6c"/>
                          </a:solidFill>
                          <a:latin typeface="Arial"/>
                          <a:ea typeface="DejaVu Sans"/>
                        </a:rPr>
                        <a:t>Radionuclide Therapy</a:t>
                      </a:r>
                      <a:endParaRPr b="0" lang="en-GB" sz="2000" spc="-1" strike="noStrike">
                        <a:latin typeface="Arial"/>
                      </a:endParaRPr>
                    </a:p>
                  </a:txBody>
                  <a:tcPr anchor="t" marL="91440" marR="91440">
                    <a:lnL>
                      <a:noFill/>
                    </a:lnL>
                    <a:lnR w="21600">
                      <a:solidFill>
                        <a:srgbClr val="ffffff"/>
                      </a:solidFill>
                    </a:lnR>
                    <a:lnT>
                      <a:noFill/>
                    </a:lnT>
                    <a:lnB w="21600">
                      <a:solidFill>
                        <a:srgbClr val="ffffff"/>
                      </a:solidFill>
                    </a:lnB>
                    <a:solidFill>
                      <a:srgbClr val="729fcf"/>
                    </a:solidFill>
                  </a:tcPr>
                </a:tc>
              </a:tr>
            </a:tbl>
          </a:graphicData>
        </a:graphic>
      </p:graphicFrame>
      <p:sp>
        <p:nvSpPr>
          <p:cNvPr id="234" name="Content Placeholder 2"/>
          <p:cNvSpPr/>
          <p:nvPr/>
        </p:nvSpPr>
        <p:spPr>
          <a:xfrm>
            <a:off x="371520" y="1645200"/>
            <a:ext cx="5020920" cy="3753360"/>
          </a:xfrm>
          <a:prstGeom prst="rect">
            <a:avLst/>
          </a:prstGeom>
          <a:noFill/>
          <a:ln w="0">
            <a:noFill/>
          </a:ln>
        </p:spPr>
        <p:style>
          <a:lnRef idx="0"/>
          <a:fillRef idx="0"/>
          <a:effectRef idx="0"/>
          <a:fontRef idx="minor"/>
        </p:style>
        <p:txBody>
          <a:bodyPr lIns="0" rIns="0" tIns="0" bIns="0" anchor="t">
            <a:normAutofit fontScale="86000"/>
          </a:bodyPr>
          <a:p>
            <a:pPr marL="228600" indent="-228600">
              <a:lnSpc>
                <a:spcPct val="120000"/>
              </a:lnSpc>
              <a:spcBef>
                <a:spcPts val="1001"/>
              </a:spcBef>
              <a:buClr>
                <a:srgbClr val="ffffff"/>
              </a:buClr>
              <a:buFont typeface="Arial"/>
              <a:buChar char="•"/>
            </a:pPr>
            <a:r>
              <a:rPr b="1" lang="en-GB" sz="2800" spc="-1" strike="noStrike">
                <a:solidFill>
                  <a:srgbClr val="ffffff"/>
                </a:solidFill>
                <a:latin typeface="Arial"/>
                <a:ea typeface="DejaVu Sans"/>
              </a:rPr>
              <a:t>Terbium theragnostic quartet</a:t>
            </a:r>
            <a:r>
              <a:rPr b="0" lang="en-GB" sz="2800" spc="-1" strike="noStrike">
                <a:solidFill>
                  <a:srgbClr val="ffffff"/>
                </a:solidFill>
                <a:latin typeface="Arial"/>
                <a:ea typeface="DejaVu Sans"/>
              </a:rPr>
              <a:t>: four different medical uses</a:t>
            </a:r>
            <a:endParaRPr b="0" lang="en-GB" sz="2800" spc="-1" strike="noStrike">
              <a:latin typeface="Arial"/>
            </a:endParaRPr>
          </a:p>
          <a:p>
            <a:pPr marL="228600" indent="-228600">
              <a:lnSpc>
                <a:spcPct val="120000"/>
              </a:lnSpc>
              <a:spcBef>
                <a:spcPts val="1001"/>
              </a:spcBef>
              <a:buClr>
                <a:srgbClr val="ffffff"/>
              </a:buClr>
              <a:buFont typeface="Arial"/>
              <a:buChar char="•"/>
            </a:pPr>
            <a:r>
              <a:rPr b="0" lang="en-GB" sz="2800" spc="-1" strike="noStrike">
                <a:solidFill>
                  <a:srgbClr val="ffffff"/>
                </a:solidFill>
                <a:latin typeface="Arial"/>
                <a:ea typeface="DejaVu Sans"/>
              </a:rPr>
              <a:t>Shared chemistry – compatible with the </a:t>
            </a:r>
            <a:r>
              <a:rPr b="1" lang="en-GB" sz="2800" spc="-1" strike="noStrike">
                <a:solidFill>
                  <a:srgbClr val="ffffff"/>
                </a:solidFill>
                <a:latin typeface="Arial"/>
                <a:ea typeface="DejaVu Sans"/>
              </a:rPr>
              <a:t>same delivery mechanism</a:t>
            </a:r>
            <a:endParaRPr b="0" lang="en-GB" sz="2800" spc="-1" strike="noStrike">
              <a:latin typeface="Arial"/>
            </a:endParaRPr>
          </a:p>
          <a:p>
            <a:pPr marL="228600" indent="-228600">
              <a:lnSpc>
                <a:spcPct val="120000"/>
              </a:lnSpc>
              <a:spcBef>
                <a:spcPts val="1001"/>
              </a:spcBef>
              <a:buClr>
                <a:srgbClr val="ffffff"/>
              </a:buClr>
              <a:buFont typeface="Arial"/>
              <a:buChar char="•"/>
            </a:pPr>
            <a:r>
              <a:rPr b="1" lang="en-GB" sz="2800" spc="-1" strike="noStrike">
                <a:solidFill>
                  <a:srgbClr val="ffffff"/>
                </a:solidFill>
                <a:latin typeface="Arial"/>
                <a:ea typeface="DejaVu Sans"/>
              </a:rPr>
              <a:t>Personalised medicine</a:t>
            </a:r>
            <a:r>
              <a:rPr b="0" lang="en-GB" sz="2800" spc="-1" strike="noStrike">
                <a:solidFill>
                  <a:srgbClr val="ffffff"/>
                </a:solidFill>
                <a:latin typeface="Arial"/>
                <a:ea typeface="DejaVu Sans"/>
              </a:rPr>
              <a:t> – treatment plan tailored to individual patients</a:t>
            </a:r>
            <a:endParaRPr b="0" lang="en-GB" sz="2800" spc="-1" strike="noStrike">
              <a:latin typeface="Arial"/>
            </a:endParaRPr>
          </a:p>
        </p:txBody>
      </p:sp>
      <p:sp>
        <p:nvSpPr>
          <p:cNvPr id="235" name="Rectangle 191"/>
          <p:cNvSpPr/>
          <p:nvPr/>
        </p:nvSpPr>
        <p:spPr>
          <a:xfrm>
            <a:off x="360000" y="5580000"/>
            <a:ext cx="11696400" cy="1098000"/>
          </a:xfrm>
          <a:prstGeom prst="rect">
            <a:avLst/>
          </a:prstGeom>
          <a:solidFill>
            <a:srgbClr val="002f6c"/>
          </a:solidFill>
          <a:ln w="12600">
            <a:noFill/>
          </a:ln>
        </p:spPr>
        <p:style>
          <a:lnRef idx="0"/>
          <a:fillRef idx="0"/>
          <a:effectRef idx="0"/>
          <a:fontRef idx="minor"/>
        </p:style>
        <p:txBody>
          <a:bodyPr lIns="96120" rIns="96120" tIns="51120" bIns="51120" anchor="t">
            <a:noAutofit/>
          </a:bodyPr>
          <a:p>
            <a:pPr marL="216000" indent="-216000">
              <a:lnSpc>
                <a:spcPct val="100000"/>
              </a:lnSpc>
              <a:buClr>
                <a:srgbClr val="ffffff"/>
              </a:buClr>
              <a:buFont typeface="StarSymbol"/>
              <a:buAutoNum type="arabicParenR" startAt="4"/>
            </a:pPr>
            <a:r>
              <a:rPr b="0" lang="en-GB" sz="1400" spc="-1" strike="noStrike">
                <a:solidFill>
                  <a:srgbClr val="ffffff"/>
                </a:solidFill>
                <a:latin typeface="Arial"/>
                <a:ea typeface="DejaVu Sans"/>
              </a:rPr>
              <a:t>PRISMAP Radionuclide Portfolio, https://www.prismap.eu/radionuclides/portfolio/149Tb</a:t>
            </a:r>
            <a:endParaRPr b="0" lang="en-GB" sz="1400" spc="-1" strike="noStrike">
              <a:solidFill>
                <a:srgbClr val="ffffff"/>
              </a:solidFill>
              <a:latin typeface="Arial"/>
            </a:endParaRPr>
          </a:p>
          <a:p>
            <a:pPr marL="216000" indent="-216000">
              <a:lnSpc>
                <a:spcPct val="100000"/>
              </a:lnSpc>
              <a:buClr>
                <a:srgbClr val="ffffff"/>
              </a:buClr>
              <a:buFont typeface="StarSymbol"/>
              <a:buAutoNum type="arabicParenR" startAt="4"/>
            </a:pPr>
            <a:r>
              <a:rPr b="0" lang="en-GB" sz="1400" spc="-1" strike="noStrike">
                <a:solidFill>
                  <a:srgbClr val="ffffff"/>
                </a:solidFill>
                <a:latin typeface="Arial"/>
                <a:ea typeface="DejaVu Sans"/>
              </a:rPr>
              <a:t>Determination of the Terbium-152 Half-Life from Mass-Separated Samples from CERN-ISOLDE and Assessment of the Radionuclide Purity, S.M. Collins et. al</a:t>
            </a:r>
            <a:endParaRPr b="0" lang="en-GB" sz="1400" spc="-1" strike="noStrike">
              <a:solidFill>
                <a:srgbClr val="ffffff"/>
              </a:solidFill>
              <a:latin typeface="Arial"/>
            </a:endParaRPr>
          </a:p>
          <a:p>
            <a:pPr marL="216000" indent="-216000">
              <a:lnSpc>
                <a:spcPct val="100000"/>
              </a:lnSpc>
              <a:buClr>
                <a:srgbClr val="ffffff"/>
              </a:buClr>
              <a:buFont typeface="StarSymbol"/>
              <a:buAutoNum type="arabicParenR" startAt="4"/>
            </a:pPr>
            <a:r>
              <a:rPr b="0" lang="en-GB" sz="1400" spc="-1" strike="noStrike">
                <a:solidFill>
                  <a:srgbClr val="ffffff"/>
                </a:solidFill>
                <a:latin typeface="Arial"/>
                <a:ea typeface="DejaVu Sans"/>
              </a:rPr>
              <a:t>Half-life determination of </a:t>
            </a:r>
            <a:r>
              <a:rPr b="0" lang="en-GB" sz="1400" spc="-1" strike="noStrike" baseline="33000">
                <a:solidFill>
                  <a:srgbClr val="ffffff"/>
                </a:solidFill>
                <a:latin typeface="Arial"/>
                <a:ea typeface="DejaVu Sans"/>
              </a:rPr>
              <a:t>155</a:t>
            </a:r>
            <a:r>
              <a:rPr b="0" lang="en-GB" sz="1400" spc="-1" strike="noStrike">
                <a:solidFill>
                  <a:srgbClr val="ffffff"/>
                </a:solidFill>
                <a:latin typeface="Arial"/>
                <a:ea typeface="DejaVu Sans"/>
              </a:rPr>
              <a:t>Tb from mass-separated samples produced at CERN-MEDICIS, S.M. Collins et. al</a:t>
            </a:r>
            <a:endParaRPr b="0" lang="en-GB" sz="1400" spc="-1" strike="noStrike">
              <a:solidFill>
                <a:srgbClr val="ffffff"/>
              </a:solidFill>
              <a:latin typeface="Arial"/>
            </a:endParaRPr>
          </a:p>
          <a:p>
            <a:pPr marL="216000" indent="-216000">
              <a:lnSpc>
                <a:spcPct val="100000"/>
              </a:lnSpc>
              <a:buClr>
                <a:srgbClr val="ffffff"/>
              </a:buClr>
              <a:buFont typeface="StarSymbol"/>
              <a:buAutoNum type="arabicParenR" startAt="4"/>
            </a:pPr>
            <a:r>
              <a:rPr b="0" lang="en-GB" sz="1400" spc="-1" strike="noStrike">
                <a:solidFill>
                  <a:srgbClr val="ffffff"/>
                </a:solidFill>
                <a:latin typeface="Arial"/>
                <a:ea typeface="DejaVu Sans"/>
              </a:rPr>
              <a:t>Determination of the </a:t>
            </a:r>
            <a:r>
              <a:rPr b="0" lang="en-GB" sz="1400" spc="-1" strike="noStrike" baseline="33000">
                <a:solidFill>
                  <a:srgbClr val="ffffff"/>
                </a:solidFill>
                <a:latin typeface="Arial"/>
                <a:ea typeface="DejaVu Sans"/>
              </a:rPr>
              <a:t>161</a:t>
            </a:r>
            <a:r>
              <a:rPr b="0" lang="en-GB" sz="1400" spc="-1" strike="noStrike">
                <a:solidFill>
                  <a:srgbClr val="ffffff"/>
                </a:solidFill>
                <a:latin typeface="Arial"/>
                <a:ea typeface="DejaVu Sans"/>
              </a:rPr>
              <a:t>Tb half-life, S.M. Collins et. al</a:t>
            </a:r>
            <a:endParaRPr b="0" lang="en-GB" sz="1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Rectangle 192"/>
          <p:cNvSpPr/>
          <p:nvPr/>
        </p:nvSpPr>
        <p:spPr>
          <a:xfrm>
            <a:off x="6264000" y="1080000"/>
            <a:ext cx="5576760" cy="4676760"/>
          </a:xfrm>
          <a:prstGeom prst="rect">
            <a:avLst/>
          </a:prstGeom>
          <a:solidFill>
            <a:srgbClr val="ffffff"/>
          </a:solidFill>
          <a:ln w="12600">
            <a:solidFill>
              <a:srgbClr val="3465a4"/>
            </a:solidFill>
            <a:round/>
          </a:ln>
        </p:spPr>
        <p:style>
          <a:lnRef idx="0"/>
          <a:fillRef idx="0"/>
          <a:effectRef idx="0"/>
          <a:fontRef idx="minor"/>
        </p:style>
      </p:sp>
      <p:sp>
        <p:nvSpPr>
          <p:cNvPr id="237" name="Title 3"/>
          <p:cNvSpPr/>
          <p:nvPr/>
        </p:nvSpPr>
        <p:spPr>
          <a:xfrm>
            <a:off x="373320" y="183600"/>
            <a:ext cx="10001160" cy="779400"/>
          </a:xfrm>
          <a:prstGeom prst="rect">
            <a:avLst/>
          </a:prstGeom>
          <a:solidFill>
            <a:srgbClr val="002f6c"/>
          </a:solidFill>
          <a:ln w="0">
            <a:noFill/>
          </a:ln>
        </p:spPr>
        <p:style>
          <a:lnRef idx="0"/>
          <a:fillRef idx="0"/>
          <a:effectRef idx="0"/>
          <a:fontRef idx="minor"/>
        </p:style>
        <p:txBody>
          <a:bodyPr lIns="0" rIns="0" tIns="0" bIns="0" anchor="t">
            <a:noAutofit/>
          </a:bodyPr>
          <a:p>
            <a:pPr>
              <a:lnSpc>
                <a:spcPct val="120000"/>
              </a:lnSpc>
              <a:buNone/>
            </a:pPr>
            <a:r>
              <a:rPr b="1" lang="en-GB" sz="3500" spc="-1" strike="noStrike">
                <a:solidFill>
                  <a:srgbClr val="ffffff"/>
                </a:solidFill>
                <a:latin typeface="Arial"/>
                <a:ea typeface="DejaVu Sans"/>
              </a:rPr>
              <a:t>Nuclear Data: </a:t>
            </a:r>
            <a:r>
              <a:rPr b="1" lang="en-GB" sz="3500" spc="-1" strike="noStrike" baseline="33000">
                <a:solidFill>
                  <a:srgbClr val="ffffff"/>
                </a:solidFill>
                <a:latin typeface="Arial"/>
                <a:ea typeface="DejaVu Sans"/>
              </a:rPr>
              <a:t>152</a:t>
            </a:r>
            <a:r>
              <a:rPr b="1" lang="en-GB" sz="3500" spc="-1" strike="noStrike">
                <a:solidFill>
                  <a:srgbClr val="ffffff"/>
                </a:solidFill>
                <a:latin typeface="Arial"/>
                <a:ea typeface="DejaVu Sans"/>
              </a:rPr>
              <a:t>Gd </a:t>
            </a:r>
            <a:endParaRPr b="0" lang="en-GB" sz="3500" spc="-1" strike="noStrike">
              <a:latin typeface="Arial"/>
            </a:endParaRPr>
          </a:p>
        </p:txBody>
      </p:sp>
      <p:sp>
        <p:nvSpPr>
          <p:cNvPr id="238" name="Content Placeholder 3"/>
          <p:cNvSpPr/>
          <p:nvPr/>
        </p:nvSpPr>
        <p:spPr>
          <a:xfrm>
            <a:off x="384840" y="1437120"/>
            <a:ext cx="5733720" cy="4501440"/>
          </a:xfrm>
          <a:prstGeom prst="rect">
            <a:avLst/>
          </a:prstGeom>
          <a:noFill/>
          <a:ln w="0">
            <a:noFill/>
          </a:ln>
        </p:spPr>
        <p:style>
          <a:lnRef idx="0"/>
          <a:fillRef idx="0"/>
          <a:effectRef idx="0"/>
          <a:fontRef idx="minor"/>
        </p:style>
        <p:txBody>
          <a:bodyPr lIns="0" rIns="0" tIns="0" bIns="0" anchor="t">
            <a:normAutofit/>
          </a:bodyPr>
          <a:p>
            <a:pPr marL="228600" indent="-228600">
              <a:lnSpc>
                <a:spcPct val="120000"/>
              </a:lnSpc>
              <a:spcBef>
                <a:spcPts val="1001"/>
              </a:spcBef>
              <a:buClr>
                <a:srgbClr val="ffffff"/>
              </a:buClr>
              <a:buFont typeface="Arial"/>
              <a:buChar char="•"/>
            </a:pPr>
            <a:r>
              <a:rPr b="0" lang="en-GB" sz="2000" spc="-1" strike="noStrike" baseline="30000">
                <a:solidFill>
                  <a:srgbClr val="ffffff"/>
                </a:solidFill>
                <a:latin typeface="Arial"/>
                <a:ea typeface="DejaVu Sans"/>
              </a:rPr>
              <a:t>152</a:t>
            </a:r>
            <a:r>
              <a:rPr b="0" lang="en-GB" sz="2000" spc="-1" strike="noStrike">
                <a:solidFill>
                  <a:srgbClr val="ffffff"/>
                </a:solidFill>
                <a:latin typeface="Arial"/>
                <a:ea typeface="DejaVu Sans"/>
              </a:rPr>
              <a:t>Tb → </a:t>
            </a:r>
            <a:r>
              <a:rPr b="0" lang="en-GB" sz="2000" spc="-1" strike="noStrike" baseline="30000">
                <a:solidFill>
                  <a:srgbClr val="ffffff"/>
                </a:solidFill>
                <a:latin typeface="Arial"/>
                <a:ea typeface="DejaVu Sans"/>
              </a:rPr>
              <a:t>152</a:t>
            </a:r>
            <a:r>
              <a:rPr b="0" lang="en-GB" sz="2000" spc="-1" strike="noStrike">
                <a:solidFill>
                  <a:srgbClr val="ffffff"/>
                </a:solidFill>
                <a:latin typeface="Arial"/>
                <a:ea typeface="DejaVu Sans"/>
              </a:rPr>
              <a:t>Gd decay </a:t>
            </a:r>
            <a:r>
              <a:rPr b="1" lang="en-GB" sz="2000" spc="-1" strike="noStrike">
                <a:solidFill>
                  <a:srgbClr val="ffffff"/>
                </a:solidFill>
                <a:latin typeface="Arial"/>
                <a:ea typeface="DejaVu Sans"/>
              </a:rPr>
              <a:t>last studied in 2003, </a:t>
            </a:r>
            <a:r>
              <a:rPr b="0" lang="en-GB" sz="2000" spc="-1" strike="noStrike">
                <a:solidFill>
                  <a:srgbClr val="ffffff"/>
                </a:solidFill>
                <a:latin typeface="Arial"/>
                <a:ea typeface="DejaVu Sans"/>
              </a:rPr>
              <a:t>using a</a:t>
            </a:r>
            <a:r>
              <a:rPr b="1" lang="en-GB" sz="2000" spc="-1" strike="noStrike">
                <a:solidFill>
                  <a:srgbClr val="ffffff"/>
                </a:solidFill>
                <a:latin typeface="Arial"/>
                <a:ea typeface="DejaVu Sans"/>
              </a:rPr>
              <a:t> pair of HPGe detectors </a:t>
            </a:r>
            <a:r>
              <a:rPr b="0" lang="en-GB" sz="2000" spc="-1" strike="noStrike">
                <a:solidFill>
                  <a:srgbClr val="ffffff"/>
                </a:solidFill>
                <a:latin typeface="Arial"/>
                <a:ea typeface="DejaVu Sans"/>
              </a:rPr>
              <a:t>[8]</a:t>
            </a:r>
            <a:endParaRPr b="0" lang="en-GB" sz="2000" spc="-1" strike="noStrike">
              <a:latin typeface="Arial"/>
            </a:endParaRPr>
          </a:p>
          <a:p>
            <a:pPr marL="228600" indent="-228600">
              <a:lnSpc>
                <a:spcPct val="120000"/>
              </a:lnSpc>
              <a:spcBef>
                <a:spcPts val="1001"/>
              </a:spcBef>
              <a:buClr>
                <a:srgbClr val="ffffff"/>
              </a:buClr>
              <a:buFont typeface="Arial"/>
              <a:buChar char="•"/>
            </a:pPr>
            <a:r>
              <a:rPr b="0" lang="en-GB" sz="2000" spc="-1" strike="noStrike">
                <a:solidFill>
                  <a:srgbClr val="ffffff"/>
                </a:solidFill>
                <a:latin typeface="Arial"/>
                <a:ea typeface="DejaVu Sans"/>
              </a:rPr>
              <a:t>Highest energy level identified at 3358 keV – </a:t>
            </a:r>
            <a:r>
              <a:rPr b="1" lang="en-GB" sz="2000" spc="-1" strike="noStrike">
                <a:solidFill>
                  <a:srgbClr val="ffffff"/>
                </a:solidFill>
                <a:latin typeface="Arial"/>
                <a:ea typeface="DejaVu Sans"/>
              </a:rPr>
              <a:t>600 keV below Q</a:t>
            </a:r>
            <a:r>
              <a:rPr b="1" lang="en-GB" sz="2000" spc="-1" strike="noStrike" baseline="-8000">
                <a:solidFill>
                  <a:srgbClr val="ffffff"/>
                </a:solidFill>
                <a:latin typeface="Arial"/>
                <a:ea typeface="DejaVu Sans"/>
              </a:rPr>
              <a:t>EC</a:t>
            </a:r>
            <a:endParaRPr b="0" lang="en-GB" sz="2000" spc="-1" strike="noStrike">
              <a:latin typeface="Arial"/>
            </a:endParaRPr>
          </a:p>
          <a:p>
            <a:pPr marL="228600" indent="-228600">
              <a:lnSpc>
                <a:spcPct val="120000"/>
              </a:lnSpc>
              <a:spcBef>
                <a:spcPts val="1001"/>
              </a:spcBef>
              <a:buClr>
                <a:srgbClr val="ffffff"/>
              </a:buClr>
              <a:buFont typeface="Arial"/>
              <a:buChar char="•"/>
            </a:pPr>
            <a:r>
              <a:rPr b="0" lang="en-GB" sz="2000" spc="-1" strike="noStrike">
                <a:solidFill>
                  <a:srgbClr val="ffffff"/>
                </a:solidFill>
                <a:latin typeface="Arial"/>
                <a:ea typeface="DejaVu Sans"/>
              </a:rPr>
              <a:t>248 out of 635 known transitions </a:t>
            </a:r>
            <a:r>
              <a:rPr b="1" lang="en-GB" sz="2000" spc="-1" strike="noStrike">
                <a:solidFill>
                  <a:srgbClr val="ffffff"/>
                </a:solidFill>
                <a:latin typeface="Arial"/>
                <a:ea typeface="DejaVu Sans"/>
              </a:rPr>
              <a:t>unplaced</a:t>
            </a:r>
            <a:endParaRPr b="0" lang="en-GB" sz="2000" spc="-1" strike="noStrike">
              <a:latin typeface="Arial"/>
            </a:endParaRPr>
          </a:p>
          <a:p>
            <a:pPr marL="228600" indent="-228600">
              <a:lnSpc>
                <a:spcPct val="120000"/>
              </a:lnSpc>
              <a:spcBef>
                <a:spcPts val="1001"/>
              </a:spcBef>
              <a:buClr>
                <a:srgbClr val="ffffff"/>
              </a:buClr>
              <a:buFont typeface="Arial"/>
              <a:buChar char="•"/>
            </a:pPr>
            <a:r>
              <a:rPr b="0" lang="en-GB" sz="2000" spc="-1" strike="noStrike">
                <a:solidFill>
                  <a:srgbClr val="ffffff"/>
                </a:solidFill>
                <a:latin typeface="Arial"/>
                <a:ea typeface="DejaVu Sans"/>
              </a:rPr>
              <a:t>RIPL-3 level density calculation – </a:t>
            </a:r>
            <a:r>
              <a:rPr b="1" lang="en-GB" sz="2000" spc="-1" strike="noStrike">
                <a:solidFill>
                  <a:srgbClr val="ffffff"/>
                </a:solidFill>
                <a:latin typeface="Arial"/>
                <a:ea typeface="DejaVu Sans"/>
              </a:rPr>
              <a:t>400 states</a:t>
            </a:r>
            <a:r>
              <a:rPr b="0" lang="en-GB" sz="2000" spc="-1" strike="noStrike">
                <a:solidFill>
                  <a:srgbClr val="ffffff"/>
                </a:solidFill>
                <a:latin typeface="Arial"/>
                <a:ea typeface="DejaVu Sans"/>
              </a:rPr>
              <a:t> with J</a:t>
            </a:r>
            <a:r>
              <a:rPr b="0" lang="en-GB" sz="2000" spc="-1" strike="noStrike" baseline="33000">
                <a:solidFill>
                  <a:srgbClr val="ffffff"/>
                </a:solidFill>
                <a:latin typeface="padmaa"/>
                <a:ea typeface="padmaa"/>
              </a:rPr>
              <a:t>π</a:t>
            </a:r>
            <a:r>
              <a:rPr b="0" lang="en-GB" sz="2000" spc="-1" strike="noStrike">
                <a:solidFill>
                  <a:srgbClr val="ffffff"/>
                </a:solidFill>
                <a:latin typeface="Arial"/>
                <a:ea typeface="DejaVu Sans"/>
              </a:rPr>
              <a:t>=1</a:t>
            </a:r>
            <a:r>
              <a:rPr b="0" lang="en-GB" sz="2000" spc="-1" strike="noStrike" baseline="33000">
                <a:solidFill>
                  <a:srgbClr val="ffffff"/>
                </a:solidFill>
                <a:latin typeface="Arial"/>
                <a:ea typeface="DejaVu Sans"/>
              </a:rPr>
              <a:t>-</a:t>
            </a:r>
            <a:r>
              <a:rPr b="0" lang="en-GB" sz="2000" spc="-1" strike="noStrike">
                <a:solidFill>
                  <a:srgbClr val="ffffff"/>
                </a:solidFill>
                <a:latin typeface="Arial"/>
                <a:ea typeface="DejaVu Sans"/>
              </a:rPr>
              <a:t>,2</a:t>
            </a:r>
            <a:r>
              <a:rPr b="0" lang="en-GB" sz="2000" spc="-1" strike="noStrike" baseline="33000">
                <a:solidFill>
                  <a:srgbClr val="ffffff"/>
                </a:solidFill>
                <a:latin typeface="Arial"/>
                <a:ea typeface="DejaVu Sans"/>
              </a:rPr>
              <a:t>-</a:t>
            </a:r>
            <a:r>
              <a:rPr b="0" lang="en-GB" sz="2000" spc="-1" strike="noStrike">
                <a:solidFill>
                  <a:srgbClr val="ffffff"/>
                </a:solidFill>
                <a:latin typeface="Arial"/>
                <a:ea typeface="DejaVu Sans"/>
              </a:rPr>
              <a:t>,3</a:t>
            </a:r>
            <a:r>
              <a:rPr b="0" lang="en-GB" sz="2000" spc="-1" strike="noStrike" baseline="33000">
                <a:solidFill>
                  <a:srgbClr val="ffffff"/>
                </a:solidFill>
                <a:latin typeface="Arial"/>
                <a:ea typeface="DejaVu Sans"/>
              </a:rPr>
              <a:t>- </a:t>
            </a:r>
            <a:r>
              <a:rPr b="0" lang="en-GB" sz="2000" spc="-1" strike="noStrike">
                <a:solidFill>
                  <a:srgbClr val="ffffff"/>
                </a:solidFill>
                <a:latin typeface="Arial"/>
                <a:ea typeface="DejaVu Sans"/>
              </a:rPr>
              <a:t>predicted in range 3-4 MeV [9]</a:t>
            </a:r>
            <a:endParaRPr b="0" lang="en-GB" sz="2000" spc="-1" strike="noStrike">
              <a:latin typeface="Arial"/>
            </a:endParaRPr>
          </a:p>
          <a:p>
            <a:pPr marL="228600" indent="-228600">
              <a:lnSpc>
                <a:spcPct val="120000"/>
              </a:lnSpc>
              <a:spcBef>
                <a:spcPts val="1001"/>
              </a:spcBef>
              <a:buClr>
                <a:srgbClr val="ffffff"/>
              </a:buClr>
              <a:buFont typeface="Arial"/>
              <a:buChar char="•"/>
            </a:pPr>
            <a:r>
              <a:rPr b="0" lang="en-GB" sz="2000" spc="-1" strike="noStrike">
                <a:solidFill>
                  <a:srgbClr val="ffffff"/>
                </a:solidFill>
                <a:latin typeface="Arial"/>
                <a:ea typeface="DejaVu Sans"/>
              </a:rPr>
              <a:t>Pandemonium effect: unknown high energy states leads to </a:t>
            </a:r>
            <a:r>
              <a:rPr b="1" lang="en-GB" sz="2000" spc="-1" strike="noStrike">
                <a:solidFill>
                  <a:srgbClr val="ffffff"/>
                </a:solidFill>
                <a:latin typeface="Arial"/>
                <a:ea typeface="DejaVu Sans"/>
              </a:rPr>
              <a:t>inaccurate beta dose</a:t>
            </a:r>
            <a:r>
              <a:rPr b="0" lang="en-GB" sz="2000" spc="-1" strike="noStrike">
                <a:solidFill>
                  <a:srgbClr val="ffffff"/>
                </a:solidFill>
                <a:latin typeface="Arial"/>
                <a:ea typeface="DejaVu Sans"/>
              </a:rPr>
              <a:t>, for example in </a:t>
            </a:r>
            <a:r>
              <a:rPr b="0" lang="en-GB" sz="2000" spc="-1" strike="noStrike" baseline="33000">
                <a:solidFill>
                  <a:srgbClr val="ffffff"/>
                </a:solidFill>
                <a:latin typeface="Arial"/>
                <a:ea typeface="DejaVu Sans"/>
              </a:rPr>
              <a:t>86</a:t>
            </a:r>
            <a:r>
              <a:rPr b="0" lang="en-GB" sz="2000" spc="-1" strike="noStrike">
                <a:solidFill>
                  <a:srgbClr val="ffffff"/>
                </a:solidFill>
                <a:latin typeface="Arial"/>
                <a:ea typeface="DejaVu Sans"/>
              </a:rPr>
              <a:t>Y [10].</a:t>
            </a:r>
            <a:r>
              <a:rPr b="1" lang="en-GB" sz="2000" spc="-1" strike="noStrike">
                <a:solidFill>
                  <a:srgbClr val="ffffff"/>
                </a:solidFill>
                <a:latin typeface="Arial"/>
                <a:ea typeface="DejaVu Sans"/>
              </a:rPr>
              <a:t>  </a:t>
            </a:r>
            <a:endParaRPr b="0" lang="en-GB" sz="2000" spc="-1" strike="noStrike">
              <a:latin typeface="Arial"/>
            </a:endParaRPr>
          </a:p>
          <a:p>
            <a:pPr>
              <a:lnSpc>
                <a:spcPct val="120000"/>
              </a:lnSpc>
              <a:spcBef>
                <a:spcPts val="1001"/>
              </a:spcBef>
              <a:buNone/>
            </a:pPr>
            <a:endParaRPr b="0" lang="en-GB" sz="2000" spc="-1" strike="noStrike">
              <a:latin typeface="Arial"/>
            </a:endParaRPr>
          </a:p>
        </p:txBody>
      </p:sp>
      <p:grpSp>
        <p:nvGrpSpPr>
          <p:cNvPr id="239" name="Group 4"/>
          <p:cNvGrpSpPr/>
          <p:nvPr/>
        </p:nvGrpSpPr>
        <p:grpSpPr>
          <a:xfrm>
            <a:off x="6372000" y="2055600"/>
            <a:ext cx="4781520" cy="3516840"/>
            <a:chOff x="6372000" y="2055600"/>
            <a:chExt cx="4781520" cy="3516840"/>
          </a:xfrm>
        </p:grpSpPr>
        <p:pic>
          <p:nvPicPr>
            <p:cNvPr id="240" name="Picture 2" descr=""/>
            <p:cNvPicPr/>
            <p:nvPr/>
          </p:nvPicPr>
          <p:blipFill>
            <a:blip r:embed="rId1"/>
            <a:srcRect l="31179" t="36479" r="37923" b="18639"/>
            <a:stretch/>
          </p:blipFill>
          <p:spPr>
            <a:xfrm>
              <a:off x="6372000" y="2056680"/>
              <a:ext cx="4781520" cy="3515760"/>
            </a:xfrm>
            <a:prstGeom prst="rect">
              <a:avLst/>
            </a:prstGeom>
            <a:ln w="19080">
              <a:noFill/>
            </a:ln>
          </p:spPr>
        </p:pic>
        <p:sp>
          <p:nvSpPr>
            <p:cNvPr id="241" name="Rectangle 1"/>
            <p:cNvSpPr/>
            <p:nvPr/>
          </p:nvSpPr>
          <p:spPr>
            <a:xfrm>
              <a:off x="9987480" y="2055600"/>
              <a:ext cx="1097280" cy="328680"/>
            </a:xfrm>
            <a:prstGeom prst="rect">
              <a:avLst/>
            </a:prstGeom>
            <a:solidFill>
              <a:srgbClr val="ffffff"/>
            </a:solidFill>
            <a:ln w="25560">
              <a:noFill/>
            </a:ln>
          </p:spPr>
          <p:style>
            <a:lnRef idx="0"/>
            <a:fillRef idx="0"/>
            <a:effectRef idx="0"/>
            <a:fontRef idx="minor"/>
          </p:style>
        </p:sp>
      </p:grpSp>
      <p:sp>
        <p:nvSpPr>
          <p:cNvPr id="242" name="Rectangle 198"/>
          <p:cNvSpPr/>
          <p:nvPr/>
        </p:nvSpPr>
        <p:spPr>
          <a:xfrm>
            <a:off x="360000" y="6120000"/>
            <a:ext cx="11696400" cy="558000"/>
          </a:xfrm>
          <a:prstGeom prst="rect">
            <a:avLst/>
          </a:prstGeom>
          <a:solidFill>
            <a:srgbClr val="002f6c"/>
          </a:solidFill>
          <a:ln w="12600">
            <a:noFill/>
          </a:ln>
        </p:spPr>
        <p:style>
          <a:lnRef idx="0"/>
          <a:fillRef idx="0"/>
          <a:effectRef idx="0"/>
          <a:fontRef idx="minor"/>
        </p:style>
        <p:txBody>
          <a:bodyPr lIns="96120" rIns="96120" tIns="51120" bIns="51120" anchor="t">
            <a:noAutofit/>
          </a:bodyPr>
          <a:p>
            <a:pPr marL="216000" indent="-216000">
              <a:lnSpc>
                <a:spcPct val="100000"/>
              </a:lnSpc>
              <a:buClr>
                <a:srgbClr val="ffffff"/>
              </a:buClr>
              <a:buFont typeface="StarSymbol"/>
              <a:buAutoNum type="arabicParenR" startAt="8"/>
            </a:pPr>
            <a:r>
              <a:rPr b="0" lang="en-GB" sz="1400" spc="-1" strike="noStrike">
                <a:solidFill>
                  <a:srgbClr val="ffffff"/>
                </a:solidFill>
                <a:latin typeface="Arial"/>
                <a:ea typeface="DejaVu Sans"/>
              </a:rPr>
              <a:t>Properties of </a:t>
            </a:r>
            <a:r>
              <a:rPr b="0" lang="en-GB" sz="1400" spc="-1" strike="noStrike" baseline="33000">
                <a:solidFill>
                  <a:srgbClr val="ffffff"/>
                </a:solidFill>
                <a:latin typeface="Arial"/>
                <a:ea typeface="DejaVu Sans"/>
              </a:rPr>
              <a:t>152</a:t>
            </a:r>
            <a:r>
              <a:rPr b="0" lang="en-GB" sz="1400" spc="-1" strike="noStrike">
                <a:solidFill>
                  <a:srgbClr val="ffffff"/>
                </a:solidFill>
                <a:latin typeface="Arial"/>
                <a:ea typeface="DejaVu Sans"/>
              </a:rPr>
              <a:t>Gd Collective States, J. Adam et al.</a:t>
            </a:r>
            <a:endParaRPr b="0" lang="en-GB" sz="1400" spc="-1" strike="noStrike">
              <a:latin typeface="Arial"/>
            </a:endParaRPr>
          </a:p>
          <a:p>
            <a:pPr marL="216000" indent="-216000">
              <a:lnSpc>
                <a:spcPct val="100000"/>
              </a:lnSpc>
              <a:buClr>
                <a:srgbClr val="ffffff"/>
              </a:buClr>
              <a:buFont typeface="StarSymbol"/>
              <a:buAutoNum type="arabicParenR" startAt="8"/>
            </a:pPr>
            <a:r>
              <a:rPr b="0" lang="en-GB" sz="1400" spc="-1" strike="noStrike">
                <a:solidFill>
                  <a:srgbClr val="ffffff"/>
                </a:solidFill>
                <a:latin typeface="Arial"/>
                <a:ea typeface="DejaVu Sans"/>
              </a:rPr>
              <a:t>RIPL — Reference input parameter library for calculation of nuclear reactions and nuclear data evaluations, R. Capote et al.</a:t>
            </a:r>
            <a:endParaRPr b="0" lang="en-GB" sz="1400" spc="-1" strike="noStrike">
              <a:latin typeface="Arial"/>
            </a:endParaRPr>
          </a:p>
          <a:p>
            <a:pPr marL="216000" indent="-216000">
              <a:lnSpc>
                <a:spcPct val="100000"/>
              </a:lnSpc>
              <a:buClr>
                <a:srgbClr val="ffffff"/>
              </a:buClr>
              <a:buFont typeface="StarSymbol"/>
              <a:buAutoNum type="arabicParenR" startAt="8"/>
            </a:pPr>
            <a:r>
              <a:rPr b="0" lang="en-GB" sz="1400" spc="-1" strike="noStrike">
                <a:solidFill>
                  <a:srgbClr val="ffffff"/>
                </a:solidFill>
                <a:latin typeface="Arial"/>
                <a:ea typeface="DejaVu Sans"/>
              </a:rPr>
              <a:t> </a:t>
            </a:r>
            <a:r>
              <a:rPr b="0" lang="en-GB" sz="1400" spc="-1" strike="noStrike">
                <a:solidFill>
                  <a:srgbClr val="ffffff"/>
                </a:solidFill>
                <a:latin typeface="Arial"/>
                <a:ea typeface="DejaVu Sans"/>
              </a:rPr>
              <a:t>State-of-the-art γ-ray assay of </a:t>
            </a:r>
            <a:r>
              <a:rPr b="0" lang="en-GB" sz="1400" spc="-1" strike="noStrike" baseline="33000">
                <a:solidFill>
                  <a:srgbClr val="ffffff"/>
                </a:solidFill>
                <a:latin typeface="Arial"/>
                <a:ea typeface="DejaVu Sans"/>
              </a:rPr>
              <a:t>86</a:t>
            </a:r>
            <a:r>
              <a:rPr b="0" lang="en-GB" sz="1400" spc="-1" strike="noStrike">
                <a:solidFill>
                  <a:srgbClr val="ffffff"/>
                </a:solidFill>
                <a:latin typeface="Arial"/>
                <a:ea typeface="DejaVu Sans"/>
              </a:rPr>
              <a:t>Y  for medical imaging, A.C. Gula et. al.</a:t>
            </a:r>
            <a:endParaRPr b="0" lang="en-GB" sz="1400" spc="-1" strike="noStrike">
              <a:latin typeface="Arial"/>
            </a:endParaRPr>
          </a:p>
        </p:txBody>
      </p:sp>
      <p:pic>
        <p:nvPicPr>
          <p:cNvPr id="243" name="Picture 199" descr=""/>
          <p:cNvPicPr/>
          <p:nvPr/>
        </p:nvPicPr>
        <p:blipFill>
          <a:blip r:embed="rId2"/>
          <a:srcRect l="0" t="16648" r="9664" b="9686"/>
          <a:stretch/>
        </p:blipFill>
        <p:spPr>
          <a:xfrm>
            <a:off x="8992800" y="1260000"/>
            <a:ext cx="2703600" cy="792000"/>
          </a:xfrm>
          <a:prstGeom prst="rect">
            <a:avLst/>
          </a:prstGeom>
          <a:ln w="0">
            <a:noFill/>
          </a:ln>
        </p:spPr>
      </p:pic>
      <p:sp>
        <p:nvSpPr>
          <p:cNvPr id="244" name="Free-form: Shape 200"/>
          <p:cNvSpPr/>
          <p:nvPr/>
        </p:nvSpPr>
        <p:spPr>
          <a:xfrm>
            <a:off x="6444000" y="1800000"/>
            <a:ext cx="176760" cy="896760"/>
          </a:xfrm>
          <a:custGeom>
            <a:avLst/>
            <a:gdLst/>
            <a:ahLst/>
            <a:rect l="l" t="t" r="r" b="b"/>
            <a:pathLst>
              <a:path w="21600" h="21600">
                <a:moveTo>
                  <a:pt x="21600" y="0"/>
                </a:moveTo>
                <a:cubicBezTo>
                  <a:pt x="16200" y="0"/>
                  <a:pt x="10800" y="900"/>
                  <a:pt x="10800" y="1800"/>
                </a:cubicBezTo>
                <a:lnTo>
                  <a:pt x="10800" y="9000"/>
                </a:lnTo>
                <a:cubicBezTo>
                  <a:pt x="10800" y="9900"/>
                  <a:pt x="5400" y="10800"/>
                  <a:pt x="0" y="10800"/>
                </a:cubicBezTo>
                <a:cubicBezTo>
                  <a:pt x="5400" y="10800"/>
                  <a:pt x="10800" y="11700"/>
                  <a:pt x="10800" y="12600"/>
                </a:cubicBezTo>
                <a:lnTo>
                  <a:pt x="10800" y="19800"/>
                </a:lnTo>
                <a:cubicBezTo>
                  <a:pt x="10800" y="20700"/>
                  <a:pt x="16200" y="21600"/>
                  <a:pt x="21600" y="21600"/>
                </a:cubicBezTo>
              </a:path>
            </a:pathLst>
          </a:custGeom>
          <a:noFill/>
          <a:ln w="0">
            <a:solidFill>
              <a:srgbClr val="000000"/>
            </a:solidFill>
          </a:ln>
        </p:spPr>
        <p:style>
          <a:lnRef idx="0"/>
          <a:fillRef idx="0"/>
          <a:effectRef idx="0"/>
          <a:fontRef idx="minor"/>
        </p:style>
      </p:sp>
      <p:sp>
        <p:nvSpPr>
          <p:cNvPr id="245" name="Rectangle 201"/>
          <p:cNvSpPr/>
          <p:nvPr/>
        </p:nvSpPr>
        <p:spPr>
          <a:xfrm>
            <a:off x="6660000" y="1980000"/>
            <a:ext cx="716760" cy="716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400" spc="-1" strike="noStrike">
                <a:solidFill>
                  <a:srgbClr val="000000"/>
                </a:solidFill>
                <a:latin typeface="Arial"/>
                <a:ea typeface="DejaVu Sans"/>
              </a:rPr>
              <a:t>~100  known levels</a:t>
            </a:r>
            <a:endParaRPr b="0" lang="en-GB" sz="1400" spc="-1" strike="noStrike">
              <a:latin typeface="Arial"/>
            </a:endParaRPr>
          </a:p>
        </p:txBody>
      </p:sp>
      <p:sp>
        <p:nvSpPr>
          <p:cNvPr id="246" name="Straight Connector 202"/>
          <p:cNvSpPr/>
          <p:nvPr/>
        </p:nvSpPr>
        <p:spPr>
          <a:xfrm>
            <a:off x="6840000" y="1800000"/>
            <a:ext cx="3492000" cy="360"/>
          </a:xfrm>
          <a:prstGeom prst="line">
            <a:avLst/>
          </a:prstGeom>
          <a:ln cap="rnd" w="0">
            <a:solidFill>
              <a:srgbClr val="000000"/>
            </a:solidFill>
            <a:prstDash val="lgDash"/>
          </a:ln>
        </p:spPr>
        <p:style>
          <a:lnRef idx="0"/>
          <a:fillRef idx="0"/>
          <a:effectRef idx="0"/>
          <a:fontRef idx="minor"/>
        </p:style>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7" name="Title 1"/>
          <p:cNvSpPr/>
          <p:nvPr/>
        </p:nvSpPr>
        <p:spPr>
          <a:xfrm>
            <a:off x="373320" y="183600"/>
            <a:ext cx="10001160" cy="779400"/>
          </a:xfrm>
          <a:prstGeom prst="rect">
            <a:avLst/>
          </a:prstGeom>
          <a:solidFill>
            <a:srgbClr val="002f6c"/>
          </a:solidFill>
          <a:ln w="0">
            <a:noFill/>
          </a:ln>
        </p:spPr>
        <p:style>
          <a:lnRef idx="0"/>
          <a:fillRef idx="0"/>
          <a:effectRef idx="0"/>
          <a:fontRef idx="minor"/>
        </p:style>
        <p:txBody>
          <a:bodyPr lIns="0" rIns="0" tIns="0" bIns="0" anchor="t">
            <a:noAutofit/>
          </a:bodyPr>
          <a:p>
            <a:pPr>
              <a:lnSpc>
                <a:spcPct val="120000"/>
              </a:lnSpc>
              <a:buNone/>
            </a:pPr>
            <a:r>
              <a:rPr b="1" lang="en-GB" sz="3500" spc="-1" strike="noStrike" baseline="33000">
                <a:solidFill>
                  <a:srgbClr val="ffffff"/>
                </a:solidFill>
                <a:latin typeface="Arial"/>
                <a:ea typeface="DejaVu Sans"/>
              </a:rPr>
              <a:t>152</a:t>
            </a:r>
            <a:r>
              <a:rPr b="1" lang="en-GB" sz="3500" spc="-1" strike="noStrike">
                <a:solidFill>
                  <a:srgbClr val="ffffff"/>
                </a:solidFill>
                <a:latin typeface="Arial"/>
                <a:ea typeface="DejaVu Sans"/>
              </a:rPr>
              <a:t>Tb Decay Spectroscopy</a:t>
            </a:r>
            <a:endParaRPr b="0" lang="en-GB" sz="3500" spc="-1" strike="noStrike">
              <a:latin typeface="Arial"/>
            </a:endParaRPr>
          </a:p>
        </p:txBody>
      </p:sp>
      <p:sp>
        <p:nvSpPr>
          <p:cNvPr id="248" name="Content Placeholder 1"/>
          <p:cNvSpPr/>
          <p:nvPr/>
        </p:nvSpPr>
        <p:spPr>
          <a:xfrm>
            <a:off x="378720" y="1620000"/>
            <a:ext cx="5733720" cy="4501440"/>
          </a:xfrm>
          <a:prstGeom prst="rect">
            <a:avLst/>
          </a:prstGeom>
          <a:noFill/>
          <a:ln w="0">
            <a:noFill/>
          </a:ln>
        </p:spPr>
        <p:style>
          <a:lnRef idx="0"/>
          <a:fillRef idx="0"/>
          <a:effectRef idx="0"/>
          <a:fontRef idx="minor"/>
        </p:style>
        <p:txBody>
          <a:bodyPr lIns="0" rIns="0" tIns="0" bIns="0" anchor="t">
            <a:normAutofit fontScale="89000"/>
          </a:bodyPr>
          <a:p>
            <a:pPr marL="228600" indent="-228600">
              <a:lnSpc>
                <a:spcPct val="120000"/>
              </a:lnSpc>
              <a:spcBef>
                <a:spcPts val="1001"/>
              </a:spcBef>
              <a:buClr>
                <a:srgbClr val="ffffff"/>
              </a:buClr>
              <a:buFont typeface="Arial"/>
              <a:buChar char="•"/>
            </a:pPr>
            <a:r>
              <a:rPr b="0" lang="en-GB" sz="2800" spc="-1" strike="noStrike">
                <a:solidFill>
                  <a:srgbClr val="ffffff"/>
                </a:solidFill>
                <a:latin typeface="Arial"/>
                <a:ea typeface="DejaVu Sans"/>
              </a:rPr>
              <a:t>Sources prepared at CERN ISOLDE: </a:t>
            </a:r>
            <a:r>
              <a:rPr b="1" lang="en-GB" sz="2800" spc="-1" strike="noStrike">
                <a:solidFill>
                  <a:srgbClr val="ffffff"/>
                </a:solidFill>
                <a:latin typeface="Arial"/>
                <a:ea typeface="DejaVu Sans"/>
              </a:rPr>
              <a:t>1.4 GeV proton beam</a:t>
            </a:r>
            <a:r>
              <a:rPr b="0" lang="en-GB" sz="2800" spc="-1" strike="noStrike">
                <a:solidFill>
                  <a:srgbClr val="ffffff"/>
                </a:solidFill>
                <a:latin typeface="Arial"/>
                <a:ea typeface="DejaVu Sans"/>
              </a:rPr>
              <a:t> on a tantalum target</a:t>
            </a:r>
            <a:r>
              <a:rPr b="1" lang="en-GB" sz="2800" spc="-1" strike="noStrike">
                <a:solidFill>
                  <a:srgbClr val="ffffff"/>
                </a:solidFill>
                <a:latin typeface="Arial"/>
                <a:ea typeface="DejaVu Sans"/>
              </a:rPr>
              <a:t> </a:t>
            </a:r>
            <a:endParaRPr b="0" lang="en-GB" sz="2800" spc="-1" strike="noStrike">
              <a:latin typeface="Arial"/>
            </a:endParaRPr>
          </a:p>
          <a:p>
            <a:pPr marL="228600" indent="-228600">
              <a:lnSpc>
                <a:spcPct val="120000"/>
              </a:lnSpc>
              <a:spcBef>
                <a:spcPts val="1001"/>
              </a:spcBef>
              <a:buClr>
                <a:srgbClr val="ffffff"/>
              </a:buClr>
              <a:buFont typeface="Arial"/>
              <a:buChar char="•"/>
            </a:pPr>
            <a:r>
              <a:rPr b="0" lang="en-GB" sz="2800" spc="-1" strike="noStrike">
                <a:solidFill>
                  <a:srgbClr val="ffffff"/>
                </a:solidFill>
                <a:latin typeface="Arial"/>
                <a:ea typeface="DejaVu Sans"/>
              </a:rPr>
              <a:t>Samples purified by </a:t>
            </a:r>
            <a:r>
              <a:rPr b="1" lang="en-GB" sz="2800" spc="-1" strike="noStrike">
                <a:solidFill>
                  <a:srgbClr val="ffffff"/>
                </a:solidFill>
                <a:latin typeface="Arial"/>
                <a:ea typeface="DejaVu Sans"/>
              </a:rPr>
              <a:t>laser ionisation </a:t>
            </a:r>
            <a:r>
              <a:rPr b="0" lang="en-GB" sz="2800" spc="-1" strike="noStrike">
                <a:solidFill>
                  <a:srgbClr val="ffffff"/>
                </a:solidFill>
                <a:latin typeface="Arial"/>
                <a:ea typeface="DejaVu Sans"/>
              </a:rPr>
              <a:t>and </a:t>
            </a:r>
            <a:r>
              <a:rPr b="1" lang="en-GB" sz="2800" spc="-1" strike="noStrike">
                <a:solidFill>
                  <a:srgbClr val="ffffff"/>
                </a:solidFill>
                <a:latin typeface="Arial"/>
                <a:ea typeface="DejaVu Sans"/>
              </a:rPr>
              <a:t>mass separation</a:t>
            </a:r>
            <a:r>
              <a:rPr b="0" lang="en-GB" sz="2800" spc="-1" strike="noStrike">
                <a:solidFill>
                  <a:srgbClr val="ffffff"/>
                </a:solidFill>
                <a:latin typeface="Arial"/>
                <a:ea typeface="DejaVu Sans"/>
              </a:rPr>
              <a:t> and implanted onto a pair of Al foils plus one Mylar foil</a:t>
            </a:r>
            <a:r>
              <a:rPr b="0" lang="en-GB" sz="2800" spc="-1" strike="noStrike">
                <a:solidFill>
                  <a:srgbClr val="c9211e"/>
                </a:solidFill>
                <a:latin typeface="Arial"/>
                <a:ea typeface="DejaVu Sans"/>
              </a:rPr>
              <a:t> </a:t>
            </a:r>
            <a:endParaRPr b="0" lang="en-GB" sz="2800" spc="-1" strike="noStrike">
              <a:latin typeface="Arial"/>
            </a:endParaRPr>
          </a:p>
          <a:p>
            <a:pPr marL="228600" indent="-228600">
              <a:lnSpc>
                <a:spcPct val="120000"/>
              </a:lnSpc>
              <a:spcBef>
                <a:spcPts val="1001"/>
              </a:spcBef>
              <a:buClr>
                <a:srgbClr val="ffffff"/>
              </a:buClr>
              <a:buFont typeface="Arial"/>
              <a:buChar char="•"/>
            </a:pPr>
            <a:r>
              <a:rPr b="0" lang="en-GB" sz="2800" spc="-1" strike="noStrike">
                <a:solidFill>
                  <a:srgbClr val="ffffff"/>
                </a:solidFill>
                <a:latin typeface="Arial"/>
                <a:ea typeface="DejaVu Sans"/>
              </a:rPr>
              <a:t>Delivered to ILL Grenoble for measurement: </a:t>
            </a:r>
            <a:r>
              <a:rPr b="1" lang="en-GB" sz="2800" spc="-1" strike="noStrike">
                <a:solidFill>
                  <a:srgbClr val="ffffff"/>
                </a:solidFill>
                <a:latin typeface="Arial"/>
                <a:ea typeface="DejaVu Sans"/>
              </a:rPr>
              <a:t>1x10</a:t>
            </a:r>
            <a:r>
              <a:rPr b="1" lang="en-GB" sz="2800" spc="-1" strike="noStrike" baseline="33000">
                <a:solidFill>
                  <a:srgbClr val="ffffff"/>
                </a:solidFill>
                <a:latin typeface="Arial"/>
                <a:ea typeface="DejaVu Sans"/>
              </a:rPr>
              <a:t>5 </a:t>
            </a:r>
            <a:r>
              <a:rPr b="1" lang="en-GB" sz="2800" spc="-1" strike="noStrike">
                <a:solidFill>
                  <a:srgbClr val="ffffff"/>
                </a:solidFill>
                <a:latin typeface="Arial"/>
                <a:ea typeface="DejaVu Sans"/>
              </a:rPr>
              <a:t>Bq and 5x10</a:t>
            </a:r>
            <a:r>
              <a:rPr b="1" lang="en-GB" sz="2800" spc="-1" strike="noStrike" baseline="33000">
                <a:solidFill>
                  <a:srgbClr val="ffffff"/>
                </a:solidFill>
                <a:latin typeface="Arial"/>
                <a:ea typeface="DejaVu Sans"/>
              </a:rPr>
              <a:t>5</a:t>
            </a:r>
            <a:r>
              <a:rPr b="1" lang="en-GB" sz="2800" spc="-1" strike="noStrike">
                <a:solidFill>
                  <a:srgbClr val="ffffff"/>
                </a:solidFill>
                <a:latin typeface="Arial"/>
                <a:ea typeface="DejaVu Sans"/>
              </a:rPr>
              <a:t> Bq</a:t>
            </a:r>
            <a:r>
              <a:rPr b="0" lang="en-GB" sz="2800" spc="-1" strike="noStrike">
                <a:solidFill>
                  <a:srgbClr val="ffffff"/>
                </a:solidFill>
                <a:latin typeface="Arial"/>
                <a:ea typeface="DejaVu Sans"/>
              </a:rPr>
              <a:t> at start of experiment (3</a:t>
            </a:r>
            <a:r>
              <a:rPr b="0" lang="en-GB" sz="2800" spc="-1" strike="noStrike" baseline="33000">
                <a:solidFill>
                  <a:srgbClr val="ffffff"/>
                </a:solidFill>
                <a:latin typeface="Arial"/>
                <a:ea typeface="DejaVu Sans"/>
              </a:rPr>
              <a:t>rd</a:t>
            </a:r>
            <a:r>
              <a:rPr b="0" lang="en-GB" sz="2800" spc="-1" strike="noStrike">
                <a:solidFill>
                  <a:srgbClr val="ffffff"/>
                </a:solidFill>
                <a:latin typeface="Arial"/>
                <a:ea typeface="DejaVu Sans"/>
              </a:rPr>
              <a:t> May 2023)</a:t>
            </a:r>
            <a:endParaRPr b="0" lang="en-GB" sz="2800" spc="-1" strike="noStrike">
              <a:latin typeface="Arial"/>
            </a:endParaRPr>
          </a:p>
          <a:p>
            <a:pPr>
              <a:lnSpc>
                <a:spcPct val="120000"/>
              </a:lnSpc>
              <a:spcBef>
                <a:spcPts val="1001"/>
              </a:spcBef>
              <a:buNone/>
            </a:pPr>
            <a:endParaRPr b="0" lang="en-GB" sz="2800" spc="-1" strike="noStrike">
              <a:latin typeface="Arial"/>
            </a:endParaRPr>
          </a:p>
          <a:p>
            <a:pPr>
              <a:lnSpc>
                <a:spcPct val="120000"/>
              </a:lnSpc>
              <a:spcBef>
                <a:spcPts val="1001"/>
              </a:spcBef>
              <a:buNone/>
            </a:pPr>
            <a:endParaRPr b="0" lang="en-GB" sz="2800" spc="-1" strike="noStrike">
              <a:latin typeface="Arial"/>
            </a:endParaRPr>
          </a:p>
        </p:txBody>
      </p:sp>
      <p:pic>
        <p:nvPicPr>
          <p:cNvPr id="249" name="Content Placeholder 12" descr="Hall + Experiments 5.JPG"/>
          <p:cNvPicPr/>
          <p:nvPr/>
        </p:nvPicPr>
        <p:blipFill>
          <a:blip r:embed="rId1"/>
          <a:stretch/>
        </p:blipFill>
        <p:spPr>
          <a:xfrm>
            <a:off x="6300000" y="1603080"/>
            <a:ext cx="5036400" cy="3793320"/>
          </a:xfrm>
          <a:prstGeom prst="rect">
            <a:avLst/>
          </a:prstGeom>
          <a:ln w="0">
            <a:solidFill>
              <a:srgbClr val="3465a4"/>
            </a:solidFill>
          </a:ln>
        </p:spPr>
      </p:pic>
      <p:pic>
        <p:nvPicPr>
          <p:cNvPr id="250" name="Picture 3" descr="D:\NuStar\Isolde.png"/>
          <p:cNvPicPr/>
          <p:nvPr/>
        </p:nvPicPr>
        <p:blipFill>
          <a:blip r:embed="rId2"/>
          <a:stretch/>
        </p:blipFill>
        <p:spPr>
          <a:xfrm>
            <a:off x="6627240" y="1840320"/>
            <a:ext cx="1796040" cy="431280"/>
          </a:xfrm>
          <a:prstGeom prst="rect">
            <a:avLst/>
          </a:prstGeom>
          <a:ln w="0">
            <a:noFill/>
          </a:ln>
        </p:spPr>
      </p:pic>
      <p:pic>
        <p:nvPicPr>
          <p:cNvPr id="251" name="Picture 207" descr=""/>
          <p:cNvPicPr/>
          <p:nvPr/>
        </p:nvPicPr>
        <p:blipFill>
          <a:blip r:embed="rId3"/>
          <a:srcRect l="0" t="26632" r="0" b="0"/>
          <a:stretch/>
        </p:blipFill>
        <p:spPr>
          <a:xfrm>
            <a:off x="10035000" y="4500000"/>
            <a:ext cx="2021400" cy="1976400"/>
          </a:xfrm>
          <a:prstGeom prst="rect">
            <a:avLst/>
          </a:prstGeom>
          <a:ln w="0">
            <a:solidFill>
              <a:srgbClr val="3465a4"/>
            </a:solid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2" name="Title 4"/>
          <p:cNvSpPr/>
          <p:nvPr/>
        </p:nvSpPr>
        <p:spPr>
          <a:xfrm>
            <a:off x="373320" y="183600"/>
            <a:ext cx="10001160" cy="779400"/>
          </a:xfrm>
          <a:prstGeom prst="rect">
            <a:avLst/>
          </a:prstGeom>
          <a:solidFill>
            <a:srgbClr val="002f6c"/>
          </a:solidFill>
          <a:ln w="0">
            <a:noFill/>
          </a:ln>
        </p:spPr>
        <p:style>
          <a:lnRef idx="0"/>
          <a:fillRef idx="0"/>
          <a:effectRef idx="0"/>
          <a:fontRef idx="minor"/>
        </p:style>
        <p:txBody>
          <a:bodyPr lIns="0" rIns="0" tIns="0" bIns="0" anchor="t">
            <a:noAutofit/>
          </a:bodyPr>
          <a:p>
            <a:pPr>
              <a:lnSpc>
                <a:spcPct val="120000"/>
              </a:lnSpc>
              <a:buNone/>
            </a:pPr>
            <a:r>
              <a:rPr b="1" lang="en-GB" sz="3500" spc="-1" strike="noStrike">
                <a:solidFill>
                  <a:srgbClr val="ffffff"/>
                </a:solidFill>
                <a:latin typeface="Arial"/>
                <a:ea typeface="DejaVu Sans"/>
              </a:rPr>
              <a:t>Gamma-Gamma Spectroscopy</a:t>
            </a:r>
            <a:endParaRPr b="0" lang="en-GB" sz="3500" spc="-1" strike="noStrike">
              <a:latin typeface="Arial"/>
            </a:endParaRPr>
          </a:p>
        </p:txBody>
      </p:sp>
      <p:sp>
        <p:nvSpPr>
          <p:cNvPr id="253" name="Content Placeholder 5"/>
          <p:cNvSpPr/>
          <p:nvPr/>
        </p:nvSpPr>
        <p:spPr>
          <a:xfrm>
            <a:off x="378720" y="1620000"/>
            <a:ext cx="5733720" cy="4501440"/>
          </a:xfrm>
          <a:prstGeom prst="rect">
            <a:avLst/>
          </a:prstGeom>
          <a:noFill/>
          <a:ln w="0">
            <a:noFill/>
          </a:ln>
        </p:spPr>
        <p:style>
          <a:lnRef idx="0"/>
          <a:fillRef idx="0"/>
          <a:effectRef idx="0"/>
          <a:fontRef idx="minor"/>
        </p:style>
        <p:txBody>
          <a:bodyPr lIns="0" rIns="0" tIns="0" bIns="0" anchor="t">
            <a:normAutofit fontScale="91000"/>
          </a:bodyPr>
          <a:p>
            <a:pPr marL="228600" indent="-228600">
              <a:lnSpc>
                <a:spcPct val="120000"/>
              </a:lnSpc>
              <a:spcBef>
                <a:spcPts val="1001"/>
              </a:spcBef>
              <a:buClr>
                <a:srgbClr val="ffffff"/>
              </a:buClr>
              <a:buFont typeface="Arial"/>
              <a:buChar char="•"/>
            </a:pPr>
            <a:r>
              <a:rPr b="0" lang="en-GB" sz="2800" spc="-1" strike="noStrike">
                <a:solidFill>
                  <a:srgbClr val="ffffff"/>
                </a:solidFill>
                <a:latin typeface="Arial"/>
                <a:ea typeface="DejaVu Sans"/>
              </a:rPr>
              <a:t>FIssion Product Prompt Gamma-Ray Spectrometer (FIPPS) [11]</a:t>
            </a:r>
            <a:endParaRPr b="0" lang="en-GB" sz="2800" spc="-1" strike="noStrike">
              <a:latin typeface="Arial"/>
            </a:endParaRPr>
          </a:p>
          <a:p>
            <a:pPr marL="228600" indent="-228600">
              <a:lnSpc>
                <a:spcPct val="120000"/>
              </a:lnSpc>
              <a:spcBef>
                <a:spcPts val="1001"/>
              </a:spcBef>
              <a:buClr>
                <a:srgbClr val="ffffff"/>
              </a:buClr>
              <a:buFont typeface="Arial"/>
              <a:buChar char="•"/>
            </a:pPr>
            <a:r>
              <a:rPr b="1" lang="en-GB" sz="2800" spc="-1" strike="noStrike">
                <a:solidFill>
                  <a:srgbClr val="ffffff"/>
                </a:solidFill>
                <a:latin typeface="Arial"/>
                <a:ea typeface="DejaVu Sans"/>
              </a:rPr>
              <a:t>64 HPGe crystals</a:t>
            </a:r>
            <a:r>
              <a:rPr b="0" lang="en-GB" sz="2800" spc="-1" strike="noStrike">
                <a:solidFill>
                  <a:srgbClr val="ffffff"/>
                </a:solidFill>
                <a:latin typeface="Arial"/>
                <a:ea typeface="DejaVu Sans"/>
              </a:rPr>
              <a:t>, 16 clovers with BGO shielding (14 crystals excluded)</a:t>
            </a:r>
            <a:endParaRPr b="0" lang="en-GB" sz="2800" spc="-1" strike="noStrike">
              <a:latin typeface="Arial"/>
            </a:endParaRPr>
          </a:p>
          <a:p>
            <a:pPr marL="228600" indent="-228600">
              <a:lnSpc>
                <a:spcPct val="120000"/>
              </a:lnSpc>
              <a:spcBef>
                <a:spcPts val="1001"/>
              </a:spcBef>
              <a:buClr>
                <a:srgbClr val="ffffff"/>
              </a:buClr>
              <a:buFont typeface="Arial"/>
              <a:buChar char="•"/>
            </a:pPr>
            <a:r>
              <a:rPr b="0" lang="en-GB" sz="2800" spc="-1" strike="noStrike">
                <a:solidFill>
                  <a:srgbClr val="ffffff"/>
                </a:solidFill>
                <a:latin typeface="Arial"/>
                <a:ea typeface="DejaVu Sans"/>
              </a:rPr>
              <a:t>Absolute efficiency ~9% at 344 keV</a:t>
            </a:r>
            <a:endParaRPr b="0" lang="en-GB" sz="2800" spc="-1" strike="noStrike">
              <a:latin typeface="Arial"/>
            </a:endParaRPr>
          </a:p>
          <a:p>
            <a:pPr marL="228600" indent="-228600">
              <a:lnSpc>
                <a:spcPct val="120000"/>
              </a:lnSpc>
              <a:spcBef>
                <a:spcPts val="1001"/>
              </a:spcBef>
              <a:buClr>
                <a:srgbClr val="ffffff"/>
              </a:buClr>
              <a:buFont typeface="Arial"/>
              <a:buChar char="•"/>
            </a:pPr>
            <a:r>
              <a:rPr b="1" lang="en-GB" sz="2800" spc="-1" strike="noStrike">
                <a:solidFill>
                  <a:srgbClr val="ffffff"/>
                </a:solidFill>
                <a:latin typeface="Arial"/>
                <a:ea typeface="DejaVu Sans"/>
              </a:rPr>
              <a:t>7 days</a:t>
            </a:r>
            <a:r>
              <a:rPr b="0" lang="en-GB" sz="2800" spc="-1" strike="noStrike">
                <a:solidFill>
                  <a:srgbClr val="ffffff"/>
                </a:solidFill>
                <a:latin typeface="Arial"/>
                <a:ea typeface="DejaVu Sans"/>
              </a:rPr>
              <a:t> measurement time </a:t>
            </a:r>
            <a:endParaRPr b="0" lang="en-GB" sz="2800" spc="-1" strike="noStrike">
              <a:latin typeface="Arial"/>
            </a:endParaRPr>
          </a:p>
          <a:p>
            <a:pPr marL="228600" indent="-228600">
              <a:lnSpc>
                <a:spcPct val="120000"/>
              </a:lnSpc>
              <a:spcBef>
                <a:spcPts val="1001"/>
              </a:spcBef>
              <a:buClr>
                <a:srgbClr val="ffffff"/>
              </a:buClr>
              <a:buFont typeface="Arial"/>
              <a:buChar char="•"/>
            </a:pPr>
            <a:r>
              <a:rPr b="0" lang="en-GB" sz="2800" spc="-1" strike="noStrike">
                <a:solidFill>
                  <a:srgbClr val="ffffff"/>
                </a:solidFill>
                <a:latin typeface="Arial"/>
                <a:ea typeface="DejaVu Sans"/>
              </a:rPr>
              <a:t>Electron-Gamma spectroscopy carried out in parallel – PN1/LOHENGRIN</a:t>
            </a:r>
            <a:endParaRPr b="0" lang="en-GB" sz="2800" spc="-1" strike="noStrike">
              <a:latin typeface="Arial"/>
            </a:endParaRPr>
          </a:p>
          <a:p>
            <a:pPr>
              <a:lnSpc>
                <a:spcPct val="120000"/>
              </a:lnSpc>
              <a:spcBef>
                <a:spcPts val="1001"/>
              </a:spcBef>
              <a:buNone/>
            </a:pPr>
            <a:endParaRPr b="0" lang="en-GB" sz="2800" spc="-1" strike="noStrike">
              <a:latin typeface="Arial"/>
            </a:endParaRPr>
          </a:p>
          <a:p>
            <a:pPr>
              <a:lnSpc>
                <a:spcPct val="120000"/>
              </a:lnSpc>
              <a:spcBef>
                <a:spcPts val="1001"/>
              </a:spcBef>
              <a:buNone/>
            </a:pPr>
            <a:endParaRPr b="0" lang="en-GB" sz="2800" spc="-1" strike="noStrike">
              <a:latin typeface="Arial"/>
            </a:endParaRPr>
          </a:p>
        </p:txBody>
      </p:sp>
      <p:pic>
        <p:nvPicPr>
          <p:cNvPr id="254" name="Picture 210" descr=""/>
          <p:cNvPicPr/>
          <p:nvPr/>
        </p:nvPicPr>
        <p:blipFill>
          <a:blip r:embed="rId1"/>
          <a:srcRect l="21035" t="0" r="10155" b="0"/>
          <a:stretch/>
        </p:blipFill>
        <p:spPr>
          <a:xfrm>
            <a:off x="6300000" y="1440000"/>
            <a:ext cx="5270760" cy="4312800"/>
          </a:xfrm>
          <a:prstGeom prst="rect">
            <a:avLst/>
          </a:prstGeom>
          <a:ln w="0">
            <a:solidFill>
              <a:srgbClr val="3465a4"/>
            </a:solidFill>
          </a:ln>
        </p:spPr>
      </p:pic>
      <p:sp>
        <p:nvSpPr>
          <p:cNvPr id="255" name="Rectangle 211"/>
          <p:cNvSpPr/>
          <p:nvPr/>
        </p:nvSpPr>
        <p:spPr>
          <a:xfrm>
            <a:off x="360000" y="6300000"/>
            <a:ext cx="11696400" cy="356400"/>
          </a:xfrm>
          <a:prstGeom prst="rect">
            <a:avLst/>
          </a:prstGeom>
          <a:solidFill>
            <a:srgbClr val="002f6c"/>
          </a:solidFill>
          <a:ln w="12600">
            <a:noFill/>
          </a:ln>
        </p:spPr>
        <p:style>
          <a:lnRef idx="0"/>
          <a:fillRef idx="0"/>
          <a:effectRef idx="0"/>
          <a:fontRef idx="minor"/>
        </p:style>
        <p:txBody>
          <a:bodyPr lIns="96120" rIns="96120" tIns="51120" bIns="51120" anchor="t">
            <a:noAutofit/>
          </a:bodyPr>
          <a:p>
            <a:pPr marL="216000" indent="-216000">
              <a:lnSpc>
                <a:spcPct val="100000"/>
              </a:lnSpc>
              <a:buClr>
                <a:srgbClr val="ffffff"/>
              </a:buClr>
              <a:buFont typeface="StarSymbol"/>
              <a:buAutoNum type="arabicParenR" startAt="11"/>
            </a:pPr>
            <a:r>
              <a:rPr b="0" lang="en-GB" sz="1400" spc="-1" strike="noStrike">
                <a:solidFill>
                  <a:srgbClr val="ffffff"/>
                </a:solidFill>
                <a:latin typeface="Arial"/>
                <a:ea typeface="DejaVu Sans"/>
              </a:rPr>
              <a:t> </a:t>
            </a:r>
            <a:r>
              <a:rPr b="0" lang="en-GB" sz="1400" spc="-1" strike="noStrike">
                <a:solidFill>
                  <a:srgbClr val="ffffff"/>
                </a:solidFill>
                <a:latin typeface="Arial"/>
                <a:ea typeface="DejaVu Sans"/>
              </a:rPr>
              <a:t>FIPPS (FIssion Product Prompt γ-ray Spectrometer) and its first experimental campaign, C. Michelagnoli et. al</a:t>
            </a:r>
            <a:endParaRPr b="0" lang="en-GB" sz="14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Title 10"/>
          <p:cNvSpPr/>
          <p:nvPr/>
        </p:nvSpPr>
        <p:spPr>
          <a:xfrm>
            <a:off x="373320" y="183600"/>
            <a:ext cx="10001160" cy="779400"/>
          </a:xfrm>
          <a:prstGeom prst="rect">
            <a:avLst/>
          </a:prstGeom>
          <a:solidFill>
            <a:srgbClr val="002f6c"/>
          </a:solidFill>
          <a:ln w="0">
            <a:noFill/>
          </a:ln>
        </p:spPr>
        <p:style>
          <a:lnRef idx="0"/>
          <a:fillRef idx="0"/>
          <a:effectRef idx="0"/>
          <a:fontRef idx="minor"/>
        </p:style>
        <p:txBody>
          <a:bodyPr lIns="0" rIns="0" tIns="0" bIns="0" anchor="t">
            <a:noAutofit/>
          </a:bodyPr>
          <a:p>
            <a:pPr>
              <a:lnSpc>
                <a:spcPct val="120000"/>
              </a:lnSpc>
              <a:buNone/>
            </a:pPr>
            <a:r>
              <a:rPr b="1" lang="en-GB" sz="3500" spc="-1" strike="noStrike">
                <a:solidFill>
                  <a:srgbClr val="ffffff"/>
                </a:solidFill>
                <a:latin typeface="Arial"/>
                <a:ea typeface="DejaVu Sans"/>
              </a:rPr>
              <a:t>Coincidence Analysis</a:t>
            </a:r>
            <a:endParaRPr b="0" lang="en-GB" sz="3500" spc="-1" strike="noStrike">
              <a:latin typeface="Arial"/>
            </a:endParaRPr>
          </a:p>
        </p:txBody>
      </p:sp>
      <p:pic>
        <p:nvPicPr>
          <p:cNvPr id="257" name="Picture 213" descr=""/>
          <p:cNvPicPr/>
          <p:nvPr/>
        </p:nvPicPr>
        <p:blipFill>
          <a:blip r:embed="rId1"/>
          <a:stretch/>
        </p:blipFill>
        <p:spPr>
          <a:xfrm>
            <a:off x="108000" y="1080000"/>
            <a:ext cx="3900960" cy="4764960"/>
          </a:xfrm>
          <a:prstGeom prst="rect">
            <a:avLst/>
          </a:prstGeom>
          <a:ln w="0">
            <a:noFill/>
          </a:ln>
        </p:spPr>
      </p:pic>
      <p:pic>
        <p:nvPicPr>
          <p:cNvPr id="258" name="Picture 214" descr=""/>
          <p:cNvPicPr/>
          <p:nvPr/>
        </p:nvPicPr>
        <p:blipFill>
          <a:blip r:embed="rId2"/>
          <a:stretch/>
        </p:blipFill>
        <p:spPr>
          <a:xfrm>
            <a:off x="4161600" y="1089360"/>
            <a:ext cx="3900960" cy="4764960"/>
          </a:xfrm>
          <a:prstGeom prst="rect">
            <a:avLst/>
          </a:prstGeom>
          <a:ln w="0">
            <a:noFill/>
          </a:ln>
        </p:spPr>
      </p:pic>
      <p:pic>
        <p:nvPicPr>
          <p:cNvPr id="259" name="Picture 215" descr=""/>
          <p:cNvPicPr/>
          <p:nvPr/>
        </p:nvPicPr>
        <p:blipFill>
          <a:blip r:embed="rId3"/>
          <a:stretch/>
        </p:blipFill>
        <p:spPr>
          <a:xfrm>
            <a:off x="8215200" y="1080000"/>
            <a:ext cx="3900960" cy="4764960"/>
          </a:xfrm>
          <a:prstGeom prst="rect">
            <a:avLst/>
          </a:prstGeom>
          <a:ln w="0">
            <a:noFill/>
          </a:ln>
        </p:spPr>
      </p:pic>
      <p:sp>
        <p:nvSpPr>
          <p:cNvPr id="260" name="TextBox 216"/>
          <p:cNvSpPr/>
          <p:nvPr/>
        </p:nvSpPr>
        <p:spPr>
          <a:xfrm>
            <a:off x="360000" y="6120000"/>
            <a:ext cx="2878560" cy="600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800" spc="-1" strike="noStrike">
                <a:solidFill>
                  <a:srgbClr val="ffffff"/>
                </a:solidFill>
                <a:latin typeface="Arial"/>
                <a:ea typeface="DejaVu Sans"/>
              </a:rPr>
              <a:t>Gamma-gamma – level scheme placments</a:t>
            </a:r>
            <a:endParaRPr b="0" lang="en-GB" sz="1800" spc="-1" strike="noStrike">
              <a:latin typeface="Arial"/>
            </a:endParaRPr>
          </a:p>
        </p:txBody>
      </p:sp>
      <p:sp>
        <p:nvSpPr>
          <p:cNvPr id="261" name="TextBox 217"/>
          <p:cNvSpPr/>
          <p:nvPr/>
        </p:nvSpPr>
        <p:spPr>
          <a:xfrm>
            <a:off x="4500000" y="6057720"/>
            <a:ext cx="2878560" cy="600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800" spc="-1" strike="noStrike">
                <a:solidFill>
                  <a:srgbClr val="ffffff"/>
                </a:solidFill>
                <a:latin typeface="Arial"/>
                <a:ea typeface="DejaVu Sans"/>
              </a:rPr>
              <a:t>Angular correlations – level spin assignments</a:t>
            </a:r>
            <a:endParaRPr b="0" lang="en-GB" sz="1800" spc="-1" strike="noStrike">
              <a:latin typeface="Arial"/>
            </a:endParaRPr>
          </a:p>
        </p:txBody>
      </p:sp>
      <p:sp>
        <p:nvSpPr>
          <p:cNvPr id="262" name="TextBox 218"/>
          <p:cNvSpPr/>
          <p:nvPr/>
        </p:nvSpPr>
        <p:spPr>
          <a:xfrm>
            <a:off x="8640000" y="6057720"/>
            <a:ext cx="2878560" cy="600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800" spc="-1" strike="noStrike">
                <a:solidFill>
                  <a:srgbClr val="ffffff"/>
                </a:solidFill>
                <a:latin typeface="Arial"/>
                <a:ea typeface="DejaVu Sans"/>
              </a:rPr>
              <a:t>Electron-gamma – E0 intensities and ICCs [13]</a:t>
            </a:r>
            <a:endParaRPr b="0" lang="en-GB"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Title 5"/>
          <p:cNvSpPr/>
          <p:nvPr/>
        </p:nvSpPr>
        <p:spPr>
          <a:xfrm>
            <a:off x="373320" y="183600"/>
            <a:ext cx="10001160" cy="779400"/>
          </a:xfrm>
          <a:prstGeom prst="rect">
            <a:avLst/>
          </a:prstGeom>
          <a:solidFill>
            <a:srgbClr val="002f6c"/>
          </a:solidFill>
          <a:ln w="0">
            <a:noFill/>
          </a:ln>
        </p:spPr>
        <p:style>
          <a:lnRef idx="0"/>
          <a:fillRef idx="0"/>
          <a:effectRef idx="0"/>
          <a:fontRef idx="minor"/>
        </p:style>
        <p:txBody>
          <a:bodyPr lIns="0" rIns="0" tIns="0" bIns="0" anchor="t">
            <a:noAutofit/>
          </a:bodyPr>
          <a:p>
            <a:pPr>
              <a:lnSpc>
                <a:spcPct val="120000"/>
              </a:lnSpc>
              <a:buNone/>
            </a:pPr>
            <a:r>
              <a:rPr b="1" lang="en-GB" sz="3500" spc="-1" strike="noStrike">
                <a:solidFill>
                  <a:srgbClr val="ffffff"/>
                </a:solidFill>
                <a:latin typeface="Arial"/>
                <a:ea typeface="DejaVu Sans"/>
              </a:rPr>
              <a:t>Updated Level Scheme</a:t>
            </a:r>
            <a:endParaRPr b="0" lang="en-GB" sz="3500" spc="-1" strike="noStrike">
              <a:latin typeface="Arial"/>
            </a:endParaRPr>
          </a:p>
        </p:txBody>
      </p:sp>
      <p:pic>
        <p:nvPicPr>
          <p:cNvPr id="264" name="Picture 220" descr=""/>
          <p:cNvPicPr/>
          <p:nvPr/>
        </p:nvPicPr>
        <p:blipFill>
          <a:blip r:embed="rId1"/>
          <a:stretch/>
        </p:blipFill>
        <p:spPr>
          <a:xfrm>
            <a:off x="720000" y="964440"/>
            <a:ext cx="3958560" cy="5601960"/>
          </a:xfrm>
          <a:prstGeom prst="rect">
            <a:avLst/>
          </a:prstGeom>
          <a:ln w="0">
            <a:noFill/>
          </a:ln>
        </p:spPr>
      </p:pic>
      <p:graphicFrame>
        <p:nvGraphicFramePr>
          <p:cNvPr id="265" name="Table 221"/>
          <p:cNvGraphicFramePr/>
          <p:nvPr/>
        </p:nvGraphicFramePr>
        <p:xfrm>
          <a:off x="6183000" y="2394720"/>
          <a:ext cx="4822560" cy="2857320"/>
        </p:xfrm>
        <a:graphic>
          <a:graphicData uri="http://schemas.openxmlformats.org/drawingml/2006/table">
            <a:tbl>
              <a:tblPr/>
              <a:tblGrid>
                <a:gridCol w="1503720"/>
                <a:gridCol w="1850400"/>
                <a:gridCol w="1468800"/>
              </a:tblGrid>
              <a:tr h="349920">
                <a:tc>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chor="t">
                      <a:noAutofit/>
                    </a:bodyPr>
                    <a:p>
                      <a:pPr>
                        <a:lnSpc>
                          <a:spcPct val="100000"/>
                        </a:lnSpc>
                        <a:buNone/>
                      </a:pPr>
                      <a:r>
                        <a:rPr b="0" lang="en-GB" sz="1800" spc="-1" strike="noStrike">
                          <a:solidFill>
                            <a:srgbClr val="000000"/>
                          </a:solidFill>
                          <a:latin typeface="Arial"/>
                          <a:ea typeface="DejaVu Sans"/>
                        </a:rPr>
                        <a:t>Evaluated Data</a:t>
                      </a:r>
                      <a:endParaRPr b="0" lang="en-GB"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chor="t">
                      <a:noAutofit/>
                    </a:bodyPr>
                    <a:p>
                      <a:pPr>
                        <a:lnSpc>
                          <a:spcPct val="100000"/>
                        </a:lnSpc>
                        <a:buNone/>
                      </a:pPr>
                      <a:r>
                        <a:rPr b="0" lang="en-GB" sz="1800" spc="-1" strike="noStrike">
                          <a:solidFill>
                            <a:srgbClr val="000000"/>
                          </a:solidFill>
                          <a:latin typeface="Arial"/>
                          <a:ea typeface="DejaVu Sans"/>
                        </a:rPr>
                        <a:t>This Work</a:t>
                      </a:r>
                      <a:endParaRPr b="0" lang="en-GB"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347760">
                <a:tc>
                  <a:txBody>
                    <a:bodyPr lIns="90000" rIns="90000" anchor="t">
                      <a:noAutofit/>
                    </a:bodyPr>
                    <a:p>
                      <a:pPr>
                        <a:lnSpc>
                          <a:spcPct val="100000"/>
                        </a:lnSpc>
                        <a:buNone/>
                      </a:pPr>
                      <a:r>
                        <a:rPr b="0" lang="en-GB" sz="1800" spc="-1" strike="noStrike">
                          <a:solidFill>
                            <a:srgbClr val="000000"/>
                          </a:solidFill>
                          <a:latin typeface="Arial"/>
                          <a:ea typeface="DejaVu Sans"/>
                        </a:rPr>
                        <a:t>Levels</a:t>
                      </a:r>
                      <a:endParaRPr b="0" lang="en-GB"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nSpc>
                          <a:spcPct val="100000"/>
                        </a:lnSpc>
                        <a:buNone/>
                      </a:pPr>
                      <a:r>
                        <a:rPr b="0" lang="en-GB" sz="1800" spc="-1" strike="noStrike">
                          <a:solidFill>
                            <a:srgbClr val="000000"/>
                          </a:solidFill>
                          <a:latin typeface="Arial"/>
                          <a:ea typeface="DejaVu Sans"/>
                        </a:rPr>
                        <a:t>103</a:t>
                      </a:r>
                      <a:endParaRPr b="0" lang="en-GB"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nSpc>
                          <a:spcPct val="100000"/>
                        </a:lnSpc>
                        <a:buNone/>
                      </a:pPr>
                      <a:r>
                        <a:rPr b="0" lang="en-GB" sz="1800" spc="-1" strike="noStrike">
                          <a:solidFill>
                            <a:srgbClr val="000000"/>
                          </a:solidFill>
                          <a:latin typeface="Arial"/>
                          <a:ea typeface="DejaVu Sans"/>
                        </a:rPr>
                        <a:t>200</a:t>
                      </a:r>
                      <a:endParaRPr b="0" lang="en-GB"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719640">
                <a:tc>
                  <a:txBody>
                    <a:bodyPr lIns="90000" rIns="90000" anchor="t">
                      <a:noAutofit/>
                    </a:bodyPr>
                    <a:p>
                      <a:pPr>
                        <a:lnSpc>
                          <a:spcPct val="100000"/>
                        </a:lnSpc>
                        <a:buNone/>
                      </a:pPr>
                      <a:r>
                        <a:rPr b="0" lang="en-GB" sz="1800" spc="-1" strike="noStrike">
                          <a:solidFill>
                            <a:srgbClr val="000000"/>
                          </a:solidFill>
                          <a:latin typeface="Arial"/>
                          <a:ea typeface="DejaVu Sans"/>
                        </a:rPr>
                        <a:t>Gammas Observed</a:t>
                      </a:r>
                      <a:endParaRPr b="0" lang="en-GB"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nSpc>
                          <a:spcPct val="100000"/>
                        </a:lnSpc>
                        <a:buNone/>
                      </a:pPr>
                      <a:r>
                        <a:rPr b="0" lang="en-GB" sz="1800" spc="-1" strike="noStrike">
                          <a:solidFill>
                            <a:srgbClr val="000000"/>
                          </a:solidFill>
                          <a:latin typeface="Arial"/>
                          <a:ea typeface="DejaVu Sans"/>
                        </a:rPr>
                        <a:t>635</a:t>
                      </a:r>
                      <a:endParaRPr b="0" lang="en-GB"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nSpc>
                          <a:spcPct val="100000"/>
                        </a:lnSpc>
                        <a:buNone/>
                      </a:pPr>
                      <a:r>
                        <a:rPr b="0" lang="en-GB" sz="1800" spc="-1" strike="noStrike">
                          <a:solidFill>
                            <a:srgbClr val="000000"/>
                          </a:solidFill>
                          <a:latin typeface="Arial"/>
                          <a:ea typeface="DejaVu Sans"/>
                        </a:rPr>
                        <a:t>1099</a:t>
                      </a:r>
                      <a:endParaRPr b="0" lang="en-GB"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719640">
                <a:tc>
                  <a:txBody>
                    <a:bodyPr lIns="90000" rIns="90000" anchor="t">
                      <a:noAutofit/>
                    </a:bodyPr>
                    <a:p>
                      <a:pPr>
                        <a:lnSpc>
                          <a:spcPct val="100000"/>
                        </a:lnSpc>
                        <a:buNone/>
                      </a:pPr>
                      <a:r>
                        <a:rPr b="0" lang="en-GB" sz="1800" spc="-1" strike="noStrike">
                          <a:solidFill>
                            <a:srgbClr val="000000"/>
                          </a:solidFill>
                          <a:latin typeface="Arial"/>
                          <a:ea typeface="DejaVu Sans"/>
                        </a:rPr>
                        <a:t>Gammas Placed</a:t>
                      </a:r>
                      <a:endParaRPr b="0" lang="en-GB"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nSpc>
                          <a:spcPct val="100000"/>
                        </a:lnSpc>
                        <a:buNone/>
                      </a:pPr>
                      <a:r>
                        <a:rPr b="0" lang="en-GB" sz="1800" spc="-1" strike="noStrike">
                          <a:solidFill>
                            <a:srgbClr val="000000"/>
                          </a:solidFill>
                          <a:latin typeface="Arial"/>
                          <a:ea typeface="DejaVu Sans"/>
                        </a:rPr>
                        <a:t>387</a:t>
                      </a:r>
                      <a:endParaRPr b="0" lang="en-GB"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nSpc>
                          <a:spcPct val="100000"/>
                        </a:lnSpc>
                        <a:buNone/>
                      </a:pPr>
                      <a:r>
                        <a:rPr b="0" lang="en-GB" sz="1800" spc="-1" strike="noStrike">
                          <a:solidFill>
                            <a:srgbClr val="000000"/>
                          </a:solidFill>
                          <a:latin typeface="Arial"/>
                          <a:ea typeface="DejaVu Sans"/>
                        </a:rPr>
                        <a:t>752</a:t>
                      </a:r>
                      <a:endParaRPr b="0" lang="en-GB"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720720">
                <a:tc>
                  <a:txBody>
                    <a:bodyPr lIns="90000" rIns="90000" anchor="t">
                      <a:noAutofit/>
                    </a:bodyPr>
                    <a:p>
                      <a:pPr>
                        <a:lnSpc>
                          <a:spcPct val="100000"/>
                        </a:lnSpc>
                        <a:buNone/>
                      </a:pPr>
                      <a:r>
                        <a:rPr b="0" lang="en-GB" sz="1800" spc="-1" strike="noStrike">
                          <a:solidFill>
                            <a:srgbClr val="000000"/>
                          </a:solidFill>
                          <a:latin typeface="Arial"/>
                          <a:ea typeface="DejaVu Sans"/>
                        </a:rPr>
                        <a:t>J</a:t>
                      </a:r>
                      <a:r>
                        <a:rPr b="0" lang="en-GB" sz="1800" spc="-1" strike="noStrike" baseline="33000">
                          <a:solidFill>
                            <a:srgbClr val="000000"/>
                          </a:solidFill>
                          <a:latin typeface="Arial"/>
                          <a:ea typeface="Arial"/>
                        </a:rPr>
                        <a:t>π</a:t>
                      </a:r>
                      <a:r>
                        <a:rPr b="0" lang="en-GB" sz="1800" spc="-1" strike="noStrike">
                          <a:solidFill>
                            <a:srgbClr val="000000"/>
                          </a:solidFill>
                          <a:latin typeface="Arial"/>
                          <a:ea typeface="Arial"/>
                        </a:rPr>
                        <a:t> Assignments</a:t>
                      </a:r>
                      <a:endParaRPr b="0" lang="en-GB"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nSpc>
                          <a:spcPct val="100000"/>
                        </a:lnSpc>
                        <a:buNone/>
                      </a:pPr>
                      <a:r>
                        <a:rPr b="0" lang="en-GB" sz="1800" spc="-1" strike="noStrike">
                          <a:solidFill>
                            <a:srgbClr val="000000"/>
                          </a:solidFill>
                          <a:latin typeface="Arial"/>
                          <a:ea typeface="DejaVu Sans"/>
                        </a:rPr>
                        <a:t>50</a:t>
                      </a:r>
                      <a:endParaRPr b="0" lang="en-GB"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nSpc>
                          <a:spcPct val="100000"/>
                        </a:lnSpc>
                        <a:buNone/>
                      </a:pPr>
                      <a:r>
                        <a:rPr b="0" lang="en-GB" sz="1800" spc="-1" strike="noStrike">
                          <a:solidFill>
                            <a:srgbClr val="000000"/>
                          </a:solidFill>
                          <a:latin typeface="Arial"/>
                          <a:ea typeface="DejaVu Sans"/>
                        </a:rPr>
                        <a:t>93</a:t>
                      </a:r>
                      <a:endParaRPr b="0" lang="en-GB"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bl>
          </a:graphicData>
        </a:graphic>
      </p:graphicFrame>
      <p:sp>
        <p:nvSpPr>
          <p:cNvPr id="266" name="Free-form: Shape 222"/>
          <p:cNvSpPr/>
          <p:nvPr/>
        </p:nvSpPr>
        <p:spPr>
          <a:xfrm>
            <a:off x="8460000" y="1419480"/>
            <a:ext cx="1618560" cy="898560"/>
          </a:xfrm>
          <a:prstGeom prst="curvedDownArrow">
            <a:avLst>
              <a:gd name="adj1" fmla="val 25000"/>
              <a:gd name="adj2" fmla="val 50000"/>
              <a:gd name="adj3" fmla="val 25000"/>
            </a:avLst>
          </a:prstGeom>
          <a:solidFill>
            <a:srgbClr val="729fcf"/>
          </a:solidFill>
          <a:ln w="0">
            <a:solidFill>
              <a:srgbClr val="3465a4"/>
            </a:solidFill>
          </a:ln>
        </p:spPr>
        <p:style>
          <a:lnRef idx="0"/>
          <a:fillRef idx="0"/>
          <a:effectRef idx="0"/>
          <a:fontRef idx="minor"/>
        </p:style>
      </p:sp>
      <p:sp>
        <p:nvSpPr>
          <p:cNvPr id="267" name="TextBox 223"/>
          <p:cNvSpPr/>
          <p:nvPr/>
        </p:nvSpPr>
        <p:spPr>
          <a:xfrm>
            <a:off x="9000000" y="1569600"/>
            <a:ext cx="1438560" cy="372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800" spc="-1" strike="noStrike">
                <a:solidFill>
                  <a:srgbClr val="ffffff"/>
                </a:solidFill>
                <a:latin typeface="Arial"/>
                <a:ea typeface="DejaVu Sans"/>
              </a:rPr>
              <a:t>~x2</a:t>
            </a:r>
            <a:endParaRPr b="0" lang="en-GB"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Title 6"/>
          <p:cNvSpPr/>
          <p:nvPr/>
        </p:nvSpPr>
        <p:spPr>
          <a:xfrm>
            <a:off x="373320" y="183600"/>
            <a:ext cx="10001160" cy="779400"/>
          </a:xfrm>
          <a:prstGeom prst="rect">
            <a:avLst/>
          </a:prstGeom>
          <a:solidFill>
            <a:srgbClr val="002f6c"/>
          </a:solidFill>
          <a:ln w="0">
            <a:noFill/>
          </a:ln>
        </p:spPr>
        <p:style>
          <a:lnRef idx="0"/>
          <a:fillRef idx="0"/>
          <a:effectRef idx="0"/>
          <a:fontRef idx="minor"/>
        </p:style>
        <p:txBody>
          <a:bodyPr lIns="0" rIns="0" tIns="0" bIns="0" anchor="t">
            <a:noAutofit/>
          </a:bodyPr>
          <a:p>
            <a:pPr>
              <a:lnSpc>
                <a:spcPct val="120000"/>
              </a:lnSpc>
              <a:buNone/>
            </a:pPr>
            <a:r>
              <a:rPr b="1" lang="en-GB" sz="3500" spc="-1" strike="noStrike">
                <a:solidFill>
                  <a:srgbClr val="ffffff"/>
                </a:solidFill>
                <a:latin typeface="Arial"/>
                <a:ea typeface="DejaVu Sans"/>
              </a:rPr>
              <a:t>Updated Level Scheme</a:t>
            </a:r>
            <a:endParaRPr b="0" lang="en-GB" sz="3500" spc="-1" strike="noStrike">
              <a:latin typeface="Arial"/>
            </a:endParaRPr>
          </a:p>
        </p:txBody>
      </p:sp>
      <p:pic>
        <p:nvPicPr>
          <p:cNvPr id="269" name="Picture 225" descr=""/>
          <p:cNvPicPr/>
          <p:nvPr/>
        </p:nvPicPr>
        <p:blipFill>
          <a:blip r:embed="rId1"/>
          <a:stretch/>
        </p:blipFill>
        <p:spPr>
          <a:xfrm>
            <a:off x="180000" y="1080000"/>
            <a:ext cx="5758560" cy="4151160"/>
          </a:xfrm>
          <a:prstGeom prst="rect">
            <a:avLst/>
          </a:prstGeom>
          <a:ln w="0">
            <a:noFill/>
          </a:ln>
        </p:spPr>
      </p:pic>
      <p:pic>
        <p:nvPicPr>
          <p:cNvPr id="270" name="Picture 226" descr=""/>
          <p:cNvPicPr/>
          <p:nvPr/>
        </p:nvPicPr>
        <p:blipFill>
          <a:blip r:embed="rId2"/>
          <a:stretch/>
        </p:blipFill>
        <p:spPr>
          <a:xfrm>
            <a:off x="6250320" y="1080000"/>
            <a:ext cx="5702040" cy="4110120"/>
          </a:xfrm>
          <a:prstGeom prst="rect">
            <a:avLst/>
          </a:prstGeom>
          <a:ln w="0">
            <a:noFill/>
          </a:ln>
        </p:spPr>
      </p:pic>
      <p:sp>
        <p:nvSpPr>
          <p:cNvPr id="271" name="TextBox 227"/>
          <p:cNvSpPr/>
          <p:nvPr/>
        </p:nvSpPr>
        <p:spPr>
          <a:xfrm>
            <a:off x="540000" y="5400000"/>
            <a:ext cx="5038560" cy="1112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800" spc="-1" strike="noStrike">
                <a:solidFill>
                  <a:srgbClr val="ffffff"/>
                </a:solidFill>
                <a:latin typeface="Arial"/>
                <a:ea typeface="DejaVu Sans"/>
              </a:rPr>
              <a:t>Gamma intensity: 155.3 (69) per 100 decays (1.3% increase)</a:t>
            </a:r>
            <a:endParaRPr b="0" lang="en-GB" sz="1800" spc="-1" strike="noStrike">
              <a:latin typeface="Arial"/>
            </a:endParaRPr>
          </a:p>
          <a:p>
            <a:pPr>
              <a:lnSpc>
                <a:spcPct val="100000"/>
              </a:lnSpc>
              <a:buNone/>
            </a:pPr>
            <a:r>
              <a:rPr b="0" lang="en-GB" sz="1800" spc="-1" strike="noStrike">
                <a:solidFill>
                  <a:srgbClr val="ffffff"/>
                </a:solidFill>
                <a:latin typeface="Arial"/>
                <a:ea typeface="DejaVu Sans"/>
              </a:rPr>
              <a:t>Average energy emited: 1260 (5) keV / decay (4.5% increase)</a:t>
            </a:r>
            <a:endParaRPr b="0" lang="en-GB" sz="1800" spc="-1" strike="noStrike">
              <a:latin typeface="Arial"/>
            </a:endParaRPr>
          </a:p>
        </p:txBody>
      </p:sp>
      <p:sp>
        <p:nvSpPr>
          <p:cNvPr id="272" name="TextBox 228"/>
          <p:cNvSpPr/>
          <p:nvPr/>
        </p:nvSpPr>
        <p:spPr>
          <a:xfrm>
            <a:off x="6660000" y="5400000"/>
            <a:ext cx="5038560" cy="1112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800" spc="-1" strike="noStrike">
                <a:solidFill>
                  <a:srgbClr val="ffffff"/>
                </a:solidFill>
                <a:latin typeface="Arial"/>
                <a:ea typeface="DejaVu Sans"/>
              </a:rPr>
              <a:t>Decay strength shifted to higher energy levels – greater density of states, weaker population of individual levels</a:t>
            </a:r>
            <a:endParaRPr b="0" lang="en-GB"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NPL Master PPT Template 2023_03_20</Template>
  <TotalTime>3963</TotalTime>
  <Application>LibreOffice/7.3.7.2$Linux_X86_64 LibreOffice_project/30$Build-2</Application>
  <AppVersion>15.0000</AppVersion>
  <Company>National Physical Laboratory</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2023-09-25T13:50:49Z</dcterms:created>
  <dc:creator>Ed O'Sullivan</dc:creator>
  <dc:description/>
  <dc:language>en-GB</dc:language>
  <cp:lastModifiedBy/>
  <dcterms:modified xsi:type="dcterms:W3CDTF">2026-04-14T18:30:26Z</dcterms:modified>
  <cp:revision>243</cp:revision>
  <dc:subject/>
  <dc:title>Decay Spectroscopy of Medical Imaging Radionuclide Terbium-152</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0x0101007048CD4871CEFB46B585A9AB63130D81</vt:lpwstr>
  </property>
  <property fmtid="{D5CDD505-2E9C-101B-9397-08002B2CF9AE}" pid="3" name="MSIP_Label_9df4b5af-ab42-45d5-91e7-45583bed1b2a_ActionId">
    <vt:lpwstr>8baf69fb-c659-4a8e-a2d1-12a52ea15823</vt:lpwstr>
  </property>
  <property fmtid="{D5CDD505-2E9C-101B-9397-08002B2CF9AE}" pid="4" name="MSIP_Label_9df4b5af-ab42-45d5-91e7-45583bed1b2a_ContentBits">
    <vt:lpwstr>0</vt:lpwstr>
  </property>
  <property fmtid="{D5CDD505-2E9C-101B-9397-08002B2CF9AE}" pid="5" name="MSIP_Label_9df4b5af-ab42-45d5-91e7-45583bed1b2a_Enabled">
    <vt:lpwstr>true</vt:lpwstr>
  </property>
  <property fmtid="{D5CDD505-2E9C-101B-9397-08002B2CF9AE}" pid="6" name="MSIP_Label_9df4b5af-ab42-45d5-91e7-45583bed1b2a_Method">
    <vt:lpwstr>Standard</vt:lpwstr>
  </property>
  <property fmtid="{D5CDD505-2E9C-101B-9397-08002B2CF9AE}" pid="7" name="MSIP_Label_9df4b5af-ab42-45d5-91e7-45583bed1b2a_Name">
    <vt:lpwstr>9df4b5af-ab42-45d5-91e7-45583bed1b2a</vt:lpwstr>
  </property>
  <property fmtid="{D5CDD505-2E9C-101B-9397-08002B2CF9AE}" pid="8" name="MSIP_Label_9df4b5af-ab42-45d5-91e7-45583bed1b2a_SetDate">
    <vt:lpwstr>2022-07-08T15:51:14Z</vt:lpwstr>
  </property>
  <property fmtid="{D5CDD505-2E9C-101B-9397-08002B2CF9AE}" pid="9" name="MSIP_Label_9df4b5af-ab42-45d5-91e7-45583bed1b2a_SiteId">
    <vt:lpwstr>601e5460-b1bf-49c0-bd2d-e76ffc186a8d</vt:lpwstr>
  </property>
  <property fmtid="{D5CDD505-2E9C-101B-9397-08002B2CF9AE}" pid="10" name="Notes">
    <vt:i4>3</vt:i4>
  </property>
  <property fmtid="{D5CDD505-2E9C-101B-9397-08002B2CF9AE}" pid="11" name="PresentationFormat">
    <vt:lpwstr>Widescreen</vt:lpwstr>
  </property>
  <property fmtid="{D5CDD505-2E9C-101B-9397-08002B2CF9AE}" pid="12" name="Slides">
    <vt:i4>14</vt:i4>
  </property>
</Properties>
</file>