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62" r:id="rId4"/>
    <p:sldId id="263" r:id="rId5"/>
    <p:sldId id="258" r:id="rId6"/>
    <p:sldId id="259" r:id="rId7"/>
    <p:sldId id="260" r:id="rId8"/>
    <p:sldId id="261"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Bebas Neue" panose="020B0606020202050201" pitchFamily="34" charset="77"/>
      <p:regular r:id="rId23"/>
    </p:embeddedFont>
    <p:embeddedFont>
      <p:font typeface="Cambria Math" panose="02040503050406030204" pitchFamily="18" charset="0"/>
      <p:regular r:id="rId24"/>
    </p:embeddedFont>
    <p:embeddedFont>
      <p:font typeface="Hind" panose="02000000000000000000" pitchFamily="2" charset="77"/>
      <p:regular r:id="rId25"/>
      <p:bold r:id="rId26"/>
    </p:embeddedFont>
    <p:embeddedFont>
      <p:font typeface="Inter" panose="02000503000000020004" pitchFamily="2" charset="0"/>
      <p:regular r:id="rId27"/>
      <p:bold r:id="rId28"/>
      <p:italic r:id="rId29"/>
      <p:boldItalic r:id="rId30"/>
    </p:embeddedFont>
    <p:embeddedFont>
      <p:font typeface="Inter SemiBold" panose="02000503000000020004" pitchFamily="2" charset="0"/>
      <p:regular r:id="rId31"/>
      <p:bold r:id="rId32"/>
      <p:italic r:id="rId33"/>
      <p:boldItalic r:id="rId34"/>
    </p:embeddedFont>
    <p:embeddedFont>
      <p:font typeface="Roboto Condensed" panose="020F050202020403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03">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fjM2FZDHqW5cEExYpLK/jKb2o2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6DAF"/>
    <a:srgbClr val="FF7D08"/>
    <a:srgbClr val="E7E4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64"/>
    <p:restoredTop sz="84699"/>
  </p:normalViewPr>
  <p:slideViewPr>
    <p:cSldViewPr snapToGrid="0">
      <p:cViewPr varScale="1">
        <p:scale>
          <a:sx n="173" d="100"/>
          <a:sy n="173" d="100"/>
        </p:scale>
        <p:origin x="584" y="176"/>
      </p:cViewPr>
      <p:guideLst>
        <p:guide orient="horz" pos="1620"/>
        <p:guide pos="28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125 MS/s ADCs </a:t>
            </a:r>
            <a:endParaRPr/>
          </a:p>
        </p:txBody>
      </p:sp>
      <p:sp>
        <p:nvSpPr>
          <p:cNvPr id="715" name="Google Shape;715;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 Key challenge is separating elastic scattering from reaction. Heavier ions deposit more energy. Seen here is a clear separation between reaction protons and elastic scattering </a:t>
            </a:r>
            <a:endParaRPr/>
          </a:p>
        </p:txBody>
      </p:sp>
      <p:sp>
        <p:nvSpPr>
          <p:cNvPr id="733" name="Google Shape;733;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dirty="0"/>
              <a:t>Gd – stops inside gas.</a:t>
            </a:r>
            <a:endParaRPr dirty="0"/>
          </a:p>
        </p:txBody>
      </p:sp>
      <p:sp>
        <p:nvSpPr>
          <p:cNvPr id="743" name="Google Shape;743;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Remove black points </a:t>
            </a:r>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Clr>
                <a:schemeClr val="dk1"/>
              </a:buClr>
              <a:buSzPts val="1600"/>
              <a:buFont typeface="Arial"/>
              <a:buChar char="•"/>
            </a:pPr>
            <a:r>
              <a:rPr lang="en-GB" sz="1600">
                <a:solidFill>
                  <a:schemeClr val="dk1"/>
                </a:solidFill>
              </a:rPr>
              <a:t>NPTool simulations of alpha source tracks showing energy deposition weighted tracks</a:t>
            </a:r>
            <a:endParaRPr sz="2000">
              <a:solidFill>
                <a:schemeClr val="dk1"/>
              </a:solidFill>
              <a:latin typeface="Inter"/>
              <a:ea typeface="Inter"/>
              <a:cs typeface="Inter"/>
              <a:sym typeface="Inter"/>
            </a:endParaRPr>
          </a:p>
          <a:p>
            <a:pPr marL="0" lvl="0" indent="101600" algn="l" rtl="0">
              <a:spcBef>
                <a:spcPts val="0"/>
              </a:spcBef>
              <a:spcAft>
                <a:spcPts val="0"/>
              </a:spcAft>
              <a:buNone/>
            </a:pPr>
            <a:endParaRPr sz="1600">
              <a:solidFill>
                <a:schemeClr val="dk1"/>
              </a:solidFill>
            </a:endParaRPr>
          </a:p>
          <a:p>
            <a:pPr marL="0" lvl="0" indent="0" algn="l" rtl="0">
              <a:spcBef>
                <a:spcPts val="0"/>
              </a:spcBef>
              <a:spcAft>
                <a:spcPts val="0"/>
              </a:spcAft>
              <a:buClr>
                <a:schemeClr val="dk1"/>
              </a:buClr>
              <a:buSzPts val="1600"/>
              <a:buFont typeface="Arial"/>
              <a:buChar char="•"/>
            </a:pPr>
            <a:r>
              <a:rPr lang="en-GB" sz="1600">
                <a:solidFill>
                  <a:schemeClr val="dk1"/>
                </a:solidFill>
              </a:rPr>
              <a:t>The linear fit applied to the track can be used to determine the vertex position in Z</a:t>
            </a:r>
            <a:endParaRPr/>
          </a:p>
        </p:txBody>
      </p:sp>
      <p:sp>
        <p:nvSpPr>
          <p:cNvPr id="758" name="Google Shape;758;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Remove red and make new legend for blue/orange</a:t>
            </a:r>
            <a:endParaRPr/>
          </a:p>
          <a:p>
            <a:pPr marL="457200" lvl="0" indent="-298450" algn="l" rtl="0">
              <a:lnSpc>
                <a:spcPct val="100000"/>
              </a:lnSpc>
              <a:spcBef>
                <a:spcPts val="0"/>
              </a:spcBef>
              <a:spcAft>
                <a:spcPts val="0"/>
              </a:spcAft>
              <a:buSzPts val="1100"/>
              <a:buChar char="-"/>
            </a:pPr>
            <a:r>
              <a:rPr lang="en-GB"/>
              <a:t>Less text</a:t>
            </a:r>
            <a:endParaRPr/>
          </a:p>
        </p:txBody>
      </p:sp>
      <p:sp>
        <p:nvSpPr>
          <p:cNvPr id="772" name="Google Shape;77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2" name="Google Shape;7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e5f46a577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3e5f46a577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2" name="Google Shape;802;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0" name="Google Shape;81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3d41d6417f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5" name="Google Shape;815;g3d41d6417f5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Change maroon border to be thinner </a:t>
            </a:r>
            <a:endParaRPr/>
          </a:p>
        </p:txBody>
      </p:sp>
      <p:sp>
        <p:nvSpPr>
          <p:cNvPr id="626" name="Google Shape;62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2" name="Google Shape;822;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69" name="Google Shape;669;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dirty="0"/>
                  <a:t>- </a:t>
                </a:r>
                <a:r>
                  <a:rPr lang="en-GB" sz="1100" b="0" i="0" u="none" strike="noStrike" cap="none" dirty="0">
                    <a:solidFill>
                      <a:srgbClr val="000000"/>
                    </a:solidFill>
                    <a:latin typeface="Arial"/>
                    <a:ea typeface="Arial"/>
                    <a:cs typeface="Arial"/>
                    <a:sym typeface="Arial"/>
                  </a:rPr>
                  <a:t>an increase in the reaction rate decreases 56Ni yields. </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dirty="0"/>
                  <a:t>-explain plot and importance of ratio!!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6Ni is produced in </a:t>
                </a:r>
                <a:r>
                  <a:rPr lang="en-GB" b="1" dirty="0"/>
                  <a:t>complete silicon burning</a:t>
                </a:r>
                <a:r>
                  <a:rPr lang="en-GB" dirty="0"/>
                  <a:t> under (near) NSE or QSE </a:t>
                </a:r>
                <a:r>
                  <a:rPr lang="en-GB" dirty="0" err="1"/>
                  <a:t>conditions.It</a:t>
                </a:r>
                <a:r>
                  <a:rPr lang="en-GB" dirty="0"/>
                  <a:t> dominates the iron-group yield and </a:t>
                </a:r>
                <a:r>
                  <a:rPr lang="en-GB" dirty="0" err="1"/>
                  <a:t>sets:the</a:t>
                </a:r>
                <a:r>
                  <a:rPr lang="en-GB" dirty="0"/>
                  <a:t> </a:t>
                </a:r>
                <a:r>
                  <a:rPr lang="en-GB" b="1" dirty="0"/>
                  <a:t>supernova light curve</a:t>
                </a:r>
                <a:r>
                  <a:rPr lang="en-GB" dirty="0"/>
                  <a:t> (via </a:t>
                </a:r>
                <a14:m>
                  <m:oMath xmlns:m="http://schemas.openxmlformats.org/officeDocument/2006/math">
                    <m:sSup>
                      <m:sSupPr>
                        <m:ctrlPr>
                          <a:rPr lang="ar-AE" sz="1100" b="0" i="1" u="none" strike="noStrike" cap="none">
                            <a:solidFill>
                              <a:srgbClr val="000000"/>
                            </a:solidFill>
                            <a:latin typeface="Cambria Math" panose="02040503050406030204" pitchFamily="18" charset="0"/>
                            <a:ea typeface="Arial"/>
                            <a:cs typeface="Arial"/>
                            <a:sym typeface="Arial"/>
                          </a:rPr>
                        </m:ctrlPr>
                      </m:sSupPr>
                      <m:e/>
                      <m:sup>
                        <m:r>
                          <a:rPr lang="ar-AE" sz="1100" b="0" i="0" u="none" strike="noStrike" cap="none">
                            <a:solidFill>
                              <a:srgbClr val="000000"/>
                            </a:solidFill>
                            <a:latin typeface="Cambria Math" panose="02040503050406030204" pitchFamily="18" charset="0"/>
                            <a:ea typeface="Arial"/>
                            <a:cs typeface="Arial"/>
                            <a:sym typeface="Arial"/>
                          </a:rPr>
                          <m:t>56</m:t>
                        </m:r>
                      </m:sup>
                    </m:sSup>
                    <m:r>
                      <m:rPr>
                        <m:sty m:val="p"/>
                      </m:rPr>
                      <a:rPr lang="en-GB" sz="1100" b="0" i="0" u="none" strike="noStrike" cap="none">
                        <a:solidFill>
                          <a:srgbClr val="000000"/>
                        </a:solidFill>
                        <a:latin typeface="Cambria Math" panose="02040503050406030204" pitchFamily="18" charset="0"/>
                        <a:ea typeface="Arial"/>
                        <a:cs typeface="Arial"/>
                        <a:sym typeface="Arial"/>
                      </a:rPr>
                      <m:t>Ni</m:t>
                    </m:r>
                    <m:sSup>
                      <m:sSupPr>
                        <m:ctrlPr>
                          <a:rPr lang="ar-AE" sz="1100" b="0" i="1" u="none" strike="noStrike" cap="none">
                            <a:solidFill>
                              <a:srgbClr val="000000"/>
                            </a:solidFill>
                            <a:latin typeface="Cambria Math" panose="02040503050406030204" pitchFamily="18" charset="0"/>
                            <a:ea typeface="Arial"/>
                            <a:cs typeface="Arial"/>
                            <a:sym typeface="Arial"/>
                          </a:rPr>
                        </m:ctrlPr>
                      </m:sSupPr>
                      <m:e>
                        <m:r>
                          <a:rPr lang="ar-AE" sz="1100" b="0" i="0" u="none" strike="noStrike" cap="none">
                            <a:solidFill>
                              <a:srgbClr val="000000"/>
                            </a:solidFill>
                            <a:latin typeface="Cambria Math" panose="02040503050406030204" pitchFamily="18" charset="0"/>
                            <a:ea typeface="Arial"/>
                            <a:cs typeface="Arial"/>
                            <a:sym typeface="Arial"/>
                          </a:rPr>
                          <m:t>→</m:t>
                        </m:r>
                      </m:e>
                      <m:sup>
                        <m:r>
                          <a:rPr lang="ar-AE" sz="1100" b="0" i="0" u="none" strike="noStrike" cap="none">
                            <a:solidFill>
                              <a:srgbClr val="000000"/>
                            </a:solidFill>
                            <a:latin typeface="Cambria Math" panose="02040503050406030204" pitchFamily="18" charset="0"/>
                            <a:ea typeface="Arial"/>
                            <a:cs typeface="Arial"/>
                            <a:sym typeface="Arial"/>
                          </a:rPr>
                          <m:t>56</m:t>
                        </m:r>
                      </m:sup>
                    </m:sSup>
                    <m:r>
                      <m:rPr>
                        <m:sty m:val="p"/>
                      </m:rPr>
                      <a:rPr lang="en-GB" sz="1100" b="0" i="0" u="none" strike="noStrike" cap="none">
                        <a:solidFill>
                          <a:srgbClr val="000000"/>
                        </a:solidFill>
                        <a:latin typeface="Cambria Math" panose="02040503050406030204" pitchFamily="18" charset="0"/>
                        <a:ea typeface="Arial"/>
                        <a:cs typeface="Arial"/>
                        <a:sym typeface="Arial"/>
                      </a:rPr>
                      <m:t>Co</m:t>
                    </m:r>
                    <m:sSup>
                      <m:sSupPr>
                        <m:ctrlPr>
                          <a:rPr lang="ar-AE" sz="1100" b="0" i="1" u="none" strike="noStrike" cap="none">
                            <a:solidFill>
                              <a:srgbClr val="000000"/>
                            </a:solidFill>
                            <a:latin typeface="Cambria Math" panose="02040503050406030204" pitchFamily="18" charset="0"/>
                            <a:ea typeface="Arial"/>
                            <a:cs typeface="Arial"/>
                            <a:sym typeface="Arial"/>
                          </a:rPr>
                        </m:ctrlPr>
                      </m:sSupPr>
                      <m:e>
                        <m:r>
                          <a:rPr lang="ar-AE" sz="1100" b="0" i="0" u="none" strike="noStrike" cap="none">
                            <a:solidFill>
                              <a:srgbClr val="000000"/>
                            </a:solidFill>
                            <a:latin typeface="Cambria Math" panose="02040503050406030204" pitchFamily="18" charset="0"/>
                            <a:ea typeface="Arial"/>
                            <a:cs typeface="Arial"/>
                            <a:sym typeface="Arial"/>
                          </a:rPr>
                          <m:t>→</m:t>
                        </m:r>
                      </m:e>
                      <m:sup>
                        <m:r>
                          <a:rPr lang="ar-AE" sz="1100" b="0" i="0" u="none" strike="noStrike" cap="none">
                            <a:solidFill>
                              <a:srgbClr val="000000"/>
                            </a:solidFill>
                            <a:latin typeface="Cambria Math" panose="02040503050406030204" pitchFamily="18" charset="0"/>
                            <a:ea typeface="Arial"/>
                            <a:cs typeface="Arial"/>
                            <a:sym typeface="Arial"/>
                          </a:rPr>
                          <m:t>56</m:t>
                        </m:r>
                      </m:sup>
                    </m:sSup>
                    <m:r>
                      <m:rPr>
                        <m:sty m:val="p"/>
                      </m:rPr>
                      <a:rPr lang="en-GB" sz="1100" b="0" i="0" u="none" strike="noStrike" cap="none">
                        <a:solidFill>
                          <a:srgbClr val="000000"/>
                        </a:solidFill>
                        <a:latin typeface="Cambria Math" panose="02040503050406030204" pitchFamily="18" charset="0"/>
                        <a:ea typeface="Arial"/>
                        <a:cs typeface="Arial"/>
                        <a:sym typeface="Arial"/>
                      </a:rPr>
                      <m:t>Fe</m:t>
                    </m:r>
                  </m:oMath>
                </a14:m>
                <a:r>
                  <a:rPr lang="en-GB" dirty="0"/>
                  <a:t>)</a:t>
                </a:r>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mc:Choice>
        <mc:Fallback xmlns="">
          <p:sp>
            <p:nvSpPr>
              <p:cNvPr id="669" name="Google Shape;669;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dirty="0"/>
                  <a:t>- </a:t>
                </a:r>
                <a:r>
                  <a:rPr lang="en-GB" sz="1100" b="0" i="0" u="none" strike="noStrike" cap="none" dirty="0">
                    <a:solidFill>
                      <a:srgbClr val="000000"/>
                    </a:solidFill>
                    <a:latin typeface="Arial"/>
                    <a:ea typeface="Arial"/>
                    <a:cs typeface="Arial"/>
                    <a:sym typeface="Arial"/>
                  </a:rPr>
                  <a:t>an increase in the reaction rate decreases 56Ni yields. </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dirty="0"/>
                  <a:t>-explain plot and importance of ratio!!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6Ni is produced in </a:t>
                </a:r>
                <a:r>
                  <a:rPr lang="en-GB" b="1" dirty="0"/>
                  <a:t>complete silicon burning</a:t>
                </a:r>
                <a:r>
                  <a:rPr lang="en-GB" dirty="0"/>
                  <a:t> under (near) NSE or QSE </a:t>
                </a:r>
                <a:r>
                  <a:rPr lang="en-GB" dirty="0" err="1"/>
                  <a:t>conditions.It</a:t>
                </a:r>
                <a:r>
                  <a:rPr lang="en-GB" dirty="0"/>
                  <a:t> dominates the iron-group yield and </a:t>
                </a:r>
                <a:r>
                  <a:rPr lang="en-GB" dirty="0" err="1"/>
                  <a:t>sets:the</a:t>
                </a:r>
                <a:r>
                  <a:rPr lang="en-GB" dirty="0"/>
                  <a:t> </a:t>
                </a:r>
                <a:r>
                  <a:rPr lang="en-GB" b="1" dirty="0"/>
                  <a:t>supernova light curve</a:t>
                </a:r>
                <a:r>
                  <a:rPr lang="en-GB" dirty="0"/>
                  <a:t> (via </a:t>
                </a:r>
                <a:r>
                  <a:rPr lang="ar-AE" sz="1100" b="0" i="0" u="none" strike="noStrike" cap="none">
                    <a:solidFill>
                      <a:srgbClr val="000000"/>
                    </a:solidFill>
                    <a:latin typeface="Arial"/>
                    <a:cs typeface="Arial"/>
                    <a:sym typeface="Arial"/>
                  </a:rPr>
                  <a:t>〖^</a:t>
                </a:r>
                <a:r>
                  <a:rPr lang="ar-AE" sz="1100" b="0" i="0" u="none" strike="noStrike" cap="none">
                    <a:solidFill>
                      <a:srgbClr val="000000"/>
                    </a:solidFill>
                    <a:latin typeface="Arial"/>
                    <a:ea typeface="Arial"/>
                    <a:cs typeface="Arial"/>
                    <a:sym typeface="Arial"/>
                  </a:rPr>
                  <a:t>56</a:t>
                </a:r>
                <a:r>
                  <a:rPr lang="en-GB" sz="1100" b="0" i="0" u="none" strike="noStrike" cap="none">
                    <a:solidFill>
                      <a:srgbClr val="000000"/>
                    </a:solidFill>
                    <a:latin typeface="Arial"/>
                    <a:ea typeface="Arial"/>
                    <a:cs typeface="Arial"/>
                    <a:sym typeface="Arial"/>
                  </a:rPr>
                  <a:t>〗Ni</a:t>
                </a:r>
                <a:r>
                  <a:rPr lang="ar-AE" sz="1100" b="0" i="0" u="none" strike="noStrike" cap="none">
                    <a:solidFill>
                      <a:srgbClr val="000000"/>
                    </a:solidFill>
                    <a:latin typeface="Arial"/>
                    <a:ea typeface="Arial"/>
                    <a:cs typeface="Arial"/>
                    <a:sym typeface="Arial"/>
                  </a:rPr>
                  <a:t>→^56</a:t>
                </a:r>
                <a:r>
                  <a:rPr lang="en-GB" sz="1100" b="0" i="0" u="none" strike="noStrike" cap="none">
                    <a:solidFill>
                      <a:srgbClr val="000000"/>
                    </a:solidFill>
                    <a:latin typeface="Arial"/>
                    <a:ea typeface="Arial"/>
                    <a:cs typeface="Arial"/>
                    <a:sym typeface="Arial"/>
                  </a:rPr>
                  <a:t> Co</a:t>
                </a:r>
                <a:r>
                  <a:rPr lang="ar-AE" sz="1100" b="0" i="0" u="none" strike="noStrike" cap="none">
                    <a:solidFill>
                      <a:srgbClr val="000000"/>
                    </a:solidFill>
                    <a:latin typeface="Arial"/>
                    <a:ea typeface="Arial"/>
                    <a:cs typeface="Arial"/>
                    <a:sym typeface="Arial"/>
                  </a:rPr>
                  <a:t>→^56</a:t>
                </a:r>
                <a:r>
                  <a:rPr lang="en-GB" sz="1100" b="0" i="0" u="none" strike="noStrike" cap="none">
                    <a:solidFill>
                      <a:srgbClr val="000000"/>
                    </a:solidFill>
                    <a:latin typeface="Arial"/>
                    <a:ea typeface="Arial"/>
                    <a:cs typeface="Arial"/>
                    <a:sym typeface="Arial"/>
                  </a:rPr>
                  <a:t> Fe</a:t>
                </a:r>
                <a:r>
                  <a:rPr lang="en-GB" dirty="0"/>
                  <a:t>)</a:t>
                </a:r>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mc:Fallback>
      </mc:AlternateContent>
      <p:sp>
        <p:nvSpPr>
          <p:cNvPr id="670" name="Google Shape;670;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1" name="Google Shape;68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Summarise text. Too much</a:t>
            </a:r>
            <a:endParaRPr/>
          </a:p>
          <a:p>
            <a:pPr marL="0" lvl="0" indent="0" algn="l" rtl="0">
              <a:lnSpc>
                <a:spcPct val="100000"/>
              </a:lnSpc>
              <a:spcBef>
                <a:spcPts val="0"/>
              </a:spcBef>
              <a:spcAft>
                <a:spcPts val="0"/>
              </a:spcAft>
              <a:buSzPts val="1100"/>
              <a:buNone/>
            </a:pPr>
            <a:r>
              <a:rPr lang="en-GB"/>
              <a:t>Add in animation so people know where to look</a:t>
            </a:r>
            <a:endParaRPr/>
          </a:p>
          <a:p>
            <a:pPr marL="0" lvl="0" indent="0" algn="l" rtl="0">
              <a:lnSpc>
                <a:spcPct val="100000"/>
              </a:lnSpc>
              <a:spcBef>
                <a:spcPts val="0"/>
              </a:spcBef>
              <a:spcAft>
                <a:spcPts val="0"/>
              </a:spcAft>
              <a:buSzPts val="1100"/>
              <a:buNone/>
            </a:pPr>
            <a:endParaRPr/>
          </a:p>
          <a:p>
            <a:pPr marL="0" lvl="0" indent="0" algn="ctr" rtl="0">
              <a:spcBef>
                <a:spcPts val="0"/>
              </a:spcBef>
              <a:spcAft>
                <a:spcPts val="0"/>
              </a:spcAft>
              <a:buClr>
                <a:schemeClr val="dk1"/>
              </a:buClr>
              <a:buSzPts val="1500"/>
              <a:buFont typeface="Arial"/>
              <a:buNone/>
            </a:pPr>
            <a:endParaRPr sz="1500">
              <a:solidFill>
                <a:schemeClr val="dk1"/>
              </a:solidFill>
            </a:endParaRPr>
          </a:p>
          <a:p>
            <a:pPr marL="285750" lvl="0" indent="-285750" algn="l" rtl="0">
              <a:spcBef>
                <a:spcPts val="0"/>
              </a:spcBef>
              <a:spcAft>
                <a:spcPts val="0"/>
              </a:spcAft>
              <a:buClr>
                <a:schemeClr val="dk1"/>
              </a:buClr>
              <a:buSzPts val="1400"/>
              <a:buFont typeface="Arial"/>
              <a:buChar char="•"/>
            </a:pPr>
            <a:r>
              <a:rPr lang="en-GB" sz="1400">
                <a:solidFill>
                  <a:schemeClr val="dk1"/>
                </a:solidFill>
              </a:rPr>
              <a:t>Direct measurements of </a:t>
            </a:r>
            <a:r>
              <a:rPr lang="en-GB" sz="1400" b="1">
                <a:solidFill>
                  <a:schemeClr val="dk1"/>
                </a:solidFill>
              </a:rPr>
              <a:t>alpha-induced charged-particle reactions</a:t>
            </a:r>
            <a:r>
              <a:rPr lang="en-GB" sz="1400">
                <a:solidFill>
                  <a:schemeClr val="dk1"/>
                </a:solidFill>
              </a:rPr>
              <a:t>, important for understanding </a:t>
            </a:r>
            <a:r>
              <a:rPr lang="en-GB" sz="1400" b="1">
                <a:solidFill>
                  <a:schemeClr val="dk1"/>
                </a:solidFill>
              </a:rPr>
              <a:t>nucleosynthesis</a:t>
            </a:r>
            <a:r>
              <a:rPr lang="en-GB" sz="1400">
                <a:solidFill>
                  <a:schemeClr val="dk1"/>
                </a:solidFill>
              </a:rPr>
              <a:t> in different cosmic environments</a:t>
            </a:r>
            <a:endParaRPr sz="2000">
              <a:solidFill>
                <a:schemeClr val="dk1"/>
              </a:solidFill>
              <a:latin typeface="Inter"/>
              <a:ea typeface="Inter"/>
              <a:cs typeface="Inter"/>
              <a:sym typeface="Inter"/>
            </a:endParaRPr>
          </a:p>
          <a:p>
            <a:pPr marL="457200" lvl="0" indent="0" algn="l" rtl="0">
              <a:spcBef>
                <a:spcPts val="0"/>
              </a:spcBef>
              <a:spcAft>
                <a:spcPts val="0"/>
              </a:spcAft>
              <a:buClr>
                <a:schemeClr val="dk1"/>
              </a:buClr>
              <a:buSzPts val="1100"/>
              <a:buFont typeface="Arial"/>
              <a:buNone/>
            </a:pPr>
            <a:endParaRPr sz="1400">
              <a:solidFill>
                <a:schemeClr val="dk1"/>
              </a:solidFill>
            </a:endParaRPr>
          </a:p>
          <a:p>
            <a:pPr marL="285750" lvl="0" indent="-285750" algn="l" rtl="0">
              <a:spcBef>
                <a:spcPts val="0"/>
              </a:spcBef>
              <a:spcAft>
                <a:spcPts val="0"/>
              </a:spcAft>
              <a:buClr>
                <a:schemeClr val="dk1"/>
              </a:buClr>
              <a:buSzPts val="1400"/>
              <a:buFont typeface="Arial"/>
              <a:buChar char="•"/>
            </a:pPr>
            <a:r>
              <a:rPr lang="en-GB" sz="1400" b="1">
                <a:solidFill>
                  <a:schemeClr val="dk1"/>
                </a:solidFill>
              </a:rPr>
              <a:t>tracking and identification </a:t>
            </a:r>
            <a:r>
              <a:rPr lang="en-GB" sz="1400">
                <a:solidFill>
                  <a:schemeClr val="dk1"/>
                </a:solidFill>
              </a:rPr>
              <a:t>of the reaction products through </a:t>
            </a:r>
            <a:r>
              <a:rPr lang="en-GB" sz="1400" b="1">
                <a:solidFill>
                  <a:schemeClr val="dk1"/>
                </a:solidFill>
              </a:rPr>
              <a:t>differential energy loss </a:t>
            </a:r>
            <a:endParaRPr/>
          </a:p>
          <a:p>
            <a:pPr marL="0" lvl="0" indent="0" algn="l" rtl="0">
              <a:lnSpc>
                <a:spcPct val="100000"/>
              </a:lnSpc>
              <a:spcBef>
                <a:spcPts val="0"/>
              </a:spcBef>
              <a:spcAft>
                <a:spcPts val="0"/>
              </a:spcAft>
              <a:buSzPts val="1100"/>
              <a:buNone/>
            </a:pPr>
            <a:r>
              <a:rPr lang="en-GB"/>
              <a:t>Less text below images </a:t>
            </a:r>
            <a:endParaRPr/>
          </a:p>
        </p:txBody>
      </p:sp>
      <p:sp>
        <p:nvSpPr>
          <p:cNvPr id="632" name="Google Shape;632;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e5f46a577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3e5f46a577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p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SzPts val="1100"/>
              <a:buChar char="-"/>
            </a:pPr>
            <a:r>
              <a:rPr lang="en-GB"/>
              <a:t>Get rid of Al kapton window </a:t>
            </a:r>
            <a:endParaRPr/>
          </a:p>
          <a:p>
            <a:pPr marL="457200" marR="0" lvl="0" indent="-298450" algn="l" rtl="0">
              <a:lnSpc>
                <a:spcPct val="100000"/>
              </a:lnSpc>
              <a:spcBef>
                <a:spcPts val="0"/>
              </a:spcBef>
              <a:spcAft>
                <a:spcPts val="0"/>
              </a:spcAft>
              <a:buSzPts val="1100"/>
              <a:buChar char="-"/>
            </a:pPr>
            <a:r>
              <a:rPr lang="en-GB"/>
              <a:t>Make animation for each section of slide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Highlight gain</a:t>
            </a:r>
            <a:endParaRPr/>
          </a:p>
          <a:p>
            <a:pPr marL="457200" lvl="0" indent="-298450" algn="l" rtl="0">
              <a:lnSpc>
                <a:spcPct val="100000"/>
              </a:lnSpc>
              <a:spcBef>
                <a:spcPts val="0"/>
              </a:spcBef>
              <a:spcAft>
                <a:spcPts val="0"/>
              </a:spcAft>
              <a:buSzPts val="1100"/>
              <a:buChar char="-"/>
            </a:pPr>
            <a:r>
              <a:rPr lang="en-GB"/>
              <a:t>Less text </a:t>
            </a:r>
            <a:endParaRPr/>
          </a:p>
          <a:p>
            <a:pPr marL="457200" lvl="0" indent="-298450" algn="l" rtl="0">
              <a:spcBef>
                <a:spcPts val="0"/>
              </a:spcBef>
              <a:spcAft>
                <a:spcPts val="0"/>
              </a:spcAft>
              <a:buSzPts val="1100"/>
              <a:buChar char="-"/>
            </a:pPr>
            <a:r>
              <a:rPr lang="en-GB" sz="1400">
                <a:solidFill>
                  <a:schemeClr val="dk1"/>
                </a:solidFill>
              </a:rPr>
              <a:t>To detect the reaction products over a wide range of energies (~10 keV to several MeV), the novel μRWELL (micro-Resistive WELL) detectors are used as the gas multiplication stage. First-ever μRWELL integration in cylindrical geometry</a:t>
            </a:r>
            <a:endParaRPr sz="1400">
              <a:solidFill>
                <a:schemeClr val="dk1"/>
              </a:solidFill>
            </a:endParaRPr>
          </a:p>
          <a:p>
            <a:pPr marL="457200" lvl="0" indent="-298450" algn="l" rtl="0">
              <a:lnSpc>
                <a:spcPct val="100000"/>
              </a:lnSpc>
              <a:spcBef>
                <a:spcPts val="0"/>
              </a:spcBef>
              <a:spcAft>
                <a:spcPts val="0"/>
              </a:spcAft>
              <a:buSzPts val="1100"/>
              <a:buChar char="-"/>
            </a:pPr>
            <a:endParaRPr/>
          </a:p>
        </p:txBody>
      </p:sp>
      <p:sp>
        <p:nvSpPr>
          <p:cNvPr id="662" name="Google Shape;662;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4" name="Google Shape;704;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 title slide purple">
  <p:cSld name="TITLE_1_1_1_1_1_1">
    <p:bg>
      <p:bgPr>
        <a:solidFill>
          <a:srgbClr val="3C0032"/>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370225" y="439125"/>
            <a:ext cx="2815500" cy="669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250"/>
              <a:buFont typeface="Inter"/>
              <a:buNone/>
              <a:defRPr sz="1250" b="0">
                <a:solidFill>
                  <a:schemeClr val="lt1"/>
                </a:solidFill>
                <a:latin typeface="Inter"/>
                <a:ea typeface="Inter"/>
                <a:cs typeface="Inter"/>
                <a:sym typeface="Inter"/>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34"/>
          <p:cNvSpPr txBox="1">
            <a:spLocks noGrp="1"/>
          </p:cNvSpPr>
          <p:nvPr>
            <p:ph type="ctrTitle" idx="2"/>
          </p:nvPr>
        </p:nvSpPr>
        <p:spPr>
          <a:xfrm>
            <a:off x="311700" y="1263875"/>
            <a:ext cx="5130000" cy="3071700"/>
          </a:xfrm>
          <a:prstGeom prst="rect">
            <a:avLst/>
          </a:prstGeom>
          <a:noFill/>
          <a:ln>
            <a:noFill/>
          </a:ln>
        </p:spPr>
        <p:txBody>
          <a:bodyPr spcFirstLastPara="1" wrap="square" lIns="91425" tIns="91425" rIns="91425" bIns="91425" anchor="t" anchorCtr="0">
            <a:noAutofit/>
          </a:bodyPr>
          <a:lstStyle>
            <a:lvl1pPr lvl="0" algn="l">
              <a:lnSpc>
                <a:spcPct val="88000"/>
              </a:lnSpc>
              <a:spcBef>
                <a:spcPts val="0"/>
              </a:spcBef>
              <a:spcAft>
                <a:spcPts val="0"/>
              </a:spcAft>
              <a:buClr>
                <a:schemeClr val="lt1"/>
              </a:buClr>
              <a:buSzPts val="5900"/>
              <a:buNone/>
              <a:defRPr sz="59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pic>
        <p:nvPicPr>
          <p:cNvPr id="12" name="Google Shape;12;p34"/>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 title slide warm grey">
  <p:cSld name="TITLE_1_1_1_1_1_1_1">
    <p:bg>
      <p:bgPr>
        <a:solidFill>
          <a:srgbClr val="A6A091"/>
        </a:solidFill>
        <a:effectLst/>
      </p:bgPr>
    </p:bg>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370225" y="439125"/>
            <a:ext cx="2815500" cy="709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50"/>
              <a:buFont typeface="Inter"/>
              <a:buNone/>
              <a:defRPr sz="1250" b="0">
                <a:latin typeface="Inter"/>
                <a:ea typeface="Inter"/>
                <a:cs typeface="Inter"/>
                <a:sym typeface="Inter"/>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35"/>
          <p:cNvSpPr txBox="1">
            <a:spLocks noGrp="1"/>
          </p:cNvSpPr>
          <p:nvPr>
            <p:ph type="ctrTitle" idx="2"/>
          </p:nvPr>
        </p:nvSpPr>
        <p:spPr>
          <a:xfrm>
            <a:off x="311700" y="1263875"/>
            <a:ext cx="5130000" cy="3071700"/>
          </a:xfrm>
          <a:prstGeom prst="rect">
            <a:avLst/>
          </a:prstGeom>
          <a:noFill/>
          <a:ln>
            <a:noFill/>
          </a:ln>
        </p:spPr>
        <p:txBody>
          <a:bodyPr spcFirstLastPara="1" wrap="square" lIns="91425" tIns="91425" rIns="91425" bIns="91425" anchor="t" anchorCtr="0">
            <a:noAutofit/>
          </a:bodyPr>
          <a:lstStyle>
            <a:lvl1pPr lvl="0" algn="l">
              <a:lnSpc>
                <a:spcPct val="88000"/>
              </a:lnSpc>
              <a:spcBef>
                <a:spcPts val="0"/>
              </a:spcBef>
              <a:spcAft>
                <a:spcPts val="0"/>
              </a:spcAft>
              <a:buSzPts val="5900"/>
              <a:buNone/>
              <a:defRPr sz="5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1" name="Google Shape;61;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62" name="Google Shape;62;p35"/>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 left text and photo dark blue">
  <p:cSld name="CUSTOM_12">
    <p:bg>
      <p:bgPr>
        <a:solidFill>
          <a:srgbClr val="001E82"/>
        </a:solidFill>
        <a:effectLst/>
      </p:bgPr>
    </p:bg>
    <p:spTree>
      <p:nvGrpSpPr>
        <p:cNvPr id="1" name="Shape 63"/>
        <p:cNvGrpSpPr/>
        <p:nvPr/>
      </p:nvGrpSpPr>
      <p:grpSpPr>
        <a:xfrm>
          <a:off x="0" y="0"/>
          <a:ext cx="0" cy="0"/>
          <a:chOff x="0" y="0"/>
          <a:chExt cx="0" cy="0"/>
        </a:xfrm>
      </p:grpSpPr>
      <p:sp>
        <p:nvSpPr>
          <p:cNvPr id="64" name="Google Shape;64;p37"/>
          <p:cNvSpPr txBox="1">
            <a:spLocks noGrp="1"/>
          </p:cNvSpPr>
          <p:nvPr>
            <p:ph type="title"/>
          </p:nvPr>
        </p:nvSpPr>
        <p:spPr>
          <a:xfrm>
            <a:off x="574875" y="5569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65" name="Google Shape;65;p37"/>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66" name="Google Shape;66;p37"/>
          <p:cNvSpPr>
            <a:spLocks noGrp="1"/>
          </p:cNvSpPr>
          <p:nvPr>
            <p:ph type="pic" idx="2"/>
          </p:nvPr>
        </p:nvSpPr>
        <p:spPr>
          <a:xfrm>
            <a:off x="5536350" y="1144975"/>
            <a:ext cx="3295800" cy="3711000"/>
          </a:xfrm>
          <a:prstGeom prst="roundRect">
            <a:avLst>
              <a:gd name="adj" fmla="val 13323"/>
            </a:avLst>
          </a:prstGeom>
          <a:noFill/>
          <a:ln>
            <a:noFill/>
          </a:ln>
        </p:spPr>
      </p:sp>
      <p:pic>
        <p:nvPicPr>
          <p:cNvPr id="67" name="Google Shape;67;p37"/>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 left text and photo dark green">
  <p:cSld name="CUSTOM_11">
    <p:bg>
      <p:bgPr>
        <a:solidFill>
          <a:srgbClr val="144835"/>
        </a:solidFill>
        <a:effectLst/>
      </p:bgPr>
    </p:bg>
    <p:spTree>
      <p:nvGrpSpPr>
        <p:cNvPr id="1" name="Shape 68"/>
        <p:cNvGrpSpPr/>
        <p:nvPr/>
      </p:nvGrpSpPr>
      <p:grpSpPr>
        <a:xfrm>
          <a:off x="0" y="0"/>
          <a:ext cx="0" cy="0"/>
          <a:chOff x="0" y="0"/>
          <a:chExt cx="0" cy="0"/>
        </a:xfrm>
      </p:grpSpPr>
      <p:sp>
        <p:nvSpPr>
          <p:cNvPr id="69" name="Google Shape;69;p38"/>
          <p:cNvSpPr txBox="1">
            <a:spLocks noGrp="1"/>
          </p:cNvSpPr>
          <p:nvPr>
            <p:ph type="title"/>
          </p:nvPr>
        </p:nvSpPr>
        <p:spPr>
          <a:xfrm>
            <a:off x="574875" y="5569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70" name="Google Shape;70;p38"/>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71" name="Google Shape;71;p38"/>
          <p:cNvSpPr>
            <a:spLocks noGrp="1"/>
          </p:cNvSpPr>
          <p:nvPr>
            <p:ph type="pic" idx="2"/>
          </p:nvPr>
        </p:nvSpPr>
        <p:spPr>
          <a:xfrm>
            <a:off x="5536350" y="1144975"/>
            <a:ext cx="3295800" cy="3711000"/>
          </a:xfrm>
          <a:prstGeom prst="roundRect">
            <a:avLst>
              <a:gd name="adj" fmla="val 13323"/>
            </a:avLst>
          </a:prstGeom>
          <a:noFill/>
          <a:ln>
            <a:noFill/>
          </a:ln>
        </p:spPr>
      </p:sp>
      <p:pic>
        <p:nvPicPr>
          <p:cNvPr id="72" name="Google Shape;72;p38"/>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 left text and photo orange">
  <p:cSld name="CUSTOM_11_1">
    <p:bg>
      <p:bgPr>
        <a:solidFill>
          <a:srgbClr val="FD5000"/>
        </a:solidFill>
        <a:effectLst/>
      </p:bgPr>
    </p:bg>
    <p:spTree>
      <p:nvGrpSpPr>
        <p:cNvPr id="1" name="Shape 73"/>
        <p:cNvGrpSpPr/>
        <p:nvPr/>
      </p:nvGrpSpPr>
      <p:grpSpPr>
        <a:xfrm>
          <a:off x="0" y="0"/>
          <a:ext cx="0" cy="0"/>
          <a:chOff x="0" y="0"/>
          <a:chExt cx="0" cy="0"/>
        </a:xfrm>
      </p:grpSpPr>
      <p:sp>
        <p:nvSpPr>
          <p:cNvPr id="74" name="Google Shape;74;p39"/>
          <p:cNvSpPr txBox="1">
            <a:spLocks noGrp="1"/>
          </p:cNvSpPr>
          <p:nvPr>
            <p:ph type="title"/>
          </p:nvPr>
        </p:nvSpPr>
        <p:spPr>
          <a:xfrm>
            <a:off x="574875" y="5569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75" name="Google Shape;75;p39"/>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76" name="Google Shape;76;p39"/>
          <p:cNvSpPr>
            <a:spLocks noGrp="1"/>
          </p:cNvSpPr>
          <p:nvPr>
            <p:ph type="pic" idx="2"/>
          </p:nvPr>
        </p:nvSpPr>
        <p:spPr>
          <a:xfrm>
            <a:off x="5536350" y="1144975"/>
            <a:ext cx="3295800" cy="3711000"/>
          </a:xfrm>
          <a:prstGeom prst="roundRect">
            <a:avLst>
              <a:gd name="adj" fmla="val 13323"/>
            </a:avLst>
          </a:prstGeom>
          <a:noFill/>
          <a:ln>
            <a:noFill/>
          </a:ln>
        </p:spPr>
      </p:sp>
      <p:pic>
        <p:nvPicPr>
          <p:cNvPr id="77" name="Google Shape;77;p39"/>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 left text and photo light green">
  <p:cSld name="CUSTOM_11_1_1_1">
    <p:bg>
      <p:bgPr>
        <a:solidFill>
          <a:srgbClr val="78BF26"/>
        </a:solidFill>
        <a:effectLst/>
      </p:bgPr>
    </p:bg>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a:off x="574875" y="5569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80" name="Google Shape;80;p40"/>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1" name="Google Shape;81;p40"/>
          <p:cNvSpPr>
            <a:spLocks noGrp="1"/>
          </p:cNvSpPr>
          <p:nvPr>
            <p:ph type="pic" idx="2"/>
          </p:nvPr>
        </p:nvSpPr>
        <p:spPr>
          <a:xfrm>
            <a:off x="5536350" y="1144975"/>
            <a:ext cx="3295800" cy="3711000"/>
          </a:xfrm>
          <a:prstGeom prst="roundRect">
            <a:avLst>
              <a:gd name="adj" fmla="val 13323"/>
            </a:avLst>
          </a:prstGeom>
          <a:noFill/>
          <a:ln>
            <a:noFill/>
          </a:ln>
        </p:spPr>
      </p:sp>
      <p:pic>
        <p:nvPicPr>
          <p:cNvPr id="82" name="Google Shape;82;p40"/>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 left text and photo purpl">
  <p:cSld name="CUSTOM_11_1_1_1_1">
    <p:bg>
      <p:bgPr>
        <a:solidFill>
          <a:srgbClr val="3C0032"/>
        </a:solidFill>
        <a:effectLst/>
      </p:bgPr>
    </p:bg>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a:off x="574875" y="5569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85" name="Google Shape;85;p41"/>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86" name="Google Shape;86;p41"/>
          <p:cNvSpPr>
            <a:spLocks noGrp="1"/>
          </p:cNvSpPr>
          <p:nvPr>
            <p:ph type="pic" idx="2"/>
          </p:nvPr>
        </p:nvSpPr>
        <p:spPr>
          <a:xfrm>
            <a:off x="5536350" y="1144975"/>
            <a:ext cx="3295800" cy="3711000"/>
          </a:xfrm>
          <a:prstGeom prst="roundRect">
            <a:avLst>
              <a:gd name="adj" fmla="val 13323"/>
            </a:avLst>
          </a:prstGeom>
          <a:noFill/>
          <a:ln>
            <a:noFill/>
          </a:ln>
        </p:spPr>
      </p:sp>
      <p:pic>
        <p:nvPicPr>
          <p:cNvPr id="87" name="Google Shape;87;p41"/>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 left text and photo warm grey">
  <p:cSld name="CUSTOM_11_1_1_1_1_1">
    <p:bg>
      <p:bgPr>
        <a:solidFill>
          <a:srgbClr val="A6A091"/>
        </a:solidFill>
        <a:effectLst/>
      </p:bgPr>
    </p:bg>
    <p:spTree>
      <p:nvGrpSpPr>
        <p:cNvPr id="1" name="Shape 88"/>
        <p:cNvGrpSpPr/>
        <p:nvPr/>
      </p:nvGrpSpPr>
      <p:grpSpPr>
        <a:xfrm>
          <a:off x="0" y="0"/>
          <a:ext cx="0" cy="0"/>
          <a:chOff x="0" y="0"/>
          <a:chExt cx="0" cy="0"/>
        </a:xfrm>
      </p:grpSpPr>
      <p:sp>
        <p:nvSpPr>
          <p:cNvPr id="89" name="Google Shape;89;p42"/>
          <p:cNvSpPr txBox="1">
            <a:spLocks noGrp="1"/>
          </p:cNvSpPr>
          <p:nvPr>
            <p:ph type="title"/>
          </p:nvPr>
        </p:nvSpPr>
        <p:spPr>
          <a:xfrm>
            <a:off x="574875" y="5569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90" name="Google Shape;90;p42"/>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91" name="Google Shape;91;p42"/>
          <p:cNvSpPr>
            <a:spLocks noGrp="1"/>
          </p:cNvSpPr>
          <p:nvPr>
            <p:ph type="pic" idx="2"/>
          </p:nvPr>
        </p:nvSpPr>
        <p:spPr>
          <a:xfrm>
            <a:off x="5536350" y="1144975"/>
            <a:ext cx="3295800" cy="3711000"/>
          </a:xfrm>
          <a:prstGeom prst="roundRect">
            <a:avLst>
              <a:gd name="adj" fmla="val 13323"/>
            </a:avLst>
          </a:prstGeom>
          <a:noFill/>
          <a:ln>
            <a:noFill/>
          </a:ln>
        </p:spPr>
      </p:sp>
      <p:pic>
        <p:nvPicPr>
          <p:cNvPr id="92" name="Google Shape;92;p42"/>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 left text and photo light grey">
  <p:cSld name="CUSTOM_11_1_1_1_1_1_1">
    <p:bg>
      <p:bgPr>
        <a:solidFill>
          <a:srgbClr val="E6E4DB"/>
        </a:solidFill>
        <a:effectLst/>
      </p:bgPr>
    </p:bg>
    <p:spTree>
      <p:nvGrpSpPr>
        <p:cNvPr id="1" name="Shape 93"/>
        <p:cNvGrpSpPr/>
        <p:nvPr/>
      </p:nvGrpSpPr>
      <p:grpSpPr>
        <a:xfrm>
          <a:off x="0" y="0"/>
          <a:ext cx="0" cy="0"/>
          <a:chOff x="0" y="0"/>
          <a:chExt cx="0" cy="0"/>
        </a:xfrm>
      </p:grpSpPr>
      <p:sp>
        <p:nvSpPr>
          <p:cNvPr id="94" name="Google Shape;94;p43"/>
          <p:cNvSpPr txBox="1">
            <a:spLocks noGrp="1"/>
          </p:cNvSpPr>
          <p:nvPr>
            <p:ph type="title"/>
          </p:nvPr>
        </p:nvSpPr>
        <p:spPr>
          <a:xfrm>
            <a:off x="574875" y="5569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95" name="Google Shape;95;p43"/>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96" name="Google Shape;96;p43"/>
          <p:cNvSpPr>
            <a:spLocks noGrp="1"/>
          </p:cNvSpPr>
          <p:nvPr>
            <p:ph type="pic" idx="2"/>
          </p:nvPr>
        </p:nvSpPr>
        <p:spPr>
          <a:xfrm>
            <a:off x="5536350" y="1144975"/>
            <a:ext cx="3295800" cy="3711000"/>
          </a:xfrm>
          <a:prstGeom prst="roundRect">
            <a:avLst>
              <a:gd name="adj" fmla="val 13323"/>
            </a:avLst>
          </a:prstGeom>
          <a:noFill/>
          <a:ln>
            <a:noFill/>
          </a:ln>
        </p:spPr>
      </p:sp>
      <p:pic>
        <p:nvPicPr>
          <p:cNvPr id="97" name="Google Shape;97;p43"/>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 right text and full height photo light grey">
  <p:cSld name="CUSTOM_11_1_1_1_1_1_1_1">
    <p:bg>
      <p:bgPr>
        <a:solidFill>
          <a:srgbClr val="E6E4DB"/>
        </a:solidFill>
        <a:effectLst/>
      </p:bgPr>
    </p:bg>
    <p:spTree>
      <p:nvGrpSpPr>
        <p:cNvPr id="1" name="Shape 98"/>
        <p:cNvGrpSpPr/>
        <p:nvPr/>
      </p:nvGrpSpPr>
      <p:grpSpPr>
        <a:xfrm>
          <a:off x="0" y="0"/>
          <a:ext cx="0" cy="0"/>
          <a:chOff x="0" y="0"/>
          <a:chExt cx="0" cy="0"/>
        </a:xfrm>
      </p:grpSpPr>
      <p:sp>
        <p:nvSpPr>
          <p:cNvPr id="99" name="Google Shape;99;p44"/>
          <p:cNvSpPr txBox="1">
            <a:spLocks noGrp="1"/>
          </p:cNvSpPr>
          <p:nvPr>
            <p:ph type="title"/>
          </p:nvPr>
        </p:nvSpPr>
        <p:spPr>
          <a:xfrm>
            <a:off x="4400325" y="102930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00" name="Google Shape;100;p44"/>
          <p:cNvSpPr txBox="1">
            <a:spLocks noGrp="1"/>
          </p:cNvSpPr>
          <p:nvPr>
            <p:ph type="body" idx="1"/>
          </p:nvPr>
        </p:nvSpPr>
        <p:spPr>
          <a:xfrm>
            <a:off x="4537275" y="22632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01" name="Google Shape;101;p44"/>
          <p:cNvSpPr>
            <a:spLocks noGrp="1"/>
          </p:cNvSpPr>
          <p:nvPr>
            <p:ph type="pic" idx="2"/>
          </p:nvPr>
        </p:nvSpPr>
        <p:spPr>
          <a:xfrm>
            <a:off x="-538125" y="0"/>
            <a:ext cx="4605000" cy="5143500"/>
          </a:xfrm>
          <a:prstGeom prst="roundRect">
            <a:avLst>
              <a:gd name="adj" fmla="val 13323"/>
            </a:avLst>
          </a:prstGeom>
          <a:noFill/>
          <a:ln>
            <a:noFill/>
          </a:ln>
        </p:spPr>
      </p:sp>
      <p:pic>
        <p:nvPicPr>
          <p:cNvPr id="102" name="Google Shape;102;p44"/>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 right text and full height photo yellow">
  <p:cSld name="CUSTOM_11_1_1_1_1_1_1_1_3">
    <p:bg>
      <p:bgPr>
        <a:solidFill>
          <a:srgbClr val="FFD200"/>
        </a:solidFill>
        <a:effectLst/>
      </p:bgPr>
    </p:bg>
    <p:spTree>
      <p:nvGrpSpPr>
        <p:cNvPr id="1" name="Shape 103"/>
        <p:cNvGrpSpPr/>
        <p:nvPr/>
      </p:nvGrpSpPr>
      <p:grpSpPr>
        <a:xfrm>
          <a:off x="0" y="0"/>
          <a:ext cx="0" cy="0"/>
          <a:chOff x="0" y="0"/>
          <a:chExt cx="0" cy="0"/>
        </a:xfrm>
      </p:grpSpPr>
      <p:sp>
        <p:nvSpPr>
          <p:cNvPr id="104" name="Google Shape;104;p45"/>
          <p:cNvSpPr txBox="1">
            <a:spLocks noGrp="1"/>
          </p:cNvSpPr>
          <p:nvPr>
            <p:ph type="title"/>
          </p:nvPr>
        </p:nvSpPr>
        <p:spPr>
          <a:xfrm>
            <a:off x="4400325" y="102930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05" name="Google Shape;105;p45"/>
          <p:cNvSpPr txBox="1">
            <a:spLocks noGrp="1"/>
          </p:cNvSpPr>
          <p:nvPr>
            <p:ph type="body" idx="1"/>
          </p:nvPr>
        </p:nvSpPr>
        <p:spPr>
          <a:xfrm>
            <a:off x="4537275" y="22632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06" name="Google Shape;106;p45"/>
          <p:cNvSpPr>
            <a:spLocks noGrp="1"/>
          </p:cNvSpPr>
          <p:nvPr>
            <p:ph type="pic" idx="2"/>
          </p:nvPr>
        </p:nvSpPr>
        <p:spPr>
          <a:xfrm>
            <a:off x="-538125" y="0"/>
            <a:ext cx="4605000" cy="5143500"/>
          </a:xfrm>
          <a:prstGeom prst="roundRect">
            <a:avLst>
              <a:gd name="adj" fmla="val 13323"/>
            </a:avLst>
          </a:prstGeom>
          <a:noFill/>
          <a:ln>
            <a:noFill/>
          </a:ln>
        </p:spPr>
      </p:sp>
      <p:pic>
        <p:nvPicPr>
          <p:cNvPr id="107" name="Google Shape;107;p45"/>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 text columns purple">
  <p:cSld name="CUSTOM_9_1_1_1_1_1">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96"/>
          <p:cNvSpPr txBox="1">
            <a:spLocks noGrp="1"/>
          </p:cNvSpPr>
          <p:nvPr>
            <p:ph type="title"/>
          </p:nvPr>
        </p:nvSpPr>
        <p:spPr>
          <a:xfrm>
            <a:off x="314275" y="261050"/>
            <a:ext cx="6881400" cy="7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400"/>
              <a:buNone/>
              <a:defRPr sz="34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15" name="Google Shape;15;p96"/>
          <p:cNvSpPr txBox="1">
            <a:spLocks noGrp="1"/>
          </p:cNvSpPr>
          <p:nvPr>
            <p:ph type="subTitle" idx="1"/>
          </p:nvPr>
        </p:nvSpPr>
        <p:spPr>
          <a:xfrm>
            <a:off x="3252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16" name="Google Shape;16;p96"/>
          <p:cNvSpPr txBox="1">
            <a:spLocks noGrp="1"/>
          </p:cNvSpPr>
          <p:nvPr>
            <p:ph type="body" idx="2"/>
          </p:nvPr>
        </p:nvSpPr>
        <p:spPr>
          <a:xfrm>
            <a:off x="31427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7" name="Google Shape;17;p96"/>
          <p:cNvSpPr txBox="1">
            <a:spLocks noGrp="1"/>
          </p:cNvSpPr>
          <p:nvPr>
            <p:ph type="subTitle" idx="3"/>
          </p:nvPr>
        </p:nvSpPr>
        <p:spPr>
          <a:xfrm>
            <a:off x="49734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18" name="Google Shape;18;p96"/>
          <p:cNvSpPr txBox="1">
            <a:spLocks noGrp="1"/>
          </p:cNvSpPr>
          <p:nvPr>
            <p:ph type="body" idx="4"/>
          </p:nvPr>
        </p:nvSpPr>
        <p:spPr>
          <a:xfrm>
            <a:off x="497162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pic>
        <p:nvPicPr>
          <p:cNvPr id="19" name="Google Shape;19;p96"/>
          <p:cNvPicPr preferRelativeResize="0"/>
          <p:nvPr/>
        </p:nvPicPr>
        <p:blipFill rotWithShape="1">
          <a:blip r:embed="rId3">
            <a:alphaModFix/>
          </a:blip>
          <a:srcRect l="-1721" t="-5349" r="-2012" b="-5638"/>
          <a:stretch/>
        </p:blipFill>
        <p:spPr>
          <a:xfrm>
            <a:off x="7542085" y="60975"/>
            <a:ext cx="1532339" cy="629250"/>
          </a:xfrm>
          <a:prstGeom prst="rect">
            <a:avLst/>
          </a:prstGeom>
          <a:noFill/>
          <a:ln>
            <a:noFill/>
          </a:ln>
        </p:spPr>
      </p:pic>
      <p:sp>
        <p:nvSpPr>
          <p:cNvPr id="20" name="Google Shape;20;p96"/>
          <p:cNvSpPr txBox="1"/>
          <p:nvPr/>
        </p:nvSpPr>
        <p:spPr>
          <a:xfrm>
            <a:off x="8779012" y="4826000"/>
            <a:ext cx="590825" cy="31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A5655DE9-B04A-3A5C-EF9A-1E3BAA0B83BB}"/>
              </a:ext>
            </a:extLst>
          </p:cNvPr>
          <p:cNvSpPr/>
          <p:nvPr userDrawn="1"/>
        </p:nvSpPr>
        <p:spPr>
          <a:xfrm>
            <a:off x="0" y="735925"/>
            <a:ext cx="9144000" cy="893180"/>
          </a:xfrm>
          <a:prstGeom prst="rect">
            <a:avLst/>
          </a:prstGeom>
          <a:solidFill>
            <a:srgbClr val="E7E4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 right text and full height photo orange">
  <p:cSld name="CUSTOM_11_1_1_1_1_1_1_1_3_1">
    <p:bg>
      <p:bgPr>
        <a:solidFill>
          <a:srgbClr val="FD5000"/>
        </a:solidFill>
        <a:effectLst/>
      </p:bgPr>
    </p:bg>
    <p:spTree>
      <p:nvGrpSpPr>
        <p:cNvPr id="1" name="Shape 108"/>
        <p:cNvGrpSpPr/>
        <p:nvPr/>
      </p:nvGrpSpPr>
      <p:grpSpPr>
        <a:xfrm>
          <a:off x="0" y="0"/>
          <a:ext cx="0" cy="0"/>
          <a:chOff x="0" y="0"/>
          <a:chExt cx="0" cy="0"/>
        </a:xfrm>
      </p:grpSpPr>
      <p:sp>
        <p:nvSpPr>
          <p:cNvPr id="109" name="Google Shape;109;p46"/>
          <p:cNvSpPr txBox="1">
            <a:spLocks noGrp="1"/>
          </p:cNvSpPr>
          <p:nvPr>
            <p:ph type="title"/>
          </p:nvPr>
        </p:nvSpPr>
        <p:spPr>
          <a:xfrm>
            <a:off x="4400325" y="102930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10" name="Google Shape;110;p46"/>
          <p:cNvSpPr txBox="1">
            <a:spLocks noGrp="1"/>
          </p:cNvSpPr>
          <p:nvPr>
            <p:ph type="body" idx="1"/>
          </p:nvPr>
        </p:nvSpPr>
        <p:spPr>
          <a:xfrm>
            <a:off x="4537275" y="22632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11" name="Google Shape;111;p46"/>
          <p:cNvSpPr>
            <a:spLocks noGrp="1"/>
          </p:cNvSpPr>
          <p:nvPr>
            <p:ph type="pic" idx="2"/>
          </p:nvPr>
        </p:nvSpPr>
        <p:spPr>
          <a:xfrm>
            <a:off x="-538125" y="0"/>
            <a:ext cx="4605000" cy="5143500"/>
          </a:xfrm>
          <a:prstGeom prst="roundRect">
            <a:avLst>
              <a:gd name="adj" fmla="val 13323"/>
            </a:avLst>
          </a:prstGeom>
          <a:noFill/>
          <a:ln>
            <a:noFill/>
          </a:ln>
        </p:spPr>
      </p:sp>
      <p:pic>
        <p:nvPicPr>
          <p:cNvPr id="112" name="Google Shape;112;p46"/>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 right text and full height photo warm grey">
  <p:cSld name="CUSTOM_11_1_1_1_1_1_1_1_3_1_1">
    <p:bg>
      <p:bgPr>
        <a:solidFill>
          <a:srgbClr val="A6A091"/>
        </a:solidFill>
        <a:effectLst/>
      </p:bgPr>
    </p:bg>
    <p:spTree>
      <p:nvGrpSpPr>
        <p:cNvPr id="1" name="Shape 113"/>
        <p:cNvGrpSpPr/>
        <p:nvPr/>
      </p:nvGrpSpPr>
      <p:grpSpPr>
        <a:xfrm>
          <a:off x="0" y="0"/>
          <a:ext cx="0" cy="0"/>
          <a:chOff x="0" y="0"/>
          <a:chExt cx="0" cy="0"/>
        </a:xfrm>
      </p:grpSpPr>
      <p:sp>
        <p:nvSpPr>
          <p:cNvPr id="114" name="Google Shape;114;p47"/>
          <p:cNvSpPr txBox="1">
            <a:spLocks noGrp="1"/>
          </p:cNvSpPr>
          <p:nvPr>
            <p:ph type="title"/>
          </p:nvPr>
        </p:nvSpPr>
        <p:spPr>
          <a:xfrm>
            <a:off x="4400325" y="102930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15" name="Google Shape;115;p47"/>
          <p:cNvSpPr txBox="1">
            <a:spLocks noGrp="1"/>
          </p:cNvSpPr>
          <p:nvPr>
            <p:ph type="body" idx="1"/>
          </p:nvPr>
        </p:nvSpPr>
        <p:spPr>
          <a:xfrm>
            <a:off x="4537275" y="22632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16" name="Google Shape;116;p47"/>
          <p:cNvSpPr>
            <a:spLocks noGrp="1"/>
          </p:cNvSpPr>
          <p:nvPr>
            <p:ph type="pic" idx="2"/>
          </p:nvPr>
        </p:nvSpPr>
        <p:spPr>
          <a:xfrm>
            <a:off x="-538125" y="0"/>
            <a:ext cx="4605000" cy="5143500"/>
          </a:xfrm>
          <a:prstGeom prst="roundRect">
            <a:avLst>
              <a:gd name="adj" fmla="val 13323"/>
            </a:avLst>
          </a:prstGeom>
          <a:noFill/>
          <a:ln>
            <a:noFill/>
          </a:ln>
        </p:spPr>
      </p:sp>
      <p:pic>
        <p:nvPicPr>
          <p:cNvPr id="117" name="Google Shape;117;p47"/>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 right text and full height photo light green">
  <p:cSld name="CUSTOM_11_1_1_1_1_1_1_1_3_1_1_1">
    <p:bg>
      <p:bgPr>
        <a:solidFill>
          <a:srgbClr val="78BF26"/>
        </a:solidFill>
        <a:effectLst/>
      </p:bgPr>
    </p:bg>
    <p:spTree>
      <p:nvGrpSpPr>
        <p:cNvPr id="1" name="Shape 118"/>
        <p:cNvGrpSpPr/>
        <p:nvPr/>
      </p:nvGrpSpPr>
      <p:grpSpPr>
        <a:xfrm>
          <a:off x="0" y="0"/>
          <a:ext cx="0" cy="0"/>
          <a:chOff x="0" y="0"/>
          <a:chExt cx="0" cy="0"/>
        </a:xfrm>
      </p:grpSpPr>
      <p:sp>
        <p:nvSpPr>
          <p:cNvPr id="119" name="Google Shape;119;p48"/>
          <p:cNvSpPr txBox="1">
            <a:spLocks noGrp="1"/>
          </p:cNvSpPr>
          <p:nvPr>
            <p:ph type="title"/>
          </p:nvPr>
        </p:nvSpPr>
        <p:spPr>
          <a:xfrm>
            <a:off x="4400325" y="102930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20" name="Google Shape;120;p48"/>
          <p:cNvSpPr txBox="1">
            <a:spLocks noGrp="1"/>
          </p:cNvSpPr>
          <p:nvPr>
            <p:ph type="body" idx="1"/>
          </p:nvPr>
        </p:nvSpPr>
        <p:spPr>
          <a:xfrm>
            <a:off x="4537275" y="22632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21" name="Google Shape;121;p48"/>
          <p:cNvSpPr>
            <a:spLocks noGrp="1"/>
          </p:cNvSpPr>
          <p:nvPr>
            <p:ph type="pic" idx="2"/>
          </p:nvPr>
        </p:nvSpPr>
        <p:spPr>
          <a:xfrm>
            <a:off x="-538125" y="0"/>
            <a:ext cx="4605000" cy="5143500"/>
          </a:xfrm>
          <a:prstGeom prst="roundRect">
            <a:avLst>
              <a:gd name="adj" fmla="val 13323"/>
            </a:avLst>
          </a:prstGeom>
          <a:noFill/>
          <a:ln>
            <a:noFill/>
          </a:ln>
        </p:spPr>
      </p:sp>
      <p:pic>
        <p:nvPicPr>
          <p:cNvPr id="122" name="Google Shape;122;p48"/>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 right text and full height photo purple">
  <p:cSld name="CUSTOM_11_1_1_1_1_1_1_1_3_1_1_1_1_1">
    <p:bg>
      <p:bgPr>
        <a:solidFill>
          <a:srgbClr val="3C0032"/>
        </a:solidFill>
        <a:effectLst/>
      </p:bgPr>
    </p:bg>
    <p:spTree>
      <p:nvGrpSpPr>
        <p:cNvPr id="1" name="Shape 123"/>
        <p:cNvGrpSpPr/>
        <p:nvPr/>
      </p:nvGrpSpPr>
      <p:grpSpPr>
        <a:xfrm>
          <a:off x="0" y="0"/>
          <a:ext cx="0" cy="0"/>
          <a:chOff x="0" y="0"/>
          <a:chExt cx="0" cy="0"/>
        </a:xfrm>
      </p:grpSpPr>
      <p:sp>
        <p:nvSpPr>
          <p:cNvPr id="124" name="Google Shape;124;p49"/>
          <p:cNvSpPr txBox="1">
            <a:spLocks noGrp="1"/>
          </p:cNvSpPr>
          <p:nvPr>
            <p:ph type="title"/>
          </p:nvPr>
        </p:nvSpPr>
        <p:spPr>
          <a:xfrm>
            <a:off x="4400325" y="102930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125" name="Google Shape;125;p49"/>
          <p:cNvSpPr txBox="1">
            <a:spLocks noGrp="1"/>
          </p:cNvSpPr>
          <p:nvPr>
            <p:ph type="body" idx="1"/>
          </p:nvPr>
        </p:nvSpPr>
        <p:spPr>
          <a:xfrm>
            <a:off x="4537275" y="22632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26" name="Google Shape;126;p49"/>
          <p:cNvSpPr>
            <a:spLocks noGrp="1"/>
          </p:cNvSpPr>
          <p:nvPr>
            <p:ph type="pic" idx="2"/>
          </p:nvPr>
        </p:nvSpPr>
        <p:spPr>
          <a:xfrm>
            <a:off x="-538125" y="0"/>
            <a:ext cx="4605000" cy="5143500"/>
          </a:xfrm>
          <a:prstGeom prst="roundRect">
            <a:avLst>
              <a:gd name="adj" fmla="val 13323"/>
            </a:avLst>
          </a:prstGeom>
          <a:noFill/>
          <a:ln>
            <a:noFill/>
          </a:ln>
        </p:spPr>
      </p:sp>
      <p:pic>
        <p:nvPicPr>
          <p:cNvPr id="127" name="Google Shape;127;p49"/>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 right text and full height photo dark green">
  <p:cSld name="CUSTOM_11_1_1_1_1_1_1_1_3_1_1_1_1_1_1">
    <p:bg>
      <p:bgPr>
        <a:solidFill>
          <a:srgbClr val="144835"/>
        </a:solidFill>
        <a:effectLst/>
      </p:bgPr>
    </p:bg>
    <p:spTree>
      <p:nvGrpSpPr>
        <p:cNvPr id="1" name="Shape 128"/>
        <p:cNvGrpSpPr/>
        <p:nvPr/>
      </p:nvGrpSpPr>
      <p:grpSpPr>
        <a:xfrm>
          <a:off x="0" y="0"/>
          <a:ext cx="0" cy="0"/>
          <a:chOff x="0" y="0"/>
          <a:chExt cx="0" cy="0"/>
        </a:xfrm>
      </p:grpSpPr>
      <p:sp>
        <p:nvSpPr>
          <p:cNvPr id="129" name="Google Shape;129;p50"/>
          <p:cNvSpPr txBox="1">
            <a:spLocks noGrp="1"/>
          </p:cNvSpPr>
          <p:nvPr>
            <p:ph type="title"/>
          </p:nvPr>
        </p:nvSpPr>
        <p:spPr>
          <a:xfrm>
            <a:off x="4400325" y="102930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130" name="Google Shape;130;p50"/>
          <p:cNvSpPr txBox="1">
            <a:spLocks noGrp="1"/>
          </p:cNvSpPr>
          <p:nvPr>
            <p:ph type="body" idx="1"/>
          </p:nvPr>
        </p:nvSpPr>
        <p:spPr>
          <a:xfrm>
            <a:off x="4537275" y="22632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31" name="Google Shape;131;p50"/>
          <p:cNvSpPr>
            <a:spLocks noGrp="1"/>
          </p:cNvSpPr>
          <p:nvPr>
            <p:ph type="pic" idx="2"/>
          </p:nvPr>
        </p:nvSpPr>
        <p:spPr>
          <a:xfrm>
            <a:off x="-538125" y="0"/>
            <a:ext cx="4605000" cy="5143500"/>
          </a:xfrm>
          <a:prstGeom prst="roundRect">
            <a:avLst>
              <a:gd name="adj" fmla="val 13323"/>
            </a:avLst>
          </a:prstGeom>
          <a:noFill/>
          <a:ln>
            <a:noFill/>
          </a:ln>
        </p:spPr>
      </p:sp>
      <p:pic>
        <p:nvPicPr>
          <p:cNvPr id="132" name="Google Shape;132;p50"/>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 right text and full height photo dark blue">
  <p:cSld name="CUSTOM_11_1_1_1_1_1_1_1_3_1_1_1_1_1_1_1">
    <p:bg>
      <p:bgPr>
        <a:solidFill>
          <a:srgbClr val="001E82"/>
        </a:solidFill>
        <a:effectLst/>
      </p:bgPr>
    </p:bg>
    <p:spTree>
      <p:nvGrpSpPr>
        <p:cNvPr id="1" name="Shape 133"/>
        <p:cNvGrpSpPr/>
        <p:nvPr/>
      </p:nvGrpSpPr>
      <p:grpSpPr>
        <a:xfrm>
          <a:off x="0" y="0"/>
          <a:ext cx="0" cy="0"/>
          <a:chOff x="0" y="0"/>
          <a:chExt cx="0" cy="0"/>
        </a:xfrm>
      </p:grpSpPr>
      <p:sp>
        <p:nvSpPr>
          <p:cNvPr id="134" name="Google Shape;134;p51"/>
          <p:cNvSpPr txBox="1">
            <a:spLocks noGrp="1"/>
          </p:cNvSpPr>
          <p:nvPr>
            <p:ph type="title"/>
          </p:nvPr>
        </p:nvSpPr>
        <p:spPr>
          <a:xfrm>
            <a:off x="4400325" y="102930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135" name="Google Shape;135;p51"/>
          <p:cNvSpPr txBox="1">
            <a:spLocks noGrp="1"/>
          </p:cNvSpPr>
          <p:nvPr>
            <p:ph type="body" idx="1"/>
          </p:nvPr>
        </p:nvSpPr>
        <p:spPr>
          <a:xfrm>
            <a:off x="4537275" y="22632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36" name="Google Shape;136;p51"/>
          <p:cNvSpPr>
            <a:spLocks noGrp="1"/>
          </p:cNvSpPr>
          <p:nvPr>
            <p:ph type="pic" idx="2"/>
          </p:nvPr>
        </p:nvSpPr>
        <p:spPr>
          <a:xfrm>
            <a:off x="-538125" y="0"/>
            <a:ext cx="4605000" cy="5143500"/>
          </a:xfrm>
          <a:prstGeom prst="roundRect">
            <a:avLst>
              <a:gd name="adj" fmla="val 13323"/>
            </a:avLst>
          </a:prstGeom>
          <a:noFill/>
          <a:ln>
            <a:noFill/>
          </a:ln>
        </p:spPr>
      </p:sp>
      <p:pic>
        <p:nvPicPr>
          <p:cNvPr id="137" name="Google Shape;137;p51"/>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 left text and full height photo light grey">
  <p:cSld name="CUSTOM_11_1_1_1_1_1_1_1_2">
    <p:bg>
      <p:bgPr>
        <a:solidFill>
          <a:srgbClr val="E6E4DB"/>
        </a:solidFill>
        <a:effectLst/>
      </p:bgPr>
    </p:bg>
    <p:spTree>
      <p:nvGrpSpPr>
        <p:cNvPr id="1" name="Shape 138"/>
        <p:cNvGrpSpPr/>
        <p:nvPr/>
      </p:nvGrpSpPr>
      <p:grpSpPr>
        <a:xfrm>
          <a:off x="0" y="0"/>
          <a:ext cx="0" cy="0"/>
          <a:chOff x="0" y="0"/>
          <a:chExt cx="0" cy="0"/>
        </a:xfrm>
      </p:grpSpPr>
      <p:sp>
        <p:nvSpPr>
          <p:cNvPr id="139" name="Google Shape;139;p52"/>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40" name="Google Shape;140;p52"/>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41" name="Google Shape;141;p52"/>
          <p:cNvSpPr>
            <a:spLocks noGrp="1"/>
          </p:cNvSpPr>
          <p:nvPr>
            <p:ph type="pic" idx="2"/>
          </p:nvPr>
        </p:nvSpPr>
        <p:spPr>
          <a:xfrm>
            <a:off x="5176875" y="0"/>
            <a:ext cx="4605000" cy="5143500"/>
          </a:xfrm>
          <a:prstGeom prst="roundRect">
            <a:avLst>
              <a:gd name="adj" fmla="val 13323"/>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 left text and full height photo yellow">
  <p:cSld name="CUSTOM_11_1_1_1_1_1_1_1_1">
    <p:bg>
      <p:bgPr>
        <a:solidFill>
          <a:srgbClr val="FFD200"/>
        </a:solidFill>
        <a:effectLst/>
      </p:bgPr>
    </p:bg>
    <p:spTree>
      <p:nvGrpSpPr>
        <p:cNvPr id="1" name="Shape 142"/>
        <p:cNvGrpSpPr/>
        <p:nvPr/>
      </p:nvGrpSpPr>
      <p:grpSpPr>
        <a:xfrm>
          <a:off x="0" y="0"/>
          <a:ext cx="0" cy="0"/>
          <a:chOff x="0" y="0"/>
          <a:chExt cx="0" cy="0"/>
        </a:xfrm>
      </p:grpSpPr>
      <p:sp>
        <p:nvSpPr>
          <p:cNvPr id="143" name="Google Shape;143;p53"/>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44" name="Google Shape;144;p53"/>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45" name="Google Shape;145;p53"/>
          <p:cNvSpPr>
            <a:spLocks noGrp="1"/>
          </p:cNvSpPr>
          <p:nvPr>
            <p:ph type="pic" idx="2"/>
          </p:nvPr>
        </p:nvSpPr>
        <p:spPr>
          <a:xfrm>
            <a:off x="5176875" y="0"/>
            <a:ext cx="4605000" cy="5143500"/>
          </a:xfrm>
          <a:prstGeom prst="roundRect">
            <a:avLst>
              <a:gd name="adj" fmla="val 13323"/>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 left text and full height photo orange">
  <p:cSld name="CUSTOM_11_1_1_1_1_1_1_1_1_1_1">
    <p:bg>
      <p:bgPr>
        <a:solidFill>
          <a:srgbClr val="FD5000"/>
        </a:solidFill>
        <a:effectLst/>
      </p:bgPr>
    </p:bg>
    <p:spTree>
      <p:nvGrpSpPr>
        <p:cNvPr id="1" name="Shape 146"/>
        <p:cNvGrpSpPr/>
        <p:nvPr/>
      </p:nvGrpSpPr>
      <p:grpSpPr>
        <a:xfrm>
          <a:off x="0" y="0"/>
          <a:ext cx="0" cy="0"/>
          <a:chOff x="0" y="0"/>
          <a:chExt cx="0" cy="0"/>
        </a:xfrm>
      </p:grpSpPr>
      <p:sp>
        <p:nvSpPr>
          <p:cNvPr id="147" name="Google Shape;147;p54"/>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48" name="Google Shape;148;p54"/>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49" name="Google Shape;149;p54"/>
          <p:cNvSpPr>
            <a:spLocks noGrp="1"/>
          </p:cNvSpPr>
          <p:nvPr>
            <p:ph type="pic" idx="2"/>
          </p:nvPr>
        </p:nvSpPr>
        <p:spPr>
          <a:xfrm>
            <a:off x="5176875" y="0"/>
            <a:ext cx="4605000" cy="5143500"/>
          </a:xfrm>
          <a:prstGeom prst="roundRect">
            <a:avLst>
              <a:gd name="adj" fmla="val 13323"/>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 left text and full height photo light green">
  <p:cSld name="CUSTOM_11_1_1_1_1_1_1_1_1_1_1_1_2">
    <p:bg>
      <p:bgPr>
        <a:solidFill>
          <a:srgbClr val="78BF26"/>
        </a:solidFill>
        <a:effectLst/>
      </p:bgPr>
    </p:bg>
    <p:spTree>
      <p:nvGrpSpPr>
        <p:cNvPr id="1" name="Shape 150"/>
        <p:cNvGrpSpPr/>
        <p:nvPr/>
      </p:nvGrpSpPr>
      <p:grpSpPr>
        <a:xfrm>
          <a:off x="0" y="0"/>
          <a:ext cx="0" cy="0"/>
          <a:chOff x="0" y="0"/>
          <a:chExt cx="0" cy="0"/>
        </a:xfrm>
      </p:grpSpPr>
      <p:sp>
        <p:nvSpPr>
          <p:cNvPr id="151" name="Google Shape;151;p55"/>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52" name="Google Shape;152;p55"/>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53" name="Google Shape;153;p55"/>
          <p:cNvSpPr>
            <a:spLocks noGrp="1"/>
          </p:cNvSpPr>
          <p:nvPr>
            <p:ph type="pic" idx="2"/>
          </p:nvPr>
        </p:nvSpPr>
        <p:spPr>
          <a:xfrm>
            <a:off x="5176875" y="0"/>
            <a:ext cx="4605000" cy="5143500"/>
          </a:xfrm>
          <a:prstGeom prst="roundRect">
            <a:avLst>
              <a:gd name="adj" fmla="val 13323"/>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 right text and photo light grey">
  <p:cSld name="CUSTOM_2_1_1_1_1">
    <p:bg>
      <p:bgPr>
        <a:solidFill>
          <a:srgbClr val="E6E4DB"/>
        </a:solidFill>
        <a:effectLst/>
      </p:bgPr>
    </p:bg>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3975875" y="10903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23" name="Google Shape;23;p19"/>
          <p:cNvSpPr txBox="1">
            <a:spLocks noGrp="1"/>
          </p:cNvSpPr>
          <p:nvPr>
            <p:ph type="body" idx="1"/>
          </p:nvPr>
        </p:nvSpPr>
        <p:spPr>
          <a:xfrm>
            <a:off x="3975875" y="2263200"/>
            <a:ext cx="4461900" cy="24969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24" name="Google Shape;24;p19"/>
          <p:cNvSpPr>
            <a:spLocks noGrp="1"/>
          </p:cNvSpPr>
          <p:nvPr>
            <p:ph type="pic" idx="2"/>
          </p:nvPr>
        </p:nvSpPr>
        <p:spPr>
          <a:xfrm>
            <a:off x="327200" y="266925"/>
            <a:ext cx="3295800" cy="4589100"/>
          </a:xfrm>
          <a:prstGeom prst="roundRect">
            <a:avLst>
              <a:gd name="adj" fmla="val 13323"/>
            </a:avLst>
          </a:prstGeom>
          <a:noFill/>
          <a:ln>
            <a:noFill/>
          </a:ln>
        </p:spPr>
        <p:txBody>
          <a:bodyPr/>
          <a:lstStyle/>
          <a:p>
            <a:endParaRPr lang="en-US"/>
          </a:p>
        </p:txBody>
      </p:sp>
      <p:pic>
        <p:nvPicPr>
          <p:cNvPr id="25" name="Google Shape;25;p19"/>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 left text and full height photo warm grey">
  <p:cSld name="CUSTOM_11_1_1_1_1_1_1_1_1_1_1_1_1">
    <p:bg>
      <p:bgPr>
        <a:solidFill>
          <a:srgbClr val="A6A091"/>
        </a:solidFill>
        <a:effectLst/>
      </p:bgPr>
    </p:bg>
    <p:spTree>
      <p:nvGrpSpPr>
        <p:cNvPr id="1" name="Shape 154"/>
        <p:cNvGrpSpPr/>
        <p:nvPr/>
      </p:nvGrpSpPr>
      <p:grpSpPr>
        <a:xfrm>
          <a:off x="0" y="0"/>
          <a:ext cx="0" cy="0"/>
          <a:chOff x="0" y="0"/>
          <a:chExt cx="0" cy="0"/>
        </a:xfrm>
      </p:grpSpPr>
      <p:sp>
        <p:nvSpPr>
          <p:cNvPr id="155" name="Google Shape;155;p56"/>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56" name="Google Shape;156;p56"/>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57" name="Google Shape;157;p56"/>
          <p:cNvSpPr>
            <a:spLocks noGrp="1"/>
          </p:cNvSpPr>
          <p:nvPr>
            <p:ph type="pic" idx="2"/>
          </p:nvPr>
        </p:nvSpPr>
        <p:spPr>
          <a:xfrm>
            <a:off x="5176875" y="0"/>
            <a:ext cx="4605000" cy="5143500"/>
          </a:xfrm>
          <a:prstGeom prst="roundRect">
            <a:avLst>
              <a:gd name="adj" fmla="val 13323"/>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 left text and full height photo dark blue">
  <p:cSld name="CUSTOM_11_1_1_1_1_1_1_1_1_1_1_1_1_1">
    <p:bg>
      <p:bgPr>
        <a:solidFill>
          <a:srgbClr val="001E82"/>
        </a:solidFill>
        <a:effectLst/>
      </p:bgPr>
    </p:bg>
    <p:spTree>
      <p:nvGrpSpPr>
        <p:cNvPr id="1" name="Shape 158"/>
        <p:cNvGrpSpPr/>
        <p:nvPr/>
      </p:nvGrpSpPr>
      <p:grpSpPr>
        <a:xfrm>
          <a:off x="0" y="0"/>
          <a:ext cx="0" cy="0"/>
          <a:chOff x="0" y="0"/>
          <a:chExt cx="0" cy="0"/>
        </a:xfrm>
      </p:grpSpPr>
      <p:sp>
        <p:nvSpPr>
          <p:cNvPr id="159" name="Google Shape;159;p57"/>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160" name="Google Shape;160;p57"/>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61" name="Google Shape;161;p57"/>
          <p:cNvSpPr>
            <a:spLocks noGrp="1"/>
          </p:cNvSpPr>
          <p:nvPr>
            <p:ph type="pic" idx="2"/>
          </p:nvPr>
        </p:nvSpPr>
        <p:spPr>
          <a:xfrm>
            <a:off x="5176875" y="0"/>
            <a:ext cx="4605000" cy="5143500"/>
          </a:xfrm>
          <a:prstGeom prst="roundRect">
            <a:avLst>
              <a:gd name="adj" fmla="val 13323"/>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 left text and full height photo purple">
  <p:cSld name="CUSTOM_11_1_1_1_1_1_1_1_1_1_1_1_1_1_1_1">
    <p:bg>
      <p:bgPr>
        <a:solidFill>
          <a:srgbClr val="3C0032"/>
        </a:solidFill>
        <a:effectLst/>
      </p:bgPr>
    </p:bg>
    <p:spTree>
      <p:nvGrpSpPr>
        <p:cNvPr id="1" name="Shape 162"/>
        <p:cNvGrpSpPr/>
        <p:nvPr/>
      </p:nvGrpSpPr>
      <p:grpSpPr>
        <a:xfrm>
          <a:off x="0" y="0"/>
          <a:ext cx="0" cy="0"/>
          <a:chOff x="0" y="0"/>
          <a:chExt cx="0" cy="0"/>
        </a:xfrm>
      </p:grpSpPr>
      <p:sp>
        <p:nvSpPr>
          <p:cNvPr id="163" name="Google Shape;163;p58"/>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164" name="Google Shape;164;p58"/>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65" name="Google Shape;165;p58"/>
          <p:cNvSpPr>
            <a:spLocks noGrp="1"/>
          </p:cNvSpPr>
          <p:nvPr>
            <p:ph type="pic" idx="2"/>
          </p:nvPr>
        </p:nvSpPr>
        <p:spPr>
          <a:xfrm>
            <a:off x="5176875" y="0"/>
            <a:ext cx="4605000" cy="5143500"/>
          </a:xfrm>
          <a:prstGeom prst="roundRect">
            <a:avLst>
              <a:gd name="adj" fmla="val 13323"/>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 right text and photo dark blue">
  <p:cSld name="CUSTOM_2_1">
    <p:bg>
      <p:bgPr>
        <a:solidFill>
          <a:srgbClr val="001E82"/>
        </a:solidFill>
        <a:effectLst/>
      </p:bgPr>
    </p:bg>
    <p:spTree>
      <p:nvGrpSpPr>
        <p:cNvPr id="1" name="Shape 166"/>
        <p:cNvGrpSpPr/>
        <p:nvPr/>
      </p:nvGrpSpPr>
      <p:grpSpPr>
        <a:xfrm>
          <a:off x="0" y="0"/>
          <a:ext cx="0" cy="0"/>
          <a:chOff x="0" y="0"/>
          <a:chExt cx="0" cy="0"/>
        </a:xfrm>
      </p:grpSpPr>
      <p:sp>
        <p:nvSpPr>
          <p:cNvPr id="167" name="Google Shape;167;p59"/>
          <p:cNvSpPr txBox="1">
            <a:spLocks noGrp="1"/>
          </p:cNvSpPr>
          <p:nvPr>
            <p:ph type="title"/>
          </p:nvPr>
        </p:nvSpPr>
        <p:spPr>
          <a:xfrm>
            <a:off x="3975875" y="10903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168" name="Google Shape;168;p59"/>
          <p:cNvSpPr txBox="1">
            <a:spLocks noGrp="1"/>
          </p:cNvSpPr>
          <p:nvPr>
            <p:ph type="body" idx="1"/>
          </p:nvPr>
        </p:nvSpPr>
        <p:spPr>
          <a:xfrm>
            <a:off x="3975875" y="2263200"/>
            <a:ext cx="4461900" cy="24969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69" name="Google Shape;169;p59"/>
          <p:cNvSpPr>
            <a:spLocks noGrp="1"/>
          </p:cNvSpPr>
          <p:nvPr>
            <p:ph type="pic" idx="2"/>
          </p:nvPr>
        </p:nvSpPr>
        <p:spPr>
          <a:xfrm>
            <a:off x="327200" y="266925"/>
            <a:ext cx="3295800" cy="4589100"/>
          </a:xfrm>
          <a:prstGeom prst="roundRect">
            <a:avLst>
              <a:gd name="adj" fmla="val 13323"/>
            </a:avLst>
          </a:prstGeom>
          <a:noFill/>
          <a:ln>
            <a:noFill/>
          </a:ln>
        </p:spPr>
      </p:sp>
      <p:pic>
        <p:nvPicPr>
          <p:cNvPr id="170" name="Google Shape;170;p59"/>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 right text and photo dark green">
  <p:cSld name="CUSTOM_2_1_3">
    <p:bg>
      <p:bgPr>
        <a:solidFill>
          <a:srgbClr val="144835"/>
        </a:solidFill>
        <a:effectLst/>
      </p:bgPr>
    </p:bg>
    <p:spTree>
      <p:nvGrpSpPr>
        <p:cNvPr id="1" name="Shape 171"/>
        <p:cNvGrpSpPr/>
        <p:nvPr/>
      </p:nvGrpSpPr>
      <p:grpSpPr>
        <a:xfrm>
          <a:off x="0" y="0"/>
          <a:ext cx="0" cy="0"/>
          <a:chOff x="0" y="0"/>
          <a:chExt cx="0" cy="0"/>
        </a:xfrm>
      </p:grpSpPr>
      <p:sp>
        <p:nvSpPr>
          <p:cNvPr id="172" name="Google Shape;172;p60"/>
          <p:cNvSpPr txBox="1">
            <a:spLocks noGrp="1"/>
          </p:cNvSpPr>
          <p:nvPr>
            <p:ph type="title"/>
          </p:nvPr>
        </p:nvSpPr>
        <p:spPr>
          <a:xfrm>
            <a:off x="3975875" y="10903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173" name="Google Shape;173;p60"/>
          <p:cNvSpPr txBox="1">
            <a:spLocks noGrp="1"/>
          </p:cNvSpPr>
          <p:nvPr>
            <p:ph type="body" idx="1"/>
          </p:nvPr>
        </p:nvSpPr>
        <p:spPr>
          <a:xfrm>
            <a:off x="3975875" y="2263200"/>
            <a:ext cx="4461900" cy="24969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74" name="Google Shape;174;p60"/>
          <p:cNvSpPr>
            <a:spLocks noGrp="1"/>
          </p:cNvSpPr>
          <p:nvPr>
            <p:ph type="pic" idx="2"/>
          </p:nvPr>
        </p:nvSpPr>
        <p:spPr>
          <a:xfrm>
            <a:off x="327200" y="266925"/>
            <a:ext cx="3295800" cy="4589100"/>
          </a:xfrm>
          <a:prstGeom prst="roundRect">
            <a:avLst>
              <a:gd name="adj" fmla="val 13323"/>
            </a:avLst>
          </a:prstGeom>
          <a:noFill/>
          <a:ln>
            <a:noFill/>
          </a:ln>
        </p:spPr>
      </p:sp>
      <p:pic>
        <p:nvPicPr>
          <p:cNvPr id="175" name="Google Shape;175;p60"/>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 right text and photo light green">
  <p:cSld name="CUSTOM_2_1_2">
    <p:bg>
      <p:bgPr>
        <a:solidFill>
          <a:srgbClr val="78BF26"/>
        </a:solidFill>
        <a:effectLst/>
      </p:bgPr>
    </p:bg>
    <p:spTree>
      <p:nvGrpSpPr>
        <p:cNvPr id="1" name="Shape 176"/>
        <p:cNvGrpSpPr/>
        <p:nvPr/>
      </p:nvGrpSpPr>
      <p:grpSpPr>
        <a:xfrm>
          <a:off x="0" y="0"/>
          <a:ext cx="0" cy="0"/>
          <a:chOff x="0" y="0"/>
          <a:chExt cx="0" cy="0"/>
        </a:xfrm>
      </p:grpSpPr>
      <p:sp>
        <p:nvSpPr>
          <p:cNvPr id="177" name="Google Shape;177;p61"/>
          <p:cNvSpPr txBox="1">
            <a:spLocks noGrp="1"/>
          </p:cNvSpPr>
          <p:nvPr>
            <p:ph type="title"/>
          </p:nvPr>
        </p:nvSpPr>
        <p:spPr>
          <a:xfrm>
            <a:off x="3975875" y="10903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78" name="Google Shape;178;p61"/>
          <p:cNvSpPr txBox="1">
            <a:spLocks noGrp="1"/>
          </p:cNvSpPr>
          <p:nvPr>
            <p:ph type="body" idx="1"/>
          </p:nvPr>
        </p:nvSpPr>
        <p:spPr>
          <a:xfrm>
            <a:off x="3975875" y="2263200"/>
            <a:ext cx="4461900" cy="24969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79" name="Google Shape;179;p61"/>
          <p:cNvSpPr>
            <a:spLocks noGrp="1"/>
          </p:cNvSpPr>
          <p:nvPr>
            <p:ph type="pic" idx="2"/>
          </p:nvPr>
        </p:nvSpPr>
        <p:spPr>
          <a:xfrm>
            <a:off x="327200" y="266925"/>
            <a:ext cx="3295800" cy="4589100"/>
          </a:xfrm>
          <a:prstGeom prst="roundRect">
            <a:avLst>
              <a:gd name="adj" fmla="val 13323"/>
            </a:avLst>
          </a:prstGeom>
          <a:noFill/>
          <a:ln>
            <a:noFill/>
          </a:ln>
        </p:spPr>
      </p:sp>
      <p:pic>
        <p:nvPicPr>
          <p:cNvPr id="180" name="Google Shape;180;p61"/>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 right text and photo orange">
  <p:cSld name="CUSTOM_2_1_2_2">
    <p:bg>
      <p:bgPr>
        <a:solidFill>
          <a:srgbClr val="FD5000"/>
        </a:solidFill>
        <a:effectLst/>
      </p:bgPr>
    </p:bg>
    <p:spTree>
      <p:nvGrpSpPr>
        <p:cNvPr id="1" name="Shape 181"/>
        <p:cNvGrpSpPr/>
        <p:nvPr/>
      </p:nvGrpSpPr>
      <p:grpSpPr>
        <a:xfrm>
          <a:off x="0" y="0"/>
          <a:ext cx="0" cy="0"/>
          <a:chOff x="0" y="0"/>
          <a:chExt cx="0" cy="0"/>
        </a:xfrm>
      </p:grpSpPr>
      <p:sp>
        <p:nvSpPr>
          <p:cNvPr id="182" name="Google Shape;182;p62"/>
          <p:cNvSpPr txBox="1">
            <a:spLocks noGrp="1"/>
          </p:cNvSpPr>
          <p:nvPr>
            <p:ph type="title"/>
          </p:nvPr>
        </p:nvSpPr>
        <p:spPr>
          <a:xfrm>
            <a:off x="3975875" y="10903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83" name="Google Shape;183;p62"/>
          <p:cNvSpPr txBox="1">
            <a:spLocks noGrp="1"/>
          </p:cNvSpPr>
          <p:nvPr>
            <p:ph type="body" idx="1"/>
          </p:nvPr>
        </p:nvSpPr>
        <p:spPr>
          <a:xfrm>
            <a:off x="3975875" y="2263200"/>
            <a:ext cx="4461900" cy="24969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84" name="Google Shape;184;p62"/>
          <p:cNvSpPr>
            <a:spLocks noGrp="1"/>
          </p:cNvSpPr>
          <p:nvPr>
            <p:ph type="pic" idx="2"/>
          </p:nvPr>
        </p:nvSpPr>
        <p:spPr>
          <a:xfrm>
            <a:off x="327200" y="266925"/>
            <a:ext cx="3295800" cy="4589100"/>
          </a:xfrm>
          <a:prstGeom prst="roundRect">
            <a:avLst>
              <a:gd name="adj" fmla="val 13323"/>
            </a:avLst>
          </a:prstGeom>
          <a:noFill/>
          <a:ln>
            <a:noFill/>
          </a:ln>
        </p:spPr>
      </p:sp>
      <p:pic>
        <p:nvPicPr>
          <p:cNvPr id="185" name="Google Shape;185;p62"/>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 right text and photo yellow">
  <p:cSld name="CUSTOM_2_1_2_1">
    <p:bg>
      <p:bgPr>
        <a:solidFill>
          <a:srgbClr val="FFD200"/>
        </a:solidFill>
        <a:effectLst/>
      </p:bgPr>
    </p:bg>
    <p:spTree>
      <p:nvGrpSpPr>
        <p:cNvPr id="1" name="Shape 186"/>
        <p:cNvGrpSpPr/>
        <p:nvPr/>
      </p:nvGrpSpPr>
      <p:grpSpPr>
        <a:xfrm>
          <a:off x="0" y="0"/>
          <a:ext cx="0" cy="0"/>
          <a:chOff x="0" y="0"/>
          <a:chExt cx="0" cy="0"/>
        </a:xfrm>
      </p:grpSpPr>
      <p:sp>
        <p:nvSpPr>
          <p:cNvPr id="187" name="Google Shape;187;p63"/>
          <p:cNvSpPr txBox="1">
            <a:spLocks noGrp="1"/>
          </p:cNvSpPr>
          <p:nvPr>
            <p:ph type="title"/>
          </p:nvPr>
        </p:nvSpPr>
        <p:spPr>
          <a:xfrm>
            <a:off x="3975875" y="10903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88" name="Google Shape;188;p63"/>
          <p:cNvSpPr txBox="1">
            <a:spLocks noGrp="1"/>
          </p:cNvSpPr>
          <p:nvPr>
            <p:ph type="body" idx="1"/>
          </p:nvPr>
        </p:nvSpPr>
        <p:spPr>
          <a:xfrm>
            <a:off x="3975875" y="2263200"/>
            <a:ext cx="4461900" cy="24969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89" name="Google Shape;189;p63"/>
          <p:cNvSpPr>
            <a:spLocks noGrp="1"/>
          </p:cNvSpPr>
          <p:nvPr>
            <p:ph type="pic" idx="2"/>
          </p:nvPr>
        </p:nvSpPr>
        <p:spPr>
          <a:xfrm>
            <a:off x="327200" y="266925"/>
            <a:ext cx="3295800" cy="4589100"/>
          </a:xfrm>
          <a:prstGeom prst="roundRect">
            <a:avLst>
              <a:gd name="adj" fmla="val 13323"/>
            </a:avLst>
          </a:prstGeom>
          <a:noFill/>
          <a:ln>
            <a:noFill/>
          </a:ln>
        </p:spPr>
      </p:sp>
      <p:pic>
        <p:nvPicPr>
          <p:cNvPr id="190" name="Google Shape;190;p63"/>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 right text and photo purple">
  <p:cSld name="CUSTOM_2_1_1">
    <p:bg>
      <p:bgPr>
        <a:solidFill>
          <a:srgbClr val="3C0032"/>
        </a:solidFill>
        <a:effectLst/>
      </p:bgPr>
    </p:bg>
    <p:spTree>
      <p:nvGrpSpPr>
        <p:cNvPr id="1" name="Shape 191"/>
        <p:cNvGrpSpPr/>
        <p:nvPr/>
      </p:nvGrpSpPr>
      <p:grpSpPr>
        <a:xfrm>
          <a:off x="0" y="0"/>
          <a:ext cx="0" cy="0"/>
          <a:chOff x="0" y="0"/>
          <a:chExt cx="0" cy="0"/>
        </a:xfrm>
      </p:grpSpPr>
      <p:sp>
        <p:nvSpPr>
          <p:cNvPr id="192" name="Google Shape;192;p64"/>
          <p:cNvSpPr txBox="1">
            <a:spLocks noGrp="1"/>
          </p:cNvSpPr>
          <p:nvPr>
            <p:ph type="title"/>
          </p:nvPr>
        </p:nvSpPr>
        <p:spPr>
          <a:xfrm>
            <a:off x="3975875" y="10903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193" name="Google Shape;193;p64"/>
          <p:cNvSpPr txBox="1">
            <a:spLocks noGrp="1"/>
          </p:cNvSpPr>
          <p:nvPr>
            <p:ph type="body" idx="1"/>
          </p:nvPr>
        </p:nvSpPr>
        <p:spPr>
          <a:xfrm>
            <a:off x="3975875" y="2263200"/>
            <a:ext cx="4461900" cy="24969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94" name="Google Shape;194;p64"/>
          <p:cNvSpPr>
            <a:spLocks noGrp="1"/>
          </p:cNvSpPr>
          <p:nvPr>
            <p:ph type="pic" idx="2"/>
          </p:nvPr>
        </p:nvSpPr>
        <p:spPr>
          <a:xfrm>
            <a:off x="327200" y="266925"/>
            <a:ext cx="3295800" cy="4589100"/>
          </a:xfrm>
          <a:prstGeom prst="roundRect">
            <a:avLst>
              <a:gd name="adj" fmla="val 13323"/>
            </a:avLst>
          </a:prstGeom>
          <a:noFill/>
          <a:ln>
            <a:noFill/>
          </a:ln>
        </p:spPr>
      </p:sp>
      <p:pic>
        <p:nvPicPr>
          <p:cNvPr id="195" name="Google Shape;195;p64"/>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 right text and photo warm grey">
  <p:cSld name="CUSTOM_2_1_1_1">
    <p:bg>
      <p:bgPr>
        <a:solidFill>
          <a:srgbClr val="A6A091"/>
        </a:solidFill>
        <a:effectLst/>
      </p:bgPr>
    </p:bg>
    <p:spTree>
      <p:nvGrpSpPr>
        <p:cNvPr id="1" name="Shape 196"/>
        <p:cNvGrpSpPr/>
        <p:nvPr/>
      </p:nvGrpSpPr>
      <p:grpSpPr>
        <a:xfrm>
          <a:off x="0" y="0"/>
          <a:ext cx="0" cy="0"/>
          <a:chOff x="0" y="0"/>
          <a:chExt cx="0" cy="0"/>
        </a:xfrm>
      </p:grpSpPr>
      <p:sp>
        <p:nvSpPr>
          <p:cNvPr id="197" name="Google Shape;197;p65"/>
          <p:cNvSpPr txBox="1">
            <a:spLocks noGrp="1"/>
          </p:cNvSpPr>
          <p:nvPr>
            <p:ph type="title"/>
          </p:nvPr>
        </p:nvSpPr>
        <p:spPr>
          <a:xfrm>
            <a:off x="3975875" y="1090350"/>
            <a:ext cx="47358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198" name="Google Shape;198;p65"/>
          <p:cNvSpPr txBox="1">
            <a:spLocks noGrp="1"/>
          </p:cNvSpPr>
          <p:nvPr>
            <p:ph type="body" idx="1"/>
          </p:nvPr>
        </p:nvSpPr>
        <p:spPr>
          <a:xfrm>
            <a:off x="3975875" y="2263200"/>
            <a:ext cx="4461900" cy="24969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99" name="Google Shape;199;p65"/>
          <p:cNvSpPr>
            <a:spLocks noGrp="1"/>
          </p:cNvSpPr>
          <p:nvPr>
            <p:ph type="pic" idx="2"/>
          </p:nvPr>
        </p:nvSpPr>
        <p:spPr>
          <a:xfrm>
            <a:off x="327200" y="266925"/>
            <a:ext cx="3295800" cy="4589100"/>
          </a:xfrm>
          <a:prstGeom prst="roundRect">
            <a:avLst>
              <a:gd name="adj" fmla="val 13323"/>
            </a:avLst>
          </a:prstGeom>
          <a:noFill/>
          <a:ln>
            <a:noFill/>
          </a:ln>
        </p:spPr>
      </p:sp>
      <p:pic>
        <p:nvPicPr>
          <p:cNvPr id="200" name="Google Shape;200;p65"/>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 title slide dark blue">
  <p:cSld name="TITLE_1">
    <p:bg>
      <p:bgPr>
        <a:solidFill>
          <a:srgbClr val="001E82"/>
        </a:solidFill>
        <a:effectLst/>
      </p:bgPr>
    </p:bg>
    <p:spTree>
      <p:nvGrpSpPr>
        <p:cNvPr id="1" name="Shape 26"/>
        <p:cNvGrpSpPr/>
        <p:nvPr/>
      </p:nvGrpSpPr>
      <p:grpSpPr>
        <a:xfrm>
          <a:off x="0" y="0"/>
          <a:ext cx="0" cy="0"/>
          <a:chOff x="0" y="0"/>
          <a:chExt cx="0" cy="0"/>
        </a:xfrm>
      </p:grpSpPr>
      <p:sp>
        <p:nvSpPr>
          <p:cNvPr id="27" name="Google Shape;27;p17"/>
          <p:cNvSpPr txBox="1">
            <a:spLocks noGrp="1"/>
          </p:cNvSpPr>
          <p:nvPr>
            <p:ph type="title"/>
          </p:nvPr>
        </p:nvSpPr>
        <p:spPr>
          <a:xfrm>
            <a:off x="370225" y="439125"/>
            <a:ext cx="2815500" cy="629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250"/>
              <a:buFont typeface="Inter"/>
              <a:buNone/>
              <a:defRPr sz="1250" b="0">
                <a:solidFill>
                  <a:schemeClr val="lt1"/>
                </a:solidFill>
                <a:latin typeface="Inter"/>
                <a:ea typeface="Inter"/>
                <a:cs typeface="Inter"/>
                <a:sym typeface="Inter"/>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17"/>
          <p:cNvSpPr txBox="1">
            <a:spLocks noGrp="1"/>
          </p:cNvSpPr>
          <p:nvPr>
            <p:ph type="ctrTitle" idx="2"/>
          </p:nvPr>
        </p:nvSpPr>
        <p:spPr>
          <a:xfrm>
            <a:off x="311700" y="1263875"/>
            <a:ext cx="5130000" cy="3071700"/>
          </a:xfrm>
          <a:prstGeom prst="rect">
            <a:avLst/>
          </a:prstGeom>
          <a:noFill/>
          <a:ln>
            <a:noFill/>
          </a:ln>
        </p:spPr>
        <p:txBody>
          <a:bodyPr spcFirstLastPara="1" wrap="square" lIns="91425" tIns="91425" rIns="91425" bIns="91425" anchor="t" anchorCtr="0">
            <a:noAutofit/>
          </a:bodyPr>
          <a:lstStyle>
            <a:lvl1pPr lvl="0" algn="l">
              <a:lnSpc>
                <a:spcPct val="88000"/>
              </a:lnSpc>
              <a:spcBef>
                <a:spcPts val="0"/>
              </a:spcBef>
              <a:spcAft>
                <a:spcPts val="0"/>
              </a:spcAft>
              <a:buClr>
                <a:schemeClr val="lt1"/>
              </a:buClr>
              <a:buSzPts val="5900"/>
              <a:buNone/>
              <a:defRPr sz="59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9" name="Google Shape;2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30" name="Google Shape;30;p17"/>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f. left text and multi image light green">
  <p:cSld name="CUSTOM_4">
    <p:bg>
      <p:bgPr>
        <a:solidFill>
          <a:srgbClr val="78BF26"/>
        </a:solidFill>
        <a:effectLst/>
      </p:bgPr>
    </p:bg>
    <p:spTree>
      <p:nvGrpSpPr>
        <p:cNvPr id="1" name="Shape 201"/>
        <p:cNvGrpSpPr/>
        <p:nvPr/>
      </p:nvGrpSpPr>
      <p:grpSpPr>
        <a:xfrm>
          <a:off x="0" y="0"/>
          <a:ext cx="0" cy="0"/>
          <a:chOff x="0" y="0"/>
          <a:chExt cx="0" cy="0"/>
        </a:xfrm>
      </p:grpSpPr>
      <p:sp>
        <p:nvSpPr>
          <p:cNvPr id="202" name="Google Shape;202;p66"/>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203" name="Google Shape;203;p66"/>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SzPts val="20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4" name="Google Shape;204;p66"/>
          <p:cNvSpPr>
            <a:spLocks noGrp="1"/>
          </p:cNvSpPr>
          <p:nvPr>
            <p:ph type="pic" idx="2"/>
          </p:nvPr>
        </p:nvSpPr>
        <p:spPr>
          <a:xfrm>
            <a:off x="4787250" y="1024575"/>
            <a:ext cx="2919000" cy="1670400"/>
          </a:xfrm>
          <a:prstGeom prst="roundRect">
            <a:avLst>
              <a:gd name="adj" fmla="val 12371"/>
            </a:avLst>
          </a:prstGeom>
          <a:noFill/>
          <a:ln>
            <a:noFill/>
          </a:ln>
        </p:spPr>
      </p:sp>
      <p:sp>
        <p:nvSpPr>
          <p:cNvPr id="205" name="Google Shape;205;p66"/>
          <p:cNvSpPr>
            <a:spLocks noGrp="1"/>
          </p:cNvSpPr>
          <p:nvPr>
            <p:ph type="pic" idx="3"/>
          </p:nvPr>
        </p:nvSpPr>
        <p:spPr>
          <a:xfrm>
            <a:off x="6940913" y="2135325"/>
            <a:ext cx="2321700" cy="1328700"/>
          </a:xfrm>
          <a:prstGeom prst="roundRect">
            <a:avLst>
              <a:gd name="adj" fmla="val 12371"/>
            </a:avLst>
          </a:prstGeom>
          <a:noFill/>
          <a:ln>
            <a:noFill/>
          </a:ln>
        </p:spPr>
      </p:sp>
      <p:sp>
        <p:nvSpPr>
          <p:cNvPr id="206" name="Google Shape;206;p66"/>
          <p:cNvSpPr>
            <a:spLocks noGrp="1"/>
          </p:cNvSpPr>
          <p:nvPr>
            <p:ph type="pic" idx="4"/>
          </p:nvPr>
        </p:nvSpPr>
        <p:spPr>
          <a:xfrm>
            <a:off x="6262999" y="3237400"/>
            <a:ext cx="2214900" cy="1267500"/>
          </a:xfrm>
          <a:prstGeom prst="roundRect">
            <a:avLst>
              <a:gd name="adj" fmla="val 12371"/>
            </a:avLst>
          </a:prstGeom>
          <a:noFill/>
          <a:ln>
            <a:noFill/>
          </a:ln>
        </p:spPr>
      </p:sp>
      <p:pic>
        <p:nvPicPr>
          <p:cNvPr id="207" name="Google Shape;207;p66"/>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 left text and multi image orange">
  <p:cSld name="CUSTOM_4_1">
    <p:bg>
      <p:bgPr>
        <a:solidFill>
          <a:srgbClr val="FD5000"/>
        </a:solidFill>
        <a:effectLst/>
      </p:bgPr>
    </p:bg>
    <p:spTree>
      <p:nvGrpSpPr>
        <p:cNvPr id="1" name="Shape 208"/>
        <p:cNvGrpSpPr/>
        <p:nvPr/>
      </p:nvGrpSpPr>
      <p:grpSpPr>
        <a:xfrm>
          <a:off x="0" y="0"/>
          <a:ext cx="0" cy="0"/>
          <a:chOff x="0" y="0"/>
          <a:chExt cx="0" cy="0"/>
        </a:xfrm>
      </p:grpSpPr>
      <p:sp>
        <p:nvSpPr>
          <p:cNvPr id="209" name="Google Shape;209;p67"/>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210" name="Google Shape;210;p67"/>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SzPts val="20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1" name="Google Shape;211;p67"/>
          <p:cNvSpPr>
            <a:spLocks noGrp="1"/>
          </p:cNvSpPr>
          <p:nvPr>
            <p:ph type="pic" idx="2"/>
          </p:nvPr>
        </p:nvSpPr>
        <p:spPr>
          <a:xfrm>
            <a:off x="4787250" y="1024575"/>
            <a:ext cx="2919000" cy="1670400"/>
          </a:xfrm>
          <a:prstGeom prst="roundRect">
            <a:avLst>
              <a:gd name="adj" fmla="val 12371"/>
            </a:avLst>
          </a:prstGeom>
          <a:noFill/>
          <a:ln>
            <a:noFill/>
          </a:ln>
        </p:spPr>
      </p:sp>
      <p:sp>
        <p:nvSpPr>
          <p:cNvPr id="212" name="Google Shape;212;p67"/>
          <p:cNvSpPr>
            <a:spLocks noGrp="1"/>
          </p:cNvSpPr>
          <p:nvPr>
            <p:ph type="pic" idx="3"/>
          </p:nvPr>
        </p:nvSpPr>
        <p:spPr>
          <a:xfrm>
            <a:off x="6940913" y="2135325"/>
            <a:ext cx="2321700" cy="1328700"/>
          </a:xfrm>
          <a:prstGeom prst="roundRect">
            <a:avLst>
              <a:gd name="adj" fmla="val 12371"/>
            </a:avLst>
          </a:prstGeom>
          <a:noFill/>
          <a:ln>
            <a:noFill/>
          </a:ln>
        </p:spPr>
      </p:sp>
      <p:sp>
        <p:nvSpPr>
          <p:cNvPr id="213" name="Google Shape;213;p67"/>
          <p:cNvSpPr>
            <a:spLocks noGrp="1"/>
          </p:cNvSpPr>
          <p:nvPr>
            <p:ph type="pic" idx="4"/>
          </p:nvPr>
        </p:nvSpPr>
        <p:spPr>
          <a:xfrm>
            <a:off x="6262999" y="3237400"/>
            <a:ext cx="2214900" cy="1267500"/>
          </a:xfrm>
          <a:prstGeom prst="roundRect">
            <a:avLst>
              <a:gd name="adj" fmla="val 12371"/>
            </a:avLst>
          </a:prstGeom>
          <a:noFill/>
          <a:ln>
            <a:noFill/>
          </a:ln>
        </p:spPr>
      </p:sp>
      <p:pic>
        <p:nvPicPr>
          <p:cNvPr id="214" name="Google Shape;214;p67"/>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f. left text and multi image yellow">
  <p:cSld name="CUSTOM_4_1_3">
    <p:bg>
      <p:bgPr>
        <a:solidFill>
          <a:srgbClr val="FFD200"/>
        </a:solidFill>
        <a:effectLst/>
      </p:bgPr>
    </p:bg>
    <p:spTree>
      <p:nvGrpSpPr>
        <p:cNvPr id="1" name="Shape 215"/>
        <p:cNvGrpSpPr/>
        <p:nvPr/>
      </p:nvGrpSpPr>
      <p:grpSpPr>
        <a:xfrm>
          <a:off x="0" y="0"/>
          <a:ext cx="0" cy="0"/>
          <a:chOff x="0" y="0"/>
          <a:chExt cx="0" cy="0"/>
        </a:xfrm>
      </p:grpSpPr>
      <p:sp>
        <p:nvSpPr>
          <p:cNvPr id="216" name="Google Shape;216;p68"/>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217" name="Google Shape;217;p68"/>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SzPts val="20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8" name="Google Shape;218;p68"/>
          <p:cNvSpPr>
            <a:spLocks noGrp="1"/>
          </p:cNvSpPr>
          <p:nvPr>
            <p:ph type="pic" idx="2"/>
          </p:nvPr>
        </p:nvSpPr>
        <p:spPr>
          <a:xfrm>
            <a:off x="4787250" y="1024575"/>
            <a:ext cx="2919000" cy="1670400"/>
          </a:xfrm>
          <a:prstGeom prst="roundRect">
            <a:avLst>
              <a:gd name="adj" fmla="val 12371"/>
            </a:avLst>
          </a:prstGeom>
          <a:noFill/>
          <a:ln>
            <a:noFill/>
          </a:ln>
        </p:spPr>
      </p:sp>
      <p:sp>
        <p:nvSpPr>
          <p:cNvPr id="219" name="Google Shape;219;p68"/>
          <p:cNvSpPr>
            <a:spLocks noGrp="1"/>
          </p:cNvSpPr>
          <p:nvPr>
            <p:ph type="pic" idx="3"/>
          </p:nvPr>
        </p:nvSpPr>
        <p:spPr>
          <a:xfrm>
            <a:off x="6940913" y="2135325"/>
            <a:ext cx="2321700" cy="1328700"/>
          </a:xfrm>
          <a:prstGeom prst="roundRect">
            <a:avLst>
              <a:gd name="adj" fmla="val 12371"/>
            </a:avLst>
          </a:prstGeom>
          <a:noFill/>
          <a:ln>
            <a:noFill/>
          </a:ln>
        </p:spPr>
      </p:sp>
      <p:sp>
        <p:nvSpPr>
          <p:cNvPr id="220" name="Google Shape;220;p68"/>
          <p:cNvSpPr>
            <a:spLocks noGrp="1"/>
          </p:cNvSpPr>
          <p:nvPr>
            <p:ph type="pic" idx="4"/>
          </p:nvPr>
        </p:nvSpPr>
        <p:spPr>
          <a:xfrm>
            <a:off x="6262999" y="3237400"/>
            <a:ext cx="2214900" cy="1267500"/>
          </a:xfrm>
          <a:prstGeom prst="roundRect">
            <a:avLst>
              <a:gd name="adj" fmla="val 12371"/>
            </a:avLst>
          </a:prstGeom>
          <a:noFill/>
          <a:ln>
            <a:noFill/>
          </a:ln>
        </p:spPr>
      </p:sp>
      <p:pic>
        <p:nvPicPr>
          <p:cNvPr id="221" name="Google Shape;221;p68"/>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f. left text and multi image dark blue">
  <p:cSld name="CUSTOM_4_1_2_1">
    <p:bg>
      <p:bgPr>
        <a:solidFill>
          <a:srgbClr val="001E82"/>
        </a:solidFill>
        <a:effectLst/>
      </p:bgPr>
    </p:bg>
    <p:spTree>
      <p:nvGrpSpPr>
        <p:cNvPr id="1" name="Shape 222"/>
        <p:cNvGrpSpPr/>
        <p:nvPr/>
      </p:nvGrpSpPr>
      <p:grpSpPr>
        <a:xfrm>
          <a:off x="0" y="0"/>
          <a:ext cx="0" cy="0"/>
          <a:chOff x="0" y="0"/>
          <a:chExt cx="0" cy="0"/>
        </a:xfrm>
      </p:grpSpPr>
      <p:sp>
        <p:nvSpPr>
          <p:cNvPr id="223" name="Google Shape;223;p69"/>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224" name="Google Shape;224;p69"/>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225" name="Google Shape;225;p69"/>
          <p:cNvSpPr>
            <a:spLocks noGrp="1"/>
          </p:cNvSpPr>
          <p:nvPr>
            <p:ph type="pic" idx="2"/>
          </p:nvPr>
        </p:nvSpPr>
        <p:spPr>
          <a:xfrm>
            <a:off x="4787250" y="1024575"/>
            <a:ext cx="2919000" cy="1670400"/>
          </a:xfrm>
          <a:prstGeom prst="roundRect">
            <a:avLst>
              <a:gd name="adj" fmla="val 12371"/>
            </a:avLst>
          </a:prstGeom>
          <a:noFill/>
          <a:ln>
            <a:noFill/>
          </a:ln>
        </p:spPr>
      </p:sp>
      <p:sp>
        <p:nvSpPr>
          <p:cNvPr id="226" name="Google Shape;226;p69"/>
          <p:cNvSpPr>
            <a:spLocks noGrp="1"/>
          </p:cNvSpPr>
          <p:nvPr>
            <p:ph type="pic" idx="3"/>
          </p:nvPr>
        </p:nvSpPr>
        <p:spPr>
          <a:xfrm>
            <a:off x="6940913" y="2135325"/>
            <a:ext cx="2321700" cy="1328700"/>
          </a:xfrm>
          <a:prstGeom prst="roundRect">
            <a:avLst>
              <a:gd name="adj" fmla="val 12371"/>
            </a:avLst>
          </a:prstGeom>
          <a:noFill/>
          <a:ln>
            <a:noFill/>
          </a:ln>
        </p:spPr>
      </p:sp>
      <p:sp>
        <p:nvSpPr>
          <p:cNvPr id="227" name="Google Shape;227;p69"/>
          <p:cNvSpPr>
            <a:spLocks noGrp="1"/>
          </p:cNvSpPr>
          <p:nvPr>
            <p:ph type="pic" idx="4"/>
          </p:nvPr>
        </p:nvSpPr>
        <p:spPr>
          <a:xfrm>
            <a:off x="6262999" y="3237400"/>
            <a:ext cx="2214900" cy="1267500"/>
          </a:xfrm>
          <a:prstGeom prst="roundRect">
            <a:avLst>
              <a:gd name="adj" fmla="val 12371"/>
            </a:avLst>
          </a:prstGeom>
          <a:noFill/>
          <a:ln>
            <a:noFill/>
          </a:ln>
        </p:spPr>
      </p:sp>
      <p:pic>
        <p:nvPicPr>
          <p:cNvPr id="228" name="Google Shape;228;p69"/>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 left text and multi image purple">
  <p:cSld name="CUSTOM_4_1_2_1_1">
    <p:bg>
      <p:bgPr>
        <a:solidFill>
          <a:srgbClr val="3C0032"/>
        </a:solidFill>
        <a:effectLst/>
      </p:bgPr>
    </p:bg>
    <p:spTree>
      <p:nvGrpSpPr>
        <p:cNvPr id="1" name="Shape 229"/>
        <p:cNvGrpSpPr/>
        <p:nvPr/>
      </p:nvGrpSpPr>
      <p:grpSpPr>
        <a:xfrm>
          <a:off x="0" y="0"/>
          <a:ext cx="0" cy="0"/>
          <a:chOff x="0" y="0"/>
          <a:chExt cx="0" cy="0"/>
        </a:xfrm>
      </p:grpSpPr>
      <p:sp>
        <p:nvSpPr>
          <p:cNvPr id="230" name="Google Shape;230;p70"/>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231" name="Google Shape;231;p70"/>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232" name="Google Shape;232;p70"/>
          <p:cNvSpPr>
            <a:spLocks noGrp="1"/>
          </p:cNvSpPr>
          <p:nvPr>
            <p:ph type="pic" idx="2"/>
          </p:nvPr>
        </p:nvSpPr>
        <p:spPr>
          <a:xfrm>
            <a:off x="4787250" y="1024575"/>
            <a:ext cx="2919000" cy="1670400"/>
          </a:xfrm>
          <a:prstGeom prst="roundRect">
            <a:avLst>
              <a:gd name="adj" fmla="val 12371"/>
            </a:avLst>
          </a:prstGeom>
          <a:noFill/>
          <a:ln>
            <a:noFill/>
          </a:ln>
        </p:spPr>
      </p:sp>
      <p:sp>
        <p:nvSpPr>
          <p:cNvPr id="233" name="Google Shape;233;p70"/>
          <p:cNvSpPr>
            <a:spLocks noGrp="1"/>
          </p:cNvSpPr>
          <p:nvPr>
            <p:ph type="pic" idx="3"/>
          </p:nvPr>
        </p:nvSpPr>
        <p:spPr>
          <a:xfrm>
            <a:off x="6940913" y="2135325"/>
            <a:ext cx="2321700" cy="1328700"/>
          </a:xfrm>
          <a:prstGeom prst="roundRect">
            <a:avLst>
              <a:gd name="adj" fmla="val 12371"/>
            </a:avLst>
          </a:prstGeom>
          <a:noFill/>
          <a:ln>
            <a:noFill/>
          </a:ln>
        </p:spPr>
      </p:sp>
      <p:sp>
        <p:nvSpPr>
          <p:cNvPr id="234" name="Google Shape;234;p70"/>
          <p:cNvSpPr>
            <a:spLocks noGrp="1"/>
          </p:cNvSpPr>
          <p:nvPr>
            <p:ph type="pic" idx="4"/>
          </p:nvPr>
        </p:nvSpPr>
        <p:spPr>
          <a:xfrm>
            <a:off x="6262999" y="3237400"/>
            <a:ext cx="2214900" cy="1267500"/>
          </a:xfrm>
          <a:prstGeom prst="roundRect">
            <a:avLst>
              <a:gd name="adj" fmla="val 12371"/>
            </a:avLst>
          </a:prstGeom>
          <a:noFill/>
          <a:ln>
            <a:noFill/>
          </a:ln>
        </p:spPr>
      </p:sp>
      <p:pic>
        <p:nvPicPr>
          <p:cNvPr id="235" name="Google Shape;235;p70"/>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 left text and multi image dark green">
  <p:cSld name="CUSTOM_4_1_2_1_1_1">
    <p:bg>
      <p:bgPr>
        <a:solidFill>
          <a:srgbClr val="144835"/>
        </a:solidFill>
        <a:effectLst/>
      </p:bgPr>
    </p:bg>
    <p:spTree>
      <p:nvGrpSpPr>
        <p:cNvPr id="1" name="Shape 236"/>
        <p:cNvGrpSpPr/>
        <p:nvPr/>
      </p:nvGrpSpPr>
      <p:grpSpPr>
        <a:xfrm>
          <a:off x="0" y="0"/>
          <a:ext cx="0" cy="0"/>
          <a:chOff x="0" y="0"/>
          <a:chExt cx="0" cy="0"/>
        </a:xfrm>
      </p:grpSpPr>
      <p:sp>
        <p:nvSpPr>
          <p:cNvPr id="237" name="Google Shape;237;p71"/>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238" name="Google Shape;238;p71"/>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239" name="Google Shape;239;p71"/>
          <p:cNvSpPr>
            <a:spLocks noGrp="1"/>
          </p:cNvSpPr>
          <p:nvPr>
            <p:ph type="pic" idx="2"/>
          </p:nvPr>
        </p:nvSpPr>
        <p:spPr>
          <a:xfrm>
            <a:off x="4787250" y="1024575"/>
            <a:ext cx="2919000" cy="1670400"/>
          </a:xfrm>
          <a:prstGeom prst="roundRect">
            <a:avLst>
              <a:gd name="adj" fmla="val 12371"/>
            </a:avLst>
          </a:prstGeom>
          <a:noFill/>
          <a:ln>
            <a:noFill/>
          </a:ln>
        </p:spPr>
      </p:sp>
      <p:sp>
        <p:nvSpPr>
          <p:cNvPr id="240" name="Google Shape;240;p71"/>
          <p:cNvSpPr>
            <a:spLocks noGrp="1"/>
          </p:cNvSpPr>
          <p:nvPr>
            <p:ph type="pic" idx="3"/>
          </p:nvPr>
        </p:nvSpPr>
        <p:spPr>
          <a:xfrm>
            <a:off x="6940913" y="2135325"/>
            <a:ext cx="2321700" cy="1328700"/>
          </a:xfrm>
          <a:prstGeom prst="roundRect">
            <a:avLst>
              <a:gd name="adj" fmla="val 12371"/>
            </a:avLst>
          </a:prstGeom>
          <a:noFill/>
          <a:ln>
            <a:noFill/>
          </a:ln>
        </p:spPr>
      </p:sp>
      <p:sp>
        <p:nvSpPr>
          <p:cNvPr id="241" name="Google Shape;241;p71"/>
          <p:cNvSpPr>
            <a:spLocks noGrp="1"/>
          </p:cNvSpPr>
          <p:nvPr>
            <p:ph type="pic" idx="4"/>
          </p:nvPr>
        </p:nvSpPr>
        <p:spPr>
          <a:xfrm>
            <a:off x="6262999" y="3237400"/>
            <a:ext cx="2214900" cy="1267500"/>
          </a:xfrm>
          <a:prstGeom prst="roundRect">
            <a:avLst>
              <a:gd name="adj" fmla="val 12371"/>
            </a:avLst>
          </a:prstGeom>
          <a:noFill/>
          <a:ln>
            <a:noFill/>
          </a:ln>
        </p:spPr>
      </p:sp>
      <p:pic>
        <p:nvPicPr>
          <p:cNvPr id="242" name="Google Shape;242;p71"/>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 left text and multi image light grey">
  <p:cSld name="CUSTOM_4_1_2_1_1_1_1_2">
    <p:bg>
      <p:bgPr>
        <a:solidFill>
          <a:srgbClr val="E6E4DB"/>
        </a:solidFill>
        <a:effectLst/>
      </p:bgPr>
    </p:bg>
    <p:spTree>
      <p:nvGrpSpPr>
        <p:cNvPr id="1" name="Shape 243"/>
        <p:cNvGrpSpPr/>
        <p:nvPr/>
      </p:nvGrpSpPr>
      <p:grpSpPr>
        <a:xfrm>
          <a:off x="0" y="0"/>
          <a:ext cx="0" cy="0"/>
          <a:chOff x="0" y="0"/>
          <a:chExt cx="0" cy="0"/>
        </a:xfrm>
      </p:grpSpPr>
      <p:sp>
        <p:nvSpPr>
          <p:cNvPr id="244" name="Google Shape;244;p72"/>
          <p:cNvSpPr txBox="1">
            <a:spLocks noGrp="1"/>
          </p:cNvSpPr>
          <p:nvPr>
            <p:ph type="title"/>
          </p:nvPr>
        </p:nvSpPr>
        <p:spPr>
          <a:xfrm>
            <a:off x="574875" y="5569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245" name="Google Shape;245;p72"/>
          <p:cNvSpPr txBox="1">
            <a:spLocks noGrp="1"/>
          </p:cNvSpPr>
          <p:nvPr>
            <p:ph type="body" idx="1"/>
          </p:nvPr>
        </p:nvSpPr>
        <p:spPr>
          <a:xfrm>
            <a:off x="574875" y="19584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SzPts val="20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6" name="Google Shape;246;p72"/>
          <p:cNvSpPr>
            <a:spLocks noGrp="1"/>
          </p:cNvSpPr>
          <p:nvPr>
            <p:ph type="pic" idx="2"/>
          </p:nvPr>
        </p:nvSpPr>
        <p:spPr>
          <a:xfrm>
            <a:off x="4787250" y="1024575"/>
            <a:ext cx="2919000" cy="1670400"/>
          </a:xfrm>
          <a:prstGeom prst="roundRect">
            <a:avLst>
              <a:gd name="adj" fmla="val 12371"/>
            </a:avLst>
          </a:prstGeom>
          <a:noFill/>
          <a:ln>
            <a:noFill/>
          </a:ln>
        </p:spPr>
      </p:sp>
      <p:sp>
        <p:nvSpPr>
          <p:cNvPr id="247" name="Google Shape;247;p72"/>
          <p:cNvSpPr>
            <a:spLocks noGrp="1"/>
          </p:cNvSpPr>
          <p:nvPr>
            <p:ph type="pic" idx="3"/>
          </p:nvPr>
        </p:nvSpPr>
        <p:spPr>
          <a:xfrm>
            <a:off x="6940913" y="2135325"/>
            <a:ext cx="2321700" cy="1328700"/>
          </a:xfrm>
          <a:prstGeom prst="roundRect">
            <a:avLst>
              <a:gd name="adj" fmla="val 12371"/>
            </a:avLst>
          </a:prstGeom>
          <a:noFill/>
          <a:ln>
            <a:noFill/>
          </a:ln>
        </p:spPr>
      </p:sp>
      <p:sp>
        <p:nvSpPr>
          <p:cNvPr id="248" name="Google Shape;248;p72"/>
          <p:cNvSpPr>
            <a:spLocks noGrp="1"/>
          </p:cNvSpPr>
          <p:nvPr>
            <p:ph type="pic" idx="4"/>
          </p:nvPr>
        </p:nvSpPr>
        <p:spPr>
          <a:xfrm>
            <a:off x="6262999" y="3237400"/>
            <a:ext cx="2214900" cy="1267500"/>
          </a:xfrm>
          <a:prstGeom prst="roundRect">
            <a:avLst>
              <a:gd name="adj" fmla="val 12371"/>
            </a:avLst>
          </a:prstGeom>
          <a:noFill/>
          <a:ln>
            <a:noFill/>
          </a:ln>
        </p:spPr>
      </p:sp>
      <p:pic>
        <p:nvPicPr>
          <p:cNvPr id="249" name="Google Shape;249;p72"/>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g. photo and text columns warm grey">
  <p:cSld name="CUSTOM_6_2">
    <p:bg>
      <p:bgPr>
        <a:solidFill>
          <a:srgbClr val="A6A091"/>
        </a:solidFill>
        <a:effectLst/>
      </p:bgPr>
    </p:bg>
    <p:spTree>
      <p:nvGrpSpPr>
        <p:cNvPr id="1" name="Shape 250"/>
        <p:cNvGrpSpPr/>
        <p:nvPr/>
      </p:nvGrpSpPr>
      <p:grpSpPr>
        <a:xfrm>
          <a:off x="0" y="0"/>
          <a:ext cx="0" cy="0"/>
          <a:chOff x="0" y="0"/>
          <a:chExt cx="0" cy="0"/>
        </a:xfrm>
      </p:grpSpPr>
      <p:sp>
        <p:nvSpPr>
          <p:cNvPr id="251" name="Google Shape;251;p73"/>
          <p:cNvSpPr txBox="1">
            <a:spLocks noGrp="1"/>
          </p:cNvSpPr>
          <p:nvPr>
            <p:ph type="subTitle" idx="1"/>
          </p:nvPr>
        </p:nvSpPr>
        <p:spPr>
          <a:xfrm>
            <a:off x="2895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52" name="Google Shape;252;p73"/>
          <p:cNvSpPr txBox="1">
            <a:spLocks noGrp="1"/>
          </p:cNvSpPr>
          <p:nvPr>
            <p:ph type="body" idx="2"/>
          </p:nvPr>
        </p:nvSpPr>
        <p:spPr>
          <a:xfrm>
            <a:off x="2895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53" name="Google Shape;253;p73"/>
          <p:cNvSpPr txBox="1">
            <a:spLocks noGrp="1"/>
          </p:cNvSpPr>
          <p:nvPr>
            <p:ph type="subTitle" idx="3"/>
          </p:nvPr>
        </p:nvSpPr>
        <p:spPr>
          <a:xfrm>
            <a:off x="322875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54" name="Google Shape;254;p73"/>
          <p:cNvSpPr txBox="1">
            <a:spLocks noGrp="1"/>
          </p:cNvSpPr>
          <p:nvPr>
            <p:ph type="body" idx="4"/>
          </p:nvPr>
        </p:nvSpPr>
        <p:spPr>
          <a:xfrm>
            <a:off x="322875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55" name="Google Shape;255;p73"/>
          <p:cNvSpPr txBox="1">
            <a:spLocks noGrp="1"/>
          </p:cNvSpPr>
          <p:nvPr>
            <p:ph type="subTitle" idx="5"/>
          </p:nvPr>
        </p:nvSpPr>
        <p:spPr>
          <a:xfrm>
            <a:off x="61680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56" name="Google Shape;256;p73"/>
          <p:cNvSpPr txBox="1">
            <a:spLocks noGrp="1"/>
          </p:cNvSpPr>
          <p:nvPr>
            <p:ph type="body" idx="6"/>
          </p:nvPr>
        </p:nvSpPr>
        <p:spPr>
          <a:xfrm>
            <a:off x="61680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57" name="Google Shape;257;p73"/>
          <p:cNvSpPr>
            <a:spLocks noGrp="1"/>
          </p:cNvSpPr>
          <p:nvPr>
            <p:ph type="pic" idx="7"/>
          </p:nvPr>
        </p:nvSpPr>
        <p:spPr>
          <a:xfrm>
            <a:off x="289500" y="947600"/>
            <a:ext cx="2686500" cy="1267500"/>
          </a:xfrm>
          <a:prstGeom prst="roundRect">
            <a:avLst>
              <a:gd name="adj" fmla="val 12371"/>
            </a:avLst>
          </a:prstGeom>
          <a:noFill/>
          <a:ln>
            <a:noFill/>
          </a:ln>
        </p:spPr>
      </p:sp>
      <p:sp>
        <p:nvSpPr>
          <p:cNvPr id="258" name="Google Shape;258;p73"/>
          <p:cNvSpPr>
            <a:spLocks noGrp="1"/>
          </p:cNvSpPr>
          <p:nvPr>
            <p:ph type="pic" idx="8"/>
          </p:nvPr>
        </p:nvSpPr>
        <p:spPr>
          <a:xfrm>
            <a:off x="3228750" y="947600"/>
            <a:ext cx="2686500" cy="1267500"/>
          </a:xfrm>
          <a:prstGeom prst="roundRect">
            <a:avLst>
              <a:gd name="adj" fmla="val 12371"/>
            </a:avLst>
          </a:prstGeom>
          <a:noFill/>
          <a:ln>
            <a:noFill/>
          </a:ln>
        </p:spPr>
      </p:sp>
      <p:sp>
        <p:nvSpPr>
          <p:cNvPr id="259" name="Google Shape;259;p73"/>
          <p:cNvSpPr>
            <a:spLocks noGrp="1"/>
          </p:cNvSpPr>
          <p:nvPr>
            <p:ph type="pic" idx="9"/>
          </p:nvPr>
        </p:nvSpPr>
        <p:spPr>
          <a:xfrm>
            <a:off x="6168000" y="947600"/>
            <a:ext cx="2686500" cy="1267500"/>
          </a:xfrm>
          <a:prstGeom prst="roundRect">
            <a:avLst>
              <a:gd name="adj" fmla="val 12371"/>
            </a:avLst>
          </a:prstGeom>
          <a:noFill/>
          <a:ln>
            <a:noFill/>
          </a:ln>
        </p:spPr>
      </p:sp>
      <p:pic>
        <p:nvPicPr>
          <p:cNvPr id="260" name="Google Shape;260;p73"/>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261" name="Google Shape;261;p73"/>
          <p:cNvSpPr txBox="1">
            <a:spLocks noGrp="1"/>
          </p:cNvSpPr>
          <p:nvPr>
            <p:ph type="title"/>
          </p:nvPr>
        </p:nvSpPr>
        <p:spPr>
          <a:xfrm>
            <a:off x="289500" y="198875"/>
            <a:ext cx="6233400" cy="753600"/>
          </a:xfrm>
          <a:prstGeom prst="rect">
            <a:avLst/>
          </a:prstGeom>
          <a:noFill/>
          <a:ln>
            <a:noFill/>
          </a:ln>
        </p:spPr>
        <p:txBody>
          <a:bodyPr spcFirstLastPara="1" wrap="square" lIns="91425" tIns="91425" rIns="91425" bIns="91425" anchor="ctr" anchorCtr="0">
            <a:noAutofit/>
          </a:bodyPr>
          <a:lstStyle>
            <a:lvl1pPr lvl="0" algn="l">
              <a:lnSpc>
                <a:spcPct val="88000"/>
              </a:lnSpc>
              <a:spcBef>
                <a:spcPts val="0"/>
              </a:spcBef>
              <a:spcAft>
                <a:spcPts val="0"/>
              </a:spcAft>
              <a:buSzPts val="3100"/>
              <a:buNone/>
              <a:defRPr sz="3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g. photo and text columns orange">
  <p:cSld name="CUSTOM_6_1">
    <p:bg>
      <p:bgPr>
        <a:solidFill>
          <a:srgbClr val="FD5000"/>
        </a:solidFill>
        <a:effectLst/>
      </p:bgPr>
    </p:bg>
    <p:spTree>
      <p:nvGrpSpPr>
        <p:cNvPr id="1" name="Shape 262"/>
        <p:cNvGrpSpPr/>
        <p:nvPr/>
      </p:nvGrpSpPr>
      <p:grpSpPr>
        <a:xfrm>
          <a:off x="0" y="0"/>
          <a:ext cx="0" cy="0"/>
          <a:chOff x="0" y="0"/>
          <a:chExt cx="0" cy="0"/>
        </a:xfrm>
      </p:grpSpPr>
      <p:sp>
        <p:nvSpPr>
          <p:cNvPr id="263" name="Google Shape;263;p74"/>
          <p:cNvSpPr txBox="1">
            <a:spLocks noGrp="1"/>
          </p:cNvSpPr>
          <p:nvPr>
            <p:ph type="subTitle" idx="1"/>
          </p:nvPr>
        </p:nvSpPr>
        <p:spPr>
          <a:xfrm>
            <a:off x="2895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64" name="Google Shape;264;p74"/>
          <p:cNvSpPr txBox="1">
            <a:spLocks noGrp="1"/>
          </p:cNvSpPr>
          <p:nvPr>
            <p:ph type="body" idx="2"/>
          </p:nvPr>
        </p:nvSpPr>
        <p:spPr>
          <a:xfrm>
            <a:off x="2895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65" name="Google Shape;265;p74"/>
          <p:cNvSpPr txBox="1">
            <a:spLocks noGrp="1"/>
          </p:cNvSpPr>
          <p:nvPr>
            <p:ph type="subTitle" idx="3"/>
          </p:nvPr>
        </p:nvSpPr>
        <p:spPr>
          <a:xfrm>
            <a:off x="322875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66" name="Google Shape;266;p74"/>
          <p:cNvSpPr txBox="1">
            <a:spLocks noGrp="1"/>
          </p:cNvSpPr>
          <p:nvPr>
            <p:ph type="body" idx="4"/>
          </p:nvPr>
        </p:nvSpPr>
        <p:spPr>
          <a:xfrm>
            <a:off x="322875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67" name="Google Shape;267;p74"/>
          <p:cNvSpPr txBox="1">
            <a:spLocks noGrp="1"/>
          </p:cNvSpPr>
          <p:nvPr>
            <p:ph type="subTitle" idx="5"/>
          </p:nvPr>
        </p:nvSpPr>
        <p:spPr>
          <a:xfrm>
            <a:off x="61680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68" name="Google Shape;268;p74"/>
          <p:cNvSpPr txBox="1">
            <a:spLocks noGrp="1"/>
          </p:cNvSpPr>
          <p:nvPr>
            <p:ph type="body" idx="6"/>
          </p:nvPr>
        </p:nvSpPr>
        <p:spPr>
          <a:xfrm>
            <a:off x="61680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69" name="Google Shape;269;p74"/>
          <p:cNvSpPr>
            <a:spLocks noGrp="1"/>
          </p:cNvSpPr>
          <p:nvPr>
            <p:ph type="pic" idx="7"/>
          </p:nvPr>
        </p:nvSpPr>
        <p:spPr>
          <a:xfrm>
            <a:off x="289500" y="947600"/>
            <a:ext cx="2686500" cy="1267500"/>
          </a:xfrm>
          <a:prstGeom prst="roundRect">
            <a:avLst>
              <a:gd name="adj" fmla="val 12371"/>
            </a:avLst>
          </a:prstGeom>
          <a:noFill/>
          <a:ln>
            <a:noFill/>
          </a:ln>
        </p:spPr>
      </p:sp>
      <p:sp>
        <p:nvSpPr>
          <p:cNvPr id="270" name="Google Shape;270;p74"/>
          <p:cNvSpPr>
            <a:spLocks noGrp="1"/>
          </p:cNvSpPr>
          <p:nvPr>
            <p:ph type="pic" idx="8"/>
          </p:nvPr>
        </p:nvSpPr>
        <p:spPr>
          <a:xfrm>
            <a:off x="3228750" y="947600"/>
            <a:ext cx="2686500" cy="1267500"/>
          </a:xfrm>
          <a:prstGeom prst="roundRect">
            <a:avLst>
              <a:gd name="adj" fmla="val 12371"/>
            </a:avLst>
          </a:prstGeom>
          <a:noFill/>
          <a:ln>
            <a:noFill/>
          </a:ln>
        </p:spPr>
      </p:sp>
      <p:sp>
        <p:nvSpPr>
          <p:cNvPr id="271" name="Google Shape;271;p74"/>
          <p:cNvSpPr>
            <a:spLocks noGrp="1"/>
          </p:cNvSpPr>
          <p:nvPr>
            <p:ph type="pic" idx="9"/>
          </p:nvPr>
        </p:nvSpPr>
        <p:spPr>
          <a:xfrm>
            <a:off x="6168000" y="947600"/>
            <a:ext cx="2686500" cy="1267500"/>
          </a:xfrm>
          <a:prstGeom prst="roundRect">
            <a:avLst>
              <a:gd name="adj" fmla="val 12371"/>
            </a:avLst>
          </a:prstGeom>
          <a:noFill/>
          <a:ln>
            <a:noFill/>
          </a:ln>
        </p:spPr>
      </p:sp>
      <p:pic>
        <p:nvPicPr>
          <p:cNvPr id="272" name="Google Shape;272;p74"/>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273" name="Google Shape;273;p74"/>
          <p:cNvSpPr txBox="1">
            <a:spLocks noGrp="1"/>
          </p:cNvSpPr>
          <p:nvPr>
            <p:ph type="title"/>
          </p:nvPr>
        </p:nvSpPr>
        <p:spPr>
          <a:xfrm>
            <a:off x="289500" y="198875"/>
            <a:ext cx="6233400" cy="753600"/>
          </a:xfrm>
          <a:prstGeom prst="rect">
            <a:avLst/>
          </a:prstGeom>
          <a:noFill/>
          <a:ln>
            <a:noFill/>
          </a:ln>
        </p:spPr>
        <p:txBody>
          <a:bodyPr spcFirstLastPara="1" wrap="square" lIns="91425" tIns="91425" rIns="91425" bIns="91425" anchor="ctr" anchorCtr="0">
            <a:noAutofit/>
          </a:bodyPr>
          <a:lstStyle>
            <a:lvl1pPr lvl="0" algn="l">
              <a:lnSpc>
                <a:spcPct val="88000"/>
              </a:lnSpc>
              <a:spcBef>
                <a:spcPts val="0"/>
              </a:spcBef>
              <a:spcAft>
                <a:spcPts val="0"/>
              </a:spcAft>
              <a:buSzPts val="3100"/>
              <a:buNone/>
              <a:defRPr sz="3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g. photo and text columns light green">
  <p:cSld name="CUSTOM_6_1_1">
    <p:bg>
      <p:bgPr>
        <a:solidFill>
          <a:srgbClr val="78BF26"/>
        </a:solidFill>
        <a:effectLst/>
      </p:bgPr>
    </p:bg>
    <p:spTree>
      <p:nvGrpSpPr>
        <p:cNvPr id="1" name="Shape 274"/>
        <p:cNvGrpSpPr/>
        <p:nvPr/>
      </p:nvGrpSpPr>
      <p:grpSpPr>
        <a:xfrm>
          <a:off x="0" y="0"/>
          <a:ext cx="0" cy="0"/>
          <a:chOff x="0" y="0"/>
          <a:chExt cx="0" cy="0"/>
        </a:xfrm>
      </p:grpSpPr>
      <p:sp>
        <p:nvSpPr>
          <p:cNvPr id="275" name="Google Shape;275;p75"/>
          <p:cNvSpPr txBox="1">
            <a:spLocks noGrp="1"/>
          </p:cNvSpPr>
          <p:nvPr>
            <p:ph type="subTitle" idx="1"/>
          </p:nvPr>
        </p:nvSpPr>
        <p:spPr>
          <a:xfrm>
            <a:off x="2895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76" name="Google Shape;276;p75"/>
          <p:cNvSpPr txBox="1">
            <a:spLocks noGrp="1"/>
          </p:cNvSpPr>
          <p:nvPr>
            <p:ph type="body" idx="2"/>
          </p:nvPr>
        </p:nvSpPr>
        <p:spPr>
          <a:xfrm>
            <a:off x="2895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77" name="Google Shape;277;p75"/>
          <p:cNvSpPr txBox="1">
            <a:spLocks noGrp="1"/>
          </p:cNvSpPr>
          <p:nvPr>
            <p:ph type="subTitle" idx="3"/>
          </p:nvPr>
        </p:nvSpPr>
        <p:spPr>
          <a:xfrm>
            <a:off x="322875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78" name="Google Shape;278;p75"/>
          <p:cNvSpPr txBox="1">
            <a:spLocks noGrp="1"/>
          </p:cNvSpPr>
          <p:nvPr>
            <p:ph type="body" idx="4"/>
          </p:nvPr>
        </p:nvSpPr>
        <p:spPr>
          <a:xfrm>
            <a:off x="322875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79" name="Google Shape;279;p75"/>
          <p:cNvSpPr txBox="1">
            <a:spLocks noGrp="1"/>
          </p:cNvSpPr>
          <p:nvPr>
            <p:ph type="subTitle" idx="5"/>
          </p:nvPr>
        </p:nvSpPr>
        <p:spPr>
          <a:xfrm>
            <a:off x="61680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80" name="Google Shape;280;p75"/>
          <p:cNvSpPr txBox="1">
            <a:spLocks noGrp="1"/>
          </p:cNvSpPr>
          <p:nvPr>
            <p:ph type="body" idx="6"/>
          </p:nvPr>
        </p:nvSpPr>
        <p:spPr>
          <a:xfrm>
            <a:off x="61680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81" name="Google Shape;281;p75"/>
          <p:cNvSpPr>
            <a:spLocks noGrp="1"/>
          </p:cNvSpPr>
          <p:nvPr>
            <p:ph type="pic" idx="7"/>
          </p:nvPr>
        </p:nvSpPr>
        <p:spPr>
          <a:xfrm>
            <a:off x="289500" y="947600"/>
            <a:ext cx="2686500" cy="1267500"/>
          </a:xfrm>
          <a:prstGeom prst="roundRect">
            <a:avLst>
              <a:gd name="adj" fmla="val 12371"/>
            </a:avLst>
          </a:prstGeom>
          <a:noFill/>
          <a:ln>
            <a:noFill/>
          </a:ln>
        </p:spPr>
      </p:sp>
      <p:sp>
        <p:nvSpPr>
          <p:cNvPr id="282" name="Google Shape;282;p75"/>
          <p:cNvSpPr>
            <a:spLocks noGrp="1"/>
          </p:cNvSpPr>
          <p:nvPr>
            <p:ph type="pic" idx="8"/>
          </p:nvPr>
        </p:nvSpPr>
        <p:spPr>
          <a:xfrm>
            <a:off x="3228750" y="947600"/>
            <a:ext cx="2686500" cy="1267500"/>
          </a:xfrm>
          <a:prstGeom prst="roundRect">
            <a:avLst>
              <a:gd name="adj" fmla="val 12371"/>
            </a:avLst>
          </a:prstGeom>
          <a:noFill/>
          <a:ln>
            <a:noFill/>
          </a:ln>
        </p:spPr>
      </p:sp>
      <p:sp>
        <p:nvSpPr>
          <p:cNvPr id="283" name="Google Shape;283;p75"/>
          <p:cNvSpPr>
            <a:spLocks noGrp="1"/>
          </p:cNvSpPr>
          <p:nvPr>
            <p:ph type="pic" idx="9"/>
          </p:nvPr>
        </p:nvSpPr>
        <p:spPr>
          <a:xfrm>
            <a:off x="6168000" y="947600"/>
            <a:ext cx="2686500" cy="1267500"/>
          </a:xfrm>
          <a:prstGeom prst="roundRect">
            <a:avLst>
              <a:gd name="adj" fmla="val 12371"/>
            </a:avLst>
          </a:prstGeom>
          <a:noFill/>
          <a:ln>
            <a:noFill/>
          </a:ln>
        </p:spPr>
      </p:sp>
      <p:pic>
        <p:nvPicPr>
          <p:cNvPr id="284" name="Google Shape;284;p75"/>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285" name="Google Shape;285;p75"/>
          <p:cNvSpPr txBox="1">
            <a:spLocks noGrp="1"/>
          </p:cNvSpPr>
          <p:nvPr>
            <p:ph type="title"/>
          </p:nvPr>
        </p:nvSpPr>
        <p:spPr>
          <a:xfrm>
            <a:off x="289500" y="198875"/>
            <a:ext cx="6233400" cy="753600"/>
          </a:xfrm>
          <a:prstGeom prst="rect">
            <a:avLst/>
          </a:prstGeom>
          <a:noFill/>
          <a:ln>
            <a:noFill/>
          </a:ln>
        </p:spPr>
        <p:txBody>
          <a:bodyPr spcFirstLastPara="1" wrap="square" lIns="91425" tIns="91425" rIns="91425" bIns="91425" anchor="ctr" anchorCtr="0">
            <a:noAutofit/>
          </a:bodyPr>
          <a:lstStyle>
            <a:lvl1pPr lvl="0" algn="l">
              <a:lnSpc>
                <a:spcPct val="88000"/>
              </a:lnSpc>
              <a:spcBef>
                <a:spcPts val="0"/>
              </a:spcBef>
              <a:spcAft>
                <a:spcPts val="0"/>
              </a:spcAft>
              <a:buSzPts val="3100"/>
              <a:buNone/>
              <a:defRPr sz="3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 text columns orange">
  <p:cSld name="CUSTOM_9_1_1">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314275" y="261050"/>
            <a:ext cx="6881400" cy="7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400"/>
              <a:buNone/>
              <a:defRPr sz="34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33" name="Google Shape;33;p18"/>
          <p:cNvSpPr txBox="1">
            <a:spLocks noGrp="1"/>
          </p:cNvSpPr>
          <p:nvPr>
            <p:ph type="subTitle" idx="1"/>
          </p:nvPr>
        </p:nvSpPr>
        <p:spPr>
          <a:xfrm>
            <a:off x="3252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34" name="Google Shape;34;p18"/>
          <p:cNvSpPr txBox="1">
            <a:spLocks noGrp="1"/>
          </p:cNvSpPr>
          <p:nvPr>
            <p:ph type="body" idx="2"/>
          </p:nvPr>
        </p:nvSpPr>
        <p:spPr>
          <a:xfrm>
            <a:off x="31427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35" name="Google Shape;35;p18"/>
          <p:cNvSpPr txBox="1">
            <a:spLocks noGrp="1"/>
          </p:cNvSpPr>
          <p:nvPr>
            <p:ph type="subTitle" idx="3"/>
          </p:nvPr>
        </p:nvSpPr>
        <p:spPr>
          <a:xfrm>
            <a:off x="49734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36" name="Google Shape;36;p18"/>
          <p:cNvSpPr txBox="1">
            <a:spLocks noGrp="1"/>
          </p:cNvSpPr>
          <p:nvPr>
            <p:ph type="body" idx="4"/>
          </p:nvPr>
        </p:nvSpPr>
        <p:spPr>
          <a:xfrm>
            <a:off x="497162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pic>
        <p:nvPicPr>
          <p:cNvPr id="37" name="Google Shape;37;p18"/>
          <p:cNvPicPr preferRelativeResize="0"/>
          <p:nvPr/>
        </p:nvPicPr>
        <p:blipFill rotWithShape="1">
          <a:blip r:embed="rId3">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g. photo and text columns yellow">
  <p:cSld name="CUSTOM_6_1_1_1">
    <p:bg>
      <p:bgPr>
        <a:solidFill>
          <a:srgbClr val="FFD200"/>
        </a:solidFill>
        <a:effectLst/>
      </p:bgPr>
    </p:bg>
    <p:spTree>
      <p:nvGrpSpPr>
        <p:cNvPr id="1" name="Shape 286"/>
        <p:cNvGrpSpPr/>
        <p:nvPr/>
      </p:nvGrpSpPr>
      <p:grpSpPr>
        <a:xfrm>
          <a:off x="0" y="0"/>
          <a:ext cx="0" cy="0"/>
          <a:chOff x="0" y="0"/>
          <a:chExt cx="0" cy="0"/>
        </a:xfrm>
      </p:grpSpPr>
      <p:sp>
        <p:nvSpPr>
          <p:cNvPr id="287" name="Google Shape;287;p76"/>
          <p:cNvSpPr txBox="1">
            <a:spLocks noGrp="1"/>
          </p:cNvSpPr>
          <p:nvPr>
            <p:ph type="subTitle" idx="1"/>
          </p:nvPr>
        </p:nvSpPr>
        <p:spPr>
          <a:xfrm>
            <a:off x="2895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88" name="Google Shape;288;p76"/>
          <p:cNvSpPr txBox="1">
            <a:spLocks noGrp="1"/>
          </p:cNvSpPr>
          <p:nvPr>
            <p:ph type="body" idx="2"/>
          </p:nvPr>
        </p:nvSpPr>
        <p:spPr>
          <a:xfrm>
            <a:off x="2895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89" name="Google Shape;289;p76"/>
          <p:cNvSpPr txBox="1">
            <a:spLocks noGrp="1"/>
          </p:cNvSpPr>
          <p:nvPr>
            <p:ph type="subTitle" idx="3"/>
          </p:nvPr>
        </p:nvSpPr>
        <p:spPr>
          <a:xfrm>
            <a:off x="322875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90" name="Google Shape;290;p76"/>
          <p:cNvSpPr txBox="1">
            <a:spLocks noGrp="1"/>
          </p:cNvSpPr>
          <p:nvPr>
            <p:ph type="body" idx="4"/>
          </p:nvPr>
        </p:nvSpPr>
        <p:spPr>
          <a:xfrm>
            <a:off x="322875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91" name="Google Shape;291;p76"/>
          <p:cNvSpPr txBox="1">
            <a:spLocks noGrp="1"/>
          </p:cNvSpPr>
          <p:nvPr>
            <p:ph type="subTitle" idx="5"/>
          </p:nvPr>
        </p:nvSpPr>
        <p:spPr>
          <a:xfrm>
            <a:off x="61680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000000"/>
              </a:buClr>
              <a:buSzPts val="1600"/>
              <a:buFont typeface="Inter SemiBold"/>
              <a:buNone/>
              <a:defRPr sz="1600">
                <a:solidFill>
                  <a:srgbClr val="000000"/>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92" name="Google Shape;292;p76"/>
          <p:cNvSpPr txBox="1">
            <a:spLocks noGrp="1"/>
          </p:cNvSpPr>
          <p:nvPr>
            <p:ph type="body" idx="6"/>
          </p:nvPr>
        </p:nvSpPr>
        <p:spPr>
          <a:xfrm>
            <a:off x="61680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93" name="Google Shape;293;p76"/>
          <p:cNvSpPr>
            <a:spLocks noGrp="1"/>
          </p:cNvSpPr>
          <p:nvPr>
            <p:ph type="pic" idx="7"/>
          </p:nvPr>
        </p:nvSpPr>
        <p:spPr>
          <a:xfrm>
            <a:off x="289500" y="947600"/>
            <a:ext cx="2686500" cy="1267500"/>
          </a:xfrm>
          <a:prstGeom prst="roundRect">
            <a:avLst>
              <a:gd name="adj" fmla="val 12371"/>
            </a:avLst>
          </a:prstGeom>
          <a:noFill/>
          <a:ln>
            <a:noFill/>
          </a:ln>
        </p:spPr>
      </p:sp>
      <p:sp>
        <p:nvSpPr>
          <p:cNvPr id="294" name="Google Shape;294;p76"/>
          <p:cNvSpPr>
            <a:spLocks noGrp="1"/>
          </p:cNvSpPr>
          <p:nvPr>
            <p:ph type="pic" idx="8"/>
          </p:nvPr>
        </p:nvSpPr>
        <p:spPr>
          <a:xfrm>
            <a:off x="3228750" y="947600"/>
            <a:ext cx="2686500" cy="1267500"/>
          </a:xfrm>
          <a:prstGeom prst="roundRect">
            <a:avLst>
              <a:gd name="adj" fmla="val 12371"/>
            </a:avLst>
          </a:prstGeom>
          <a:noFill/>
          <a:ln>
            <a:noFill/>
          </a:ln>
        </p:spPr>
      </p:sp>
      <p:sp>
        <p:nvSpPr>
          <p:cNvPr id="295" name="Google Shape;295;p76"/>
          <p:cNvSpPr>
            <a:spLocks noGrp="1"/>
          </p:cNvSpPr>
          <p:nvPr>
            <p:ph type="pic" idx="9"/>
          </p:nvPr>
        </p:nvSpPr>
        <p:spPr>
          <a:xfrm>
            <a:off x="6168000" y="947600"/>
            <a:ext cx="2686500" cy="1267500"/>
          </a:xfrm>
          <a:prstGeom prst="roundRect">
            <a:avLst>
              <a:gd name="adj" fmla="val 12371"/>
            </a:avLst>
          </a:prstGeom>
          <a:noFill/>
          <a:ln>
            <a:noFill/>
          </a:ln>
        </p:spPr>
      </p:sp>
      <p:pic>
        <p:nvPicPr>
          <p:cNvPr id="296" name="Google Shape;296;p76"/>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297" name="Google Shape;297;p76"/>
          <p:cNvSpPr txBox="1">
            <a:spLocks noGrp="1"/>
          </p:cNvSpPr>
          <p:nvPr>
            <p:ph type="title"/>
          </p:nvPr>
        </p:nvSpPr>
        <p:spPr>
          <a:xfrm>
            <a:off x="289500" y="198875"/>
            <a:ext cx="6233400" cy="753600"/>
          </a:xfrm>
          <a:prstGeom prst="rect">
            <a:avLst/>
          </a:prstGeom>
          <a:noFill/>
          <a:ln>
            <a:noFill/>
          </a:ln>
        </p:spPr>
        <p:txBody>
          <a:bodyPr spcFirstLastPara="1" wrap="square" lIns="91425" tIns="91425" rIns="91425" bIns="91425" anchor="ctr" anchorCtr="0">
            <a:noAutofit/>
          </a:bodyPr>
          <a:lstStyle>
            <a:lvl1pPr lvl="0" algn="l">
              <a:lnSpc>
                <a:spcPct val="88000"/>
              </a:lnSpc>
              <a:spcBef>
                <a:spcPts val="0"/>
              </a:spcBef>
              <a:spcAft>
                <a:spcPts val="0"/>
              </a:spcAft>
              <a:buSzPts val="3100"/>
              <a:buNone/>
              <a:defRPr sz="3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g. photo and text columns dark blue">
  <p:cSld name="CUSTOM_6_1_1_1_1">
    <p:bg>
      <p:bgPr>
        <a:solidFill>
          <a:srgbClr val="001E82"/>
        </a:solidFill>
        <a:effectLst/>
      </p:bgPr>
    </p:bg>
    <p:spTree>
      <p:nvGrpSpPr>
        <p:cNvPr id="1" name="Shape 298"/>
        <p:cNvGrpSpPr/>
        <p:nvPr/>
      </p:nvGrpSpPr>
      <p:grpSpPr>
        <a:xfrm>
          <a:off x="0" y="0"/>
          <a:ext cx="0" cy="0"/>
          <a:chOff x="0" y="0"/>
          <a:chExt cx="0" cy="0"/>
        </a:xfrm>
      </p:grpSpPr>
      <p:sp>
        <p:nvSpPr>
          <p:cNvPr id="299" name="Google Shape;299;p77"/>
          <p:cNvSpPr txBox="1">
            <a:spLocks noGrp="1"/>
          </p:cNvSpPr>
          <p:nvPr>
            <p:ph type="subTitle" idx="1"/>
          </p:nvPr>
        </p:nvSpPr>
        <p:spPr>
          <a:xfrm>
            <a:off x="2895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600"/>
              <a:buFont typeface="Inter SemiBold"/>
              <a:buNone/>
              <a:defRPr sz="1600">
                <a:solidFill>
                  <a:schemeClr val="lt1"/>
                </a:solidFill>
                <a:latin typeface="Inter SemiBold"/>
                <a:ea typeface="Inter SemiBold"/>
                <a:cs typeface="Inter SemiBold"/>
                <a:sym typeface="Inter SemiBold"/>
              </a:defRPr>
            </a:lvl1pPr>
            <a:lvl2pPr lvl="1"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2pPr>
            <a:lvl3pPr lvl="2"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3pPr>
            <a:lvl4pPr lvl="3"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4pPr>
            <a:lvl5pPr lvl="4"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5pPr>
            <a:lvl6pPr lvl="5"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6pPr>
            <a:lvl7pPr lvl="6"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7pPr>
            <a:lvl8pPr lvl="7"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8pPr>
            <a:lvl9pPr lvl="8"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9pPr>
          </a:lstStyle>
          <a:p>
            <a:endParaRPr/>
          </a:p>
        </p:txBody>
      </p:sp>
      <p:sp>
        <p:nvSpPr>
          <p:cNvPr id="300" name="Google Shape;300;p77"/>
          <p:cNvSpPr txBox="1">
            <a:spLocks noGrp="1"/>
          </p:cNvSpPr>
          <p:nvPr>
            <p:ph type="body" idx="2"/>
          </p:nvPr>
        </p:nvSpPr>
        <p:spPr>
          <a:xfrm>
            <a:off x="2895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01" name="Google Shape;301;p77"/>
          <p:cNvSpPr txBox="1">
            <a:spLocks noGrp="1"/>
          </p:cNvSpPr>
          <p:nvPr>
            <p:ph type="subTitle" idx="3"/>
          </p:nvPr>
        </p:nvSpPr>
        <p:spPr>
          <a:xfrm>
            <a:off x="322875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600"/>
              <a:buFont typeface="Inter SemiBold"/>
              <a:buNone/>
              <a:defRPr sz="1600">
                <a:solidFill>
                  <a:schemeClr val="lt1"/>
                </a:solidFill>
                <a:latin typeface="Inter SemiBold"/>
                <a:ea typeface="Inter SemiBold"/>
                <a:cs typeface="Inter SemiBold"/>
                <a:sym typeface="Inter SemiBold"/>
              </a:defRPr>
            </a:lvl1pPr>
            <a:lvl2pPr lvl="1"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2pPr>
            <a:lvl3pPr lvl="2"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3pPr>
            <a:lvl4pPr lvl="3"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4pPr>
            <a:lvl5pPr lvl="4"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5pPr>
            <a:lvl6pPr lvl="5"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6pPr>
            <a:lvl7pPr lvl="6"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7pPr>
            <a:lvl8pPr lvl="7"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8pPr>
            <a:lvl9pPr lvl="8"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9pPr>
          </a:lstStyle>
          <a:p>
            <a:endParaRPr/>
          </a:p>
        </p:txBody>
      </p:sp>
      <p:sp>
        <p:nvSpPr>
          <p:cNvPr id="302" name="Google Shape;302;p77"/>
          <p:cNvSpPr txBox="1">
            <a:spLocks noGrp="1"/>
          </p:cNvSpPr>
          <p:nvPr>
            <p:ph type="body" idx="4"/>
          </p:nvPr>
        </p:nvSpPr>
        <p:spPr>
          <a:xfrm>
            <a:off x="322875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03" name="Google Shape;303;p77"/>
          <p:cNvSpPr txBox="1">
            <a:spLocks noGrp="1"/>
          </p:cNvSpPr>
          <p:nvPr>
            <p:ph type="subTitle" idx="5"/>
          </p:nvPr>
        </p:nvSpPr>
        <p:spPr>
          <a:xfrm>
            <a:off x="61680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600"/>
              <a:buFont typeface="Inter SemiBold"/>
              <a:buNone/>
              <a:defRPr sz="1600">
                <a:solidFill>
                  <a:schemeClr val="lt1"/>
                </a:solidFill>
                <a:latin typeface="Inter SemiBold"/>
                <a:ea typeface="Inter SemiBold"/>
                <a:cs typeface="Inter SemiBold"/>
                <a:sym typeface="Inter SemiBold"/>
              </a:defRPr>
            </a:lvl1pPr>
            <a:lvl2pPr lvl="1"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2pPr>
            <a:lvl3pPr lvl="2"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3pPr>
            <a:lvl4pPr lvl="3"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4pPr>
            <a:lvl5pPr lvl="4"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5pPr>
            <a:lvl6pPr lvl="5"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6pPr>
            <a:lvl7pPr lvl="6"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7pPr>
            <a:lvl8pPr lvl="7"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8pPr>
            <a:lvl9pPr lvl="8"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9pPr>
          </a:lstStyle>
          <a:p>
            <a:endParaRPr/>
          </a:p>
        </p:txBody>
      </p:sp>
      <p:sp>
        <p:nvSpPr>
          <p:cNvPr id="304" name="Google Shape;304;p77"/>
          <p:cNvSpPr txBox="1">
            <a:spLocks noGrp="1"/>
          </p:cNvSpPr>
          <p:nvPr>
            <p:ph type="body" idx="6"/>
          </p:nvPr>
        </p:nvSpPr>
        <p:spPr>
          <a:xfrm>
            <a:off x="61680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05" name="Google Shape;305;p77"/>
          <p:cNvSpPr>
            <a:spLocks noGrp="1"/>
          </p:cNvSpPr>
          <p:nvPr>
            <p:ph type="pic" idx="7"/>
          </p:nvPr>
        </p:nvSpPr>
        <p:spPr>
          <a:xfrm>
            <a:off x="289500" y="947600"/>
            <a:ext cx="2686500" cy="1267500"/>
          </a:xfrm>
          <a:prstGeom prst="roundRect">
            <a:avLst>
              <a:gd name="adj" fmla="val 12371"/>
            </a:avLst>
          </a:prstGeom>
          <a:noFill/>
          <a:ln>
            <a:noFill/>
          </a:ln>
        </p:spPr>
      </p:sp>
      <p:sp>
        <p:nvSpPr>
          <p:cNvPr id="306" name="Google Shape;306;p77"/>
          <p:cNvSpPr>
            <a:spLocks noGrp="1"/>
          </p:cNvSpPr>
          <p:nvPr>
            <p:ph type="pic" idx="8"/>
          </p:nvPr>
        </p:nvSpPr>
        <p:spPr>
          <a:xfrm>
            <a:off x="3228750" y="947600"/>
            <a:ext cx="2686500" cy="1267500"/>
          </a:xfrm>
          <a:prstGeom prst="roundRect">
            <a:avLst>
              <a:gd name="adj" fmla="val 12371"/>
            </a:avLst>
          </a:prstGeom>
          <a:noFill/>
          <a:ln>
            <a:noFill/>
          </a:ln>
        </p:spPr>
      </p:sp>
      <p:sp>
        <p:nvSpPr>
          <p:cNvPr id="307" name="Google Shape;307;p77"/>
          <p:cNvSpPr>
            <a:spLocks noGrp="1"/>
          </p:cNvSpPr>
          <p:nvPr>
            <p:ph type="pic" idx="9"/>
          </p:nvPr>
        </p:nvSpPr>
        <p:spPr>
          <a:xfrm>
            <a:off x="6168000" y="947600"/>
            <a:ext cx="2686500" cy="1267500"/>
          </a:xfrm>
          <a:prstGeom prst="roundRect">
            <a:avLst>
              <a:gd name="adj" fmla="val 12371"/>
            </a:avLst>
          </a:prstGeom>
          <a:noFill/>
          <a:ln>
            <a:noFill/>
          </a:ln>
        </p:spPr>
      </p:sp>
      <p:pic>
        <p:nvPicPr>
          <p:cNvPr id="308" name="Google Shape;308;p77"/>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
        <p:nvSpPr>
          <p:cNvPr id="309" name="Google Shape;309;p77"/>
          <p:cNvSpPr txBox="1">
            <a:spLocks noGrp="1"/>
          </p:cNvSpPr>
          <p:nvPr>
            <p:ph type="title"/>
          </p:nvPr>
        </p:nvSpPr>
        <p:spPr>
          <a:xfrm>
            <a:off x="289500" y="198875"/>
            <a:ext cx="6233400" cy="753600"/>
          </a:xfrm>
          <a:prstGeom prst="rect">
            <a:avLst/>
          </a:prstGeom>
          <a:noFill/>
          <a:ln>
            <a:noFill/>
          </a:ln>
        </p:spPr>
        <p:txBody>
          <a:bodyPr spcFirstLastPara="1" wrap="square" lIns="91425" tIns="91425" rIns="91425" bIns="91425" anchor="ctr" anchorCtr="0">
            <a:noAutofit/>
          </a:bodyPr>
          <a:lstStyle>
            <a:lvl1pPr lvl="0" algn="l">
              <a:lnSpc>
                <a:spcPct val="88000"/>
              </a:lnSpc>
              <a:spcBef>
                <a:spcPts val="0"/>
              </a:spcBef>
              <a:spcAft>
                <a:spcPts val="0"/>
              </a:spcAft>
              <a:buClr>
                <a:schemeClr val="lt1"/>
              </a:buClr>
              <a:buSzPts val="3100"/>
              <a:buNone/>
              <a:defRPr sz="3100">
                <a:solidFill>
                  <a:schemeClr val="lt1"/>
                </a:solidFill>
              </a:defRPr>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g. photo and text columns purple">
  <p:cSld name="CUSTOM_6_1_1_1_1_1">
    <p:bg>
      <p:bgPr>
        <a:solidFill>
          <a:srgbClr val="3C0032"/>
        </a:solidFill>
        <a:effectLst/>
      </p:bgPr>
    </p:bg>
    <p:spTree>
      <p:nvGrpSpPr>
        <p:cNvPr id="1" name="Shape 310"/>
        <p:cNvGrpSpPr/>
        <p:nvPr/>
      </p:nvGrpSpPr>
      <p:grpSpPr>
        <a:xfrm>
          <a:off x="0" y="0"/>
          <a:ext cx="0" cy="0"/>
          <a:chOff x="0" y="0"/>
          <a:chExt cx="0" cy="0"/>
        </a:xfrm>
      </p:grpSpPr>
      <p:sp>
        <p:nvSpPr>
          <p:cNvPr id="311" name="Google Shape;311;p78"/>
          <p:cNvSpPr txBox="1">
            <a:spLocks noGrp="1"/>
          </p:cNvSpPr>
          <p:nvPr>
            <p:ph type="subTitle" idx="1"/>
          </p:nvPr>
        </p:nvSpPr>
        <p:spPr>
          <a:xfrm>
            <a:off x="2895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600"/>
              <a:buFont typeface="Inter SemiBold"/>
              <a:buNone/>
              <a:defRPr sz="1600">
                <a:solidFill>
                  <a:schemeClr val="lt1"/>
                </a:solidFill>
                <a:latin typeface="Inter SemiBold"/>
                <a:ea typeface="Inter SemiBold"/>
                <a:cs typeface="Inter SemiBold"/>
                <a:sym typeface="Inter SemiBold"/>
              </a:defRPr>
            </a:lvl1pPr>
            <a:lvl2pPr lvl="1"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2pPr>
            <a:lvl3pPr lvl="2"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3pPr>
            <a:lvl4pPr lvl="3"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4pPr>
            <a:lvl5pPr lvl="4"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5pPr>
            <a:lvl6pPr lvl="5"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6pPr>
            <a:lvl7pPr lvl="6"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7pPr>
            <a:lvl8pPr lvl="7"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8pPr>
            <a:lvl9pPr lvl="8"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9pPr>
          </a:lstStyle>
          <a:p>
            <a:endParaRPr/>
          </a:p>
        </p:txBody>
      </p:sp>
      <p:sp>
        <p:nvSpPr>
          <p:cNvPr id="312" name="Google Shape;312;p78"/>
          <p:cNvSpPr txBox="1">
            <a:spLocks noGrp="1"/>
          </p:cNvSpPr>
          <p:nvPr>
            <p:ph type="body" idx="2"/>
          </p:nvPr>
        </p:nvSpPr>
        <p:spPr>
          <a:xfrm>
            <a:off x="2895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13" name="Google Shape;313;p78"/>
          <p:cNvSpPr txBox="1">
            <a:spLocks noGrp="1"/>
          </p:cNvSpPr>
          <p:nvPr>
            <p:ph type="subTitle" idx="3"/>
          </p:nvPr>
        </p:nvSpPr>
        <p:spPr>
          <a:xfrm>
            <a:off x="322875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600"/>
              <a:buFont typeface="Inter SemiBold"/>
              <a:buNone/>
              <a:defRPr sz="1600">
                <a:solidFill>
                  <a:schemeClr val="lt1"/>
                </a:solidFill>
                <a:latin typeface="Inter SemiBold"/>
                <a:ea typeface="Inter SemiBold"/>
                <a:cs typeface="Inter SemiBold"/>
                <a:sym typeface="Inter SemiBold"/>
              </a:defRPr>
            </a:lvl1pPr>
            <a:lvl2pPr lvl="1"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2pPr>
            <a:lvl3pPr lvl="2"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3pPr>
            <a:lvl4pPr lvl="3"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4pPr>
            <a:lvl5pPr lvl="4"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5pPr>
            <a:lvl6pPr lvl="5"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6pPr>
            <a:lvl7pPr lvl="6"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7pPr>
            <a:lvl8pPr lvl="7"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8pPr>
            <a:lvl9pPr lvl="8"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9pPr>
          </a:lstStyle>
          <a:p>
            <a:endParaRPr/>
          </a:p>
        </p:txBody>
      </p:sp>
      <p:sp>
        <p:nvSpPr>
          <p:cNvPr id="314" name="Google Shape;314;p78"/>
          <p:cNvSpPr txBox="1">
            <a:spLocks noGrp="1"/>
          </p:cNvSpPr>
          <p:nvPr>
            <p:ph type="body" idx="4"/>
          </p:nvPr>
        </p:nvSpPr>
        <p:spPr>
          <a:xfrm>
            <a:off x="322875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15" name="Google Shape;315;p78"/>
          <p:cNvSpPr txBox="1">
            <a:spLocks noGrp="1"/>
          </p:cNvSpPr>
          <p:nvPr>
            <p:ph type="subTitle" idx="5"/>
          </p:nvPr>
        </p:nvSpPr>
        <p:spPr>
          <a:xfrm>
            <a:off x="61680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600"/>
              <a:buFont typeface="Inter SemiBold"/>
              <a:buNone/>
              <a:defRPr sz="1600">
                <a:solidFill>
                  <a:schemeClr val="lt1"/>
                </a:solidFill>
                <a:latin typeface="Inter SemiBold"/>
                <a:ea typeface="Inter SemiBold"/>
                <a:cs typeface="Inter SemiBold"/>
                <a:sym typeface="Inter SemiBold"/>
              </a:defRPr>
            </a:lvl1pPr>
            <a:lvl2pPr lvl="1"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2pPr>
            <a:lvl3pPr lvl="2"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3pPr>
            <a:lvl4pPr lvl="3"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4pPr>
            <a:lvl5pPr lvl="4"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5pPr>
            <a:lvl6pPr lvl="5"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6pPr>
            <a:lvl7pPr lvl="6"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7pPr>
            <a:lvl8pPr lvl="7"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8pPr>
            <a:lvl9pPr lvl="8"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9pPr>
          </a:lstStyle>
          <a:p>
            <a:endParaRPr/>
          </a:p>
        </p:txBody>
      </p:sp>
      <p:sp>
        <p:nvSpPr>
          <p:cNvPr id="316" name="Google Shape;316;p78"/>
          <p:cNvSpPr txBox="1">
            <a:spLocks noGrp="1"/>
          </p:cNvSpPr>
          <p:nvPr>
            <p:ph type="body" idx="6"/>
          </p:nvPr>
        </p:nvSpPr>
        <p:spPr>
          <a:xfrm>
            <a:off x="61680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17" name="Google Shape;317;p78"/>
          <p:cNvSpPr>
            <a:spLocks noGrp="1"/>
          </p:cNvSpPr>
          <p:nvPr>
            <p:ph type="pic" idx="7"/>
          </p:nvPr>
        </p:nvSpPr>
        <p:spPr>
          <a:xfrm>
            <a:off x="289500" y="947600"/>
            <a:ext cx="2686500" cy="1267500"/>
          </a:xfrm>
          <a:prstGeom prst="roundRect">
            <a:avLst>
              <a:gd name="adj" fmla="val 12371"/>
            </a:avLst>
          </a:prstGeom>
          <a:noFill/>
          <a:ln>
            <a:noFill/>
          </a:ln>
        </p:spPr>
      </p:sp>
      <p:sp>
        <p:nvSpPr>
          <p:cNvPr id="318" name="Google Shape;318;p78"/>
          <p:cNvSpPr>
            <a:spLocks noGrp="1"/>
          </p:cNvSpPr>
          <p:nvPr>
            <p:ph type="pic" idx="8"/>
          </p:nvPr>
        </p:nvSpPr>
        <p:spPr>
          <a:xfrm>
            <a:off x="3228750" y="947600"/>
            <a:ext cx="2686500" cy="1267500"/>
          </a:xfrm>
          <a:prstGeom prst="roundRect">
            <a:avLst>
              <a:gd name="adj" fmla="val 12371"/>
            </a:avLst>
          </a:prstGeom>
          <a:noFill/>
          <a:ln>
            <a:noFill/>
          </a:ln>
        </p:spPr>
      </p:sp>
      <p:sp>
        <p:nvSpPr>
          <p:cNvPr id="319" name="Google Shape;319;p78"/>
          <p:cNvSpPr>
            <a:spLocks noGrp="1"/>
          </p:cNvSpPr>
          <p:nvPr>
            <p:ph type="pic" idx="9"/>
          </p:nvPr>
        </p:nvSpPr>
        <p:spPr>
          <a:xfrm>
            <a:off x="6168000" y="947600"/>
            <a:ext cx="2686500" cy="1267500"/>
          </a:xfrm>
          <a:prstGeom prst="roundRect">
            <a:avLst>
              <a:gd name="adj" fmla="val 12371"/>
            </a:avLst>
          </a:prstGeom>
          <a:noFill/>
          <a:ln>
            <a:noFill/>
          </a:ln>
        </p:spPr>
      </p:sp>
      <p:pic>
        <p:nvPicPr>
          <p:cNvPr id="320" name="Google Shape;320;p78"/>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
        <p:nvSpPr>
          <p:cNvPr id="321" name="Google Shape;321;p78"/>
          <p:cNvSpPr txBox="1">
            <a:spLocks noGrp="1"/>
          </p:cNvSpPr>
          <p:nvPr>
            <p:ph type="title"/>
          </p:nvPr>
        </p:nvSpPr>
        <p:spPr>
          <a:xfrm>
            <a:off x="289500" y="198875"/>
            <a:ext cx="6233400" cy="753600"/>
          </a:xfrm>
          <a:prstGeom prst="rect">
            <a:avLst/>
          </a:prstGeom>
          <a:noFill/>
          <a:ln>
            <a:noFill/>
          </a:ln>
        </p:spPr>
        <p:txBody>
          <a:bodyPr spcFirstLastPara="1" wrap="square" lIns="91425" tIns="91425" rIns="91425" bIns="91425" anchor="ctr" anchorCtr="0">
            <a:noAutofit/>
          </a:bodyPr>
          <a:lstStyle>
            <a:lvl1pPr lvl="0" algn="l">
              <a:lnSpc>
                <a:spcPct val="88000"/>
              </a:lnSpc>
              <a:spcBef>
                <a:spcPts val="0"/>
              </a:spcBef>
              <a:spcAft>
                <a:spcPts val="0"/>
              </a:spcAft>
              <a:buClr>
                <a:schemeClr val="lt1"/>
              </a:buClr>
              <a:buSzPts val="3100"/>
              <a:buNone/>
              <a:defRPr sz="3100">
                <a:solidFill>
                  <a:schemeClr val="lt1"/>
                </a:solidFill>
              </a:defRPr>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g. photo and text columns dark green">
  <p:cSld name="CUSTOM_6_1_1_1_1_1_1">
    <p:bg>
      <p:bgPr>
        <a:solidFill>
          <a:srgbClr val="144835"/>
        </a:solidFill>
        <a:effectLst/>
      </p:bgPr>
    </p:bg>
    <p:spTree>
      <p:nvGrpSpPr>
        <p:cNvPr id="1" name="Shape 322"/>
        <p:cNvGrpSpPr/>
        <p:nvPr/>
      </p:nvGrpSpPr>
      <p:grpSpPr>
        <a:xfrm>
          <a:off x="0" y="0"/>
          <a:ext cx="0" cy="0"/>
          <a:chOff x="0" y="0"/>
          <a:chExt cx="0" cy="0"/>
        </a:xfrm>
      </p:grpSpPr>
      <p:sp>
        <p:nvSpPr>
          <p:cNvPr id="323" name="Google Shape;323;p79"/>
          <p:cNvSpPr txBox="1">
            <a:spLocks noGrp="1"/>
          </p:cNvSpPr>
          <p:nvPr>
            <p:ph type="subTitle" idx="1"/>
          </p:nvPr>
        </p:nvSpPr>
        <p:spPr>
          <a:xfrm>
            <a:off x="2895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600"/>
              <a:buFont typeface="Inter SemiBold"/>
              <a:buNone/>
              <a:defRPr sz="1600">
                <a:solidFill>
                  <a:schemeClr val="lt1"/>
                </a:solidFill>
                <a:latin typeface="Inter SemiBold"/>
                <a:ea typeface="Inter SemiBold"/>
                <a:cs typeface="Inter SemiBold"/>
                <a:sym typeface="Inter SemiBold"/>
              </a:defRPr>
            </a:lvl1pPr>
            <a:lvl2pPr lvl="1"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2pPr>
            <a:lvl3pPr lvl="2"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3pPr>
            <a:lvl4pPr lvl="3"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4pPr>
            <a:lvl5pPr lvl="4"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5pPr>
            <a:lvl6pPr lvl="5"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6pPr>
            <a:lvl7pPr lvl="6"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7pPr>
            <a:lvl8pPr lvl="7"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8pPr>
            <a:lvl9pPr lvl="8"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9pPr>
          </a:lstStyle>
          <a:p>
            <a:endParaRPr/>
          </a:p>
        </p:txBody>
      </p:sp>
      <p:sp>
        <p:nvSpPr>
          <p:cNvPr id="324" name="Google Shape;324;p79"/>
          <p:cNvSpPr txBox="1">
            <a:spLocks noGrp="1"/>
          </p:cNvSpPr>
          <p:nvPr>
            <p:ph type="body" idx="2"/>
          </p:nvPr>
        </p:nvSpPr>
        <p:spPr>
          <a:xfrm>
            <a:off x="2895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25" name="Google Shape;325;p79"/>
          <p:cNvSpPr txBox="1">
            <a:spLocks noGrp="1"/>
          </p:cNvSpPr>
          <p:nvPr>
            <p:ph type="subTitle" idx="3"/>
          </p:nvPr>
        </p:nvSpPr>
        <p:spPr>
          <a:xfrm>
            <a:off x="322875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600"/>
              <a:buFont typeface="Inter SemiBold"/>
              <a:buNone/>
              <a:defRPr sz="1600">
                <a:solidFill>
                  <a:schemeClr val="lt1"/>
                </a:solidFill>
                <a:latin typeface="Inter SemiBold"/>
                <a:ea typeface="Inter SemiBold"/>
                <a:cs typeface="Inter SemiBold"/>
                <a:sym typeface="Inter SemiBold"/>
              </a:defRPr>
            </a:lvl1pPr>
            <a:lvl2pPr lvl="1"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2pPr>
            <a:lvl3pPr lvl="2"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3pPr>
            <a:lvl4pPr lvl="3"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4pPr>
            <a:lvl5pPr lvl="4"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5pPr>
            <a:lvl6pPr lvl="5"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6pPr>
            <a:lvl7pPr lvl="6"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7pPr>
            <a:lvl8pPr lvl="7"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8pPr>
            <a:lvl9pPr lvl="8"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9pPr>
          </a:lstStyle>
          <a:p>
            <a:endParaRPr/>
          </a:p>
        </p:txBody>
      </p:sp>
      <p:sp>
        <p:nvSpPr>
          <p:cNvPr id="326" name="Google Shape;326;p79"/>
          <p:cNvSpPr txBox="1">
            <a:spLocks noGrp="1"/>
          </p:cNvSpPr>
          <p:nvPr>
            <p:ph type="body" idx="4"/>
          </p:nvPr>
        </p:nvSpPr>
        <p:spPr>
          <a:xfrm>
            <a:off x="322875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27" name="Google Shape;327;p79"/>
          <p:cNvSpPr txBox="1">
            <a:spLocks noGrp="1"/>
          </p:cNvSpPr>
          <p:nvPr>
            <p:ph type="subTitle" idx="5"/>
          </p:nvPr>
        </p:nvSpPr>
        <p:spPr>
          <a:xfrm>
            <a:off x="6168000" y="2401750"/>
            <a:ext cx="2686500" cy="724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600"/>
              <a:buFont typeface="Inter SemiBold"/>
              <a:buNone/>
              <a:defRPr sz="1600">
                <a:solidFill>
                  <a:schemeClr val="lt1"/>
                </a:solidFill>
                <a:latin typeface="Inter SemiBold"/>
                <a:ea typeface="Inter SemiBold"/>
                <a:cs typeface="Inter SemiBold"/>
                <a:sym typeface="Inter SemiBold"/>
              </a:defRPr>
            </a:lvl1pPr>
            <a:lvl2pPr lvl="1"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2pPr>
            <a:lvl3pPr lvl="2"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3pPr>
            <a:lvl4pPr lvl="3"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4pPr>
            <a:lvl5pPr lvl="4"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5pPr>
            <a:lvl6pPr lvl="5"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6pPr>
            <a:lvl7pPr lvl="6"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7pPr>
            <a:lvl8pPr lvl="7"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8pPr>
            <a:lvl9pPr lvl="8" algn="l">
              <a:lnSpc>
                <a:spcPct val="115000"/>
              </a:lnSpc>
              <a:spcBef>
                <a:spcPts val="0"/>
              </a:spcBef>
              <a:spcAft>
                <a:spcPts val="0"/>
              </a:spcAft>
              <a:buClr>
                <a:schemeClr val="lt1"/>
              </a:buClr>
              <a:buSzPts val="1400"/>
              <a:buFont typeface="Hind"/>
              <a:buNone/>
              <a:defRPr>
                <a:solidFill>
                  <a:schemeClr val="lt1"/>
                </a:solidFill>
                <a:latin typeface="Hind"/>
                <a:ea typeface="Hind"/>
                <a:cs typeface="Hind"/>
                <a:sym typeface="Hind"/>
              </a:defRPr>
            </a:lvl9pPr>
          </a:lstStyle>
          <a:p>
            <a:endParaRPr/>
          </a:p>
        </p:txBody>
      </p:sp>
      <p:sp>
        <p:nvSpPr>
          <p:cNvPr id="328" name="Google Shape;328;p79"/>
          <p:cNvSpPr txBox="1">
            <a:spLocks noGrp="1"/>
          </p:cNvSpPr>
          <p:nvPr>
            <p:ph type="body" idx="6"/>
          </p:nvPr>
        </p:nvSpPr>
        <p:spPr>
          <a:xfrm>
            <a:off x="6168000" y="3089600"/>
            <a:ext cx="2686500" cy="1788300"/>
          </a:xfrm>
          <a:prstGeom prst="rect">
            <a:avLst/>
          </a:prstGeom>
          <a:noFill/>
          <a:ln>
            <a:noFill/>
          </a:ln>
        </p:spPr>
        <p:txBody>
          <a:bodyPr spcFirstLastPara="1" wrap="square" lIns="90000"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29" name="Google Shape;329;p79"/>
          <p:cNvSpPr>
            <a:spLocks noGrp="1"/>
          </p:cNvSpPr>
          <p:nvPr>
            <p:ph type="pic" idx="7"/>
          </p:nvPr>
        </p:nvSpPr>
        <p:spPr>
          <a:xfrm>
            <a:off x="289500" y="947600"/>
            <a:ext cx="2686500" cy="1267500"/>
          </a:xfrm>
          <a:prstGeom prst="roundRect">
            <a:avLst>
              <a:gd name="adj" fmla="val 12371"/>
            </a:avLst>
          </a:prstGeom>
          <a:noFill/>
          <a:ln>
            <a:noFill/>
          </a:ln>
        </p:spPr>
      </p:sp>
      <p:sp>
        <p:nvSpPr>
          <p:cNvPr id="330" name="Google Shape;330;p79"/>
          <p:cNvSpPr>
            <a:spLocks noGrp="1"/>
          </p:cNvSpPr>
          <p:nvPr>
            <p:ph type="pic" idx="8"/>
          </p:nvPr>
        </p:nvSpPr>
        <p:spPr>
          <a:xfrm>
            <a:off x="3228750" y="947600"/>
            <a:ext cx="2686500" cy="1267500"/>
          </a:xfrm>
          <a:prstGeom prst="roundRect">
            <a:avLst>
              <a:gd name="adj" fmla="val 12371"/>
            </a:avLst>
          </a:prstGeom>
          <a:noFill/>
          <a:ln>
            <a:noFill/>
          </a:ln>
        </p:spPr>
      </p:sp>
      <p:sp>
        <p:nvSpPr>
          <p:cNvPr id="331" name="Google Shape;331;p79"/>
          <p:cNvSpPr>
            <a:spLocks noGrp="1"/>
          </p:cNvSpPr>
          <p:nvPr>
            <p:ph type="pic" idx="9"/>
          </p:nvPr>
        </p:nvSpPr>
        <p:spPr>
          <a:xfrm>
            <a:off x="6168000" y="947600"/>
            <a:ext cx="2686500" cy="1267500"/>
          </a:xfrm>
          <a:prstGeom prst="roundRect">
            <a:avLst>
              <a:gd name="adj" fmla="val 12371"/>
            </a:avLst>
          </a:prstGeom>
          <a:noFill/>
          <a:ln>
            <a:noFill/>
          </a:ln>
        </p:spPr>
      </p:sp>
      <p:pic>
        <p:nvPicPr>
          <p:cNvPr id="332" name="Google Shape;332;p79"/>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
        <p:nvSpPr>
          <p:cNvPr id="333" name="Google Shape;333;p79"/>
          <p:cNvSpPr txBox="1">
            <a:spLocks noGrp="1"/>
          </p:cNvSpPr>
          <p:nvPr>
            <p:ph type="title"/>
          </p:nvPr>
        </p:nvSpPr>
        <p:spPr>
          <a:xfrm>
            <a:off x="289500" y="198875"/>
            <a:ext cx="6233400" cy="753600"/>
          </a:xfrm>
          <a:prstGeom prst="rect">
            <a:avLst/>
          </a:prstGeom>
          <a:noFill/>
          <a:ln>
            <a:noFill/>
          </a:ln>
        </p:spPr>
        <p:txBody>
          <a:bodyPr spcFirstLastPara="1" wrap="square" lIns="91425" tIns="91425" rIns="91425" bIns="91425" anchor="ctr" anchorCtr="0">
            <a:noAutofit/>
          </a:bodyPr>
          <a:lstStyle>
            <a:lvl1pPr lvl="0" algn="l">
              <a:lnSpc>
                <a:spcPct val="88000"/>
              </a:lnSpc>
              <a:spcBef>
                <a:spcPts val="0"/>
              </a:spcBef>
              <a:spcAft>
                <a:spcPts val="0"/>
              </a:spcAft>
              <a:buClr>
                <a:schemeClr val="lt1"/>
              </a:buClr>
              <a:buSzPts val="3100"/>
              <a:buNone/>
              <a:defRPr sz="3100">
                <a:solidFill>
                  <a:schemeClr val="lt1"/>
                </a:solidFill>
              </a:defRPr>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j. section title light green">
  <p:cSld name="CUSTOM_7">
    <p:bg>
      <p:bgPr>
        <a:solidFill>
          <a:srgbClr val="78BF26"/>
        </a:solidFill>
        <a:effectLst/>
      </p:bgPr>
    </p:bg>
    <p:spTree>
      <p:nvGrpSpPr>
        <p:cNvPr id="1" name="Shape 334"/>
        <p:cNvGrpSpPr/>
        <p:nvPr/>
      </p:nvGrpSpPr>
      <p:grpSpPr>
        <a:xfrm>
          <a:off x="0" y="0"/>
          <a:ext cx="0" cy="0"/>
          <a:chOff x="0" y="0"/>
          <a:chExt cx="0" cy="0"/>
        </a:xfrm>
      </p:grpSpPr>
      <p:sp>
        <p:nvSpPr>
          <p:cNvPr id="335" name="Google Shape;335;p80"/>
          <p:cNvSpPr txBox="1">
            <a:spLocks noGrp="1"/>
          </p:cNvSpPr>
          <p:nvPr>
            <p:ph type="ctrTitle"/>
          </p:nvPr>
        </p:nvSpPr>
        <p:spPr>
          <a:xfrm>
            <a:off x="311708" y="1956575"/>
            <a:ext cx="8520600" cy="205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100"/>
              <a:buNone/>
              <a:defRPr sz="41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pic>
        <p:nvPicPr>
          <p:cNvPr id="336" name="Google Shape;336;p80"/>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j. section title warm grey">
  <p:cSld name="CUSTOM_7_1">
    <p:bg>
      <p:bgPr>
        <a:solidFill>
          <a:srgbClr val="A6A091"/>
        </a:solidFill>
        <a:effectLst/>
      </p:bgPr>
    </p:bg>
    <p:spTree>
      <p:nvGrpSpPr>
        <p:cNvPr id="1" name="Shape 337"/>
        <p:cNvGrpSpPr/>
        <p:nvPr/>
      </p:nvGrpSpPr>
      <p:grpSpPr>
        <a:xfrm>
          <a:off x="0" y="0"/>
          <a:ext cx="0" cy="0"/>
          <a:chOff x="0" y="0"/>
          <a:chExt cx="0" cy="0"/>
        </a:xfrm>
      </p:grpSpPr>
      <p:pic>
        <p:nvPicPr>
          <p:cNvPr id="338" name="Google Shape;338;p81"/>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339" name="Google Shape;339;p81"/>
          <p:cNvSpPr txBox="1">
            <a:spLocks noGrp="1"/>
          </p:cNvSpPr>
          <p:nvPr>
            <p:ph type="ctrTitle"/>
          </p:nvPr>
        </p:nvSpPr>
        <p:spPr>
          <a:xfrm>
            <a:off x="311708" y="1956575"/>
            <a:ext cx="8520600" cy="205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100"/>
              <a:buNone/>
              <a:defRPr sz="41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j. section title light grey">
  <p:cSld name="CUSTOM_7_1_1">
    <p:bg>
      <p:bgPr>
        <a:solidFill>
          <a:srgbClr val="E6E4DB"/>
        </a:solidFill>
        <a:effectLst/>
      </p:bgPr>
    </p:bg>
    <p:spTree>
      <p:nvGrpSpPr>
        <p:cNvPr id="1" name="Shape 340"/>
        <p:cNvGrpSpPr/>
        <p:nvPr/>
      </p:nvGrpSpPr>
      <p:grpSpPr>
        <a:xfrm>
          <a:off x="0" y="0"/>
          <a:ext cx="0" cy="0"/>
          <a:chOff x="0" y="0"/>
          <a:chExt cx="0" cy="0"/>
        </a:xfrm>
      </p:grpSpPr>
      <p:pic>
        <p:nvPicPr>
          <p:cNvPr id="341" name="Google Shape;341;p82"/>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342" name="Google Shape;342;p82"/>
          <p:cNvSpPr txBox="1">
            <a:spLocks noGrp="1"/>
          </p:cNvSpPr>
          <p:nvPr>
            <p:ph type="ctrTitle"/>
          </p:nvPr>
        </p:nvSpPr>
        <p:spPr>
          <a:xfrm>
            <a:off x="311708" y="1956575"/>
            <a:ext cx="8520600" cy="205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100"/>
              <a:buNone/>
              <a:defRPr sz="41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j. section title yellow">
  <p:cSld name="CUSTOM_7_1_1_1">
    <p:bg>
      <p:bgPr>
        <a:solidFill>
          <a:srgbClr val="FFD200"/>
        </a:solidFill>
        <a:effectLst/>
      </p:bgPr>
    </p:bg>
    <p:spTree>
      <p:nvGrpSpPr>
        <p:cNvPr id="1" name="Shape 343"/>
        <p:cNvGrpSpPr/>
        <p:nvPr/>
      </p:nvGrpSpPr>
      <p:grpSpPr>
        <a:xfrm>
          <a:off x="0" y="0"/>
          <a:ext cx="0" cy="0"/>
          <a:chOff x="0" y="0"/>
          <a:chExt cx="0" cy="0"/>
        </a:xfrm>
      </p:grpSpPr>
      <p:pic>
        <p:nvPicPr>
          <p:cNvPr id="344" name="Google Shape;344;p83"/>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345" name="Google Shape;345;p83"/>
          <p:cNvSpPr txBox="1">
            <a:spLocks noGrp="1"/>
          </p:cNvSpPr>
          <p:nvPr>
            <p:ph type="ctrTitle"/>
          </p:nvPr>
        </p:nvSpPr>
        <p:spPr>
          <a:xfrm>
            <a:off x="311708" y="1956575"/>
            <a:ext cx="8520600" cy="205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100"/>
              <a:buNone/>
              <a:defRPr sz="41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j. section title orange">
  <p:cSld name="CUSTOM_7_1_1_1_1_1">
    <p:bg>
      <p:bgPr>
        <a:solidFill>
          <a:srgbClr val="FD5000"/>
        </a:solidFill>
        <a:effectLst/>
      </p:bgPr>
    </p:bg>
    <p:spTree>
      <p:nvGrpSpPr>
        <p:cNvPr id="1" name="Shape 346"/>
        <p:cNvGrpSpPr/>
        <p:nvPr/>
      </p:nvGrpSpPr>
      <p:grpSpPr>
        <a:xfrm>
          <a:off x="0" y="0"/>
          <a:ext cx="0" cy="0"/>
          <a:chOff x="0" y="0"/>
          <a:chExt cx="0" cy="0"/>
        </a:xfrm>
      </p:grpSpPr>
      <p:pic>
        <p:nvPicPr>
          <p:cNvPr id="347" name="Google Shape;347;p84"/>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348" name="Google Shape;348;p84"/>
          <p:cNvSpPr txBox="1">
            <a:spLocks noGrp="1"/>
          </p:cNvSpPr>
          <p:nvPr>
            <p:ph type="ctrTitle"/>
          </p:nvPr>
        </p:nvSpPr>
        <p:spPr>
          <a:xfrm>
            <a:off x="311708" y="1956575"/>
            <a:ext cx="8520600" cy="205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100"/>
              <a:buNone/>
              <a:defRPr sz="41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j. section title purple">
  <p:cSld name="CUSTOM_7_1_1_1_1_1_1">
    <p:bg>
      <p:bgPr>
        <a:solidFill>
          <a:srgbClr val="3C0032"/>
        </a:solidFill>
        <a:effectLst/>
      </p:bgPr>
    </p:bg>
    <p:spTree>
      <p:nvGrpSpPr>
        <p:cNvPr id="1" name="Shape 349"/>
        <p:cNvGrpSpPr/>
        <p:nvPr/>
      </p:nvGrpSpPr>
      <p:grpSpPr>
        <a:xfrm>
          <a:off x="0" y="0"/>
          <a:ext cx="0" cy="0"/>
          <a:chOff x="0" y="0"/>
          <a:chExt cx="0" cy="0"/>
        </a:xfrm>
      </p:grpSpPr>
      <p:pic>
        <p:nvPicPr>
          <p:cNvPr id="350" name="Google Shape;350;p85"/>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
        <p:nvSpPr>
          <p:cNvPr id="351" name="Google Shape;351;p85"/>
          <p:cNvSpPr txBox="1">
            <a:spLocks noGrp="1"/>
          </p:cNvSpPr>
          <p:nvPr>
            <p:ph type="ctrTitle"/>
          </p:nvPr>
        </p:nvSpPr>
        <p:spPr>
          <a:xfrm>
            <a:off x="311708" y="1956575"/>
            <a:ext cx="8520600" cy="205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 title slide light green">
  <p:cSld name="TITLE_1_1_2">
    <p:bg>
      <p:bgPr>
        <a:solidFill>
          <a:srgbClr val="78BF26"/>
        </a:solidFill>
        <a:effectLst/>
      </p:bgPr>
    </p:bg>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370225" y="439125"/>
            <a:ext cx="2815500" cy="669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50"/>
              <a:buFont typeface="Inter"/>
              <a:buNone/>
              <a:defRPr sz="1250" b="0">
                <a:latin typeface="Inter"/>
                <a:ea typeface="Inter"/>
                <a:cs typeface="Inter"/>
                <a:sym typeface="Inter"/>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30"/>
          <p:cNvSpPr txBox="1">
            <a:spLocks noGrp="1"/>
          </p:cNvSpPr>
          <p:nvPr>
            <p:ph type="ctrTitle" idx="2"/>
          </p:nvPr>
        </p:nvSpPr>
        <p:spPr>
          <a:xfrm>
            <a:off x="311700" y="1263875"/>
            <a:ext cx="5130000" cy="3071700"/>
          </a:xfrm>
          <a:prstGeom prst="rect">
            <a:avLst/>
          </a:prstGeom>
          <a:noFill/>
          <a:ln>
            <a:noFill/>
          </a:ln>
        </p:spPr>
        <p:txBody>
          <a:bodyPr spcFirstLastPara="1" wrap="square" lIns="91425" tIns="91425" rIns="91425" bIns="91425" anchor="t" anchorCtr="0">
            <a:noAutofit/>
          </a:bodyPr>
          <a:lstStyle>
            <a:lvl1pPr lvl="0" algn="l">
              <a:lnSpc>
                <a:spcPct val="88000"/>
              </a:lnSpc>
              <a:spcBef>
                <a:spcPts val="0"/>
              </a:spcBef>
              <a:spcAft>
                <a:spcPts val="0"/>
              </a:spcAft>
              <a:buSzPts val="5900"/>
              <a:buNone/>
              <a:defRPr sz="5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1" name="Google Shape;41;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42" name="Google Shape;42;p30"/>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j. section title dark green">
  <p:cSld name="CUSTOM_7_1_1_1_1_1_1_1">
    <p:bg>
      <p:bgPr>
        <a:solidFill>
          <a:srgbClr val="144835"/>
        </a:solidFill>
        <a:effectLst/>
      </p:bgPr>
    </p:bg>
    <p:spTree>
      <p:nvGrpSpPr>
        <p:cNvPr id="1" name="Shape 352"/>
        <p:cNvGrpSpPr/>
        <p:nvPr/>
      </p:nvGrpSpPr>
      <p:grpSpPr>
        <a:xfrm>
          <a:off x="0" y="0"/>
          <a:ext cx="0" cy="0"/>
          <a:chOff x="0" y="0"/>
          <a:chExt cx="0" cy="0"/>
        </a:xfrm>
      </p:grpSpPr>
      <p:pic>
        <p:nvPicPr>
          <p:cNvPr id="353" name="Google Shape;353;p86"/>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
        <p:nvSpPr>
          <p:cNvPr id="354" name="Google Shape;354;p86"/>
          <p:cNvSpPr txBox="1">
            <a:spLocks noGrp="1"/>
          </p:cNvSpPr>
          <p:nvPr>
            <p:ph type="ctrTitle"/>
          </p:nvPr>
        </p:nvSpPr>
        <p:spPr>
          <a:xfrm>
            <a:off x="311708" y="1956575"/>
            <a:ext cx="8520600" cy="205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k. key facts orange">
  <p:cSld name="CUSTOM_8_1_1_1">
    <p:bg>
      <p:bgPr>
        <a:blipFill>
          <a:blip r:embed="rId2">
            <a:alphaModFix/>
          </a:blip>
          <a:stretch>
            <a:fillRect/>
          </a:stretch>
        </a:blipFill>
        <a:effectLst/>
      </p:bgPr>
    </p:bg>
    <p:spTree>
      <p:nvGrpSpPr>
        <p:cNvPr id="1" name="Shape 355"/>
        <p:cNvGrpSpPr/>
        <p:nvPr/>
      </p:nvGrpSpPr>
      <p:grpSpPr>
        <a:xfrm>
          <a:off x="0" y="0"/>
          <a:ext cx="0" cy="0"/>
          <a:chOff x="0" y="0"/>
          <a:chExt cx="0" cy="0"/>
        </a:xfrm>
      </p:grpSpPr>
      <p:sp>
        <p:nvSpPr>
          <p:cNvPr id="356" name="Google Shape;356;p87"/>
          <p:cNvSpPr txBox="1">
            <a:spLocks noGrp="1"/>
          </p:cNvSpPr>
          <p:nvPr>
            <p:ph type="title"/>
          </p:nvPr>
        </p:nvSpPr>
        <p:spPr>
          <a:xfrm>
            <a:off x="314275" y="261050"/>
            <a:ext cx="6881400" cy="7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400"/>
              <a:buNone/>
              <a:defRPr sz="34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357" name="Google Shape;357;p87"/>
          <p:cNvSpPr txBox="1">
            <a:spLocks noGrp="1"/>
          </p:cNvSpPr>
          <p:nvPr>
            <p:ph type="subTitle" idx="1"/>
          </p:nvPr>
        </p:nvSpPr>
        <p:spPr>
          <a:xfrm>
            <a:off x="1344100"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358" name="Google Shape;358;p87"/>
          <p:cNvSpPr txBox="1">
            <a:spLocks noGrp="1"/>
          </p:cNvSpPr>
          <p:nvPr>
            <p:ph type="subTitle" idx="2"/>
          </p:nvPr>
        </p:nvSpPr>
        <p:spPr>
          <a:xfrm>
            <a:off x="1344175"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359" name="Google Shape;359;p87"/>
          <p:cNvSpPr txBox="1">
            <a:spLocks noGrp="1"/>
          </p:cNvSpPr>
          <p:nvPr>
            <p:ph type="subTitle" idx="3"/>
          </p:nvPr>
        </p:nvSpPr>
        <p:spPr>
          <a:xfrm>
            <a:off x="737200" y="3363400"/>
            <a:ext cx="2400300" cy="596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sp>
        <p:nvSpPr>
          <p:cNvPr id="360" name="Google Shape;360;p87"/>
          <p:cNvSpPr txBox="1">
            <a:spLocks noGrp="1"/>
          </p:cNvSpPr>
          <p:nvPr>
            <p:ph type="subTitle" idx="4"/>
          </p:nvPr>
        </p:nvSpPr>
        <p:spPr>
          <a:xfrm>
            <a:off x="3978713"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361" name="Google Shape;361;p87"/>
          <p:cNvSpPr txBox="1">
            <a:spLocks noGrp="1"/>
          </p:cNvSpPr>
          <p:nvPr>
            <p:ph type="subTitle" idx="5"/>
          </p:nvPr>
        </p:nvSpPr>
        <p:spPr>
          <a:xfrm>
            <a:off x="3978788"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362" name="Google Shape;362;p87"/>
          <p:cNvSpPr txBox="1">
            <a:spLocks noGrp="1"/>
          </p:cNvSpPr>
          <p:nvPr>
            <p:ph type="subTitle" idx="6"/>
          </p:nvPr>
        </p:nvSpPr>
        <p:spPr>
          <a:xfrm>
            <a:off x="3371850" y="3363400"/>
            <a:ext cx="2400300" cy="644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sp>
        <p:nvSpPr>
          <p:cNvPr id="363" name="Google Shape;363;p87"/>
          <p:cNvSpPr txBox="1">
            <a:spLocks noGrp="1"/>
          </p:cNvSpPr>
          <p:nvPr>
            <p:ph type="subTitle" idx="7"/>
          </p:nvPr>
        </p:nvSpPr>
        <p:spPr>
          <a:xfrm>
            <a:off x="6613313"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364" name="Google Shape;364;p87"/>
          <p:cNvSpPr txBox="1">
            <a:spLocks noGrp="1"/>
          </p:cNvSpPr>
          <p:nvPr>
            <p:ph type="subTitle" idx="8"/>
          </p:nvPr>
        </p:nvSpPr>
        <p:spPr>
          <a:xfrm>
            <a:off x="6613388"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365" name="Google Shape;365;p87"/>
          <p:cNvSpPr txBox="1">
            <a:spLocks noGrp="1"/>
          </p:cNvSpPr>
          <p:nvPr>
            <p:ph type="subTitle" idx="9"/>
          </p:nvPr>
        </p:nvSpPr>
        <p:spPr>
          <a:xfrm>
            <a:off x="6006500" y="3363400"/>
            <a:ext cx="2400300" cy="644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cxnSp>
        <p:nvCxnSpPr>
          <p:cNvPr id="366" name="Google Shape;366;p87"/>
          <p:cNvCxnSpPr/>
          <p:nvPr/>
        </p:nvCxnSpPr>
        <p:spPr>
          <a:xfrm rot="10800000">
            <a:off x="1527550" y="2503175"/>
            <a:ext cx="819600" cy="0"/>
          </a:xfrm>
          <a:prstGeom prst="straightConnector1">
            <a:avLst/>
          </a:prstGeom>
          <a:noFill/>
          <a:ln w="9525" cap="flat" cmpd="sng">
            <a:solidFill>
              <a:srgbClr val="434343"/>
            </a:solidFill>
            <a:prstDash val="solid"/>
            <a:round/>
            <a:headEnd type="none" w="sm" len="sm"/>
            <a:tailEnd type="none" w="sm" len="sm"/>
          </a:ln>
        </p:spPr>
      </p:cxnSp>
      <p:cxnSp>
        <p:nvCxnSpPr>
          <p:cNvPr id="367" name="Google Shape;367;p87"/>
          <p:cNvCxnSpPr/>
          <p:nvPr/>
        </p:nvCxnSpPr>
        <p:spPr>
          <a:xfrm rot="10800000">
            <a:off x="4162163" y="2503175"/>
            <a:ext cx="819600" cy="0"/>
          </a:xfrm>
          <a:prstGeom prst="straightConnector1">
            <a:avLst/>
          </a:prstGeom>
          <a:noFill/>
          <a:ln w="9525" cap="flat" cmpd="sng">
            <a:solidFill>
              <a:srgbClr val="434343"/>
            </a:solidFill>
            <a:prstDash val="solid"/>
            <a:round/>
            <a:headEnd type="none" w="sm" len="sm"/>
            <a:tailEnd type="none" w="sm" len="sm"/>
          </a:ln>
        </p:spPr>
      </p:cxnSp>
      <p:cxnSp>
        <p:nvCxnSpPr>
          <p:cNvPr id="368" name="Google Shape;368;p87"/>
          <p:cNvCxnSpPr/>
          <p:nvPr/>
        </p:nvCxnSpPr>
        <p:spPr>
          <a:xfrm rot="10800000">
            <a:off x="6796763" y="2503175"/>
            <a:ext cx="819600" cy="0"/>
          </a:xfrm>
          <a:prstGeom prst="straightConnector1">
            <a:avLst/>
          </a:prstGeom>
          <a:noFill/>
          <a:ln w="9525" cap="flat" cmpd="sng">
            <a:solidFill>
              <a:srgbClr val="434343"/>
            </a:solidFill>
            <a:prstDash val="solid"/>
            <a:round/>
            <a:headEnd type="none" w="sm" len="sm"/>
            <a:tailEnd type="none" w="sm" len="sm"/>
          </a:ln>
        </p:spPr>
      </p:cxnSp>
      <p:pic>
        <p:nvPicPr>
          <p:cNvPr id="369" name="Google Shape;369;p87"/>
          <p:cNvPicPr preferRelativeResize="0"/>
          <p:nvPr/>
        </p:nvPicPr>
        <p:blipFill rotWithShape="1">
          <a:blip r:embed="rId3">
            <a:alphaModFix/>
          </a:blip>
          <a:srcRect/>
          <a:stretch/>
        </p:blipFill>
        <p:spPr>
          <a:xfrm>
            <a:off x="7390750" y="261050"/>
            <a:ext cx="1532390" cy="629251"/>
          </a:xfrm>
          <a:prstGeom prst="rect">
            <a:avLst/>
          </a:prstGeom>
          <a:noFill/>
          <a:ln>
            <a:noFill/>
          </a:ln>
        </p:spPr>
      </p:pic>
      <p:sp>
        <p:nvSpPr>
          <p:cNvPr id="370" name="Google Shape;370;p87"/>
          <p:cNvSpPr/>
          <p:nvPr/>
        </p:nvSpPr>
        <p:spPr>
          <a:xfrm>
            <a:off x="6503750" y="1796800"/>
            <a:ext cx="1405800" cy="1364700"/>
          </a:xfrm>
          <a:prstGeom prst="roundRect">
            <a:avLst>
              <a:gd name="adj" fmla="val 16667"/>
            </a:avLst>
          </a:prstGeom>
          <a:noFill/>
          <a:ln w="76200" cap="flat" cmpd="sng">
            <a:solidFill>
              <a:srgbClr val="FD5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87"/>
          <p:cNvSpPr/>
          <p:nvPr/>
        </p:nvSpPr>
        <p:spPr>
          <a:xfrm>
            <a:off x="3869100" y="1796800"/>
            <a:ext cx="1405800" cy="1364700"/>
          </a:xfrm>
          <a:prstGeom prst="roundRect">
            <a:avLst>
              <a:gd name="adj" fmla="val 16667"/>
            </a:avLst>
          </a:prstGeom>
          <a:noFill/>
          <a:ln w="76200" cap="flat" cmpd="sng">
            <a:solidFill>
              <a:srgbClr val="FD5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87"/>
          <p:cNvSpPr/>
          <p:nvPr/>
        </p:nvSpPr>
        <p:spPr>
          <a:xfrm>
            <a:off x="1234450" y="1796800"/>
            <a:ext cx="1405800" cy="1364700"/>
          </a:xfrm>
          <a:prstGeom prst="roundRect">
            <a:avLst>
              <a:gd name="adj" fmla="val 16667"/>
            </a:avLst>
          </a:prstGeom>
          <a:noFill/>
          <a:ln w="76200" cap="flat" cmpd="sng">
            <a:solidFill>
              <a:srgbClr val="FD5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k. key facts warm grey">
  <p:cSld name="CUSTOM_8_1_1_1_1_1_2">
    <p:bg>
      <p:bgPr>
        <a:blipFill>
          <a:blip r:embed="rId2">
            <a:alphaModFix/>
          </a:blip>
          <a:stretch>
            <a:fillRect/>
          </a:stretch>
        </a:blipFill>
        <a:effectLst/>
      </p:bgPr>
    </p:bg>
    <p:spTree>
      <p:nvGrpSpPr>
        <p:cNvPr id="1" name="Shape 373"/>
        <p:cNvGrpSpPr/>
        <p:nvPr/>
      </p:nvGrpSpPr>
      <p:grpSpPr>
        <a:xfrm>
          <a:off x="0" y="0"/>
          <a:ext cx="0" cy="0"/>
          <a:chOff x="0" y="0"/>
          <a:chExt cx="0" cy="0"/>
        </a:xfrm>
      </p:grpSpPr>
      <p:sp>
        <p:nvSpPr>
          <p:cNvPr id="374" name="Google Shape;374;p88"/>
          <p:cNvSpPr txBox="1">
            <a:spLocks noGrp="1"/>
          </p:cNvSpPr>
          <p:nvPr>
            <p:ph type="title"/>
          </p:nvPr>
        </p:nvSpPr>
        <p:spPr>
          <a:xfrm>
            <a:off x="314275" y="261050"/>
            <a:ext cx="6881400" cy="7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400"/>
              <a:buNone/>
              <a:defRPr sz="34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375" name="Google Shape;375;p88"/>
          <p:cNvSpPr txBox="1">
            <a:spLocks noGrp="1"/>
          </p:cNvSpPr>
          <p:nvPr>
            <p:ph type="subTitle" idx="1"/>
          </p:nvPr>
        </p:nvSpPr>
        <p:spPr>
          <a:xfrm>
            <a:off x="1344100"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376" name="Google Shape;376;p88"/>
          <p:cNvSpPr txBox="1">
            <a:spLocks noGrp="1"/>
          </p:cNvSpPr>
          <p:nvPr>
            <p:ph type="subTitle" idx="2"/>
          </p:nvPr>
        </p:nvSpPr>
        <p:spPr>
          <a:xfrm>
            <a:off x="1344175"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377" name="Google Shape;377;p88"/>
          <p:cNvSpPr txBox="1">
            <a:spLocks noGrp="1"/>
          </p:cNvSpPr>
          <p:nvPr>
            <p:ph type="subTitle" idx="3"/>
          </p:nvPr>
        </p:nvSpPr>
        <p:spPr>
          <a:xfrm>
            <a:off x="737200" y="3363400"/>
            <a:ext cx="2400300" cy="596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sp>
        <p:nvSpPr>
          <p:cNvPr id="378" name="Google Shape;378;p88"/>
          <p:cNvSpPr txBox="1">
            <a:spLocks noGrp="1"/>
          </p:cNvSpPr>
          <p:nvPr>
            <p:ph type="subTitle" idx="4"/>
          </p:nvPr>
        </p:nvSpPr>
        <p:spPr>
          <a:xfrm>
            <a:off x="3978713"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379" name="Google Shape;379;p88"/>
          <p:cNvSpPr txBox="1">
            <a:spLocks noGrp="1"/>
          </p:cNvSpPr>
          <p:nvPr>
            <p:ph type="subTitle" idx="5"/>
          </p:nvPr>
        </p:nvSpPr>
        <p:spPr>
          <a:xfrm>
            <a:off x="3978788"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380" name="Google Shape;380;p88"/>
          <p:cNvSpPr txBox="1">
            <a:spLocks noGrp="1"/>
          </p:cNvSpPr>
          <p:nvPr>
            <p:ph type="subTitle" idx="6"/>
          </p:nvPr>
        </p:nvSpPr>
        <p:spPr>
          <a:xfrm>
            <a:off x="3371850" y="3363400"/>
            <a:ext cx="2400300" cy="644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sp>
        <p:nvSpPr>
          <p:cNvPr id="381" name="Google Shape;381;p88"/>
          <p:cNvSpPr txBox="1">
            <a:spLocks noGrp="1"/>
          </p:cNvSpPr>
          <p:nvPr>
            <p:ph type="subTitle" idx="7"/>
          </p:nvPr>
        </p:nvSpPr>
        <p:spPr>
          <a:xfrm>
            <a:off x="6613313"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382" name="Google Shape;382;p88"/>
          <p:cNvSpPr txBox="1">
            <a:spLocks noGrp="1"/>
          </p:cNvSpPr>
          <p:nvPr>
            <p:ph type="subTitle" idx="8"/>
          </p:nvPr>
        </p:nvSpPr>
        <p:spPr>
          <a:xfrm>
            <a:off x="6613388"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383" name="Google Shape;383;p88"/>
          <p:cNvSpPr txBox="1">
            <a:spLocks noGrp="1"/>
          </p:cNvSpPr>
          <p:nvPr>
            <p:ph type="subTitle" idx="9"/>
          </p:nvPr>
        </p:nvSpPr>
        <p:spPr>
          <a:xfrm>
            <a:off x="6006500" y="3363400"/>
            <a:ext cx="2400300" cy="644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cxnSp>
        <p:nvCxnSpPr>
          <p:cNvPr id="384" name="Google Shape;384;p88"/>
          <p:cNvCxnSpPr/>
          <p:nvPr/>
        </p:nvCxnSpPr>
        <p:spPr>
          <a:xfrm rot="10800000">
            <a:off x="1527550" y="2503175"/>
            <a:ext cx="819600" cy="0"/>
          </a:xfrm>
          <a:prstGeom prst="straightConnector1">
            <a:avLst/>
          </a:prstGeom>
          <a:noFill/>
          <a:ln w="9525" cap="flat" cmpd="sng">
            <a:solidFill>
              <a:srgbClr val="434343"/>
            </a:solidFill>
            <a:prstDash val="solid"/>
            <a:round/>
            <a:headEnd type="none" w="sm" len="sm"/>
            <a:tailEnd type="none" w="sm" len="sm"/>
          </a:ln>
        </p:spPr>
      </p:cxnSp>
      <p:cxnSp>
        <p:nvCxnSpPr>
          <p:cNvPr id="385" name="Google Shape;385;p88"/>
          <p:cNvCxnSpPr/>
          <p:nvPr/>
        </p:nvCxnSpPr>
        <p:spPr>
          <a:xfrm rot="10800000">
            <a:off x="4162163" y="2503175"/>
            <a:ext cx="819600" cy="0"/>
          </a:xfrm>
          <a:prstGeom prst="straightConnector1">
            <a:avLst/>
          </a:prstGeom>
          <a:noFill/>
          <a:ln w="9525" cap="flat" cmpd="sng">
            <a:solidFill>
              <a:srgbClr val="434343"/>
            </a:solidFill>
            <a:prstDash val="solid"/>
            <a:round/>
            <a:headEnd type="none" w="sm" len="sm"/>
            <a:tailEnd type="none" w="sm" len="sm"/>
          </a:ln>
        </p:spPr>
      </p:cxnSp>
      <p:cxnSp>
        <p:nvCxnSpPr>
          <p:cNvPr id="386" name="Google Shape;386;p88"/>
          <p:cNvCxnSpPr/>
          <p:nvPr/>
        </p:nvCxnSpPr>
        <p:spPr>
          <a:xfrm rot="10800000">
            <a:off x="6796763" y="2503175"/>
            <a:ext cx="819600" cy="0"/>
          </a:xfrm>
          <a:prstGeom prst="straightConnector1">
            <a:avLst/>
          </a:prstGeom>
          <a:noFill/>
          <a:ln w="9525" cap="flat" cmpd="sng">
            <a:solidFill>
              <a:srgbClr val="434343"/>
            </a:solidFill>
            <a:prstDash val="solid"/>
            <a:round/>
            <a:headEnd type="none" w="sm" len="sm"/>
            <a:tailEnd type="none" w="sm" len="sm"/>
          </a:ln>
        </p:spPr>
      </p:cxnSp>
      <p:pic>
        <p:nvPicPr>
          <p:cNvPr id="387" name="Google Shape;387;p88"/>
          <p:cNvPicPr preferRelativeResize="0"/>
          <p:nvPr/>
        </p:nvPicPr>
        <p:blipFill rotWithShape="1">
          <a:blip r:embed="rId3">
            <a:alphaModFix/>
          </a:blip>
          <a:srcRect/>
          <a:stretch/>
        </p:blipFill>
        <p:spPr>
          <a:xfrm>
            <a:off x="7390750" y="261050"/>
            <a:ext cx="1532390" cy="629251"/>
          </a:xfrm>
          <a:prstGeom prst="rect">
            <a:avLst/>
          </a:prstGeom>
          <a:noFill/>
          <a:ln>
            <a:noFill/>
          </a:ln>
        </p:spPr>
      </p:pic>
      <p:sp>
        <p:nvSpPr>
          <p:cNvPr id="388" name="Google Shape;388;p88"/>
          <p:cNvSpPr/>
          <p:nvPr/>
        </p:nvSpPr>
        <p:spPr>
          <a:xfrm>
            <a:off x="6503750" y="1796800"/>
            <a:ext cx="1405800" cy="1364700"/>
          </a:xfrm>
          <a:prstGeom prst="roundRect">
            <a:avLst>
              <a:gd name="adj" fmla="val 16667"/>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88"/>
          <p:cNvSpPr/>
          <p:nvPr/>
        </p:nvSpPr>
        <p:spPr>
          <a:xfrm>
            <a:off x="3869100" y="1796800"/>
            <a:ext cx="1405800" cy="1364700"/>
          </a:xfrm>
          <a:prstGeom prst="roundRect">
            <a:avLst>
              <a:gd name="adj" fmla="val 16667"/>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88"/>
          <p:cNvSpPr/>
          <p:nvPr/>
        </p:nvSpPr>
        <p:spPr>
          <a:xfrm>
            <a:off x="1234450" y="1796800"/>
            <a:ext cx="1405800" cy="1364700"/>
          </a:xfrm>
          <a:prstGeom prst="roundRect">
            <a:avLst>
              <a:gd name="adj" fmla="val 16667"/>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k. key facts purple">
  <p:cSld name="CUSTOM_8_1_1_1_1_1_1_2">
    <p:bg>
      <p:bgPr>
        <a:blipFill>
          <a:blip r:embed="rId2">
            <a:alphaModFix/>
          </a:blip>
          <a:stretch>
            <a:fillRect/>
          </a:stretch>
        </a:blipFill>
        <a:effectLst/>
      </p:bgPr>
    </p:bg>
    <p:spTree>
      <p:nvGrpSpPr>
        <p:cNvPr id="1" name="Shape 391"/>
        <p:cNvGrpSpPr/>
        <p:nvPr/>
      </p:nvGrpSpPr>
      <p:grpSpPr>
        <a:xfrm>
          <a:off x="0" y="0"/>
          <a:ext cx="0" cy="0"/>
          <a:chOff x="0" y="0"/>
          <a:chExt cx="0" cy="0"/>
        </a:xfrm>
      </p:grpSpPr>
      <p:sp>
        <p:nvSpPr>
          <p:cNvPr id="392" name="Google Shape;392;p90"/>
          <p:cNvSpPr txBox="1">
            <a:spLocks noGrp="1"/>
          </p:cNvSpPr>
          <p:nvPr>
            <p:ph type="title"/>
          </p:nvPr>
        </p:nvSpPr>
        <p:spPr>
          <a:xfrm>
            <a:off x="314275" y="261050"/>
            <a:ext cx="6881400" cy="7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400"/>
              <a:buNone/>
              <a:defRPr sz="34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393" name="Google Shape;393;p90"/>
          <p:cNvSpPr txBox="1">
            <a:spLocks noGrp="1"/>
          </p:cNvSpPr>
          <p:nvPr>
            <p:ph type="subTitle" idx="1"/>
          </p:nvPr>
        </p:nvSpPr>
        <p:spPr>
          <a:xfrm>
            <a:off x="1344100"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394" name="Google Shape;394;p90"/>
          <p:cNvSpPr txBox="1">
            <a:spLocks noGrp="1"/>
          </p:cNvSpPr>
          <p:nvPr>
            <p:ph type="subTitle" idx="2"/>
          </p:nvPr>
        </p:nvSpPr>
        <p:spPr>
          <a:xfrm>
            <a:off x="1344175"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395" name="Google Shape;395;p90"/>
          <p:cNvSpPr txBox="1">
            <a:spLocks noGrp="1"/>
          </p:cNvSpPr>
          <p:nvPr>
            <p:ph type="subTitle" idx="3"/>
          </p:nvPr>
        </p:nvSpPr>
        <p:spPr>
          <a:xfrm>
            <a:off x="737200" y="3363400"/>
            <a:ext cx="2400300" cy="596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sp>
        <p:nvSpPr>
          <p:cNvPr id="396" name="Google Shape;396;p90"/>
          <p:cNvSpPr txBox="1">
            <a:spLocks noGrp="1"/>
          </p:cNvSpPr>
          <p:nvPr>
            <p:ph type="subTitle" idx="4"/>
          </p:nvPr>
        </p:nvSpPr>
        <p:spPr>
          <a:xfrm>
            <a:off x="3978713"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397" name="Google Shape;397;p90"/>
          <p:cNvSpPr txBox="1">
            <a:spLocks noGrp="1"/>
          </p:cNvSpPr>
          <p:nvPr>
            <p:ph type="subTitle" idx="5"/>
          </p:nvPr>
        </p:nvSpPr>
        <p:spPr>
          <a:xfrm>
            <a:off x="3978788"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398" name="Google Shape;398;p90"/>
          <p:cNvSpPr txBox="1">
            <a:spLocks noGrp="1"/>
          </p:cNvSpPr>
          <p:nvPr>
            <p:ph type="subTitle" idx="6"/>
          </p:nvPr>
        </p:nvSpPr>
        <p:spPr>
          <a:xfrm>
            <a:off x="3371850" y="3363400"/>
            <a:ext cx="2400300" cy="644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sp>
        <p:nvSpPr>
          <p:cNvPr id="399" name="Google Shape;399;p90"/>
          <p:cNvSpPr txBox="1">
            <a:spLocks noGrp="1"/>
          </p:cNvSpPr>
          <p:nvPr>
            <p:ph type="subTitle" idx="7"/>
          </p:nvPr>
        </p:nvSpPr>
        <p:spPr>
          <a:xfrm>
            <a:off x="6613313"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400" name="Google Shape;400;p90"/>
          <p:cNvSpPr txBox="1">
            <a:spLocks noGrp="1"/>
          </p:cNvSpPr>
          <p:nvPr>
            <p:ph type="subTitle" idx="8"/>
          </p:nvPr>
        </p:nvSpPr>
        <p:spPr>
          <a:xfrm>
            <a:off x="6613388"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401" name="Google Shape;401;p90"/>
          <p:cNvSpPr txBox="1">
            <a:spLocks noGrp="1"/>
          </p:cNvSpPr>
          <p:nvPr>
            <p:ph type="subTitle" idx="9"/>
          </p:nvPr>
        </p:nvSpPr>
        <p:spPr>
          <a:xfrm>
            <a:off x="6006500" y="3363400"/>
            <a:ext cx="2400300" cy="644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cxnSp>
        <p:nvCxnSpPr>
          <p:cNvPr id="402" name="Google Shape;402;p90"/>
          <p:cNvCxnSpPr/>
          <p:nvPr/>
        </p:nvCxnSpPr>
        <p:spPr>
          <a:xfrm rot="10800000">
            <a:off x="1527550" y="2503175"/>
            <a:ext cx="819600" cy="0"/>
          </a:xfrm>
          <a:prstGeom prst="straightConnector1">
            <a:avLst/>
          </a:prstGeom>
          <a:noFill/>
          <a:ln w="9525" cap="flat" cmpd="sng">
            <a:solidFill>
              <a:srgbClr val="434343"/>
            </a:solidFill>
            <a:prstDash val="solid"/>
            <a:round/>
            <a:headEnd type="none" w="sm" len="sm"/>
            <a:tailEnd type="none" w="sm" len="sm"/>
          </a:ln>
        </p:spPr>
      </p:cxnSp>
      <p:cxnSp>
        <p:nvCxnSpPr>
          <p:cNvPr id="403" name="Google Shape;403;p90"/>
          <p:cNvCxnSpPr/>
          <p:nvPr/>
        </p:nvCxnSpPr>
        <p:spPr>
          <a:xfrm rot="10800000">
            <a:off x="4162163" y="2503175"/>
            <a:ext cx="819600" cy="0"/>
          </a:xfrm>
          <a:prstGeom prst="straightConnector1">
            <a:avLst/>
          </a:prstGeom>
          <a:noFill/>
          <a:ln w="9525" cap="flat" cmpd="sng">
            <a:solidFill>
              <a:srgbClr val="434343"/>
            </a:solidFill>
            <a:prstDash val="solid"/>
            <a:round/>
            <a:headEnd type="none" w="sm" len="sm"/>
            <a:tailEnd type="none" w="sm" len="sm"/>
          </a:ln>
        </p:spPr>
      </p:cxnSp>
      <p:cxnSp>
        <p:nvCxnSpPr>
          <p:cNvPr id="404" name="Google Shape;404;p90"/>
          <p:cNvCxnSpPr/>
          <p:nvPr/>
        </p:nvCxnSpPr>
        <p:spPr>
          <a:xfrm rot="10800000">
            <a:off x="6796763" y="2503175"/>
            <a:ext cx="819600" cy="0"/>
          </a:xfrm>
          <a:prstGeom prst="straightConnector1">
            <a:avLst/>
          </a:prstGeom>
          <a:noFill/>
          <a:ln w="9525" cap="flat" cmpd="sng">
            <a:solidFill>
              <a:srgbClr val="434343"/>
            </a:solidFill>
            <a:prstDash val="solid"/>
            <a:round/>
            <a:headEnd type="none" w="sm" len="sm"/>
            <a:tailEnd type="none" w="sm" len="sm"/>
          </a:ln>
        </p:spPr>
      </p:cxnSp>
      <p:sp>
        <p:nvSpPr>
          <p:cNvPr id="405" name="Google Shape;405;p90"/>
          <p:cNvSpPr/>
          <p:nvPr/>
        </p:nvSpPr>
        <p:spPr>
          <a:xfrm>
            <a:off x="6503750" y="1796800"/>
            <a:ext cx="1405800" cy="1364700"/>
          </a:xfrm>
          <a:prstGeom prst="roundRect">
            <a:avLst>
              <a:gd name="adj" fmla="val 16667"/>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90"/>
          <p:cNvSpPr/>
          <p:nvPr/>
        </p:nvSpPr>
        <p:spPr>
          <a:xfrm>
            <a:off x="3869100" y="1796800"/>
            <a:ext cx="1405800" cy="1364700"/>
          </a:xfrm>
          <a:prstGeom prst="roundRect">
            <a:avLst>
              <a:gd name="adj" fmla="val 16667"/>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90"/>
          <p:cNvSpPr/>
          <p:nvPr/>
        </p:nvSpPr>
        <p:spPr>
          <a:xfrm>
            <a:off x="1234450" y="1796800"/>
            <a:ext cx="1405800" cy="1364700"/>
          </a:xfrm>
          <a:prstGeom prst="roundRect">
            <a:avLst>
              <a:gd name="adj" fmla="val 16667"/>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8" name="Google Shape;408;p90"/>
          <p:cNvPicPr preferRelativeResize="0"/>
          <p:nvPr/>
        </p:nvPicPr>
        <p:blipFill rotWithShape="1">
          <a:blip r:embed="rId3">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k. key facts dark green">
  <p:cSld name="CUSTOM_8_1_1_1_1_1_1_1">
    <p:bg>
      <p:bgPr>
        <a:blipFill>
          <a:blip r:embed="rId2">
            <a:alphaModFix/>
          </a:blip>
          <a:stretch>
            <a:fillRect/>
          </a:stretch>
        </a:blipFill>
        <a:effectLst/>
      </p:bgPr>
    </p:bg>
    <p:spTree>
      <p:nvGrpSpPr>
        <p:cNvPr id="1" name="Shape 409"/>
        <p:cNvGrpSpPr/>
        <p:nvPr/>
      </p:nvGrpSpPr>
      <p:grpSpPr>
        <a:xfrm>
          <a:off x="0" y="0"/>
          <a:ext cx="0" cy="0"/>
          <a:chOff x="0" y="0"/>
          <a:chExt cx="0" cy="0"/>
        </a:xfrm>
      </p:grpSpPr>
      <p:sp>
        <p:nvSpPr>
          <p:cNvPr id="410" name="Google Shape;410;p91"/>
          <p:cNvSpPr txBox="1">
            <a:spLocks noGrp="1"/>
          </p:cNvSpPr>
          <p:nvPr>
            <p:ph type="title"/>
          </p:nvPr>
        </p:nvSpPr>
        <p:spPr>
          <a:xfrm>
            <a:off x="314275" y="261050"/>
            <a:ext cx="6881400" cy="7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400"/>
              <a:buNone/>
              <a:defRPr sz="34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411" name="Google Shape;411;p91"/>
          <p:cNvSpPr txBox="1">
            <a:spLocks noGrp="1"/>
          </p:cNvSpPr>
          <p:nvPr>
            <p:ph type="subTitle" idx="1"/>
          </p:nvPr>
        </p:nvSpPr>
        <p:spPr>
          <a:xfrm>
            <a:off x="1344100"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412" name="Google Shape;412;p91"/>
          <p:cNvSpPr txBox="1">
            <a:spLocks noGrp="1"/>
          </p:cNvSpPr>
          <p:nvPr>
            <p:ph type="subTitle" idx="2"/>
          </p:nvPr>
        </p:nvSpPr>
        <p:spPr>
          <a:xfrm>
            <a:off x="1344175"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413" name="Google Shape;413;p91"/>
          <p:cNvSpPr txBox="1">
            <a:spLocks noGrp="1"/>
          </p:cNvSpPr>
          <p:nvPr>
            <p:ph type="subTitle" idx="3"/>
          </p:nvPr>
        </p:nvSpPr>
        <p:spPr>
          <a:xfrm>
            <a:off x="737200" y="3363400"/>
            <a:ext cx="2400300" cy="596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sp>
        <p:nvSpPr>
          <p:cNvPr id="414" name="Google Shape;414;p91"/>
          <p:cNvSpPr txBox="1">
            <a:spLocks noGrp="1"/>
          </p:cNvSpPr>
          <p:nvPr>
            <p:ph type="subTitle" idx="4"/>
          </p:nvPr>
        </p:nvSpPr>
        <p:spPr>
          <a:xfrm>
            <a:off x="3978713"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415" name="Google Shape;415;p91"/>
          <p:cNvSpPr txBox="1">
            <a:spLocks noGrp="1"/>
          </p:cNvSpPr>
          <p:nvPr>
            <p:ph type="subTitle" idx="5"/>
          </p:nvPr>
        </p:nvSpPr>
        <p:spPr>
          <a:xfrm>
            <a:off x="3978788"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416" name="Google Shape;416;p91"/>
          <p:cNvSpPr txBox="1">
            <a:spLocks noGrp="1"/>
          </p:cNvSpPr>
          <p:nvPr>
            <p:ph type="subTitle" idx="6"/>
          </p:nvPr>
        </p:nvSpPr>
        <p:spPr>
          <a:xfrm>
            <a:off x="3371850" y="3363400"/>
            <a:ext cx="2400300" cy="644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sp>
        <p:nvSpPr>
          <p:cNvPr id="417" name="Google Shape;417;p91"/>
          <p:cNvSpPr txBox="1">
            <a:spLocks noGrp="1"/>
          </p:cNvSpPr>
          <p:nvPr>
            <p:ph type="subTitle" idx="7"/>
          </p:nvPr>
        </p:nvSpPr>
        <p:spPr>
          <a:xfrm>
            <a:off x="6613313"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418" name="Google Shape;418;p91"/>
          <p:cNvSpPr txBox="1">
            <a:spLocks noGrp="1"/>
          </p:cNvSpPr>
          <p:nvPr>
            <p:ph type="subTitle" idx="8"/>
          </p:nvPr>
        </p:nvSpPr>
        <p:spPr>
          <a:xfrm>
            <a:off x="6613388"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419" name="Google Shape;419;p91"/>
          <p:cNvSpPr txBox="1">
            <a:spLocks noGrp="1"/>
          </p:cNvSpPr>
          <p:nvPr>
            <p:ph type="subTitle" idx="9"/>
          </p:nvPr>
        </p:nvSpPr>
        <p:spPr>
          <a:xfrm>
            <a:off x="6006500" y="3363400"/>
            <a:ext cx="2400300" cy="644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cxnSp>
        <p:nvCxnSpPr>
          <p:cNvPr id="420" name="Google Shape;420;p91"/>
          <p:cNvCxnSpPr/>
          <p:nvPr/>
        </p:nvCxnSpPr>
        <p:spPr>
          <a:xfrm rot="10800000">
            <a:off x="1527550" y="2503175"/>
            <a:ext cx="819600" cy="0"/>
          </a:xfrm>
          <a:prstGeom prst="straightConnector1">
            <a:avLst/>
          </a:prstGeom>
          <a:noFill/>
          <a:ln w="9525" cap="flat" cmpd="sng">
            <a:solidFill>
              <a:srgbClr val="434343"/>
            </a:solidFill>
            <a:prstDash val="solid"/>
            <a:round/>
            <a:headEnd type="none" w="sm" len="sm"/>
            <a:tailEnd type="none" w="sm" len="sm"/>
          </a:ln>
        </p:spPr>
      </p:cxnSp>
      <p:cxnSp>
        <p:nvCxnSpPr>
          <p:cNvPr id="421" name="Google Shape;421;p91"/>
          <p:cNvCxnSpPr/>
          <p:nvPr/>
        </p:nvCxnSpPr>
        <p:spPr>
          <a:xfrm rot="10800000">
            <a:off x="4162163" y="2503175"/>
            <a:ext cx="819600" cy="0"/>
          </a:xfrm>
          <a:prstGeom prst="straightConnector1">
            <a:avLst/>
          </a:prstGeom>
          <a:noFill/>
          <a:ln w="9525" cap="flat" cmpd="sng">
            <a:solidFill>
              <a:srgbClr val="434343"/>
            </a:solidFill>
            <a:prstDash val="solid"/>
            <a:round/>
            <a:headEnd type="none" w="sm" len="sm"/>
            <a:tailEnd type="none" w="sm" len="sm"/>
          </a:ln>
        </p:spPr>
      </p:cxnSp>
      <p:cxnSp>
        <p:nvCxnSpPr>
          <p:cNvPr id="422" name="Google Shape;422;p91"/>
          <p:cNvCxnSpPr/>
          <p:nvPr/>
        </p:nvCxnSpPr>
        <p:spPr>
          <a:xfrm rot="10800000">
            <a:off x="6796763" y="2503175"/>
            <a:ext cx="819600" cy="0"/>
          </a:xfrm>
          <a:prstGeom prst="straightConnector1">
            <a:avLst/>
          </a:prstGeom>
          <a:noFill/>
          <a:ln w="9525" cap="flat" cmpd="sng">
            <a:solidFill>
              <a:srgbClr val="434343"/>
            </a:solidFill>
            <a:prstDash val="solid"/>
            <a:round/>
            <a:headEnd type="none" w="sm" len="sm"/>
            <a:tailEnd type="none" w="sm" len="sm"/>
          </a:ln>
        </p:spPr>
      </p:cxnSp>
      <p:sp>
        <p:nvSpPr>
          <p:cNvPr id="423" name="Google Shape;423;p91"/>
          <p:cNvSpPr/>
          <p:nvPr/>
        </p:nvSpPr>
        <p:spPr>
          <a:xfrm>
            <a:off x="6503750" y="1796800"/>
            <a:ext cx="1405800" cy="1364700"/>
          </a:xfrm>
          <a:prstGeom prst="roundRect">
            <a:avLst>
              <a:gd name="adj" fmla="val 16667"/>
            </a:avLst>
          </a:prstGeom>
          <a:noFill/>
          <a:ln w="76200" cap="flat" cmpd="sng">
            <a:solidFill>
              <a:srgbClr val="1448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91"/>
          <p:cNvSpPr/>
          <p:nvPr/>
        </p:nvSpPr>
        <p:spPr>
          <a:xfrm>
            <a:off x="3869100" y="1796800"/>
            <a:ext cx="1405800" cy="1364700"/>
          </a:xfrm>
          <a:prstGeom prst="roundRect">
            <a:avLst>
              <a:gd name="adj" fmla="val 16667"/>
            </a:avLst>
          </a:prstGeom>
          <a:noFill/>
          <a:ln w="76200" cap="flat" cmpd="sng">
            <a:solidFill>
              <a:srgbClr val="1448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91"/>
          <p:cNvSpPr/>
          <p:nvPr/>
        </p:nvSpPr>
        <p:spPr>
          <a:xfrm>
            <a:off x="1234450" y="1796800"/>
            <a:ext cx="1405800" cy="1364700"/>
          </a:xfrm>
          <a:prstGeom prst="roundRect">
            <a:avLst>
              <a:gd name="adj" fmla="val 16667"/>
            </a:avLst>
          </a:prstGeom>
          <a:noFill/>
          <a:ln w="76200" cap="flat" cmpd="sng">
            <a:solidFill>
              <a:srgbClr val="1448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6" name="Google Shape;426;p91"/>
          <p:cNvPicPr preferRelativeResize="0"/>
          <p:nvPr/>
        </p:nvPicPr>
        <p:blipFill rotWithShape="1">
          <a:blip r:embed="rId3">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k. key facts light green">
  <p:cSld name="CUSTOM_8_1_1_1_1_1_1_1_1">
    <p:bg>
      <p:bgPr>
        <a:blipFill>
          <a:blip r:embed="rId2">
            <a:alphaModFix/>
          </a:blip>
          <a:stretch>
            <a:fillRect/>
          </a:stretch>
        </a:blipFill>
        <a:effectLst/>
      </p:bgPr>
    </p:bg>
    <p:spTree>
      <p:nvGrpSpPr>
        <p:cNvPr id="1" name="Shape 427"/>
        <p:cNvGrpSpPr/>
        <p:nvPr/>
      </p:nvGrpSpPr>
      <p:grpSpPr>
        <a:xfrm>
          <a:off x="0" y="0"/>
          <a:ext cx="0" cy="0"/>
          <a:chOff x="0" y="0"/>
          <a:chExt cx="0" cy="0"/>
        </a:xfrm>
      </p:grpSpPr>
      <p:sp>
        <p:nvSpPr>
          <p:cNvPr id="428" name="Google Shape;428;p92"/>
          <p:cNvSpPr txBox="1">
            <a:spLocks noGrp="1"/>
          </p:cNvSpPr>
          <p:nvPr>
            <p:ph type="title"/>
          </p:nvPr>
        </p:nvSpPr>
        <p:spPr>
          <a:xfrm>
            <a:off x="314275" y="261050"/>
            <a:ext cx="6881400" cy="7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400"/>
              <a:buNone/>
              <a:defRPr sz="34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429" name="Google Shape;429;p92"/>
          <p:cNvSpPr txBox="1">
            <a:spLocks noGrp="1"/>
          </p:cNvSpPr>
          <p:nvPr>
            <p:ph type="subTitle" idx="1"/>
          </p:nvPr>
        </p:nvSpPr>
        <p:spPr>
          <a:xfrm>
            <a:off x="1344100"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430" name="Google Shape;430;p92"/>
          <p:cNvSpPr txBox="1">
            <a:spLocks noGrp="1"/>
          </p:cNvSpPr>
          <p:nvPr>
            <p:ph type="subTitle" idx="2"/>
          </p:nvPr>
        </p:nvSpPr>
        <p:spPr>
          <a:xfrm>
            <a:off x="1344175"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431" name="Google Shape;431;p92"/>
          <p:cNvSpPr txBox="1">
            <a:spLocks noGrp="1"/>
          </p:cNvSpPr>
          <p:nvPr>
            <p:ph type="subTitle" idx="3"/>
          </p:nvPr>
        </p:nvSpPr>
        <p:spPr>
          <a:xfrm>
            <a:off x="737200" y="3363400"/>
            <a:ext cx="2400300" cy="596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sp>
        <p:nvSpPr>
          <p:cNvPr id="432" name="Google Shape;432;p92"/>
          <p:cNvSpPr txBox="1">
            <a:spLocks noGrp="1"/>
          </p:cNvSpPr>
          <p:nvPr>
            <p:ph type="subTitle" idx="4"/>
          </p:nvPr>
        </p:nvSpPr>
        <p:spPr>
          <a:xfrm>
            <a:off x="3978713"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433" name="Google Shape;433;p92"/>
          <p:cNvSpPr txBox="1">
            <a:spLocks noGrp="1"/>
          </p:cNvSpPr>
          <p:nvPr>
            <p:ph type="subTitle" idx="5"/>
          </p:nvPr>
        </p:nvSpPr>
        <p:spPr>
          <a:xfrm>
            <a:off x="3978788"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434" name="Google Shape;434;p92"/>
          <p:cNvSpPr txBox="1">
            <a:spLocks noGrp="1"/>
          </p:cNvSpPr>
          <p:nvPr>
            <p:ph type="subTitle" idx="6"/>
          </p:nvPr>
        </p:nvSpPr>
        <p:spPr>
          <a:xfrm>
            <a:off x="3371850" y="3363400"/>
            <a:ext cx="2400300" cy="644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sp>
        <p:nvSpPr>
          <p:cNvPr id="435" name="Google Shape;435;p92"/>
          <p:cNvSpPr txBox="1">
            <a:spLocks noGrp="1"/>
          </p:cNvSpPr>
          <p:nvPr>
            <p:ph type="subTitle" idx="7"/>
          </p:nvPr>
        </p:nvSpPr>
        <p:spPr>
          <a:xfrm>
            <a:off x="6613313" y="19475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3600"/>
              <a:buFont typeface="Roboto Condensed"/>
              <a:buNone/>
              <a:defRPr sz="3600" b="1">
                <a:solidFill>
                  <a:schemeClr val="dk1"/>
                </a:solidFill>
                <a:latin typeface="Roboto Condensed"/>
                <a:ea typeface="Roboto Condensed"/>
                <a:cs typeface="Roboto Condensed"/>
                <a:sym typeface="Roboto Condensed"/>
              </a:defRPr>
            </a:lvl1pPr>
            <a:lvl2pPr lvl="1"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2pPr>
            <a:lvl3pPr lvl="2"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3pPr>
            <a:lvl4pPr lvl="3"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4pPr>
            <a:lvl5pPr lvl="4"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5pPr>
            <a:lvl6pPr lvl="5"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6pPr>
            <a:lvl7pPr lvl="6"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7pPr>
            <a:lvl8pPr lvl="7" algn="l">
              <a:lnSpc>
                <a:spcPct val="90000"/>
              </a:lnSpc>
              <a:spcBef>
                <a:spcPts val="0"/>
              </a:spcBef>
              <a:spcAft>
                <a:spcPts val="0"/>
              </a:spcAft>
              <a:buClr>
                <a:schemeClr val="dk1"/>
              </a:buClr>
              <a:buSzPts val="500"/>
              <a:buFont typeface="Roboto Condensed"/>
              <a:buNone/>
              <a:defRPr sz="500" b="1">
                <a:solidFill>
                  <a:schemeClr val="dk1"/>
                </a:solidFill>
                <a:latin typeface="Roboto Condensed"/>
                <a:ea typeface="Roboto Condensed"/>
                <a:cs typeface="Roboto Condensed"/>
                <a:sym typeface="Roboto Condensed"/>
              </a:defRPr>
            </a:lvl8pPr>
            <a:lvl9pPr lvl="8" algn="l">
              <a:lnSpc>
                <a:spcPct val="90000"/>
              </a:lnSpc>
              <a:spcBef>
                <a:spcPts val="0"/>
              </a:spcBef>
              <a:spcAft>
                <a:spcPts val="0"/>
              </a:spcAft>
              <a:buClr>
                <a:schemeClr val="dk1"/>
              </a:buClr>
              <a:buSzPts val="3900"/>
              <a:buFont typeface="Roboto Condensed"/>
              <a:buNone/>
              <a:defRPr sz="3900" b="1">
                <a:solidFill>
                  <a:schemeClr val="dk1"/>
                </a:solidFill>
                <a:latin typeface="Roboto Condensed"/>
                <a:ea typeface="Roboto Condensed"/>
                <a:cs typeface="Roboto Condensed"/>
                <a:sym typeface="Roboto Condensed"/>
              </a:defRPr>
            </a:lvl9pPr>
          </a:lstStyle>
          <a:p>
            <a:endParaRPr/>
          </a:p>
        </p:txBody>
      </p:sp>
      <p:sp>
        <p:nvSpPr>
          <p:cNvPr id="436" name="Google Shape;436;p92"/>
          <p:cNvSpPr txBox="1">
            <a:spLocks noGrp="1"/>
          </p:cNvSpPr>
          <p:nvPr>
            <p:ph type="subTitle" idx="8"/>
          </p:nvPr>
        </p:nvSpPr>
        <p:spPr>
          <a:xfrm>
            <a:off x="6613388" y="2503175"/>
            <a:ext cx="1186500" cy="555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dk1"/>
              </a:buClr>
              <a:buSzPts val="1000"/>
              <a:buNone/>
              <a:defRPr sz="1000" b="1">
                <a:solidFill>
                  <a:schemeClr val="dk1"/>
                </a:solidFill>
              </a:defRPr>
            </a:lvl1pPr>
            <a:lvl2pPr lvl="1" algn="l">
              <a:lnSpc>
                <a:spcPct val="90000"/>
              </a:lnSpc>
              <a:spcBef>
                <a:spcPts val="0"/>
              </a:spcBef>
              <a:spcAft>
                <a:spcPts val="0"/>
              </a:spcAft>
              <a:buClr>
                <a:schemeClr val="dk1"/>
              </a:buClr>
              <a:buSzPts val="600"/>
              <a:buNone/>
              <a:defRPr sz="600" b="1">
                <a:solidFill>
                  <a:schemeClr val="dk1"/>
                </a:solidFill>
              </a:defRPr>
            </a:lvl2pPr>
            <a:lvl3pPr lvl="2" algn="l">
              <a:lnSpc>
                <a:spcPct val="90000"/>
              </a:lnSpc>
              <a:spcBef>
                <a:spcPts val="0"/>
              </a:spcBef>
              <a:spcAft>
                <a:spcPts val="0"/>
              </a:spcAft>
              <a:buClr>
                <a:schemeClr val="dk1"/>
              </a:buClr>
              <a:buSzPts val="600"/>
              <a:buNone/>
              <a:defRPr sz="600" b="1">
                <a:solidFill>
                  <a:schemeClr val="dk1"/>
                </a:solidFill>
              </a:defRPr>
            </a:lvl3pPr>
            <a:lvl4pPr lvl="3" algn="l">
              <a:lnSpc>
                <a:spcPct val="90000"/>
              </a:lnSpc>
              <a:spcBef>
                <a:spcPts val="0"/>
              </a:spcBef>
              <a:spcAft>
                <a:spcPts val="0"/>
              </a:spcAft>
              <a:buClr>
                <a:schemeClr val="dk1"/>
              </a:buClr>
              <a:buSzPts val="600"/>
              <a:buNone/>
              <a:defRPr sz="600" b="1">
                <a:solidFill>
                  <a:schemeClr val="dk1"/>
                </a:solidFill>
              </a:defRPr>
            </a:lvl4pPr>
            <a:lvl5pPr lvl="4" algn="l">
              <a:lnSpc>
                <a:spcPct val="90000"/>
              </a:lnSpc>
              <a:spcBef>
                <a:spcPts val="0"/>
              </a:spcBef>
              <a:spcAft>
                <a:spcPts val="0"/>
              </a:spcAft>
              <a:buClr>
                <a:schemeClr val="dk1"/>
              </a:buClr>
              <a:buSzPts val="600"/>
              <a:buNone/>
              <a:defRPr sz="600" b="1">
                <a:solidFill>
                  <a:schemeClr val="dk1"/>
                </a:solidFill>
              </a:defRPr>
            </a:lvl5pPr>
            <a:lvl6pPr lvl="5" algn="l">
              <a:lnSpc>
                <a:spcPct val="90000"/>
              </a:lnSpc>
              <a:spcBef>
                <a:spcPts val="0"/>
              </a:spcBef>
              <a:spcAft>
                <a:spcPts val="0"/>
              </a:spcAft>
              <a:buClr>
                <a:schemeClr val="dk1"/>
              </a:buClr>
              <a:buSzPts val="600"/>
              <a:buNone/>
              <a:defRPr sz="600" b="1">
                <a:solidFill>
                  <a:schemeClr val="dk1"/>
                </a:solidFill>
              </a:defRPr>
            </a:lvl6pPr>
            <a:lvl7pPr lvl="6" algn="l">
              <a:lnSpc>
                <a:spcPct val="90000"/>
              </a:lnSpc>
              <a:spcBef>
                <a:spcPts val="0"/>
              </a:spcBef>
              <a:spcAft>
                <a:spcPts val="0"/>
              </a:spcAft>
              <a:buClr>
                <a:schemeClr val="dk1"/>
              </a:buClr>
              <a:buSzPts val="600"/>
              <a:buNone/>
              <a:defRPr sz="600" b="1">
                <a:solidFill>
                  <a:schemeClr val="dk1"/>
                </a:solidFill>
              </a:defRPr>
            </a:lvl7pPr>
            <a:lvl8pPr lvl="7" algn="l">
              <a:lnSpc>
                <a:spcPct val="90000"/>
              </a:lnSpc>
              <a:spcBef>
                <a:spcPts val="0"/>
              </a:spcBef>
              <a:spcAft>
                <a:spcPts val="0"/>
              </a:spcAft>
              <a:buClr>
                <a:schemeClr val="dk1"/>
              </a:buClr>
              <a:buSzPts val="600"/>
              <a:buNone/>
              <a:defRPr sz="600" b="1">
                <a:solidFill>
                  <a:schemeClr val="dk1"/>
                </a:solidFill>
              </a:defRPr>
            </a:lvl8pPr>
            <a:lvl9pPr lvl="8" algn="l">
              <a:lnSpc>
                <a:spcPct val="90000"/>
              </a:lnSpc>
              <a:spcBef>
                <a:spcPts val="0"/>
              </a:spcBef>
              <a:spcAft>
                <a:spcPts val="0"/>
              </a:spcAft>
              <a:buClr>
                <a:schemeClr val="dk1"/>
              </a:buClr>
              <a:buSzPts val="600"/>
              <a:buNone/>
              <a:defRPr sz="600" b="1">
                <a:solidFill>
                  <a:schemeClr val="dk1"/>
                </a:solidFill>
              </a:defRPr>
            </a:lvl9pPr>
          </a:lstStyle>
          <a:p>
            <a:endParaRPr/>
          </a:p>
        </p:txBody>
      </p:sp>
      <p:sp>
        <p:nvSpPr>
          <p:cNvPr id="437" name="Google Shape;437;p92"/>
          <p:cNvSpPr txBox="1">
            <a:spLocks noGrp="1"/>
          </p:cNvSpPr>
          <p:nvPr>
            <p:ph type="subTitle" idx="9"/>
          </p:nvPr>
        </p:nvSpPr>
        <p:spPr>
          <a:xfrm>
            <a:off x="6006500" y="3363400"/>
            <a:ext cx="2400300" cy="644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500"/>
              <a:buFont typeface="Inter SemiBold"/>
              <a:buNone/>
              <a:defRPr sz="1500">
                <a:solidFill>
                  <a:schemeClr val="dk1"/>
                </a:solidFill>
                <a:latin typeface="Inter SemiBold"/>
                <a:ea typeface="Inter SemiBold"/>
                <a:cs typeface="Inter SemiBold"/>
                <a:sym typeface="Inter SemiBold"/>
              </a:defRPr>
            </a:lvl1pPr>
            <a:lvl2pPr lvl="1"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2pPr>
            <a:lvl3pPr lvl="2"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3pPr>
            <a:lvl4pPr lvl="3"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4pPr>
            <a:lvl5pPr lvl="4"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5pPr>
            <a:lvl6pPr lvl="5"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6pPr>
            <a:lvl7pPr lvl="6"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7pPr>
            <a:lvl8pPr lvl="7"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8pPr>
            <a:lvl9pPr lvl="8" algn="l">
              <a:lnSpc>
                <a:spcPct val="90000"/>
              </a:lnSpc>
              <a:spcBef>
                <a:spcPts val="0"/>
              </a:spcBef>
              <a:spcAft>
                <a:spcPts val="0"/>
              </a:spcAft>
              <a:buClr>
                <a:schemeClr val="dk1"/>
              </a:buClr>
              <a:buSzPts val="1100"/>
              <a:buFont typeface="Hind"/>
              <a:buNone/>
              <a:defRPr sz="1100" b="1">
                <a:solidFill>
                  <a:schemeClr val="dk1"/>
                </a:solidFill>
                <a:latin typeface="Hind"/>
                <a:ea typeface="Hind"/>
                <a:cs typeface="Hind"/>
                <a:sym typeface="Hind"/>
              </a:defRPr>
            </a:lvl9pPr>
          </a:lstStyle>
          <a:p>
            <a:endParaRPr/>
          </a:p>
        </p:txBody>
      </p:sp>
      <p:cxnSp>
        <p:nvCxnSpPr>
          <p:cNvPr id="438" name="Google Shape;438;p92"/>
          <p:cNvCxnSpPr/>
          <p:nvPr/>
        </p:nvCxnSpPr>
        <p:spPr>
          <a:xfrm rot="10800000">
            <a:off x="1527550" y="2503175"/>
            <a:ext cx="819600" cy="0"/>
          </a:xfrm>
          <a:prstGeom prst="straightConnector1">
            <a:avLst/>
          </a:prstGeom>
          <a:noFill/>
          <a:ln w="9525" cap="flat" cmpd="sng">
            <a:solidFill>
              <a:srgbClr val="434343"/>
            </a:solidFill>
            <a:prstDash val="solid"/>
            <a:round/>
            <a:headEnd type="none" w="sm" len="sm"/>
            <a:tailEnd type="none" w="sm" len="sm"/>
          </a:ln>
        </p:spPr>
      </p:cxnSp>
      <p:cxnSp>
        <p:nvCxnSpPr>
          <p:cNvPr id="439" name="Google Shape;439;p92"/>
          <p:cNvCxnSpPr/>
          <p:nvPr/>
        </p:nvCxnSpPr>
        <p:spPr>
          <a:xfrm rot="10800000">
            <a:off x="4162163" y="2503175"/>
            <a:ext cx="819600" cy="0"/>
          </a:xfrm>
          <a:prstGeom prst="straightConnector1">
            <a:avLst/>
          </a:prstGeom>
          <a:noFill/>
          <a:ln w="9525" cap="flat" cmpd="sng">
            <a:solidFill>
              <a:srgbClr val="434343"/>
            </a:solidFill>
            <a:prstDash val="solid"/>
            <a:round/>
            <a:headEnd type="none" w="sm" len="sm"/>
            <a:tailEnd type="none" w="sm" len="sm"/>
          </a:ln>
        </p:spPr>
      </p:cxnSp>
      <p:cxnSp>
        <p:nvCxnSpPr>
          <p:cNvPr id="440" name="Google Shape;440;p92"/>
          <p:cNvCxnSpPr/>
          <p:nvPr/>
        </p:nvCxnSpPr>
        <p:spPr>
          <a:xfrm rot="10800000">
            <a:off x="6796763" y="2503175"/>
            <a:ext cx="819600" cy="0"/>
          </a:xfrm>
          <a:prstGeom prst="straightConnector1">
            <a:avLst/>
          </a:prstGeom>
          <a:noFill/>
          <a:ln w="9525" cap="flat" cmpd="sng">
            <a:solidFill>
              <a:srgbClr val="434343"/>
            </a:solidFill>
            <a:prstDash val="solid"/>
            <a:round/>
            <a:headEnd type="none" w="sm" len="sm"/>
            <a:tailEnd type="none" w="sm" len="sm"/>
          </a:ln>
        </p:spPr>
      </p:cxnSp>
      <p:pic>
        <p:nvPicPr>
          <p:cNvPr id="441" name="Google Shape;441;p92"/>
          <p:cNvPicPr preferRelativeResize="0"/>
          <p:nvPr/>
        </p:nvPicPr>
        <p:blipFill rotWithShape="1">
          <a:blip r:embed="rId3">
            <a:alphaModFix/>
          </a:blip>
          <a:srcRect/>
          <a:stretch/>
        </p:blipFill>
        <p:spPr>
          <a:xfrm>
            <a:off x="7390750" y="261050"/>
            <a:ext cx="1532390" cy="629251"/>
          </a:xfrm>
          <a:prstGeom prst="rect">
            <a:avLst/>
          </a:prstGeom>
          <a:noFill/>
          <a:ln>
            <a:noFill/>
          </a:ln>
        </p:spPr>
      </p:pic>
      <p:sp>
        <p:nvSpPr>
          <p:cNvPr id="442" name="Google Shape;442;p92"/>
          <p:cNvSpPr/>
          <p:nvPr/>
        </p:nvSpPr>
        <p:spPr>
          <a:xfrm>
            <a:off x="6503750" y="1796800"/>
            <a:ext cx="1405800" cy="1364700"/>
          </a:xfrm>
          <a:prstGeom prst="roundRect">
            <a:avLst>
              <a:gd name="adj" fmla="val 16667"/>
            </a:avLst>
          </a:prstGeom>
          <a:noFill/>
          <a:ln w="76200" cap="flat" cmpd="sng">
            <a:solidFill>
              <a:srgbClr val="78BF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92"/>
          <p:cNvSpPr/>
          <p:nvPr/>
        </p:nvSpPr>
        <p:spPr>
          <a:xfrm>
            <a:off x="3869100" y="1796800"/>
            <a:ext cx="1405800" cy="1364700"/>
          </a:xfrm>
          <a:prstGeom prst="roundRect">
            <a:avLst>
              <a:gd name="adj" fmla="val 16667"/>
            </a:avLst>
          </a:prstGeom>
          <a:noFill/>
          <a:ln w="76200" cap="flat" cmpd="sng">
            <a:solidFill>
              <a:srgbClr val="78BF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92"/>
          <p:cNvSpPr/>
          <p:nvPr/>
        </p:nvSpPr>
        <p:spPr>
          <a:xfrm>
            <a:off x="1234450" y="1796800"/>
            <a:ext cx="1405800" cy="1364700"/>
          </a:xfrm>
          <a:prstGeom prst="roundRect">
            <a:avLst>
              <a:gd name="adj" fmla="val 16667"/>
            </a:avLst>
          </a:prstGeom>
          <a:noFill/>
          <a:ln w="76200" cap="flat" cmpd="sng">
            <a:solidFill>
              <a:srgbClr val="78BF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l. text columns dark green">
  <p:cSld name="CUSTOM_9">
    <p:bg>
      <p:bgPr>
        <a:blipFill>
          <a:blip r:embed="rId2">
            <a:alphaModFix/>
          </a:blip>
          <a:stretch>
            <a:fillRect/>
          </a:stretch>
        </a:blipFill>
        <a:effectLst/>
      </p:bgPr>
    </p:bg>
    <p:spTree>
      <p:nvGrpSpPr>
        <p:cNvPr id="1" name="Shape 445"/>
        <p:cNvGrpSpPr/>
        <p:nvPr/>
      </p:nvGrpSpPr>
      <p:grpSpPr>
        <a:xfrm>
          <a:off x="0" y="0"/>
          <a:ext cx="0" cy="0"/>
          <a:chOff x="0" y="0"/>
          <a:chExt cx="0" cy="0"/>
        </a:xfrm>
      </p:grpSpPr>
      <p:sp>
        <p:nvSpPr>
          <p:cNvPr id="446" name="Google Shape;446;p93"/>
          <p:cNvSpPr txBox="1">
            <a:spLocks noGrp="1"/>
          </p:cNvSpPr>
          <p:nvPr>
            <p:ph type="title"/>
          </p:nvPr>
        </p:nvSpPr>
        <p:spPr>
          <a:xfrm>
            <a:off x="314275" y="261050"/>
            <a:ext cx="6881400" cy="7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400"/>
              <a:buNone/>
              <a:defRPr sz="34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447" name="Google Shape;447;p93"/>
          <p:cNvSpPr txBox="1">
            <a:spLocks noGrp="1"/>
          </p:cNvSpPr>
          <p:nvPr>
            <p:ph type="subTitle" idx="1"/>
          </p:nvPr>
        </p:nvSpPr>
        <p:spPr>
          <a:xfrm>
            <a:off x="3252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448" name="Google Shape;448;p93"/>
          <p:cNvSpPr txBox="1">
            <a:spLocks noGrp="1"/>
          </p:cNvSpPr>
          <p:nvPr>
            <p:ph type="body" idx="2"/>
          </p:nvPr>
        </p:nvSpPr>
        <p:spPr>
          <a:xfrm>
            <a:off x="31427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449" name="Google Shape;449;p93"/>
          <p:cNvSpPr txBox="1">
            <a:spLocks noGrp="1"/>
          </p:cNvSpPr>
          <p:nvPr>
            <p:ph type="subTitle" idx="3"/>
          </p:nvPr>
        </p:nvSpPr>
        <p:spPr>
          <a:xfrm>
            <a:off x="49734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450" name="Google Shape;450;p93"/>
          <p:cNvSpPr txBox="1">
            <a:spLocks noGrp="1"/>
          </p:cNvSpPr>
          <p:nvPr>
            <p:ph type="body" idx="4"/>
          </p:nvPr>
        </p:nvSpPr>
        <p:spPr>
          <a:xfrm>
            <a:off x="497162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pic>
        <p:nvPicPr>
          <p:cNvPr id="451" name="Google Shape;451;p93"/>
          <p:cNvPicPr preferRelativeResize="0"/>
          <p:nvPr/>
        </p:nvPicPr>
        <p:blipFill rotWithShape="1">
          <a:blip r:embed="rId3">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l. text columns light green">
  <p:cSld name="CUSTOM_9_2">
    <p:bg>
      <p:bgPr>
        <a:blipFill>
          <a:blip r:embed="rId2">
            <a:alphaModFix/>
          </a:blip>
          <a:stretch>
            <a:fillRect/>
          </a:stretch>
        </a:blipFill>
        <a:effectLst/>
      </p:bgPr>
    </p:bg>
    <p:spTree>
      <p:nvGrpSpPr>
        <p:cNvPr id="1" name="Shape 452"/>
        <p:cNvGrpSpPr/>
        <p:nvPr/>
      </p:nvGrpSpPr>
      <p:grpSpPr>
        <a:xfrm>
          <a:off x="0" y="0"/>
          <a:ext cx="0" cy="0"/>
          <a:chOff x="0" y="0"/>
          <a:chExt cx="0" cy="0"/>
        </a:xfrm>
      </p:grpSpPr>
      <p:sp>
        <p:nvSpPr>
          <p:cNvPr id="453" name="Google Shape;453;p94"/>
          <p:cNvSpPr txBox="1">
            <a:spLocks noGrp="1"/>
          </p:cNvSpPr>
          <p:nvPr>
            <p:ph type="title"/>
          </p:nvPr>
        </p:nvSpPr>
        <p:spPr>
          <a:xfrm>
            <a:off x="314275" y="261050"/>
            <a:ext cx="6881400" cy="7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400"/>
              <a:buNone/>
              <a:defRPr sz="34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454" name="Google Shape;454;p94"/>
          <p:cNvSpPr txBox="1">
            <a:spLocks noGrp="1"/>
          </p:cNvSpPr>
          <p:nvPr>
            <p:ph type="subTitle" idx="1"/>
          </p:nvPr>
        </p:nvSpPr>
        <p:spPr>
          <a:xfrm>
            <a:off x="3252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455" name="Google Shape;455;p94"/>
          <p:cNvSpPr txBox="1">
            <a:spLocks noGrp="1"/>
          </p:cNvSpPr>
          <p:nvPr>
            <p:ph type="body" idx="2"/>
          </p:nvPr>
        </p:nvSpPr>
        <p:spPr>
          <a:xfrm>
            <a:off x="31427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456" name="Google Shape;456;p94"/>
          <p:cNvSpPr txBox="1">
            <a:spLocks noGrp="1"/>
          </p:cNvSpPr>
          <p:nvPr>
            <p:ph type="subTitle" idx="3"/>
          </p:nvPr>
        </p:nvSpPr>
        <p:spPr>
          <a:xfrm>
            <a:off x="49734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457" name="Google Shape;457;p94"/>
          <p:cNvSpPr txBox="1">
            <a:spLocks noGrp="1"/>
          </p:cNvSpPr>
          <p:nvPr>
            <p:ph type="body" idx="4"/>
          </p:nvPr>
        </p:nvSpPr>
        <p:spPr>
          <a:xfrm>
            <a:off x="497162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pic>
        <p:nvPicPr>
          <p:cNvPr id="458" name="Google Shape;458;p94"/>
          <p:cNvPicPr preferRelativeResize="0"/>
          <p:nvPr/>
        </p:nvPicPr>
        <p:blipFill rotWithShape="1">
          <a:blip r:embed="rId3">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l. text columns warm grey">
  <p:cSld name="CUSTOM_9_1">
    <p:bg>
      <p:bgPr>
        <a:blipFill>
          <a:blip r:embed="rId2">
            <a:alphaModFix/>
          </a:blip>
          <a:stretch>
            <a:fillRect/>
          </a:stretch>
        </a:blipFill>
        <a:effectLst/>
      </p:bgPr>
    </p:bg>
    <p:spTree>
      <p:nvGrpSpPr>
        <p:cNvPr id="1" name="Shape 459"/>
        <p:cNvGrpSpPr/>
        <p:nvPr/>
      </p:nvGrpSpPr>
      <p:grpSpPr>
        <a:xfrm>
          <a:off x="0" y="0"/>
          <a:ext cx="0" cy="0"/>
          <a:chOff x="0" y="0"/>
          <a:chExt cx="0" cy="0"/>
        </a:xfrm>
      </p:grpSpPr>
      <p:sp>
        <p:nvSpPr>
          <p:cNvPr id="460" name="Google Shape;460;p95"/>
          <p:cNvSpPr txBox="1">
            <a:spLocks noGrp="1"/>
          </p:cNvSpPr>
          <p:nvPr>
            <p:ph type="title"/>
          </p:nvPr>
        </p:nvSpPr>
        <p:spPr>
          <a:xfrm>
            <a:off x="314275" y="261050"/>
            <a:ext cx="6881400" cy="7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400"/>
              <a:buNone/>
              <a:defRPr sz="34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461" name="Google Shape;461;p95"/>
          <p:cNvSpPr txBox="1">
            <a:spLocks noGrp="1"/>
          </p:cNvSpPr>
          <p:nvPr>
            <p:ph type="subTitle" idx="1"/>
          </p:nvPr>
        </p:nvSpPr>
        <p:spPr>
          <a:xfrm>
            <a:off x="3252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462" name="Google Shape;462;p95"/>
          <p:cNvSpPr txBox="1">
            <a:spLocks noGrp="1"/>
          </p:cNvSpPr>
          <p:nvPr>
            <p:ph type="body" idx="2"/>
          </p:nvPr>
        </p:nvSpPr>
        <p:spPr>
          <a:xfrm>
            <a:off x="31427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463" name="Google Shape;463;p95"/>
          <p:cNvSpPr txBox="1">
            <a:spLocks noGrp="1"/>
          </p:cNvSpPr>
          <p:nvPr>
            <p:ph type="subTitle" idx="3"/>
          </p:nvPr>
        </p:nvSpPr>
        <p:spPr>
          <a:xfrm>
            <a:off x="49734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464" name="Google Shape;464;p95"/>
          <p:cNvSpPr txBox="1">
            <a:spLocks noGrp="1"/>
          </p:cNvSpPr>
          <p:nvPr>
            <p:ph type="body" idx="4"/>
          </p:nvPr>
        </p:nvSpPr>
        <p:spPr>
          <a:xfrm>
            <a:off x="497162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pic>
        <p:nvPicPr>
          <p:cNvPr id="465" name="Google Shape;465;p95"/>
          <p:cNvPicPr preferRelativeResize="0"/>
          <p:nvPr/>
        </p:nvPicPr>
        <p:blipFill rotWithShape="1">
          <a:blip r:embed="rId3">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l. text columns dark blue">
  <p:cSld name="CUSTOM_9_1_1_1_1_1_1">
    <p:bg>
      <p:bgPr>
        <a:blipFill>
          <a:blip r:embed="rId2">
            <a:alphaModFix/>
          </a:blip>
          <a:stretch>
            <a:fillRect/>
          </a:stretch>
        </a:blipFill>
        <a:effectLst/>
      </p:bgPr>
    </p:bg>
    <p:spTree>
      <p:nvGrpSpPr>
        <p:cNvPr id="1" name="Shape 466"/>
        <p:cNvGrpSpPr/>
        <p:nvPr/>
      </p:nvGrpSpPr>
      <p:grpSpPr>
        <a:xfrm>
          <a:off x="0" y="0"/>
          <a:ext cx="0" cy="0"/>
          <a:chOff x="0" y="0"/>
          <a:chExt cx="0" cy="0"/>
        </a:xfrm>
      </p:grpSpPr>
      <p:sp>
        <p:nvSpPr>
          <p:cNvPr id="467" name="Google Shape;467;p97"/>
          <p:cNvSpPr txBox="1">
            <a:spLocks noGrp="1"/>
          </p:cNvSpPr>
          <p:nvPr>
            <p:ph type="title"/>
          </p:nvPr>
        </p:nvSpPr>
        <p:spPr>
          <a:xfrm>
            <a:off x="314275" y="261050"/>
            <a:ext cx="6881400" cy="7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400"/>
              <a:buNone/>
              <a:defRPr sz="34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468" name="Google Shape;468;p97"/>
          <p:cNvSpPr txBox="1">
            <a:spLocks noGrp="1"/>
          </p:cNvSpPr>
          <p:nvPr>
            <p:ph type="subTitle" idx="1"/>
          </p:nvPr>
        </p:nvSpPr>
        <p:spPr>
          <a:xfrm>
            <a:off x="3252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469" name="Google Shape;469;p97"/>
          <p:cNvSpPr txBox="1">
            <a:spLocks noGrp="1"/>
          </p:cNvSpPr>
          <p:nvPr>
            <p:ph type="body" idx="2"/>
          </p:nvPr>
        </p:nvSpPr>
        <p:spPr>
          <a:xfrm>
            <a:off x="31427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470" name="Google Shape;470;p97"/>
          <p:cNvSpPr txBox="1">
            <a:spLocks noGrp="1"/>
          </p:cNvSpPr>
          <p:nvPr>
            <p:ph type="subTitle" idx="3"/>
          </p:nvPr>
        </p:nvSpPr>
        <p:spPr>
          <a:xfrm>
            <a:off x="4973425" y="1487350"/>
            <a:ext cx="4101000" cy="47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15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471" name="Google Shape;471;p97"/>
          <p:cNvSpPr txBox="1">
            <a:spLocks noGrp="1"/>
          </p:cNvSpPr>
          <p:nvPr>
            <p:ph type="body" idx="4"/>
          </p:nvPr>
        </p:nvSpPr>
        <p:spPr>
          <a:xfrm>
            <a:off x="4971625" y="2044425"/>
            <a:ext cx="3834900" cy="3038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pic>
        <p:nvPicPr>
          <p:cNvPr id="472" name="Google Shape;472;p97"/>
          <p:cNvPicPr preferRelativeResize="0"/>
          <p:nvPr/>
        </p:nvPicPr>
        <p:blipFill rotWithShape="1">
          <a:blip r:embed="rId3">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 title slide dark green">
  <p:cSld name="TITLE_1_1_1">
    <p:bg>
      <p:bgPr>
        <a:solidFill>
          <a:srgbClr val="144835"/>
        </a:solidFill>
        <a:effectLst/>
      </p:bgPr>
    </p:bg>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370225" y="439125"/>
            <a:ext cx="2815500" cy="629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250"/>
              <a:buFont typeface="Inter"/>
              <a:buNone/>
              <a:defRPr sz="1250" b="0">
                <a:solidFill>
                  <a:schemeClr val="lt1"/>
                </a:solidFill>
                <a:latin typeface="Inter"/>
                <a:ea typeface="Inter"/>
                <a:cs typeface="Inter"/>
                <a:sym typeface="Inter"/>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 name="Google Shape;45;p31"/>
          <p:cNvSpPr txBox="1">
            <a:spLocks noGrp="1"/>
          </p:cNvSpPr>
          <p:nvPr>
            <p:ph type="ctrTitle" idx="2"/>
          </p:nvPr>
        </p:nvSpPr>
        <p:spPr>
          <a:xfrm>
            <a:off x="311700" y="1263875"/>
            <a:ext cx="5130000" cy="3071700"/>
          </a:xfrm>
          <a:prstGeom prst="rect">
            <a:avLst/>
          </a:prstGeom>
          <a:noFill/>
          <a:ln>
            <a:noFill/>
          </a:ln>
        </p:spPr>
        <p:txBody>
          <a:bodyPr spcFirstLastPara="1" wrap="square" lIns="91425" tIns="91425" rIns="91425" bIns="91425" anchor="t" anchorCtr="0">
            <a:noAutofit/>
          </a:bodyPr>
          <a:lstStyle>
            <a:lvl1pPr lvl="0" algn="l">
              <a:lnSpc>
                <a:spcPct val="88000"/>
              </a:lnSpc>
              <a:spcBef>
                <a:spcPts val="0"/>
              </a:spcBef>
              <a:spcAft>
                <a:spcPts val="0"/>
              </a:spcAft>
              <a:buClr>
                <a:schemeClr val="lt1"/>
              </a:buClr>
              <a:buSzPts val="5900"/>
              <a:buNone/>
              <a:defRPr sz="59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6" name="Google Shape;46;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47" name="Google Shape;47;p31"/>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i. statement and image light grey">
  <p:cSld name="CUSTOM_10_1">
    <p:bg>
      <p:bgPr>
        <a:solidFill>
          <a:srgbClr val="E6E4DB"/>
        </a:solidFill>
        <a:effectLst/>
      </p:bgPr>
    </p:bg>
    <p:spTree>
      <p:nvGrpSpPr>
        <p:cNvPr id="1" name="Shape 473"/>
        <p:cNvGrpSpPr/>
        <p:nvPr/>
      </p:nvGrpSpPr>
      <p:grpSpPr>
        <a:xfrm>
          <a:off x="0" y="0"/>
          <a:ext cx="0" cy="0"/>
          <a:chOff x="0" y="0"/>
          <a:chExt cx="0" cy="0"/>
        </a:xfrm>
      </p:grpSpPr>
      <p:sp>
        <p:nvSpPr>
          <p:cNvPr id="474" name="Google Shape;474;p98"/>
          <p:cNvSpPr>
            <a:spLocks noGrp="1"/>
          </p:cNvSpPr>
          <p:nvPr>
            <p:ph type="pic" idx="2"/>
          </p:nvPr>
        </p:nvSpPr>
        <p:spPr>
          <a:xfrm>
            <a:off x="2145600" y="1080000"/>
            <a:ext cx="4874400" cy="2980800"/>
          </a:xfrm>
          <a:prstGeom prst="roundRect">
            <a:avLst>
              <a:gd name="adj" fmla="val 8896"/>
            </a:avLst>
          </a:prstGeom>
          <a:noFill/>
          <a:ln>
            <a:noFill/>
          </a:ln>
        </p:spPr>
      </p:sp>
      <p:sp>
        <p:nvSpPr>
          <p:cNvPr id="475" name="Google Shape;475;p98"/>
          <p:cNvSpPr txBox="1">
            <a:spLocks noGrp="1"/>
          </p:cNvSpPr>
          <p:nvPr>
            <p:ph type="title"/>
          </p:nvPr>
        </p:nvSpPr>
        <p:spPr>
          <a:xfrm>
            <a:off x="1148400" y="108000"/>
            <a:ext cx="41364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476" name="Google Shape;476;p98"/>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i. statement and image yellow">
  <p:cSld name="CUSTOM_10_1_1">
    <p:bg>
      <p:bgPr>
        <a:solidFill>
          <a:srgbClr val="FFD200"/>
        </a:solidFill>
        <a:effectLst/>
      </p:bgPr>
    </p:bg>
    <p:spTree>
      <p:nvGrpSpPr>
        <p:cNvPr id="1" name="Shape 477"/>
        <p:cNvGrpSpPr/>
        <p:nvPr/>
      </p:nvGrpSpPr>
      <p:grpSpPr>
        <a:xfrm>
          <a:off x="0" y="0"/>
          <a:ext cx="0" cy="0"/>
          <a:chOff x="0" y="0"/>
          <a:chExt cx="0" cy="0"/>
        </a:xfrm>
      </p:grpSpPr>
      <p:sp>
        <p:nvSpPr>
          <p:cNvPr id="478" name="Google Shape;478;p99"/>
          <p:cNvSpPr>
            <a:spLocks noGrp="1"/>
          </p:cNvSpPr>
          <p:nvPr>
            <p:ph type="pic" idx="2"/>
          </p:nvPr>
        </p:nvSpPr>
        <p:spPr>
          <a:xfrm>
            <a:off x="2145600" y="1080000"/>
            <a:ext cx="4874400" cy="2980800"/>
          </a:xfrm>
          <a:prstGeom prst="roundRect">
            <a:avLst>
              <a:gd name="adj" fmla="val 8896"/>
            </a:avLst>
          </a:prstGeom>
          <a:noFill/>
          <a:ln>
            <a:noFill/>
          </a:ln>
        </p:spPr>
      </p:sp>
      <p:sp>
        <p:nvSpPr>
          <p:cNvPr id="479" name="Google Shape;479;p99"/>
          <p:cNvSpPr txBox="1">
            <a:spLocks noGrp="1"/>
          </p:cNvSpPr>
          <p:nvPr>
            <p:ph type="title"/>
          </p:nvPr>
        </p:nvSpPr>
        <p:spPr>
          <a:xfrm>
            <a:off x="1148400" y="108000"/>
            <a:ext cx="41364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480" name="Google Shape;480;p99"/>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i. statement and image orange">
  <p:cSld name="CUSTOM_10_1_1_1">
    <p:bg>
      <p:bgPr>
        <a:solidFill>
          <a:srgbClr val="FD5000"/>
        </a:solidFill>
        <a:effectLst/>
      </p:bgPr>
    </p:bg>
    <p:spTree>
      <p:nvGrpSpPr>
        <p:cNvPr id="1" name="Shape 481"/>
        <p:cNvGrpSpPr/>
        <p:nvPr/>
      </p:nvGrpSpPr>
      <p:grpSpPr>
        <a:xfrm>
          <a:off x="0" y="0"/>
          <a:ext cx="0" cy="0"/>
          <a:chOff x="0" y="0"/>
          <a:chExt cx="0" cy="0"/>
        </a:xfrm>
      </p:grpSpPr>
      <p:sp>
        <p:nvSpPr>
          <p:cNvPr id="482" name="Google Shape;482;p100"/>
          <p:cNvSpPr>
            <a:spLocks noGrp="1"/>
          </p:cNvSpPr>
          <p:nvPr>
            <p:ph type="pic" idx="2"/>
          </p:nvPr>
        </p:nvSpPr>
        <p:spPr>
          <a:xfrm>
            <a:off x="2145600" y="1080000"/>
            <a:ext cx="4874400" cy="2980800"/>
          </a:xfrm>
          <a:prstGeom prst="roundRect">
            <a:avLst>
              <a:gd name="adj" fmla="val 8896"/>
            </a:avLst>
          </a:prstGeom>
          <a:noFill/>
          <a:ln>
            <a:noFill/>
          </a:ln>
        </p:spPr>
      </p:sp>
      <p:sp>
        <p:nvSpPr>
          <p:cNvPr id="483" name="Google Shape;483;p100"/>
          <p:cNvSpPr txBox="1">
            <a:spLocks noGrp="1"/>
          </p:cNvSpPr>
          <p:nvPr>
            <p:ph type="title"/>
          </p:nvPr>
        </p:nvSpPr>
        <p:spPr>
          <a:xfrm>
            <a:off x="1148400" y="108000"/>
            <a:ext cx="41364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484" name="Google Shape;484;p100"/>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 statement and image light green">
  <p:cSld name="CUSTOM_10_1_1_1_1_1">
    <p:bg>
      <p:bgPr>
        <a:solidFill>
          <a:srgbClr val="78BF26"/>
        </a:solidFill>
        <a:effectLst/>
      </p:bgPr>
    </p:bg>
    <p:spTree>
      <p:nvGrpSpPr>
        <p:cNvPr id="1" name="Shape 485"/>
        <p:cNvGrpSpPr/>
        <p:nvPr/>
      </p:nvGrpSpPr>
      <p:grpSpPr>
        <a:xfrm>
          <a:off x="0" y="0"/>
          <a:ext cx="0" cy="0"/>
          <a:chOff x="0" y="0"/>
          <a:chExt cx="0" cy="0"/>
        </a:xfrm>
      </p:grpSpPr>
      <p:sp>
        <p:nvSpPr>
          <p:cNvPr id="486" name="Google Shape;486;p101"/>
          <p:cNvSpPr>
            <a:spLocks noGrp="1"/>
          </p:cNvSpPr>
          <p:nvPr>
            <p:ph type="pic" idx="2"/>
          </p:nvPr>
        </p:nvSpPr>
        <p:spPr>
          <a:xfrm>
            <a:off x="2145600" y="1080000"/>
            <a:ext cx="4874400" cy="2980800"/>
          </a:xfrm>
          <a:prstGeom prst="roundRect">
            <a:avLst>
              <a:gd name="adj" fmla="val 8896"/>
            </a:avLst>
          </a:prstGeom>
          <a:noFill/>
          <a:ln>
            <a:noFill/>
          </a:ln>
        </p:spPr>
      </p:sp>
      <p:sp>
        <p:nvSpPr>
          <p:cNvPr id="487" name="Google Shape;487;p101"/>
          <p:cNvSpPr txBox="1">
            <a:spLocks noGrp="1"/>
          </p:cNvSpPr>
          <p:nvPr>
            <p:ph type="title"/>
          </p:nvPr>
        </p:nvSpPr>
        <p:spPr>
          <a:xfrm>
            <a:off x="1148400" y="108000"/>
            <a:ext cx="41364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488" name="Google Shape;488;p101"/>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 statement and image warm grey">
  <p:cSld name="CUSTOM_10_1_1_1_1_1_2">
    <p:bg>
      <p:bgPr>
        <a:solidFill>
          <a:srgbClr val="A6A091"/>
        </a:solidFill>
        <a:effectLst/>
      </p:bgPr>
    </p:bg>
    <p:spTree>
      <p:nvGrpSpPr>
        <p:cNvPr id="1" name="Shape 489"/>
        <p:cNvGrpSpPr/>
        <p:nvPr/>
      </p:nvGrpSpPr>
      <p:grpSpPr>
        <a:xfrm>
          <a:off x="0" y="0"/>
          <a:ext cx="0" cy="0"/>
          <a:chOff x="0" y="0"/>
          <a:chExt cx="0" cy="0"/>
        </a:xfrm>
      </p:grpSpPr>
      <p:sp>
        <p:nvSpPr>
          <p:cNvPr id="490" name="Google Shape;490;p102"/>
          <p:cNvSpPr>
            <a:spLocks noGrp="1"/>
          </p:cNvSpPr>
          <p:nvPr>
            <p:ph type="pic" idx="2"/>
          </p:nvPr>
        </p:nvSpPr>
        <p:spPr>
          <a:xfrm>
            <a:off x="2145600" y="1080000"/>
            <a:ext cx="4874400" cy="2980800"/>
          </a:xfrm>
          <a:prstGeom prst="roundRect">
            <a:avLst>
              <a:gd name="adj" fmla="val 8896"/>
            </a:avLst>
          </a:prstGeom>
          <a:noFill/>
          <a:ln>
            <a:noFill/>
          </a:ln>
        </p:spPr>
      </p:sp>
      <p:sp>
        <p:nvSpPr>
          <p:cNvPr id="491" name="Google Shape;491;p102"/>
          <p:cNvSpPr txBox="1">
            <a:spLocks noGrp="1"/>
          </p:cNvSpPr>
          <p:nvPr>
            <p:ph type="title"/>
          </p:nvPr>
        </p:nvSpPr>
        <p:spPr>
          <a:xfrm>
            <a:off x="1148400" y="108000"/>
            <a:ext cx="41364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492" name="Google Shape;492;p102"/>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 statement and image dark blue">
  <p:cSld name="CUSTOM_10_1_1_1_1_1_1">
    <p:bg>
      <p:bgPr>
        <a:solidFill>
          <a:srgbClr val="001E82"/>
        </a:solidFill>
        <a:effectLst/>
      </p:bgPr>
    </p:bg>
    <p:spTree>
      <p:nvGrpSpPr>
        <p:cNvPr id="1" name="Shape 493"/>
        <p:cNvGrpSpPr/>
        <p:nvPr/>
      </p:nvGrpSpPr>
      <p:grpSpPr>
        <a:xfrm>
          <a:off x="0" y="0"/>
          <a:ext cx="0" cy="0"/>
          <a:chOff x="0" y="0"/>
          <a:chExt cx="0" cy="0"/>
        </a:xfrm>
      </p:grpSpPr>
      <p:sp>
        <p:nvSpPr>
          <p:cNvPr id="494" name="Google Shape;494;p103"/>
          <p:cNvSpPr>
            <a:spLocks noGrp="1"/>
          </p:cNvSpPr>
          <p:nvPr>
            <p:ph type="pic" idx="2"/>
          </p:nvPr>
        </p:nvSpPr>
        <p:spPr>
          <a:xfrm>
            <a:off x="2145600" y="1080000"/>
            <a:ext cx="4874400" cy="2980800"/>
          </a:xfrm>
          <a:prstGeom prst="roundRect">
            <a:avLst>
              <a:gd name="adj" fmla="val 8896"/>
            </a:avLst>
          </a:prstGeom>
          <a:noFill/>
          <a:ln>
            <a:noFill/>
          </a:ln>
        </p:spPr>
      </p:sp>
      <p:sp>
        <p:nvSpPr>
          <p:cNvPr id="495" name="Google Shape;495;p103"/>
          <p:cNvSpPr txBox="1">
            <a:spLocks noGrp="1"/>
          </p:cNvSpPr>
          <p:nvPr>
            <p:ph type="title"/>
          </p:nvPr>
        </p:nvSpPr>
        <p:spPr>
          <a:xfrm>
            <a:off x="1148400" y="108000"/>
            <a:ext cx="41364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496" name="Google Shape;496;p103"/>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 statement and image dark green">
  <p:cSld name="CUSTOM_10_1_1_1_1_1_1_1_1">
    <p:bg>
      <p:bgPr>
        <a:solidFill>
          <a:srgbClr val="144835"/>
        </a:solidFill>
        <a:effectLst/>
      </p:bgPr>
    </p:bg>
    <p:spTree>
      <p:nvGrpSpPr>
        <p:cNvPr id="1" name="Shape 497"/>
        <p:cNvGrpSpPr/>
        <p:nvPr/>
      </p:nvGrpSpPr>
      <p:grpSpPr>
        <a:xfrm>
          <a:off x="0" y="0"/>
          <a:ext cx="0" cy="0"/>
          <a:chOff x="0" y="0"/>
          <a:chExt cx="0" cy="0"/>
        </a:xfrm>
      </p:grpSpPr>
      <p:sp>
        <p:nvSpPr>
          <p:cNvPr id="498" name="Google Shape;498;p104"/>
          <p:cNvSpPr>
            <a:spLocks noGrp="1"/>
          </p:cNvSpPr>
          <p:nvPr>
            <p:ph type="pic" idx="2"/>
          </p:nvPr>
        </p:nvSpPr>
        <p:spPr>
          <a:xfrm>
            <a:off x="2145600" y="1080000"/>
            <a:ext cx="4874400" cy="2980800"/>
          </a:xfrm>
          <a:prstGeom prst="roundRect">
            <a:avLst>
              <a:gd name="adj" fmla="val 8896"/>
            </a:avLst>
          </a:prstGeom>
          <a:noFill/>
          <a:ln>
            <a:noFill/>
          </a:ln>
        </p:spPr>
      </p:sp>
      <p:sp>
        <p:nvSpPr>
          <p:cNvPr id="499" name="Google Shape;499;p104"/>
          <p:cNvSpPr txBox="1">
            <a:spLocks noGrp="1"/>
          </p:cNvSpPr>
          <p:nvPr>
            <p:ph type="title"/>
          </p:nvPr>
        </p:nvSpPr>
        <p:spPr>
          <a:xfrm>
            <a:off x="1148400" y="108000"/>
            <a:ext cx="41364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500" name="Google Shape;500;p104"/>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 Statement and two images, light grey">
  <p:cSld name="CUSTOM_13">
    <p:bg>
      <p:bgPr>
        <a:solidFill>
          <a:srgbClr val="E6E4DB"/>
        </a:solidFill>
        <a:effectLst/>
      </p:bgPr>
    </p:bg>
    <p:spTree>
      <p:nvGrpSpPr>
        <p:cNvPr id="1" name="Shape 501"/>
        <p:cNvGrpSpPr/>
        <p:nvPr/>
      </p:nvGrpSpPr>
      <p:grpSpPr>
        <a:xfrm>
          <a:off x="0" y="0"/>
          <a:ext cx="0" cy="0"/>
          <a:chOff x="0" y="0"/>
          <a:chExt cx="0" cy="0"/>
        </a:xfrm>
      </p:grpSpPr>
      <p:sp>
        <p:nvSpPr>
          <p:cNvPr id="502" name="Google Shape;502;p105"/>
          <p:cNvSpPr>
            <a:spLocks noGrp="1"/>
          </p:cNvSpPr>
          <p:nvPr>
            <p:ph type="pic" idx="2"/>
          </p:nvPr>
        </p:nvSpPr>
        <p:spPr>
          <a:xfrm>
            <a:off x="807400" y="1617150"/>
            <a:ext cx="3577500" cy="2187600"/>
          </a:xfrm>
          <a:prstGeom prst="roundRect">
            <a:avLst>
              <a:gd name="adj" fmla="val 8896"/>
            </a:avLst>
          </a:prstGeom>
          <a:noFill/>
          <a:ln>
            <a:noFill/>
          </a:ln>
        </p:spPr>
      </p:sp>
      <p:sp>
        <p:nvSpPr>
          <p:cNvPr id="503" name="Google Shape;503;p105"/>
          <p:cNvSpPr txBox="1">
            <a:spLocks noGrp="1"/>
          </p:cNvSpPr>
          <p:nvPr>
            <p:ph type="title"/>
          </p:nvPr>
        </p:nvSpPr>
        <p:spPr>
          <a:xfrm>
            <a:off x="1148400" y="108000"/>
            <a:ext cx="48543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504" name="Google Shape;504;p105"/>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505" name="Google Shape;505;p105"/>
          <p:cNvSpPr>
            <a:spLocks noGrp="1"/>
          </p:cNvSpPr>
          <p:nvPr>
            <p:ph type="pic" idx="4"/>
          </p:nvPr>
        </p:nvSpPr>
        <p:spPr>
          <a:xfrm>
            <a:off x="4759075" y="1617150"/>
            <a:ext cx="3577500" cy="2187600"/>
          </a:xfrm>
          <a:prstGeom prst="roundRect">
            <a:avLst>
              <a:gd name="adj" fmla="val 8896"/>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 Statement and two images, yellow">
  <p:cSld name="CUSTOM_13_1">
    <p:bg>
      <p:bgPr>
        <a:solidFill>
          <a:schemeClr val="accent2"/>
        </a:solidFill>
        <a:effectLst/>
      </p:bgPr>
    </p:bg>
    <p:spTree>
      <p:nvGrpSpPr>
        <p:cNvPr id="1" name="Shape 506"/>
        <p:cNvGrpSpPr/>
        <p:nvPr/>
      </p:nvGrpSpPr>
      <p:grpSpPr>
        <a:xfrm>
          <a:off x="0" y="0"/>
          <a:ext cx="0" cy="0"/>
          <a:chOff x="0" y="0"/>
          <a:chExt cx="0" cy="0"/>
        </a:xfrm>
      </p:grpSpPr>
      <p:sp>
        <p:nvSpPr>
          <p:cNvPr id="507" name="Google Shape;507;p106"/>
          <p:cNvSpPr>
            <a:spLocks noGrp="1"/>
          </p:cNvSpPr>
          <p:nvPr>
            <p:ph type="pic" idx="2"/>
          </p:nvPr>
        </p:nvSpPr>
        <p:spPr>
          <a:xfrm>
            <a:off x="807400" y="1617150"/>
            <a:ext cx="3577500" cy="2187600"/>
          </a:xfrm>
          <a:prstGeom prst="roundRect">
            <a:avLst>
              <a:gd name="adj" fmla="val 8896"/>
            </a:avLst>
          </a:prstGeom>
          <a:noFill/>
          <a:ln>
            <a:noFill/>
          </a:ln>
        </p:spPr>
      </p:sp>
      <p:sp>
        <p:nvSpPr>
          <p:cNvPr id="508" name="Google Shape;508;p106"/>
          <p:cNvSpPr txBox="1">
            <a:spLocks noGrp="1"/>
          </p:cNvSpPr>
          <p:nvPr>
            <p:ph type="title"/>
          </p:nvPr>
        </p:nvSpPr>
        <p:spPr>
          <a:xfrm>
            <a:off x="1148400" y="108000"/>
            <a:ext cx="48543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509" name="Google Shape;509;p106"/>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510" name="Google Shape;510;p106"/>
          <p:cNvSpPr>
            <a:spLocks noGrp="1"/>
          </p:cNvSpPr>
          <p:nvPr>
            <p:ph type="pic" idx="4"/>
          </p:nvPr>
        </p:nvSpPr>
        <p:spPr>
          <a:xfrm>
            <a:off x="4759075" y="1617150"/>
            <a:ext cx="3577500" cy="2187600"/>
          </a:xfrm>
          <a:prstGeom prst="roundRect">
            <a:avLst>
              <a:gd name="adj" fmla="val 8896"/>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 Statement and two images, orange">
  <p:cSld name="CUSTOM_13_1_1">
    <p:bg>
      <p:bgPr>
        <a:solidFill>
          <a:schemeClr val="accent1"/>
        </a:solidFill>
        <a:effectLst/>
      </p:bgPr>
    </p:bg>
    <p:spTree>
      <p:nvGrpSpPr>
        <p:cNvPr id="1" name="Shape 511"/>
        <p:cNvGrpSpPr/>
        <p:nvPr/>
      </p:nvGrpSpPr>
      <p:grpSpPr>
        <a:xfrm>
          <a:off x="0" y="0"/>
          <a:ext cx="0" cy="0"/>
          <a:chOff x="0" y="0"/>
          <a:chExt cx="0" cy="0"/>
        </a:xfrm>
      </p:grpSpPr>
      <p:sp>
        <p:nvSpPr>
          <p:cNvPr id="512" name="Google Shape;512;p107"/>
          <p:cNvSpPr>
            <a:spLocks noGrp="1"/>
          </p:cNvSpPr>
          <p:nvPr>
            <p:ph type="pic" idx="2"/>
          </p:nvPr>
        </p:nvSpPr>
        <p:spPr>
          <a:xfrm>
            <a:off x="807400" y="1617150"/>
            <a:ext cx="3577500" cy="2187600"/>
          </a:xfrm>
          <a:prstGeom prst="roundRect">
            <a:avLst>
              <a:gd name="adj" fmla="val 8896"/>
            </a:avLst>
          </a:prstGeom>
          <a:noFill/>
          <a:ln>
            <a:noFill/>
          </a:ln>
        </p:spPr>
      </p:sp>
      <p:sp>
        <p:nvSpPr>
          <p:cNvPr id="513" name="Google Shape;513;p107"/>
          <p:cNvSpPr txBox="1">
            <a:spLocks noGrp="1"/>
          </p:cNvSpPr>
          <p:nvPr>
            <p:ph type="title"/>
          </p:nvPr>
        </p:nvSpPr>
        <p:spPr>
          <a:xfrm>
            <a:off x="1148400" y="108000"/>
            <a:ext cx="48543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514" name="Google Shape;514;p107"/>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515" name="Google Shape;515;p107"/>
          <p:cNvSpPr>
            <a:spLocks noGrp="1"/>
          </p:cNvSpPr>
          <p:nvPr>
            <p:ph type="pic" idx="4"/>
          </p:nvPr>
        </p:nvSpPr>
        <p:spPr>
          <a:xfrm>
            <a:off x="4759075" y="1617150"/>
            <a:ext cx="3577500" cy="2187600"/>
          </a:xfrm>
          <a:prstGeom prst="roundRect">
            <a:avLst>
              <a:gd name="adj" fmla="val 8896"/>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 title slide orange">
  <p:cSld name="TITLE_1_1_1_1">
    <p:bg>
      <p:bgPr>
        <a:solidFill>
          <a:srgbClr val="FD5000"/>
        </a:solidFill>
        <a:effectLst/>
      </p:bgPr>
    </p:bg>
    <p:spTree>
      <p:nvGrpSpPr>
        <p:cNvPr id="1" name="Shape 48"/>
        <p:cNvGrpSpPr/>
        <p:nvPr/>
      </p:nvGrpSpPr>
      <p:grpSpPr>
        <a:xfrm>
          <a:off x="0" y="0"/>
          <a:ext cx="0" cy="0"/>
          <a:chOff x="0" y="0"/>
          <a:chExt cx="0" cy="0"/>
        </a:xfrm>
      </p:grpSpPr>
      <p:sp>
        <p:nvSpPr>
          <p:cNvPr id="49" name="Google Shape;49;p32"/>
          <p:cNvSpPr txBox="1">
            <a:spLocks noGrp="1"/>
          </p:cNvSpPr>
          <p:nvPr>
            <p:ph type="title"/>
          </p:nvPr>
        </p:nvSpPr>
        <p:spPr>
          <a:xfrm>
            <a:off x="370225" y="439125"/>
            <a:ext cx="2815500" cy="669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50"/>
              <a:buFont typeface="Inter"/>
              <a:buNone/>
              <a:defRPr sz="1250" b="0">
                <a:latin typeface="Inter"/>
                <a:ea typeface="Inter"/>
                <a:cs typeface="Inter"/>
                <a:sym typeface="Inter"/>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 name="Google Shape;50;p32"/>
          <p:cNvSpPr txBox="1">
            <a:spLocks noGrp="1"/>
          </p:cNvSpPr>
          <p:nvPr>
            <p:ph type="ctrTitle" idx="2"/>
          </p:nvPr>
        </p:nvSpPr>
        <p:spPr>
          <a:xfrm>
            <a:off x="311700" y="1263875"/>
            <a:ext cx="5130000" cy="3071700"/>
          </a:xfrm>
          <a:prstGeom prst="rect">
            <a:avLst/>
          </a:prstGeom>
          <a:noFill/>
          <a:ln>
            <a:noFill/>
          </a:ln>
        </p:spPr>
        <p:txBody>
          <a:bodyPr spcFirstLastPara="1" wrap="square" lIns="91425" tIns="91425" rIns="91425" bIns="91425" anchor="t" anchorCtr="0">
            <a:noAutofit/>
          </a:bodyPr>
          <a:lstStyle>
            <a:lvl1pPr lvl="0" algn="l">
              <a:lnSpc>
                <a:spcPct val="88000"/>
              </a:lnSpc>
              <a:spcBef>
                <a:spcPts val="0"/>
              </a:spcBef>
              <a:spcAft>
                <a:spcPts val="0"/>
              </a:spcAft>
              <a:buSzPts val="5900"/>
              <a:buNone/>
              <a:defRPr sz="5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1" name="Google Shape;51;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52" name="Google Shape;52;p32"/>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 Statement and two images, stone">
  <p:cSld name="CUSTOM_13_1_1_1_1">
    <p:bg>
      <p:bgPr>
        <a:solidFill>
          <a:srgbClr val="A6A091"/>
        </a:solidFill>
        <a:effectLst/>
      </p:bgPr>
    </p:bg>
    <p:spTree>
      <p:nvGrpSpPr>
        <p:cNvPr id="1" name="Shape 516"/>
        <p:cNvGrpSpPr/>
        <p:nvPr/>
      </p:nvGrpSpPr>
      <p:grpSpPr>
        <a:xfrm>
          <a:off x="0" y="0"/>
          <a:ext cx="0" cy="0"/>
          <a:chOff x="0" y="0"/>
          <a:chExt cx="0" cy="0"/>
        </a:xfrm>
      </p:grpSpPr>
      <p:sp>
        <p:nvSpPr>
          <p:cNvPr id="517" name="Google Shape;517;p108"/>
          <p:cNvSpPr>
            <a:spLocks noGrp="1"/>
          </p:cNvSpPr>
          <p:nvPr>
            <p:ph type="pic" idx="2"/>
          </p:nvPr>
        </p:nvSpPr>
        <p:spPr>
          <a:xfrm>
            <a:off x="807400" y="1617150"/>
            <a:ext cx="3577500" cy="2187600"/>
          </a:xfrm>
          <a:prstGeom prst="roundRect">
            <a:avLst>
              <a:gd name="adj" fmla="val 8896"/>
            </a:avLst>
          </a:prstGeom>
          <a:noFill/>
          <a:ln>
            <a:noFill/>
          </a:ln>
        </p:spPr>
      </p:sp>
      <p:sp>
        <p:nvSpPr>
          <p:cNvPr id="518" name="Google Shape;518;p108"/>
          <p:cNvSpPr txBox="1">
            <a:spLocks noGrp="1"/>
          </p:cNvSpPr>
          <p:nvPr>
            <p:ph type="title"/>
          </p:nvPr>
        </p:nvSpPr>
        <p:spPr>
          <a:xfrm>
            <a:off x="1148400" y="108000"/>
            <a:ext cx="48543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519" name="Google Shape;519;p108"/>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2800"/>
              <a:buNone/>
              <a:defRPr>
                <a:latin typeface="Hind"/>
                <a:ea typeface="Hind"/>
                <a:cs typeface="Hind"/>
                <a:sym typeface="Hind"/>
              </a:defRPr>
            </a:lvl2pPr>
            <a:lvl3pPr lvl="2" algn="l">
              <a:lnSpc>
                <a:spcPct val="100000"/>
              </a:lnSpc>
              <a:spcBef>
                <a:spcPts val="0"/>
              </a:spcBef>
              <a:spcAft>
                <a:spcPts val="0"/>
              </a:spcAft>
              <a:buSzPts val="2800"/>
              <a:buNone/>
              <a:defRPr>
                <a:latin typeface="Hind"/>
                <a:ea typeface="Hind"/>
                <a:cs typeface="Hind"/>
                <a:sym typeface="Hind"/>
              </a:defRPr>
            </a:lvl3pPr>
            <a:lvl4pPr lvl="3" algn="l">
              <a:lnSpc>
                <a:spcPct val="100000"/>
              </a:lnSpc>
              <a:spcBef>
                <a:spcPts val="0"/>
              </a:spcBef>
              <a:spcAft>
                <a:spcPts val="0"/>
              </a:spcAft>
              <a:buSzPts val="2800"/>
              <a:buNone/>
              <a:defRPr>
                <a:latin typeface="Hind"/>
                <a:ea typeface="Hind"/>
                <a:cs typeface="Hind"/>
                <a:sym typeface="Hind"/>
              </a:defRPr>
            </a:lvl4pPr>
            <a:lvl5pPr lvl="4" algn="l">
              <a:lnSpc>
                <a:spcPct val="100000"/>
              </a:lnSpc>
              <a:spcBef>
                <a:spcPts val="0"/>
              </a:spcBef>
              <a:spcAft>
                <a:spcPts val="0"/>
              </a:spcAft>
              <a:buSzPts val="2800"/>
              <a:buNone/>
              <a:defRPr>
                <a:latin typeface="Hind"/>
                <a:ea typeface="Hind"/>
                <a:cs typeface="Hind"/>
                <a:sym typeface="Hind"/>
              </a:defRPr>
            </a:lvl5pPr>
            <a:lvl6pPr lvl="5" algn="l">
              <a:lnSpc>
                <a:spcPct val="100000"/>
              </a:lnSpc>
              <a:spcBef>
                <a:spcPts val="0"/>
              </a:spcBef>
              <a:spcAft>
                <a:spcPts val="0"/>
              </a:spcAft>
              <a:buSzPts val="2800"/>
              <a:buNone/>
              <a:defRPr>
                <a:latin typeface="Hind"/>
                <a:ea typeface="Hind"/>
                <a:cs typeface="Hind"/>
                <a:sym typeface="Hind"/>
              </a:defRPr>
            </a:lvl6pPr>
            <a:lvl7pPr lvl="6" algn="l">
              <a:lnSpc>
                <a:spcPct val="100000"/>
              </a:lnSpc>
              <a:spcBef>
                <a:spcPts val="0"/>
              </a:spcBef>
              <a:spcAft>
                <a:spcPts val="0"/>
              </a:spcAft>
              <a:buSzPts val="2800"/>
              <a:buNone/>
              <a:defRPr>
                <a:latin typeface="Hind"/>
                <a:ea typeface="Hind"/>
                <a:cs typeface="Hind"/>
                <a:sym typeface="Hind"/>
              </a:defRPr>
            </a:lvl7pPr>
            <a:lvl8pPr lvl="7" algn="l">
              <a:lnSpc>
                <a:spcPct val="100000"/>
              </a:lnSpc>
              <a:spcBef>
                <a:spcPts val="0"/>
              </a:spcBef>
              <a:spcAft>
                <a:spcPts val="0"/>
              </a:spcAft>
              <a:buSzPts val="2800"/>
              <a:buNone/>
              <a:defRPr>
                <a:latin typeface="Hind"/>
                <a:ea typeface="Hind"/>
                <a:cs typeface="Hind"/>
                <a:sym typeface="Hind"/>
              </a:defRPr>
            </a:lvl8pPr>
            <a:lvl9pPr lvl="8" algn="l">
              <a:lnSpc>
                <a:spcPct val="100000"/>
              </a:lnSpc>
              <a:spcBef>
                <a:spcPts val="0"/>
              </a:spcBef>
              <a:spcAft>
                <a:spcPts val="0"/>
              </a:spcAft>
              <a:buSzPts val="2800"/>
              <a:buNone/>
              <a:defRPr>
                <a:latin typeface="Hind"/>
                <a:ea typeface="Hind"/>
                <a:cs typeface="Hind"/>
                <a:sym typeface="Hind"/>
              </a:defRPr>
            </a:lvl9pPr>
          </a:lstStyle>
          <a:p>
            <a:endParaRPr/>
          </a:p>
        </p:txBody>
      </p:sp>
      <p:sp>
        <p:nvSpPr>
          <p:cNvPr id="520" name="Google Shape;520;p108"/>
          <p:cNvSpPr>
            <a:spLocks noGrp="1"/>
          </p:cNvSpPr>
          <p:nvPr>
            <p:ph type="pic" idx="4"/>
          </p:nvPr>
        </p:nvSpPr>
        <p:spPr>
          <a:xfrm>
            <a:off x="4759075" y="1617150"/>
            <a:ext cx="3577500" cy="2187600"/>
          </a:xfrm>
          <a:prstGeom prst="roundRect">
            <a:avLst>
              <a:gd name="adj" fmla="val 8896"/>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 Statement and two images, dark blue">
  <p:cSld name="CUSTOM_13_1_1_1_1_1">
    <p:bg>
      <p:bgPr>
        <a:solidFill>
          <a:schemeClr val="accent5"/>
        </a:solidFill>
        <a:effectLst/>
      </p:bgPr>
    </p:bg>
    <p:spTree>
      <p:nvGrpSpPr>
        <p:cNvPr id="1" name="Shape 521"/>
        <p:cNvGrpSpPr/>
        <p:nvPr/>
      </p:nvGrpSpPr>
      <p:grpSpPr>
        <a:xfrm>
          <a:off x="0" y="0"/>
          <a:ext cx="0" cy="0"/>
          <a:chOff x="0" y="0"/>
          <a:chExt cx="0" cy="0"/>
        </a:xfrm>
      </p:grpSpPr>
      <p:sp>
        <p:nvSpPr>
          <p:cNvPr id="522" name="Google Shape;522;p109"/>
          <p:cNvSpPr>
            <a:spLocks noGrp="1"/>
          </p:cNvSpPr>
          <p:nvPr>
            <p:ph type="pic" idx="2"/>
          </p:nvPr>
        </p:nvSpPr>
        <p:spPr>
          <a:xfrm>
            <a:off x="807400" y="1617150"/>
            <a:ext cx="3577500" cy="2187600"/>
          </a:xfrm>
          <a:prstGeom prst="roundRect">
            <a:avLst>
              <a:gd name="adj" fmla="val 8896"/>
            </a:avLst>
          </a:prstGeom>
          <a:noFill/>
          <a:ln>
            <a:noFill/>
          </a:ln>
        </p:spPr>
      </p:sp>
      <p:sp>
        <p:nvSpPr>
          <p:cNvPr id="523" name="Google Shape;523;p109"/>
          <p:cNvSpPr txBox="1">
            <a:spLocks noGrp="1"/>
          </p:cNvSpPr>
          <p:nvPr>
            <p:ph type="title"/>
          </p:nvPr>
        </p:nvSpPr>
        <p:spPr>
          <a:xfrm>
            <a:off x="1148400" y="108000"/>
            <a:ext cx="48543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524" name="Google Shape;524;p109"/>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525" name="Google Shape;525;p109"/>
          <p:cNvSpPr>
            <a:spLocks noGrp="1"/>
          </p:cNvSpPr>
          <p:nvPr>
            <p:ph type="pic" idx="4"/>
          </p:nvPr>
        </p:nvSpPr>
        <p:spPr>
          <a:xfrm>
            <a:off x="4759075" y="1617150"/>
            <a:ext cx="3577500" cy="2187600"/>
          </a:xfrm>
          <a:prstGeom prst="roundRect">
            <a:avLst>
              <a:gd name="adj" fmla="val 8896"/>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 Statement and two images, plum">
  <p:cSld name="CUSTOM_13_1_1_1_1_1_1">
    <p:bg>
      <p:bgPr>
        <a:solidFill>
          <a:schemeClr val="accent6"/>
        </a:solidFill>
        <a:effectLst/>
      </p:bgPr>
    </p:bg>
    <p:spTree>
      <p:nvGrpSpPr>
        <p:cNvPr id="1" name="Shape 526"/>
        <p:cNvGrpSpPr/>
        <p:nvPr/>
      </p:nvGrpSpPr>
      <p:grpSpPr>
        <a:xfrm>
          <a:off x="0" y="0"/>
          <a:ext cx="0" cy="0"/>
          <a:chOff x="0" y="0"/>
          <a:chExt cx="0" cy="0"/>
        </a:xfrm>
      </p:grpSpPr>
      <p:sp>
        <p:nvSpPr>
          <p:cNvPr id="527" name="Google Shape;527;p110"/>
          <p:cNvSpPr>
            <a:spLocks noGrp="1"/>
          </p:cNvSpPr>
          <p:nvPr>
            <p:ph type="pic" idx="2"/>
          </p:nvPr>
        </p:nvSpPr>
        <p:spPr>
          <a:xfrm>
            <a:off x="807400" y="1617150"/>
            <a:ext cx="3577500" cy="2187600"/>
          </a:xfrm>
          <a:prstGeom prst="roundRect">
            <a:avLst>
              <a:gd name="adj" fmla="val 8896"/>
            </a:avLst>
          </a:prstGeom>
          <a:noFill/>
          <a:ln>
            <a:noFill/>
          </a:ln>
        </p:spPr>
      </p:sp>
      <p:sp>
        <p:nvSpPr>
          <p:cNvPr id="528" name="Google Shape;528;p110"/>
          <p:cNvSpPr txBox="1">
            <a:spLocks noGrp="1"/>
          </p:cNvSpPr>
          <p:nvPr>
            <p:ph type="title"/>
          </p:nvPr>
        </p:nvSpPr>
        <p:spPr>
          <a:xfrm>
            <a:off x="1148400" y="108000"/>
            <a:ext cx="48543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529" name="Google Shape;529;p110"/>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530" name="Google Shape;530;p110"/>
          <p:cNvSpPr>
            <a:spLocks noGrp="1"/>
          </p:cNvSpPr>
          <p:nvPr>
            <p:ph type="pic" idx="4"/>
          </p:nvPr>
        </p:nvSpPr>
        <p:spPr>
          <a:xfrm>
            <a:off x="4759075" y="1617150"/>
            <a:ext cx="3577500" cy="2187600"/>
          </a:xfrm>
          <a:prstGeom prst="roundRect">
            <a:avLst>
              <a:gd name="adj" fmla="val 8896"/>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 Statement and two images, dark green">
  <p:cSld name="CUSTOM_13_1_1_1_1_1_1_1">
    <p:bg>
      <p:bgPr>
        <a:solidFill>
          <a:srgbClr val="144835"/>
        </a:solidFill>
        <a:effectLst/>
      </p:bgPr>
    </p:bg>
    <p:spTree>
      <p:nvGrpSpPr>
        <p:cNvPr id="1" name="Shape 531"/>
        <p:cNvGrpSpPr/>
        <p:nvPr/>
      </p:nvGrpSpPr>
      <p:grpSpPr>
        <a:xfrm>
          <a:off x="0" y="0"/>
          <a:ext cx="0" cy="0"/>
          <a:chOff x="0" y="0"/>
          <a:chExt cx="0" cy="0"/>
        </a:xfrm>
      </p:grpSpPr>
      <p:sp>
        <p:nvSpPr>
          <p:cNvPr id="532" name="Google Shape;532;p111"/>
          <p:cNvSpPr>
            <a:spLocks noGrp="1"/>
          </p:cNvSpPr>
          <p:nvPr>
            <p:ph type="pic" idx="2"/>
          </p:nvPr>
        </p:nvSpPr>
        <p:spPr>
          <a:xfrm>
            <a:off x="807400" y="1617150"/>
            <a:ext cx="3577500" cy="2187600"/>
          </a:xfrm>
          <a:prstGeom prst="roundRect">
            <a:avLst>
              <a:gd name="adj" fmla="val 8896"/>
            </a:avLst>
          </a:prstGeom>
          <a:noFill/>
          <a:ln>
            <a:noFill/>
          </a:ln>
        </p:spPr>
      </p:sp>
      <p:sp>
        <p:nvSpPr>
          <p:cNvPr id="533" name="Google Shape;533;p111"/>
          <p:cNvSpPr txBox="1">
            <a:spLocks noGrp="1"/>
          </p:cNvSpPr>
          <p:nvPr>
            <p:ph type="title"/>
          </p:nvPr>
        </p:nvSpPr>
        <p:spPr>
          <a:xfrm>
            <a:off x="1148400" y="108000"/>
            <a:ext cx="48543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534" name="Google Shape;534;p111"/>
          <p:cNvSpPr txBox="1">
            <a:spLocks noGrp="1"/>
          </p:cNvSpPr>
          <p:nvPr>
            <p:ph type="title" idx="3"/>
          </p:nvPr>
        </p:nvSpPr>
        <p:spPr>
          <a:xfrm>
            <a:off x="4388400" y="3891600"/>
            <a:ext cx="4572000" cy="117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l">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535" name="Google Shape;535;p111"/>
          <p:cNvSpPr>
            <a:spLocks noGrp="1"/>
          </p:cNvSpPr>
          <p:nvPr>
            <p:ph type="pic" idx="4"/>
          </p:nvPr>
        </p:nvSpPr>
        <p:spPr>
          <a:xfrm>
            <a:off x="4759075" y="1617150"/>
            <a:ext cx="3577500" cy="2187600"/>
          </a:xfrm>
          <a:prstGeom prst="roundRect">
            <a:avLst>
              <a:gd name="adj" fmla="val 8896"/>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n. Text left hand side, two images, light green">
  <p:cSld name="CUSTOM_14">
    <p:bg>
      <p:bgPr>
        <a:solidFill>
          <a:schemeClr val="accent3"/>
        </a:solidFill>
        <a:effectLst/>
      </p:bgPr>
    </p:bg>
    <p:spTree>
      <p:nvGrpSpPr>
        <p:cNvPr id="1" name="Shape 536"/>
        <p:cNvGrpSpPr/>
        <p:nvPr/>
      </p:nvGrpSpPr>
      <p:grpSpPr>
        <a:xfrm>
          <a:off x="0" y="0"/>
          <a:ext cx="0" cy="0"/>
          <a:chOff x="0" y="0"/>
          <a:chExt cx="0" cy="0"/>
        </a:xfrm>
      </p:grpSpPr>
      <p:sp>
        <p:nvSpPr>
          <p:cNvPr id="537" name="Google Shape;537;p112"/>
          <p:cNvSpPr txBox="1">
            <a:spLocks noGrp="1"/>
          </p:cNvSpPr>
          <p:nvPr>
            <p:ph type="title"/>
          </p:nvPr>
        </p:nvSpPr>
        <p:spPr>
          <a:xfrm>
            <a:off x="412233" y="7093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538" name="Google Shape;538;p112"/>
          <p:cNvSpPr txBox="1">
            <a:spLocks noGrp="1"/>
          </p:cNvSpPr>
          <p:nvPr>
            <p:ph type="body" idx="1"/>
          </p:nvPr>
        </p:nvSpPr>
        <p:spPr>
          <a:xfrm>
            <a:off x="412233" y="21108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SzPts val="20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539" name="Google Shape;539;p112"/>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540" name="Google Shape;540;p112"/>
          <p:cNvSpPr>
            <a:spLocks noGrp="1"/>
          </p:cNvSpPr>
          <p:nvPr>
            <p:ph type="pic" idx="2"/>
          </p:nvPr>
        </p:nvSpPr>
        <p:spPr>
          <a:xfrm>
            <a:off x="5936043" y="1205475"/>
            <a:ext cx="2910900" cy="1665900"/>
          </a:xfrm>
          <a:prstGeom prst="roundRect">
            <a:avLst>
              <a:gd name="adj" fmla="val 12371"/>
            </a:avLst>
          </a:prstGeom>
          <a:noFill/>
          <a:ln>
            <a:noFill/>
          </a:ln>
        </p:spPr>
      </p:sp>
      <p:sp>
        <p:nvSpPr>
          <p:cNvPr id="541" name="Google Shape;541;p112"/>
          <p:cNvSpPr>
            <a:spLocks noGrp="1"/>
          </p:cNvSpPr>
          <p:nvPr>
            <p:ph type="pic" idx="3"/>
          </p:nvPr>
        </p:nvSpPr>
        <p:spPr>
          <a:xfrm>
            <a:off x="5936043" y="3080875"/>
            <a:ext cx="2910900" cy="1665900"/>
          </a:xfrm>
          <a:prstGeom prst="roundRect">
            <a:avLst>
              <a:gd name="adj" fmla="val 12371"/>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n. Text left hand side, two images, yellow">
  <p:cSld name="CUSTOM_14_1">
    <p:bg>
      <p:bgPr>
        <a:solidFill>
          <a:schemeClr val="accent2"/>
        </a:solidFill>
        <a:effectLst/>
      </p:bgPr>
    </p:bg>
    <p:spTree>
      <p:nvGrpSpPr>
        <p:cNvPr id="1" name="Shape 542"/>
        <p:cNvGrpSpPr/>
        <p:nvPr/>
      </p:nvGrpSpPr>
      <p:grpSpPr>
        <a:xfrm>
          <a:off x="0" y="0"/>
          <a:ext cx="0" cy="0"/>
          <a:chOff x="0" y="0"/>
          <a:chExt cx="0" cy="0"/>
        </a:xfrm>
      </p:grpSpPr>
      <p:sp>
        <p:nvSpPr>
          <p:cNvPr id="543" name="Google Shape;543;p113"/>
          <p:cNvSpPr txBox="1">
            <a:spLocks noGrp="1"/>
          </p:cNvSpPr>
          <p:nvPr>
            <p:ph type="title"/>
          </p:nvPr>
        </p:nvSpPr>
        <p:spPr>
          <a:xfrm>
            <a:off x="412233" y="7093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544" name="Google Shape;544;p113"/>
          <p:cNvSpPr txBox="1">
            <a:spLocks noGrp="1"/>
          </p:cNvSpPr>
          <p:nvPr>
            <p:ph type="body" idx="1"/>
          </p:nvPr>
        </p:nvSpPr>
        <p:spPr>
          <a:xfrm>
            <a:off x="412233" y="21108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SzPts val="20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545" name="Google Shape;545;p113"/>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546" name="Google Shape;546;p113"/>
          <p:cNvSpPr>
            <a:spLocks noGrp="1"/>
          </p:cNvSpPr>
          <p:nvPr>
            <p:ph type="pic" idx="2"/>
          </p:nvPr>
        </p:nvSpPr>
        <p:spPr>
          <a:xfrm>
            <a:off x="5936043" y="1205475"/>
            <a:ext cx="2910900" cy="1665900"/>
          </a:xfrm>
          <a:prstGeom prst="roundRect">
            <a:avLst>
              <a:gd name="adj" fmla="val 12371"/>
            </a:avLst>
          </a:prstGeom>
          <a:noFill/>
          <a:ln>
            <a:noFill/>
          </a:ln>
        </p:spPr>
      </p:sp>
      <p:sp>
        <p:nvSpPr>
          <p:cNvPr id="547" name="Google Shape;547;p113"/>
          <p:cNvSpPr>
            <a:spLocks noGrp="1"/>
          </p:cNvSpPr>
          <p:nvPr>
            <p:ph type="pic" idx="3"/>
          </p:nvPr>
        </p:nvSpPr>
        <p:spPr>
          <a:xfrm>
            <a:off x="5936043" y="3080875"/>
            <a:ext cx="2910900" cy="1665900"/>
          </a:xfrm>
          <a:prstGeom prst="roundRect">
            <a:avLst>
              <a:gd name="adj" fmla="val 12371"/>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n. Text left hand side, two images, light grey">
  <p:cSld name="CUSTOM_14_1_1_1">
    <p:bg>
      <p:bgPr>
        <a:solidFill>
          <a:srgbClr val="E6E4DB"/>
        </a:solidFill>
        <a:effectLst/>
      </p:bgPr>
    </p:bg>
    <p:spTree>
      <p:nvGrpSpPr>
        <p:cNvPr id="1" name="Shape 548"/>
        <p:cNvGrpSpPr/>
        <p:nvPr/>
      </p:nvGrpSpPr>
      <p:grpSpPr>
        <a:xfrm>
          <a:off x="0" y="0"/>
          <a:ext cx="0" cy="0"/>
          <a:chOff x="0" y="0"/>
          <a:chExt cx="0" cy="0"/>
        </a:xfrm>
      </p:grpSpPr>
      <p:sp>
        <p:nvSpPr>
          <p:cNvPr id="549" name="Google Shape;549;p114"/>
          <p:cNvSpPr txBox="1">
            <a:spLocks noGrp="1"/>
          </p:cNvSpPr>
          <p:nvPr>
            <p:ph type="title"/>
          </p:nvPr>
        </p:nvSpPr>
        <p:spPr>
          <a:xfrm>
            <a:off x="412233" y="7093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550" name="Google Shape;550;p114"/>
          <p:cNvSpPr txBox="1">
            <a:spLocks noGrp="1"/>
          </p:cNvSpPr>
          <p:nvPr>
            <p:ph type="body" idx="1"/>
          </p:nvPr>
        </p:nvSpPr>
        <p:spPr>
          <a:xfrm>
            <a:off x="412233" y="21108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SzPts val="20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551" name="Google Shape;551;p114"/>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552" name="Google Shape;552;p114"/>
          <p:cNvSpPr>
            <a:spLocks noGrp="1"/>
          </p:cNvSpPr>
          <p:nvPr>
            <p:ph type="pic" idx="2"/>
          </p:nvPr>
        </p:nvSpPr>
        <p:spPr>
          <a:xfrm>
            <a:off x="5936043" y="1205475"/>
            <a:ext cx="2910900" cy="1665900"/>
          </a:xfrm>
          <a:prstGeom prst="roundRect">
            <a:avLst>
              <a:gd name="adj" fmla="val 12371"/>
            </a:avLst>
          </a:prstGeom>
          <a:noFill/>
          <a:ln>
            <a:noFill/>
          </a:ln>
        </p:spPr>
      </p:sp>
      <p:sp>
        <p:nvSpPr>
          <p:cNvPr id="553" name="Google Shape;553;p114"/>
          <p:cNvSpPr>
            <a:spLocks noGrp="1"/>
          </p:cNvSpPr>
          <p:nvPr>
            <p:ph type="pic" idx="3"/>
          </p:nvPr>
        </p:nvSpPr>
        <p:spPr>
          <a:xfrm>
            <a:off x="5936043" y="3080875"/>
            <a:ext cx="2910900" cy="1665900"/>
          </a:xfrm>
          <a:prstGeom prst="roundRect">
            <a:avLst>
              <a:gd name="adj" fmla="val 12371"/>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 Text left hand side, two images, stone">
  <p:cSld name="CUSTOM_14_1_1_1_1">
    <p:bg>
      <p:bgPr>
        <a:solidFill>
          <a:srgbClr val="A6A091"/>
        </a:solidFill>
        <a:effectLst/>
      </p:bgPr>
    </p:bg>
    <p:spTree>
      <p:nvGrpSpPr>
        <p:cNvPr id="1" name="Shape 554"/>
        <p:cNvGrpSpPr/>
        <p:nvPr/>
      </p:nvGrpSpPr>
      <p:grpSpPr>
        <a:xfrm>
          <a:off x="0" y="0"/>
          <a:ext cx="0" cy="0"/>
          <a:chOff x="0" y="0"/>
          <a:chExt cx="0" cy="0"/>
        </a:xfrm>
      </p:grpSpPr>
      <p:sp>
        <p:nvSpPr>
          <p:cNvPr id="555" name="Google Shape;555;p115"/>
          <p:cNvSpPr txBox="1">
            <a:spLocks noGrp="1"/>
          </p:cNvSpPr>
          <p:nvPr>
            <p:ph type="title"/>
          </p:nvPr>
        </p:nvSpPr>
        <p:spPr>
          <a:xfrm>
            <a:off x="412233" y="7093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SzPts val="4100"/>
              <a:buNone/>
              <a:defRPr sz="4100"/>
            </a:lvl1pPr>
            <a:lvl2pPr lvl="1" algn="l">
              <a:lnSpc>
                <a:spcPct val="100000"/>
              </a:lnSpc>
              <a:spcBef>
                <a:spcPts val="0"/>
              </a:spcBef>
              <a:spcAft>
                <a:spcPts val="0"/>
              </a:spcAft>
              <a:buSzPts val="2800"/>
              <a:buFont typeface="Bebas Neue"/>
              <a:buNone/>
              <a:defRPr b="1">
                <a:latin typeface="Bebas Neue"/>
                <a:ea typeface="Bebas Neue"/>
                <a:cs typeface="Bebas Neue"/>
                <a:sym typeface="Bebas Neue"/>
              </a:defRPr>
            </a:lvl2pPr>
            <a:lvl3pPr lvl="2" algn="l">
              <a:lnSpc>
                <a:spcPct val="100000"/>
              </a:lnSpc>
              <a:spcBef>
                <a:spcPts val="0"/>
              </a:spcBef>
              <a:spcAft>
                <a:spcPts val="0"/>
              </a:spcAft>
              <a:buSzPts val="2800"/>
              <a:buFont typeface="Bebas Neue"/>
              <a:buNone/>
              <a:defRPr b="1">
                <a:latin typeface="Bebas Neue"/>
                <a:ea typeface="Bebas Neue"/>
                <a:cs typeface="Bebas Neue"/>
                <a:sym typeface="Bebas Neue"/>
              </a:defRPr>
            </a:lvl3pPr>
            <a:lvl4pPr lvl="3" algn="l">
              <a:lnSpc>
                <a:spcPct val="100000"/>
              </a:lnSpc>
              <a:spcBef>
                <a:spcPts val="0"/>
              </a:spcBef>
              <a:spcAft>
                <a:spcPts val="0"/>
              </a:spcAft>
              <a:buSzPts val="2800"/>
              <a:buFont typeface="Bebas Neue"/>
              <a:buNone/>
              <a:defRPr b="1">
                <a:latin typeface="Bebas Neue"/>
                <a:ea typeface="Bebas Neue"/>
                <a:cs typeface="Bebas Neue"/>
                <a:sym typeface="Bebas Neue"/>
              </a:defRPr>
            </a:lvl4pPr>
            <a:lvl5pPr lvl="4" algn="l">
              <a:lnSpc>
                <a:spcPct val="100000"/>
              </a:lnSpc>
              <a:spcBef>
                <a:spcPts val="0"/>
              </a:spcBef>
              <a:spcAft>
                <a:spcPts val="0"/>
              </a:spcAft>
              <a:buSzPts val="2800"/>
              <a:buFont typeface="Bebas Neue"/>
              <a:buNone/>
              <a:defRPr b="1">
                <a:latin typeface="Bebas Neue"/>
                <a:ea typeface="Bebas Neue"/>
                <a:cs typeface="Bebas Neue"/>
                <a:sym typeface="Bebas Neue"/>
              </a:defRPr>
            </a:lvl5pPr>
            <a:lvl6pPr lvl="5" algn="l">
              <a:lnSpc>
                <a:spcPct val="100000"/>
              </a:lnSpc>
              <a:spcBef>
                <a:spcPts val="0"/>
              </a:spcBef>
              <a:spcAft>
                <a:spcPts val="0"/>
              </a:spcAft>
              <a:buSzPts val="2800"/>
              <a:buFont typeface="Bebas Neue"/>
              <a:buNone/>
              <a:defRPr b="1">
                <a:latin typeface="Bebas Neue"/>
                <a:ea typeface="Bebas Neue"/>
                <a:cs typeface="Bebas Neue"/>
                <a:sym typeface="Bebas Neue"/>
              </a:defRPr>
            </a:lvl6pPr>
            <a:lvl7pPr lvl="6" algn="l">
              <a:lnSpc>
                <a:spcPct val="100000"/>
              </a:lnSpc>
              <a:spcBef>
                <a:spcPts val="0"/>
              </a:spcBef>
              <a:spcAft>
                <a:spcPts val="0"/>
              </a:spcAft>
              <a:buSzPts val="2800"/>
              <a:buFont typeface="Bebas Neue"/>
              <a:buNone/>
              <a:defRPr b="1">
                <a:latin typeface="Bebas Neue"/>
                <a:ea typeface="Bebas Neue"/>
                <a:cs typeface="Bebas Neue"/>
                <a:sym typeface="Bebas Neue"/>
              </a:defRPr>
            </a:lvl7pPr>
            <a:lvl8pPr lvl="7" algn="l">
              <a:lnSpc>
                <a:spcPct val="100000"/>
              </a:lnSpc>
              <a:spcBef>
                <a:spcPts val="0"/>
              </a:spcBef>
              <a:spcAft>
                <a:spcPts val="0"/>
              </a:spcAft>
              <a:buSzPts val="2800"/>
              <a:buFont typeface="Bebas Neue"/>
              <a:buNone/>
              <a:defRPr b="1">
                <a:latin typeface="Bebas Neue"/>
                <a:ea typeface="Bebas Neue"/>
                <a:cs typeface="Bebas Neue"/>
                <a:sym typeface="Bebas Neue"/>
              </a:defRPr>
            </a:lvl8pPr>
            <a:lvl9pPr lvl="8" algn="l">
              <a:lnSpc>
                <a:spcPct val="100000"/>
              </a:lnSpc>
              <a:spcBef>
                <a:spcPts val="0"/>
              </a:spcBef>
              <a:spcAft>
                <a:spcPts val="0"/>
              </a:spcAft>
              <a:buSzPts val="2800"/>
              <a:buFont typeface="Bebas Neue"/>
              <a:buNone/>
              <a:defRPr b="1">
                <a:latin typeface="Bebas Neue"/>
                <a:ea typeface="Bebas Neue"/>
                <a:cs typeface="Bebas Neue"/>
                <a:sym typeface="Bebas Neue"/>
              </a:defRPr>
            </a:lvl9pPr>
          </a:lstStyle>
          <a:p>
            <a:endParaRPr/>
          </a:p>
        </p:txBody>
      </p:sp>
      <p:sp>
        <p:nvSpPr>
          <p:cNvPr id="556" name="Google Shape;556;p115"/>
          <p:cNvSpPr txBox="1">
            <a:spLocks noGrp="1"/>
          </p:cNvSpPr>
          <p:nvPr>
            <p:ph type="body" idx="1"/>
          </p:nvPr>
        </p:nvSpPr>
        <p:spPr>
          <a:xfrm>
            <a:off x="412233" y="21108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SzPts val="20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557" name="Google Shape;557;p115"/>
          <p:cNvPicPr preferRelativeResize="0"/>
          <p:nvPr/>
        </p:nvPicPr>
        <p:blipFill rotWithShape="1">
          <a:blip r:embed="rId2">
            <a:alphaModFix/>
          </a:blip>
          <a:srcRect/>
          <a:stretch/>
        </p:blipFill>
        <p:spPr>
          <a:xfrm>
            <a:off x="7390750" y="261050"/>
            <a:ext cx="1532390" cy="629251"/>
          </a:xfrm>
          <a:prstGeom prst="rect">
            <a:avLst/>
          </a:prstGeom>
          <a:noFill/>
          <a:ln>
            <a:noFill/>
          </a:ln>
        </p:spPr>
      </p:pic>
      <p:sp>
        <p:nvSpPr>
          <p:cNvPr id="558" name="Google Shape;558;p115"/>
          <p:cNvSpPr>
            <a:spLocks noGrp="1"/>
          </p:cNvSpPr>
          <p:nvPr>
            <p:ph type="pic" idx="2"/>
          </p:nvPr>
        </p:nvSpPr>
        <p:spPr>
          <a:xfrm>
            <a:off x="5936043" y="1205475"/>
            <a:ext cx="2910900" cy="1665900"/>
          </a:xfrm>
          <a:prstGeom prst="roundRect">
            <a:avLst>
              <a:gd name="adj" fmla="val 12371"/>
            </a:avLst>
          </a:prstGeom>
          <a:noFill/>
          <a:ln>
            <a:noFill/>
          </a:ln>
        </p:spPr>
      </p:sp>
      <p:sp>
        <p:nvSpPr>
          <p:cNvPr id="559" name="Google Shape;559;p115"/>
          <p:cNvSpPr>
            <a:spLocks noGrp="1"/>
          </p:cNvSpPr>
          <p:nvPr>
            <p:ph type="pic" idx="3"/>
          </p:nvPr>
        </p:nvSpPr>
        <p:spPr>
          <a:xfrm>
            <a:off x="5936043" y="3080875"/>
            <a:ext cx="2910900" cy="1665900"/>
          </a:xfrm>
          <a:prstGeom prst="roundRect">
            <a:avLst>
              <a:gd name="adj" fmla="val 12371"/>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 Text left hand side, two images, dark blue">
  <p:cSld name="CUSTOM_14_1_1_1_1_1">
    <p:bg>
      <p:bgPr>
        <a:solidFill>
          <a:schemeClr val="accent5"/>
        </a:solidFill>
        <a:effectLst/>
      </p:bgPr>
    </p:bg>
    <p:spTree>
      <p:nvGrpSpPr>
        <p:cNvPr id="1" name="Shape 560"/>
        <p:cNvGrpSpPr/>
        <p:nvPr/>
      </p:nvGrpSpPr>
      <p:grpSpPr>
        <a:xfrm>
          <a:off x="0" y="0"/>
          <a:ext cx="0" cy="0"/>
          <a:chOff x="0" y="0"/>
          <a:chExt cx="0" cy="0"/>
        </a:xfrm>
      </p:grpSpPr>
      <p:sp>
        <p:nvSpPr>
          <p:cNvPr id="561" name="Google Shape;561;p116"/>
          <p:cNvSpPr txBox="1">
            <a:spLocks noGrp="1"/>
          </p:cNvSpPr>
          <p:nvPr>
            <p:ph type="title"/>
          </p:nvPr>
        </p:nvSpPr>
        <p:spPr>
          <a:xfrm>
            <a:off x="412233" y="7093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562" name="Google Shape;562;p116"/>
          <p:cNvSpPr txBox="1">
            <a:spLocks noGrp="1"/>
          </p:cNvSpPr>
          <p:nvPr>
            <p:ph type="body" idx="1"/>
          </p:nvPr>
        </p:nvSpPr>
        <p:spPr>
          <a:xfrm>
            <a:off x="412233" y="21108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pic>
        <p:nvPicPr>
          <p:cNvPr id="563" name="Google Shape;563;p116"/>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
        <p:nvSpPr>
          <p:cNvPr id="564" name="Google Shape;564;p116"/>
          <p:cNvSpPr>
            <a:spLocks noGrp="1"/>
          </p:cNvSpPr>
          <p:nvPr>
            <p:ph type="pic" idx="2"/>
          </p:nvPr>
        </p:nvSpPr>
        <p:spPr>
          <a:xfrm>
            <a:off x="5936043" y="1205475"/>
            <a:ext cx="2910900" cy="1665900"/>
          </a:xfrm>
          <a:prstGeom prst="roundRect">
            <a:avLst>
              <a:gd name="adj" fmla="val 12371"/>
            </a:avLst>
          </a:prstGeom>
          <a:noFill/>
          <a:ln>
            <a:noFill/>
          </a:ln>
        </p:spPr>
      </p:sp>
      <p:sp>
        <p:nvSpPr>
          <p:cNvPr id="565" name="Google Shape;565;p116"/>
          <p:cNvSpPr>
            <a:spLocks noGrp="1"/>
          </p:cNvSpPr>
          <p:nvPr>
            <p:ph type="pic" idx="3"/>
          </p:nvPr>
        </p:nvSpPr>
        <p:spPr>
          <a:xfrm>
            <a:off x="5936043" y="3080875"/>
            <a:ext cx="2910900" cy="1665900"/>
          </a:xfrm>
          <a:prstGeom prst="roundRect">
            <a:avLst>
              <a:gd name="adj" fmla="val 12371"/>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n. Text left hand side, two images, plum">
  <p:cSld name="CUSTOM_14_1_1_1_1_1_1">
    <p:bg>
      <p:bgPr>
        <a:solidFill>
          <a:schemeClr val="accent6"/>
        </a:solidFill>
        <a:effectLst/>
      </p:bgPr>
    </p:bg>
    <p:spTree>
      <p:nvGrpSpPr>
        <p:cNvPr id="1" name="Shape 566"/>
        <p:cNvGrpSpPr/>
        <p:nvPr/>
      </p:nvGrpSpPr>
      <p:grpSpPr>
        <a:xfrm>
          <a:off x="0" y="0"/>
          <a:ext cx="0" cy="0"/>
          <a:chOff x="0" y="0"/>
          <a:chExt cx="0" cy="0"/>
        </a:xfrm>
      </p:grpSpPr>
      <p:sp>
        <p:nvSpPr>
          <p:cNvPr id="567" name="Google Shape;567;p117"/>
          <p:cNvSpPr txBox="1">
            <a:spLocks noGrp="1"/>
          </p:cNvSpPr>
          <p:nvPr>
            <p:ph type="title"/>
          </p:nvPr>
        </p:nvSpPr>
        <p:spPr>
          <a:xfrm>
            <a:off x="412233" y="7093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568" name="Google Shape;568;p117"/>
          <p:cNvSpPr txBox="1">
            <a:spLocks noGrp="1"/>
          </p:cNvSpPr>
          <p:nvPr>
            <p:ph type="body" idx="1"/>
          </p:nvPr>
        </p:nvSpPr>
        <p:spPr>
          <a:xfrm>
            <a:off x="412233" y="21108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pic>
        <p:nvPicPr>
          <p:cNvPr id="569" name="Google Shape;569;p117"/>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
        <p:nvSpPr>
          <p:cNvPr id="570" name="Google Shape;570;p117"/>
          <p:cNvSpPr>
            <a:spLocks noGrp="1"/>
          </p:cNvSpPr>
          <p:nvPr>
            <p:ph type="pic" idx="2"/>
          </p:nvPr>
        </p:nvSpPr>
        <p:spPr>
          <a:xfrm>
            <a:off x="5936043" y="1205475"/>
            <a:ext cx="2910900" cy="1665900"/>
          </a:xfrm>
          <a:prstGeom prst="roundRect">
            <a:avLst>
              <a:gd name="adj" fmla="val 12371"/>
            </a:avLst>
          </a:prstGeom>
          <a:noFill/>
          <a:ln>
            <a:noFill/>
          </a:ln>
        </p:spPr>
      </p:sp>
      <p:sp>
        <p:nvSpPr>
          <p:cNvPr id="571" name="Google Shape;571;p117"/>
          <p:cNvSpPr>
            <a:spLocks noGrp="1"/>
          </p:cNvSpPr>
          <p:nvPr>
            <p:ph type="pic" idx="3"/>
          </p:nvPr>
        </p:nvSpPr>
        <p:spPr>
          <a:xfrm>
            <a:off x="5936043" y="3080875"/>
            <a:ext cx="2910900" cy="1665900"/>
          </a:xfrm>
          <a:prstGeom prst="roundRect">
            <a:avLst>
              <a:gd name="adj" fmla="val 12371"/>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 title slide yellow">
  <p:cSld name="TITLE_1_1_1_1_1">
    <p:bg>
      <p:bgPr>
        <a:solidFill>
          <a:srgbClr val="FFD200"/>
        </a:solidFill>
        <a:effectLst/>
      </p:bgPr>
    </p:bg>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370225" y="439125"/>
            <a:ext cx="2815500" cy="7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50"/>
              <a:buFont typeface="Inter"/>
              <a:buNone/>
              <a:defRPr sz="1250" b="0">
                <a:latin typeface="Inter"/>
                <a:ea typeface="Inter"/>
                <a:cs typeface="Inter"/>
                <a:sym typeface="Inter"/>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 name="Google Shape;55;p33"/>
          <p:cNvSpPr txBox="1">
            <a:spLocks noGrp="1"/>
          </p:cNvSpPr>
          <p:nvPr>
            <p:ph type="ctrTitle" idx="2"/>
          </p:nvPr>
        </p:nvSpPr>
        <p:spPr>
          <a:xfrm>
            <a:off x="311700" y="1263875"/>
            <a:ext cx="5130000" cy="3071700"/>
          </a:xfrm>
          <a:prstGeom prst="rect">
            <a:avLst/>
          </a:prstGeom>
          <a:noFill/>
          <a:ln>
            <a:noFill/>
          </a:ln>
        </p:spPr>
        <p:txBody>
          <a:bodyPr spcFirstLastPara="1" wrap="square" lIns="91425" tIns="91425" rIns="91425" bIns="91425" anchor="t" anchorCtr="0">
            <a:noAutofit/>
          </a:bodyPr>
          <a:lstStyle>
            <a:lvl1pPr lvl="0" algn="l">
              <a:lnSpc>
                <a:spcPct val="88000"/>
              </a:lnSpc>
              <a:spcBef>
                <a:spcPts val="0"/>
              </a:spcBef>
              <a:spcAft>
                <a:spcPts val="0"/>
              </a:spcAft>
              <a:buSzPts val="5900"/>
              <a:buNone/>
              <a:defRPr sz="5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57" name="Google Shape;57;p33"/>
          <p:cNvPicPr preferRelativeResize="0"/>
          <p:nvPr/>
        </p:nvPicPr>
        <p:blipFill rotWithShape="1">
          <a:blip r:embed="rId2">
            <a:alphaModFix/>
          </a:blip>
          <a:srcRect/>
          <a:stretch/>
        </p:blipFill>
        <p:spPr>
          <a:xfrm>
            <a:off x="7390750" y="261050"/>
            <a:ext cx="1532390" cy="629251"/>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n. Text left hand side, two images, dark green">
  <p:cSld name="CUSTOM_14_1_1_1_1_1_1_1">
    <p:bg>
      <p:bgPr>
        <a:solidFill>
          <a:srgbClr val="144835"/>
        </a:solidFill>
        <a:effectLst/>
      </p:bgPr>
    </p:bg>
    <p:spTree>
      <p:nvGrpSpPr>
        <p:cNvPr id="1" name="Shape 572"/>
        <p:cNvGrpSpPr/>
        <p:nvPr/>
      </p:nvGrpSpPr>
      <p:grpSpPr>
        <a:xfrm>
          <a:off x="0" y="0"/>
          <a:ext cx="0" cy="0"/>
          <a:chOff x="0" y="0"/>
          <a:chExt cx="0" cy="0"/>
        </a:xfrm>
      </p:grpSpPr>
      <p:sp>
        <p:nvSpPr>
          <p:cNvPr id="573" name="Google Shape;573;p118"/>
          <p:cNvSpPr txBox="1">
            <a:spLocks noGrp="1"/>
          </p:cNvSpPr>
          <p:nvPr>
            <p:ph type="title"/>
          </p:nvPr>
        </p:nvSpPr>
        <p:spPr>
          <a:xfrm>
            <a:off x="412233" y="709350"/>
            <a:ext cx="4380000" cy="1233900"/>
          </a:xfrm>
          <a:prstGeom prst="rect">
            <a:avLst/>
          </a:prstGeom>
          <a:noFill/>
          <a:ln>
            <a:noFill/>
          </a:ln>
        </p:spPr>
        <p:txBody>
          <a:bodyPr spcFirstLastPara="1" wrap="square" lIns="91425" tIns="91425" rIns="91425" bIns="91425" anchor="b" anchorCtr="0">
            <a:noAutofit/>
          </a:bodyPr>
          <a:lstStyle>
            <a:lvl1pPr lvl="0" algn="l">
              <a:lnSpc>
                <a:spcPct val="88000"/>
              </a:lnSpc>
              <a:spcBef>
                <a:spcPts val="0"/>
              </a:spcBef>
              <a:spcAft>
                <a:spcPts val="0"/>
              </a:spcAft>
              <a:buClr>
                <a:schemeClr val="lt1"/>
              </a:buClr>
              <a:buSzPts val="4100"/>
              <a:buNone/>
              <a:defRPr sz="4100">
                <a:solidFill>
                  <a:schemeClr val="lt1"/>
                </a:solidFill>
              </a:defRPr>
            </a:lvl1pPr>
            <a:lvl2pPr lvl="1"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2800"/>
              <a:buFont typeface="Bebas Neue"/>
              <a:buNone/>
              <a:defRPr b="1">
                <a:solidFill>
                  <a:schemeClr val="lt1"/>
                </a:solidFill>
                <a:latin typeface="Bebas Neue"/>
                <a:ea typeface="Bebas Neue"/>
                <a:cs typeface="Bebas Neue"/>
                <a:sym typeface="Bebas Neue"/>
              </a:defRPr>
            </a:lvl9pPr>
          </a:lstStyle>
          <a:p>
            <a:endParaRPr/>
          </a:p>
        </p:txBody>
      </p:sp>
      <p:sp>
        <p:nvSpPr>
          <p:cNvPr id="574" name="Google Shape;574;p118"/>
          <p:cNvSpPr txBox="1">
            <a:spLocks noGrp="1"/>
          </p:cNvSpPr>
          <p:nvPr>
            <p:ph type="body" idx="1"/>
          </p:nvPr>
        </p:nvSpPr>
        <p:spPr>
          <a:xfrm>
            <a:off x="412233" y="2110800"/>
            <a:ext cx="4461900" cy="24969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Clr>
                <a:schemeClr val="lt1"/>
              </a:buClr>
              <a:buSzPts val="2000"/>
              <a:buChar char="●"/>
              <a:defRPr sz="2000">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575" name="Google Shape;575;p118"/>
          <p:cNvSpPr>
            <a:spLocks noGrp="1"/>
          </p:cNvSpPr>
          <p:nvPr>
            <p:ph type="pic" idx="2"/>
          </p:nvPr>
        </p:nvSpPr>
        <p:spPr>
          <a:xfrm>
            <a:off x="5936043" y="1205475"/>
            <a:ext cx="2910900" cy="1665900"/>
          </a:xfrm>
          <a:prstGeom prst="roundRect">
            <a:avLst>
              <a:gd name="adj" fmla="val 12371"/>
            </a:avLst>
          </a:prstGeom>
          <a:noFill/>
          <a:ln>
            <a:noFill/>
          </a:ln>
        </p:spPr>
      </p:sp>
      <p:sp>
        <p:nvSpPr>
          <p:cNvPr id="576" name="Google Shape;576;p118"/>
          <p:cNvSpPr>
            <a:spLocks noGrp="1"/>
          </p:cNvSpPr>
          <p:nvPr>
            <p:ph type="pic" idx="3"/>
          </p:nvPr>
        </p:nvSpPr>
        <p:spPr>
          <a:xfrm>
            <a:off x="5936043" y="3080875"/>
            <a:ext cx="2910900" cy="1665900"/>
          </a:xfrm>
          <a:prstGeom prst="roundRect">
            <a:avLst>
              <a:gd name="adj" fmla="val 12371"/>
            </a:avLst>
          </a:prstGeom>
          <a:noFill/>
          <a:ln>
            <a:noFill/>
          </a:ln>
        </p:spPr>
      </p:sp>
      <p:pic>
        <p:nvPicPr>
          <p:cNvPr id="577" name="Google Shape;577;p118"/>
          <p:cNvPicPr preferRelativeResize="0"/>
          <p:nvPr/>
        </p:nvPicPr>
        <p:blipFill rotWithShape="1">
          <a:blip r:embed="rId2">
            <a:alphaModFix/>
          </a:blip>
          <a:srcRect l="-1721" t="-5349" r="-2012" b="-5638"/>
          <a:stretch/>
        </p:blipFill>
        <p:spPr>
          <a:xfrm>
            <a:off x="7390811" y="261050"/>
            <a:ext cx="1532339" cy="62925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h. end slide dark blue">
  <p:cSld name="BLANK_2">
    <p:bg>
      <p:bgPr>
        <a:solidFill>
          <a:srgbClr val="001E82"/>
        </a:solidFill>
        <a:effectLst/>
      </p:bgPr>
    </p:bg>
    <p:spTree>
      <p:nvGrpSpPr>
        <p:cNvPr id="1" name="Shape 578"/>
        <p:cNvGrpSpPr/>
        <p:nvPr/>
      </p:nvGrpSpPr>
      <p:grpSpPr>
        <a:xfrm>
          <a:off x="0" y="0"/>
          <a:ext cx="0" cy="0"/>
          <a:chOff x="0" y="0"/>
          <a:chExt cx="0" cy="0"/>
        </a:xfrm>
      </p:grpSpPr>
      <p:sp>
        <p:nvSpPr>
          <p:cNvPr id="579" name="Google Shape;579;p119"/>
          <p:cNvSpPr txBox="1">
            <a:spLocks noGrp="1"/>
          </p:cNvSpPr>
          <p:nvPr>
            <p:ph type="title"/>
          </p:nvPr>
        </p:nvSpPr>
        <p:spPr>
          <a:xfrm>
            <a:off x="1945200" y="3071950"/>
            <a:ext cx="5253600" cy="479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a:solidFill>
                  <a:schemeClr val="lt1"/>
                </a:solidFill>
              </a:defRPr>
            </a:lvl1pPr>
            <a:lvl2pPr lvl="1" algn="ctr">
              <a:lnSpc>
                <a:spcPct val="100000"/>
              </a:lnSpc>
              <a:spcBef>
                <a:spcPts val="0"/>
              </a:spcBef>
              <a:spcAft>
                <a:spcPts val="0"/>
              </a:spcAft>
              <a:buSzPts val="2800"/>
              <a:buNone/>
              <a:defRPr>
                <a:latin typeface="Hind"/>
                <a:ea typeface="Hind"/>
                <a:cs typeface="Hind"/>
                <a:sym typeface="Hind"/>
              </a:defRPr>
            </a:lvl2pPr>
            <a:lvl3pPr lvl="2" algn="ctr">
              <a:lnSpc>
                <a:spcPct val="100000"/>
              </a:lnSpc>
              <a:spcBef>
                <a:spcPts val="0"/>
              </a:spcBef>
              <a:spcAft>
                <a:spcPts val="0"/>
              </a:spcAft>
              <a:buSzPts val="2800"/>
              <a:buNone/>
              <a:defRPr>
                <a:latin typeface="Hind"/>
                <a:ea typeface="Hind"/>
                <a:cs typeface="Hind"/>
                <a:sym typeface="Hind"/>
              </a:defRPr>
            </a:lvl3pPr>
            <a:lvl4pPr lvl="3" algn="ctr">
              <a:lnSpc>
                <a:spcPct val="100000"/>
              </a:lnSpc>
              <a:spcBef>
                <a:spcPts val="0"/>
              </a:spcBef>
              <a:spcAft>
                <a:spcPts val="0"/>
              </a:spcAft>
              <a:buSzPts val="2800"/>
              <a:buNone/>
              <a:defRPr>
                <a:latin typeface="Hind"/>
                <a:ea typeface="Hind"/>
                <a:cs typeface="Hind"/>
                <a:sym typeface="Hind"/>
              </a:defRPr>
            </a:lvl4pPr>
            <a:lvl5pPr lvl="4" algn="ctr">
              <a:lnSpc>
                <a:spcPct val="100000"/>
              </a:lnSpc>
              <a:spcBef>
                <a:spcPts val="0"/>
              </a:spcBef>
              <a:spcAft>
                <a:spcPts val="0"/>
              </a:spcAft>
              <a:buSzPts val="2800"/>
              <a:buNone/>
              <a:defRPr>
                <a:latin typeface="Hind"/>
                <a:ea typeface="Hind"/>
                <a:cs typeface="Hind"/>
                <a:sym typeface="Hind"/>
              </a:defRPr>
            </a:lvl5pPr>
            <a:lvl6pPr lvl="5" algn="ctr">
              <a:lnSpc>
                <a:spcPct val="100000"/>
              </a:lnSpc>
              <a:spcBef>
                <a:spcPts val="0"/>
              </a:spcBef>
              <a:spcAft>
                <a:spcPts val="0"/>
              </a:spcAft>
              <a:buSzPts val="2800"/>
              <a:buNone/>
              <a:defRPr>
                <a:latin typeface="Hind"/>
                <a:ea typeface="Hind"/>
                <a:cs typeface="Hind"/>
                <a:sym typeface="Hind"/>
              </a:defRPr>
            </a:lvl6pPr>
            <a:lvl7pPr lvl="6" algn="ctr">
              <a:lnSpc>
                <a:spcPct val="100000"/>
              </a:lnSpc>
              <a:spcBef>
                <a:spcPts val="0"/>
              </a:spcBef>
              <a:spcAft>
                <a:spcPts val="0"/>
              </a:spcAft>
              <a:buSzPts val="2800"/>
              <a:buNone/>
              <a:defRPr>
                <a:latin typeface="Hind"/>
                <a:ea typeface="Hind"/>
                <a:cs typeface="Hind"/>
                <a:sym typeface="Hind"/>
              </a:defRPr>
            </a:lvl7pPr>
            <a:lvl8pPr lvl="7" algn="ctr">
              <a:lnSpc>
                <a:spcPct val="100000"/>
              </a:lnSpc>
              <a:spcBef>
                <a:spcPts val="0"/>
              </a:spcBef>
              <a:spcAft>
                <a:spcPts val="0"/>
              </a:spcAft>
              <a:buSzPts val="2800"/>
              <a:buNone/>
              <a:defRPr>
                <a:latin typeface="Hind"/>
                <a:ea typeface="Hind"/>
                <a:cs typeface="Hind"/>
                <a:sym typeface="Hind"/>
              </a:defRPr>
            </a:lvl8pPr>
            <a:lvl9pPr lvl="8" algn="ctr">
              <a:lnSpc>
                <a:spcPct val="100000"/>
              </a:lnSpc>
              <a:spcBef>
                <a:spcPts val="0"/>
              </a:spcBef>
              <a:spcAft>
                <a:spcPts val="0"/>
              </a:spcAft>
              <a:buSzPts val="2800"/>
              <a:buNone/>
              <a:defRPr>
                <a:latin typeface="Hind"/>
                <a:ea typeface="Hind"/>
                <a:cs typeface="Hind"/>
                <a:sym typeface="Hind"/>
              </a:defRPr>
            </a:lvl9pPr>
          </a:lstStyle>
          <a:p>
            <a:endParaRPr/>
          </a:p>
        </p:txBody>
      </p:sp>
      <p:sp>
        <p:nvSpPr>
          <p:cNvPr id="580" name="Google Shape;580;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581" name="Google Shape;581;p119"/>
          <p:cNvPicPr preferRelativeResize="0"/>
          <p:nvPr/>
        </p:nvPicPr>
        <p:blipFill rotWithShape="1">
          <a:blip r:embed="rId2">
            <a:alphaModFix/>
          </a:blip>
          <a:srcRect l="-1721" t="-5349" r="-2012" b="-5638"/>
          <a:stretch/>
        </p:blipFill>
        <p:spPr>
          <a:xfrm>
            <a:off x="2869563" y="1458625"/>
            <a:ext cx="3404877" cy="139817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h. end slide orange">
  <p:cSld name="BLANK_2_1">
    <p:bg>
      <p:bgPr>
        <a:solidFill>
          <a:srgbClr val="FD5000"/>
        </a:solidFill>
        <a:effectLst/>
      </p:bgPr>
    </p:bg>
    <p:spTree>
      <p:nvGrpSpPr>
        <p:cNvPr id="1" name="Shape 582"/>
        <p:cNvGrpSpPr/>
        <p:nvPr/>
      </p:nvGrpSpPr>
      <p:grpSpPr>
        <a:xfrm>
          <a:off x="0" y="0"/>
          <a:ext cx="0" cy="0"/>
          <a:chOff x="0" y="0"/>
          <a:chExt cx="0" cy="0"/>
        </a:xfrm>
      </p:grpSpPr>
      <p:sp>
        <p:nvSpPr>
          <p:cNvPr id="583" name="Google Shape;583;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84" name="Google Shape;584;p120"/>
          <p:cNvSpPr txBox="1">
            <a:spLocks noGrp="1"/>
          </p:cNvSpPr>
          <p:nvPr>
            <p:ph type="title"/>
          </p:nvPr>
        </p:nvSpPr>
        <p:spPr>
          <a:xfrm>
            <a:off x="1945200" y="3071950"/>
            <a:ext cx="5253600" cy="479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atin typeface="Hind"/>
                <a:ea typeface="Hind"/>
                <a:cs typeface="Hind"/>
                <a:sym typeface="Hind"/>
              </a:defRPr>
            </a:lvl2pPr>
            <a:lvl3pPr lvl="2" algn="ctr">
              <a:lnSpc>
                <a:spcPct val="100000"/>
              </a:lnSpc>
              <a:spcBef>
                <a:spcPts val="0"/>
              </a:spcBef>
              <a:spcAft>
                <a:spcPts val="0"/>
              </a:spcAft>
              <a:buSzPts val="2800"/>
              <a:buNone/>
              <a:defRPr>
                <a:latin typeface="Hind"/>
                <a:ea typeface="Hind"/>
                <a:cs typeface="Hind"/>
                <a:sym typeface="Hind"/>
              </a:defRPr>
            </a:lvl3pPr>
            <a:lvl4pPr lvl="3" algn="ctr">
              <a:lnSpc>
                <a:spcPct val="100000"/>
              </a:lnSpc>
              <a:spcBef>
                <a:spcPts val="0"/>
              </a:spcBef>
              <a:spcAft>
                <a:spcPts val="0"/>
              </a:spcAft>
              <a:buSzPts val="2800"/>
              <a:buNone/>
              <a:defRPr>
                <a:latin typeface="Hind"/>
                <a:ea typeface="Hind"/>
                <a:cs typeface="Hind"/>
                <a:sym typeface="Hind"/>
              </a:defRPr>
            </a:lvl4pPr>
            <a:lvl5pPr lvl="4" algn="ctr">
              <a:lnSpc>
                <a:spcPct val="100000"/>
              </a:lnSpc>
              <a:spcBef>
                <a:spcPts val="0"/>
              </a:spcBef>
              <a:spcAft>
                <a:spcPts val="0"/>
              </a:spcAft>
              <a:buSzPts val="2800"/>
              <a:buNone/>
              <a:defRPr>
                <a:latin typeface="Hind"/>
                <a:ea typeface="Hind"/>
                <a:cs typeface="Hind"/>
                <a:sym typeface="Hind"/>
              </a:defRPr>
            </a:lvl5pPr>
            <a:lvl6pPr lvl="5" algn="ctr">
              <a:lnSpc>
                <a:spcPct val="100000"/>
              </a:lnSpc>
              <a:spcBef>
                <a:spcPts val="0"/>
              </a:spcBef>
              <a:spcAft>
                <a:spcPts val="0"/>
              </a:spcAft>
              <a:buSzPts val="2800"/>
              <a:buNone/>
              <a:defRPr>
                <a:latin typeface="Hind"/>
                <a:ea typeface="Hind"/>
                <a:cs typeface="Hind"/>
                <a:sym typeface="Hind"/>
              </a:defRPr>
            </a:lvl6pPr>
            <a:lvl7pPr lvl="6" algn="ctr">
              <a:lnSpc>
                <a:spcPct val="100000"/>
              </a:lnSpc>
              <a:spcBef>
                <a:spcPts val="0"/>
              </a:spcBef>
              <a:spcAft>
                <a:spcPts val="0"/>
              </a:spcAft>
              <a:buSzPts val="2800"/>
              <a:buNone/>
              <a:defRPr>
                <a:latin typeface="Hind"/>
                <a:ea typeface="Hind"/>
                <a:cs typeface="Hind"/>
                <a:sym typeface="Hind"/>
              </a:defRPr>
            </a:lvl7pPr>
            <a:lvl8pPr lvl="7" algn="ctr">
              <a:lnSpc>
                <a:spcPct val="100000"/>
              </a:lnSpc>
              <a:spcBef>
                <a:spcPts val="0"/>
              </a:spcBef>
              <a:spcAft>
                <a:spcPts val="0"/>
              </a:spcAft>
              <a:buSzPts val="2800"/>
              <a:buNone/>
              <a:defRPr>
                <a:latin typeface="Hind"/>
                <a:ea typeface="Hind"/>
                <a:cs typeface="Hind"/>
                <a:sym typeface="Hind"/>
              </a:defRPr>
            </a:lvl8pPr>
            <a:lvl9pPr lvl="8" algn="ctr">
              <a:lnSpc>
                <a:spcPct val="100000"/>
              </a:lnSpc>
              <a:spcBef>
                <a:spcPts val="0"/>
              </a:spcBef>
              <a:spcAft>
                <a:spcPts val="0"/>
              </a:spcAft>
              <a:buSzPts val="2800"/>
              <a:buNone/>
              <a:defRPr>
                <a:latin typeface="Hind"/>
                <a:ea typeface="Hind"/>
                <a:cs typeface="Hind"/>
                <a:sym typeface="Hind"/>
              </a:defRPr>
            </a:lvl9pPr>
          </a:lstStyle>
          <a:p>
            <a:endParaRPr/>
          </a:p>
        </p:txBody>
      </p:sp>
      <p:pic>
        <p:nvPicPr>
          <p:cNvPr id="585" name="Google Shape;585;p120"/>
          <p:cNvPicPr preferRelativeResize="0"/>
          <p:nvPr/>
        </p:nvPicPr>
        <p:blipFill rotWithShape="1">
          <a:blip r:embed="rId2">
            <a:alphaModFix/>
          </a:blip>
          <a:srcRect/>
          <a:stretch/>
        </p:blipFill>
        <p:spPr>
          <a:xfrm>
            <a:off x="2815906" y="1436575"/>
            <a:ext cx="3512202" cy="14422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h. end slide yellow">
  <p:cSld name="BLANK_1">
    <p:bg>
      <p:bgPr>
        <a:solidFill>
          <a:srgbClr val="FFD200"/>
        </a:solidFill>
        <a:effectLst/>
      </p:bgPr>
    </p:bg>
    <p:spTree>
      <p:nvGrpSpPr>
        <p:cNvPr id="1" name="Shape 586"/>
        <p:cNvGrpSpPr/>
        <p:nvPr/>
      </p:nvGrpSpPr>
      <p:grpSpPr>
        <a:xfrm>
          <a:off x="0" y="0"/>
          <a:ext cx="0" cy="0"/>
          <a:chOff x="0" y="0"/>
          <a:chExt cx="0" cy="0"/>
        </a:xfrm>
      </p:grpSpPr>
      <p:sp>
        <p:nvSpPr>
          <p:cNvPr id="587" name="Google Shape;587;p121"/>
          <p:cNvSpPr txBox="1">
            <a:spLocks noGrp="1"/>
          </p:cNvSpPr>
          <p:nvPr>
            <p:ph type="title"/>
          </p:nvPr>
        </p:nvSpPr>
        <p:spPr>
          <a:xfrm>
            <a:off x="1945200" y="3071950"/>
            <a:ext cx="5253600" cy="479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588" name="Google Shape;588;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589" name="Google Shape;589;p121"/>
          <p:cNvPicPr preferRelativeResize="0"/>
          <p:nvPr/>
        </p:nvPicPr>
        <p:blipFill rotWithShape="1">
          <a:blip r:embed="rId2">
            <a:alphaModFix/>
          </a:blip>
          <a:srcRect/>
          <a:stretch/>
        </p:blipFill>
        <p:spPr>
          <a:xfrm>
            <a:off x="2815906" y="1436575"/>
            <a:ext cx="3512202" cy="14422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h. end slide light blue">
  <p:cSld name="BLANK_1_1_2">
    <p:bg>
      <p:bgPr>
        <a:solidFill>
          <a:schemeClr val="accent4"/>
        </a:solidFill>
        <a:effectLst/>
      </p:bgPr>
    </p:bg>
    <p:spTree>
      <p:nvGrpSpPr>
        <p:cNvPr id="1" name="Shape 590"/>
        <p:cNvGrpSpPr/>
        <p:nvPr/>
      </p:nvGrpSpPr>
      <p:grpSpPr>
        <a:xfrm>
          <a:off x="0" y="0"/>
          <a:ext cx="0" cy="0"/>
          <a:chOff x="0" y="0"/>
          <a:chExt cx="0" cy="0"/>
        </a:xfrm>
      </p:grpSpPr>
      <p:sp>
        <p:nvSpPr>
          <p:cNvPr id="591" name="Google Shape;591;p122"/>
          <p:cNvSpPr txBox="1">
            <a:spLocks noGrp="1"/>
          </p:cNvSpPr>
          <p:nvPr>
            <p:ph type="title"/>
          </p:nvPr>
        </p:nvSpPr>
        <p:spPr>
          <a:xfrm>
            <a:off x="1945200" y="3071950"/>
            <a:ext cx="5253600" cy="479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592" name="Google Shape;592;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593" name="Google Shape;593;p122"/>
          <p:cNvPicPr preferRelativeResize="0"/>
          <p:nvPr/>
        </p:nvPicPr>
        <p:blipFill rotWithShape="1">
          <a:blip r:embed="rId2">
            <a:alphaModFix/>
          </a:blip>
          <a:srcRect/>
          <a:stretch/>
        </p:blipFill>
        <p:spPr>
          <a:xfrm>
            <a:off x="2815906" y="1436575"/>
            <a:ext cx="3512202" cy="144225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h. end slide dark green">
  <p:cSld name="BLANK_1_1_1">
    <p:bg>
      <p:bgPr>
        <a:solidFill>
          <a:srgbClr val="144835"/>
        </a:solidFill>
        <a:effectLst/>
      </p:bgPr>
    </p:bg>
    <p:spTree>
      <p:nvGrpSpPr>
        <p:cNvPr id="1" name="Shape 594"/>
        <p:cNvGrpSpPr/>
        <p:nvPr/>
      </p:nvGrpSpPr>
      <p:grpSpPr>
        <a:xfrm>
          <a:off x="0" y="0"/>
          <a:ext cx="0" cy="0"/>
          <a:chOff x="0" y="0"/>
          <a:chExt cx="0" cy="0"/>
        </a:xfrm>
      </p:grpSpPr>
      <p:sp>
        <p:nvSpPr>
          <p:cNvPr id="595" name="Google Shape;595;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96" name="Google Shape;596;p123"/>
          <p:cNvSpPr txBox="1">
            <a:spLocks noGrp="1"/>
          </p:cNvSpPr>
          <p:nvPr>
            <p:ph type="title"/>
          </p:nvPr>
        </p:nvSpPr>
        <p:spPr>
          <a:xfrm>
            <a:off x="1945200" y="3071950"/>
            <a:ext cx="5253600" cy="479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a:solidFill>
                  <a:schemeClr val="lt1"/>
                </a:solidFill>
              </a:defRPr>
            </a:lvl1pPr>
            <a:lvl2pPr lvl="1"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pic>
        <p:nvPicPr>
          <p:cNvPr id="597" name="Google Shape;597;p123"/>
          <p:cNvPicPr preferRelativeResize="0"/>
          <p:nvPr/>
        </p:nvPicPr>
        <p:blipFill rotWithShape="1">
          <a:blip r:embed="rId2">
            <a:alphaModFix/>
          </a:blip>
          <a:srcRect l="-1721" t="-5349" r="-2012" b="-5638"/>
          <a:stretch/>
        </p:blipFill>
        <p:spPr>
          <a:xfrm>
            <a:off x="2869563" y="1458625"/>
            <a:ext cx="3404877" cy="139817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h. end slide purple">
  <p:cSld name="BLANK_1_1_1_1">
    <p:bg>
      <p:bgPr>
        <a:solidFill>
          <a:srgbClr val="3C0032"/>
        </a:solidFill>
        <a:effectLst/>
      </p:bgPr>
    </p:bg>
    <p:spTree>
      <p:nvGrpSpPr>
        <p:cNvPr id="1" name="Shape 598"/>
        <p:cNvGrpSpPr/>
        <p:nvPr/>
      </p:nvGrpSpPr>
      <p:grpSpPr>
        <a:xfrm>
          <a:off x="0" y="0"/>
          <a:ext cx="0" cy="0"/>
          <a:chOff x="0" y="0"/>
          <a:chExt cx="0" cy="0"/>
        </a:xfrm>
      </p:grpSpPr>
      <p:sp>
        <p:nvSpPr>
          <p:cNvPr id="599" name="Google Shape;599;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00" name="Google Shape;600;p124"/>
          <p:cNvSpPr txBox="1">
            <a:spLocks noGrp="1"/>
          </p:cNvSpPr>
          <p:nvPr>
            <p:ph type="title"/>
          </p:nvPr>
        </p:nvSpPr>
        <p:spPr>
          <a:xfrm>
            <a:off x="1945200" y="3071950"/>
            <a:ext cx="5253600" cy="479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a:solidFill>
                  <a:schemeClr val="lt1"/>
                </a:solidFill>
              </a:defRPr>
            </a:lvl1pPr>
            <a:lvl2pPr lvl="1"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pic>
        <p:nvPicPr>
          <p:cNvPr id="601" name="Google Shape;601;p124"/>
          <p:cNvPicPr preferRelativeResize="0"/>
          <p:nvPr/>
        </p:nvPicPr>
        <p:blipFill rotWithShape="1">
          <a:blip r:embed="rId2">
            <a:alphaModFix/>
          </a:blip>
          <a:srcRect l="-1721" t="-5349" r="-2012" b="-5638"/>
          <a:stretch/>
        </p:blipFill>
        <p:spPr>
          <a:xfrm>
            <a:off x="2869563" y="1458625"/>
            <a:ext cx="3404877" cy="1398174"/>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h. end slide light grey">
  <p:cSld name="BLANK_1_1_1_1_1">
    <p:bg>
      <p:bgPr>
        <a:solidFill>
          <a:srgbClr val="A6A091"/>
        </a:solidFill>
        <a:effectLst/>
      </p:bgPr>
    </p:bg>
    <p:spTree>
      <p:nvGrpSpPr>
        <p:cNvPr id="1" name="Shape 602"/>
        <p:cNvGrpSpPr/>
        <p:nvPr/>
      </p:nvGrpSpPr>
      <p:grpSpPr>
        <a:xfrm>
          <a:off x="0" y="0"/>
          <a:ext cx="0" cy="0"/>
          <a:chOff x="0" y="0"/>
          <a:chExt cx="0" cy="0"/>
        </a:xfrm>
      </p:grpSpPr>
      <p:sp>
        <p:nvSpPr>
          <p:cNvPr id="603" name="Google Shape;603;p125"/>
          <p:cNvSpPr txBox="1">
            <a:spLocks noGrp="1"/>
          </p:cNvSpPr>
          <p:nvPr>
            <p:ph type="title"/>
          </p:nvPr>
        </p:nvSpPr>
        <p:spPr>
          <a:xfrm>
            <a:off x="1945200" y="3071950"/>
            <a:ext cx="5253600" cy="479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604" name="Google Shape;604;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605" name="Google Shape;605;p125"/>
          <p:cNvPicPr preferRelativeResize="0"/>
          <p:nvPr/>
        </p:nvPicPr>
        <p:blipFill rotWithShape="1">
          <a:blip r:embed="rId2">
            <a:alphaModFix/>
          </a:blip>
          <a:srcRect/>
          <a:stretch/>
        </p:blipFill>
        <p:spPr>
          <a:xfrm>
            <a:off x="2815906" y="1436575"/>
            <a:ext cx="3512202" cy="144225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h. end slide light grey">
  <p:cSld name="BLANK_1_1_1_1_1_1">
    <p:bg>
      <p:bgPr>
        <a:solidFill>
          <a:srgbClr val="E6E4DB"/>
        </a:solidFill>
        <a:effectLst/>
      </p:bgPr>
    </p:bg>
    <p:spTree>
      <p:nvGrpSpPr>
        <p:cNvPr id="1" name="Shape 606"/>
        <p:cNvGrpSpPr/>
        <p:nvPr/>
      </p:nvGrpSpPr>
      <p:grpSpPr>
        <a:xfrm>
          <a:off x="0" y="0"/>
          <a:ext cx="0" cy="0"/>
          <a:chOff x="0" y="0"/>
          <a:chExt cx="0" cy="0"/>
        </a:xfrm>
      </p:grpSpPr>
      <p:sp>
        <p:nvSpPr>
          <p:cNvPr id="607" name="Google Shape;607;p126"/>
          <p:cNvSpPr txBox="1">
            <a:spLocks noGrp="1"/>
          </p:cNvSpPr>
          <p:nvPr>
            <p:ph type="title"/>
          </p:nvPr>
        </p:nvSpPr>
        <p:spPr>
          <a:xfrm>
            <a:off x="1945200" y="3071950"/>
            <a:ext cx="5253600" cy="479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2pPr>
            <a:lvl3pPr lvl="2"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3pPr>
            <a:lvl4pPr lvl="3"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4pPr>
            <a:lvl5pPr lvl="4"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5pPr>
            <a:lvl6pPr lvl="5"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6pPr>
            <a:lvl7pPr lvl="6"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7pPr>
            <a:lvl8pPr lvl="7"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8pPr>
            <a:lvl9pPr lvl="8" algn="ctr">
              <a:lnSpc>
                <a:spcPct val="100000"/>
              </a:lnSpc>
              <a:spcBef>
                <a:spcPts val="0"/>
              </a:spcBef>
              <a:spcAft>
                <a:spcPts val="0"/>
              </a:spcAft>
              <a:buClr>
                <a:schemeClr val="lt1"/>
              </a:buClr>
              <a:buSzPts val="2800"/>
              <a:buNone/>
              <a:defRPr>
                <a:solidFill>
                  <a:schemeClr val="lt1"/>
                </a:solidFill>
                <a:latin typeface="Hind"/>
                <a:ea typeface="Hind"/>
                <a:cs typeface="Hind"/>
                <a:sym typeface="Hind"/>
              </a:defRPr>
            </a:lvl9pPr>
          </a:lstStyle>
          <a:p>
            <a:endParaRPr/>
          </a:p>
        </p:txBody>
      </p:sp>
      <p:sp>
        <p:nvSpPr>
          <p:cNvPr id="608" name="Google Shape;608;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609" name="Google Shape;609;p126"/>
          <p:cNvPicPr preferRelativeResize="0"/>
          <p:nvPr/>
        </p:nvPicPr>
        <p:blipFill rotWithShape="1">
          <a:blip r:embed="rId2">
            <a:alphaModFix/>
          </a:blip>
          <a:srcRect/>
          <a:stretch/>
        </p:blipFill>
        <p:spPr>
          <a:xfrm>
            <a:off x="2815906" y="1436575"/>
            <a:ext cx="3512202" cy="14422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Roboto Condensed"/>
              <a:buNone/>
              <a:defRPr sz="2800" b="1" i="0" u="none" strike="noStrike" cap="none">
                <a:solidFill>
                  <a:schemeClr val="dk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Inter"/>
              <a:buChar char="●"/>
              <a:defRPr sz="18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3pPr>
            <a:lvl4pPr marL="1828800" marR="0" lvl="3"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4pPr>
            <a:lvl5pPr marL="2286000" marR="0" lvl="4"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5pPr>
            <a:lvl6pPr marL="2743200" marR="0" lvl="5"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6pPr>
            <a:lvl7pPr marL="3200400" marR="0" lvl="6"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7pPr>
            <a:lvl8pPr marL="3657600" marR="0" lvl="7"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8pPr>
            <a:lvl9pPr marL="4114800" marR="0" lvl="8"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Annabelle.cyster@york.ac.uk"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3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
          <p:cNvSpPr txBox="1">
            <a:spLocks noGrp="1"/>
          </p:cNvSpPr>
          <p:nvPr>
            <p:ph type="ctrTitle" idx="2"/>
          </p:nvPr>
        </p:nvSpPr>
        <p:spPr>
          <a:xfrm>
            <a:off x="92075" y="332100"/>
            <a:ext cx="4579658" cy="2436300"/>
          </a:xfrm>
          <a:prstGeom prst="rect">
            <a:avLst/>
          </a:prstGeom>
          <a:noFill/>
          <a:ln>
            <a:noFill/>
          </a:ln>
        </p:spPr>
        <p:txBody>
          <a:bodyPr spcFirstLastPara="1" wrap="square" lIns="91425" tIns="91425" rIns="91425" bIns="91425" anchor="t" anchorCtr="0">
            <a:noAutofit/>
          </a:bodyPr>
          <a:lstStyle/>
          <a:p>
            <a:pPr marL="0" lvl="0" indent="0" algn="l" rtl="0">
              <a:lnSpc>
                <a:spcPct val="88000"/>
              </a:lnSpc>
              <a:spcBef>
                <a:spcPts val="0"/>
              </a:spcBef>
              <a:spcAft>
                <a:spcPts val="0"/>
              </a:spcAft>
              <a:buSzPts val="5900"/>
              <a:buNone/>
            </a:pPr>
            <a:r>
              <a:rPr lang="en-GB" sz="4400" b="0" dirty="0">
                <a:latin typeface="Arial"/>
                <a:ea typeface="Arial"/>
                <a:cs typeface="Arial"/>
                <a:sym typeface="Arial"/>
              </a:rPr>
              <a:t>Direct measurement of </a:t>
            </a:r>
            <a:r>
              <a:rPr lang="en-GB" sz="4400" baseline="30000" dirty="0">
                <a:latin typeface="Arial"/>
                <a:ea typeface="Arial"/>
                <a:cs typeface="Arial"/>
                <a:sym typeface="Arial"/>
              </a:rPr>
              <a:t>27</a:t>
            </a:r>
            <a:r>
              <a:rPr lang="en-GB" sz="4400" dirty="0">
                <a:latin typeface="Arial"/>
                <a:ea typeface="Arial"/>
                <a:cs typeface="Arial"/>
                <a:sym typeface="Arial"/>
              </a:rPr>
              <a:t>Al(</a:t>
            </a:r>
            <a:r>
              <a:rPr lang="en-GB" sz="4400" dirty="0" err="1">
                <a:latin typeface="Arial"/>
                <a:ea typeface="Arial"/>
                <a:cs typeface="Arial"/>
                <a:sym typeface="Arial"/>
              </a:rPr>
              <a:t>ɑ,p</a:t>
            </a:r>
            <a:r>
              <a:rPr lang="en-GB" sz="4400" dirty="0">
                <a:latin typeface="Arial"/>
                <a:ea typeface="Arial"/>
                <a:cs typeface="Arial"/>
                <a:sym typeface="Arial"/>
              </a:rPr>
              <a:t>)</a:t>
            </a:r>
            <a:r>
              <a:rPr lang="en-GB" sz="4400" baseline="30000" dirty="0">
                <a:latin typeface="Arial"/>
                <a:ea typeface="Arial"/>
                <a:cs typeface="Arial"/>
                <a:sym typeface="Arial"/>
              </a:rPr>
              <a:t>30</a:t>
            </a:r>
            <a:r>
              <a:rPr lang="en-GB" sz="4400" dirty="0">
                <a:latin typeface="Arial"/>
                <a:ea typeface="Arial"/>
                <a:cs typeface="Arial"/>
                <a:sym typeface="Arial"/>
              </a:rPr>
              <a:t>Si</a:t>
            </a:r>
            <a:r>
              <a:rPr lang="en-GB" sz="4400" b="0" dirty="0">
                <a:latin typeface="Arial"/>
                <a:ea typeface="Arial"/>
                <a:cs typeface="Arial"/>
                <a:sym typeface="Arial"/>
              </a:rPr>
              <a:t> with</a:t>
            </a:r>
            <a:r>
              <a:rPr lang="en-GB" sz="4400" dirty="0">
                <a:latin typeface="Arial"/>
                <a:ea typeface="Arial"/>
                <a:cs typeface="Arial"/>
                <a:sym typeface="Arial"/>
              </a:rPr>
              <a:t> TACTIC</a:t>
            </a:r>
            <a:endParaRPr sz="4400" dirty="0">
              <a:latin typeface="Arial"/>
              <a:ea typeface="Arial"/>
              <a:cs typeface="Arial"/>
              <a:sym typeface="Arial"/>
            </a:endParaRPr>
          </a:p>
        </p:txBody>
      </p:sp>
      <p:sp>
        <p:nvSpPr>
          <p:cNvPr id="615" name="Google Shape;615;p4"/>
          <p:cNvSpPr txBox="1">
            <a:spLocks noGrp="1"/>
          </p:cNvSpPr>
          <p:nvPr>
            <p:ph type="title"/>
          </p:nvPr>
        </p:nvSpPr>
        <p:spPr>
          <a:xfrm>
            <a:off x="92075" y="2768400"/>
            <a:ext cx="4841700" cy="144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1250"/>
              <a:buFont typeface="Inter"/>
              <a:buNone/>
            </a:pPr>
            <a:r>
              <a:rPr lang="en-GB" sz="1800" b="1">
                <a:latin typeface="Arial"/>
                <a:ea typeface="Arial"/>
                <a:cs typeface="Arial"/>
                <a:sym typeface="Arial"/>
              </a:rPr>
              <a:t>Annabelle Cyster</a:t>
            </a:r>
            <a:r>
              <a:rPr lang="en-GB" sz="1800" b="1" baseline="30000">
                <a:latin typeface="Arial"/>
                <a:ea typeface="Arial"/>
                <a:cs typeface="Arial"/>
                <a:sym typeface="Arial"/>
              </a:rPr>
              <a:t>1</a:t>
            </a:r>
            <a:r>
              <a:rPr lang="en-GB" sz="1800">
                <a:latin typeface="Arial"/>
                <a:ea typeface="Arial"/>
                <a:cs typeface="Arial"/>
                <a:sym typeface="Arial"/>
              </a:rPr>
              <a:t>, Alison Laird</a:t>
            </a:r>
            <a:r>
              <a:rPr lang="en-GB" sz="1800" baseline="30000">
                <a:latin typeface="Arial"/>
                <a:ea typeface="Arial"/>
                <a:cs typeface="Arial"/>
                <a:sym typeface="Arial"/>
              </a:rPr>
              <a:t>1</a:t>
            </a:r>
            <a:r>
              <a:rPr lang="en-GB" sz="1800">
                <a:latin typeface="Arial"/>
                <a:ea typeface="Arial"/>
                <a:cs typeface="Arial"/>
                <a:sym typeface="Arial"/>
              </a:rPr>
              <a:t>, Soham Chakraborty</a:t>
            </a:r>
            <a:r>
              <a:rPr lang="en-GB" sz="1800" baseline="30000">
                <a:latin typeface="Arial"/>
                <a:ea typeface="Arial"/>
                <a:cs typeface="Arial"/>
                <a:sym typeface="Arial"/>
              </a:rPr>
              <a:t>1</a:t>
            </a:r>
            <a:endParaRPr sz="1800" baseline="30000">
              <a:latin typeface="Arial"/>
              <a:ea typeface="Arial"/>
              <a:cs typeface="Arial"/>
              <a:sym typeface="Arial"/>
            </a:endParaRPr>
          </a:p>
          <a:p>
            <a:pPr marL="0" lvl="0" indent="0" algn="l" rtl="0">
              <a:lnSpc>
                <a:spcPct val="100000"/>
              </a:lnSpc>
              <a:spcBef>
                <a:spcPts val="0"/>
              </a:spcBef>
              <a:spcAft>
                <a:spcPts val="0"/>
              </a:spcAft>
              <a:buClr>
                <a:schemeClr val="lt1"/>
              </a:buClr>
              <a:buSzPts val="1250"/>
              <a:buFont typeface="Inter"/>
              <a:buNone/>
            </a:pPr>
            <a:r>
              <a:rPr lang="en-GB" sz="1800" baseline="30000">
                <a:latin typeface="Arial"/>
                <a:ea typeface="Arial"/>
                <a:cs typeface="Arial"/>
                <a:sym typeface="Arial"/>
              </a:rPr>
              <a:t>1</a:t>
            </a:r>
            <a:r>
              <a:rPr lang="en-GB" sz="1800">
                <a:latin typeface="Arial"/>
                <a:ea typeface="Arial"/>
                <a:cs typeface="Arial"/>
                <a:sym typeface="Arial"/>
              </a:rPr>
              <a:t>University of York</a:t>
            </a:r>
            <a:endParaRPr sz="1800">
              <a:latin typeface="Arial"/>
              <a:ea typeface="Arial"/>
              <a:cs typeface="Arial"/>
              <a:sym typeface="Arial"/>
            </a:endParaRPr>
          </a:p>
          <a:p>
            <a:pPr marL="0" lvl="0" indent="0" algn="l" rtl="0">
              <a:lnSpc>
                <a:spcPct val="100000"/>
              </a:lnSpc>
              <a:spcBef>
                <a:spcPts val="0"/>
              </a:spcBef>
              <a:spcAft>
                <a:spcPts val="0"/>
              </a:spcAft>
              <a:buClr>
                <a:schemeClr val="lt1"/>
              </a:buClr>
              <a:buSzPts val="1250"/>
              <a:buFont typeface="Inter"/>
              <a:buNone/>
            </a:pPr>
            <a:br>
              <a:rPr lang="en-GB" sz="1800">
                <a:latin typeface="Arial"/>
                <a:ea typeface="Arial"/>
                <a:cs typeface="Arial"/>
                <a:sym typeface="Arial"/>
              </a:rPr>
            </a:br>
            <a:r>
              <a:rPr lang="en-GB" sz="1800">
                <a:latin typeface="Arial"/>
                <a:ea typeface="Arial"/>
                <a:cs typeface="Arial"/>
                <a:sym typeface="Arial"/>
              </a:rPr>
              <a:t>IOP Nuclear Physics Conference, Brighton</a:t>
            </a:r>
            <a:br>
              <a:rPr lang="en-GB" sz="1800">
                <a:latin typeface="Arial"/>
                <a:ea typeface="Arial"/>
                <a:cs typeface="Arial"/>
                <a:sym typeface="Arial"/>
              </a:rPr>
            </a:br>
            <a:r>
              <a:rPr lang="en-GB" sz="1800">
                <a:latin typeface="Arial"/>
                <a:ea typeface="Arial"/>
                <a:cs typeface="Arial"/>
                <a:sym typeface="Arial"/>
              </a:rPr>
              <a:t>15</a:t>
            </a:r>
            <a:r>
              <a:rPr lang="en-GB" sz="1800" baseline="30000">
                <a:latin typeface="Arial"/>
                <a:ea typeface="Arial"/>
                <a:cs typeface="Arial"/>
                <a:sym typeface="Arial"/>
              </a:rPr>
              <a:t>th</a:t>
            </a:r>
            <a:r>
              <a:rPr lang="en-GB" sz="1800">
                <a:latin typeface="Arial"/>
                <a:ea typeface="Arial"/>
                <a:cs typeface="Arial"/>
                <a:sym typeface="Arial"/>
              </a:rPr>
              <a:t> April 2026 </a:t>
            </a:r>
            <a:endParaRPr/>
          </a:p>
        </p:txBody>
      </p:sp>
      <p:pic>
        <p:nvPicPr>
          <p:cNvPr id="623" name="Google Shape;623;p4"/>
          <p:cNvPicPr preferRelativeResize="0"/>
          <p:nvPr/>
        </p:nvPicPr>
        <p:blipFill rotWithShape="1">
          <a:blip r:embed="rId3">
            <a:alphaModFix/>
          </a:blip>
          <a:srcRect/>
          <a:stretch/>
        </p:blipFill>
        <p:spPr>
          <a:xfrm>
            <a:off x="4933775" y="1278503"/>
            <a:ext cx="3749690" cy="316606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32"/>
          <p:cNvSpPr txBox="1">
            <a:spLocks noGrp="1"/>
          </p:cNvSpPr>
          <p:nvPr>
            <p:ph type="title"/>
          </p:nvPr>
        </p:nvSpPr>
        <p:spPr>
          <a:xfrm>
            <a:off x="115847" y="-59142"/>
            <a:ext cx="5929764"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dirty="0">
                <a:latin typeface="Arial"/>
                <a:ea typeface="Arial"/>
                <a:cs typeface="Arial"/>
                <a:sym typeface="Arial"/>
              </a:rPr>
              <a:t>Recent upgrades</a:t>
            </a:r>
            <a:endParaRPr dirty="0">
              <a:latin typeface="Arial"/>
              <a:ea typeface="Arial"/>
              <a:cs typeface="Arial"/>
              <a:sym typeface="Arial"/>
            </a:endParaRPr>
          </a:p>
        </p:txBody>
      </p:sp>
      <p:sp>
        <p:nvSpPr>
          <p:cNvPr id="718" name="Google Shape;718;p132"/>
          <p:cNvSpPr txBox="1">
            <a:spLocks noGrp="1"/>
          </p:cNvSpPr>
          <p:nvPr>
            <p:ph type="body" idx="2"/>
          </p:nvPr>
        </p:nvSpPr>
        <p:spPr>
          <a:xfrm>
            <a:off x="-151572" y="1148048"/>
            <a:ext cx="2621621" cy="30381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SzPts val="1900"/>
              <a:buFont typeface="Arial"/>
              <a:buChar char="•"/>
            </a:pPr>
            <a:r>
              <a:rPr lang="en-GB" sz="1600" dirty="0">
                <a:latin typeface="Arial"/>
                <a:ea typeface="Arial"/>
                <a:cs typeface="Arial"/>
                <a:sym typeface="Arial"/>
              </a:rPr>
              <a:t>Instrumented </a:t>
            </a:r>
            <a:r>
              <a:rPr lang="en-GB" sz="1600" b="1" dirty="0">
                <a:latin typeface="Arial"/>
                <a:ea typeface="Arial"/>
                <a:cs typeface="Arial"/>
                <a:sym typeface="Arial"/>
              </a:rPr>
              <a:t>6 TACTIC sectors</a:t>
            </a:r>
            <a:r>
              <a:rPr lang="en-GB" sz="1600" dirty="0">
                <a:latin typeface="Arial"/>
                <a:ea typeface="Arial"/>
                <a:cs typeface="Arial"/>
                <a:sym typeface="Arial"/>
              </a:rPr>
              <a:t>, compared to 1 during </a:t>
            </a:r>
            <a:r>
              <a:rPr lang="en-GB" sz="1600" baseline="30000" dirty="0">
                <a:latin typeface="Arial"/>
                <a:ea typeface="Arial"/>
                <a:cs typeface="Arial"/>
                <a:sym typeface="Arial"/>
              </a:rPr>
              <a:t>23</a:t>
            </a:r>
            <a:r>
              <a:rPr lang="en-GB" sz="1600" dirty="0">
                <a:latin typeface="Arial"/>
                <a:ea typeface="Arial"/>
                <a:cs typeface="Arial"/>
                <a:sym typeface="Arial"/>
              </a:rPr>
              <a:t>Na(</a:t>
            </a:r>
            <a:r>
              <a:rPr lang="en-GB" sz="1600" dirty="0" err="1">
                <a:latin typeface="Arial"/>
                <a:ea typeface="Arial"/>
                <a:cs typeface="Arial"/>
                <a:sym typeface="Arial"/>
              </a:rPr>
              <a:t>ɑ,p</a:t>
            </a:r>
            <a:r>
              <a:rPr lang="en-GB" sz="1600" dirty="0">
                <a:latin typeface="Arial"/>
                <a:ea typeface="Arial"/>
                <a:cs typeface="Arial"/>
                <a:sym typeface="Arial"/>
              </a:rPr>
              <a:t>)</a:t>
            </a:r>
            <a:r>
              <a:rPr lang="en-GB" sz="1600" baseline="30000" dirty="0">
                <a:latin typeface="Arial"/>
                <a:ea typeface="Arial"/>
                <a:cs typeface="Arial"/>
                <a:sym typeface="Arial"/>
              </a:rPr>
              <a:t>26</a:t>
            </a:r>
            <a:r>
              <a:rPr lang="en-GB" sz="1600" dirty="0">
                <a:latin typeface="Arial"/>
                <a:ea typeface="Arial"/>
                <a:cs typeface="Arial"/>
                <a:sym typeface="Arial"/>
              </a:rPr>
              <a:t>Mg measurement </a:t>
            </a:r>
            <a:endParaRPr sz="1600" dirty="0"/>
          </a:p>
          <a:p>
            <a:pPr marL="107950" lvl="0" indent="0" algn="l" rtl="0">
              <a:lnSpc>
                <a:spcPct val="115000"/>
              </a:lnSpc>
              <a:spcBef>
                <a:spcPts val="0"/>
              </a:spcBef>
              <a:spcAft>
                <a:spcPts val="0"/>
              </a:spcAft>
              <a:buSzPts val="1900"/>
              <a:buNone/>
            </a:pPr>
            <a:endParaRPr sz="1600" dirty="0"/>
          </a:p>
          <a:p>
            <a:pPr marL="457200" lvl="0" indent="-355600" algn="l" rtl="0">
              <a:lnSpc>
                <a:spcPct val="115000"/>
              </a:lnSpc>
              <a:spcBef>
                <a:spcPts val="0"/>
              </a:spcBef>
              <a:spcAft>
                <a:spcPts val="0"/>
              </a:spcAft>
              <a:buSzPts val="2000"/>
              <a:buFont typeface="Arial"/>
              <a:buChar char="•"/>
            </a:pPr>
            <a:r>
              <a:rPr lang="en-GB" sz="1600" dirty="0">
                <a:latin typeface="Arial"/>
                <a:ea typeface="Arial"/>
                <a:cs typeface="Arial"/>
                <a:sym typeface="Arial"/>
              </a:rPr>
              <a:t>Upgraded DAQ: </a:t>
            </a:r>
            <a:r>
              <a:rPr lang="en-GB" sz="1600" dirty="0">
                <a:solidFill>
                  <a:srgbClr val="C00000"/>
                </a:solidFill>
                <a:latin typeface="Arial"/>
                <a:ea typeface="Arial"/>
                <a:cs typeface="Arial"/>
                <a:sym typeface="Arial"/>
              </a:rPr>
              <a:t>Caen V2745 digitisers</a:t>
            </a:r>
            <a:r>
              <a:rPr lang="en-GB" sz="1600" dirty="0">
                <a:solidFill>
                  <a:srgbClr val="0B5394"/>
                </a:solidFill>
                <a:latin typeface="Arial"/>
                <a:ea typeface="Arial"/>
                <a:cs typeface="Arial"/>
                <a:sym typeface="Arial"/>
              </a:rPr>
              <a:t> </a:t>
            </a:r>
            <a:r>
              <a:rPr lang="en-GB" sz="1600" dirty="0">
                <a:latin typeface="Arial"/>
                <a:ea typeface="Arial"/>
                <a:cs typeface="Arial"/>
                <a:sym typeface="Arial"/>
              </a:rPr>
              <a:t>with zero suppression capability</a:t>
            </a:r>
            <a:endParaRPr sz="1600" dirty="0"/>
          </a:p>
        </p:txBody>
      </p:sp>
      <p:sp>
        <p:nvSpPr>
          <p:cNvPr id="719" name="Google Shape;719;p132"/>
          <p:cNvSpPr txBox="1"/>
          <p:nvPr/>
        </p:nvSpPr>
        <p:spPr>
          <a:xfrm>
            <a:off x="5626769" y="3731317"/>
            <a:ext cx="351723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200" b="0" i="0" u="none" strike="noStrike" cap="none" dirty="0">
                <a:solidFill>
                  <a:srgbClr val="000000"/>
                </a:solidFill>
                <a:latin typeface="Arial"/>
                <a:ea typeface="Arial"/>
                <a:cs typeface="Arial"/>
                <a:sym typeface="Arial"/>
              </a:rPr>
              <a:t>Sectors implemented during S2442. </a:t>
            </a:r>
            <a:r>
              <a:rPr lang="en-GB" sz="1200" b="0" i="0" u="none" strike="noStrike" cap="none" dirty="0">
                <a:solidFill>
                  <a:srgbClr val="00B050"/>
                </a:solidFill>
                <a:latin typeface="Arial"/>
                <a:ea typeface="Arial"/>
                <a:cs typeface="Arial"/>
                <a:sym typeface="Arial"/>
              </a:rPr>
              <a:t>Green</a:t>
            </a:r>
            <a:r>
              <a:rPr lang="en-GB" sz="1200" b="0" i="0" u="none" strike="noStrike" cap="none" dirty="0">
                <a:solidFill>
                  <a:srgbClr val="000000"/>
                </a:solidFill>
                <a:latin typeface="Arial"/>
                <a:ea typeface="Arial"/>
                <a:cs typeface="Arial"/>
                <a:sym typeface="Arial"/>
              </a:rPr>
              <a:t> denotes </a:t>
            </a:r>
            <a:r>
              <a:rPr lang="en-GB" sz="1200" b="0" i="0" u="none" strike="noStrike" cap="none" dirty="0">
                <a:solidFill>
                  <a:srgbClr val="00B050"/>
                </a:solidFill>
                <a:latin typeface="Arial"/>
                <a:ea typeface="Arial"/>
                <a:cs typeface="Arial"/>
                <a:sym typeface="Arial"/>
              </a:rPr>
              <a:t>full sector</a:t>
            </a:r>
            <a:r>
              <a:rPr lang="en-GB" sz="1200" b="0" i="0" u="none" strike="noStrike" cap="none" dirty="0">
                <a:solidFill>
                  <a:srgbClr val="000000"/>
                </a:solidFill>
                <a:latin typeface="Arial"/>
                <a:ea typeface="Arial"/>
                <a:cs typeface="Arial"/>
                <a:sym typeface="Arial"/>
              </a:rPr>
              <a:t>, </a:t>
            </a:r>
            <a:r>
              <a:rPr lang="en-GB" sz="1200" b="0" i="0" u="none" strike="noStrike" cap="none" dirty="0">
                <a:solidFill>
                  <a:srgbClr val="FF7D08"/>
                </a:solidFill>
                <a:latin typeface="Arial"/>
                <a:ea typeface="Arial"/>
                <a:cs typeface="Arial"/>
                <a:sym typeface="Arial"/>
              </a:rPr>
              <a:t>orange</a:t>
            </a:r>
            <a:r>
              <a:rPr lang="en-GB" sz="1200" b="0" i="0" u="none" strike="noStrike" cap="none" dirty="0">
                <a:solidFill>
                  <a:srgbClr val="000000"/>
                </a:solidFill>
                <a:latin typeface="Arial"/>
                <a:ea typeface="Arial"/>
                <a:cs typeface="Arial"/>
                <a:sym typeface="Arial"/>
              </a:rPr>
              <a:t> denotes </a:t>
            </a:r>
            <a:r>
              <a:rPr lang="en-GB" sz="1200" b="0" i="0" u="none" strike="noStrike" cap="none" dirty="0">
                <a:solidFill>
                  <a:srgbClr val="FF7D08"/>
                </a:solidFill>
                <a:latin typeface="Arial"/>
                <a:ea typeface="Arial"/>
                <a:cs typeface="Arial"/>
                <a:sym typeface="Arial"/>
              </a:rPr>
              <a:t>½ sector </a:t>
            </a:r>
            <a:r>
              <a:rPr lang="en-GB" sz="1200" b="0" i="0" u="none" strike="noStrike" cap="none" dirty="0">
                <a:solidFill>
                  <a:srgbClr val="000000"/>
                </a:solidFill>
                <a:latin typeface="Arial"/>
                <a:ea typeface="Arial"/>
                <a:cs typeface="Arial"/>
                <a:sym typeface="Arial"/>
              </a:rPr>
              <a:t>(downstream) </a:t>
            </a:r>
            <a:endParaRPr sz="1200" b="0" i="0" u="none" strike="noStrike" cap="none" dirty="0">
              <a:solidFill>
                <a:srgbClr val="000000"/>
              </a:solidFill>
              <a:latin typeface="Arial"/>
              <a:ea typeface="Arial"/>
              <a:cs typeface="Arial"/>
              <a:sym typeface="Arial"/>
            </a:endParaRPr>
          </a:p>
        </p:txBody>
      </p:sp>
      <p:pic>
        <p:nvPicPr>
          <p:cNvPr id="721" name="Google Shape;721;p132" descr="page86image3184949632"/>
          <p:cNvPicPr preferRelativeResize="0"/>
          <p:nvPr/>
        </p:nvPicPr>
        <p:blipFill rotWithShape="1">
          <a:blip r:embed="rId3">
            <a:alphaModFix/>
          </a:blip>
          <a:srcRect/>
          <a:stretch/>
        </p:blipFill>
        <p:spPr>
          <a:xfrm>
            <a:off x="5772095" y="804819"/>
            <a:ext cx="3187634" cy="2903618"/>
          </a:xfrm>
          <a:prstGeom prst="rect">
            <a:avLst/>
          </a:prstGeom>
          <a:noFill/>
          <a:ln>
            <a:noFill/>
          </a:ln>
        </p:spPr>
      </p:pic>
      <p:sp>
        <p:nvSpPr>
          <p:cNvPr id="722" name="Google Shape;722;p132"/>
          <p:cNvSpPr/>
          <p:nvPr/>
        </p:nvSpPr>
        <p:spPr>
          <a:xfrm>
            <a:off x="5953983" y="1691758"/>
            <a:ext cx="279156" cy="296320"/>
          </a:xfrm>
          <a:prstGeom prst="rect">
            <a:avLst/>
          </a:prstGeom>
          <a:solidFill>
            <a:srgbClr val="00B050">
              <a:alpha val="40000"/>
            </a:srgbClr>
          </a:solidFill>
          <a:ln w="9525" cap="flat" cmpd="sng">
            <a:solidFill>
              <a:srgbClr val="6A21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3" name="Google Shape;723;p132"/>
          <p:cNvSpPr/>
          <p:nvPr/>
        </p:nvSpPr>
        <p:spPr>
          <a:xfrm>
            <a:off x="6506692" y="1017147"/>
            <a:ext cx="279156" cy="296320"/>
          </a:xfrm>
          <a:prstGeom prst="rect">
            <a:avLst/>
          </a:prstGeom>
          <a:solidFill>
            <a:srgbClr val="00B050">
              <a:alpha val="40000"/>
            </a:srgbClr>
          </a:solidFill>
          <a:ln w="9525" cap="flat" cmpd="sng">
            <a:solidFill>
              <a:srgbClr val="6A21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4" name="Google Shape;724;p132"/>
          <p:cNvSpPr/>
          <p:nvPr/>
        </p:nvSpPr>
        <p:spPr>
          <a:xfrm>
            <a:off x="6506692" y="3187723"/>
            <a:ext cx="279156" cy="296320"/>
          </a:xfrm>
          <a:prstGeom prst="rect">
            <a:avLst/>
          </a:prstGeom>
          <a:solidFill>
            <a:srgbClr val="00B050">
              <a:alpha val="40000"/>
            </a:srgbClr>
          </a:solidFill>
          <a:ln w="9525" cap="flat" cmpd="sng">
            <a:solidFill>
              <a:srgbClr val="6A21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5" name="Google Shape;725;p132"/>
          <p:cNvSpPr/>
          <p:nvPr/>
        </p:nvSpPr>
        <p:spPr>
          <a:xfrm>
            <a:off x="5953983" y="2548430"/>
            <a:ext cx="279156" cy="296320"/>
          </a:xfrm>
          <a:prstGeom prst="rect">
            <a:avLst/>
          </a:prstGeom>
          <a:solidFill>
            <a:srgbClr val="00B050">
              <a:alpha val="40000"/>
            </a:srgbClr>
          </a:solidFill>
          <a:ln w="9525" cap="flat" cmpd="sng">
            <a:solidFill>
              <a:srgbClr val="6A21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6" name="Google Shape;726;p132"/>
          <p:cNvSpPr/>
          <p:nvPr/>
        </p:nvSpPr>
        <p:spPr>
          <a:xfrm>
            <a:off x="7872675" y="3187723"/>
            <a:ext cx="279156" cy="296320"/>
          </a:xfrm>
          <a:prstGeom prst="rect">
            <a:avLst/>
          </a:prstGeom>
          <a:solidFill>
            <a:srgbClr val="FFC000">
              <a:alpha val="40000"/>
            </a:srgbClr>
          </a:solidFill>
          <a:ln w="9525" cap="flat" cmpd="sng">
            <a:solidFill>
              <a:srgbClr val="6A21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7" name="Google Shape;727;p132"/>
          <p:cNvSpPr/>
          <p:nvPr/>
        </p:nvSpPr>
        <p:spPr>
          <a:xfrm>
            <a:off x="8452393" y="2518938"/>
            <a:ext cx="279156" cy="296320"/>
          </a:xfrm>
          <a:prstGeom prst="rect">
            <a:avLst/>
          </a:prstGeom>
          <a:solidFill>
            <a:srgbClr val="FFC000">
              <a:alpha val="40000"/>
            </a:srgbClr>
          </a:solidFill>
          <a:ln w="9525" cap="flat" cmpd="sng">
            <a:solidFill>
              <a:srgbClr val="6A21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28" name="Google Shape;728;p132" descr="Brand Kit | TRIUMF – Canada's Particle Accelerator Centre – TRIUMF"/>
          <p:cNvPicPr preferRelativeResize="0"/>
          <p:nvPr/>
        </p:nvPicPr>
        <p:blipFill rotWithShape="1">
          <a:blip r:embed="rId4">
            <a:alphaModFix/>
          </a:blip>
          <a:srcRect/>
          <a:stretch/>
        </p:blipFill>
        <p:spPr>
          <a:xfrm>
            <a:off x="5338087" y="154173"/>
            <a:ext cx="1979875" cy="360570"/>
          </a:xfrm>
          <a:prstGeom prst="rect">
            <a:avLst/>
          </a:prstGeom>
          <a:noFill/>
          <a:ln>
            <a:noFill/>
          </a:ln>
        </p:spPr>
      </p:pic>
      <p:pic>
        <p:nvPicPr>
          <p:cNvPr id="729" name="Google Shape;729;p132" descr="A machine with wires and wires&#10;&#10;AI-generated content may be incorrect."/>
          <p:cNvPicPr preferRelativeResize="0"/>
          <p:nvPr/>
        </p:nvPicPr>
        <p:blipFill rotWithShape="1">
          <a:blip r:embed="rId5">
            <a:alphaModFix/>
          </a:blip>
          <a:srcRect l="17600" t="25926" r="45584" b="25940"/>
          <a:stretch/>
        </p:blipFill>
        <p:spPr>
          <a:xfrm>
            <a:off x="2377932" y="941373"/>
            <a:ext cx="3187634" cy="3551114"/>
          </a:xfrm>
          <a:prstGeom prst="rect">
            <a:avLst/>
          </a:prstGeom>
          <a:noFill/>
          <a:ln>
            <a:noFill/>
          </a:ln>
        </p:spPr>
      </p:pic>
      <p:cxnSp>
        <p:nvCxnSpPr>
          <p:cNvPr id="730" name="Google Shape;730;p132"/>
          <p:cNvCxnSpPr>
            <a:cxnSpLocks/>
          </p:cNvCxnSpPr>
          <p:nvPr/>
        </p:nvCxnSpPr>
        <p:spPr>
          <a:xfrm flipV="1">
            <a:off x="1534602" y="3163824"/>
            <a:ext cx="1702844" cy="172059"/>
          </a:xfrm>
          <a:prstGeom prst="straightConnector1">
            <a:avLst/>
          </a:prstGeom>
          <a:noFill/>
          <a:ln w="28575" cap="flat" cmpd="sng">
            <a:solidFill>
              <a:srgbClr val="C00000"/>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8">
                                            <p:txEl>
                                              <p:pRg st="0" end="0"/>
                                            </p:txEl>
                                          </p:spTgt>
                                        </p:tgtEl>
                                        <p:attrNameLst>
                                          <p:attrName>style.visibility</p:attrName>
                                        </p:attrNameLst>
                                      </p:cBhvr>
                                      <p:to>
                                        <p:strVal val="visible"/>
                                      </p:to>
                                    </p:set>
                                    <p:anim calcmode="lin" valueType="num">
                                      <p:cBhvr additive="base">
                                        <p:cTn id="7" dur="500" fill="hold"/>
                                        <p:tgtEl>
                                          <p:spTgt spid="7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727"/>
                                        </p:tgtEl>
                                        <p:attrNameLst>
                                          <p:attrName>style.visibility</p:attrName>
                                        </p:attrNameLst>
                                      </p:cBhvr>
                                      <p:to>
                                        <p:strVal val="visible"/>
                                      </p:to>
                                    </p:set>
                                    <p:animEffect transition="in" filter="fade">
                                      <p:cBhvr>
                                        <p:cTn id="13" dur="1000"/>
                                        <p:tgtEl>
                                          <p:spTgt spid="727"/>
                                        </p:tgtEl>
                                      </p:cBhvr>
                                    </p:animEffect>
                                    <p:anim calcmode="lin" valueType="num">
                                      <p:cBhvr>
                                        <p:cTn id="14" dur="1000" fill="hold"/>
                                        <p:tgtEl>
                                          <p:spTgt spid="727"/>
                                        </p:tgtEl>
                                        <p:attrNameLst>
                                          <p:attrName>ppt_x</p:attrName>
                                        </p:attrNameLst>
                                      </p:cBhvr>
                                      <p:tavLst>
                                        <p:tav tm="0">
                                          <p:val>
                                            <p:strVal val="#ppt_x"/>
                                          </p:val>
                                        </p:tav>
                                        <p:tav tm="100000">
                                          <p:val>
                                            <p:strVal val="#ppt_x"/>
                                          </p:val>
                                        </p:tav>
                                      </p:tavLst>
                                    </p:anim>
                                    <p:anim calcmode="lin" valueType="num">
                                      <p:cBhvr>
                                        <p:cTn id="15" dur="900" decel="100000" fill="hold"/>
                                        <p:tgtEl>
                                          <p:spTgt spid="72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2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726"/>
                                        </p:tgtEl>
                                        <p:attrNameLst>
                                          <p:attrName>style.visibility</p:attrName>
                                        </p:attrNameLst>
                                      </p:cBhvr>
                                      <p:to>
                                        <p:strVal val="visible"/>
                                      </p:to>
                                    </p:set>
                                    <p:animEffect transition="in" filter="fade">
                                      <p:cBhvr>
                                        <p:cTn id="19" dur="1000"/>
                                        <p:tgtEl>
                                          <p:spTgt spid="726"/>
                                        </p:tgtEl>
                                      </p:cBhvr>
                                    </p:animEffect>
                                    <p:anim calcmode="lin" valueType="num">
                                      <p:cBhvr>
                                        <p:cTn id="20" dur="1000" fill="hold"/>
                                        <p:tgtEl>
                                          <p:spTgt spid="726"/>
                                        </p:tgtEl>
                                        <p:attrNameLst>
                                          <p:attrName>ppt_x</p:attrName>
                                        </p:attrNameLst>
                                      </p:cBhvr>
                                      <p:tavLst>
                                        <p:tav tm="0">
                                          <p:val>
                                            <p:strVal val="#ppt_x"/>
                                          </p:val>
                                        </p:tav>
                                        <p:tav tm="100000">
                                          <p:val>
                                            <p:strVal val="#ppt_x"/>
                                          </p:val>
                                        </p:tav>
                                      </p:tavLst>
                                    </p:anim>
                                    <p:anim calcmode="lin" valueType="num">
                                      <p:cBhvr>
                                        <p:cTn id="21" dur="900" decel="100000" fill="hold"/>
                                        <p:tgtEl>
                                          <p:spTgt spid="72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2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724"/>
                                        </p:tgtEl>
                                        <p:attrNameLst>
                                          <p:attrName>style.visibility</p:attrName>
                                        </p:attrNameLst>
                                      </p:cBhvr>
                                      <p:to>
                                        <p:strVal val="visible"/>
                                      </p:to>
                                    </p:set>
                                    <p:animEffect transition="in" filter="fade">
                                      <p:cBhvr>
                                        <p:cTn id="25" dur="1000"/>
                                        <p:tgtEl>
                                          <p:spTgt spid="724"/>
                                        </p:tgtEl>
                                      </p:cBhvr>
                                    </p:animEffect>
                                    <p:anim calcmode="lin" valueType="num">
                                      <p:cBhvr>
                                        <p:cTn id="26" dur="1000" fill="hold"/>
                                        <p:tgtEl>
                                          <p:spTgt spid="724"/>
                                        </p:tgtEl>
                                        <p:attrNameLst>
                                          <p:attrName>ppt_x</p:attrName>
                                        </p:attrNameLst>
                                      </p:cBhvr>
                                      <p:tavLst>
                                        <p:tav tm="0">
                                          <p:val>
                                            <p:strVal val="#ppt_x"/>
                                          </p:val>
                                        </p:tav>
                                        <p:tav tm="100000">
                                          <p:val>
                                            <p:strVal val="#ppt_x"/>
                                          </p:val>
                                        </p:tav>
                                      </p:tavLst>
                                    </p:anim>
                                    <p:anim calcmode="lin" valueType="num">
                                      <p:cBhvr>
                                        <p:cTn id="27" dur="900" decel="100000" fill="hold"/>
                                        <p:tgtEl>
                                          <p:spTgt spid="72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24"/>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725"/>
                                        </p:tgtEl>
                                        <p:attrNameLst>
                                          <p:attrName>style.visibility</p:attrName>
                                        </p:attrNameLst>
                                      </p:cBhvr>
                                      <p:to>
                                        <p:strVal val="visible"/>
                                      </p:to>
                                    </p:set>
                                    <p:animEffect transition="in" filter="fade">
                                      <p:cBhvr>
                                        <p:cTn id="31" dur="1000"/>
                                        <p:tgtEl>
                                          <p:spTgt spid="725"/>
                                        </p:tgtEl>
                                      </p:cBhvr>
                                    </p:animEffect>
                                    <p:anim calcmode="lin" valueType="num">
                                      <p:cBhvr>
                                        <p:cTn id="32" dur="1000" fill="hold"/>
                                        <p:tgtEl>
                                          <p:spTgt spid="725"/>
                                        </p:tgtEl>
                                        <p:attrNameLst>
                                          <p:attrName>ppt_x</p:attrName>
                                        </p:attrNameLst>
                                      </p:cBhvr>
                                      <p:tavLst>
                                        <p:tav tm="0">
                                          <p:val>
                                            <p:strVal val="#ppt_x"/>
                                          </p:val>
                                        </p:tav>
                                        <p:tav tm="100000">
                                          <p:val>
                                            <p:strVal val="#ppt_x"/>
                                          </p:val>
                                        </p:tav>
                                      </p:tavLst>
                                    </p:anim>
                                    <p:anim calcmode="lin" valueType="num">
                                      <p:cBhvr>
                                        <p:cTn id="33" dur="900" decel="100000" fill="hold"/>
                                        <p:tgtEl>
                                          <p:spTgt spid="72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25"/>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722"/>
                                        </p:tgtEl>
                                        <p:attrNameLst>
                                          <p:attrName>style.visibility</p:attrName>
                                        </p:attrNameLst>
                                      </p:cBhvr>
                                      <p:to>
                                        <p:strVal val="visible"/>
                                      </p:to>
                                    </p:set>
                                    <p:animEffect transition="in" filter="fade">
                                      <p:cBhvr>
                                        <p:cTn id="37" dur="1000"/>
                                        <p:tgtEl>
                                          <p:spTgt spid="722"/>
                                        </p:tgtEl>
                                      </p:cBhvr>
                                    </p:animEffect>
                                    <p:anim calcmode="lin" valueType="num">
                                      <p:cBhvr>
                                        <p:cTn id="38" dur="1000" fill="hold"/>
                                        <p:tgtEl>
                                          <p:spTgt spid="722"/>
                                        </p:tgtEl>
                                        <p:attrNameLst>
                                          <p:attrName>ppt_x</p:attrName>
                                        </p:attrNameLst>
                                      </p:cBhvr>
                                      <p:tavLst>
                                        <p:tav tm="0">
                                          <p:val>
                                            <p:strVal val="#ppt_x"/>
                                          </p:val>
                                        </p:tav>
                                        <p:tav tm="100000">
                                          <p:val>
                                            <p:strVal val="#ppt_x"/>
                                          </p:val>
                                        </p:tav>
                                      </p:tavLst>
                                    </p:anim>
                                    <p:anim calcmode="lin" valueType="num">
                                      <p:cBhvr>
                                        <p:cTn id="39" dur="900" decel="100000" fill="hold"/>
                                        <p:tgtEl>
                                          <p:spTgt spid="72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722"/>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723"/>
                                        </p:tgtEl>
                                        <p:attrNameLst>
                                          <p:attrName>style.visibility</p:attrName>
                                        </p:attrNameLst>
                                      </p:cBhvr>
                                      <p:to>
                                        <p:strVal val="visible"/>
                                      </p:to>
                                    </p:set>
                                    <p:animEffect transition="in" filter="fade">
                                      <p:cBhvr>
                                        <p:cTn id="43" dur="1000"/>
                                        <p:tgtEl>
                                          <p:spTgt spid="723"/>
                                        </p:tgtEl>
                                      </p:cBhvr>
                                    </p:animEffect>
                                    <p:anim calcmode="lin" valueType="num">
                                      <p:cBhvr>
                                        <p:cTn id="44" dur="1000" fill="hold"/>
                                        <p:tgtEl>
                                          <p:spTgt spid="723"/>
                                        </p:tgtEl>
                                        <p:attrNameLst>
                                          <p:attrName>ppt_x</p:attrName>
                                        </p:attrNameLst>
                                      </p:cBhvr>
                                      <p:tavLst>
                                        <p:tav tm="0">
                                          <p:val>
                                            <p:strVal val="#ppt_x"/>
                                          </p:val>
                                        </p:tav>
                                        <p:tav tm="100000">
                                          <p:val>
                                            <p:strVal val="#ppt_x"/>
                                          </p:val>
                                        </p:tav>
                                      </p:tavLst>
                                    </p:anim>
                                    <p:anim calcmode="lin" valueType="num">
                                      <p:cBhvr>
                                        <p:cTn id="45" dur="900" decel="100000" fill="hold"/>
                                        <p:tgtEl>
                                          <p:spTgt spid="723"/>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723"/>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18">
                                            <p:txEl>
                                              <p:pRg st="2" end="2"/>
                                            </p:txEl>
                                          </p:spTgt>
                                        </p:tgtEl>
                                        <p:attrNameLst>
                                          <p:attrName>style.visibility</p:attrName>
                                        </p:attrNameLst>
                                      </p:cBhvr>
                                      <p:to>
                                        <p:strVal val="visible"/>
                                      </p:to>
                                    </p:set>
                                    <p:anim calcmode="lin" valueType="num">
                                      <p:cBhvr additive="base">
                                        <p:cTn id="51" dur="500" fill="hold"/>
                                        <p:tgtEl>
                                          <p:spTgt spid="718">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30"/>
                                        </p:tgtEl>
                                        <p:attrNameLst>
                                          <p:attrName>style.visibility</p:attrName>
                                        </p:attrNameLst>
                                      </p:cBhvr>
                                      <p:to>
                                        <p:strVal val="visible"/>
                                      </p:to>
                                    </p:set>
                                    <p:anim calcmode="lin" valueType="num">
                                      <p:cBhvr additive="base">
                                        <p:cTn id="57" dur="500" fill="hold"/>
                                        <p:tgtEl>
                                          <p:spTgt spid="730"/>
                                        </p:tgtEl>
                                        <p:attrNameLst>
                                          <p:attrName>ppt_x</p:attrName>
                                        </p:attrNameLst>
                                      </p:cBhvr>
                                      <p:tavLst>
                                        <p:tav tm="0">
                                          <p:val>
                                            <p:strVal val="#ppt_x"/>
                                          </p:val>
                                        </p:tav>
                                        <p:tav tm="100000">
                                          <p:val>
                                            <p:strVal val="#ppt_x"/>
                                          </p:val>
                                        </p:tav>
                                      </p:tavLst>
                                    </p:anim>
                                    <p:anim calcmode="lin" valueType="num">
                                      <p:cBhvr additive="base">
                                        <p:cTn id="58" dur="500" fill="hold"/>
                                        <p:tgtEl>
                                          <p:spTgt spid="73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29"/>
                                        </p:tgtEl>
                                        <p:attrNameLst>
                                          <p:attrName>style.visibility</p:attrName>
                                        </p:attrNameLst>
                                      </p:cBhvr>
                                      <p:to>
                                        <p:strVal val="visible"/>
                                      </p:to>
                                    </p:set>
                                    <p:anim calcmode="lin" valueType="num">
                                      <p:cBhvr additive="base">
                                        <p:cTn id="61" dur="500" fill="hold"/>
                                        <p:tgtEl>
                                          <p:spTgt spid="729"/>
                                        </p:tgtEl>
                                        <p:attrNameLst>
                                          <p:attrName>ppt_x</p:attrName>
                                        </p:attrNameLst>
                                      </p:cBhvr>
                                      <p:tavLst>
                                        <p:tav tm="0">
                                          <p:val>
                                            <p:strVal val="#ppt_x"/>
                                          </p:val>
                                        </p:tav>
                                        <p:tav tm="100000">
                                          <p:val>
                                            <p:strVal val="#ppt_x"/>
                                          </p:val>
                                        </p:tav>
                                      </p:tavLst>
                                    </p:anim>
                                    <p:anim calcmode="lin" valueType="num">
                                      <p:cBhvr additive="base">
                                        <p:cTn id="62" dur="500" fill="hold"/>
                                        <p:tgtEl>
                                          <p:spTgt spid="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0" animBg="1"/>
      <p:bldP spid="723" grpId="0" animBg="1"/>
      <p:bldP spid="724" grpId="0" animBg="1"/>
      <p:bldP spid="725" grpId="0" animBg="1"/>
      <p:bldP spid="726" grpId="0" animBg="1"/>
      <p:bldP spid="7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34"/>
          <p:cNvSpPr txBox="1">
            <a:spLocks noGrp="1"/>
          </p:cNvSpPr>
          <p:nvPr>
            <p:ph type="title"/>
          </p:nvPr>
        </p:nvSpPr>
        <p:spPr>
          <a:xfrm>
            <a:off x="-70512" y="0"/>
            <a:ext cx="7963500"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dirty="0">
                <a:latin typeface="Arial"/>
                <a:ea typeface="Arial"/>
                <a:cs typeface="Arial"/>
                <a:sym typeface="Arial"/>
              </a:rPr>
              <a:t>Particle ID and vertex reconstruction  </a:t>
            </a:r>
            <a:endParaRPr dirty="0">
              <a:latin typeface="Arial"/>
              <a:ea typeface="Arial"/>
              <a:cs typeface="Arial"/>
              <a:sym typeface="Arial"/>
            </a:endParaRPr>
          </a:p>
        </p:txBody>
      </p:sp>
      <p:sp>
        <p:nvSpPr>
          <p:cNvPr id="736" name="Google Shape;736;p134"/>
          <p:cNvSpPr txBox="1">
            <a:spLocks noGrp="1"/>
          </p:cNvSpPr>
          <p:nvPr>
            <p:ph type="body" idx="2"/>
          </p:nvPr>
        </p:nvSpPr>
        <p:spPr>
          <a:xfrm>
            <a:off x="5331888" y="763813"/>
            <a:ext cx="2561100" cy="1208225"/>
          </a:xfrm>
          <a:prstGeom prst="rect">
            <a:avLst/>
          </a:prstGeom>
          <a:noFill/>
          <a:ln w="2857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000"/>
              <a:buNone/>
            </a:pPr>
            <a:r>
              <a:rPr lang="en-GB" sz="1400" dirty="0">
                <a:latin typeface="Arial"/>
                <a:ea typeface="Arial"/>
                <a:cs typeface="Arial"/>
                <a:sym typeface="Arial"/>
              </a:rPr>
              <a:t>Beam species: </a:t>
            </a:r>
            <a:r>
              <a:rPr lang="en-GB" sz="1400" baseline="30000" dirty="0">
                <a:latin typeface="Arial"/>
                <a:ea typeface="Arial"/>
                <a:cs typeface="Arial"/>
                <a:sym typeface="Arial"/>
              </a:rPr>
              <a:t>27</a:t>
            </a:r>
            <a:r>
              <a:rPr lang="en-GB" sz="1400" dirty="0">
                <a:latin typeface="Arial"/>
                <a:ea typeface="Arial"/>
                <a:cs typeface="Arial"/>
                <a:sym typeface="Arial"/>
              </a:rPr>
              <a:t>Al (6+)</a:t>
            </a:r>
            <a:endParaRPr dirty="0"/>
          </a:p>
          <a:p>
            <a:pPr marL="0" lvl="0" indent="0" algn="l" rtl="0">
              <a:lnSpc>
                <a:spcPct val="115000"/>
              </a:lnSpc>
              <a:spcBef>
                <a:spcPts val="0"/>
              </a:spcBef>
              <a:spcAft>
                <a:spcPts val="0"/>
              </a:spcAft>
              <a:buSzPts val="2000"/>
              <a:buNone/>
            </a:pPr>
            <a:r>
              <a:rPr lang="en-GB" sz="1400" dirty="0">
                <a:latin typeface="Arial"/>
                <a:ea typeface="Arial"/>
                <a:cs typeface="Arial"/>
                <a:sym typeface="Arial"/>
              </a:rPr>
              <a:t>Beam energy: 1.65 MeV/u</a:t>
            </a:r>
            <a:endParaRPr dirty="0"/>
          </a:p>
          <a:p>
            <a:pPr marL="0" lvl="0" indent="0" algn="l" rtl="0">
              <a:lnSpc>
                <a:spcPct val="115000"/>
              </a:lnSpc>
              <a:spcBef>
                <a:spcPts val="0"/>
              </a:spcBef>
              <a:spcAft>
                <a:spcPts val="0"/>
              </a:spcAft>
              <a:buSzPts val="2000"/>
              <a:buNone/>
            </a:pPr>
            <a:r>
              <a:rPr lang="en-GB" sz="1400" dirty="0">
                <a:latin typeface="Arial"/>
                <a:ea typeface="Arial"/>
                <a:cs typeface="Arial"/>
                <a:sym typeface="Arial"/>
              </a:rPr>
              <a:t>Intensity: 5x10</a:t>
            </a:r>
            <a:r>
              <a:rPr lang="en-GB" sz="1400" baseline="30000" dirty="0">
                <a:latin typeface="Arial"/>
                <a:ea typeface="Arial"/>
                <a:cs typeface="Arial"/>
                <a:sym typeface="Arial"/>
              </a:rPr>
              <a:t>5</a:t>
            </a:r>
            <a:r>
              <a:rPr lang="en-GB" sz="1400" dirty="0">
                <a:latin typeface="Arial"/>
                <a:ea typeface="Arial"/>
                <a:cs typeface="Arial"/>
                <a:sym typeface="Arial"/>
              </a:rPr>
              <a:t> -&gt; 9x10</a:t>
            </a:r>
            <a:r>
              <a:rPr lang="en-GB" sz="1400" baseline="30000" dirty="0">
                <a:latin typeface="Arial"/>
                <a:ea typeface="Arial"/>
                <a:cs typeface="Arial"/>
                <a:sym typeface="Arial"/>
              </a:rPr>
              <a:t>5</a:t>
            </a:r>
            <a:r>
              <a:rPr lang="en-GB" sz="1400" dirty="0">
                <a:latin typeface="Arial"/>
                <a:ea typeface="Arial"/>
                <a:cs typeface="Arial"/>
                <a:sym typeface="Arial"/>
              </a:rPr>
              <a:t> </a:t>
            </a:r>
            <a:r>
              <a:rPr lang="en-GB" sz="1400" dirty="0" err="1">
                <a:latin typeface="Arial"/>
                <a:ea typeface="Arial"/>
                <a:cs typeface="Arial"/>
                <a:sym typeface="Arial"/>
              </a:rPr>
              <a:t>pps</a:t>
            </a:r>
            <a:endParaRPr sz="1400" dirty="0">
              <a:latin typeface="Arial"/>
              <a:ea typeface="Arial"/>
              <a:cs typeface="Arial"/>
              <a:sym typeface="Arial"/>
            </a:endParaRPr>
          </a:p>
          <a:p>
            <a:pPr marL="0" lvl="0" indent="0" algn="l" rtl="0">
              <a:lnSpc>
                <a:spcPct val="115000"/>
              </a:lnSpc>
              <a:spcBef>
                <a:spcPts val="0"/>
              </a:spcBef>
              <a:spcAft>
                <a:spcPts val="0"/>
              </a:spcAft>
              <a:buSzPts val="2000"/>
              <a:buNone/>
            </a:pPr>
            <a:r>
              <a:rPr lang="en-GB" sz="1400" dirty="0">
                <a:latin typeface="Arial"/>
                <a:ea typeface="Arial"/>
                <a:cs typeface="Arial"/>
                <a:sym typeface="Arial"/>
              </a:rPr>
              <a:t>Gas: 90:10 He:CO</a:t>
            </a:r>
            <a:r>
              <a:rPr lang="en-GB" sz="1400" baseline="-25000" dirty="0">
                <a:latin typeface="Arial"/>
                <a:ea typeface="Arial"/>
                <a:cs typeface="Arial"/>
                <a:sym typeface="Arial"/>
              </a:rPr>
              <a:t>2</a:t>
            </a:r>
            <a:r>
              <a:rPr lang="en-GB" sz="1400" dirty="0">
                <a:latin typeface="Arial"/>
                <a:ea typeface="Arial"/>
                <a:cs typeface="Arial"/>
                <a:sym typeface="Arial"/>
              </a:rPr>
              <a:t> at 1 bar</a:t>
            </a:r>
            <a:endParaRPr dirty="0"/>
          </a:p>
          <a:p>
            <a:pPr marL="0" lvl="0" indent="0" algn="l" rtl="0">
              <a:lnSpc>
                <a:spcPct val="115000"/>
              </a:lnSpc>
              <a:spcBef>
                <a:spcPts val="0"/>
              </a:spcBef>
              <a:spcAft>
                <a:spcPts val="0"/>
              </a:spcAft>
              <a:buSzPts val="2000"/>
              <a:buNone/>
            </a:pPr>
            <a:endParaRPr sz="2400" dirty="0"/>
          </a:p>
        </p:txBody>
      </p:sp>
      <p:sp>
        <p:nvSpPr>
          <p:cNvPr id="738" name="Google Shape;738;p134"/>
          <p:cNvSpPr txBox="1"/>
          <p:nvPr/>
        </p:nvSpPr>
        <p:spPr>
          <a:xfrm>
            <a:off x="238492" y="3513521"/>
            <a:ext cx="2794631" cy="12618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b="0" i="0" u="none" strike="noStrike" cap="none" dirty="0">
                <a:solidFill>
                  <a:schemeClr val="dk1"/>
                </a:solidFill>
                <a:latin typeface="Arial"/>
                <a:ea typeface="Arial"/>
                <a:cs typeface="Arial"/>
                <a:sym typeface="Arial"/>
              </a:rPr>
              <a:t>Waveforms are recorded for pulse shape analysis:</a:t>
            </a:r>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600" b="1" i="0" u="none" strike="noStrike" cap="none" dirty="0">
                <a:solidFill>
                  <a:srgbClr val="C00000"/>
                </a:solidFill>
                <a:latin typeface="Arial"/>
                <a:ea typeface="Arial"/>
                <a:cs typeface="Arial"/>
                <a:sym typeface="Arial"/>
              </a:rPr>
              <a:t>Vertex reconstruction</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600" b="1" i="0" u="none" strike="noStrike" cap="none" dirty="0">
                <a:solidFill>
                  <a:srgbClr val="C00000"/>
                </a:solidFill>
                <a:latin typeface="Arial"/>
                <a:ea typeface="Arial"/>
                <a:cs typeface="Arial"/>
                <a:sym typeface="Arial"/>
              </a:rPr>
              <a:t>Particle identification</a:t>
            </a:r>
            <a:endParaRPr sz="1600" b="1" i="0" u="none" strike="noStrike" cap="none" dirty="0">
              <a:solidFill>
                <a:srgbClr val="C00000"/>
              </a:solidFill>
              <a:latin typeface="Arial"/>
              <a:ea typeface="Arial"/>
              <a:cs typeface="Arial"/>
              <a:sym typeface="Arial"/>
            </a:endParaRPr>
          </a:p>
        </p:txBody>
      </p:sp>
      <p:sp>
        <p:nvSpPr>
          <p:cNvPr id="739" name="Google Shape;739;p134"/>
          <p:cNvSpPr txBox="1"/>
          <p:nvPr/>
        </p:nvSpPr>
        <p:spPr>
          <a:xfrm>
            <a:off x="3252083" y="3557731"/>
            <a:ext cx="1442747"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200" b="0" i="0" u="none" strike="noStrike" cap="none" dirty="0" err="1">
                <a:solidFill>
                  <a:srgbClr val="000000"/>
                </a:solidFill>
                <a:latin typeface="Arial"/>
                <a:ea typeface="Arial"/>
                <a:cs typeface="Arial"/>
                <a:sym typeface="Arial"/>
              </a:rPr>
              <a:t>E</a:t>
            </a:r>
            <a:r>
              <a:rPr lang="en-GB" sz="1200" baseline="-25000" dirty="0" err="1"/>
              <a:t>summed</a:t>
            </a:r>
            <a:r>
              <a:rPr lang="en-GB" sz="1200" b="0" i="0" u="none" strike="noStrike" cap="none" dirty="0">
                <a:solidFill>
                  <a:srgbClr val="000000"/>
                </a:solidFill>
                <a:latin typeface="Arial"/>
                <a:ea typeface="Arial"/>
                <a:cs typeface="Arial"/>
                <a:sym typeface="Arial"/>
              </a:rPr>
              <a:t> vs E</a:t>
            </a:r>
            <a:r>
              <a:rPr lang="en-GB" sz="1200" baseline="-25000" dirty="0"/>
              <a:t>max</a:t>
            </a:r>
            <a:r>
              <a:rPr lang="en-GB" sz="1200" b="0" i="0" u="none" strike="noStrike" cap="none" dirty="0">
                <a:solidFill>
                  <a:srgbClr val="000000"/>
                </a:solidFill>
                <a:latin typeface="Arial"/>
                <a:ea typeface="Arial"/>
                <a:cs typeface="Arial"/>
                <a:sym typeface="Arial"/>
              </a:rPr>
              <a:t> for protons and alphas. Multiplicity cut &gt; 5, Energy threshold &gt; 10 keV</a:t>
            </a:r>
            <a:endParaRPr sz="1200" b="0" i="0" u="none" strike="noStrike" cap="none" dirty="0">
              <a:solidFill>
                <a:srgbClr val="000000"/>
              </a:solidFill>
              <a:latin typeface="Arial"/>
              <a:ea typeface="Arial"/>
              <a:cs typeface="Arial"/>
              <a:sym typeface="Arial"/>
            </a:endParaRPr>
          </a:p>
        </p:txBody>
      </p:sp>
      <p:pic>
        <p:nvPicPr>
          <p:cNvPr id="740" name="Google Shape;740;p134" descr="A graph of a graph showing a red and blue graph&#10;&#10;AI-generated content may be incorrect."/>
          <p:cNvPicPr preferRelativeResize="0"/>
          <p:nvPr/>
        </p:nvPicPr>
        <p:blipFill rotWithShape="1">
          <a:blip r:embed="rId3">
            <a:alphaModFix/>
          </a:blip>
          <a:srcRect t="8315" r="7445"/>
          <a:stretch/>
        </p:blipFill>
        <p:spPr>
          <a:xfrm>
            <a:off x="4750489" y="2082682"/>
            <a:ext cx="3968437" cy="2950098"/>
          </a:xfrm>
          <a:prstGeom prst="rect">
            <a:avLst/>
          </a:prstGeom>
          <a:noFill/>
          <a:ln>
            <a:noFill/>
          </a:ln>
        </p:spPr>
      </p:pic>
      <p:grpSp>
        <p:nvGrpSpPr>
          <p:cNvPr id="3" name="Group 2">
            <a:extLst>
              <a:ext uri="{FF2B5EF4-FFF2-40B4-BE49-F238E27FC236}">
                <a16:creationId xmlns:a16="http://schemas.microsoft.com/office/drawing/2014/main" id="{0B5DEBE2-411D-5076-BC2F-7DD553C9C3EA}"/>
              </a:ext>
            </a:extLst>
          </p:cNvPr>
          <p:cNvGrpSpPr/>
          <p:nvPr/>
        </p:nvGrpSpPr>
        <p:grpSpPr>
          <a:xfrm>
            <a:off x="104029" y="763813"/>
            <a:ext cx="4535142" cy="2601127"/>
            <a:chOff x="104029" y="763813"/>
            <a:chExt cx="4535142" cy="2601127"/>
          </a:xfrm>
        </p:grpSpPr>
        <p:pic>
          <p:nvPicPr>
            <p:cNvPr id="737" name="Google Shape;737;p134" descr="A diagram of a pulser&#10;&#10;AI-generated content may be incorrect."/>
            <p:cNvPicPr preferRelativeResize="0"/>
            <p:nvPr/>
          </p:nvPicPr>
          <p:blipFill rotWithShape="1">
            <a:blip r:embed="rId4">
              <a:alphaModFix/>
            </a:blip>
            <a:srcRect/>
            <a:stretch/>
          </p:blipFill>
          <p:spPr>
            <a:xfrm>
              <a:off x="104029" y="763813"/>
              <a:ext cx="4535142" cy="2601127"/>
            </a:xfrm>
            <a:prstGeom prst="rect">
              <a:avLst/>
            </a:prstGeom>
            <a:noFill/>
            <a:ln>
              <a:noFill/>
            </a:ln>
          </p:spPr>
        </p:pic>
        <p:sp>
          <p:nvSpPr>
            <p:cNvPr id="2" name="Rectangle 1">
              <a:extLst>
                <a:ext uri="{FF2B5EF4-FFF2-40B4-BE49-F238E27FC236}">
                  <a16:creationId xmlns:a16="http://schemas.microsoft.com/office/drawing/2014/main" id="{151705E9-9408-9271-F235-80D6ED11611C}"/>
                </a:ext>
              </a:extLst>
            </p:cNvPr>
            <p:cNvSpPr/>
            <p:nvPr/>
          </p:nvSpPr>
          <p:spPr>
            <a:xfrm>
              <a:off x="3771900" y="787200"/>
              <a:ext cx="867271" cy="470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36">
                                            <p:bg/>
                                          </p:spTgt>
                                        </p:tgtEl>
                                        <p:attrNameLst>
                                          <p:attrName>style.visibility</p:attrName>
                                        </p:attrNameLst>
                                      </p:cBhvr>
                                      <p:to>
                                        <p:strVal val="visible"/>
                                      </p:to>
                                    </p:set>
                                    <p:anim calcmode="lin" valueType="num">
                                      <p:cBhvr additive="base">
                                        <p:cTn id="7" dur="500" fill="hold"/>
                                        <p:tgtEl>
                                          <p:spTgt spid="73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3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36">
                                            <p:txEl>
                                              <p:pRg st="0" end="0"/>
                                            </p:txEl>
                                          </p:spTgt>
                                        </p:tgtEl>
                                        <p:attrNameLst>
                                          <p:attrName>style.visibility</p:attrName>
                                        </p:attrNameLst>
                                      </p:cBhvr>
                                      <p:to>
                                        <p:strVal val="visible"/>
                                      </p:to>
                                    </p:set>
                                    <p:anim calcmode="lin" valueType="num">
                                      <p:cBhvr additive="base">
                                        <p:cTn id="11" dur="500" fill="hold"/>
                                        <p:tgtEl>
                                          <p:spTgt spid="73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6">
                                            <p:txEl>
                                              <p:pRg st="1" end="1"/>
                                            </p:txEl>
                                          </p:spTgt>
                                        </p:tgtEl>
                                        <p:attrNameLst>
                                          <p:attrName>style.visibility</p:attrName>
                                        </p:attrNameLst>
                                      </p:cBhvr>
                                      <p:to>
                                        <p:strVal val="visible"/>
                                      </p:to>
                                    </p:set>
                                    <p:anim calcmode="lin" valueType="num">
                                      <p:cBhvr additive="base">
                                        <p:cTn id="15" dur="500" fill="hold"/>
                                        <p:tgtEl>
                                          <p:spTgt spid="73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36">
                                            <p:txEl>
                                              <p:pRg st="2" end="2"/>
                                            </p:txEl>
                                          </p:spTgt>
                                        </p:tgtEl>
                                        <p:attrNameLst>
                                          <p:attrName>style.visibility</p:attrName>
                                        </p:attrNameLst>
                                      </p:cBhvr>
                                      <p:to>
                                        <p:strVal val="visible"/>
                                      </p:to>
                                    </p:set>
                                    <p:anim calcmode="lin" valueType="num">
                                      <p:cBhvr additive="base">
                                        <p:cTn id="19" dur="500" fill="hold"/>
                                        <p:tgtEl>
                                          <p:spTgt spid="73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36">
                                            <p:txEl>
                                              <p:pRg st="3" end="3"/>
                                            </p:txEl>
                                          </p:spTgt>
                                        </p:tgtEl>
                                        <p:attrNameLst>
                                          <p:attrName>style.visibility</p:attrName>
                                        </p:attrNameLst>
                                      </p:cBhvr>
                                      <p:to>
                                        <p:strVal val="visible"/>
                                      </p:to>
                                    </p:set>
                                    <p:anim calcmode="lin" valueType="num">
                                      <p:cBhvr additive="base">
                                        <p:cTn id="23" dur="500" fill="hold"/>
                                        <p:tgtEl>
                                          <p:spTgt spid="73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38"/>
                                        </p:tgtEl>
                                        <p:attrNameLst>
                                          <p:attrName>style.visibility</p:attrName>
                                        </p:attrNameLst>
                                      </p:cBhvr>
                                      <p:to>
                                        <p:strVal val="visible"/>
                                      </p:to>
                                    </p:set>
                                    <p:anim calcmode="lin" valueType="num">
                                      <p:cBhvr additive="base">
                                        <p:cTn id="27" dur="500" fill="hold"/>
                                        <p:tgtEl>
                                          <p:spTgt spid="738"/>
                                        </p:tgtEl>
                                        <p:attrNameLst>
                                          <p:attrName>ppt_x</p:attrName>
                                        </p:attrNameLst>
                                      </p:cBhvr>
                                      <p:tavLst>
                                        <p:tav tm="0">
                                          <p:val>
                                            <p:strVal val="#ppt_x"/>
                                          </p:val>
                                        </p:tav>
                                        <p:tav tm="100000">
                                          <p:val>
                                            <p:strVal val="#ppt_x"/>
                                          </p:val>
                                        </p:tav>
                                      </p:tavLst>
                                    </p:anim>
                                    <p:anim calcmode="lin" valueType="num">
                                      <p:cBhvr additive="base">
                                        <p:cTn id="28" dur="500" fill="hold"/>
                                        <p:tgtEl>
                                          <p:spTgt spid="73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39"/>
                                        </p:tgtEl>
                                        <p:attrNameLst>
                                          <p:attrName>style.visibility</p:attrName>
                                        </p:attrNameLst>
                                      </p:cBhvr>
                                      <p:to>
                                        <p:strVal val="visible"/>
                                      </p:to>
                                    </p:set>
                                    <p:anim calcmode="lin" valueType="num">
                                      <p:cBhvr additive="base">
                                        <p:cTn id="33" dur="500" fill="hold"/>
                                        <p:tgtEl>
                                          <p:spTgt spid="739"/>
                                        </p:tgtEl>
                                        <p:attrNameLst>
                                          <p:attrName>ppt_x</p:attrName>
                                        </p:attrNameLst>
                                      </p:cBhvr>
                                      <p:tavLst>
                                        <p:tav tm="0">
                                          <p:val>
                                            <p:strVal val="#ppt_x"/>
                                          </p:val>
                                        </p:tav>
                                        <p:tav tm="100000">
                                          <p:val>
                                            <p:strVal val="#ppt_x"/>
                                          </p:val>
                                        </p:tav>
                                      </p:tavLst>
                                    </p:anim>
                                    <p:anim calcmode="lin" valueType="num">
                                      <p:cBhvr additive="base">
                                        <p:cTn id="34" dur="500" fill="hold"/>
                                        <p:tgtEl>
                                          <p:spTgt spid="73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40"/>
                                        </p:tgtEl>
                                        <p:attrNameLst>
                                          <p:attrName>style.visibility</p:attrName>
                                        </p:attrNameLst>
                                      </p:cBhvr>
                                      <p:to>
                                        <p:strVal val="visible"/>
                                      </p:to>
                                    </p:set>
                                    <p:anim calcmode="lin" valueType="num">
                                      <p:cBhvr additive="base">
                                        <p:cTn id="37" dur="500" fill="hold"/>
                                        <p:tgtEl>
                                          <p:spTgt spid="740"/>
                                        </p:tgtEl>
                                        <p:attrNameLst>
                                          <p:attrName>ppt_x</p:attrName>
                                        </p:attrNameLst>
                                      </p:cBhvr>
                                      <p:tavLst>
                                        <p:tav tm="0">
                                          <p:val>
                                            <p:strVal val="#ppt_x"/>
                                          </p:val>
                                        </p:tav>
                                        <p:tav tm="100000">
                                          <p:val>
                                            <p:strVal val="#ppt_x"/>
                                          </p:val>
                                        </p:tav>
                                      </p:tavLst>
                                    </p:anim>
                                    <p:anim calcmode="lin" valueType="num">
                                      <p:cBhvr additive="base">
                                        <p:cTn id="38" dur="500" fill="hold"/>
                                        <p:tgtEl>
                                          <p:spTgt spid="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 grpId="0" uiExpand="1" build="p" animBg="1"/>
      <p:bldP spid="738" grpId="0"/>
      <p:bldP spid="7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36"/>
          <p:cNvSpPr txBox="1">
            <a:spLocks noGrp="1"/>
          </p:cNvSpPr>
          <p:nvPr>
            <p:ph type="title"/>
          </p:nvPr>
        </p:nvSpPr>
        <p:spPr>
          <a:xfrm>
            <a:off x="42330" y="1521"/>
            <a:ext cx="8244509"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sz="3200" dirty="0">
                <a:latin typeface="Arial"/>
                <a:ea typeface="Arial"/>
                <a:cs typeface="Arial"/>
                <a:sym typeface="Arial"/>
              </a:rPr>
              <a:t>Alpha source calibration </a:t>
            </a:r>
            <a:endParaRPr sz="3200" dirty="0">
              <a:latin typeface="Arial"/>
              <a:ea typeface="Arial"/>
              <a:cs typeface="Arial"/>
              <a:sym typeface="Arial"/>
            </a:endParaRPr>
          </a:p>
        </p:txBody>
      </p:sp>
      <p:sp>
        <p:nvSpPr>
          <p:cNvPr id="746" name="Google Shape;746;p136"/>
          <p:cNvSpPr txBox="1">
            <a:spLocks noGrp="1"/>
          </p:cNvSpPr>
          <p:nvPr>
            <p:ph type="body" idx="2"/>
          </p:nvPr>
        </p:nvSpPr>
        <p:spPr>
          <a:xfrm>
            <a:off x="2453234" y="659958"/>
            <a:ext cx="3566700" cy="3038100"/>
          </a:xfrm>
          <a:prstGeom prst="rect">
            <a:avLst/>
          </a:prstGeom>
          <a:noFill/>
          <a:ln>
            <a:noFill/>
          </a:ln>
        </p:spPr>
        <p:txBody>
          <a:bodyPr spcFirstLastPara="1" wrap="square" lIns="91425" tIns="91425" rIns="91425" bIns="91425" anchor="t" anchorCtr="0">
            <a:noAutofit/>
          </a:bodyPr>
          <a:lstStyle/>
          <a:p>
            <a:pPr marL="101600" lvl="0" indent="0" algn="ctr" rtl="0">
              <a:lnSpc>
                <a:spcPct val="115000"/>
              </a:lnSpc>
              <a:spcBef>
                <a:spcPts val="0"/>
              </a:spcBef>
              <a:spcAft>
                <a:spcPts val="0"/>
              </a:spcAft>
              <a:buSzPts val="2000"/>
              <a:buNone/>
            </a:pPr>
            <a:r>
              <a:rPr lang="en-GB" sz="1600" u="sng" dirty="0">
                <a:latin typeface="+mn-lt"/>
              </a:rPr>
              <a:t>Source composition</a:t>
            </a:r>
            <a:endParaRPr sz="1600" u="sng" dirty="0">
              <a:latin typeface="+mn-lt"/>
            </a:endParaRPr>
          </a:p>
          <a:p>
            <a:pPr marL="0" lvl="0" indent="0" algn="ctr" rtl="0">
              <a:lnSpc>
                <a:spcPct val="115000"/>
              </a:lnSpc>
              <a:spcBef>
                <a:spcPts val="0"/>
              </a:spcBef>
              <a:spcAft>
                <a:spcPts val="0"/>
              </a:spcAft>
              <a:buNone/>
            </a:pPr>
            <a:r>
              <a:rPr lang="en-GB" sz="1600" baseline="30000" dirty="0">
                <a:latin typeface="+mn-lt"/>
              </a:rPr>
              <a:t>144</a:t>
            </a:r>
            <a:r>
              <a:rPr lang="en-GB" sz="1600" dirty="0">
                <a:latin typeface="+mn-lt"/>
              </a:rPr>
              <a:t>Gd - </a:t>
            </a:r>
            <a:r>
              <a:rPr lang="en-GB" sz="1600" b="1" dirty="0">
                <a:latin typeface="+mn-lt"/>
              </a:rPr>
              <a:t>3.27 MeV</a:t>
            </a:r>
            <a:endParaRPr sz="1600" dirty="0">
              <a:latin typeface="+mn-lt"/>
            </a:endParaRPr>
          </a:p>
          <a:p>
            <a:pPr marL="0" lvl="0" indent="0" algn="ctr" rtl="0">
              <a:lnSpc>
                <a:spcPct val="115000"/>
              </a:lnSpc>
              <a:spcBef>
                <a:spcPts val="0"/>
              </a:spcBef>
              <a:spcAft>
                <a:spcPts val="0"/>
              </a:spcAft>
              <a:buNone/>
            </a:pPr>
            <a:r>
              <a:rPr lang="en-GB" sz="1600" baseline="30000" dirty="0">
                <a:latin typeface="+mn-lt"/>
              </a:rPr>
              <a:t>230</a:t>
            </a:r>
            <a:r>
              <a:rPr lang="en-GB" sz="1600" dirty="0">
                <a:latin typeface="+mn-lt"/>
              </a:rPr>
              <a:t>Th - </a:t>
            </a:r>
            <a:r>
              <a:rPr lang="en-GB" sz="1600" b="1" dirty="0">
                <a:latin typeface="+mn-lt"/>
              </a:rPr>
              <a:t>4.77 MeV</a:t>
            </a:r>
            <a:endParaRPr sz="1600" dirty="0">
              <a:latin typeface="+mn-lt"/>
            </a:endParaRPr>
          </a:p>
          <a:p>
            <a:pPr marL="0" lvl="0" indent="0" algn="ctr" rtl="0">
              <a:lnSpc>
                <a:spcPct val="115000"/>
              </a:lnSpc>
              <a:spcBef>
                <a:spcPts val="0"/>
              </a:spcBef>
              <a:spcAft>
                <a:spcPts val="0"/>
              </a:spcAft>
              <a:buNone/>
            </a:pPr>
            <a:r>
              <a:rPr lang="en-GB" sz="1600" baseline="30000" dirty="0">
                <a:latin typeface="+mn-lt"/>
              </a:rPr>
              <a:t>244</a:t>
            </a:r>
            <a:r>
              <a:rPr lang="en-GB" sz="1600" dirty="0">
                <a:latin typeface="+mn-lt"/>
              </a:rPr>
              <a:t>Cm - </a:t>
            </a:r>
            <a:r>
              <a:rPr lang="en-GB" sz="1600" b="1" dirty="0">
                <a:latin typeface="+mn-lt"/>
              </a:rPr>
              <a:t>5.90 MeV</a:t>
            </a:r>
            <a:endParaRPr sz="1600" dirty="0">
              <a:latin typeface="+mn-lt"/>
            </a:endParaRPr>
          </a:p>
        </p:txBody>
      </p:sp>
      <p:sp>
        <p:nvSpPr>
          <p:cNvPr id="747" name="Google Shape;747;p136"/>
          <p:cNvSpPr txBox="1"/>
          <p:nvPr/>
        </p:nvSpPr>
        <p:spPr>
          <a:xfrm>
            <a:off x="0" y="4265817"/>
            <a:ext cx="3076163"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dirty="0">
                <a:solidFill>
                  <a:srgbClr val="000000"/>
                </a:solidFill>
                <a:latin typeface="Arial"/>
                <a:ea typeface="Arial"/>
                <a:cs typeface="Arial"/>
                <a:sym typeface="Arial"/>
              </a:rPr>
              <a:t>Triple alpha spectra, (a) pad 32, (b) pad 19. Multiplicity cut &gt; 5, 50 keV threshold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49" name="Google Shape;749;p136"/>
          <p:cNvSpPr txBox="1"/>
          <p:nvPr/>
        </p:nvSpPr>
        <p:spPr>
          <a:xfrm>
            <a:off x="6021223" y="4240868"/>
            <a:ext cx="291985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dirty="0">
                <a:solidFill>
                  <a:srgbClr val="000000"/>
                </a:solidFill>
                <a:latin typeface="Arial"/>
                <a:ea typeface="Arial"/>
                <a:cs typeface="Arial"/>
                <a:sym typeface="Arial"/>
              </a:rPr>
              <a:t>E-∆E plots for triple alpha source, with multiplicity cut 5, and 50 keV threshold</a:t>
            </a:r>
            <a:endParaRPr sz="1200" b="0" i="0" u="none" strike="noStrike" cap="none" dirty="0">
              <a:solidFill>
                <a:srgbClr val="000000"/>
              </a:solidFill>
              <a:latin typeface="Arial"/>
              <a:ea typeface="Arial"/>
              <a:cs typeface="Arial"/>
              <a:sym typeface="Arial"/>
            </a:endParaRPr>
          </a:p>
        </p:txBody>
      </p:sp>
      <p:pic>
        <p:nvPicPr>
          <p:cNvPr id="5" name="Picture 4" descr="A graph of a blue and yellow graph&#10;&#10;AI-generated content may be incorrect.">
            <a:extLst>
              <a:ext uri="{FF2B5EF4-FFF2-40B4-BE49-F238E27FC236}">
                <a16:creationId xmlns:a16="http://schemas.microsoft.com/office/drawing/2014/main" id="{7306BB58-ADC0-CA88-E536-DC7240C8BBFA}"/>
              </a:ext>
            </a:extLst>
          </p:cNvPr>
          <p:cNvPicPr>
            <a:picLocks noChangeAspect="1"/>
          </p:cNvPicPr>
          <p:nvPr/>
        </p:nvPicPr>
        <p:blipFill>
          <a:blip r:embed="rId3"/>
          <a:stretch>
            <a:fillRect/>
          </a:stretch>
        </p:blipFill>
        <p:spPr>
          <a:xfrm>
            <a:off x="5849957" y="1316230"/>
            <a:ext cx="3212944" cy="2940788"/>
          </a:xfrm>
          <a:prstGeom prst="rect">
            <a:avLst/>
          </a:prstGeom>
        </p:spPr>
      </p:pic>
      <p:grpSp>
        <p:nvGrpSpPr>
          <p:cNvPr id="8" name="Group 7">
            <a:extLst>
              <a:ext uri="{FF2B5EF4-FFF2-40B4-BE49-F238E27FC236}">
                <a16:creationId xmlns:a16="http://schemas.microsoft.com/office/drawing/2014/main" id="{5AA8E118-E45B-59CB-0378-408689DB751D}"/>
              </a:ext>
            </a:extLst>
          </p:cNvPr>
          <p:cNvGrpSpPr/>
          <p:nvPr/>
        </p:nvGrpSpPr>
        <p:grpSpPr>
          <a:xfrm>
            <a:off x="81099" y="788721"/>
            <a:ext cx="2631717" cy="3493158"/>
            <a:chOff x="34710" y="747389"/>
            <a:chExt cx="2631717" cy="3493158"/>
          </a:xfrm>
        </p:grpSpPr>
        <p:pic>
          <p:nvPicPr>
            <p:cNvPr id="755" name="Google Shape;755;p136" title="Screenshot 2026-04-08 at 12.01.42.png"/>
            <p:cNvPicPr preferRelativeResize="0"/>
            <p:nvPr/>
          </p:nvPicPr>
          <p:blipFill rotWithShape="1">
            <a:blip r:embed="rId4">
              <a:alphaModFix/>
            </a:blip>
            <a:srcRect l="17180" t="26529" r="57965" b="16737"/>
            <a:stretch>
              <a:fillRect/>
            </a:stretch>
          </p:blipFill>
          <p:spPr>
            <a:xfrm>
              <a:off x="156532" y="753506"/>
              <a:ext cx="2509895" cy="3487041"/>
            </a:xfrm>
            <a:prstGeom prst="rect">
              <a:avLst/>
            </a:prstGeom>
            <a:noFill/>
            <a:ln>
              <a:noFill/>
            </a:ln>
          </p:spPr>
        </p:pic>
        <p:sp>
          <p:nvSpPr>
            <p:cNvPr id="7" name="Rectangle 6">
              <a:extLst>
                <a:ext uri="{FF2B5EF4-FFF2-40B4-BE49-F238E27FC236}">
                  <a16:creationId xmlns:a16="http://schemas.microsoft.com/office/drawing/2014/main" id="{B1441D0A-1D2B-55C1-C94D-BAC54846D220}"/>
                </a:ext>
              </a:extLst>
            </p:cNvPr>
            <p:cNvSpPr/>
            <p:nvPr/>
          </p:nvSpPr>
          <p:spPr>
            <a:xfrm>
              <a:off x="34710" y="747389"/>
              <a:ext cx="151620" cy="429404"/>
            </a:xfrm>
            <a:prstGeom prst="rect">
              <a:avLst/>
            </a:prstGeom>
            <a:solidFill>
              <a:srgbClr val="E7E4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50D7112-800A-3F78-5AB3-36439F5D57EF}"/>
              </a:ext>
            </a:extLst>
          </p:cNvPr>
          <p:cNvGrpSpPr/>
          <p:nvPr/>
        </p:nvGrpSpPr>
        <p:grpSpPr>
          <a:xfrm>
            <a:off x="3125218" y="1944604"/>
            <a:ext cx="2457533" cy="3008064"/>
            <a:chOff x="3125218" y="1944604"/>
            <a:chExt cx="2457533" cy="3008064"/>
          </a:xfrm>
        </p:grpSpPr>
        <p:grpSp>
          <p:nvGrpSpPr>
            <p:cNvPr id="6" name="Group 5">
              <a:extLst>
                <a:ext uri="{FF2B5EF4-FFF2-40B4-BE49-F238E27FC236}">
                  <a16:creationId xmlns:a16="http://schemas.microsoft.com/office/drawing/2014/main" id="{95E0F2E3-D2D6-A7A1-1D77-6A7546547EAC}"/>
                </a:ext>
              </a:extLst>
            </p:cNvPr>
            <p:cNvGrpSpPr/>
            <p:nvPr/>
          </p:nvGrpSpPr>
          <p:grpSpPr>
            <a:xfrm>
              <a:off x="3125218" y="2011880"/>
              <a:ext cx="2457533" cy="2940788"/>
              <a:chOff x="3111836" y="1036835"/>
              <a:chExt cx="2457533" cy="2940788"/>
            </a:xfrm>
          </p:grpSpPr>
          <p:pic>
            <p:nvPicPr>
              <p:cNvPr id="748" name="Google Shape;748;p136" descr="A diagram of a diagram showing a signal&#10;&#10;AI-generated content may be incorrect."/>
              <p:cNvPicPr preferRelativeResize="0"/>
              <p:nvPr/>
            </p:nvPicPr>
            <p:blipFill rotWithShape="1">
              <a:blip r:embed="rId5">
                <a:alphaModFix/>
              </a:blip>
              <a:srcRect l="24196" t="22611" r="13700" b="28270"/>
              <a:stretch/>
            </p:blipFill>
            <p:spPr>
              <a:xfrm>
                <a:off x="3111836" y="1036835"/>
                <a:ext cx="2457533" cy="2940788"/>
              </a:xfrm>
              <a:prstGeom prst="rect">
                <a:avLst/>
              </a:prstGeom>
              <a:noFill/>
              <a:ln>
                <a:noFill/>
              </a:ln>
            </p:spPr>
          </p:pic>
          <p:sp>
            <p:nvSpPr>
              <p:cNvPr id="750" name="Google Shape;750;p136"/>
              <p:cNvSpPr txBox="1"/>
              <p:nvPr/>
            </p:nvSpPr>
            <p:spPr>
              <a:xfrm>
                <a:off x="3392424" y="3235025"/>
                <a:ext cx="896112"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Cathode cage</a:t>
                </a:r>
                <a:endParaRPr dirty="0"/>
              </a:p>
            </p:txBody>
          </p:sp>
          <p:sp>
            <p:nvSpPr>
              <p:cNvPr id="751" name="Google Shape;751;p136"/>
              <p:cNvSpPr txBox="1"/>
              <p:nvPr/>
            </p:nvSpPr>
            <p:spPr>
              <a:xfrm>
                <a:off x="3392424" y="2307472"/>
                <a:ext cx="312892"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136"/>
              <p:cNvSpPr txBox="1"/>
              <p:nvPr/>
            </p:nvSpPr>
            <p:spPr>
              <a:xfrm>
                <a:off x="4848525" y="1061048"/>
                <a:ext cx="72084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Signal</a:t>
                </a:r>
                <a:endParaRPr dirty="0"/>
              </a:p>
            </p:txBody>
          </p:sp>
          <p:sp>
            <p:nvSpPr>
              <p:cNvPr id="753" name="Google Shape;753;p136"/>
              <p:cNvSpPr txBox="1"/>
              <p:nvPr/>
            </p:nvSpPr>
            <p:spPr>
              <a:xfrm>
                <a:off x="4823047" y="2786318"/>
                <a:ext cx="443897" cy="24622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0" u="none" strike="noStrike" cap="none">
                    <a:solidFill>
                      <a:srgbClr val="FF0000"/>
                    </a:solidFill>
                    <a:latin typeface="Arial"/>
                    <a:ea typeface="Arial"/>
                    <a:cs typeface="Arial"/>
                    <a:sym typeface="Arial"/>
                  </a:rPr>
                  <a:t>E</a:t>
                </a:r>
                <a:r>
                  <a:rPr lang="en-GB" sz="1000" b="0" i="0" u="none" strike="noStrike" cap="none" baseline="-25000">
                    <a:solidFill>
                      <a:srgbClr val="FF0000"/>
                    </a:solidFill>
                    <a:latin typeface="Arial"/>
                    <a:ea typeface="Arial"/>
                    <a:cs typeface="Arial"/>
                    <a:sym typeface="Arial"/>
                  </a:rPr>
                  <a:t>max</a:t>
                </a:r>
                <a:endParaRPr/>
              </a:p>
            </p:txBody>
          </p:sp>
        </p:grpSp>
        <p:sp>
          <p:nvSpPr>
            <p:cNvPr id="9" name="Rectangle 8">
              <a:extLst>
                <a:ext uri="{FF2B5EF4-FFF2-40B4-BE49-F238E27FC236}">
                  <a16:creationId xmlns:a16="http://schemas.microsoft.com/office/drawing/2014/main" id="{BFF0EF41-E4B5-AD83-831D-CAD129A812C9}"/>
                </a:ext>
              </a:extLst>
            </p:cNvPr>
            <p:cNvSpPr/>
            <p:nvPr/>
          </p:nvSpPr>
          <p:spPr>
            <a:xfrm>
              <a:off x="3149850" y="2189981"/>
              <a:ext cx="312891" cy="1538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035CE1-A279-371C-4318-2D1A20B194EA}"/>
                </a:ext>
              </a:extLst>
            </p:cNvPr>
            <p:cNvSpPr txBox="1"/>
            <p:nvPr/>
          </p:nvSpPr>
          <p:spPr>
            <a:xfrm>
              <a:off x="3562252" y="1944604"/>
              <a:ext cx="1329144" cy="523220"/>
            </a:xfrm>
            <a:prstGeom prst="rect">
              <a:avLst/>
            </a:prstGeom>
            <a:noFill/>
          </p:spPr>
          <p:txBody>
            <a:bodyPr wrap="square" rtlCol="0">
              <a:spAutoFit/>
            </a:bodyPr>
            <a:lstStyle/>
            <a:p>
              <a:r>
                <a:rPr lang="en-US" dirty="0">
                  <a:solidFill>
                    <a:srgbClr val="0C6DAF"/>
                  </a:solidFill>
                </a:rPr>
                <a:t>Source position</a:t>
              </a:r>
            </a:p>
          </p:txBody>
        </p:sp>
      </p:grpSp>
      <p:cxnSp>
        <p:nvCxnSpPr>
          <p:cNvPr id="3" name="Straight Arrow Connector 2">
            <a:extLst>
              <a:ext uri="{FF2B5EF4-FFF2-40B4-BE49-F238E27FC236}">
                <a16:creationId xmlns:a16="http://schemas.microsoft.com/office/drawing/2014/main" id="{433E9993-C798-FE40-AD3D-9DE475F83207}"/>
              </a:ext>
            </a:extLst>
          </p:cNvPr>
          <p:cNvCxnSpPr>
            <a:cxnSpLocks/>
          </p:cNvCxnSpPr>
          <p:nvPr/>
        </p:nvCxnSpPr>
        <p:spPr>
          <a:xfrm>
            <a:off x="5018887" y="1168782"/>
            <a:ext cx="2938151" cy="965276"/>
          </a:xfrm>
          <a:prstGeom prst="straightConnector1">
            <a:avLst/>
          </a:prstGeom>
          <a:ln>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4" name="Straight Arrow Connector 3">
            <a:extLst>
              <a:ext uri="{FF2B5EF4-FFF2-40B4-BE49-F238E27FC236}">
                <a16:creationId xmlns:a16="http://schemas.microsoft.com/office/drawing/2014/main" id="{8713EF46-B4AF-8EAD-0E33-7E991D5ED034}"/>
              </a:ext>
            </a:extLst>
          </p:cNvPr>
          <p:cNvCxnSpPr>
            <a:cxnSpLocks/>
          </p:cNvCxnSpPr>
          <p:nvPr/>
        </p:nvCxnSpPr>
        <p:spPr>
          <a:xfrm>
            <a:off x="5018887" y="1393286"/>
            <a:ext cx="2560082" cy="1218479"/>
          </a:xfrm>
          <a:prstGeom prst="straightConnector1">
            <a:avLst/>
          </a:prstGeom>
          <a:ln>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13" name="Straight Arrow Connector 12">
            <a:extLst>
              <a:ext uri="{FF2B5EF4-FFF2-40B4-BE49-F238E27FC236}">
                <a16:creationId xmlns:a16="http://schemas.microsoft.com/office/drawing/2014/main" id="{ED6944FD-2410-3916-C834-6D5128573895}"/>
              </a:ext>
            </a:extLst>
          </p:cNvPr>
          <p:cNvCxnSpPr>
            <a:cxnSpLocks/>
          </p:cNvCxnSpPr>
          <p:nvPr/>
        </p:nvCxnSpPr>
        <p:spPr>
          <a:xfrm>
            <a:off x="5100874" y="1745241"/>
            <a:ext cx="2231911" cy="989167"/>
          </a:xfrm>
          <a:prstGeom prst="straightConnector1">
            <a:avLst/>
          </a:prstGeom>
          <a:ln>
            <a:solidFill>
              <a:srgbClr val="C00000"/>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6">
                                            <p:txEl>
                                              <p:pRg st="0" end="0"/>
                                            </p:txEl>
                                          </p:spTgt>
                                        </p:tgtEl>
                                        <p:attrNameLst>
                                          <p:attrName>style.visibility</p:attrName>
                                        </p:attrNameLst>
                                      </p:cBhvr>
                                      <p:to>
                                        <p:strVal val="visible"/>
                                      </p:to>
                                    </p:set>
                                    <p:anim calcmode="lin" valueType="num">
                                      <p:cBhvr additive="base">
                                        <p:cTn id="7" dur="500" fill="hold"/>
                                        <p:tgtEl>
                                          <p:spTgt spid="7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4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6">
                                            <p:txEl>
                                              <p:pRg st="1" end="1"/>
                                            </p:txEl>
                                          </p:spTgt>
                                        </p:tgtEl>
                                        <p:attrNameLst>
                                          <p:attrName>style.visibility</p:attrName>
                                        </p:attrNameLst>
                                      </p:cBhvr>
                                      <p:to>
                                        <p:strVal val="visible"/>
                                      </p:to>
                                    </p:set>
                                    <p:anim calcmode="lin" valueType="num">
                                      <p:cBhvr additive="base">
                                        <p:cTn id="11" dur="500" fill="hold"/>
                                        <p:tgtEl>
                                          <p:spTgt spid="74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4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46">
                                            <p:txEl>
                                              <p:pRg st="2" end="2"/>
                                            </p:txEl>
                                          </p:spTgt>
                                        </p:tgtEl>
                                        <p:attrNameLst>
                                          <p:attrName>style.visibility</p:attrName>
                                        </p:attrNameLst>
                                      </p:cBhvr>
                                      <p:to>
                                        <p:strVal val="visible"/>
                                      </p:to>
                                    </p:set>
                                    <p:anim calcmode="lin" valueType="num">
                                      <p:cBhvr additive="base">
                                        <p:cTn id="15" dur="500" fill="hold"/>
                                        <p:tgtEl>
                                          <p:spTgt spid="74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4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46">
                                            <p:txEl>
                                              <p:pRg st="3" end="3"/>
                                            </p:txEl>
                                          </p:spTgt>
                                        </p:tgtEl>
                                        <p:attrNameLst>
                                          <p:attrName>style.visibility</p:attrName>
                                        </p:attrNameLst>
                                      </p:cBhvr>
                                      <p:to>
                                        <p:strVal val="visible"/>
                                      </p:to>
                                    </p:set>
                                    <p:anim calcmode="lin" valueType="num">
                                      <p:cBhvr additive="base">
                                        <p:cTn id="19" dur="500" fill="hold"/>
                                        <p:tgtEl>
                                          <p:spTgt spid="74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4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47"/>
                                        </p:tgtEl>
                                        <p:attrNameLst>
                                          <p:attrName>style.visibility</p:attrName>
                                        </p:attrNameLst>
                                      </p:cBhvr>
                                      <p:to>
                                        <p:strVal val="visible"/>
                                      </p:to>
                                    </p:set>
                                    <p:anim calcmode="lin" valueType="num">
                                      <p:cBhvr additive="base">
                                        <p:cTn id="35" dur="500" fill="hold"/>
                                        <p:tgtEl>
                                          <p:spTgt spid="747"/>
                                        </p:tgtEl>
                                        <p:attrNameLst>
                                          <p:attrName>ppt_x</p:attrName>
                                        </p:attrNameLst>
                                      </p:cBhvr>
                                      <p:tavLst>
                                        <p:tav tm="0">
                                          <p:val>
                                            <p:strVal val="#ppt_x"/>
                                          </p:val>
                                        </p:tav>
                                        <p:tav tm="100000">
                                          <p:val>
                                            <p:strVal val="#ppt_x"/>
                                          </p:val>
                                        </p:tav>
                                      </p:tavLst>
                                    </p:anim>
                                    <p:anim calcmode="lin" valueType="num">
                                      <p:cBhvr additive="base">
                                        <p:cTn id="36" dur="500" fill="hold"/>
                                        <p:tgtEl>
                                          <p:spTgt spid="74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par>
                          <p:cTn id="53" fill="hold">
                            <p:stCondLst>
                              <p:cond delay="1500"/>
                            </p:stCondLst>
                            <p:childTnLst>
                              <p:par>
                                <p:cTn id="54" presetID="2" presetClass="entr" presetSubtype="4"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fill="hold"/>
                                        <p:tgtEl>
                                          <p:spTgt spid="4"/>
                                        </p:tgtEl>
                                        <p:attrNameLst>
                                          <p:attrName>ppt_x</p:attrName>
                                        </p:attrNameLst>
                                      </p:cBhvr>
                                      <p:tavLst>
                                        <p:tav tm="0">
                                          <p:val>
                                            <p:strVal val="#ppt_x"/>
                                          </p:val>
                                        </p:tav>
                                        <p:tav tm="100000">
                                          <p:val>
                                            <p:strVal val="#ppt_x"/>
                                          </p:val>
                                        </p:tav>
                                      </p:tavLst>
                                    </p:anim>
                                    <p:anim calcmode="lin" valueType="num">
                                      <p:cBhvr additive="base">
                                        <p:cTn id="57" dur="500" fill="hold"/>
                                        <p:tgtEl>
                                          <p:spTgt spid="4"/>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749"/>
                                        </p:tgtEl>
                                        <p:attrNameLst>
                                          <p:attrName>style.visibility</p:attrName>
                                        </p:attrNameLst>
                                      </p:cBhvr>
                                      <p:to>
                                        <p:strVal val="visible"/>
                                      </p:to>
                                    </p:set>
                                    <p:anim calcmode="lin" valueType="num">
                                      <p:cBhvr additive="base">
                                        <p:cTn id="60" dur="500" fill="hold"/>
                                        <p:tgtEl>
                                          <p:spTgt spid="749"/>
                                        </p:tgtEl>
                                        <p:attrNameLst>
                                          <p:attrName>ppt_x</p:attrName>
                                        </p:attrNameLst>
                                      </p:cBhvr>
                                      <p:tavLst>
                                        <p:tav tm="0">
                                          <p:val>
                                            <p:strVal val="#ppt_x"/>
                                          </p:val>
                                        </p:tav>
                                        <p:tav tm="100000">
                                          <p:val>
                                            <p:strVal val="#ppt_x"/>
                                          </p:val>
                                        </p:tav>
                                      </p:tavLst>
                                    </p:anim>
                                    <p:anim calcmode="lin" valueType="num">
                                      <p:cBhvr additive="base">
                                        <p:cTn id="61" dur="500" fill="hold"/>
                                        <p:tgtEl>
                                          <p:spTgt spid="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 grpId="0" uiExpand="1" build="p"/>
      <p:bldP spid="747" grpId="0"/>
      <p:bldP spid="7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6" name="Picture 5" descr="A graph of a function&#10;&#10;AI-generated content may be incorrect.">
            <a:extLst>
              <a:ext uri="{FF2B5EF4-FFF2-40B4-BE49-F238E27FC236}">
                <a16:creationId xmlns:a16="http://schemas.microsoft.com/office/drawing/2014/main" id="{DD599930-511E-ED64-6BDD-8DFF77B6E353}"/>
              </a:ext>
            </a:extLst>
          </p:cNvPr>
          <p:cNvPicPr>
            <a:picLocks noChangeAspect="1"/>
          </p:cNvPicPr>
          <p:nvPr/>
        </p:nvPicPr>
        <p:blipFill>
          <a:blip r:embed="rId3"/>
          <a:stretch>
            <a:fillRect/>
          </a:stretch>
        </p:blipFill>
        <p:spPr>
          <a:xfrm>
            <a:off x="411547" y="819991"/>
            <a:ext cx="5550281" cy="4178163"/>
          </a:xfrm>
          <a:prstGeom prst="rect">
            <a:avLst/>
          </a:prstGeom>
        </p:spPr>
      </p:pic>
      <p:sp>
        <p:nvSpPr>
          <p:cNvPr id="760" name="Google Shape;760;p135"/>
          <p:cNvSpPr txBox="1">
            <a:spLocks noGrp="1"/>
          </p:cNvSpPr>
          <p:nvPr>
            <p:ph type="title"/>
          </p:nvPr>
        </p:nvSpPr>
        <p:spPr>
          <a:xfrm>
            <a:off x="215037" y="44908"/>
            <a:ext cx="6881400"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dirty="0">
                <a:latin typeface="Arial"/>
                <a:ea typeface="Arial"/>
                <a:cs typeface="Arial"/>
                <a:sym typeface="Arial"/>
              </a:rPr>
              <a:t>Track visualisation</a:t>
            </a:r>
            <a:endParaRPr dirty="0">
              <a:latin typeface="Arial"/>
              <a:ea typeface="Arial"/>
              <a:cs typeface="Arial"/>
              <a:sym typeface="Arial"/>
            </a:endParaRPr>
          </a:p>
        </p:txBody>
      </p:sp>
      <p:sp>
        <p:nvSpPr>
          <p:cNvPr id="761" name="Google Shape;761;p135"/>
          <p:cNvSpPr txBox="1"/>
          <p:nvPr/>
        </p:nvSpPr>
        <p:spPr>
          <a:xfrm>
            <a:off x="6305198" y="2168625"/>
            <a:ext cx="2696517" cy="2140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C00000"/>
                </a:solidFill>
                <a:latin typeface="Arial"/>
                <a:ea typeface="Arial"/>
                <a:cs typeface="Arial"/>
                <a:sym typeface="Arial"/>
              </a:rPr>
              <a:t>Assumptions</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GB" sz="1600" b="0" i="0" u="none" strike="noStrike" cap="none" dirty="0">
                <a:solidFill>
                  <a:srgbClr val="C00000"/>
                </a:solidFill>
                <a:latin typeface="Arial"/>
                <a:ea typeface="Arial"/>
                <a:cs typeface="Arial"/>
                <a:sym typeface="Arial"/>
              </a:rPr>
              <a:t>Straight tracks</a:t>
            </a:r>
            <a:endParaRPr dirty="0"/>
          </a:p>
          <a:p>
            <a:pPr marL="285750" marR="0" lvl="0" indent="-196850" algn="l"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GB" sz="1600" b="0" i="0" u="none" strike="noStrike" cap="none" dirty="0">
                <a:solidFill>
                  <a:srgbClr val="C00000"/>
                </a:solidFill>
                <a:latin typeface="Arial"/>
                <a:ea typeface="Arial"/>
                <a:cs typeface="Arial"/>
                <a:sym typeface="Arial"/>
              </a:rPr>
              <a:t>Begin at R = 0 mm</a:t>
            </a:r>
            <a:endParaRPr dirty="0"/>
          </a:p>
          <a:p>
            <a:pPr marL="285750" marR="0" lvl="0" indent="-196850" algn="l"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GB" sz="1600" b="0" i="0" u="none" strike="noStrike" cap="none" dirty="0">
                <a:solidFill>
                  <a:srgbClr val="C00000"/>
                </a:solidFill>
                <a:latin typeface="Arial"/>
                <a:ea typeface="Arial"/>
                <a:cs typeface="Arial"/>
                <a:sym typeface="Arial"/>
              </a:rPr>
              <a:t>Signals begin to form at R = 12 mm</a:t>
            </a:r>
            <a:endParaRPr sz="1600" b="0" i="0" u="none" strike="noStrike" cap="none" dirty="0">
              <a:solidFill>
                <a:srgbClr val="000000"/>
              </a:solidFill>
              <a:latin typeface="Arial"/>
              <a:ea typeface="Arial"/>
              <a:cs typeface="Arial"/>
              <a:sym typeface="Arial"/>
            </a:endParaRPr>
          </a:p>
        </p:txBody>
      </p:sp>
      <p:cxnSp>
        <p:nvCxnSpPr>
          <p:cNvPr id="764" name="Google Shape;764;p135"/>
          <p:cNvCxnSpPr/>
          <p:nvPr/>
        </p:nvCxnSpPr>
        <p:spPr>
          <a:xfrm rot="10800000" flipH="1">
            <a:off x="952888" y="3804149"/>
            <a:ext cx="4489467" cy="14114"/>
          </a:xfrm>
          <a:prstGeom prst="straightConnector1">
            <a:avLst/>
          </a:prstGeom>
          <a:noFill/>
          <a:ln w="19050" cap="flat" cmpd="sng">
            <a:solidFill>
              <a:srgbClr val="5953D9"/>
            </a:solidFill>
            <a:prstDash val="dash"/>
            <a:round/>
            <a:headEnd type="none" w="sm" len="sm"/>
            <a:tailEnd type="none" w="sm" len="sm"/>
          </a:ln>
        </p:spPr>
      </p:cxnSp>
      <p:sp>
        <p:nvSpPr>
          <p:cNvPr id="765" name="Google Shape;765;p135"/>
          <p:cNvSpPr txBox="1"/>
          <p:nvPr/>
        </p:nvSpPr>
        <p:spPr>
          <a:xfrm>
            <a:off x="2906746" y="3847962"/>
            <a:ext cx="2794157" cy="3538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5954D9"/>
                </a:solidFill>
                <a:latin typeface="Arial"/>
                <a:ea typeface="Arial"/>
                <a:cs typeface="Arial"/>
                <a:sym typeface="Arial"/>
              </a:rPr>
              <a:t>Cathode cage, R=12 mm</a:t>
            </a:r>
            <a:endParaRPr sz="2800" b="0" i="0" u="none" strike="noStrike" cap="none">
              <a:solidFill>
                <a:srgbClr val="000000"/>
              </a:solidFill>
              <a:latin typeface="Arial"/>
              <a:ea typeface="Arial"/>
              <a:cs typeface="Arial"/>
              <a:sym typeface="Arial"/>
            </a:endParaRPr>
          </a:p>
        </p:txBody>
      </p:sp>
      <p:sp>
        <p:nvSpPr>
          <p:cNvPr id="766" name="Google Shape;766;p135"/>
          <p:cNvSpPr txBox="1"/>
          <p:nvPr/>
        </p:nvSpPr>
        <p:spPr>
          <a:xfrm>
            <a:off x="3699117" y="1245882"/>
            <a:ext cx="2434396" cy="391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err="1">
                <a:solidFill>
                  <a:srgbClr val="00B050"/>
                </a:solidFill>
                <a:latin typeface="Arial"/>
                <a:ea typeface="Arial"/>
                <a:cs typeface="Arial"/>
                <a:sym typeface="Arial"/>
              </a:rPr>
              <a:t>μRWELL</a:t>
            </a:r>
            <a:r>
              <a:rPr lang="en-GB" sz="1400" b="0" i="0" u="none" strike="noStrike" cap="none" dirty="0">
                <a:solidFill>
                  <a:srgbClr val="00B050"/>
                </a:solidFill>
                <a:latin typeface="Arial"/>
                <a:ea typeface="Arial"/>
                <a:cs typeface="Arial"/>
                <a:sym typeface="Arial"/>
              </a:rPr>
              <a:t> pad plane</a:t>
            </a:r>
            <a:endParaRPr sz="2800" b="0" i="0" u="none" strike="noStrike" cap="none" dirty="0">
              <a:solidFill>
                <a:srgbClr val="000000"/>
              </a:solidFill>
              <a:latin typeface="Arial"/>
              <a:ea typeface="Arial"/>
              <a:cs typeface="Arial"/>
              <a:sym typeface="Arial"/>
            </a:endParaRPr>
          </a:p>
        </p:txBody>
      </p:sp>
      <p:cxnSp>
        <p:nvCxnSpPr>
          <p:cNvPr id="767" name="Google Shape;767;p135"/>
          <p:cNvCxnSpPr/>
          <p:nvPr/>
        </p:nvCxnSpPr>
        <p:spPr>
          <a:xfrm>
            <a:off x="952887" y="1231376"/>
            <a:ext cx="4622879" cy="381"/>
          </a:xfrm>
          <a:prstGeom prst="straightConnector1">
            <a:avLst/>
          </a:prstGeom>
          <a:noFill/>
          <a:ln w="19050" cap="flat" cmpd="sng">
            <a:solidFill>
              <a:srgbClr val="00B050"/>
            </a:solidFill>
            <a:prstDash val="dash"/>
            <a:round/>
            <a:headEnd type="none" w="sm" len="sm"/>
            <a:tailEnd type="none" w="sm" len="sm"/>
          </a:ln>
        </p:spPr>
      </p:cxnSp>
      <p:sp>
        <p:nvSpPr>
          <p:cNvPr id="768" name="Google Shape;768;p135"/>
          <p:cNvSpPr txBox="1"/>
          <p:nvPr/>
        </p:nvSpPr>
        <p:spPr>
          <a:xfrm rot="16200000">
            <a:off x="-1506589" y="2810373"/>
            <a:ext cx="4173393"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                                                              R               </a:t>
            </a:r>
            <a:endParaRPr/>
          </a:p>
        </p:txBody>
      </p:sp>
      <p:sp>
        <p:nvSpPr>
          <p:cNvPr id="769" name="Google Shape;769;p135"/>
          <p:cNvSpPr txBox="1"/>
          <p:nvPr/>
        </p:nvSpPr>
        <p:spPr>
          <a:xfrm>
            <a:off x="411547" y="4766283"/>
            <a:ext cx="5572151"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Pad</a:t>
            </a:r>
            <a:endParaRPr/>
          </a:p>
        </p:txBody>
      </p:sp>
      <p:sp>
        <p:nvSpPr>
          <p:cNvPr id="4" name="TextBox 3">
            <a:extLst>
              <a:ext uri="{FF2B5EF4-FFF2-40B4-BE49-F238E27FC236}">
                <a16:creationId xmlns:a16="http://schemas.microsoft.com/office/drawing/2014/main" id="{00A1C11F-784A-E02B-0AF5-D891E0406F23}"/>
              </a:ext>
            </a:extLst>
          </p:cNvPr>
          <p:cNvSpPr txBox="1"/>
          <p:nvPr/>
        </p:nvSpPr>
        <p:spPr>
          <a:xfrm>
            <a:off x="6676024" y="1070407"/>
            <a:ext cx="1676455" cy="566758"/>
          </a:xfrm>
          <a:prstGeom prst="rect">
            <a:avLst/>
          </a:prstGeom>
          <a:noFill/>
          <a:ln w="38100">
            <a:solidFill>
              <a:srgbClr val="C00000"/>
            </a:solidFill>
          </a:ln>
        </p:spPr>
        <p:txBody>
          <a:bodyPr wrap="square">
            <a:spAutoFit/>
          </a:bodyPr>
          <a:lstStyle/>
          <a:p>
            <a:pPr marL="0" lvl="0" indent="0" algn="ctr" rtl="0">
              <a:lnSpc>
                <a:spcPct val="115000"/>
              </a:lnSpc>
              <a:spcBef>
                <a:spcPts val="0"/>
              </a:spcBef>
              <a:spcAft>
                <a:spcPts val="0"/>
              </a:spcAft>
              <a:buNone/>
            </a:pPr>
            <a:r>
              <a:rPr lang="en-GB" sz="1400" b="1" baseline="30000" dirty="0">
                <a:latin typeface="+mn-lt"/>
              </a:rPr>
              <a:t> </a:t>
            </a:r>
            <a:r>
              <a:rPr lang="en-GB" b="1" dirty="0">
                <a:latin typeface="+mn-lt"/>
              </a:rPr>
              <a:t>Alpha </a:t>
            </a:r>
            <a:r>
              <a:rPr lang="en-GB" sz="1400" b="1" dirty="0">
                <a:latin typeface="+mn-lt"/>
              </a:rPr>
              <a:t>Source </a:t>
            </a:r>
          </a:p>
          <a:p>
            <a:pPr marL="0" lvl="0" indent="0" algn="ctr" rtl="0">
              <a:lnSpc>
                <a:spcPct val="115000"/>
              </a:lnSpc>
              <a:spcBef>
                <a:spcPts val="0"/>
              </a:spcBef>
              <a:spcAft>
                <a:spcPts val="0"/>
              </a:spcAft>
              <a:buNone/>
            </a:pPr>
            <a:r>
              <a:rPr lang="en-GB" sz="1400" baseline="30000" dirty="0">
                <a:latin typeface="+mn-lt"/>
              </a:rPr>
              <a:t>144</a:t>
            </a:r>
            <a:r>
              <a:rPr lang="en-GB" sz="1400" dirty="0">
                <a:latin typeface="+mn-lt"/>
              </a:rPr>
              <a:t>Gd - </a:t>
            </a:r>
            <a:r>
              <a:rPr lang="en-GB" sz="1400" b="1" dirty="0">
                <a:latin typeface="+mn-lt"/>
              </a:rPr>
              <a:t>3.27 MeV</a:t>
            </a:r>
            <a:endParaRPr lang="en-GB" sz="1400" dirty="0">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1"/>
          <p:cNvSpPr txBox="1">
            <a:spLocks noGrp="1"/>
          </p:cNvSpPr>
          <p:nvPr>
            <p:ph type="title"/>
          </p:nvPr>
        </p:nvSpPr>
        <p:spPr>
          <a:xfrm>
            <a:off x="176140" y="0"/>
            <a:ext cx="6881400"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dirty="0">
                <a:latin typeface="Arial"/>
                <a:ea typeface="Arial"/>
                <a:cs typeface="Arial"/>
                <a:sym typeface="Arial"/>
              </a:rPr>
              <a:t>Machine learning for PID</a:t>
            </a:r>
            <a:endParaRPr dirty="0">
              <a:latin typeface="Arial"/>
              <a:ea typeface="Arial"/>
              <a:cs typeface="Arial"/>
              <a:sym typeface="Arial"/>
            </a:endParaRPr>
          </a:p>
        </p:txBody>
      </p:sp>
      <p:pic>
        <p:nvPicPr>
          <p:cNvPr id="776" name="Google Shape;776;p11" descr="A graph with blue bars&#10;&#10;AI-generated content may be incorrect."/>
          <p:cNvPicPr preferRelativeResize="0"/>
          <p:nvPr/>
        </p:nvPicPr>
        <p:blipFill rotWithShape="1">
          <a:blip r:embed="rId3">
            <a:alphaModFix/>
          </a:blip>
          <a:srcRect t="9084" r="7382"/>
          <a:stretch>
            <a:fillRect/>
          </a:stretch>
        </p:blipFill>
        <p:spPr>
          <a:xfrm>
            <a:off x="4931380" y="808827"/>
            <a:ext cx="3654836" cy="2493353"/>
          </a:xfrm>
          <a:prstGeom prst="rect">
            <a:avLst/>
          </a:prstGeom>
          <a:noFill/>
          <a:ln>
            <a:noFill/>
          </a:ln>
        </p:spPr>
      </p:pic>
      <p:sp>
        <p:nvSpPr>
          <p:cNvPr id="778" name="Google Shape;778;p11"/>
          <p:cNvSpPr txBox="1"/>
          <p:nvPr/>
        </p:nvSpPr>
        <p:spPr>
          <a:xfrm>
            <a:off x="4751030" y="3460297"/>
            <a:ext cx="4374300" cy="1423436"/>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000000"/>
              </a:buClr>
              <a:buSzPts val="1400"/>
              <a:buFont typeface="Arial"/>
              <a:buChar char="●"/>
            </a:pPr>
            <a:r>
              <a:rPr lang="en-GB" sz="1400" b="0" i="0" u="none" strike="noStrike" cap="none" dirty="0">
                <a:solidFill>
                  <a:srgbClr val="000000"/>
                </a:solidFill>
                <a:latin typeface="Arial"/>
                <a:ea typeface="Arial"/>
                <a:cs typeface="Arial"/>
                <a:sym typeface="Arial"/>
              </a:rPr>
              <a:t>Train on simulation data →</a:t>
            </a:r>
            <a:r>
              <a:rPr lang="en-GB" dirty="0"/>
              <a:t> </a:t>
            </a:r>
            <a:r>
              <a:rPr lang="en-GB" sz="1400" b="0" i="0" u="none" strike="noStrike" cap="none" dirty="0">
                <a:solidFill>
                  <a:srgbClr val="000000"/>
                </a:solidFill>
                <a:latin typeface="Arial"/>
                <a:ea typeface="Arial"/>
                <a:cs typeface="Arial"/>
                <a:sym typeface="Arial"/>
              </a:rPr>
              <a:t>Extract feature importance</a:t>
            </a:r>
          </a:p>
          <a:p>
            <a:pPr marL="139700" marR="0" lvl="0" algn="l" rtl="0">
              <a:lnSpc>
                <a:spcPct val="115000"/>
              </a:lnSpc>
              <a:spcBef>
                <a:spcPts val="0"/>
              </a:spcBef>
              <a:spcAft>
                <a:spcPts val="0"/>
              </a:spcAft>
              <a:buClr>
                <a:srgbClr val="000000"/>
              </a:buClr>
              <a:buSzPts val="1400"/>
            </a:pPr>
            <a:endParaRPr lang="en-GB" sz="1400" b="0" i="0" u="none" strike="noStrike" cap="none" dirty="0">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GB" sz="1400" i="0" u="none" strike="noStrike" cap="none" dirty="0">
                <a:solidFill>
                  <a:srgbClr val="000000"/>
                </a:solidFill>
                <a:latin typeface="Arial"/>
                <a:ea typeface="Arial"/>
                <a:cs typeface="Arial"/>
                <a:sym typeface="Arial"/>
              </a:rPr>
              <a:t>Apply to experimental data → simulation guides optimal cuts and </a:t>
            </a:r>
            <a:r>
              <a:rPr lang="en-GB" sz="1400" b="1" i="0" u="none" strike="noStrike" cap="none" dirty="0">
                <a:solidFill>
                  <a:srgbClr val="000000"/>
                </a:solidFill>
                <a:latin typeface="Arial"/>
                <a:ea typeface="Arial"/>
                <a:cs typeface="Arial"/>
                <a:sym typeface="Arial"/>
              </a:rPr>
              <a:t>PID strategy</a:t>
            </a:r>
            <a:endParaRPr sz="1400" b="1" i="0" u="none" strike="noStrike" cap="none" dirty="0">
              <a:solidFill>
                <a:srgbClr val="000000"/>
              </a:solidFill>
              <a:latin typeface="Arial"/>
              <a:ea typeface="Arial"/>
              <a:cs typeface="Arial"/>
              <a:sym typeface="Arial"/>
            </a:endParaRPr>
          </a:p>
        </p:txBody>
      </p:sp>
      <p:sp>
        <p:nvSpPr>
          <p:cNvPr id="779" name="Google Shape;779;p11"/>
          <p:cNvSpPr txBox="1">
            <a:spLocks noGrp="1"/>
          </p:cNvSpPr>
          <p:nvPr>
            <p:ph type="body" idx="2"/>
          </p:nvPr>
        </p:nvSpPr>
        <p:spPr>
          <a:xfrm>
            <a:off x="6532919" y="1872370"/>
            <a:ext cx="1979700" cy="1050300"/>
          </a:xfrm>
          <a:prstGeom prst="rect">
            <a:avLst/>
          </a:prstGeom>
          <a:noFill/>
          <a:ln>
            <a:noFill/>
          </a:ln>
        </p:spPr>
        <p:txBody>
          <a:bodyPr spcFirstLastPara="1" wrap="square" lIns="91425" tIns="91425" rIns="91425" bIns="91425" anchor="t" anchorCtr="0">
            <a:noAutofit/>
          </a:bodyPr>
          <a:lstStyle/>
          <a:p>
            <a:pPr marL="101600" lvl="0" indent="0" algn="ctr" rtl="0">
              <a:lnSpc>
                <a:spcPct val="115000"/>
              </a:lnSpc>
              <a:spcBef>
                <a:spcPts val="0"/>
              </a:spcBef>
              <a:spcAft>
                <a:spcPts val="0"/>
              </a:spcAft>
              <a:buSzPts val="2000"/>
              <a:buNone/>
            </a:pPr>
            <a:r>
              <a:rPr lang="en-GB" sz="1600" b="1" dirty="0">
                <a:latin typeface="Arial"/>
                <a:ea typeface="Arial"/>
                <a:cs typeface="Arial"/>
                <a:sym typeface="Arial"/>
              </a:rPr>
              <a:t>Random forest classifier algorithm</a:t>
            </a:r>
            <a:r>
              <a:rPr lang="en-GB" sz="1600" dirty="0">
                <a:latin typeface="Arial"/>
                <a:ea typeface="Arial"/>
                <a:cs typeface="Arial"/>
                <a:sym typeface="Arial"/>
              </a:rPr>
              <a:t> </a:t>
            </a:r>
            <a:endParaRPr sz="1600" dirty="0">
              <a:latin typeface="Arial"/>
              <a:ea typeface="Arial"/>
              <a:cs typeface="Arial"/>
              <a:sym typeface="Arial"/>
            </a:endParaRPr>
          </a:p>
        </p:txBody>
      </p:sp>
      <p:grpSp>
        <p:nvGrpSpPr>
          <p:cNvPr id="7" name="Group 6">
            <a:extLst>
              <a:ext uri="{FF2B5EF4-FFF2-40B4-BE49-F238E27FC236}">
                <a16:creationId xmlns:a16="http://schemas.microsoft.com/office/drawing/2014/main" id="{4184BE40-28A8-65B7-277C-962A3A062125}"/>
              </a:ext>
            </a:extLst>
          </p:cNvPr>
          <p:cNvGrpSpPr/>
          <p:nvPr/>
        </p:nvGrpSpPr>
        <p:grpSpPr>
          <a:xfrm>
            <a:off x="197700" y="808827"/>
            <a:ext cx="4195272" cy="4074906"/>
            <a:chOff x="197700" y="808827"/>
            <a:chExt cx="4195272" cy="4074906"/>
          </a:xfrm>
        </p:grpSpPr>
        <p:grpSp>
          <p:nvGrpSpPr>
            <p:cNvPr id="6" name="Group 5">
              <a:extLst>
                <a:ext uri="{FF2B5EF4-FFF2-40B4-BE49-F238E27FC236}">
                  <a16:creationId xmlns:a16="http://schemas.microsoft.com/office/drawing/2014/main" id="{E10C3AE2-6C55-5970-7ADB-738C21FFF64F}"/>
                </a:ext>
              </a:extLst>
            </p:cNvPr>
            <p:cNvGrpSpPr/>
            <p:nvPr/>
          </p:nvGrpSpPr>
          <p:grpSpPr>
            <a:xfrm>
              <a:off x="197700" y="808827"/>
              <a:ext cx="4195272" cy="4074906"/>
              <a:chOff x="-364854" y="1608091"/>
              <a:chExt cx="4195272" cy="4074906"/>
            </a:xfrm>
          </p:grpSpPr>
          <p:pic>
            <p:nvPicPr>
              <p:cNvPr id="775" name="Google Shape;775;p11" descr="A graph of different sizes and colors&#10;&#10;AI-generated content may be incorrect."/>
              <p:cNvPicPr preferRelativeResize="0"/>
              <p:nvPr/>
            </p:nvPicPr>
            <p:blipFill rotWithShape="1">
              <a:blip r:embed="rId4">
                <a:alphaModFix/>
              </a:blip>
              <a:srcRect/>
              <a:stretch/>
            </p:blipFill>
            <p:spPr>
              <a:xfrm>
                <a:off x="-364854" y="1608091"/>
                <a:ext cx="4195272" cy="4074906"/>
              </a:xfrm>
              <a:prstGeom prst="rect">
                <a:avLst/>
              </a:prstGeom>
              <a:noFill/>
              <a:ln>
                <a:noFill/>
              </a:ln>
            </p:spPr>
          </p:pic>
          <p:sp>
            <p:nvSpPr>
              <p:cNvPr id="2" name="TextBox 1">
                <a:extLst>
                  <a:ext uri="{FF2B5EF4-FFF2-40B4-BE49-F238E27FC236}">
                    <a16:creationId xmlns:a16="http://schemas.microsoft.com/office/drawing/2014/main" id="{04936364-3B4F-0C7C-C62C-1E5D510674B5}"/>
                  </a:ext>
                </a:extLst>
              </p:cNvPr>
              <p:cNvSpPr txBox="1"/>
              <p:nvPr/>
            </p:nvSpPr>
            <p:spPr>
              <a:xfrm>
                <a:off x="2727131" y="3337767"/>
                <a:ext cx="1065475" cy="307777"/>
              </a:xfrm>
              <a:prstGeom prst="rect">
                <a:avLst/>
              </a:prstGeom>
              <a:solidFill>
                <a:schemeClr val="bg1"/>
              </a:solidFill>
            </p:spPr>
            <p:txBody>
              <a:bodyPr wrap="square" rtlCol="0">
                <a:spAutoFit/>
              </a:bodyPr>
              <a:lstStyle/>
              <a:p>
                <a:r>
                  <a:rPr lang="en-US" dirty="0">
                    <a:solidFill>
                      <a:srgbClr val="FF7D08"/>
                    </a:solidFill>
                  </a:rPr>
                  <a:t>Protons </a:t>
                </a:r>
              </a:p>
            </p:txBody>
          </p:sp>
          <p:sp>
            <p:nvSpPr>
              <p:cNvPr id="3" name="TextBox 2">
                <a:extLst>
                  <a:ext uri="{FF2B5EF4-FFF2-40B4-BE49-F238E27FC236}">
                    <a16:creationId xmlns:a16="http://schemas.microsoft.com/office/drawing/2014/main" id="{5C36DEA6-A62B-7782-92EF-280BB3284B6E}"/>
                  </a:ext>
                </a:extLst>
              </p:cNvPr>
              <p:cNvSpPr txBox="1"/>
              <p:nvPr/>
            </p:nvSpPr>
            <p:spPr>
              <a:xfrm>
                <a:off x="2764943" y="3632950"/>
                <a:ext cx="1065475" cy="307777"/>
              </a:xfrm>
              <a:prstGeom prst="rect">
                <a:avLst/>
              </a:prstGeom>
              <a:solidFill>
                <a:schemeClr val="bg1"/>
              </a:solidFill>
            </p:spPr>
            <p:txBody>
              <a:bodyPr wrap="square" rtlCol="0">
                <a:spAutoFit/>
              </a:bodyPr>
              <a:lstStyle/>
              <a:p>
                <a:r>
                  <a:rPr lang="en-US" dirty="0">
                    <a:solidFill>
                      <a:srgbClr val="0C6DAF"/>
                    </a:solidFill>
                  </a:rPr>
                  <a:t>Alphas</a:t>
                </a:r>
              </a:p>
            </p:txBody>
          </p:sp>
          <p:sp>
            <p:nvSpPr>
              <p:cNvPr id="4" name="Rectangle 3">
                <a:extLst>
                  <a:ext uri="{FF2B5EF4-FFF2-40B4-BE49-F238E27FC236}">
                    <a16:creationId xmlns:a16="http://schemas.microsoft.com/office/drawing/2014/main" id="{592409CB-FA3C-BFC0-78DE-48821F91B2ED}"/>
                  </a:ext>
                </a:extLst>
              </p:cNvPr>
              <p:cNvSpPr/>
              <p:nvPr/>
            </p:nvSpPr>
            <p:spPr>
              <a:xfrm>
                <a:off x="2598489" y="3436819"/>
                <a:ext cx="113618" cy="129807"/>
              </a:xfrm>
              <a:prstGeom prst="rect">
                <a:avLst/>
              </a:prstGeom>
              <a:solidFill>
                <a:srgbClr val="FF7D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D89F757-93EA-67B5-7B32-84C651698956}"/>
                  </a:ext>
                </a:extLst>
              </p:cNvPr>
              <p:cNvSpPr/>
              <p:nvPr/>
            </p:nvSpPr>
            <p:spPr>
              <a:xfrm>
                <a:off x="2598489" y="3721934"/>
                <a:ext cx="113618" cy="129807"/>
              </a:xfrm>
              <a:prstGeom prst="rect">
                <a:avLst/>
              </a:prstGeom>
              <a:solidFill>
                <a:srgbClr val="0C6D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7" name="Google Shape;777;p11"/>
            <p:cNvSpPr txBox="1"/>
            <p:nvPr/>
          </p:nvSpPr>
          <p:spPr>
            <a:xfrm>
              <a:off x="1917672" y="895285"/>
              <a:ext cx="2475300"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800" b="1" i="0" u="none" strike="noStrike" cap="none" baseline="30000" dirty="0">
                  <a:solidFill>
                    <a:srgbClr val="C00000"/>
                  </a:solidFill>
                  <a:latin typeface="Arial"/>
                  <a:ea typeface="Arial"/>
                  <a:cs typeface="Arial"/>
                  <a:sym typeface="Arial"/>
                </a:rPr>
                <a:t>27</a:t>
              </a:r>
              <a:r>
                <a:rPr lang="en-GB" sz="1800" b="1" i="0" u="none" strike="noStrike" cap="none" dirty="0">
                  <a:solidFill>
                    <a:srgbClr val="C00000"/>
                  </a:solidFill>
                  <a:latin typeface="Arial"/>
                  <a:ea typeface="Arial"/>
                  <a:cs typeface="Arial"/>
                  <a:sym typeface="Arial"/>
                </a:rPr>
                <a:t>Al(</a:t>
              </a:r>
              <a:r>
                <a:rPr lang="en-GB" sz="1800" b="1" i="0" u="none" strike="noStrike" cap="none" dirty="0" err="1">
                  <a:solidFill>
                    <a:srgbClr val="C00000"/>
                  </a:solidFill>
                  <a:latin typeface="Arial"/>
                  <a:ea typeface="Arial"/>
                  <a:cs typeface="Arial"/>
                  <a:sym typeface="Arial"/>
                </a:rPr>
                <a:t>ɑ,p</a:t>
              </a:r>
              <a:r>
                <a:rPr lang="en-GB" sz="1800" b="1" i="0" u="none" strike="noStrike" cap="none" dirty="0">
                  <a:solidFill>
                    <a:srgbClr val="C00000"/>
                  </a:solidFill>
                  <a:latin typeface="Arial"/>
                  <a:ea typeface="Arial"/>
                  <a:cs typeface="Arial"/>
                  <a:sym typeface="Arial"/>
                </a:rPr>
                <a:t>)</a:t>
              </a:r>
              <a:r>
                <a:rPr lang="en-GB" sz="1800" b="1" i="0" u="none" strike="noStrike" cap="none" baseline="30000" dirty="0">
                  <a:solidFill>
                    <a:srgbClr val="C00000"/>
                  </a:solidFill>
                  <a:latin typeface="Arial"/>
                  <a:ea typeface="Arial"/>
                  <a:cs typeface="Arial"/>
                  <a:sym typeface="Arial"/>
                </a:rPr>
                <a:t>30</a:t>
              </a:r>
              <a:r>
                <a:rPr lang="en-GB" sz="1800" b="1" i="0" u="none" strike="noStrike" cap="none" dirty="0">
                  <a:solidFill>
                    <a:srgbClr val="C00000"/>
                  </a:solidFill>
                  <a:latin typeface="Arial"/>
                  <a:ea typeface="Arial"/>
                  <a:cs typeface="Arial"/>
                  <a:sym typeface="Arial"/>
                </a:rPr>
                <a:t>Si</a:t>
              </a:r>
              <a:endParaRPr sz="1800" b="0" i="0" u="none" strike="noStrike" cap="none" dirty="0">
                <a:solidFill>
                  <a:srgbClr val="000000"/>
                </a:solidFill>
                <a:latin typeface="Arial"/>
                <a:ea typeface="Arial"/>
                <a:cs typeface="Arial"/>
                <a:sym typeface="Arial"/>
              </a:endParaRPr>
            </a:p>
          </p:txBody>
        </p:sp>
      </p:grpSp>
      <p:sp>
        <p:nvSpPr>
          <p:cNvPr id="8" name="TextBox 7">
            <a:extLst>
              <a:ext uri="{FF2B5EF4-FFF2-40B4-BE49-F238E27FC236}">
                <a16:creationId xmlns:a16="http://schemas.microsoft.com/office/drawing/2014/main" id="{A635017C-63F1-3DA7-586D-1D806B96EF05}"/>
              </a:ext>
            </a:extLst>
          </p:cNvPr>
          <p:cNvSpPr txBox="1"/>
          <p:nvPr/>
        </p:nvSpPr>
        <p:spPr>
          <a:xfrm>
            <a:off x="197700" y="4751471"/>
            <a:ext cx="4195271" cy="261610"/>
          </a:xfrm>
          <a:prstGeom prst="rect">
            <a:avLst/>
          </a:prstGeom>
          <a:solidFill>
            <a:schemeClr val="bg1"/>
          </a:solidFill>
        </p:spPr>
        <p:txBody>
          <a:bodyPr wrap="square" rtlCol="0">
            <a:spAutoFit/>
          </a:bodyPr>
          <a:lstStyle/>
          <a:p>
            <a:r>
              <a:rPr lang="en-US" sz="1050" dirty="0"/>
              <a:t>       pads  </a:t>
            </a:r>
            <a:r>
              <a:rPr lang="en-US" sz="1050" dirty="0" err="1"/>
              <a:t>pad_max</a:t>
            </a:r>
            <a:r>
              <a:rPr lang="en-US" sz="1050" dirty="0"/>
              <a:t> </a:t>
            </a:r>
            <a:r>
              <a:rPr lang="en-US" sz="1050" dirty="0" err="1"/>
              <a:t>pad_min</a:t>
            </a:r>
            <a:r>
              <a:rPr lang="en-US" sz="1050" dirty="0"/>
              <a:t> </a:t>
            </a:r>
            <a:r>
              <a:rPr lang="en-US" sz="1050" dirty="0" err="1"/>
              <a:t>E_sum</a:t>
            </a:r>
            <a:r>
              <a:rPr lang="en-US" sz="1050" dirty="0"/>
              <a:t> </a:t>
            </a:r>
            <a:r>
              <a:rPr lang="en-US" sz="1050" dirty="0" err="1"/>
              <a:t>E_max</a:t>
            </a:r>
            <a:r>
              <a:rPr lang="en-US" sz="1050" dirty="0"/>
              <a:t>  </a:t>
            </a:r>
            <a:r>
              <a:rPr lang="en-US" sz="1050" dirty="0" err="1"/>
              <a:t>E_avg</a:t>
            </a:r>
            <a:r>
              <a:rPr lang="en-US" sz="1050" dirty="0"/>
              <a:t>    angle</a:t>
            </a:r>
          </a:p>
        </p:txBody>
      </p:sp>
      <p:sp>
        <p:nvSpPr>
          <p:cNvPr id="9" name="TextBox 8">
            <a:extLst>
              <a:ext uri="{FF2B5EF4-FFF2-40B4-BE49-F238E27FC236}">
                <a16:creationId xmlns:a16="http://schemas.microsoft.com/office/drawing/2014/main" id="{63F89424-D9D3-105C-8813-741F1D4DBE36}"/>
              </a:ext>
            </a:extLst>
          </p:cNvPr>
          <p:cNvSpPr txBox="1"/>
          <p:nvPr/>
        </p:nvSpPr>
        <p:spPr>
          <a:xfrm rot="16200000">
            <a:off x="-1876313" y="2783996"/>
            <a:ext cx="4204255" cy="253916"/>
          </a:xfrm>
          <a:prstGeom prst="rect">
            <a:avLst/>
          </a:prstGeom>
          <a:solidFill>
            <a:schemeClr val="bg1"/>
          </a:solidFill>
        </p:spPr>
        <p:txBody>
          <a:bodyPr wrap="square" rtlCol="0">
            <a:spAutoFit/>
          </a:bodyPr>
          <a:lstStyle/>
          <a:p>
            <a:r>
              <a:rPr lang="en-US" sz="1050" dirty="0"/>
              <a:t>           angle     </a:t>
            </a:r>
            <a:r>
              <a:rPr lang="en-US" sz="1050" dirty="0" err="1"/>
              <a:t>E_avg</a:t>
            </a:r>
            <a:r>
              <a:rPr lang="en-US" sz="1050" dirty="0"/>
              <a:t>    </a:t>
            </a:r>
            <a:r>
              <a:rPr lang="en-US" sz="1050" dirty="0" err="1"/>
              <a:t>E_max</a:t>
            </a:r>
            <a:r>
              <a:rPr lang="en-US" sz="1050" dirty="0"/>
              <a:t>   </a:t>
            </a:r>
            <a:r>
              <a:rPr lang="en-US" sz="1050" dirty="0" err="1"/>
              <a:t>E_sum</a:t>
            </a:r>
            <a:r>
              <a:rPr lang="en-US" sz="1050" dirty="0"/>
              <a:t>   </a:t>
            </a:r>
            <a:r>
              <a:rPr lang="en-US" sz="1050" dirty="0" err="1"/>
              <a:t>pad_min</a:t>
            </a:r>
            <a:r>
              <a:rPr lang="en-US" sz="1050" dirty="0"/>
              <a:t> </a:t>
            </a:r>
            <a:r>
              <a:rPr lang="en-US" sz="1050" dirty="0" err="1"/>
              <a:t>pad_max</a:t>
            </a:r>
            <a:endParaRPr lang="en-US"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6"/>
                                        </p:tgtEl>
                                        <p:attrNameLst>
                                          <p:attrName>style.visibility</p:attrName>
                                        </p:attrNameLst>
                                      </p:cBhvr>
                                      <p:to>
                                        <p:strVal val="visible"/>
                                      </p:to>
                                    </p:set>
                                    <p:anim calcmode="lin" valueType="num">
                                      <p:cBhvr additive="base">
                                        <p:cTn id="7" dur="500" fill="hold"/>
                                        <p:tgtEl>
                                          <p:spTgt spid="776"/>
                                        </p:tgtEl>
                                        <p:attrNameLst>
                                          <p:attrName>ppt_x</p:attrName>
                                        </p:attrNameLst>
                                      </p:cBhvr>
                                      <p:tavLst>
                                        <p:tav tm="0">
                                          <p:val>
                                            <p:strVal val="#ppt_x"/>
                                          </p:val>
                                        </p:tav>
                                        <p:tav tm="100000">
                                          <p:val>
                                            <p:strVal val="#ppt_x"/>
                                          </p:val>
                                        </p:tav>
                                      </p:tavLst>
                                    </p:anim>
                                    <p:anim calcmode="lin" valueType="num">
                                      <p:cBhvr additive="base">
                                        <p:cTn id="8" dur="500" fill="hold"/>
                                        <p:tgtEl>
                                          <p:spTgt spid="7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79">
                                            <p:txEl>
                                              <p:pRg st="0" end="0"/>
                                            </p:txEl>
                                          </p:spTgt>
                                        </p:tgtEl>
                                        <p:attrNameLst>
                                          <p:attrName>style.visibility</p:attrName>
                                        </p:attrNameLst>
                                      </p:cBhvr>
                                      <p:to>
                                        <p:strVal val="visible"/>
                                      </p:to>
                                    </p:set>
                                    <p:anim calcmode="lin" valueType="num">
                                      <p:cBhvr additive="base">
                                        <p:cTn id="13" dur="500" fill="hold"/>
                                        <p:tgtEl>
                                          <p:spTgt spid="77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78"/>
                                        </p:tgtEl>
                                        <p:attrNameLst>
                                          <p:attrName>style.visibility</p:attrName>
                                        </p:attrNameLst>
                                      </p:cBhvr>
                                      <p:to>
                                        <p:strVal val="visible"/>
                                      </p:to>
                                    </p:set>
                                    <p:anim calcmode="lin" valueType="num">
                                      <p:cBhvr additive="base">
                                        <p:cTn id="19" dur="500" fill="hold"/>
                                        <p:tgtEl>
                                          <p:spTgt spid="778"/>
                                        </p:tgtEl>
                                        <p:attrNameLst>
                                          <p:attrName>ppt_x</p:attrName>
                                        </p:attrNameLst>
                                      </p:cBhvr>
                                      <p:tavLst>
                                        <p:tav tm="0">
                                          <p:val>
                                            <p:strVal val="#ppt_x"/>
                                          </p:val>
                                        </p:tav>
                                        <p:tav tm="100000">
                                          <p:val>
                                            <p:strVal val="#ppt_x"/>
                                          </p:val>
                                        </p:tav>
                                      </p:tavLst>
                                    </p:anim>
                                    <p:anim calcmode="lin" valueType="num">
                                      <p:cBhvr additive="base">
                                        <p:cTn id="20" dur="500" fill="hold"/>
                                        <p:tgtEl>
                                          <p:spTgt spid="7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0"/>
      <p:bldP spid="77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
          <p:cNvSpPr txBox="1">
            <a:spLocks noGrp="1"/>
          </p:cNvSpPr>
          <p:nvPr>
            <p:ph type="title"/>
          </p:nvPr>
        </p:nvSpPr>
        <p:spPr>
          <a:xfrm>
            <a:off x="179103" y="0"/>
            <a:ext cx="6881400"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dirty="0">
                <a:latin typeface="Arial"/>
                <a:ea typeface="Arial"/>
                <a:cs typeface="Arial"/>
                <a:sym typeface="Arial"/>
              </a:rPr>
              <a:t>Summary </a:t>
            </a:r>
            <a:endParaRPr dirty="0"/>
          </a:p>
        </p:txBody>
      </p:sp>
      <p:sp>
        <p:nvSpPr>
          <p:cNvPr id="785" name="Google Shape;785;p1"/>
          <p:cNvSpPr txBox="1">
            <a:spLocks noGrp="1"/>
          </p:cNvSpPr>
          <p:nvPr>
            <p:ph type="body" idx="2"/>
          </p:nvPr>
        </p:nvSpPr>
        <p:spPr>
          <a:xfrm>
            <a:off x="-61977" y="1251483"/>
            <a:ext cx="4832760" cy="30381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Arial"/>
              <a:buChar char="•"/>
            </a:pPr>
            <a:r>
              <a:rPr lang="en-GB" sz="1600" dirty="0">
                <a:latin typeface="Arial"/>
                <a:ea typeface="Arial"/>
                <a:cs typeface="Arial"/>
                <a:sym typeface="Arial"/>
              </a:rPr>
              <a:t>First measurement of </a:t>
            </a:r>
            <a:r>
              <a:rPr lang="en-GB" sz="1600" dirty="0" err="1">
                <a:latin typeface="Arial"/>
                <a:ea typeface="Arial"/>
                <a:cs typeface="Arial"/>
                <a:sym typeface="Arial"/>
              </a:rPr>
              <a:t>astrophysically</a:t>
            </a:r>
            <a:r>
              <a:rPr lang="en-GB" sz="1600" dirty="0">
                <a:latin typeface="Arial"/>
                <a:ea typeface="Arial"/>
                <a:cs typeface="Arial"/>
                <a:sym typeface="Arial"/>
              </a:rPr>
              <a:t> significant  </a:t>
            </a:r>
            <a:r>
              <a:rPr lang="en-GB" sz="1600" b="1" baseline="30000" dirty="0">
                <a:solidFill>
                  <a:schemeClr val="dk1"/>
                </a:solidFill>
                <a:latin typeface="Arial"/>
                <a:ea typeface="Arial"/>
                <a:cs typeface="Arial"/>
                <a:sym typeface="Arial"/>
              </a:rPr>
              <a:t>27</a:t>
            </a:r>
            <a:r>
              <a:rPr lang="en-GB" sz="1600" b="1" dirty="0">
                <a:solidFill>
                  <a:schemeClr val="dk1"/>
                </a:solidFill>
                <a:latin typeface="Arial"/>
                <a:ea typeface="Arial"/>
                <a:cs typeface="Arial"/>
                <a:sym typeface="Arial"/>
              </a:rPr>
              <a:t>Al(</a:t>
            </a:r>
            <a:r>
              <a:rPr lang="en-GB" sz="1600" b="1" dirty="0" err="1">
                <a:solidFill>
                  <a:schemeClr val="dk1"/>
                </a:solidFill>
                <a:latin typeface="Arial"/>
                <a:ea typeface="Arial"/>
                <a:cs typeface="Arial"/>
                <a:sym typeface="Arial"/>
              </a:rPr>
              <a:t>ɑ,p</a:t>
            </a:r>
            <a:r>
              <a:rPr lang="en-GB" sz="1600" b="1" dirty="0">
                <a:solidFill>
                  <a:schemeClr val="dk1"/>
                </a:solidFill>
                <a:latin typeface="Arial"/>
                <a:ea typeface="Arial"/>
                <a:cs typeface="Arial"/>
                <a:sym typeface="Arial"/>
              </a:rPr>
              <a:t>)</a:t>
            </a:r>
            <a:r>
              <a:rPr lang="en-GB" sz="1600" b="1" baseline="30000" dirty="0">
                <a:solidFill>
                  <a:schemeClr val="dk1"/>
                </a:solidFill>
                <a:latin typeface="Arial"/>
                <a:ea typeface="Arial"/>
                <a:cs typeface="Arial"/>
                <a:sym typeface="Arial"/>
              </a:rPr>
              <a:t>30</a:t>
            </a:r>
            <a:r>
              <a:rPr lang="en-GB" sz="1600" b="1" dirty="0">
                <a:solidFill>
                  <a:schemeClr val="dk1"/>
                </a:solidFill>
                <a:latin typeface="Arial"/>
                <a:ea typeface="Arial"/>
                <a:cs typeface="Arial"/>
                <a:sym typeface="Arial"/>
              </a:rPr>
              <a:t>Si within Gamow window </a:t>
            </a:r>
            <a:r>
              <a:rPr lang="en-GB" sz="1600" dirty="0">
                <a:solidFill>
                  <a:schemeClr val="dk1"/>
                </a:solidFill>
                <a:latin typeface="Arial"/>
                <a:ea typeface="Arial"/>
                <a:cs typeface="Arial"/>
                <a:sym typeface="Arial"/>
              </a:rPr>
              <a:t>at TRIUMF</a:t>
            </a:r>
          </a:p>
          <a:p>
            <a:pPr marL="101600" lvl="0" indent="0" algn="l" rtl="0">
              <a:lnSpc>
                <a:spcPct val="115000"/>
              </a:lnSpc>
              <a:spcBef>
                <a:spcPts val="0"/>
              </a:spcBef>
              <a:spcAft>
                <a:spcPts val="0"/>
              </a:spcAft>
              <a:buSzPts val="2000"/>
              <a:buNone/>
            </a:pPr>
            <a:endParaRPr dirty="0"/>
          </a:p>
          <a:p>
            <a:pPr marL="457200" lvl="0" indent="-355600" algn="l" rtl="0">
              <a:lnSpc>
                <a:spcPct val="115000"/>
              </a:lnSpc>
              <a:spcBef>
                <a:spcPts val="0"/>
              </a:spcBef>
              <a:spcAft>
                <a:spcPts val="0"/>
              </a:spcAft>
              <a:buSzPts val="2000"/>
              <a:buFont typeface="Arial"/>
              <a:buChar char="•"/>
            </a:pPr>
            <a:r>
              <a:rPr lang="en-GB" sz="1600" dirty="0">
                <a:solidFill>
                  <a:schemeClr val="dk1"/>
                </a:solidFill>
                <a:latin typeface="Arial"/>
                <a:ea typeface="Arial"/>
                <a:cs typeface="Arial"/>
                <a:sym typeface="Arial"/>
              </a:rPr>
              <a:t>Upgrades to TACTIC: implemented 6 sectors, digitiser update</a:t>
            </a:r>
          </a:p>
          <a:p>
            <a:pPr marL="101600" lvl="0" indent="0" algn="l" rtl="0">
              <a:lnSpc>
                <a:spcPct val="115000"/>
              </a:lnSpc>
              <a:spcBef>
                <a:spcPts val="0"/>
              </a:spcBef>
              <a:spcAft>
                <a:spcPts val="0"/>
              </a:spcAft>
              <a:buSzPts val="2000"/>
              <a:buNone/>
            </a:pPr>
            <a:endParaRPr dirty="0"/>
          </a:p>
          <a:p>
            <a:pPr marL="457200" lvl="0" indent="-355600" algn="l" rtl="0">
              <a:lnSpc>
                <a:spcPct val="115000"/>
              </a:lnSpc>
              <a:spcBef>
                <a:spcPts val="0"/>
              </a:spcBef>
              <a:spcAft>
                <a:spcPts val="0"/>
              </a:spcAft>
              <a:buSzPts val="2000"/>
              <a:buFont typeface="Arial"/>
              <a:buChar char="•"/>
            </a:pPr>
            <a:r>
              <a:rPr lang="en-GB" sz="1600" dirty="0">
                <a:solidFill>
                  <a:schemeClr val="dk1"/>
                </a:solidFill>
                <a:latin typeface="Arial"/>
                <a:ea typeface="Arial"/>
                <a:cs typeface="Arial"/>
                <a:sym typeface="Arial"/>
              </a:rPr>
              <a:t>Development of machine learning PID and analysis strategy for improved cross-section calculation</a:t>
            </a:r>
            <a:endParaRPr dirty="0"/>
          </a:p>
          <a:p>
            <a:pPr marL="457200" lvl="0" indent="-228600" algn="l" rtl="0">
              <a:lnSpc>
                <a:spcPct val="115000"/>
              </a:lnSpc>
              <a:spcBef>
                <a:spcPts val="0"/>
              </a:spcBef>
              <a:spcAft>
                <a:spcPts val="0"/>
              </a:spcAft>
              <a:buSzPts val="2000"/>
              <a:buFont typeface="Arial"/>
              <a:buNone/>
            </a:pPr>
            <a:endParaRPr sz="1600" dirty="0">
              <a:solidFill>
                <a:schemeClr val="dk1"/>
              </a:solidFill>
              <a:latin typeface="Arial"/>
              <a:ea typeface="Arial"/>
              <a:cs typeface="Arial"/>
              <a:sym typeface="Arial"/>
            </a:endParaRPr>
          </a:p>
          <a:p>
            <a:pPr marL="457200" lvl="0" indent="-228600" algn="l" rtl="0">
              <a:lnSpc>
                <a:spcPct val="115000"/>
              </a:lnSpc>
              <a:spcBef>
                <a:spcPts val="0"/>
              </a:spcBef>
              <a:spcAft>
                <a:spcPts val="0"/>
              </a:spcAft>
              <a:buSzPts val="2000"/>
              <a:buFont typeface="Arial"/>
              <a:buNone/>
            </a:pPr>
            <a:endParaRPr dirty="0">
              <a:latin typeface="Arial"/>
              <a:ea typeface="Arial"/>
              <a:cs typeface="Arial"/>
              <a:sym typeface="Arial"/>
            </a:endParaRPr>
          </a:p>
        </p:txBody>
      </p:sp>
      <p:pic>
        <p:nvPicPr>
          <p:cNvPr id="8" name="Google Shape;623;p4">
            <a:extLst>
              <a:ext uri="{FF2B5EF4-FFF2-40B4-BE49-F238E27FC236}">
                <a16:creationId xmlns:a16="http://schemas.microsoft.com/office/drawing/2014/main" id="{6742673F-5CA6-D37C-B621-A7B4493BF03B}"/>
              </a:ext>
            </a:extLst>
          </p:cNvPr>
          <p:cNvPicPr preferRelativeResize="0"/>
          <p:nvPr/>
        </p:nvPicPr>
        <p:blipFill rotWithShape="1">
          <a:blip r:embed="rId3">
            <a:alphaModFix/>
          </a:blip>
          <a:srcRect/>
          <a:stretch/>
        </p:blipFill>
        <p:spPr>
          <a:xfrm>
            <a:off x="6125506" y="2770533"/>
            <a:ext cx="2653343" cy="2222391"/>
          </a:xfrm>
          <a:prstGeom prst="rect">
            <a:avLst/>
          </a:prstGeom>
          <a:ln>
            <a:noFill/>
          </a:ln>
          <a:effectLst>
            <a:outerShdw blurRad="190500" algn="tl" rotWithShape="0">
              <a:srgbClr val="000000">
                <a:alpha val="70000"/>
              </a:srgbClr>
            </a:outerShdw>
          </a:effectLst>
        </p:spPr>
      </p:pic>
      <p:pic>
        <p:nvPicPr>
          <p:cNvPr id="9" name="Google Shape;807;p137" descr="A group of people standing in a factory&#10;&#10;AI-generated content may be incorrect.">
            <a:extLst>
              <a:ext uri="{FF2B5EF4-FFF2-40B4-BE49-F238E27FC236}">
                <a16:creationId xmlns:a16="http://schemas.microsoft.com/office/drawing/2014/main" id="{B6CC3D32-5CBD-5C60-97C5-D793E20B64D8}"/>
              </a:ext>
            </a:extLst>
          </p:cNvPr>
          <p:cNvPicPr preferRelativeResize="0"/>
          <p:nvPr/>
        </p:nvPicPr>
        <p:blipFill rotWithShape="1">
          <a:blip r:embed="rId4">
            <a:alphaModFix/>
          </a:blip>
          <a:srcRect t="32013"/>
          <a:stretch/>
        </p:blipFill>
        <p:spPr>
          <a:xfrm>
            <a:off x="5011863" y="706080"/>
            <a:ext cx="2865638" cy="25976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5">
                                            <p:txEl>
                                              <p:pRg st="0" end="0"/>
                                            </p:txEl>
                                          </p:spTgt>
                                        </p:tgtEl>
                                        <p:attrNameLst>
                                          <p:attrName>style.visibility</p:attrName>
                                        </p:attrNameLst>
                                      </p:cBhvr>
                                      <p:to>
                                        <p:strVal val="visible"/>
                                      </p:to>
                                    </p:set>
                                    <p:anim calcmode="lin" valueType="num">
                                      <p:cBhvr additive="base">
                                        <p:cTn id="7" dur="500" fill="hold"/>
                                        <p:tgtEl>
                                          <p:spTgt spid="7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85">
                                            <p:txEl>
                                              <p:pRg st="2" end="2"/>
                                            </p:txEl>
                                          </p:spTgt>
                                        </p:tgtEl>
                                        <p:attrNameLst>
                                          <p:attrName>style.visibility</p:attrName>
                                        </p:attrNameLst>
                                      </p:cBhvr>
                                      <p:to>
                                        <p:strVal val="visible"/>
                                      </p:to>
                                    </p:set>
                                    <p:anim calcmode="lin" valueType="num">
                                      <p:cBhvr additive="base">
                                        <p:cTn id="13" dur="500" fill="hold"/>
                                        <p:tgtEl>
                                          <p:spTgt spid="78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85">
                                            <p:txEl>
                                              <p:pRg st="4" end="4"/>
                                            </p:txEl>
                                          </p:spTgt>
                                        </p:tgtEl>
                                        <p:attrNameLst>
                                          <p:attrName>style.visibility</p:attrName>
                                        </p:attrNameLst>
                                      </p:cBhvr>
                                      <p:to>
                                        <p:strVal val="visible"/>
                                      </p:to>
                                    </p:set>
                                    <p:anim calcmode="lin" valueType="num">
                                      <p:cBhvr additive="base">
                                        <p:cTn id="19" dur="500" fill="hold"/>
                                        <p:tgtEl>
                                          <p:spTgt spid="78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8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3e5f46a577d_0_5"/>
          <p:cNvSpPr txBox="1">
            <a:spLocks noGrp="1"/>
          </p:cNvSpPr>
          <p:nvPr>
            <p:ph type="title"/>
          </p:nvPr>
        </p:nvSpPr>
        <p:spPr>
          <a:xfrm>
            <a:off x="131395" y="-75891"/>
            <a:ext cx="6881400" cy="7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latin typeface="+mj-lt"/>
              </a:rPr>
              <a:t>Next steps</a:t>
            </a:r>
            <a:endParaRPr dirty="0">
              <a:latin typeface="+mj-lt"/>
            </a:endParaRPr>
          </a:p>
        </p:txBody>
      </p:sp>
      <p:sp>
        <p:nvSpPr>
          <p:cNvPr id="797" name="Google Shape;797;g3e5f46a577d_0_5"/>
          <p:cNvSpPr txBox="1">
            <a:spLocks noGrp="1"/>
          </p:cNvSpPr>
          <p:nvPr>
            <p:ph type="body" idx="2"/>
          </p:nvPr>
        </p:nvSpPr>
        <p:spPr>
          <a:xfrm>
            <a:off x="314275" y="3798050"/>
            <a:ext cx="8806524" cy="10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latin typeface="+mn-lt"/>
              </a:rPr>
              <a:t>References</a:t>
            </a:r>
            <a:r>
              <a:rPr lang="en-GB" dirty="0"/>
              <a:t> </a:t>
            </a:r>
            <a:endParaRPr dirty="0"/>
          </a:p>
          <a:p>
            <a:pPr marL="0" lvl="0" indent="0" algn="l" rtl="0">
              <a:lnSpc>
                <a:spcPct val="100000"/>
              </a:lnSpc>
              <a:spcBef>
                <a:spcPts val="0"/>
              </a:spcBef>
              <a:spcAft>
                <a:spcPts val="0"/>
              </a:spcAft>
              <a:buNone/>
            </a:pPr>
            <a:r>
              <a:rPr lang="en-GB" sz="1050" i="1" dirty="0">
                <a:solidFill>
                  <a:schemeClr val="tx1"/>
                </a:solidFill>
                <a:latin typeface="+mn-lt"/>
                <a:ea typeface="Arial"/>
                <a:cs typeface="Arial"/>
                <a:sym typeface="Arial"/>
              </a:rPr>
              <a:t>[1] Chakraborty, Soham (2023) Development of TACTIC: a novel detector for nuclear astrophysics. PhD thesis, University of York.</a:t>
            </a:r>
            <a:endParaRPr sz="1050" i="1" dirty="0">
              <a:solidFill>
                <a:schemeClr val="tx1"/>
              </a:solidFill>
              <a:latin typeface="+mn-lt"/>
              <a:ea typeface="Arial"/>
              <a:cs typeface="Arial"/>
              <a:sym typeface="Arial"/>
            </a:endParaRPr>
          </a:p>
          <a:p>
            <a:pPr marL="0" lvl="0" indent="0" algn="l" rtl="0">
              <a:lnSpc>
                <a:spcPct val="100000"/>
              </a:lnSpc>
              <a:spcBef>
                <a:spcPts val="0"/>
              </a:spcBef>
              <a:spcAft>
                <a:spcPts val="0"/>
              </a:spcAft>
              <a:buNone/>
            </a:pPr>
            <a:r>
              <a:rPr lang="en-GB" sz="1050" i="1" dirty="0">
                <a:solidFill>
                  <a:schemeClr val="tx1"/>
                </a:solidFill>
                <a:latin typeface="+mn-lt"/>
                <a:ea typeface="Arial"/>
                <a:cs typeface="Arial"/>
                <a:sym typeface="Arial"/>
              </a:rPr>
              <a:t>[2] L. Martin, TACTIC: the TRIUMF Annular Chamber for Tracking and Identification of Charged particles, PhD thesis (2015). </a:t>
            </a:r>
            <a:endParaRPr sz="1050" i="1" dirty="0">
              <a:solidFill>
                <a:schemeClr val="tx1"/>
              </a:solidFill>
              <a:latin typeface="+mn-lt"/>
              <a:ea typeface="Arial"/>
              <a:cs typeface="Arial"/>
              <a:sym typeface="Arial"/>
            </a:endParaRPr>
          </a:p>
          <a:p>
            <a:pPr marL="0" lvl="0" indent="0" algn="l" rtl="0">
              <a:lnSpc>
                <a:spcPct val="100000"/>
              </a:lnSpc>
              <a:spcBef>
                <a:spcPts val="0"/>
              </a:spcBef>
              <a:spcAft>
                <a:spcPts val="0"/>
              </a:spcAft>
              <a:buNone/>
            </a:pPr>
            <a:r>
              <a:rPr lang="en-GB" sz="1050" i="1" dirty="0">
                <a:solidFill>
                  <a:schemeClr val="tx1"/>
                </a:solidFill>
                <a:latin typeface="+mn-lt"/>
                <a:ea typeface="Arial"/>
                <a:cs typeface="Arial"/>
                <a:sym typeface="Arial"/>
              </a:rPr>
              <a:t>[3] G. Bencivenni et al 2019 JINST </a:t>
            </a:r>
            <a:r>
              <a:rPr lang="en-GB" sz="1050" b="1" i="1" dirty="0">
                <a:solidFill>
                  <a:schemeClr val="tx1"/>
                </a:solidFill>
                <a:latin typeface="+mn-lt"/>
                <a:ea typeface="Arial"/>
                <a:cs typeface="Arial"/>
                <a:sym typeface="Arial"/>
              </a:rPr>
              <a:t>14 </a:t>
            </a:r>
            <a:r>
              <a:rPr lang="en-GB" sz="1050" i="1" dirty="0">
                <a:solidFill>
                  <a:schemeClr val="tx1"/>
                </a:solidFill>
                <a:latin typeface="+mn-lt"/>
                <a:ea typeface="Arial"/>
                <a:cs typeface="Arial"/>
                <a:sym typeface="Arial"/>
              </a:rPr>
              <a:t>P05014 </a:t>
            </a:r>
          </a:p>
          <a:p>
            <a:pPr marL="0" lvl="0" indent="0">
              <a:lnSpc>
                <a:spcPct val="100000"/>
              </a:lnSpc>
              <a:buNone/>
            </a:pPr>
            <a:r>
              <a:rPr lang="en-GB" sz="1050" i="1" dirty="0">
                <a:solidFill>
                  <a:schemeClr val="tx1"/>
                </a:solidFill>
                <a:latin typeface="+mn-lt"/>
                <a:ea typeface="Arial"/>
                <a:cs typeface="Arial"/>
                <a:sym typeface="Arial"/>
              </a:rPr>
              <a:t>[4] </a:t>
            </a:r>
            <a:r>
              <a:rPr lang="en-GB" sz="1050" i="1" dirty="0">
                <a:solidFill>
                  <a:srgbClr val="000000"/>
                </a:solidFill>
                <a:latin typeface="Arial"/>
                <a:ea typeface="Arial"/>
                <a:cs typeface="Arial"/>
                <a:sym typeface="Arial"/>
              </a:rPr>
              <a:t>S. Subedi et al. APJ 2020</a:t>
            </a:r>
            <a:endParaRPr sz="1050" i="1" dirty="0">
              <a:solidFill>
                <a:schemeClr val="tx1"/>
              </a:solidFill>
              <a:latin typeface="+mn-lt"/>
              <a:ea typeface="Arial"/>
              <a:cs typeface="Arial"/>
              <a:sym typeface="Arial"/>
            </a:endParaRPr>
          </a:p>
          <a:p>
            <a:pPr marL="0" lvl="0" indent="0" algn="l" rtl="0">
              <a:lnSpc>
                <a:spcPct val="100000"/>
              </a:lnSpc>
              <a:spcBef>
                <a:spcPts val="0"/>
              </a:spcBef>
              <a:spcAft>
                <a:spcPts val="0"/>
              </a:spcAft>
              <a:buClr>
                <a:srgbClr val="000000"/>
              </a:buClr>
              <a:buSzPts val="1100"/>
              <a:buFont typeface="Arial"/>
              <a:buNone/>
            </a:pPr>
            <a:r>
              <a:rPr lang="en-GB" sz="1050" i="1" dirty="0">
                <a:solidFill>
                  <a:schemeClr val="tx1"/>
                </a:solidFill>
                <a:latin typeface="+mn-lt"/>
                <a:ea typeface="Arial"/>
                <a:cs typeface="Arial"/>
                <a:sym typeface="Arial"/>
              </a:rPr>
              <a:t>[5] Mohr, Peter. (2015). Cross sections of a-induced reactions for targets with masses A ~20-50 at low energies. </a:t>
            </a:r>
            <a:endParaRPr sz="1050" i="1" dirty="0">
              <a:solidFill>
                <a:schemeClr val="tx1"/>
              </a:solidFill>
              <a:latin typeface="+mn-lt"/>
              <a:ea typeface="Arial"/>
              <a:cs typeface="Arial"/>
              <a:sym typeface="Arial"/>
            </a:endParaRPr>
          </a:p>
          <a:p>
            <a:pPr marL="0" lvl="0" indent="0" algn="l" rtl="0">
              <a:lnSpc>
                <a:spcPct val="100000"/>
              </a:lnSpc>
              <a:spcBef>
                <a:spcPts val="0"/>
              </a:spcBef>
              <a:spcAft>
                <a:spcPts val="0"/>
              </a:spcAft>
              <a:buClr>
                <a:schemeClr val="dk1"/>
              </a:buClr>
              <a:buFont typeface="Arial"/>
              <a:buNone/>
            </a:pPr>
            <a:endParaRPr sz="1200" i="1" dirty="0">
              <a:latin typeface="Arial"/>
              <a:ea typeface="Arial"/>
              <a:cs typeface="Arial"/>
              <a:sym typeface="Arial"/>
            </a:endParaRPr>
          </a:p>
          <a:p>
            <a:pPr marL="0" lvl="0" indent="0" algn="l" rtl="0">
              <a:lnSpc>
                <a:spcPct val="100000"/>
              </a:lnSpc>
              <a:spcBef>
                <a:spcPts val="0"/>
              </a:spcBef>
              <a:spcAft>
                <a:spcPts val="0"/>
              </a:spcAft>
              <a:buClr>
                <a:srgbClr val="000000"/>
              </a:buClr>
              <a:buFont typeface="Arial"/>
              <a:buNone/>
            </a:pPr>
            <a:endParaRPr sz="1000" i="1" dirty="0">
              <a:latin typeface="Arial"/>
              <a:ea typeface="Arial"/>
              <a:cs typeface="Arial"/>
              <a:sym typeface="Arial"/>
            </a:endParaRPr>
          </a:p>
          <a:p>
            <a:pPr marL="0" lvl="0" indent="0" algn="l" rtl="0">
              <a:lnSpc>
                <a:spcPct val="100000"/>
              </a:lnSpc>
              <a:spcBef>
                <a:spcPts val="0"/>
              </a:spcBef>
              <a:spcAft>
                <a:spcPts val="0"/>
              </a:spcAft>
              <a:buNone/>
            </a:pPr>
            <a:endParaRPr sz="1000" dirty="0">
              <a:solidFill>
                <a:srgbClr val="333333"/>
              </a:solidFill>
              <a:latin typeface="Arial"/>
              <a:ea typeface="Arial"/>
              <a:cs typeface="Arial"/>
              <a:sym typeface="Arial"/>
            </a:endParaRPr>
          </a:p>
          <a:p>
            <a:pPr marL="0" lvl="0" indent="0" algn="l" rtl="0">
              <a:lnSpc>
                <a:spcPct val="100000"/>
              </a:lnSpc>
              <a:spcBef>
                <a:spcPts val="0"/>
              </a:spcBef>
              <a:spcAft>
                <a:spcPts val="0"/>
              </a:spcAft>
              <a:buClr>
                <a:srgbClr val="333333"/>
              </a:buClr>
              <a:buSzPts val="1000"/>
              <a:buFont typeface="Arial"/>
              <a:buNone/>
            </a:pPr>
            <a:endParaRPr sz="1000" dirty="0">
              <a:solidFill>
                <a:srgbClr val="333333"/>
              </a:solidFill>
              <a:latin typeface="Arial"/>
              <a:ea typeface="Arial"/>
              <a:cs typeface="Arial"/>
              <a:sym typeface="Arial"/>
            </a:endParaRPr>
          </a:p>
        </p:txBody>
      </p:sp>
      <p:sp>
        <p:nvSpPr>
          <p:cNvPr id="2" name="Google Shape;787;p1">
            <a:extLst>
              <a:ext uri="{FF2B5EF4-FFF2-40B4-BE49-F238E27FC236}">
                <a16:creationId xmlns:a16="http://schemas.microsoft.com/office/drawing/2014/main" id="{AD03DA32-AEF4-6FDD-4ED5-404E5BDF7FD7}"/>
              </a:ext>
            </a:extLst>
          </p:cNvPr>
          <p:cNvSpPr txBox="1">
            <a:spLocks noGrp="1"/>
          </p:cNvSpPr>
          <p:nvPr>
            <p:ph type="body" idx="4"/>
          </p:nvPr>
        </p:nvSpPr>
        <p:spPr>
          <a:xfrm>
            <a:off x="4050793" y="759950"/>
            <a:ext cx="5093207" cy="30381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Arial"/>
              <a:buChar char="•"/>
            </a:pPr>
            <a:r>
              <a:rPr lang="en-GB" sz="1600" dirty="0">
                <a:latin typeface="Arial"/>
                <a:ea typeface="Arial"/>
                <a:cs typeface="Arial"/>
                <a:sym typeface="Arial"/>
              </a:rPr>
              <a:t>Testing in York nuclear physics labs ahead of TRIUMF 2027 measurements </a:t>
            </a:r>
            <a:endParaRPr dirty="0"/>
          </a:p>
          <a:p>
            <a:pPr marL="457200" lvl="0" indent="-355600" algn="l" rtl="0">
              <a:lnSpc>
                <a:spcPct val="115000"/>
              </a:lnSpc>
              <a:spcBef>
                <a:spcPts val="0"/>
              </a:spcBef>
              <a:spcAft>
                <a:spcPts val="0"/>
              </a:spcAft>
              <a:buSzPts val="2000"/>
              <a:buFont typeface="Arial"/>
              <a:buChar char="•"/>
            </a:pPr>
            <a:r>
              <a:rPr lang="en-GB" sz="1600" dirty="0">
                <a:latin typeface="Arial"/>
                <a:ea typeface="Arial"/>
                <a:cs typeface="Arial"/>
                <a:sym typeface="Arial"/>
              </a:rPr>
              <a:t>Investigating the use of methane as a fill gas for (</a:t>
            </a:r>
            <a:r>
              <a:rPr lang="en-GB" sz="1600" dirty="0" err="1">
                <a:latin typeface="Arial"/>
                <a:ea typeface="Arial"/>
                <a:cs typeface="Arial"/>
                <a:sym typeface="Arial"/>
              </a:rPr>
              <a:t>p,ɑ</a:t>
            </a:r>
            <a:r>
              <a:rPr lang="en-GB" sz="1600" dirty="0">
                <a:latin typeface="Arial"/>
                <a:ea typeface="Arial"/>
                <a:cs typeface="Arial"/>
                <a:sym typeface="Arial"/>
              </a:rPr>
              <a:t>) measurements</a:t>
            </a:r>
            <a:endParaRPr dirty="0"/>
          </a:p>
          <a:p>
            <a:pPr marL="457200" lvl="0" indent="-355600" algn="l" rtl="0">
              <a:lnSpc>
                <a:spcPct val="115000"/>
              </a:lnSpc>
              <a:spcBef>
                <a:spcPts val="0"/>
              </a:spcBef>
              <a:spcAft>
                <a:spcPts val="0"/>
              </a:spcAft>
              <a:buSzPts val="2000"/>
              <a:buFont typeface="Arial"/>
              <a:buChar char="•"/>
            </a:pPr>
            <a:r>
              <a:rPr lang="en-GB" sz="1600" dirty="0">
                <a:latin typeface="Arial"/>
                <a:ea typeface="Arial"/>
                <a:cs typeface="Arial"/>
                <a:sym typeface="Arial"/>
              </a:rPr>
              <a:t>Structural improvements: preamp mounts, end flange</a:t>
            </a:r>
            <a:endParaRPr dirty="0"/>
          </a:p>
          <a:p>
            <a:pPr marL="457200" lvl="0" indent="-355600" algn="l" rtl="0">
              <a:lnSpc>
                <a:spcPct val="115000"/>
              </a:lnSpc>
              <a:spcBef>
                <a:spcPts val="0"/>
              </a:spcBef>
              <a:spcAft>
                <a:spcPts val="0"/>
              </a:spcAft>
              <a:buSzPts val="2000"/>
              <a:buFont typeface="Arial"/>
              <a:buChar char="•"/>
            </a:pPr>
            <a:r>
              <a:rPr lang="en-GB" sz="1600" dirty="0">
                <a:latin typeface="Arial"/>
                <a:ea typeface="Arial"/>
                <a:cs typeface="Arial"/>
                <a:sym typeface="Arial"/>
              </a:rPr>
              <a:t>Implementing Si end detectors to enhance the detection capabilities of recoils and protons significantly</a:t>
            </a:r>
          </a:p>
          <a:p>
            <a:pPr marL="457200" lvl="0" indent="-355600" algn="l" rtl="0">
              <a:lnSpc>
                <a:spcPct val="115000"/>
              </a:lnSpc>
              <a:spcBef>
                <a:spcPts val="0"/>
              </a:spcBef>
              <a:spcAft>
                <a:spcPts val="0"/>
              </a:spcAft>
              <a:buSzPts val="2000"/>
              <a:buFont typeface="Arial"/>
              <a:buChar char="•"/>
            </a:pPr>
            <a:r>
              <a:rPr lang="en-GB" sz="1600" b="1" dirty="0">
                <a:latin typeface="Arial"/>
                <a:cs typeface="Arial"/>
                <a:sym typeface="Arial"/>
              </a:rPr>
              <a:t>Commissioning paper in progress </a:t>
            </a:r>
            <a:endParaRPr b="1" dirty="0"/>
          </a:p>
          <a:p>
            <a:pPr marL="457200" lvl="0" indent="-228600" algn="l" rtl="0">
              <a:lnSpc>
                <a:spcPct val="115000"/>
              </a:lnSpc>
              <a:spcBef>
                <a:spcPts val="0"/>
              </a:spcBef>
              <a:spcAft>
                <a:spcPts val="0"/>
              </a:spcAft>
              <a:buClr>
                <a:schemeClr val="dk1"/>
              </a:buClr>
              <a:buSzPts val="2000"/>
              <a:buNone/>
            </a:pPr>
            <a:endParaRPr dirty="0"/>
          </a:p>
        </p:txBody>
      </p:sp>
      <p:sp>
        <p:nvSpPr>
          <p:cNvPr id="3" name="Google Shape;788;p1">
            <a:extLst>
              <a:ext uri="{FF2B5EF4-FFF2-40B4-BE49-F238E27FC236}">
                <a16:creationId xmlns:a16="http://schemas.microsoft.com/office/drawing/2014/main" id="{C5C65967-D07E-F3D9-5BA3-E16530E36376}"/>
              </a:ext>
            </a:extLst>
          </p:cNvPr>
          <p:cNvSpPr txBox="1"/>
          <p:nvPr/>
        </p:nvSpPr>
        <p:spPr>
          <a:xfrm>
            <a:off x="559474" y="2659277"/>
            <a:ext cx="3246120" cy="1138773"/>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0" i="0" u="none" strike="noStrike" cap="none">
                <a:solidFill>
                  <a:srgbClr val="000000"/>
                </a:solidFill>
                <a:latin typeface="Arial"/>
                <a:ea typeface="Arial"/>
                <a:cs typeface="Arial"/>
                <a:sym typeface="Arial"/>
              </a:rPr>
              <a:t>2 accepted experimental proposals for TRIUMF in 2027: </a:t>
            </a:r>
            <a:endParaRPr/>
          </a:p>
          <a:p>
            <a:pPr marL="0" marR="0" lvl="0" indent="0" algn="ctr" rtl="0">
              <a:lnSpc>
                <a:spcPct val="100000"/>
              </a:lnSpc>
              <a:spcBef>
                <a:spcPts val="0"/>
              </a:spcBef>
              <a:spcAft>
                <a:spcPts val="0"/>
              </a:spcAft>
              <a:buNone/>
            </a:pPr>
            <a:r>
              <a:rPr lang="en-GB" sz="1800" b="0" i="0" u="none" strike="noStrike" cap="none" baseline="30000">
                <a:solidFill>
                  <a:srgbClr val="C00000"/>
                </a:solidFill>
                <a:latin typeface="Arial"/>
                <a:ea typeface="Arial"/>
                <a:cs typeface="Arial"/>
                <a:sym typeface="Arial"/>
              </a:rPr>
              <a:t>26</a:t>
            </a:r>
            <a:r>
              <a:rPr lang="en-GB" sz="1800" b="0" i="0" u="none" strike="noStrike" cap="none">
                <a:solidFill>
                  <a:srgbClr val="C00000"/>
                </a:solidFill>
                <a:latin typeface="Arial"/>
                <a:ea typeface="Arial"/>
                <a:cs typeface="Arial"/>
                <a:sym typeface="Arial"/>
              </a:rPr>
              <a:t>Al(ɑ,p)</a:t>
            </a:r>
            <a:r>
              <a:rPr lang="en-GB" sz="1800" b="0" i="0" u="none" strike="noStrike" cap="none" baseline="30000">
                <a:solidFill>
                  <a:srgbClr val="C00000"/>
                </a:solidFill>
                <a:latin typeface="Arial"/>
                <a:ea typeface="Arial"/>
                <a:cs typeface="Arial"/>
                <a:sym typeface="Arial"/>
              </a:rPr>
              <a:t>29</a:t>
            </a:r>
            <a:r>
              <a:rPr lang="en-GB" sz="1800" b="0" i="0" u="none" strike="noStrike" cap="none">
                <a:solidFill>
                  <a:srgbClr val="C00000"/>
                </a:solidFill>
                <a:latin typeface="Arial"/>
                <a:ea typeface="Arial"/>
                <a:cs typeface="Arial"/>
                <a:sym typeface="Arial"/>
              </a:rPr>
              <a:t>Si</a:t>
            </a:r>
            <a:endParaRPr/>
          </a:p>
          <a:p>
            <a:pPr marL="0" marR="0" lvl="0" indent="0" algn="ctr" rtl="0">
              <a:lnSpc>
                <a:spcPct val="100000"/>
              </a:lnSpc>
              <a:spcBef>
                <a:spcPts val="0"/>
              </a:spcBef>
              <a:spcAft>
                <a:spcPts val="0"/>
              </a:spcAft>
              <a:buNone/>
            </a:pPr>
            <a:r>
              <a:rPr lang="en-GB" sz="1800" b="0" i="0" u="none" strike="noStrike" cap="none" baseline="30000">
                <a:solidFill>
                  <a:srgbClr val="C00000"/>
                </a:solidFill>
                <a:latin typeface="Arial"/>
                <a:ea typeface="Arial"/>
                <a:cs typeface="Arial"/>
                <a:sym typeface="Arial"/>
              </a:rPr>
              <a:t>17</a:t>
            </a:r>
            <a:r>
              <a:rPr lang="en-GB" sz="1800" b="0" i="0" u="none" strike="noStrike" cap="none">
                <a:solidFill>
                  <a:srgbClr val="C00000"/>
                </a:solidFill>
                <a:latin typeface="Arial"/>
                <a:ea typeface="Arial"/>
                <a:cs typeface="Arial"/>
                <a:sym typeface="Arial"/>
              </a:rPr>
              <a:t>F(ɑ,p)</a:t>
            </a:r>
            <a:r>
              <a:rPr lang="en-GB" sz="1800" b="0" i="0" u="none" strike="noStrike" cap="none" baseline="30000">
                <a:solidFill>
                  <a:srgbClr val="C00000"/>
                </a:solidFill>
                <a:latin typeface="Arial"/>
                <a:ea typeface="Arial"/>
                <a:cs typeface="Arial"/>
                <a:sym typeface="Arial"/>
              </a:rPr>
              <a:t>20</a:t>
            </a:r>
            <a:r>
              <a:rPr lang="en-GB" sz="1800" b="0" i="0" u="none" strike="noStrike" cap="none">
                <a:solidFill>
                  <a:srgbClr val="C00000"/>
                </a:solidFill>
                <a:latin typeface="Arial"/>
                <a:ea typeface="Arial"/>
                <a:cs typeface="Arial"/>
                <a:sym typeface="Arial"/>
              </a:rPr>
              <a:t>Ne</a:t>
            </a:r>
            <a:endParaRPr/>
          </a:p>
        </p:txBody>
      </p:sp>
      <p:pic>
        <p:nvPicPr>
          <p:cNvPr id="4" name="Google Shape;789;p1">
            <a:extLst>
              <a:ext uri="{FF2B5EF4-FFF2-40B4-BE49-F238E27FC236}">
                <a16:creationId xmlns:a16="http://schemas.microsoft.com/office/drawing/2014/main" id="{1C449A99-0454-D193-F132-E080A9BCBFB0}"/>
              </a:ext>
            </a:extLst>
          </p:cNvPr>
          <p:cNvPicPr preferRelativeResize="0"/>
          <p:nvPr/>
        </p:nvPicPr>
        <p:blipFill rotWithShape="1">
          <a:blip r:embed="rId3">
            <a:alphaModFix/>
          </a:blip>
          <a:srcRect l="23380" t="19927" r="29877" b="11942"/>
          <a:stretch/>
        </p:blipFill>
        <p:spPr>
          <a:xfrm rot="5400000">
            <a:off x="1439243" y="-453195"/>
            <a:ext cx="1403196" cy="38919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37"/>
          <p:cNvSpPr txBox="1"/>
          <p:nvPr/>
        </p:nvSpPr>
        <p:spPr>
          <a:xfrm>
            <a:off x="0" y="1052971"/>
            <a:ext cx="5472532" cy="528922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400" b="0" i="0" u="none" strike="noStrike" cap="none" baseline="30000" dirty="0">
                <a:solidFill>
                  <a:srgbClr val="000000"/>
                </a:solidFill>
                <a:latin typeface="Arial"/>
                <a:ea typeface="Arial"/>
                <a:cs typeface="Arial"/>
                <a:sym typeface="Arial"/>
              </a:rPr>
              <a:t>Thank you for listening </a:t>
            </a:r>
            <a:r>
              <a:rPr lang="en-GB" sz="7600" b="0" i="0" u="none" strike="noStrike" cap="none" baseline="30000" dirty="0">
                <a:solidFill>
                  <a:srgbClr val="000000"/>
                </a:solidFill>
                <a:latin typeface="Arial"/>
                <a:ea typeface="Arial"/>
                <a:cs typeface="Arial"/>
                <a:sym typeface="Arial"/>
              </a:rPr>
              <a:t>☺</a:t>
            </a:r>
            <a:br>
              <a:rPr lang="en-GB" sz="4400" b="0" i="0" u="none" strike="noStrike" cap="none" baseline="30000" dirty="0">
                <a:solidFill>
                  <a:srgbClr val="000000"/>
                </a:solidFill>
                <a:latin typeface="Arial"/>
                <a:ea typeface="Arial"/>
                <a:cs typeface="Arial"/>
                <a:sym typeface="Arial"/>
              </a:rPr>
            </a:br>
            <a:r>
              <a:rPr lang="en-GB" sz="1600" b="0" i="0" u="none" strike="noStrike" cap="none" dirty="0">
                <a:solidFill>
                  <a:srgbClr val="000000"/>
                </a:solidFill>
                <a:latin typeface="Arial"/>
                <a:ea typeface="Arial"/>
                <a:cs typeface="Arial"/>
                <a:sym typeface="Arial"/>
              </a:rPr>
              <a:t>Annabelle Cyster</a:t>
            </a:r>
            <a:br>
              <a:rPr lang="en-GB" sz="1600" b="0" i="0" u="none" strike="noStrike" cap="none" dirty="0">
                <a:solidFill>
                  <a:srgbClr val="000000"/>
                </a:solidFill>
                <a:latin typeface="Arial"/>
                <a:ea typeface="Arial"/>
                <a:cs typeface="Arial"/>
                <a:sym typeface="Arial"/>
              </a:rPr>
            </a:br>
            <a:r>
              <a:rPr lang="en-GB" sz="16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Annabelle.cyster@york.ac.uk</a:t>
            </a:r>
            <a:br>
              <a:rPr lang="en-GB" sz="1600" b="0" i="0" u="none" strike="noStrike" cap="none" dirty="0">
                <a:solidFill>
                  <a:srgbClr val="000000"/>
                </a:solidFill>
                <a:latin typeface="Arial"/>
                <a:ea typeface="Arial"/>
                <a:cs typeface="Arial"/>
                <a:sym typeface="Arial"/>
              </a:rPr>
            </a:br>
            <a:endParaRPr sz="2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Arial"/>
                <a:ea typeface="Arial"/>
                <a:cs typeface="Arial"/>
                <a:sym typeface="Arial"/>
              </a:rPr>
              <a:t>Many thanks to my supervisors Alison Laird and Christian Diget, Soham Chakraborty, members of the York Nuclear Physics Group, and all collaborators at TRIUMF who took part in the experiment. Thanks also to Julien Bordes for his support with </a:t>
            </a:r>
            <a:r>
              <a:rPr lang="en-GB" sz="1800" b="0" i="0" u="none" strike="noStrike" cap="none" dirty="0" err="1">
                <a:solidFill>
                  <a:srgbClr val="000000"/>
                </a:solidFill>
                <a:latin typeface="Arial"/>
                <a:ea typeface="Arial"/>
                <a:cs typeface="Arial"/>
                <a:sym typeface="Arial"/>
              </a:rPr>
              <a:t>NPTool</a:t>
            </a:r>
            <a:r>
              <a:rPr lang="en-GB" sz="1800" b="0" i="0" u="none" strike="noStrike" cap="none" dirty="0">
                <a:solidFill>
                  <a:srgbClr val="000000"/>
                </a:solidFill>
                <a:latin typeface="Arial"/>
                <a:ea typeface="Arial"/>
                <a:cs typeface="Arial"/>
                <a:sym typeface="Arial"/>
              </a:rPr>
              <a:t>.</a:t>
            </a:r>
            <a:br>
              <a:rPr lang="en-GB" sz="3600" b="0" i="0" u="none" strike="noStrike" cap="none" dirty="0">
                <a:solidFill>
                  <a:srgbClr val="000000"/>
                </a:solidFill>
                <a:latin typeface="Arial"/>
                <a:ea typeface="Arial"/>
                <a:cs typeface="Arial"/>
                <a:sym typeface="Arial"/>
              </a:rPr>
            </a:br>
            <a:endParaRPr sz="3600" b="0" i="0" u="none" strike="noStrike" cap="none" dirty="0">
              <a:solidFill>
                <a:srgbClr val="000000"/>
              </a:solidFill>
              <a:latin typeface="Arial"/>
              <a:ea typeface="Arial"/>
              <a:cs typeface="Arial"/>
              <a:sym typeface="Arial"/>
            </a:endParaRPr>
          </a:p>
        </p:txBody>
      </p:sp>
      <p:pic>
        <p:nvPicPr>
          <p:cNvPr id="805" name="Google Shape;805;p137" descr="Brand Kit | TRIUMF – Canada's Particle Accelerator Centre – TRIUMF"/>
          <p:cNvPicPr preferRelativeResize="0"/>
          <p:nvPr/>
        </p:nvPicPr>
        <p:blipFill rotWithShape="1">
          <a:blip r:embed="rId4">
            <a:alphaModFix/>
          </a:blip>
          <a:srcRect/>
          <a:stretch/>
        </p:blipFill>
        <p:spPr>
          <a:xfrm>
            <a:off x="267049" y="363876"/>
            <a:ext cx="2529160" cy="460605"/>
          </a:xfrm>
          <a:prstGeom prst="rect">
            <a:avLst/>
          </a:prstGeom>
          <a:noFill/>
          <a:ln>
            <a:noFill/>
          </a:ln>
        </p:spPr>
      </p:pic>
      <p:pic>
        <p:nvPicPr>
          <p:cNvPr id="806" name="Google Shape;806;p137"/>
          <p:cNvPicPr preferRelativeResize="0"/>
          <p:nvPr/>
        </p:nvPicPr>
        <p:blipFill rotWithShape="1">
          <a:blip r:embed="rId5">
            <a:alphaModFix/>
          </a:blip>
          <a:srcRect/>
          <a:stretch/>
        </p:blipFill>
        <p:spPr>
          <a:xfrm>
            <a:off x="3817041" y="192902"/>
            <a:ext cx="2865637" cy="737305"/>
          </a:xfrm>
          <a:prstGeom prst="rect">
            <a:avLst/>
          </a:prstGeom>
          <a:noFill/>
          <a:ln>
            <a:noFill/>
          </a:ln>
        </p:spPr>
      </p:pic>
      <p:pic>
        <p:nvPicPr>
          <p:cNvPr id="807" name="Google Shape;807;p137" descr="A group of people standing in a factory&#10;&#10;AI-generated content may be incorrect."/>
          <p:cNvPicPr preferRelativeResize="0"/>
          <p:nvPr/>
        </p:nvPicPr>
        <p:blipFill rotWithShape="1">
          <a:blip r:embed="rId6">
            <a:alphaModFix/>
          </a:blip>
          <a:srcRect t="32013"/>
          <a:stretch/>
        </p:blipFill>
        <p:spPr>
          <a:xfrm>
            <a:off x="5354515" y="1310054"/>
            <a:ext cx="3610776" cy="33231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2"/>
          <p:cNvSpPr txBox="1">
            <a:spLocks noGrp="1"/>
          </p:cNvSpPr>
          <p:nvPr>
            <p:ph type="ctrTitle" idx="2"/>
          </p:nvPr>
        </p:nvSpPr>
        <p:spPr>
          <a:xfrm>
            <a:off x="2351795" y="1913169"/>
            <a:ext cx="4440410" cy="2436157"/>
          </a:xfrm>
          <a:prstGeom prst="rect">
            <a:avLst/>
          </a:prstGeom>
          <a:noFill/>
          <a:ln>
            <a:noFill/>
          </a:ln>
        </p:spPr>
        <p:txBody>
          <a:bodyPr spcFirstLastPara="1" wrap="square" lIns="91425" tIns="91425" rIns="91425" bIns="91425" anchor="t" anchorCtr="0">
            <a:noAutofit/>
          </a:bodyPr>
          <a:lstStyle/>
          <a:p>
            <a:pPr marL="0" lvl="0" indent="0" algn="l" rtl="0">
              <a:lnSpc>
                <a:spcPct val="88000"/>
              </a:lnSpc>
              <a:spcBef>
                <a:spcPts val="0"/>
              </a:spcBef>
              <a:spcAft>
                <a:spcPts val="0"/>
              </a:spcAft>
              <a:buSzPts val="5900"/>
              <a:buNone/>
            </a:pPr>
            <a:r>
              <a:rPr lang="en-GB" sz="4400">
                <a:latin typeface="Arial"/>
                <a:ea typeface="Arial"/>
                <a:cs typeface="Arial"/>
                <a:sym typeface="Arial"/>
              </a:rPr>
              <a:t>Spare slides</a:t>
            </a:r>
            <a:endParaRPr sz="440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g3d41d6417f5_0_16"/>
          <p:cNvSpPr txBox="1">
            <a:spLocks noGrp="1"/>
          </p:cNvSpPr>
          <p:nvPr>
            <p:ph type="title"/>
          </p:nvPr>
        </p:nvSpPr>
        <p:spPr>
          <a:xfrm>
            <a:off x="206698" y="81756"/>
            <a:ext cx="6881400"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400"/>
              <a:buNone/>
            </a:pPr>
            <a:r>
              <a:rPr lang="en-GB"/>
              <a:t>Random forest classifier algorithm</a:t>
            </a:r>
            <a:endParaRPr/>
          </a:p>
        </p:txBody>
      </p:sp>
      <p:sp>
        <p:nvSpPr>
          <p:cNvPr id="818" name="Google Shape;818;g3d41d6417f5_0_16"/>
          <p:cNvSpPr txBox="1">
            <a:spLocks noGrp="1"/>
          </p:cNvSpPr>
          <p:nvPr>
            <p:ph type="body" idx="2"/>
          </p:nvPr>
        </p:nvSpPr>
        <p:spPr>
          <a:xfrm>
            <a:off x="122000" y="1315375"/>
            <a:ext cx="4588800" cy="3038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Arial"/>
              <a:buChar char="●"/>
            </a:pPr>
            <a:r>
              <a:rPr lang="en-GB" sz="1800">
                <a:latin typeface="Arial"/>
                <a:ea typeface="Arial"/>
                <a:cs typeface="Arial"/>
                <a:sym typeface="Arial"/>
              </a:rPr>
              <a:t>Train on NPTool simulation data → map observables to particle type</a:t>
            </a:r>
            <a:endParaRPr sz="1800">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GB" sz="1800">
                <a:latin typeface="Arial"/>
                <a:ea typeface="Arial"/>
                <a:cs typeface="Arial"/>
                <a:sym typeface="Arial"/>
              </a:rPr>
              <a:t>Extract feature importance → identifies which detector parameters drive PID (energy loss vs topology)</a:t>
            </a:r>
            <a:endParaRPr sz="1800">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GB" sz="1800">
                <a:latin typeface="Arial"/>
                <a:ea typeface="Arial"/>
                <a:cs typeface="Arial"/>
                <a:sym typeface="Arial"/>
              </a:rPr>
              <a:t>Use seaborn distributions → visualise separation between classes and correlations</a:t>
            </a:r>
            <a:endParaRPr sz="1800">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GB" sz="1800">
                <a:latin typeface="Arial"/>
                <a:ea typeface="Arial"/>
                <a:cs typeface="Arial"/>
                <a:sym typeface="Arial"/>
              </a:rPr>
              <a:t>Apply to experimental data→ same features used on real data, with simulation guiding optimal cuts and PID strategy</a:t>
            </a: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0" lvl="0" indent="0" algn="l" rtl="0">
              <a:lnSpc>
                <a:spcPct val="115000"/>
              </a:lnSpc>
              <a:spcBef>
                <a:spcPts val="0"/>
              </a:spcBef>
              <a:spcAft>
                <a:spcPts val="0"/>
              </a:spcAft>
              <a:buSzPts val="2000"/>
              <a:buNone/>
            </a:pPr>
            <a:endParaRPr sz="1800">
              <a:latin typeface="Arial"/>
              <a:ea typeface="Arial"/>
              <a:cs typeface="Arial"/>
              <a:sym typeface="Arial"/>
            </a:endParaRPr>
          </a:p>
        </p:txBody>
      </p:sp>
      <p:pic>
        <p:nvPicPr>
          <p:cNvPr id="819" name="Google Shape;819;g3d41d6417f5_0_16"/>
          <p:cNvPicPr preferRelativeResize="0"/>
          <p:nvPr/>
        </p:nvPicPr>
        <p:blipFill rotWithShape="1">
          <a:blip r:embed="rId3">
            <a:alphaModFix/>
          </a:blip>
          <a:srcRect/>
          <a:stretch/>
        </p:blipFill>
        <p:spPr>
          <a:xfrm>
            <a:off x="5088525" y="1690800"/>
            <a:ext cx="3557175" cy="2662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
          <p:cNvSpPr txBox="1">
            <a:spLocks noGrp="1"/>
          </p:cNvSpPr>
          <p:nvPr>
            <p:ph type="title"/>
          </p:nvPr>
        </p:nvSpPr>
        <p:spPr>
          <a:xfrm>
            <a:off x="171152" y="0"/>
            <a:ext cx="6881400"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dirty="0">
                <a:latin typeface="Arial"/>
                <a:ea typeface="Arial"/>
                <a:cs typeface="Arial"/>
                <a:sym typeface="Arial"/>
              </a:rPr>
              <a:t>Outline</a:t>
            </a:r>
            <a:endParaRPr dirty="0"/>
          </a:p>
        </p:txBody>
      </p:sp>
      <p:sp>
        <p:nvSpPr>
          <p:cNvPr id="629" name="Google Shape;629;p8"/>
          <p:cNvSpPr txBox="1">
            <a:spLocks noGrp="1"/>
          </p:cNvSpPr>
          <p:nvPr>
            <p:ph type="body" idx="2"/>
          </p:nvPr>
        </p:nvSpPr>
        <p:spPr>
          <a:xfrm>
            <a:off x="409728" y="924369"/>
            <a:ext cx="7882290" cy="30381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Arial"/>
              <a:buChar char="•"/>
            </a:pPr>
            <a:r>
              <a:rPr lang="en-GB" dirty="0">
                <a:latin typeface="Arial"/>
                <a:ea typeface="Arial"/>
                <a:cs typeface="Arial"/>
                <a:sym typeface="Arial"/>
              </a:rPr>
              <a:t>Introduction</a:t>
            </a:r>
          </a:p>
          <a:p>
            <a:pPr marL="457200" lvl="0" indent="-355600" algn="l" rtl="0">
              <a:lnSpc>
                <a:spcPct val="115000"/>
              </a:lnSpc>
              <a:spcBef>
                <a:spcPts val="0"/>
              </a:spcBef>
              <a:spcAft>
                <a:spcPts val="0"/>
              </a:spcAft>
              <a:buSzPts val="2000"/>
              <a:buFont typeface="Arial"/>
              <a:buChar char="•"/>
            </a:pPr>
            <a:endParaRPr sz="1800" dirty="0"/>
          </a:p>
          <a:p>
            <a:pPr marL="457200" lvl="0" indent="-355600" algn="l" rtl="0">
              <a:lnSpc>
                <a:spcPct val="115000"/>
              </a:lnSpc>
              <a:spcBef>
                <a:spcPts val="0"/>
              </a:spcBef>
              <a:spcAft>
                <a:spcPts val="0"/>
              </a:spcAft>
              <a:buSzPts val="2000"/>
              <a:buFont typeface="Arial"/>
              <a:buChar char="•"/>
            </a:pPr>
            <a:r>
              <a:rPr lang="en-GB" dirty="0">
                <a:latin typeface="Arial"/>
                <a:ea typeface="Arial"/>
                <a:cs typeface="Arial"/>
                <a:sym typeface="Arial"/>
              </a:rPr>
              <a:t>TACTIC’s core components</a:t>
            </a:r>
          </a:p>
          <a:p>
            <a:pPr marL="457200" lvl="0" indent="-355600" algn="l" rtl="0">
              <a:lnSpc>
                <a:spcPct val="115000"/>
              </a:lnSpc>
              <a:spcBef>
                <a:spcPts val="0"/>
              </a:spcBef>
              <a:spcAft>
                <a:spcPts val="0"/>
              </a:spcAft>
              <a:buSzPts val="2000"/>
              <a:buFont typeface="Arial"/>
              <a:buChar char="•"/>
            </a:pPr>
            <a:endParaRPr sz="1800" dirty="0"/>
          </a:p>
          <a:p>
            <a:pPr marL="457200" lvl="0" indent="-355600" algn="l" rtl="0">
              <a:lnSpc>
                <a:spcPct val="115000"/>
              </a:lnSpc>
              <a:spcBef>
                <a:spcPts val="0"/>
              </a:spcBef>
              <a:spcAft>
                <a:spcPts val="0"/>
              </a:spcAft>
              <a:buSzPts val="2000"/>
              <a:buFont typeface="Arial"/>
              <a:buChar char="•"/>
            </a:pPr>
            <a:r>
              <a:rPr lang="en-GB" dirty="0" err="1"/>
              <a:t>μ</a:t>
            </a:r>
            <a:r>
              <a:rPr lang="en-GB" dirty="0" err="1">
                <a:latin typeface="Arial"/>
                <a:ea typeface="Arial"/>
                <a:cs typeface="Arial"/>
                <a:sym typeface="Arial"/>
              </a:rPr>
              <a:t>RWELL</a:t>
            </a:r>
            <a:r>
              <a:rPr lang="en-GB" dirty="0">
                <a:latin typeface="Arial"/>
                <a:ea typeface="Arial"/>
                <a:cs typeface="Arial"/>
                <a:sym typeface="Arial"/>
              </a:rPr>
              <a:t> Micro Pattern Gaseous Detector (MPGD) </a:t>
            </a:r>
          </a:p>
          <a:p>
            <a:pPr marL="457200" lvl="0" indent="-355600" algn="l" rtl="0">
              <a:lnSpc>
                <a:spcPct val="115000"/>
              </a:lnSpc>
              <a:spcBef>
                <a:spcPts val="0"/>
              </a:spcBef>
              <a:spcAft>
                <a:spcPts val="0"/>
              </a:spcAft>
              <a:buSzPts val="2000"/>
              <a:buFont typeface="Arial"/>
              <a:buChar char="•"/>
            </a:pPr>
            <a:endParaRPr dirty="0">
              <a:latin typeface="Arial"/>
              <a:ea typeface="Arial"/>
              <a:cs typeface="Arial"/>
              <a:sym typeface="Arial"/>
            </a:endParaRPr>
          </a:p>
          <a:p>
            <a:pPr marL="457200" lvl="0" indent="-381000" algn="l" rtl="0">
              <a:spcBef>
                <a:spcPts val="0"/>
              </a:spcBef>
              <a:spcAft>
                <a:spcPts val="0"/>
              </a:spcAft>
              <a:buSzPts val="2400"/>
              <a:buFont typeface="Arial"/>
              <a:buChar char="•"/>
            </a:pPr>
            <a:r>
              <a:rPr lang="en-GB" dirty="0">
                <a:latin typeface="Arial"/>
                <a:ea typeface="Arial"/>
                <a:cs typeface="Arial"/>
                <a:sym typeface="Arial"/>
              </a:rPr>
              <a:t>Recent measurement of </a:t>
            </a:r>
            <a:r>
              <a:rPr lang="en-GB" baseline="30000" dirty="0"/>
              <a:t>27</a:t>
            </a:r>
            <a:r>
              <a:rPr lang="en-GB" dirty="0"/>
              <a:t>Al(</a:t>
            </a:r>
            <a:r>
              <a:rPr lang="en-GB" dirty="0" err="1"/>
              <a:t>ɑ,p</a:t>
            </a:r>
            <a:r>
              <a:rPr lang="en-GB" dirty="0"/>
              <a:t>)</a:t>
            </a:r>
            <a:r>
              <a:rPr lang="en-GB" baseline="30000" dirty="0"/>
              <a:t>30</a:t>
            </a:r>
            <a:r>
              <a:rPr lang="en-GB" dirty="0"/>
              <a:t>Si</a:t>
            </a:r>
          </a:p>
          <a:p>
            <a:pPr marL="457200" lvl="0" indent="-381000" algn="l" rtl="0">
              <a:spcBef>
                <a:spcPts val="0"/>
              </a:spcBef>
              <a:spcAft>
                <a:spcPts val="0"/>
              </a:spcAft>
              <a:buSzPts val="2400"/>
              <a:buFont typeface="Arial"/>
              <a:buChar char="•"/>
            </a:pPr>
            <a:endParaRPr dirty="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GB" dirty="0">
                <a:latin typeface="Arial"/>
                <a:ea typeface="Arial"/>
                <a:cs typeface="Arial"/>
                <a:sym typeface="Arial"/>
              </a:rPr>
              <a:t>First cross-section measurement, Nov 2022</a:t>
            </a:r>
          </a:p>
          <a:p>
            <a:pPr marL="457200" lvl="0" indent="-355600" algn="l" rtl="0">
              <a:lnSpc>
                <a:spcPct val="115000"/>
              </a:lnSpc>
              <a:spcBef>
                <a:spcPts val="0"/>
              </a:spcBef>
              <a:spcAft>
                <a:spcPts val="0"/>
              </a:spcAft>
              <a:buSzPts val="2000"/>
              <a:buFont typeface="Arial"/>
              <a:buChar char="•"/>
            </a:pPr>
            <a:endParaRPr sz="1800" dirty="0"/>
          </a:p>
          <a:p>
            <a:pPr marL="457200" lvl="0" indent="-355600" algn="l" rtl="0">
              <a:lnSpc>
                <a:spcPct val="115000"/>
              </a:lnSpc>
              <a:spcBef>
                <a:spcPts val="0"/>
              </a:spcBef>
              <a:spcAft>
                <a:spcPts val="0"/>
              </a:spcAft>
              <a:buSzPts val="2000"/>
              <a:buFont typeface="Arial"/>
              <a:buChar char="•"/>
            </a:pPr>
            <a:r>
              <a:rPr lang="en-GB" dirty="0"/>
              <a:t>Developments and future analysis</a:t>
            </a:r>
            <a:endParaRPr sz="1800" dirty="0"/>
          </a:p>
          <a:p>
            <a:pPr marL="457200" lvl="0" indent="-228600" algn="l" rtl="0">
              <a:lnSpc>
                <a:spcPct val="115000"/>
              </a:lnSpc>
              <a:spcBef>
                <a:spcPts val="0"/>
              </a:spcBef>
              <a:spcAft>
                <a:spcPts val="0"/>
              </a:spcAft>
              <a:buSzPts val="2000"/>
              <a:buFont typeface="Arial"/>
              <a:buNone/>
            </a:pPr>
            <a:endParaRPr sz="2400" dirty="0"/>
          </a:p>
          <a:p>
            <a:pPr marL="457200" lvl="0" indent="-228600" algn="l" rtl="0">
              <a:lnSpc>
                <a:spcPct val="115000"/>
              </a:lnSpc>
              <a:spcBef>
                <a:spcPts val="0"/>
              </a:spcBef>
              <a:spcAft>
                <a:spcPts val="0"/>
              </a:spcAft>
              <a:buClr>
                <a:schemeClr val="dk1"/>
              </a:buClr>
              <a:buSzPts val="2000"/>
              <a:buNone/>
            </a:pPr>
            <a:endParaRPr dirty="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30"/>
          <p:cNvSpPr txBox="1">
            <a:spLocks noGrp="1"/>
          </p:cNvSpPr>
          <p:nvPr>
            <p:ph type="title"/>
          </p:nvPr>
        </p:nvSpPr>
        <p:spPr>
          <a:xfrm>
            <a:off x="233593" y="105584"/>
            <a:ext cx="6881400"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dirty="0"/>
              <a:t>Evolution of TACTIC</a:t>
            </a:r>
            <a:endParaRPr dirty="0"/>
          </a:p>
        </p:txBody>
      </p:sp>
      <p:grpSp>
        <p:nvGrpSpPr>
          <p:cNvPr id="825" name="Google Shape;825;p130"/>
          <p:cNvGrpSpPr/>
          <p:nvPr/>
        </p:nvGrpSpPr>
        <p:grpSpPr>
          <a:xfrm>
            <a:off x="1987821" y="1013818"/>
            <a:ext cx="6901825" cy="3164286"/>
            <a:chOff x="0" y="0"/>
            <a:chExt cx="6901825" cy="3164286"/>
          </a:xfrm>
        </p:grpSpPr>
        <p:sp>
          <p:nvSpPr>
            <p:cNvPr id="826" name="Google Shape;826;p130"/>
            <p:cNvSpPr/>
            <p:nvPr/>
          </p:nvSpPr>
          <p:spPr>
            <a:xfrm>
              <a:off x="0" y="0"/>
              <a:ext cx="5585690" cy="569571"/>
            </a:xfrm>
            <a:prstGeom prst="roundRect">
              <a:avLst>
                <a:gd name="adj" fmla="val 10000"/>
              </a:avLst>
            </a:prstGeom>
            <a:solidFill>
              <a:srgbClr val="C00000"/>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130"/>
            <p:cNvSpPr txBox="1"/>
            <p:nvPr/>
          </p:nvSpPr>
          <p:spPr>
            <a:xfrm>
              <a:off x="16682" y="16682"/>
              <a:ext cx="4904439" cy="536207"/>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0" i="0" u="none" strike="noStrike" cap="none">
                  <a:solidFill>
                    <a:schemeClr val="lt1"/>
                  </a:solidFill>
                  <a:latin typeface="Arial"/>
                  <a:ea typeface="Arial"/>
                  <a:cs typeface="Arial"/>
                  <a:sym typeface="Arial"/>
                </a:rPr>
                <a:t>TACTIC developments began, 2007</a:t>
              </a:r>
              <a:endParaRPr sz="1500" b="0" i="0" u="none" strike="noStrike" cap="none">
                <a:solidFill>
                  <a:schemeClr val="lt1"/>
                </a:solidFill>
                <a:latin typeface="Arial"/>
                <a:ea typeface="Arial"/>
                <a:cs typeface="Arial"/>
                <a:sym typeface="Arial"/>
              </a:endParaRPr>
            </a:p>
          </p:txBody>
        </p:sp>
        <p:sp>
          <p:nvSpPr>
            <p:cNvPr id="828" name="Google Shape;828;p130"/>
            <p:cNvSpPr/>
            <p:nvPr/>
          </p:nvSpPr>
          <p:spPr>
            <a:xfrm>
              <a:off x="417113" y="648678"/>
              <a:ext cx="5585690" cy="569571"/>
            </a:xfrm>
            <a:prstGeom prst="roundRect">
              <a:avLst>
                <a:gd name="adj" fmla="val 10000"/>
              </a:avLst>
            </a:prstGeom>
            <a:solidFill>
              <a:srgbClr val="FFC000"/>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130"/>
            <p:cNvSpPr txBox="1"/>
            <p:nvPr/>
          </p:nvSpPr>
          <p:spPr>
            <a:xfrm>
              <a:off x="433795" y="665360"/>
              <a:ext cx="4764992" cy="536207"/>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0" i="0" u="none" strike="noStrike" cap="none">
                  <a:solidFill>
                    <a:schemeClr val="lt1"/>
                  </a:solidFill>
                  <a:latin typeface="Arial"/>
                  <a:ea typeface="Arial"/>
                  <a:cs typeface="Arial"/>
                  <a:sym typeface="Arial"/>
                </a:rPr>
                <a:t>Implementation of μRWELL MPGD as gas amplification stage</a:t>
              </a:r>
              <a:endParaRPr sz="1400" b="0" i="0" u="none" strike="noStrike" cap="none">
                <a:solidFill>
                  <a:srgbClr val="000000"/>
                </a:solidFill>
                <a:latin typeface="Arial"/>
                <a:ea typeface="Arial"/>
                <a:cs typeface="Arial"/>
                <a:sym typeface="Arial"/>
              </a:endParaRPr>
            </a:p>
          </p:txBody>
        </p:sp>
        <p:sp>
          <p:nvSpPr>
            <p:cNvPr id="830" name="Google Shape;830;p130"/>
            <p:cNvSpPr/>
            <p:nvPr/>
          </p:nvSpPr>
          <p:spPr>
            <a:xfrm>
              <a:off x="834226" y="1297357"/>
              <a:ext cx="5585690" cy="569571"/>
            </a:xfrm>
            <a:prstGeom prst="roundRect">
              <a:avLst>
                <a:gd name="adj" fmla="val 10000"/>
              </a:avLst>
            </a:prstGeom>
            <a:solidFill>
              <a:srgbClr val="00B050"/>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130"/>
            <p:cNvSpPr txBox="1"/>
            <p:nvPr/>
          </p:nvSpPr>
          <p:spPr>
            <a:xfrm>
              <a:off x="850908" y="1314039"/>
              <a:ext cx="4764992" cy="536207"/>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0" i="0" u="none" strike="noStrike" cap="none">
                  <a:solidFill>
                    <a:schemeClr val="lt1"/>
                  </a:solidFill>
                  <a:latin typeface="Arial"/>
                  <a:ea typeface="Arial"/>
                  <a:cs typeface="Arial"/>
                  <a:sym typeface="Arial"/>
                </a:rPr>
                <a:t>Successful cross section measurement of </a:t>
              </a:r>
              <a:r>
                <a:rPr lang="en-GB" sz="1500" b="0" i="0" u="none" strike="noStrike" cap="none" baseline="30000">
                  <a:solidFill>
                    <a:schemeClr val="lt1"/>
                  </a:solidFill>
                  <a:latin typeface="Arial"/>
                  <a:ea typeface="Arial"/>
                  <a:cs typeface="Arial"/>
                  <a:sym typeface="Arial"/>
                </a:rPr>
                <a:t>23</a:t>
              </a:r>
              <a:r>
                <a:rPr lang="en-GB" sz="1500" b="0" i="0" u="none" strike="noStrike" cap="none">
                  <a:solidFill>
                    <a:schemeClr val="lt1"/>
                  </a:solidFill>
                  <a:latin typeface="Arial"/>
                  <a:ea typeface="Arial"/>
                  <a:cs typeface="Arial"/>
                  <a:sym typeface="Arial"/>
                </a:rPr>
                <a:t>Na(ɑ,p)</a:t>
              </a:r>
              <a:r>
                <a:rPr lang="en-GB" sz="1500" b="0" i="0" u="none" strike="noStrike" cap="none" baseline="30000">
                  <a:solidFill>
                    <a:schemeClr val="lt1"/>
                  </a:solidFill>
                  <a:latin typeface="Arial"/>
                  <a:ea typeface="Arial"/>
                  <a:cs typeface="Arial"/>
                  <a:sym typeface="Arial"/>
                </a:rPr>
                <a:t>26</a:t>
              </a:r>
              <a:r>
                <a:rPr lang="en-GB" sz="1500" b="0" i="0" u="none" strike="noStrike" cap="none">
                  <a:solidFill>
                    <a:schemeClr val="lt1"/>
                  </a:solidFill>
                  <a:latin typeface="Arial"/>
                  <a:ea typeface="Arial"/>
                  <a:cs typeface="Arial"/>
                  <a:sym typeface="Arial"/>
                </a:rPr>
                <a:t>Mg, 2022</a:t>
              </a:r>
              <a:endParaRPr sz="1400" b="0" i="0" u="none" strike="noStrike" cap="none">
                <a:solidFill>
                  <a:srgbClr val="000000"/>
                </a:solidFill>
                <a:latin typeface="Arial"/>
                <a:ea typeface="Arial"/>
                <a:cs typeface="Arial"/>
                <a:sym typeface="Arial"/>
              </a:endParaRPr>
            </a:p>
          </p:txBody>
        </p:sp>
        <p:sp>
          <p:nvSpPr>
            <p:cNvPr id="832" name="Google Shape;832;p130"/>
            <p:cNvSpPr/>
            <p:nvPr/>
          </p:nvSpPr>
          <p:spPr>
            <a:xfrm>
              <a:off x="1251339" y="1946036"/>
              <a:ext cx="5585690" cy="569571"/>
            </a:xfrm>
            <a:prstGeom prst="roundRect">
              <a:avLst>
                <a:gd name="adj" fmla="val 10000"/>
              </a:avLst>
            </a:prstGeom>
            <a:solidFill>
              <a:srgbClr val="00B0F0"/>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130"/>
            <p:cNvSpPr txBox="1"/>
            <p:nvPr/>
          </p:nvSpPr>
          <p:spPr>
            <a:xfrm>
              <a:off x="1268021" y="1962718"/>
              <a:ext cx="4764992" cy="536207"/>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0" i="0" u="none" strike="noStrike" cap="none">
                  <a:solidFill>
                    <a:schemeClr val="lt1"/>
                  </a:solidFill>
                  <a:latin typeface="Arial"/>
                  <a:ea typeface="Arial"/>
                  <a:cs typeface="Arial"/>
                  <a:sym typeface="Arial"/>
                </a:rPr>
                <a:t>Implemented new DAQ and 6 x sectors for first measurement of </a:t>
              </a:r>
              <a:r>
                <a:rPr lang="en-GB" sz="1500" b="0" i="0" u="none" strike="noStrike" cap="none" baseline="30000">
                  <a:solidFill>
                    <a:schemeClr val="lt1"/>
                  </a:solidFill>
                  <a:latin typeface="Arial"/>
                  <a:ea typeface="Arial"/>
                  <a:cs typeface="Arial"/>
                  <a:sym typeface="Arial"/>
                </a:rPr>
                <a:t>27</a:t>
              </a:r>
              <a:r>
                <a:rPr lang="en-GB" sz="1500" b="0" i="0" u="none" strike="noStrike" cap="none">
                  <a:solidFill>
                    <a:schemeClr val="lt1"/>
                  </a:solidFill>
                  <a:latin typeface="Arial"/>
                  <a:ea typeface="Arial"/>
                  <a:cs typeface="Arial"/>
                  <a:sym typeface="Arial"/>
                </a:rPr>
                <a:t>Al(ɑ,p)</a:t>
              </a:r>
              <a:r>
                <a:rPr lang="en-GB" sz="1500" b="0" i="0" u="none" strike="noStrike" cap="none" baseline="30000">
                  <a:solidFill>
                    <a:schemeClr val="lt1"/>
                  </a:solidFill>
                  <a:latin typeface="Arial"/>
                  <a:ea typeface="Arial"/>
                  <a:cs typeface="Arial"/>
                  <a:sym typeface="Arial"/>
                </a:rPr>
                <a:t>30</a:t>
              </a:r>
              <a:r>
                <a:rPr lang="en-GB" sz="1500" b="0" i="0" u="none" strike="noStrike" cap="none">
                  <a:solidFill>
                    <a:schemeClr val="lt1"/>
                  </a:solidFill>
                  <a:latin typeface="Arial"/>
                  <a:ea typeface="Arial"/>
                  <a:cs typeface="Arial"/>
                  <a:sym typeface="Arial"/>
                </a:rPr>
                <a:t>Si in Gamow window, 2025  </a:t>
              </a:r>
              <a:endParaRPr sz="1400" b="0" i="0" u="none" strike="noStrike" cap="none">
                <a:solidFill>
                  <a:srgbClr val="000000"/>
                </a:solidFill>
                <a:latin typeface="Arial"/>
                <a:ea typeface="Arial"/>
                <a:cs typeface="Arial"/>
                <a:sym typeface="Arial"/>
              </a:endParaRPr>
            </a:p>
          </p:txBody>
        </p:sp>
        <p:sp>
          <p:nvSpPr>
            <p:cNvPr id="834" name="Google Shape;834;p130"/>
            <p:cNvSpPr/>
            <p:nvPr/>
          </p:nvSpPr>
          <p:spPr>
            <a:xfrm>
              <a:off x="4072394" y="2594715"/>
              <a:ext cx="2829431" cy="569571"/>
            </a:xfrm>
            <a:prstGeom prst="roundRect">
              <a:avLst>
                <a:gd name="adj" fmla="val 10000"/>
              </a:avLst>
            </a:prstGeom>
            <a:solidFill>
              <a:srgbClr val="001D82"/>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130"/>
            <p:cNvSpPr txBox="1"/>
            <p:nvPr/>
          </p:nvSpPr>
          <p:spPr>
            <a:xfrm>
              <a:off x="4089076" y="2611397"/>
              <a:ext cx="2397243" cy="536207"/>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0" i="0" u="none" strike="noStrike" cap="none">
                  <a:solidFill>
                    <a:schemeClr val="lt1"/>
                  </a:solidFill>
                  <a:latin typeface="Arial"/>
                  <a:ea typeface="Arial"/>
                  <a:cs typeface="Arial"/>
                  <a:sym typeface="Arial"/>
                </a:rPr>
                <a:t>Development continues …</a:t>
              </a:r>
              <a:endParaRPr sz="1400" b="0" i="0" u="none" strike="noStrike" cap="none">
                <a:solidFill>
                  <a:srgbClr val="000000"/>
                </a:solidFill>
                <a:latin typeface="Arial"/>
                <a:ea typeface="Arial"/>
                <a:cs typeface="Arial"/>
                <a:sym typeface="Arial"/>
              </a:endParaRPr>
            </a:p>
          </p:txBody>
        </p:sp>
        <p:sp>
          <p:nvSpPr>
            <p:cNvPr id="836" name="Google Shape;836;p130"/>
            <p:cNvSpPr/>
            <p:nvPr/>
          </p:nvSpPr>
          <p:spPr>
            <a:xfrm>
              <a:off x="5215469" y="416103"/>
              <a:ext cx="370221" cy="370221"/>
            </a:xfrm>
            <a:prstGeom prst="downArrow">
              <a:avLst>
                <a:gd name="adj1" fmla="val 55000"/>
                <a:gd name="adj2" fmla="val 45000"/>
              </a:avLst>
            </a:prstGeom>
            <a:solidFill>
              <a:srgbClr val="C8E9F2">
                <a:alpha val="90196"/>
              </a:srgbClr>
            </a:solidFill>
            <a:ln w="25400" cap="flat" cmpd="sng">
              <a:solidFill>
                <a:srgbClr val="C8E9F2">
                  <a:alpha val="90196"/>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130"/>
            <p:cNvSpPr txBox="1"/>
            <p:nvPr/>
          </p:nvSpPr>
          <p:spPr>
            <a:xfrm>
              <a:off x="5298769" y="416103"/>
              <a:ext cx="203621" cy="278591"/>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838" name="Google Shape;838;p130"/>
            <p:cNvSpPr/>
            <p:nvPr/>
          </p:nvSpPr>
          <p:spPr>
            <a:xfrm>
              <a:off x="5632582" y="1064782"/>
              <a:ext cx="370221" cy="370221"/>
            </a:xfrm>
            <a:prstGeom prst="downArrow">
              <a:avLst>
                <a:gd name="adj1" fmla="val 55000"/>
                <a:gd name="adj2" fmla="val 45000"/>
              </a:avLst>
            </a:prstGeom>
            <a:solidFill>
              <a:srgbClr val="C7D9E9">
                <a:alpha val="90196"/>
              </a:srgbClr>
            </a:solidFill>
            <a:ln w="25400" cap="flat" cmpd="sng">
              <a:solidFill>
                <a:srgbClr val="C7D9E9">
                  <a:alpha val="90196"/>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130"/>
            <p:cNvSpPr txBox="1"/>
            <p:nvPr/>
          </p:nvSpPr>
          <p:spPr>
            <a:xfrm>
              <a:off x="5715882" y="1064782"/>
              <a:ext cx="203621" cy="278591"/>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840" name="Google Shape;840;p130"/>
            <p:cNvSpPr/>
            <p:nvPr/>
          </p:nvSpPr>
          <p:spPr>
            <a:xfrm>
              <a:off x="6049695" y="1703968"/>
              <a:ext cx="370221" cy="370221"/>
            </a:xfrm>
            <a:prstGeom prst="downArrow">
              <a:avLst>
                <a:gd name="adj1" fmla="val 55000"/>
                <a:gd name="adj2" fmla="val 45000"/>
              </a:avLst>
            </a:prstGeom>
            <a:solidFill>
              <a:srgbClr val="C7CFE0">
                <a:alpha val="90196"/>
              </a:srgbClr>
            </a:solidFill>
            <a:ln w="25400" cap="flat" cmpd="sng">
              <a:solidFill>
                <a:srgbClr val="C7CFE0">
                  <a:alpha val="90196"/>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130"/>
            <p:cNvSpPr txBox="1"/>
            <p:nvPr/>
          </p:nvSpPr>
          <p:spPr>
            <a:xfrm>
              <a:off x="6132995" y="1703968"/>
              <a:ext cx="203621" cy="278591"/>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842" name="Google Shape;842;p130"/>
            <p:cNvSpPr/>
            <p:nvPr/>
          </p:nvSpPr>
          <p:spPr>
            <a:xfrm>
              <a:off x="6466809" y="2358975"/>
              <a:ext cx="370221" cy="370221"/>
            </a:xfrm>
            <a:prstGeom prst="downArrow">
              <a:avLst>
                <a:gd name="adj1" fmla="val 55000"/>
                <a:gd name="adj2" fmla="val 45000"/>
              </a:avLst>
            </a:prstGeom>
            <a:solidFill>
              <a:srgbClr val="C9CAD6">
                <a:alpha val="90196"/>
              </a:srgbClr>
            </a:solidFill>
            <a:ln w="25400" cap="flat" cmpd="sng">
              <a:solidFill>
                <a:srgbClr val="C9CAD6">
                  <a:alpha val="90196"/>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130"/>
            <p:cNvSpPr txBox="1"/>
            <p:nvPr/>
          </p:nvSpPr>
          <p:spPr>
            <a:xfrm>
              <a:off x="6550109" y="2358975"/>
              <a:ext cx="203621" cy="278591"/>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grpSp>
      <p:pic>
        <p:nvPicPr>
          <p:cNvPr id="844" name="Google Shape;844;p130" descr="Gas Electron Multipliers"/>
          <p:cNvPicPr preferRelativeResize="0"/>
          <p:nvPr/>
        </p:nvPicPr>
        <p:blipFill rotWithShape="1">
          <a:blip r:embed="rId3">
            <a:alphaModFix/>
          </a:blip>
          <a:srcRect/>
          <a:stretch/>
        </p:blipFill>
        <p:spPr>
          <a:xfrm>
            <a:off x="314275" y="2220410"/>
            <a:ext cx="1733480" cy="1305130"/>
          </a:xfrm>
          <a:prstGeom prst="rect">
            <a:avLst/>
          </a:prstGeom>
          <a:noFill/>
          <a:ln>
            <a:noFill/>
          </a:ln>
        </p:spPr>
      </p:pic>
      <p:sp>
        <p:nvSpPr>
          <p:cNvPr id="845" name="Google Shape;845;p130"/>
          <p:cNvSpPr txBox="1"/>
          <p:nvPr/>
        </p:nvSpPr>
        <p:spPr>
          <a:xfrm>
            <a:off x="0" y="1266303"/>
            <a:ext cx="1926151" cy="95410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0" i="0" u="none" strike="noStrike" cap="none">
                <a:solidFill>
                  <a:srgbClr val="C00000"/>
                </a:solidFill>
                <a:latin typeface="Arial"/>
                <a:ea typeface="Arial"/>
                <a:cs typeface="Arial"/>
                <a:sym typeface="Arial"/>
              </a:rPr>
              <a:t>Gaseous Electron Multipliers (GEMs)</a:t>
            </a:r>
            <a:r>
              <a:rPr lang="en-GB" sz="1400" b="0" i="0" u="none" strike="noStrike" cap="none">
                <a:solidFill>
                  <a:srgbClr val="000000"/>
                </a:solidFill>
                <a:latin typeface="Arial"/>
                <a:ea typeface="Arial"/>
                <a:cs typeface="Arial"/>
                <a:sym typeface="Arial"/>
              </a:rPr>
              <a:t> were first mounted as the readout stage</a:t>
            </a:r>
            <a:endParaRPr sz="1400" b="0" i="0" u="none" strike="noStrike" cap="none">
              <a:solidFill>
                <a:srgbClr val="000000"/>
              </a:solidFill>
              <a:latin typeface="Arial"/>
              <a:ea typeface="Arial"/>
              <a:cs typeface="Arial"/>
              <a:sym typeface="Arial"/>
            </a:endParaRPr>
          </a:p>
        </p:txBody>
      </p:sp>
      <p:pic>
        <p:nvPicPr>
          <p:cNvPr id="846" name="Google Shape;846;p130"/>
          <p:cNvPicPr preferRelativeResize="0"/>
          <p:nvPr/>
        </p:nvPicPr>
        <p:blipFill rotWithShape="1">
          <a:blip r:embed="rId4">
            <a:alphaModFix/>
          </a:blip>
          <a:srcRect l="16335" t="29789" r="33332" b="44470"/>
          <a:stretch/>
        </p:blipFill>
        <p:spPr>
          <a:xfrm>
            <a:off x="575505" y="3663229"/>
            <a:ext cx="4536798" cy="1305130"/>
          </a:xfrm>
          <a:prstGeom prst="rect">
            <a:avLst/>
          </a:prstGeom>
          <a:noFill/>
          <a:ln w="28575" cap="flat" cmpd="sng">
            <a:solidFill>
              <a:srgbClr val="FFC000"/>
            </a:solidFill>
            <a:prstDash val="solid"/>
            <a:round/>
            <a:headEnd type="none" w="sm" len="sm"/>
            <a:tailEnd type="none" w="sm" len="sm"/>
          </a:ln>
        </p:spPr>
      </p:pic>
      <p:cxnSp>
        <p:nvCxnSpPr>
          <p:cNvPr id="847" name="Google Shape;847;p130"/>
          <p:cNvCxnSpPr>
            <a:endCxn id="846" idx="0"/>
          </p:cNvCxnSpPr>
          <p:nvPr/>
        </p:nvCxnSpPr>
        <p:spPr>
          <a:xfrm>
            <a:off x="2560404" y="2220529"/>
            <a:ext cx="283500" cy="1442700"/>
          </a:xfrm>
          <a:prstGeom prst="straightConnector1">
            <a:avLst/>
          </a:prstGeom>
          <a:noFill/>
          <a:ln w="25400" cap="flat" cmpd="sng">
            <a:solidFill>
              <a:schemeClr val="accent2"/>
            </a:solidFill>
            <a:prstDash val="solid"/>
            <a:round/>
            <a:headEnd type="none" w="sm" len="sm"/>
            <a:tailEnd type="triangle" w="med" len="med"/>
          </a:ln>
          <a:effectLst>
            <a:outerShdw blurRad="40000" dist="20000" dir="5400000" rotWithShape="0">
              <a:srgbClr val="000000">
                <a:alpha val="38039"/>
              </a:srgbClr>
            </a:outerShdw>
          </a:effectLst>
        </p:spPr>
      </p:cxnSp>
      <p:sp>
        <p:nvSpPr>
          <p:cNvPr id="848" name="Google Shape;848;p130"/>
          <p:cNvSpPr txBox="1"/>
          <p:nvPr/>
        </p:nvSpPr>
        <p:spPr>
          <a:xfrm>
            <a:off x="5112303" y="4267584"/>
            <a:ext cx="298836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Novel μRWELLs were employed as the gas amplification stage (</a:t>
            </a:r>
            <a:r>
              <a:rPr lang="en-GB" sz="1400" b="1" i="0" u="none" strike="noStrike" cap="none">
                <a:solidFill>
                  <a:schemeClr val="dk1"/>
                </a:solidFill>
                <a:latin typeface="Arial"/>
                <a:ea typeface="Arial"/>
                <a:cs typeface="Arial"/>
                <a:sym typeface="Arial"/>
              </a:rPr>
              <a:t>year?</a:t>
            </a:r>
            <a:r>
              <a:rPr lang="en-GB" sz="1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33"/>
          <p:cNvSpPr txBox="1"/>
          <p:nvPr/>
        </p:nvSpPr>
        <p:spPr>
          <a:xfrm>
            <a:off x="109901" y="172429"/>
            <a:ext cx="6837042" cy="572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GB" sz="3400" b="1" i="0" u="none" strike="noStrike" cap="none" dirty="0">
                <a:solidFill>
                  <a:schemeClr val="lt1"/>
                </a:solidFill>
                <a:latin typeface="Arial"/>
                <a:ea typeface="Arial"/>
                <a:cs typeface="Arial"/>
                <a:sym typeface="Arial"/>
              </a:rPr>
              <a:t>Astrophysical motivation </a:t>
            </a:r>
            <a:endParaRPr sz="1400" b="0" i="0" u="none" strike="noStrike" cap="none" dirty="0">
              <a:solidFill>
                <a:srgbClr val="000000"/>
              </a:solidFill>
              <a:latin typeface="Arial"/>
              <a:ea typeface="Arial"/>
              <a:cs typeface="Arial"/>
              <a:sym typeface="Arial"/>
            </a:endParaRPr>
          </a:p>
        </p:txBody>
      </p:sp>
      <p:sp>
        <p:nvSpPr>
          <p:cNvPr id="673" name="Google Shape;673;p133"/>
          <p:cNvSpPr txBox="1"/>
          <p:nvPr/>
        </p:nvSpPr>
        <p:spPr>
          <a:xfrm>
            <a:off x="-12170" y="745129"/>
            <a:ext cx="4502548" cy="3264300"/>
          </a:xfrm>
          <a:prstGeom prst="rect">
            <a:avLst/>
          </a:prstGeom>
          <a:noFill/>
          <a:ln>
            <a:noFill/>
          </a:ln>
        </p:spPr>
        <p:txBody>
          <a:bodyPr spcFirstLastPara="1" wrap="square" lIns="91425" tIns="91425" rIns="91425" bIns="91425" anchor="t" anchorCtr="0">
            <a:normAutofit/>
          </a:bodyPr>
          <a:lstStyle/>
          <a:p>
            <a:pPr marL="457200" lvl="0" indent="-342900">
              <a:lnSpc>
                <a:spcPct val="105000"/>
              </a:lnSpc>
              <a:buSzPts val="1800"/>
              <a:buFont typeface="Arial"/>
              <a:buChar char="•"/>
            </a:pPr>
            <a:r>
              <a:rPr lang="en-GB" b="1" dirty="0">
                <a:solidFill>
                  <a:schemeClr val="dk1"/>
                </a:solidFill>
              </a:rPr>
              <a:t>C</a:t>
            </a:r>
            <a:r>
              <a:rPr lang="en-GB" b="1" i="0" u="none" strike="noStrike" cap="none" dirty="0">
                <a:solidFill>
                  <a:schemeClr val="dk1"/>
                </a:solidFill>
                <a:latin typeface="Arial"/>
                <a:ea typeface="Arial"/>
                <a:cs typeface="Arial"/>
                <a:sym typeface="Arial"/>
              </a:rPr>
              <a:t>ore collapse supernovae</a:t>
            </a:r>
            <a:r>
              <a:rPr lang="en-GB" b="0" i="0" u="none" strike="noStrike" cap="none" dirty="0">
                <a:solidFill>
                  <a:schemeClr val="dk1"/>
                </a:solidFill>
                <a:latin typeface="Arial"/>
                <a:ea typeface="Arial"/>
                <a:cs typeface="Arial"/>
                <a:sym typeface="Arial"/>
              </a:rPr>
              <a:t> </a:t>
            </a:r>
            <a:r>
              <a:rPr lang="en-GB" dirty="0">
                <a:solidFill>
                  <a:schemeClr val="dk1"/>
                </a:solidFill>
              </a:rPr>
              <a:t>are critical for </a:t>
            </a:r>
            <a:r>
              <a:rPr lang="en-GB" b="0" i="0" u="none" strike="noStrike" cap="none" dirty="0">
                <a:solidFill>
                  <a:schemeClr val="dk1"/>
                </a:solidFill>
                <a:latin typeface="Arial"/>
                <a:ea typeface="Arial"/>
                <a:cs typeface="Arial"/>
                <a:sym typeface="Arial"/>
              </a:rPr>
              <a:t>enriching the interstellar medium</a:t>
            </a:r>
          </a:p>
          <a:p>
            <a:pPr marL="457200" lvl="0" indent="-342900">
              <a:lnSpc>
                <a:spcPct val="105000"/>
              </a:lnSpc>
              <a:buSzPts val="1800"/>
              <a:buFont typeface="Arial"/>
              <a:buChar char="•"/>
            </a:pPr>
            <a:endParaRPr sz="1200" b="0" i="0" u="none" strike="noStrike" cap="none" dirty="0">
              <a:solidFill>
                <a:srgbClr val="000000"/>
              </a:solidFill>
              <a:latin typeface="Arial"/>
              <a:ea typeface="Arial"/>
              <a:cs typeface="Arial"/>
              <a:sym typeface="Arial"/>
            </a:endParaRPr>
          </a:p>
          <a:p>
            <a:pPr marL="457200" marR="0" lvl="0" indent="-342900" algn="l" rtl="0">
              <a:lnSpc>
                <a:spcPct val="105000"/>
              </a:lnSpc>
              <a:spcBef>
                <a:spcPts val="600"/>
              </a:spcBef>
              <a:spcAft>
                <a:spcPts val="0"/>
              </a:spcAft>
              <a:buClr>
                <a:srgbClr val="000000"/>
              </a:buClr>
              <a:buSzPts val="1800"/>
              <a:buFont typeface="Arial"/>
              <a:buChar char="•"/>
            </a:pPr>
            <a:r>
              <a:rPr lang="en-GB" b="0" i="0" u="none" strike="noStrike" cap="none" dirty="0">
                <a:solidFill>
                  <a:schemeClr val="dk1"/>
                </a:solidFill>
                <a:latin typeface="Arial"/>
                <a:ea typeface="Arial"/>
                <a:cs typeface="Arial"/>
                <a:sym typeface="Arial"/>
              </a:rPr>
              <a:t>The </a:t>
            </a:r>
            <a:r>
              <a:rPr lang="en-GB" b="1" i="0" u="none" strike="noStrike" cap="none" baseline="30000" dirty="0">
                <a:solidFill>
                  <a:schemeClr val="dk1"/>
                </a:solidFill>
                <a:latin typeface="Arial"/>
                <a:ea typeface="Arial"/>
                <a:cs typeface="Arial"/>
                <a:sym typeface="Arial"/>
              </a:rPr>
              <a:t>27</a:t>
            </a:r>
            <a:r>
              <a:rPr lang="en-GB" b="1" i="0" u="none" strike="noStrike" cap="none" dirty="0">
                <a:solidFill>
                  <a:schemeClr val="dk1"/>
                </a:solidFill>
                <a:latin typeface="Arial"/>
                <a:ea typeface="Arial"/>
                <a:cs typeface="Arial"/>
                <a:sym typeface="Arial"/>
              </a:rPr>
              <a:t>Al(</a:t>
            </a:r>
            <a:r>
              <a:rPr lang="en-GB" b="1" i="0" u="none" strike="noStrike" cap="none" dirty="0" err="1">
                <a:solidFill>
                  <a:schemeClr val="dk1"/>
                </a:solidFill>
                <a:latin typeface="Arial"/>
                <a:ea typeface="Arial"/>
                <a:cs typeface="Arial"/>
                <a:sym typeface="Arial"/>
              </a:rPr>
              <a:t>ɑ,p</a:t>
            </a:r>
            <a:r>
              <a:rPr lang="en-GB" b="1" i="0" u="none" strike="noStrike" cap="none" dirty="0">
                <a:solidFill>
                  <a:schemeClr val="dk1"/>
                </a:solidFill>
                <a:latin typeface="Arial"/>
                <a:ea typeface="Arial"/>
                <a:cs typeface="Arial"/>
                <a:sym typeface="Arial"/>
              </a:rPr>
              <a:t>)</a:t>
            </a:r>
            <a:r>
              <a:rPr lang="en-GB" b="1" i="0" u="none" strike="noStrike" cap="none" baseline="30000" dirty="0">
                <a:solidFill>
                  <a:schemeClr val="dk1"/>
                </a:solidFill>
                <a:latin typeface="Arial"/>
                <a:ea typeface="Arial"/>
                <a:cs typeface="Arial"/>
                <a:sym typeface="Arial"/>
              </a:rPr>
              <a:t>30</a:t>
            </a:r>
            <a:r>
              <a:rPr lang="en-GB" b="1" i="0" u="none" strike="noStrike" cap="none" dirty="0">
                <a:solidFill>
                  <a:schemeClr val="dk1"/>
                </a:solidFill>
                <a:latin typeface="Arial"/>
                <a:ea typeface="Arial"/>
                <a:cs typeface="Arial"/>
                <a:sym typeface="Arial"/>
              </a:rPr>
              <a:t>Si </a:t>
            </a:r>
            <a:r>
              <a:rPr lang="en-GB" b="0" i="0" u="none" strike="noStrike" cap="none" dirty="0">
                <a:solidFill>
                  <a:schemeClr val="dk1"/>
                </a:solidFill>
                <a:latin typeface="Arial"/>
                <a:ea typeface="Arial"/>
                <a:cs typeface="Arial"/>
                <a:sym typeface="Arial"/>
              </a:rPr>
              <a:t>reaction has been found important in constraining </a:t>
            </a:r>
            <a:r>
              <a:rPr lang="en-GB" b="0" i="0" u="none" strike="noStrike" cap="none" baseline="30000" dirty="0">
                <a:solidFill>
                  <a:schemeClr val="dk1"/>
                </a:solidFill>
                <a:latin typeface="Arial"/>
                <a:ea typeface="Arial"/>
                <a:cs typeface="Arial"/>
                <a:sym typeface="Arial"/>
              </a:rPr>
              <a:t>56</a:t>
            </a:r>
            <a:r>
              <a:rPr lang="en-GB" b="0" i="0" u="none" strike="noStrike" cap="none" dirty="0">
                <a:solidFill>
                  <a:schemeClr val="dk1"/>
                </a:solidFill>
                <a:latin typeface="Arial"/>
                <a:ea typeface="Arial"/>
                <a:cs typeface="Arial"/>
                <a:sym typeface="Arial"/>
              </a:rPr>
              <a:t>Ni abundances </a:t>
            </a:r>
          </a:p>
          <a:p>
            <a:pPr marL="457200" marR="0" lvl="0" indent="-342900" algn="l" rtl="0">
              <a:lnSpc>
                <a:spcPct val="105000"/>
              </a:lnSpc>
              <a:spcBef>
                <a:spcPts val="600"/>
              </a:spcBef>
              <a:spcAft>
                <a:spcPts val="0"/>
              </a:spcAft>
              <a:buClr>
                <a:srgbClr val="000000"/>
              </a:buClr>
              <a:buSzPts val="1800"/>
              <a:buFont typeface="Arial"/>
              <a:buChar char="•"/>
            </a:pPr>
            <a:endParaRPr sz="1200" b="0" i="0" u="none" strike="noStrike" cap="none" dirty="0">
              <a:solidFill>
                <a:srgbClr val="000000"/>
              </a:solidFill>
              <a:latin typeface="Arial"/>
              <a:ea typeface="Arial"/>
              <a:cs typeface="Arial"/>
              <a:sym typeface="Arial"/>
            </a:endParaRPr>
          </a:p>
          <a:p>
            <a:pPr marL="457200" marR="0" lvl="0" indent="-342900" algn="l" rtl="0">
              <a:lnSpc>
                <a:spcPct val="105000"/>
              </a:lnSpc>
              <a:spcBef>
                <a:spcPts val="600"/>
              </a:spcBef>
              <a:spcAft>
                <a:spcPts val="0"/>
              </a:spcAft>
              <a:buClr>
                <a:srgbClr val="000000"/>
              </a:buClr>
              <a:buSzPts val="1800"/>
              <a:buFont typeface="Arial"/>
              <a:buChar char="•"/>
            </a:pPr>
            <a:r>
              <a:rPr lang="en-GB" b="0" i="0" u="none" strike="noStrike" cap="none" dirty="0">
                <a:solidFill>
                  <a:schemeClr val="dk1"/>
                </a:solidFill>
                <a:latin typeface="Arial"/>
                <a:ea typeface="Arial"/>
                <a:cs typeface="Arial"/>
                <a:sym typeface="Arial"/>
              </a:rPr>
              <a:t>Characteristic gamma rays from the decay of </a:t>
            </a:r>
            <a:r>
              <a:rPr lang="en-GB" b="1" i="0" u="none" strike="noStrike" cap="none" baseline="30000" dirty="0">
                <a:solidFill>
                  <a:schemeClr val="dk1"/>
                </a:solidFill>
                <a:latin typeface="Arial"/>
                <a:ea typeface="Arial"/>
                <a:cs typeface="Arial"/>
                <a:sym typeface="Arial"/>
              </a:rPr>
              <a:t>56</a:t>
            </a:r>
            <a:r>
              <a:rPr lang="en-GB" b="1" i="0" u="none" strike="noStrike" cap="none" dirty="0">
                <a:solidFill>
                  <a:schemeClr val="dk1"/>
                </a:solidFill>
                <a:latin typeface="Arial"/>
                <a:ea typeface="Arial"/>
                <a:cs typeface="Arial"/>
                <a:sym typeface="Arial"/>
              </a:rPr>
              <a:t>Ni</a:t>
            </a:r>
            <a:r>
              <a:rPr lang="en-GB" b="0" i="0" u="none" strike="noStrike" cap="none" dirty="0">
                <a:solidFill>
                  <a:schemeClr val="dk1"/>
                </a:solidFill>
                <a:latin typeface="Arial"/>
                <a:ea typeface="Arial"/>
                <a:cs typeface="Arial"/>
                <a:sym typeface="Arial"/>
              </a:rPr>
              <a:t> can be observed </a:t>
            </a:r>
            <a:endParaRPr sz="1200" b="0" i="0" u="none" strike="noStrike" cap="none" dirty="0">
              <a:solidFill>
                <a:srgbClr val="000000"/>
              </a:solidFill>
              <a:latin typeface="Arial"/>
              <a:ea typeface="Arial"/>
              <a:cs typeface="Arial"/>
              <a:sym typeface="Arial"/>
            </a:endParaRPr>
          </a:p>
          <a:p>
            <a:pPr marL="114300" marR="0" lvl="0" indent="0" algn="l" rtl="0">
              <a:lnSpc>
                <a:spcPct val="105000"/>
              </a:lnSpc>
              <a:spcBef>
                <a:spcPts val="600"/>
              </a:spcBef>
              <a:spcAft>
                <a:spcPts val="600"/>
              </a:spcAft>
              <a:buClr>
                <a:srgbClr val="000000"/>
              </a:buClr>
              <a:buSzPts val="1800"/>
              <a:buFont typeface="Inter"/>
              <a:buNone/>
            </a:pPr>
            <a:endParaRPr sz="1500" b="0" i="0" u="none" strike="noStrike" cap="none" dirty="0">
              <a:solidFill>
                <a:schemeClr val="dk1"/>
              </a:solidFill>
              <a:latin typeface="Inter"/>
              <a:ea typeface="Inter"/>
              <a:cs typeface="Inter"/>
              <a:sym typeface="Inter"/>
            </a:endParaRPr>
          </a:p>
        </p:txBody>
      </p:sp>
      <p:sp>
        <p:nvSpPr>
          <p:cNvPr id="674" name="Google Shape;674;p133"/>
          <p:cNvSpPr txBox="1"/>
          <p:nvPr/>
        </p:nvSpPr>
        <p:spPr>
          <a:xfrm>
            <a:off x="0" y="3701652"/>
            <a:ext cx="148529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Cassiopeia A</a:t>
            </a:r>
            <a:endParaRPr dirty="0"/>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chemeClr val="dk1"/>
                </a:solidFill>
                <a:latin typeface="Arial"/>
                <a:ea typeface="Arial"/>
                <a:cs typeface="Arial"/>
                <a:sym typeface="Arial"/>
              </a:rPr>
              <a:t>Credit: JWST </a:t>
            </a:r>
            <a:r>
              <a:rPr lang="en-GB" sz="1400" b="0" i="0" u="none" strike="noStrike" cap="none" dirty="0" err="1">
                <a:solidFill>
                  <a:schemeClr val="dk1"/>
                </a:solidFill>
                <a:latin typeface="Arial"/>
                <a:ea typeface="Arial"/>
                <a:cs typeface="Arial"/>
                <a:sym typeface="Arial"/>
              </a:rPr>
              <a:t>NirCam</a:t>
            </a:r>
            <a:endParaRPr sz="1400" b="0" i="0" u="none" strike="noStrike" cap="none" dirty="0">
              <a:solidFill>
                <a:srgbClr val="000000"/>
              </a:solidFill>
              <a:latin typeface="Arial"/>
              <a:ea typeface="Arial"/>
              <a:cs typeface="Arial"/>
              <a:sym typeface="Arial"/>
            </a:endParaRPr>
          </a:p>
        </p:txBody>
      </p:sp>
      <p:sp>
        <p:nvSpPr>
          <p:cNvPr id="675" name="Google Shape;675;p133"/>
          <p:cNvSpPr txBox="1"/>
          <p:nvPr/>
        </p:nvSpPr>
        <p:spPr>
          <a:xfrm>
            <a:off x="4502548" y="3953074"/>
            <a:ext cx="456327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Ratio of </a:t>
            </a:r>
            <a:r>
              <a:rPr lang="en-GB" sz="1400" b="0" i="0" u="none" strike="noStrike" cap="none" baseline="30000" dirty="0">
                <a:solidFill>
                  <a:srgbClr val="000000"/>
                </a:solidFill>
                <a:latin typeface="Arial"/>
                <a:ea typeface="Arial"/>
                <a:cs typeface="Arial"/>
                <a:sym typeface="Arial"/>
              </a:rPr>
              <a:t>44</a:t>
            </a:r>
            <a:r>
              <a:rPr lang="en-GB" sz="1400" b="0" i="0" u="none" strike="noStrike" cap="none" dirty="0">
                <a:solidFill>
                  <a:srgbClr val="000000"/>
                </a:solidFill>
                <a:latin typeface="Arial"/>
                <a:ea typeface="Arial"/>
                <a:cs typeface="Arial"/>
                <a:sym typeface="Arial"/>
              </a:rPr>
              <a:t>Ti to </a:t>
            </a:r>
            <a:r>
              <a:rPr lang="en-GB" sz="1400" b="0" i="0" u="none" strike="noStrike" cap="none" baseline="30000" dirty="0">
                <a:solidFill>
                  <a:srgbClr val="000000"/>
                </a:solidFill>
                <a:latin typeface="Arial"/>
                <a:ea typeface="Arial"/>
                <a:cs typeface="Arial"/>
                <a:sym typeface="Arial"/>
              </a:rPr>
              <a:t>56</a:t>
            </a:r>
            <a:r>
              <a:rPr lang="en-GB" sz="1400" b="0" i="0" u="none" strike="noStrike" cap="none" dirty="0">
                <a:solidFill>
                  <a:srgbClr val="000000"/>
                </a:solidFill>
                <a:latin typeface="Arial"/>
                <a:ea typeface="Arial"/>
                <a:cs typeface="Arial"/>
                <a:sym typeface="Arial"/>
              </a:rPr>
              <a:t>Ni production, with reaction sensitivity. </a:t>
            </a:r>
            <a:r>
              <a:rPr lang="en-GB" sz="1400" b="0" i="0" u="none" strike="noStrike" cap="none" dirty="0">
                <a:solidFill>
                  <a:srgbClr val="00B050"/>
                </a:solidFill>
                <a:latin typeface="Arial"/>
                <a:ea typeface="Arial"/>
                <a:cs typeface="Arial"/>
                <a:sym typeface="Arial"/>
              </a:rPr>
              <a:t>Reaction 11 = </a:t>
            </a:r>
            <a:r>
              <a:rPr lang="en-GB" sz="1400" b="0" i="0" u="none" strike="noStrike" cap="none" baseline="30000" dirty="0">
                <a:solidFill>
                  <a:srgbClr val="00B050"/>
                </a:solidFill>
                <a:latin typeface="Arial"/>
                <a:ea typeface="Arial"/>
                <a:cs typeface="Arial"/>
                <a:sym typeface="Arial"/>
              </a:rPr>
              <a:t>27</a:t>
            </a:r>
            <a:r>
              <a:rPr lang="en-GB" sz="1400" b="0" i="0" u="none" strike="noStrike" cap="none" dirty="0">
                <a:solidFill>
                  <a:srgbClr val="00B050"/>
                </a:solidFill>
                <a:latin typeface="Arial"/>
                <a:ea typeface="Arial"/>
                <a:cs typeface="Arial"/>
                <a:sym typeface="Arial"/>
              </a:rPr>
              <a:t>Al(</a:t>
            </a:r>
            <a:r>
              <a:rPr lang="en-GB" sz="1400" b="0" i="0" u="none" strike="noStrike" cap="none" dirty="0" err="1">
                <a:solidFill>
                  <a:srgbClr val="00B050"/>
                </a:solidFill>
                <a:latin typeface="Arial"/>
                <a:ea typeface="Arial"/>
                <a:cs typeface="Arial"/>
                <a:sym typeface="Arial"/>
              </a:rPr>
              <a:t>ɑ,p</a:t>
            </a:r>
            <a:r>
              <a:rPr lang="en-GB" sz="1400" b="0" i="0" u="none" strike="noStrike" cap="none" dirty="0">
                <a:solidFill>
                  <a:srgbClr val="00B050"/>
                </a:solidFill>
                <a:latin typeface="Arial"/>
                <a:ea typeface="Arial"/>
                <a:cs typeface="Arial"/>
                <a:sym typeface="Arial"/>
              </a:rPr>
              <a:t>)</a:t>
            </a:r>
            <a:r>
              <a:rPr lang="en-GB" sz="1400" b="0" i="0" u="none" strike="noStrike" cap="none" baseline="30000" dirty="0">
                <a:solidFill>
                  <a:srgbClr val="00B050"/>
                </a:solidFill>
                <a:latin typeface="Arial"/>
                <a:ea typeface="Arial"/>
                <a:cs typeface="Arial"/>
                <a:sym typeface="Arial"/>
              </a:rPr>
              <a:t>30</a:t>
            </a:r>
            <a:r>
              <a:rPr lang="en-GB" sz="1400" b="0" i="0" u="none" strike="noStrike" cap="none" dirty="0">
                <a:solidFill>
                  <a:srgbClr val="00B050"/>
                </a:solidFill>
                <a:latin typeface="Arial"/>
                <a:ea typeface="Arial"/>
                <a:cs typeface="Arial"/>
                <a:sym typeface="Arial"/>
              </a:rPr>
              <a:t>Si</a:t>
            </a:r>
            <a:r>
              <a:rPr lang="en-GB" dirty="0"/>
              <a:t> </a:t>
            </a:r>
            <a:r>
              <a:rPr lang="en-GB" sz="1400" b="0" i="0" u="none" strike="noStrike" cap="none" dirty="0">
                <a:solidFill>
                  <a:srgbClr val="000000"/>
                </a:solidFill>
                <a:latin typeface="Arial"/>
                <a:ea typeface="Arial"/>
                <a:cs typeface="Arial"/>
                <a:sym typeface="Arial"/>
              </a:rPr>
              <a:t>[4]</a:t>
            </a:r>
            <a:endParaRPr sz="1400" b="0" i="0" u="none" strike="noStrike" cap="none" dirty="0">
              <a:solidFill>
                <a:srgbClr val="000000"/>
              </a:solidFill>
              <a:latin typeface="Arial"/>
              <a:ea typeface="Arial"/>
              <a:cs typeface="Arial"/>
              <a:sym typeface="Arial"/>
            </a:endParaRPr>
          </a:p>
        </p:txBody>
      </p:sp>
      <p:pic>
        <p:nvPicPr>
          <p:cNvPr id="676" name="Google Shape;676;p133"/>
          <p:cNvPicPr preferRelativeResize="0"/>
          <p:nvPr/>
        </p:nvPicPr>
        <p:blipFill rotWithShape="1">
          <a:blip r:embed="rId3">
            <a:alphaModFix/>
          </a:blip>
          <a:srcRect l="27289" t="27013" r="10716" b="13080"/>
          <a:stretch/>
        </p:blipFill>
        <p:spPr>
          <a:xfrm>
            <a:off x="4411621" y="940990"/>
            <a:ext cx="4502548" cy="3012084"/>
          </a:xfrm>
          <a:prstGeom prst="rect">
            <a:avLst/>
          </a:prstGeom>
          <a:noFill/>
          <a:ln>
            <a:noFill/>
          </a:ln>
        </p:spPr>
      </p:pic>
      <p:sp>
        <p:nvSpPr>
          <p:cNvPr id="677" name="Google Shape;677;p133"/>
          <p:cNvSpPr/>
          <p:nvPr/>
        </p:nvSpPr>
        <p:spPr>
          <a:xfrm>
            <a:off x="5764696" y="1129085"/>
            <a:ext cx="66614" cy="2652556"/>
          </a:xfrm>
          <a:prstGeom prst="rect">
            <a:avLst/>
          </a:prstGeom>
          <a:solidFill>
            <a:srgbClr val="81FF00">
              <a:alpha val="40000"/>
            </a:srgbClr>
          </a:solidFill>
          <a:ln w="9525" cap="flat" cmpd="sng">
            <a:solidFill>
              <a:srgbClr val="6A21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78" name="Google Shape;678;p133" descr="Cassiopeia A, a circular-shaped cloud of gas and dust with complex structure. The inner shell is made of bright pink and orange filaments studded with clumps and knots that look like tiny pieces of shattered glass. Around the exterior of the inner shell, particularly at the upper right, there are curtains of wispy gas that look like campfire smoke. The white smoke-like material also appears to fill the cavity of the inner shell, featuring structures shaped like large bubbles. Around and within the nebula, there are various stars seen as points of blue and white light. Outside the nebula, there are also clumps of yellow dust, with a particularly large clump at the bottom right corner that appears to have very detailed striations."/>
          <p:cNvPicPr preferRelativeResize="0"/>
          <p:nvPr/>
        </p:nvPicPr>
        <p:blipFill rotWithShape="1">
          <a:blip r:embed="rId4">
            <a:alphaModFix/>
          </a:blip>
          <a:srcRect/>
          <a:stretch/>
        </p:blipFill>
        <p:spPr>
          <a:xfrm rot="5400000">
            <a:off x="1733570" y="2815440"/>
            <a:ext cx="2155292" cy="23606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3">
                                            <p:txEl>
                                              <p:pRg st="2" end="2"/>
                                            </p:txEl>
                                          </p:spTgt>
                                        </p:tgtEl>
                                        <p:attrNameLst>
                                          <p:attrName>style.visibility</p:attrName>
                                        </p:attrNameLst>
                                      </p:cBhvr>
                                      <p:to>
                                        <p:strVal val="visible"/>
                                      </p:to>
                                    </p:set>
                                    <p:anim calcmode="lin" valueType="num">
                                      <p:cBhvr additive="base">
                                        <p:cTn id="7" dur="500" fill="hold"/>
                                        <p:tgtEl>
                                          <p:spTgt spid="67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73">
                                            <p:txEl>
                                              <p:pRg st="4" end="4"/>
                                            </p:txEl>
                                          </p:spTgt>
                                        </p:tgtEl>
                                        <p:attrNameLst>
                                          <p:attrName>style.visibility</p:attrName>
                                        </p:attrNameLst>
                                      </p:cBhvr>
                                      <p:to>
                                        <p:strVal val="visible"/>
                                      </p:to>
                                    </p:set>
                                    <p:anim calcmode="lin" valueType="num">
                                      <p:cBhvr additive="base">
                                        <p:cTn id="11" dur="500" fill="hold"/>
                                        <p:tgtEl>
                                          <p:spTgt spid="67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7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6"/>
                                        </p:tgtEl>
                                        <p:attrNameLst>
                                          <p:attrName>style.visibility</p:attrName>
                                        </p:attrNameLst>
                                      </p:cBhvr>
                                      <p:to>
                                        <p:strVal val="visible"/>
                                      </p:to>
                                    </p:set>
                                    <p:anim calcmode="lin" valueType="num">
                                      <p:cBhvr additive="base">
                                        <p:cTn id="15" dur="500" fill="hold"/>
                                        <p:tgtEl>
                                          <p:spTgt spid="676"/>
                                        </p:tgtEl>
                                        <p:attrNameLst>
                                          <p:attrName>ppt_x</p:attrName>
                                        </p:attrNameLst>
                                      </p:cBhvr>
                                      <p:tavLst>
                                        <p:tav tm="0">
                                          <p:val>
                                            <p:strVal val="#ppt_x"/>
                                          </p:val>
                                        </p:tav>
                                        <p:tav tm="100000">
                                          <p:val>
                                            <p:strVal val="#ppt_x"/>
                                          </p:val>
                                        </p:tav>
                                      </p:tavLst>
                                    </p:anim>
                                    <p:anim calcmode="lin" valueType="num">
                                      <p:cBhvr additive="base">
                                        <p:cTn id="16" dur="500" fill="hold"/>
                                        <p:tgtEl>
                                          <p:spTgt spid="6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77"/>
                                        </p:tgtEl>
                                        <p:attrNameLst>
                                          <p:attrName>style.visibility</p:attrName>
                                        </p:attrNameLst>
                                      </p:cBhvr>
                                      <p:to>
                                        <p:strVal val="visible"/>
                                      </p:to>
                                    </p:set>
                                    <p:anim calcmode="lin" valueType="num">
                                      <p:cBhvr additive="base">
                                        <p:cTn id="19" dur="500" fill="hold"/>
                                        <p:tgtEl>
                                          <p:spTgt spid="677"/>
                                        </p:tgtEl>
                                        <p:attrNameLst>
                                          <p:attrName>ppt_x</p:attrName>
                                        </p:attrNameLst>
                                      </p:cBhvr>
                                      <p:tavLst>
                                        <p:tav tm="0">
                                          <p:val>
                                            <p:strVal val="#ppt_x"/>
                                          </p:val>
                                        </p:tav>
                                        <p:tav tm="100000">
                                          <p:val>
                                            <p:strVal val="#ppt_x"/>
                                          </p:val>
                                        </p:tav>
                                      </p:tavLst>
                                    </p:anim>
                                    <p:anim calcmode="lin" valueType="num">
                                      <p:cBhvr additive="base">
                                        <p:cTn id="20" dur="500" fill="hold"/>
                                        <p:tgtEl>
                                          <p:spTgt spid="67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75"/>
                                        </p:tgtEl>
                                        <p:attrNameLst>
                                          <p:attrName>style.visibility</p:attrName>
                                        </p:attrNameLst>
                                      </p:cBhvr>
                                      <p:to>
                                        <p:strVal val="visible"/>
                                      </p:to>
                                    </p:set>
                                    <p:anim calcmode="lin" valueType="num">
                                      <p:cBhvr additive="base">
                                        <p:cTn id="23" dur="500" fill="hold"/>
                                        <p:tgtEl>
                                          <p:spTgt spid="675"/>
                                        </p:tgtEl>
                                        <p:attrNameLst>
                                          <p:attrName>ppt_x</p:attrName>
                                        </p:attrNameLst>
                                      </p:cBhvr>
                                      <p:tavLst>
                                        <p:tav tm="0">
                                          <p:val>
                                            <p:strVal val="#ppt_x"/>
                                          </p:val>
                                        </p:tav>
                                        <p:tav tm="100000">
                                          <p:val>
                                            <p:strVal val="#ppt_x"/>
                                          </p:val>
                                        </p:tav>
                                      </p:tavLst>
                                    </p:anim>
                                    <p:anim calcmode="lin" valueType="num">
                                      <p:cBhvr additive="base">
                                        <p:cTn id="24" dur="500" fill="hold"/>
                                        <p:tgtEl>
                                          <p:spTgt spid="67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74"/>
                                        </p:tgtEl>
                                        <p:attrNameLst>
                                          <p:attrName>style.visibility</p:attrName>
                                        </p:attrNameLst>
                                      </p:cBhvr>
                                      <p:to>
                                        <p:strVal val="visible"/>
                                      </p:to>
                                    </p:set>
                                    <p:anim calcmode="lin" valueType="num">
                                      <p:cBhvr additive="base">
                                        <p:cTn id="29" dur="500" fill="hold"/>
                                        <p:tgtEl>
                                          <p:spTgt spid="674"/>
                                        </p:tgtEl>
                                        <p:attrNameLst>
                                          <p:attrName>ppt_x</p:attrName>
                                        </p:attrNameLst>
                                      </p:cBhvr>
                                      <p:tavLst>
                                        <p:tav tm="0">
                                          <p:val>
                                            <p:strVal val="#ppt_x"/>
                                          </p:val>
                                        </p:tav>
                                        <p:tav tm="100000">
                                          <p:val>
                                            <p:strVal val="#ppt_x"/>
                                          </p:val>
                                        </p:tav>
                                      </p:tavLst>
                                    </p:anim>
                                    <p:anim calcmode="lin" valueType="num">
                                      <p:cBhvr additive="base">
                                        <p:cTn id="30" dur="500" fill="hold"/>
                                        <p:tgtEl>
                                          <p:spTgt spid="67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78"/>
                                        </p:tgtEl>
                                        <p:attrNameLst>
                                          <p:attrName>style.visibility</p:attrName>
                                        </p:attrNameLst>
                                      </p:cBhvr>
                                      <p:to>
                                        <p:strVal val="visible"/>
                                      </p:to>
                                    </p:set>
                                    <p:anim calcmode="lin" valueType="num">
                                      <p:cBhvr additive="base">
                                        <p:cTn id="33" dur="500" fill="hold"/>
                                        <p:tgtEl>
                                          <p:spTgt spid="678"/>
                                        </p:tgtEl>
                                        <p:attrNameLst>
                                          <p:attrName>ppt_x</p:attrName>
                                        </p:attrNameLst>
                                      </p:cBhvr>
                                      <p:tavLst>
                                        <p:tav tm="0">
                                          <p:val>
                                            <p:strVal val="#ppt_x"/>
                                          </p:val>
                                        </p:tav>
                                        <p:tav tm="100000">
                                          <p:val>
                                            <p:strVal val="#ppt_x"/>
                                          </p:val>
                                        </p:tav>
                                      </p:tavLst>
                                    </p:anim>
                                    <p:anim calcmode="lin" valueType="num">
                                      <p:cBhvr additive="base">
                                        <p:cTn id="34" dur="500" fill="hold"/>
                                        <p:tgtEl>
                                          <p:spTgt spid="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0"/>
      <p:bldP spid="675" grpId="0"/>
      <p:bldP spid="6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10" descr="A graph of a function&#10;&#10;AI-generated content may be incorrect."/>
          <p:cNvPicPr preferRelativeResize="0"/>
          <p:nvPr/>
        </p:nvPicPr>
        <p:blipFill rotWithShape="1">
          <a:blip r:embed="rId3">
            <a:alphaModFix/>
          </a:blip>
          <a:srcRect t="8195" r="8877"/>
          <a:stretch/>
        </p:blipFill>
        <p:spPr>
          <a:xfrm>
            <a:off x="5044299" y="1230060"/>
            <a:ext cx="3892150" cy="2951851"/>
          </a:xfrm>
          <a:prstGeom prst="rect">
            <a:avLst/>
          </a:prstGeom>
          <a:noFill/>
          <a:ln>
            <a:noFill/>
          </a:ln>
        </p:spPr>
      </p:pic>
      <p:sp>
        <p:nvSpPr>
          <p:cNvPr id="684" name="Google Shape;684;p10"/>
          <p:cNvSpPr txBox="1">
            <a:spLocks noGrp="1"/>
          </p:cNvSpPr>
          <p:nvPr>
            <p:ph type="title"/>
          </p:nvPr>
        </p:nvSpPr>
        <p:spPr>
          <a:xfrm>
            <a:off x="108974" y="35651"/>
            <a:ext cx="6881400"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sz="3200" dirty="0">
                <a:latin typeface="Arial"/>
                <a:ea typeface="Arial"/>
                <a:cs typeface="Arial"/>
                <a:sym typeface="Arial"/>
              </a:rPr>
              <a:t>New measurement of </a:t>
            </a:r>
            <a:r>
              <a:rPr lang="en-GB" sz="3200" baseline="30000" dirty="0">
                <a:latin typeface="Arial"/>
                <a:ea typeface="Arial"/>
                <a:cs typeface="Arial"/>
                <a:sym typeface="Arial"/>
              </a:rPr>
              <a:t>27</a:t>
            </a:r>
            <a:r>
              <a:rPr lang="en-GB" sz="3200" dirty="0">
                <a:latin typeface="Arial"/>
                <a:ea typeface="Arial"/>
                <a:cs typeface="Arial"/>
                <a:sym typeface="Arial"/>
              </a:rPr>
              <a:t>Al(</a:t>
            </a:r>
            <a:r>
              <a:rPr lang="en-GB" sz="3200" dirty="0" err="1">
                <a:latin typeface="Arial"/>
                <a:ea typeface="Arial"/>
                <a:cs typeface="Arial"/>
                <a:sym typeface="Arial"/>
              </a:rPr>
              <a:t>ɑ,p</a:t>
            </a:r>
            <a:r>
              <a:rPr lang="en-GB" sz="3200" dirty="0">
                <a:latin typeface="Arial"/>
                <a:ea typeface="Arial"/>
                <a:cs typeface="Arial"/>
                <a:sym typeface="Arial"/>
              </a:rPr>
              <a:t>)</a:t>
            </a:r>
            <a:r>
              <a:rPr lang="en-GB" sz="3200" baseline="30000" dirty="0">
                <a:latin typeface="Arial"/>
                <a:ea typeface="Arial"/>
                <a:cs typeface="Arial"/>
                <a:sym typeface="Arial"/>
              </a:rPr>
              <a:t>30</a:t>
            </a:r>
            <a:r>
              <a:rPr lang="en-GB" sz="3200" dirty="0">
                <a:latin typeface="Arial"/>
                <a:ea typeface="Arial"/>
                <a:cs typeface="Arial"/>
                <a:sym typeface="Arial"/>
              </a:rPr>
              <a:t>Si </a:t>
            </a:r>
            <a:endParaRPr sz="3200" dirty="0">
              <a:latin typeface="Arial"/>
              <a:ea typeface="Arial"/>
              <a:cs typeface="Arial"/>
              <a:sym typeface="Arial"/>
            </a:endParaRPr>
          </a:p>
        </p:txBody>
      </p:sp>
      <p:sp>
        <p:nvSpPr>
          <p:cNvPr id="685" name="Google Shape;685;p10"/>
          <p:cNvSpPr txBox="1">
            <a:spLocks noGrp="1"/>
          </p:cNvSpPr>
          <p:nvPr>
            <p:ph type="body" idx="2"/>
          </p:nvPr>
        </p:nvSpPr>
        <p:spPr>
          <a:xfrm>
            <a:off x="-53872" y="838656"/>
            <a:ext cx="4862945" cy="30381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Arial"/>
              <a:buChar char="•"/>
            </a:pPr>
            <a:r>
              <a:rPr lang="en-GB" sz="1600" dirty="0">
                <a:solidFill>
                  <a:schemeClr val="dk1"/>
                </a:solidFill>
                <a:latin typeface="Arial"/>
                <a:ea typeface="Arial"/>
                <a:cs typeface="Arial"/>
                <a:sym typeface="Arial"/>
              </a:rPr>
              <a:t>Measurement of the ²⁷Al(α,p)³⁰Si reaction cross section in the Gamow window has </a:t>
            </a:r>
            <a:r>
              <a:rPr lang="en-GB" sz="1600" dirty="0">
                <a:solidFill>
                  <a:srgbClr val="C00000"/>
                </a:solidFill>
                <a:latin typeface="Arial"/>
                <a:ea typeface="Arial"/>
                <a:cs typeface="Arial"/>
                <a:sym typeface="Arial"/>
              </a:rPr>
              <a:t>never been experimentally performed</a:t>
            </a:r>
            <a:endParaRPr dirty="0"/>
          </a:p>
        </p:txBody>
      </p:sp>
      <p:pic>
        <p:nvPicPr>
          <p:cNvPr id="686" name="Google Shape;686;p10" descr="A close-up of a graph&#10;&#10;AI-generated content may be incorrect."/>
          <p:cNvPicPr preferRelativeResize="0"/>
          <p:nvPr/>
        </p:nvPicPr>
        <p:blipFill rotWithShape="1">
          <a:blip r:embed="rId4">
            <a:alphaModFix/>
          </a:blip>
          <a:srcRect l="50660" t="10913" r="11611" b="23613"/>
          <a:stretch/>
        </p:blipFill>
        <p:spPr>
          <a:xfrm>
            <a:off x="116930" y="2073196"/>
            <a:ext cx="2587932" cy="2577632"/>
          </a:xfrm>
          <a:prstGeom prst="rect">
            <a:avLst/>
          </a:prstGeom>
          <a:noFill/>
          <a:ln>
            <a:noFill/>
          </a:ln>
        </p:spPr>
      </p:pic>
      <p:sp>
        <p:nvSpPr>
          <p:cNvPr id="687" name="Google Shape;687;p10"/>
          <p:cNvSpPr txBox="1"/>
          <p:nvPr/>
        </p:nvSpPr>
        <p:spPr>
          <a:xfrm>
            <a:off x="5157116" y="4183233"/>
            <a:ext cx="38349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200" b="0" i="0" u="none" strike="noStrike" cap="none" dirty="0">
                <a:solidFill>
                  <a:schemeClr val="dk1"/>
                </a:solidFill>
                <a:latin typeface="Arial"/>
                <a:ea typeface="Arial"/>
                <a:cs typeface="Arial"/>
                <a:sym typeface="Arial"/>
              </a:rPr>
              <a:t>Predicted reaction cross sections for ²⁷Al(α,p)³⁰Si in E</a:t>
            </a:r>
            <a:r>
              <a:rPr lang="en-GB" sz="1200" b="0" i="0" u="none" strike="noStrike" cap="none" baseline="-25000" dirty="0">
                <a:solidFill>
                  <a:schemeClr val="dk1"/>
                </a:solidFill>
                <a:latin typeface="Arial"/>
                <a:ea typeface="Arial"/>
                <a:cs typeface="Arial"/>
                <a:sym typeface="Arial"/>
              </a:rPr>
              <a:t>CM</a:t>
            </a:r>
            <a:r>
              <a:rPr lang="en-GB" sz="1200" b="0" i="0" u="none" strike="noStrike" cap="none" dirty="0">
                <a:solidFill>
                  <a:schemeClr val="dk1"/>
                </a:solidFill>
                <a:latin typeface="Arial"/>
                <a:ea typeface="Arial"/>
                <a:cs typeface="Arial"/>
                <a:sym typeface="Arial"/>
              </a:rPr>
              <a:t>, calculated via Hauser-</a:t>
            </a:r>
            <a:r>
              <a:rPr lang="en-GB" sz="1200" b="0" i="0" u="none" strike="noStrike" cap="none" dirty="0" err="1">
                <a:solidFill>
                  <a:schemeClr val="dk1"/>
                </a:solidFill>
                <a:latin typeface="Arial"/>
                <a:ea typeface="Arial"/>
                <a:cs typeface="Arial"/>
                <a:sym typeface="Arial"/>
              </a:rPr>
              <a:t>Feshbach</a:t>
            </a:r>
            <a:r>
              <a:rPr lang="en-GB" sz="1200" b="0" i="0" u="none" strike="noStrike" cap="none" dirty="0">
                <a:solidFill>
                  <a:schemeClr val="dk1"/>
                </a:solidFill>
                <a:latin typeface="Arial"/>
                <a:ea typeface="Arial"/>
                <a:cs typeface="Arial"/>
                <a:sym typeface="Arial"/>
              </a:rPr>
              <a:t> models</a:t>
            </a:r>
            <a:endParaRPr sz="1200" b="0" i="0" u="none" strike="noStrike" cap="none" dirty="0">
              <a:solidFill>
                <a:srgbClr val="00B050"/>
              </a:solidFill>
              <a:latin typeface="Arial"/>
              <a:ea typeface="Arial"/>
              <a:cs typeface="Arial"/>
              <a:sym typeface="Arial"/>
            </a:endParaRPr>
          </a:p>
        </p:txBody>
      </p:sp>
      <p:sp>
        <p:nvSpPr>
          <p:cNvPr id="688" name="Google Shape;688;p10"/>
          <p:cNvSpPr/>
          <p:nvPr/>
        </p:nvSpPr>
        <p:spPr>
          <a:xfrm>
            <a:off x="1331232" y="2672770"/>
            <a:ext cx="159327" cy="194981"/>
          </a:xfrm>
          <a:prstGeom prst="rect">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89" name="Google Shape;689;p10"/>
          <p:cNvCxnSpPr>
            <a:cxnSpLocks/>
            <a:stCxn id="690" idx="1"/>
          </p:cNvCxnSpPr>
          <p:nvPr/>
        </p:nvCxnSpPr>
        <p:spPr>
          <a:xfrm flipH="1">
            <a:off x="1476106" y="2561408"/>
            <a:ext cx="1321629" cy="187702"/>
          </a:xfrm>
          <a:prstGeom prst="straightConnector1">
            <a:avLst/>
          </a:prstGeom>
          <a:noFill/>
          <a:ln w="9525" cap="flat" cmpd="sng">
            <a:solidFill>
              <a:srgbClr val="FD4B00"/>
            </a:solidFill>
            <a:prstDash val="solid"/>
            <a:round/>
            <a:headEnd type="none" w="sm" len="sm"/>
            <a:tailEnd type="triangle" w="med" len="med"/>
          </a:ln>
        </p:spPr>
      </p:cxnSp>
      <p:sp>
        <p:nvSpPr>
          <p:cNvPr id="690" name="Google Shape;690;p10"/>
          <p:cNvSpPr txBox="1"/>
          <p:nvPr/>
        </p:nvSpPr>
        <p:spPr>
          <a:xfrm>
            <a:off x="2797735" y="2192096"/>
            <a:ext cx="20319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FF0000"/>
                </a:solidFill>
                <a:latin typeface="Arial"/>
                <a:ea typeface="Arial"/>
                <a:cs typeface="Arial"/>
                <a:sym typeface="Arial"/>
              </a:rPr>
              <a:t>Single measurement </a:t>
            </a:r>
            <a:r>
              <a:rPr lang="en-GB" sz="1400" b="0" i="0" u="none" strike="noStrike" cap="none" dirty="0">
                <a:solidFill>
                  <a:srgbClr val="000000"/>
                </a:solidFill>
                <a:latin typeface="Arial"/>
                <a:ea typeface="Arial"/>
                <a:cs typeface="Arial"/>
                <a:sym typeface="Arial"/>
              </a:rPr>
              <a:t>at </a:t>
            </a:r>
            <a:r>
              <a:rPr lang="en-GB" dirty="0"/>
              <a:t>E</a:t>
            </a:r>
            <a:r>
              <a:rPr lang="en-GB" sz="1400" b="0" i="0" u="none" strike="noStrike" cap="none" baseline="-25000" dirty="0">
                <a:solidFill>
                  <a:srgbClr val="000000"/>
                </a:solidFill>
                <a:latin typeface="Arial"/>
                <a:ea typeface="Arial"/>
                <a:cs typeface="Arial"/>
                <a:sym typeface="Arial"/>
              </a:rPr>
              <a:t>CM</a:t>
            </a:r>
            <a:r>
              <a:rPr lang="en-GB" sz="1400" b="0" i="0" u="none" strike="noStrike" cap="none" dirty="0">
                <a:solidFill>
                  <a:srgbClr val="000000"/>
                </a:solidFill>
                <a:latin typeface="Arial"/>
                <a:ea typeface="Arial"/>
                <a:cs typeface="Arial"/>
                <a:sym typeface="Arial"/>
              </a:rPr>
              <a:t> = 5 MeV with spectrograph,1959 [5]</a:t>
            </a:r>
            <a:endParaRPr sz="1400" b="0" i="0" u="none" strike="noStrike" cap="none" dirty="0">
              <a:solidFill>
                <a:srgbClr val="000000"/>
              </a:solidFill>
              <a:latin typeface="Arial"/>
              <a:ea typeface="Arial"/>
              <a:cs typeface="Arial"/>
              <a:sym typeface="Arial"/>
            </a:endParaRPr>
          </a:p>
        </p:txBody>
      </p:sp>
      <p:cxnSp>
        <p:nvCxnSpPr>
          <p:cNvPr id="691" name="Google Shape;691;p10"/>
          <p:cNvCxnSpPr/>
          <p:nvPr/>
        </p:nvCxnSpPr>
        <p:spPr>
          <a:xfrm rot="10800000">
            <a:off x="6237406" y="1298448"/>
            <a:ext cx="8542" cy="2593725"/>
          </a:xfrm>
          <a:prstGeom prst="straightConnector1">
            <a:avLst/>
          </a:prstGeom>
          <a:noFill/>
          <a:ln w="38100" cap="flat" cmpd="sng">
            <a:solidFill>
              <a:schemeClr val="accent1"/>
            </a:solidFill>
            <a:prstDash val="solid"/>
            <a:round/>
            <a:headEnd type="none" w="sm" len="sm"/>
            <a:tailEnd type="none" w="sm" len="sm"/>
          </a:ln>
        </p:spPr>
      </p:cxnSp>
      <p:sp>
        <p:nvSpPr>
          <p:cNvPr id="692" name="Google Shape;692;p10"/>
          <p:cNvSpPr txBox="1"/>
          <p:nvPr/>
        </p:nvSpPr>
        <p:spPr>
          <a:xfrm>
            <a:off x="6276537" y="2749110"/>
            <a:ext cx="1300335" cy="36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GB" sz="1300" b="0" i="0" u="none" strike="noStrike" cap="none">
                <a:solidFill>
                  <a:schemeClr val="accent1"/>
                </a:solidFill>
                <a:latin typeface="Arial"/>
                <a:ea typeface="Arial"/>
                <a:cs typeface="Arial"/>
                <a:sym typeface="Arial"/>
              </a:rPr>
              <a:t>E</a:t>
            </a:r>
            <a:r>
              <a:rPr lang="en-GB" sz="1300" b="0" i="0" u="none" strike="noStrike" cap="none" baseline="-25000">
                <a:solidFill>
                  <a:schemeClr val="accent1"/>
                </a:solidFill>
                <a:latin typeface="Arial"/>
                <a:ea typeface="Arial"/>
                <a:cs typeface="Arial"/>
                <a:sym typeface="Arial"/>
              </a:rPr>
              <a:t>CM</a:t>
            </a:r>
            <a:r>
              <a:rPr lang="en-GB" sz="1300" b="0" i="0" u="none" strike="noStrike" cap="none">
                <a:solidFill>
                  <a:schemeClr val="accent1"/>
                </a:solidFill>
                <a:latin typeface="Arial"/>
                <a:ea typeface="Arial"/>
                <a:cs typeface="Arial"/>
                <a:sym typeface="Arial"/>
              </a:rPr>
              <a:t> range measured</a:t>
            </a:r>
            <a:endParaRPr sz="1300" b="0" i="0" u="none" strike="noStrike" cap="none">
              <a:solidFill>
                <a:schemeClr val="accent1"/>
              </a:solidFill>
              <a:latin typeface="Arial"/>
              <a:ea typeface="Arial"/>
              <a:cs typeface="Arial"/>
              <a:sym typeface="Arial"/>
            </a:endParaRPr>
          </a:p>
        </p:txBody>
      </p:sp>
      <p:cxnSp>
        <p:nvCxnSpPr>
          <p:cNvPr id="693" name="Google Shape;693;p10"/>
          <p:cNvCxnSpPr/>
          <p:nvPr/>
        </p:nvCxnSpPr>
        <p:spPr>
          <a:xfrm flipH="1">
            <a:off x="6297100" y="2989638"/>
            <a:ext cx="258802" cy="10725"/>
          </a:xfrm>
          <a:prstGeom prst="straightConnector1">
            <a:avLst/>
          </a:prstGeom>
          <a:noFill/>
          <a:ln w="9525" cap="flat" cmpd="sng">
            <a:solidFill>
              <a:schemeClr val="accent1"/>
            </a:solidFill>
            <a:prstDash val="solid"/>
            <a:round/>
            <a:headEnd type="none" w="sm" len="sm"/>
            <a:tailEnd type="triangle" w="med" len="med"/>
          </a:ln>
        </p:spPr>
      </p:cxnSp>
      <p:cxnSp>
        <p:nvCxnSpPr>
          <p:cNvPr id="694" name="Google Shape;694;p10"/>
          <p:cNvCxnSpPr/>
          <p:nvPr/>
        </p:nvCxnSpPr>
        <p:spPr>
          <a:xfrm>
            <a:off x="7320423" y="2983263"/>
            <a:ext cx="791693" cy="0"/>
          </a:xfrm>
          <a:prstGeom prst="straightConnector1">
            <a:avLst/>
          </a:prstGeom>
          <a:noFill/>
          <a:ln w="9525" cap="flat" cmpd="sng">
            <a:solidFill>
              <a:schemeClr val="accent1"/>
            </a:solidFill>
            <a:prstDash val="solid"/>
            <a:round/>
            <a:headEnd type="none" w="sm" len="sm"/>
            <a:tailEnd type="triangle" w="med" len="med"/>
          </a:ln>
        </p:spPr>
      </p:cxnSp>
      <p:cxnSp>
        <p:nvCxnSpPr>
          <p:cNvPr id="695" name="Google Shape;695;p10"/>
          <p:cNvCxnSpPr/>
          <p:nvPr/>
        </p:nvCxnSpPr>
        <p:spPr>
          <a:xfrm rot="10800000">
            <a:off x="6297100" y="1298448"/>
            <a:ext cx="0" cy="2583381"/>
          </a:xfrm>
          <a:prstGeom prst="straightConnector1">
            <a:avLst/>
          </a:prstGeom>
          <a:noFill/>
          <a:ln w="38100" cap="flat" cmpd="sng">
            <a:solidFill>
              <a:srgbClr val="7030A0"/>
            </a:solidFill>
            <a:prstDash val="solid"/>
            <a:round/>
            <a:headEnd type="none" w="sm" len="sm"/>
            <a:tailEnd type="none" w="sm" len="sm"/>
          </a:ln>
        </p:spPr>
      </p:cxnSp>
      <p:cxnSp>
        <p:nvCxnSpPr>
          <p:cNvPr id="696" name="Google Shape;696;p10"/>
          <p:cNvCxnSpPr/>
          <p:nvPr/>
        </p:nvCxnSpPr>
        <p:spPr>
          <a:xfrm rot="10800000">
            <a:off x="6330634" y="1539738"/>
            <a:ext cx="275730" cy="0"/>
          </a:xfrm>
          <a:prstGeom prst="straightConnector1">
            <a:avLst/>
          </a:prstGeom>
          <a:noFill/>
          <a:ln w="9525" cap="flat" cmpd="sng">
            <a:solidFill>
              <a:srgbClr val="7030A0"/>
            </a:solidFill>
            <a:prstDash val="solid"/>
            <a:round/>
            <a:headEnd type="none" w="sm" len="sm"/>
            <a:tailEnd type="triangle" w="med" len="med"/>
          </a:ln>
        </p:spPr>
      </p:cxnSp>
      <p:cxnSp>
        <p:nvCxnSpPr>
          <p:cNvPr id="697" name="Google Shape;697;p10"/>
          <p:cNvCxnSpPr/>
          <p:nvPr/>
        </p:nvCxnSpPr>
        <p:spPr>
          <a:xfrm>
            <a:off x="7190692" y="1550463"/>
            <a:ext cx="447878" cy="0"/>
          </a:xfrm>
          <a:prstGeom prst="straightConnector1">
            <a:avLst/>
          </a:prstGeom>
          <a:noFill/>
          <a:ln w="9525" cap="flat" cmpd="sng">
            <a:solidFill>
              <a:srgbClr val="7030A0"/>
            </a:solidFill>
            <a:prstDash val="solid"/>
            <a:round/>
            <a:headEnd type="none" w="sm" len="sm"/>
            <a:tailEnd type="triangle" w="med" len="med"/>
          </a:ln>
        </p:spPr>
      </p:cxnSp>
      <p:sp>
        <p:nvSpPr>
          <p:cNvPr id="698" name="Google Shape;698;p10"/>
          <p:cNvSpPr txBox="1"/>
          <p:nvPr/>
        </p:nvSpPr>
        <p:spPr>
          <a:xfrm>
            <a:off x="6353015" y="1261671"/>
            <a:ext cx="1178487" cy="36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GB" sz="1300" b="0" i="0" u="none" strike="noStrike" cap="none" dirty="0">
                <a:solidFill>
                  <a:srgbClr val="7030A0"/>
                </a:solidFill>
                <a:latin typeface="Arial"/>
                <a:ea typeface="Arial"/>
                <a:cs typeface="Arial"/>
                <a:sym typeface="Arial"/>
              </a:rPr>
              <a:t>Gamow window </a:t>
            </a:r>
            <a:endParaRPr sz="1300" b="0" i="0" u="none" strike="noStrike" cap="none" dirty="0">
              <a:solidFill>
                <a:srgbClr val="7030A0"/>
              </a:solidFill>
              <a:latin typeface="Arial"/>
              <a:ea typeface="Arial"/>
              <a:cs typeface="Arial"/>
              <a:sym typeface="Arial"/>
            </a:endParaRPr>
          </a:p>
        </p:txBody>
      </p:sp>
      <p:sp>
        <p:nvSpPr>
          <p:cNvPr id="699" name="Google Shape;699;p10"/>
          <p:cNvSpPr txBox="1"/>
          <p:nvPr/>
        </p:nvSpPr>
        <p:spPr>
          <a:xfrm>
            <a:off x="2615526" y="3237322"/>
            <a:ext cx="2403197" cy="8619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7030A0"/>
                </a:solidFill>
                <a:latin typeface="Arial"/>
                <a:ea typeface="Arial"/>
                <a:cs typeface="Arial"/>
                <a:sym typeface="Arial"/>
              </a:rPr>
              <a:t>Gamow window calculated for T</a:t>
            </a:r>
            <a:r>
              <a:rPr lang="en-GB" sz="1400" b="0" i="0" u="none" strike="noStrike" cap="none" baseline="-25000" dirty="0">
                <a:solidFill>
                  <a:srgbClr val="7030A0"/>
                </a:solidFill>
                <a:latin typeface="Arial"/>
                <a:ea typeface="Arial"/>
                <a:cs typeface="Arial"/>
                <a:sym typeface="Arial"/>
              </a:rPr>
              <a:t>9</a:t>
            </a:r>
            <a:r>
              <a:rPr lang="en-GB" sz="1400" b="0" i="0" u="none" strike="noStrike" cap="none" dirty="0">
                <a:solidFill>
                  <a:srgbClr val="7030A0"/>
                </a:solidFill>
                <a:latin typeface="Arial"/>
                <a:ea typeface="Arial"/>
                <a:cs typeface="Arial"/>
                <a:sym typeface="Arial"/>
              </a:rPr>
              <a:t> = 3 GK, corresponding to explosive Si burning</a:t>
            </a:r>
            <a:endParaRPr sz="1400" b="0" i="0" u="none" strike="noStrike" cap="none" dirty="0">
              <a:solidFill>
                <a:srgbClr val="7030A0"/>
              </a:solidFill>
              <a:latin typeface="Arial"/>
              <a:ea typeface="Arial"/>
              <a:cs typeface="Arial"/>
              <a:sym typeface="Arial"/>
            </a:endParaRPr>
          </a:p>
        </p:txBody>
      </p:sp>
      <p:cxnSp>
        <p:nvCxnSpPr>
          <p:cNvPr id="700" name="Google Shape;700;p10"/>
          <p:cNvCxnSpPr/>
          <p:nvPr/>
        </p:nvCxnSpPr>
        <p:spPr>
          <a:xfrm rot="10800000">
            <a:off x="7683940" y="1280059"/>
            <a:ext cx="0" cy="2583381"/>
          </a:xfrm>
          <a:prstGeom prst="straightConnector1">
            <a:avLst/>
          </a:prstGeom>
          <a:noFill/>
          <a:ln w="38100" cap="flat" cmpd="sng">
            <a:solidFill>
              <a:srgbClr val="7030A0"/>
            </a:solidFill>
            <a:prstDash val="solid"/>
            <a:round/>
            <a:headEnd type="none" w="sm" len="sm"/>
            <a:tailEnd type="none" w="sm" len="sm"/>
          </a:ln>
        </p:spPr>
      </p:cxnSp>
      <p:cxnSp>
        <p:nvCxnSpPr>
          <p:cNvPr id="701" name="Google Shape;701;p10"/>
          <p:cNvCxnSpPr/>
          <p:nvPr/>
        </p:nvCxnSpPr>
        <p:spPr>
          <a:xfrm rot="10800000">
            <a:off x="8125302" y="1269715"/>
            <a:ext cx="8542" cy="2593725"/>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3"/>
                                        </p:tgtEl>
                                        <p:attrNameLst>
                                          <p:attrName>style.visibility</p:attrName>
                                        </p:attrNameLst>
                                      </p:cBhvr>
                                      <p:to>
                                        <p:strVal val="visible"/>
                                      </p:to>
                                    </p:set>
                                    <p:anim calcmode="lin" valueType="num">
                                      <p:cBhvr additive="base">
                                        <p:cTn id="7" dur="500" fill="hold"/>
                                        <p:tgtEl>
                                          <p:spTgt spid="683"/>
                                        </p:tgtEl>
                                        <p:attrNameLst>
                                          <p:attrName>ppt_x</p:attrName>
                                        </p:attrNameLst>
                                      </p:cBhvr>
                                      <p:tavLst>
                                        <p:tav tm="0">
                                          <p:val>
                                            <p:strVal val="#ppt_x"/>
                                          </p:val>
                                        </p:tav>
                                        <p:tav tm="100000">
                                          <p:val>
                                            <p:strVal val="#ppt_x"/>
                                          </p:val>
                                        </p:tav>
                                      </p:tavLst>
                                    </p:anim>
                                    <p:anim calcmode="lin" valueType="num">
                                      <p:cBhvr additive="base">
                                        <p:cTn id="8" dur="500" fill="hold"/>
                                        <p:tgtEl>
                                          <p:spTgt spid="68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87"/>
                                        </p:tgtEl>
                                        <p:attrNameLst>
                                          <p:attrName>style.visibility</p:attrName>
                                        </p:attrNameLst>
                                      </p:cBhvr>
                                      <p:to>
                                        <p:strVal val="visible"/>
                                      </p:to>
                                    </p:set>
                                    <p:anim calcmode="lin" valueType="num">
                                      <p:cBhvr additive="base">
                                        <p:cTn id="11" dur="500" fill="hold"/>
                                        <p:tgtEl>
                                          <p:spTgt spid="687"/>
                                        </p:tgtEl>
                                        <p:attrNameLst>
                                          <p:attrName>ppt_x</p:attrName>
                                        </p:attrNameLst>
                                      </p:cBhvr>
                                      <p:tavLst>
                                        <p:tav tm="0">
                                          <p:val>
                                            <p:strVal val="#ppt_x"/>
                                          </p:val>
                                        </p:tav>
                                        <p:tav tm="100000">
                                          <p:val>
                                            <p:strVal val="#ppt_x"/>
                                          </p:val>
                                        </p:tav>
                                      </p:tavLst>
                                    </p:anim>
                                    <p:anim calcmode="lin" valueType="num">
                                      <p:cBhvr additive="base">
                                        <p:cTn id="12" dur="500" fill="hold"/>
                                        <p:tgtEl>
                                          <p:spTgt spid="68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91"/>
                                        </p:tgtEl>
                                        <p:attrNameLst>
                                          <p:attrName>style.visibility</p:attrName>
                                        </p:attrNameLst>
                                      </p:cBhvr>
                                      <p:to>
                                        <p:strVal val="visible"/>
                                      </p:to>
                                    </p:set>
                                    <p:anim calcmode="lin" valueType="num">
                                      <p:cBhvr additive="base">
                                        <p:cTn id="17" dur="500" fill="hold"/>
                                        <p:tgtEl>
                                          <p:spTgt spid="691"/>
                                        </p:tgtEl>
                                        <p:attrNameLst>
                                          <p:attrName>ppt_x</p:attrName>
                                        </p:attrNameLst>
                                      </p:cBhvr>
                                      <p:tavLst>
                                        <p:tav tm="0">
                                          <p:val>
                                            <p:strVal val="#ppt_x"/>
                                          </p:val>
                                        </p:tav>
                                        <p:tav tm="100000">
                                          <p:val>
                                            <p:strVal val="#ppt_x"/>
                                          </p:val>
                                        </p:tav>
                                      </p:tavLst>
                                    </p:anim>
                                    <p:anim calcmode="lin" valueType="num">
                                      <p:cBhvr additive="base">
                                        <p:cTn id="18" dur="500" fill="hold"/>
                                        <p:tgtEl>
                                          <p:spTgt spid="69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01"/>
                                        </p:tgtEl>
                                        <p:attrNameLst>
                                          <p:attrName>style.visibility</p:attrName>
                                        </p:attrNameLst>
                                      </p:cBhvr>
                                      <p:to>
                                        <p:strVal val="visible"/>
                                      </p:to>
                                    </p:set>
                                    <p:anim calcmode="lin" valueType="num">
                                      <p:cBhvr additive="base">
                                        <p:cTn id="21" dur="500" fill="hold"/>
                                        <p:tgtEl>
                                          <p:spTgt spid="701"/>
                                        </p:tgtEl>
                                        <p:attrNameLst>
                                          <p:attrName>ppt_x</p:attrName>
                                        </p:attrNameLst>
                                      </p:cBhvr>
                                      <p:tavLst>
                                        <p:tav tm="0">
                                          <p:val>
                                            <p:strVal val="#ppt_x"/>
                                          </p:val>
                                        </p:tav>
                                        <p:tav tm="100000">
                                          <p:val>
                                            <p:strVal val="#ppt_x"/>
                                          </p:val>
                                        </p:tav>
                                      </p:tavLst>
                                    </p:anim>
                                    <p:anim calcmode="lin" valueType="num">
                                      <p:cBhvr additive="base">
                                        <p:cTn id="22" dur="500" fill="hold"/>
                                        <p:tgtEl>
                                          <p:spTgt spid="70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94"/>
                                        </p:tgtEl>
                                        <p:attrNameLst>
                                          <p:attrName>style.visibility</p:attrName>
                                        </p:attrNameLst>
                                      </p:cBhvr>
                                      <p:to>
                                        <p:strVal val="visible"/>
                                      </p:to>
                                    </p:set>
                                    <p:anim calcmode="lin" valueType="num">
                                      <p:cBhvr additive="base">
                                        <p:cTn id="25" dur="500" fill="hold"/>
                                        <p:tgtEl>
                                          <p:spTgt spid="694"/>
                                        </p:tgtEl>
                                        <p:attrNameLst>
                                          <p:attrName>ppt_x</p:attrName>
                                        </p:attrNameLst>
                                      </p:cBhvr>
                                      <p:tavLst>
                                        <p:tav tm="0">
                                          <p:val>
                                            <p:strVal val="#ppt_x"/>
                                          </p:val>
                                        </p:tav>
                                        <p:tav tm="100000">
                                          <p:val>
                                            <p:strVal val="#ppt_x"/>
                                          </p:val>
                                        </p:tav>
                                      </p:tavLst>
                                    </p:anim>
                                    <p:anim calcmode="lin" valueType="num">
                                      <p:cBhvr additive="base">
                                        <p:cTn id="26" dur="500" fill="hold"/>
                                        <p:tgtEl>
                                          <p:spTgt spid="69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93"/>
                                        </p:tgtEl>
                                        <p:attrNameLst>
                                          <p:attrName>style.visibility</p:attrName>
                                        </p:attrNameLst>
                                      </p:cBhvr>
                                      <p:to>
                                        <p:strVal val="visible"/>
                                      </p:to>
                                    </p:set>
                                    <p:anim calcmode="lin" valueType="num">
                                      <p:cBhvr additive="base">
                                        <p:cTn id="29" dur="500" fill="hold"/>
                                        <p:tgtEl>
                                          <p:spTgt spid="693"/>
                                        </p:tgtEl>
                                        <p:attrNameLst>
                                          <p:attrName>ppt_x</p:attrName>
                                        </p:attrNameLst>
                                      </p:cBhvr>
                                      <p:tavLst>
                                        <p:tav tm="0">
                                          <p:val>
                                            <p:strVal val="#ppt_x"/>
                                          </p:val>
                                        </p:tav>
                                        <p:tav tm="100000">
                                          <p:val>
                                            <p:strVal val="#ppt_x"/>
                                          </p:val>
                                        </p:tav>
                                      </p:tavLst>
                                    </p:anim>
                                    <p:anim calcmode="lin" valueType="num">
                                      <p:cBhvr additive="base">
                                        <p:cTn id="30" dur="500" fill="hold"/>
                                        <p:tgtEl>
                                          <p:spTgt spid="69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92"/>
                                        </p:tgtEl>
                                        <p:attrNameLst>
                                          <p:attrName>style.visibility</p:attrName>
                                        </p:attrNameLst>
                                      </p:cBhvr>
                                      <p:to>
                                        <p:strVal val="visible"/>
                                      </p:to>
                                    </p:set>
                                    <p:anim calcmode="lin" valueType="num">
                                      <p:cBhvr additive="base">
                                        <p:cTn id="33" dur="500" fill="hold"/>
                                        <p:tgtEl>
                                          <p:spTgt spid="692"/>
                                        </p:tgtEl>
                                        <p:attrNameLst>
                                          <p:attrName>ppt_x</p:attrName>
                                        </p:attrNameLst>
                                      </p:cBhvr>
                                      <p:tavLst>
                                        <p:tav tm="0">
                                          <p:val>
                                            <p:strVal val="#ppt_x"/>
                                          </p:val>
                                        </p:tav>
                                        <p:tav tm="100000">
                                          <p:val>
                                            <p:strVal val="#ppt_x"/>
                                          </p:val>
                                        </p:tav>
                                      </p:tavLst>
                                    </p:anim>
                                    <p:anim calcmode="lin" valueType="num">
                                      <p:cBhvr additive="base">
                                        <p:cTn id="34" dur="500" fill="hold"/>
                                        <p:tgtEl>
                                          <p:spTgt spid="69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96"/>
                                        </p:tgtEl>
                                        <p:attrNameLst>
                                          <p:attrName>style.visibility</p:attrName>
                                        </p:attrNameLst>
                                      </p:cBhvr>
                                      <p:to>
                                        <p:strVal val="visible"/>
                                      </p:to>
                                    </p:set>
                                    <p:anim calcmode="lin" valueType="num">
                                      <p:cBhvr additive="base">
                                        <p:cTn id="39" dur="500" fill="hold"/>
                                        <p:tgtEl>
                                          <p:spTgt spid="696"/>
                                        </p:tgtEl>
                                        <p:attrNameLst>
                                          <p:attrName>ppt_x</p:attrName>
                                        </p:attrNameLst>
                                      </p:cBhvr>
                                      <p:tavLst>
                                        <p:tav tm="0">
                                          <p:val>
                                            <p:strVal val="#ppt_x"/>
                                          </p:val>
                                        </p:tav>
                                        <p:tav tm="100000">
                                          <p:val>
                                            <p:strVal val="#ppt_x"/>
                                          </p:val>
                                        </p:tav>
                                      </p:tavLst>
                                    </p:anim>
                                    <p:anim calcmode="lin" valueType="num">
                                      <p:cBhvr additive="base">
                                        <p:cTn id="40" dur="500" fill="hold"/>
                                        <p:tgtEl>
                                          <p:spTgt spid="69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95"/>
                                        </p:tgtEl>
                                        <p:attrNameLst>
                                          <p:attrName>style.visibility</p:attrName>
                                        </p:attrNameLst>
                                      </p:cBhvr>
                                      <p:to>
                                        <p:strVal val="visible"/>
                                      </p:to>
                                    </p:set>
                                    <p:anim calcmode="lin" valueType="num">
                                      <p:cBhvr additive="base">
                                        <p:cTn id="43" dur="500" fill="hold"/>
                                        <p:tgtEl>
                                          <p:spTgt spid="695"/>
                                        </p:tgtEl>
                                        <p:attrNameLst>
                                          <p:attrName>ppt_x</p:attrName>
                                        </p:attrNameLst>
                                      </p:cBhvr>
                                      <p:tavLst>
                                        <p:tav tm="0">
                                          <p:val>
                                            <p:strVal val="#ppt_x"/>
                                          </p:val>
                                        </p:tav>
                                        <p:tav tm="100000">
                                          <p:val>
                                            <p:strVal val="#ppt_x"/>
                                          </p:val>
                                        </p:tav>
                                      </p:tavLst>
                                    </p:anim>
                                    <p:anim calcmode="lin" valueType="num">
                                      <p:cBhvr additive="base">
                                        <p:cTn id="44" dur="500" fill="hold"/>
                                        <p:tgtEl>
                                          <p:spTgt spid="69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98"/>
                                        </p:tgtEl>
                                        <p:attrNameLst>
                                          <p:attrName>style.visibility</p:attrName>
                                        </p:attrNameLst>
                                      </p:cBhvr>
                                      <p:to>
                                        <p:strVal val="visible"/>
                                      </p:to>
                                    </p:set>
                                    <p:anim calcmode="lin" valueType="num">
                                      <p:cBhvr additive="base">
                                        <p:cTn id="47" dur="500" fill="hold"/>
                                        <p:tgtEl>
                                          <p:spTgt spid="698"/>
                                        </p:tgtEl>
                                        <p:attrNameLst>
                                          <p:attrName>ppt_x</p:attrName>
                                        </p:attrNameLst>
                                      </p:cBhvr>
                                      <p:tavLst>
                                        <p:tav tm="0">
                                          <p:val>
                                            <p:strVal val="#ppt_x"/>
                                          </p:val>
                                        </p:tav>
                                        <p:tav tm="100000">
                                          <p:val>
                                            <p:strVal val="#ppt_x"/>
                                          </p:val>
                                        </p:tav>
                                      </p:tavLst>
                                    </p:anim>
                                    <p:anim calcmode="lin" valueType="num">
                                      <p:cBhvr additive="base">
                                        <p:cTn id="48" dur="500" fill="hold"/>
                                        <p:tgtEl>
                                          <p:spTgt spid="69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97"/>
                                        </p:tgtEl>
                                        <p:attrNameLst>
                                          <p:attrName>style.visibility</p:attrName>
                                        </p:attrNameLst>
                                      </p:cBhvr>
                                      <p:to>
                                        <p:strVal val="visible"/>
                                      </p:to>
                                    </p:set>
                                    <p:anim calcmode="lin" valueType="num">
                                      <p:cBhvr additive="base">
                                        <p:cTn id="51" dur="500" fill="hold"/>
                                        <p:tgtEl>
                                          <p:spTgt spid="697"/>
                                        </p:tgtEl>
                                        <p:attrNameLst>
                                          <p:attrName>ppt_x</p:attrName>
                                        </p:attrNameLst>
                                      </p:cBhvr>
                                      <p:tavLst>
                                        <p:tav tm="0">
                                          <p:val>
                                            <p:strVal val="#ppt_x"/>
                                          </p:val>
                                        </p:tav>
                                        <p:tav tm="100000">
                                          <p:val>
                                            <p:strVal val="#ppt_x"/>
                                          </p:val>
                                        </p:tav>
                                      </p:tavLst>
                                    </p:anim>
                                    <p:anim calcmode="lin" valueType="num">
                                      <p:cBhvr additive="base">
                                        <p:cTn id="52" dur="500" fill="hold"/>
                                        <p:tgtEl>
                                          <p:spTgt spid="69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00"/>
                                        </p:tgtEl>
                                        <p:attrNameLst>
                                          <p:attrName>style.visibility</p:attrName>
                                        </p:attrNameLst>
                                      </p:cBhvr>
                                      <p:to>
                                        <p:strVal val="visible"/>
                                      </p:to>
                                    </p:set>
                                    <p:anim calcmode="lin" valueType="num">
                                      <p:cBhvr additive="base">
                                        <p:cTn id="55" dur="500" fill="hold"/>
                                        <p:tgtEl>
                                          <p:spTgt spid="700"/>
                                        </p:tgtEl>
                                        <p:attrNameLst>
                                          <p:attrName>ppt_x</p:attrName>
                                        </p:attrNameLst>
                                      </p:cBhvr>
                                      <p:tavLst>
                                        <p:tav tm="0">
                                          <p:val>
                                            <p:strVal val="#ppt_x"/>
                                          </p:val>
                                        </p:tav>
                                        <p:tav tm="100000">
                                          <p:val>
                                            <p:strVal val="#ppt_x"/>
                                          </p:val>
                                        </p:tav>
                                      </p:tavLst>
                                    </p:anim>
                                    <p:anim calcmode="lin" valueType="num">
                                      <p:cBhvr additive="base">
                                        <p:cTn id="56" dur="500" fill="hold"/>
                                        <p:tgtEl>
                                          <p:spTgt spid="70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99"/>
                                        </p:tgtEl>
                                        <p:attrNameLst>
                                          <p:attrName>style.visibility</p:attrName>
                                        </p:attrNameLst>
                                      </p:cBhvr>
                                      <p:to>
                                        <p:strVal val="visible"/>
                                      </p:to>
                                    </p:set>
                                    <p:anim calcmode="lin" valueType="num">
                                      <p:cBhvr additive="base">
                                        <p:cTn id="61" dur="500" fill="hold"/>
                                        <p:tgtEl>
                                          <p:spTgt spid="699"/>
                                        </p:tgtEl>
                                        <p:attrNameLst>
                                          <p:attrName>ppt_x</p:attrName>
                                        </p:attrNameLst>
                                      </p:cBhvr>
                                      <p:tavLst>
                                        <p:tav tm="0">
                                          <p:val>
                                            <p:strVal val="#ppt_x"/>
                                          </p:val>
                                        </p:tav>
                                        <p:tav tm="100000">
                                          <p:val>
                                            <p:strVal val="#ppt_x"/>
                                          </p:val>
                                        </p:tav>
                                      </p:tavLst>
                                    </p:anim>
                                    <p:anim calcmode="lin" valueType="num">
                                      <p:cBhvr additive="base">
                                        <p:cTn id="62" dur="500" fill="hold"/>
                                        <p:tgtEl>
                                          <p:spTgt spid="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 grpId="0"/>
      <p:bldP spid="692" grpId="0"/>
      <p:bldP spid="698" grpId="0"/>
      <p:bldP spid="69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4" name="Google Shape;617;p4">
            <a:extLst>
              <a:ext uri="{FF2B5EF4-FFF2-40B4-BE49-F238E27FC236}">
                <a16:creationId xmlns:a16="http://schemas.microsoft.com/office/drawing/2014/main" id="{BB5AC3E7-2826-EDB2-A9C5-BCDB2D85E60A}"/>
              </a:ext>
            </a:extLst>
          </p:cNvPr>
          <p:cNvSpPr txBox="1"/>
          <p:nvPr/>
        </p:nvSpPr>
        <p:spPr>
          <a:xfrm>
            <a:off x="1350903" y="1384635"/>
            <a:ext cx="457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400"/>
              <a:buFont typeface="Arial"/>
              <a:buNone/>
            </a:pPr>
            <a:r>
              <a:rPr lang="en-GB" sz="2400" b="1" i="0" u="none" strike="noStrike" cap="none" dirty="0">
                <a:solidFill>
                  <a:srgbClr val="C00000"/>
                </a:solidFill>
                <a:latin typeface="Arial"/>
                <a:ea typeface="Arial"/>
                <a:cs typeface="Arial"/>
                <a:sym typeface="Arial"/>
              </a:rPr>
              <a:t>A</a:t>
            </a:r>
            <a:r>
              <a:rPr lang="en-GB" sz="2400" b="1" i="0" u="none" strike="noStrike" cap="none" dirty="0">
                <a:solidFill>
                  <a:schemeClr val="tx1"/>
                </a:solidFill>
                <a:latin typeface="Arial"/>
                <a:ea typeface="Arial"/>
                <a:cs typeface="Arial"/>
                <a:sym typeface="Arial"/>
              </a:rPr>
              <a:t>nnular</a:t>
            </a:r>
            <a:endParaRPr sz="1400" b="0" i="0" u="none" strike="noStrike" cap="none" dirty="0">
              <a:solidFill>
                <a:schemeClr val="tx1"/>
              </a:solidFill>
              <a:latin typeface="Arial"/>
              <a:ea typeface="Arial"/>
              <a:cs typeface="Arial"/>
              <a:sym typeface="Arial"/>
            </a:endParaRPr>
          </a:p>
        </p:txBody>
      </p:sp>
      <p:sp>
        <p:nvSpPr>
          <p:cNvPr id="5" name="Google Shape;618;p4">
            <a:extLst>
              <a:ext uri="{FF2B5EF4-FFF2-40B4-BE49-F238E27FC236}">
                <a16:creationId xmlns:a16="http://schemas.microsoft.com/office/drawing/2014/main" id="{A0AF190A-3F59-FE3F-72EC-A51A4E2EEAE5}"/>
              </a:ext>
            </a:extLst>
          </p:cNvPr>
          <p:cNvSpPr txBox="1"/>
          <p:nvPr/>
        </p:nvSpPr>
        <p:spPr>
          <a:xfrm>
            <a:off x="1673848" y="1776038"/>
            <a:ext cx="457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400"/>
              <a:buFont typeface="Arial"/>
              <a:buNone/>
            </a:pPr>
            <a:r>
              <a:rPr lang="en-GB" sz="2400" b="1" i="0" u="none" strike="noStrike" cap="none" dirty="0">
                <a:solidFill>
                  <a:srgbClr val="C00000"/>
                </a:solidFill>
                <a:latin typeface="Arial"/>
                <a:ea typeface="Arial"/>
                <a:cs typeface="Arial"/>
                <a:sym typeface="Arial"/>
              </a:rPr>
              <a:t>C</a:t>
            </a:r>
            <a:r>
              <a:rPr lang="en-GB" sz="2400" b="1" i="0" u="none" strike="noStrike" cap="none" dirty="0">
                <a:solidFill>
                  <a:schemeClr val="tx1"/>
                </a:solidFill>
                <a:latin typeface="Arial"/>
                <a:ea typeface="Arial"/>
                <a:cs typeface="Arial"/>
                <a:sym typeface="Arial"/>
              </a:rPr>
              <a:t>hamber for</a:t>
            </a:r>
            <a:endParaRPr sz="1400" b="0" i="0" u="none" strike="noStrike" cap="none" dirty="0">
              <a:solidFill>
                <a:schemeClr val="tx1"/>
              </a:solidFill>
              <a:latin typeface="Arial"/>
              <a:ea typeface="Arial"/>
              <a:cs typeface="Arial"/>
              <a:sym typeface="Arial"/>
            </a:endParaRPr>
          </a:p>
        </p:txBody>
      </p:sp>
      <p:sp>
        <p:nvSpPr>
          <p:cNvPr id="6" name="Google Shape;619;p4">
            <a:extLst>
              <a:ext uri="{FF2B5EF4-FFF2-40B4-BE49-F238E27FC236}">
                <a16:creationId xmlns:a16="http://schemas.microsoft.com/office/drawing/2014/main" id="{F143DA73-3C0C-258D-C631-CB532656AE14}"/>
              </a:ext>
            </a:extLst>
          </p:cNvPr>
          <p:cNvSpPr txBox="1"/>
          <p:nvPr/>
        </p:nvSpPr>
        <p:spPr>
          <a:xfrm>
            <a:off x="1730974" y="2154160"/>
            <a:ext cx="4572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400"/>
              <a:buFont typeface="Arial"/>
              <a:buNone/>
            </a:pPr>
            <a:r>
              <a:rPr lang="en-GB" sz="2400" b="1" i="0" u="none" strike="noStrike" cap="none" dirty="0">
                <a:solidFill>
                  <a:srgbClr val="C00000"/>
                </a:solidFill>
                <a:latin typeface="Arial"/>
                <a:ea typeface="Arial"/>
                <a:cs typeface="Arial"/>
                <a:sym typeface="Arial"/>
              </a:rPr>
              <a:t>T</a:t>
            </a:r>
            <a:r>
              <a:rPr lang="en-GB" sz="2400" b="1" i="0" u="none" strike="noStrike" cap="none" dirty="0">
                <a:solidFill>
                  <a:schemeClr val="tx1"/>
                </a:solidFill>
                <a:latin typeface="Arial"/>
                <a:ea typeface="Arial"/>
                <a:cs typeface="Arial"/>
                <a:sym typeface="Arial"/>
              </a:rPr>
              <a:t>racking and</a:t>
            </a:r>
            <a:endParaRPr sz="1400" b="0" i="0" u="none" strike="noStrike" cap="none" dirty="0">
              <a:solidFill>
                <a:schemeClr val="tx1"/>
              </a:solidFill>
              <a:latin typeface="Arial"/>
              <a:ea typeface="Arial"/>
              <a:cs typeface="Arial"/>
              <a:sym typeface="Arial"/>
            </a:endParaRPr>
          </a:p>
        </p:txBody>
      </p:sp>
      <p:sp>
        <p:nvSpPr>
          <p:cNvPr id="7" name="Google Shape;620;p4">
            <a:extLst>
              <a:ext uri="{FF2B5EF4-FFF2-40B4-BE49-F238E27FC236}">
                <a16:creationId xmlns:a16="http://schemas.microsoft.com/office/drawing/2014/main" id="{DBFEBE1B-0C67-54B9-E5EC-8A39CE0BD0BB}"/>
              </a:ext>
            </a:extLst>
          </p:cNvPr>
          <p:cNvSpPr txBox="1"/>
          <p:nvPr/>
        </p:nvSpPr>
        <p:spPr>
          <a:xfrm>
            <a:off x="1965670" y="2545191"/>
            <a:ext cx="457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400"/>
              <a:buFont typeface="Arial"/>
              <a:buNone/>
            </a:pPr>
            <a:r>
              <a:rPr lang="en-GB" sz="2400" b="1" i="0" u="none" strike="noStrike" cap="none" dirty="0">
                <a:solidFill>
                  <a:srgbClr val="C00000"/>
                </a:solidFill>
                <a:latin typeface="Arial"/>
                <a:ea typeface="Arial"/>
                <a:cs typeface="Arial"/>
                <a:sym typeface="Arial"/>
              </a:rPr>
              <a:t>I</a:t>
            </a:r>
            <a:r>
              <a:rPr lang="en-GB" sz="2400" b="1" i="0" u="none" strike="noStrike" cap="none" dirty="0">
                <a:solidFill>
                  <a:schemeClr val="tx1"/>
                </a:solidFill>
                <a:latin typeface="Arial"/>
                <a:ea typeface="Arial"/>
                <a:cs typeface="Arial"/>
                <a:sym typeface="Arial"/>
              </a:rPr>
              <a:t>dentification of</a:t>
            </a:r>
            <a:endParaRPr sz="1400" b="0" i="0" u="none" strike="noStrike" cap="none" dirty="0">
              <a:solidFill>
                <a:schemeClr val="tx1"/>
              </a:solidFill>
              <a:latin typeface="Arial"/>
              <a:ea typeface="Arial"/>
              <a:cs typeface="Arial"/>
              <a:sym typeface="Arial"/>
            </a:endParaRPr>
          </a:p>
        </p:txBody>
      </p:sp>
      <p:sp>
        <p:nvSpPr>
          <p:cNvPr id="8" name="Google Shape;621;p4">
            <a:extLst>
              <a:ext uri="{FF2B5EF4-FFF2-40B4-BE49-F238E27FC236}">
                <a16:creationId xmlns:a16="http://schemas.microsoft.com/office/drawing/2014/main" id="{D6951D22-ABEF-967B-1834-BE1A4236B11A}"/>
              </a:ext>
            </a:extLst>
          </p:cNvPr>
          <p:cNvSpPr txBox="1"/>
          <p:nvPr/>
        </p:nvSpPr>
        <p:spPr>
          <a:xfrm>
            <a:off x="2063777" y="2937701"/>
            <a:ext cx="457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400"/>
              <a:buFont typeface="Arial"/>
              <a:buNone/>
            </a:pPr>
            <a:r>
              <a:rPr lang="en-GB" sz="2400" b="1" i="0" u="none" strike="noStrike" cap="none" dirty="0">
                <a:solidFill>
                  <a:srgbClr val="C00000"/>
                </a:solidFill>
                <a:latin typeface="Arial"/>
                <a:ea typeface="Arial"/>
                <a:cs typeface="Arial"/>
                <a:sym typeface="Arial"/>
              </a:rPr>
              <a:t>C</a:t>
            </a:r>
            <a:r>
              <a:rPr lang="en-GB" sz="2400" b="1" i="0" u="none" strike="noStrike" cap="none" dirty="0">
                <a:solidFill>
                  <a:schemeClr val="tx1"/>
                </a:solidFill>
                <a:latin typeface="Arial"/>
                <a:ea typeface="Arial"/>
                <a:cs typeface="Arial"/>
                <a:sym typeface="Arial"/>
              </a:rPr>
              <a:t>harged particles</a:t>
            </a:r>
            <a:endParaRPr sz="1400" b="0" i="0" u="none" strike="noStrike" cap="none" dirty="0">
              <a:solidFill>
                <a:schemeClr val="tx1"/>
              </a:solidFill>
              <a:latin typeface="Arial"/>
              <a:ea typeface="Arial"/>
              <a:cs typeface="Arial"/>
              <a:sym typeface="Arial"/>
            </a:endParaRPr>
          </a:p>
        </p:txBody>
      </p:sp>
      <p:sp>
        <p:nvSpPr>
          <p:cNvPr id="9" name="Google Shape;622;p4">
            <a:extLst>
              <a:ext uri="{FF2B5EF4-FFF2-40B4-BE49-F238E27FC236}">
                <a16:creationId xmlns:a16="http://schemas.microsoft.com/office/drawing/2014/main" id="{74186857-6F3C-C3FD-140A-04B6453968A2}"/>
              </a:ext>
            </a:extLst>
          </p:cNvPr>
          <p:cNvSpPr txBox="1"/>
          <p:nvPr/>
        </p:nvSpPr>
        <p:spPr>
          <a:xfrm>
            <a:off x="1358756" y="1000950"/>
            <a:ext cx="457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400"/>
              <a:buFont typeface="Arial"/>
              <a:buNone/>
            </a:pPr>
            <a:r>
              <a:rPr lang="en-GB" sz="2400" b="1" i="0" u="none" strike="noStrike" cap="none" dirty="0">
                <a:solidFill>
                  <a:srgbClr val="C00000"/>
                </a:solidFill>
                <a:latin typeface="Arial"/>
                <a:ea typeface="Arial"/>
                <a:cs typeface="Arial"/>
                <a:sym typeface="Arial"/>
              </a:rPr>
              <a:t>T</a:t>
            </a:r>
            <a:r>
              <a:rPr lang="en-GB" sz="2400" b="1" i="0" u="none" strike="noStrike" cap="none" dirty="0">
                <a:solidFill>
                  <a:schemeClr val="tx1"/>
                </a:solidFill>
                <a:latin typeface="Arial"/>
                <a:ea typeface="Arial"/>
                <a:cs typeface="Arial"/>
                <a:sym typeface="Arial"/>
              </a:rPr>
              <a:t>RIUMF</a:t>
            </a:r>
            <a:endParaRPr sz="1400" b="0" i="0" u="none" strike="noStrike" cap="none" dirty="0">
              <a:solidFill>
                <a:schemeClr val="tx1"/>
              </a:solidFill>
              <a:latin typeface="Arial"/>
              <a:ea typeface="Arial"/>
              <a:cs typeface="Arial"/>
              <a:sym typeface="Arial"/>
            </a:endParaRPr>
          </a:p>
        </p:txBody>
      </p:sp>
      <p:sp>
        <p:nvSpPr>
          <p:cNvPr id="635" name="Google Shape;635;p127"/>
          <p:cNvSpPr txBox="1">
            <a:spLocks noGrp="1"/>
          </p:cNvSpPr>
          <p:nvPr>
            <p:ph type="title"/>
          </p:nvPr>
        </p:nvSpPr>
        <p:spPr>
          <a:xfrm>
            <a:off x="47427" y="11495"/>
            <a:ext cx="6881400"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dirty="0">
                <a:latin typeface="Arial"/>
                <a:ea typeface="Arial"/>
                <a:cs typeface="Arial"/>
                <a:sym typeface="Arial"/>
              </a:rPr>
              <a:t>Introduction to </a:t>
            </a:r>
            <a:r>
              <a:rPr lang="en-GB" dirty="0">
                <a:solidFill>
                  <a:srgbClr val="C00000"/>
                </a:solidFill>
                <a:latin typeface="Arial"/>
                <a:ea typeface="Arial"/>
                <a:cs typeface="Arial"/>
                <a:sym typeface="Arial"/>
              </a:rPr>
              <a:t>TACTIC</a:t>
            </a:r>
            <a:endParaRPr dirty="0">
              <a:solidFill>
                <a:srgbClr val="C00000"/>
              </a:solidFill>
            </a:endParaRPr>
          </a:p>
        </p:txBody>
      </p:sp>
      <p:sp>
        <p:nvSpPr>
          <p:cNvPr id="637" name="Google Shape;637;p127"/>
          <p:cNvSpPr txBox="1">
            <a:spLocks noGrp="1"/>
          </p:cNvSpPr>
          <p:nvPr>
            <p:ph type="body" idx="4"/>
          </p:nvPr>
        </p:nvSpPr>
        <p:spPr>
          <a:xfrm>
            <a:off x="4035329" y="3950484"/>
            <a:ext cx="3614614" cy="954067"/>
          </a:xfrm>
          <a:prstGeom prst="rect">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spAutoFit/>
          </a:bodyPr>
          <a:lstStyle/>
          <a:p>
            <a:pPr marL="457200" marR="0" lvl="0" indent="-317500" algn="l" rtl="0">
              <a:lnSpc>
                <a:spcPct val="100000"/>
              </a:lnSpc>
              <a:spcBef>
                <a:spcPts val="0"/>
              </a:spcBef>
              <a:spcAft>
                <a:spcPts val="0"/>
              </a:spcAft>
              <a:buSzPts val="1400"/>
              <a:buFont typeface="Arial"/>
              <a:buChar char="●"/>
            </a:pPr>
            <a:r>
              <a:rPr lang="en-GB" sz="1400" dirty="0">
                <a:latin typeface="Arial"/>
                <a:ea typeface="Arial"/>
                <a:cs typeface="Arial"/>
                <a:sym typeface="Arial"/>
              </a:rPr>
              <a:t>T</a:t>
            </a:r>
            <a:r>
              <a:rPr lang="en-GB" sz="1400" dirty="0">
                <a:solidFill>
                  <a:schemeClr val="dk1"/>
                </a:solidFill>
                <a:latin typeface="Arial"/>
                <a:ea typeface="Arial"/>
                <a:cs typeface="Arial"/>
                <a:sym typeface="Arial"/>
              </a:rPr>
              <a:t>hick target technique</a:t>
            </a:r>
            <a:endParaRPr sz="1400" dirty="0">
              <a:latin typeface="Arial"/>
              <a:ea typeface="Arial"/>
              <a:cs typeface="Arial"/>
              <a:sym typeface="Arial"/>
            </a:endParaRPr>
          </a:p>
          <a:p>
            <a:pPr marL="457200" marR="0" lvl="0" indent="-317500" algn="l" rtl="0">
              <a:lnSpc>
                <a:spcPct val="100000"/>
              </a:lnSpc>
              <a:spcBef>
                <a:spcPts val="0"/>
              </a:spcBef>
              <a:spcAft>
                <a:spcPts val="0"/>
              </a:spcAft>
              <a:buSzPts val="1400"/>
              <a:buFont typeface="Arial"/>
              <a:buChar char="●"/>
            </a:pPr>
            <a:r>
              <a:rPr lang="en-GB" sz="1400" dirty="0">
                <a:latin typeface="Arial"/>
                <a:ea typeface="Arial"/>
                <a:cs typeface="Arial"/>
                <a:sym typeface="Arial"/>
              </a:rPr>
              <a:t>E</a:t>
            </a:r>
            <a:r>
              <a:rPr lang="en-GB" sz="1400" dirty="0">
                <a:solidFill>
                  <a:schemeClr val="dk1"/>
                </a:solidFill>
                <a:latin typeface="Arial"/>
                <a:ea typeface="Arial"/>
                <a:cs typeface="Arial"/>
                <a:sym typeface="Arial"/>
              </a:rPr>
              <a:t>xcitation function measured over entire energy range</a:t>
            </a:r>
            <a:endParaRPr sz="1400" dirty="0">
              <a:latin typeface="Arial"/>
              <a:ea typeface="Arial"/>
              <a:cs typeface="Arial"/>
              <a:sym typeface="Arial"/>
            </a:endParaRPr>
          </a:p>
          <a:p>
            <a:pPr marL="457200" marR="0" lvl="0" indent="-317500" algn="l" rtl="0">
              <a:lnSpc>
                <a:spcPct val="100000"/>
              </a:lnSpc>
              <a:spcBef>
                <a:spcPts val="0"/>
              </a:spcBef>
              <a:spcAft>
                <a:spcPts val="0"/>
              </a:spcAft>
              <a:buSzPts val="1400"/>
              <a:buFont typeface="Arial"/>
              <a:buChar char="●"/>
            </a:pPr>
            <a:r>
              <a:rPr lang="en-GB" sz="1400" dirty="0">
                <a:latin typeface="Arial"/>
                <a:ea typeface="Arial"/>
                <a:cs typeface="Arial"/>
                <a:sym typeface="Arial"/>
              </a:rPr>
              <a:t>T</a:t>
            </a:r>
            <a:r>
              <a:rPr lang="en-GB" sz="1400" dirty="0">
                <a:solidFill>
                  <a:schemeClr val="dk1"/>
                </a:solidFill>
                <a:latin typeface="Arial"/>
                <a:ea typeface="Arial"/>
                <a:cs typeface="Arial"/>
                <a:sym typeface="Arial"/>
              </a:rPr>
              <a:t>ime-efficient measurement</a:t>
            </a:r>
            <a:endParaRPr dirty="0"/>
          </a:p>
        </p:txBody>
      </p:sp>
      <p:sp>
        <p:nvSpPr>
          <p:cNvPr id="638" name="Google Shape;638;p127"/>
          <p:cNvSpPr txBox="1"/>
          <p:nvPr/>
        </p:nvSpPr>
        <p:spPr>
          <a:xfrm>
            <a:off x="109433" y="871626"/>
            <a:ext cx="2076900" cy="2677616"/>
          </a:xfrm>
          <a:prstGeom prst="rect">
            <a:avLst/>
          </a:prstGeom>
          <a:noFill/>
          <a:ln w="28575" cap="flat" cmpd="sng">
            <a:no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400"/>
              <a:buFont typeface="Arial"/>
              <a:buAutoNum type="arabicPeriod"/>
            </a:pPr>
            <a:r>
              <a:rPr lang="en-GB" b="0" i="0" u="none" strike="noStrike" cap="none" dirty="0">
                <a:solidFill>
                  <a:srgbClr val="000000"/>
                </a:solidFill>
                <a:sym typeface="Arial"/>
              </a:rPr>
              <a:t>Beam </a:t>
            </a:r>
            <a:endParaRPr dirty="0"/>
          </a:p>
          <a:p>
            <a:pPr marL="342900" marR="0" lvl="0" indent="-342900" algn="l" rtl="0">
              <a:lnSpc>
                <a:spcPct val="150000"/>
              </a:lnSpc>
              <a:spcBef>
                <a:spcPts val="0"/>
              </a:spcBef>
              <a:spcAft>
                <a:spcPts val="0"/>
              </a:spcAft>
              <a:buClr>
                <a:srgbClr val="000000"/>
              </a:buClr>
              <a:buSzPts val="1400"/>
              <a:buFont typeface="Arial"/>
              <a:buAutoNum type="arabicPeriod"/>
            </a:pPr>
            <a:r>
              <a:rPr lang="en-GB" b="0" i="0" u="none" strike="noStrike" cap="none" dirty="0">
                <a:solidFill>
                  <a:srgbClr val="000000"/>
                </a:solidFill>
                <a:sym typeface="Arial"/>
              </a:rPr>
              <a:t>Detection region</a:t>
            </a:r>
            <a:endParaRPr dirty="0"/>
          </a:p>
          <a:p>
            <a:pPr marL="342900" marR="0" lvl="0" indent="-342900" algn="l" rtl="0">
              <a:lnSpc>
                <a:spcPct val="150000"/>
              </a:lnSpc>
              <a:spcBef>
                <a:spcPts val="0"/>
              </a:spcBef>
              <a:spcAft>
                <a:spcPts val="0"/>
              </a:spcAft>
              <a:buClr>
                <a:srgbClr val="000000"/>
              </a:buClr>
              <a:buSzPts val="1400"/>
              <a:buFont typeface="Arial"/>
              <a:buAutoNum type="arabicPeriod"/>
            </a:pPr>
            <a:r>
              <a:rPr lang="en-GB" b="0" i="0" u="none" strike="noStrike" cap="none" dirty="0" err="1">
                <a:solidFill>
                  <a:srgbClr val="000000"/>
                </a:solidFill>
                <a:sym typeface="Arial"/>
              </a:rPr>
              <a:t>μRWELL</a:t>
            </a:r>
            <a:r>
              <a:rPr lang="en-GB" b="0" i="0" u="none" strike="noStrike" cap="none" dirty="0">
                <a:solidFill>
                  <a:srgbClr val="000000"/>
                </a:solidFill>
                <a:sym typeface="Arial"/>
              </a:rPr>
              <a:t> </a:t>
            </a:r>
            <a:endParaRPr dirty="0"/>
          </a:p>
          <a:p>
            <a:pPr marL="342900" marR="0" lvl="0" indent="-342900" algn="l" rtl="0">
              <a:lnSpc>
                <a:spcPct val="150000"/>
              </a:lnSpc>
              <a:spcBef>
                <a:spcPts val="0"/>
              </a:spcBef>
              <a:spcAft>
                <a:spcPts val="0"/>
              </a:spcAft>
              <a:buClr>
                <a:srgbClr val="000000"/>
              </a:buClr>
              <a:buSzPts val="1400"/>
              <a:buFont typeface="Arial"/>
              <a:buAutoNum type="arabicPeriod"/>
            </a:pPr>
            <a:r>
              <a:rPr lang="en-GB" b="0" i="0" u="none" strike="noStrike" cap="none" dirty="0">
                <a:solidFill>
                  <a:srgbClr val="000000"/>
                </a:solidFill>
                <a:sym typeface="Arial"/>
              </a:rPr>
              <a:t>Entrance window</a:t>
            </a:r>
            <a:endParaRPr dirty="0"/>
          </a:p>
          <a:p>
            <a:pPr marL="342900" marR="0" lvl="0" indent="-342900" algn="l" rtl="0">
              <a:lnSpc>
                <a:spcPct val="150000"/>
              </a:lnSpc>
              <a:spcBef>
                <a:spcPts val="0"/>
              </a:spcBef>
              <a:spcAft>
                <a:spcPts val="0"/>
              </a:spcAft>
              <a:buClr>
                <a:srgbClr val="000000"/>
              </a:buClr>
              <a:buSzPts val="1400"/>
              <a:buFont typeface="Arial"/>
              <a:buAutoNum type="arabicPeriod"/>
            </a:pPr>
            <a:r>
              <a:rPr lang="en-GB" b="0" i="0" u="none" strike="noStrike" cap="none" dirty="0">
                <a:solidFill>
                  <a:srgbClr val="000000"/>
                </a:solidFill>
                <a:sym typeface="Arial"/>
              </a:rPr>
              <a:t>Reaction or scattering product </a:t>
            </a:r>
            <a:endParaRPr dirty="0"/>
          </a:p>
          <a:p>
            <a:pPr marL="342900" marR="0" lvl="0" indent="-342900" algn="l" rtl="0">
              <a:lnSpc>
                <a:spcPct val="150000"/>
              </a:lnSpc>
              <a:spcBef>
                <a:spcPts val="0"/>
              </a:spcBef>
              <a:spcAft>
                <a:spcPts val="0"/>
              </a:spcAft>
              <a:buClr>
                <a:srgbClr val="000000"/>
              </a:buClr>
              <a:buSzPts val="1400"/>
              <a:buFont typeface="Arial"/>
              <a:buAutoNum type="arabicPeriod"/>
            </a:pPr>
            <a:r>
              <a:rPr lang="en-GB" b="0" i="0" u="none" strike="noStrike" cap="none" dirty="0">
                <a:solidFill>
                  <a:srgbClr val="000000"/>
                </a:solidFill>
                <a:sym typeface="Arial"/>
              </a:rPr>
              <a:t>Target region</a:t>
            </a:r>
            <a:endParaRPr dirty="0"/>
          </a:p>
          <a:p>
            <a:pPr marL="342900" marR="0" lvl="0" indent="-342900" algn="l" rtl="0">
              <a:lnSpc>
                <a:spcPct val="150000"/>
              </a:lnSpc>
              <a:spcBef>
                <a:spcPts val="0"/>
              </a:spcBef>
              <a:spcAft>
                <a:spcPts val="0"/>
              </a:spcAft>
              <a:buClr>
                <a:srgbClr val="000000"/>
              </a:buClr>
              <a:buSzPts val="1400"/>
              <a:buFont typeface="Arial"/>
              <a:buAutoNum type="arabicPeriod"/>
            </a:pPr>
            <a:r>
              <a:rPr lang="en-GB" b="0" i="0" u="none" strike="noStrike" cap="none" dirty="0">
                <a:solidFill>
                  <a:srgbClr val="000000"/>
                </a:solidFill>
                <a:sym typeface="Arial"/>
              </a:rPr>
              <a:t>Exit collimator </a:t>
            </a:r>
            <a:endParaRPr dirty="0"/>
          </a:p>
        </p:txBody>
      </p:sp>
      <p:grpSp>
        <p:nvGrpSpPr>
          <p:cNvPr id="11" name="Group 10">
            <a:extLst>
              <a:ext uri="{FF2B5EF4-FFF2-40B4-BE49-F238E27FC236}">
                <a16:creationId xmlns:a16="http://schemas.microsoft.com/office/drawing/2014/main" id="{9784E3CD-126C-CB58-CA51-79ED0B881A24}"/>
              </a:ext>
            </a:extLst>
          </p:cNvPr>
          <p:cNvGrpSpPr/>
          <p:nvPr/>
        </p:nvGrpSpPr>
        <p:grpSpPr>
          <a:xfrm>
            <a:off x="2421029" y="902954"/>
            <a:ext cx="6002514" cy="2669497"/>
            <a:chOff x="2389259" y="-2109496"/>
            <a:chExt cx="6002514" cy="2669497"/>
          </a:xfrm>
        </p:grpSpPr>
        <p:pic>
          <p:nvPicPr>
            <p:cNvPr id="634" name="Google Shape;634;p127"/>
            <p:cNvPicPr preferRelativeResize="0"/>
            <p:nvPr/>
          </p:nvPicPr>
          <p:blipFill rotWithShape="1">
            <a:blip r:embed="rId3">
              <a:alphaModFix/>
            </a:blip>
            <a:srcRect l="16098" t="25431" r="11583" b="26771"/>
            <a:stretch/>
          </p:blipFill>
          <p:spPr>
            <a:xfrm>
              <a:off x="2389259" y="-2109496"/>
              <a:ext cx="6002514" cy="2669497"/>
            </a:xfrm>
            <a:prstGeom prst="rect">
              <a:avLst/>
            </a:prstGeom>
            <a:noFill/>
            <a:ln>
              <a:noFill/>
            </a:ln>
          </p:spPr>
        </p:pic>
        <p:sp>
          <p:nvSpPr>
            <p:cNvPr id="636" name="Google Shape;636;p127"/>
            <p:cNvSpPr txBox="1"/>
            <p:nvPr/>
          </p:nvSpPr>
          <p:spPr>
            <a:xfrm>
              <a:off x="6158039" y="-595276"/>
              <a:ext cx="804900" cy="246300"/>
            </a:xfrm>
            <a:prstGeom prst="rect">
              <a:avLst/>
            </a:prstGeom>
            <a:solidFill>
              <a:srgbClr val="F6DB8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dirty="0">
                  <a:solidFill>
                    <a:srgbClr val="00B050"/>
                  </a:solidFill>
                  <a:latin typeface="Arial"/>
                  <a:ea typeface="Arial"/>
                  <a:cs typeface="Arial"/>
                  <a:sym typeface="Arial"/>
                </a:rPr>
                <a:t>𝜇RWELL</a:t>
              </a:r>
              <a:endParaRPr sz="2000" b="0" i="0" u="none" strike="noStrike" cap="none" dirty="0">
                <a:solidFill>
                  <a:srgbClr val="00B050"/>
                </a:solidFill>
                <a:latin typeface="Arial"/>
                <a:ea typeface="Arial"/>
                <a:cs typeface="Arial"/>
                <a:sym typeface="Arial"/>
              </a:endParaRPr>
            </a:p>
          </p:txBody>
        </p:sp>
        <p:sp>
          <p:nvSpPr>
            <p:cNvPr id="639" name="Google Shape;639;p127"/>
            <p:cNvSpPr txBox="1"/>
            <p:nvPr/>
          </p:nvSpPr>
          <p:spPr>
            <a:xfrm>
              <a:off x="5725982" y="-1090116"/>
              <a:ext cx="219740"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700" b="1" i="0" u="none" strike="noStrike" cap="none" dirty="0">
                  <a:solidFill>
                    <a:srgbClr val="000000"/>
                  </a:solidFill>
                  <a:latin typeface="Arial"/>
                  <a:ea typeface="Arial"/>
                  <a:cs typeface="Arial"/>
                  <a:sym typeface="Arial"/>
                </a:rPr>
                <a:t>7</a:t>
              </a:r>
              <a:endParaRPr dirty="0"/>
            </a:p>
          </p:txBody>
        </p:sp>
      </p:grpSp>
      <p:sp>
        <p:nvSpPr>
          <p:cNvPr id="640" name="Google Shape;640;p127"/>
          <p:cNvSpPr txBox="1"/>
          <p:nvPr/>
        </p:nvSpPr>
        <p:spPr>
          <a:xfrm>
            <a:off x="406409" y="3846678"/>
            <a:ext cx="2799000" cy="108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dirty="0">
                <a:solidFill>
                  <a:schemeClr val="dk1"/>
                </a:solidFill>
                <a:latin typeface="Inter"/>
                <a:ea typeface="Inter"/>
                <a:cs typeface="Inter"/>
                <a:sym typeface="Inter"/>
              </a:rPr>
              <a:t>Cylindrical Active Target Time Projection Chamber</a:t>
            </a:r>
            <a:endParaRPr sz="1800" b="1" dirty="0">
              <a:solidFill>
                <a:schemeClr val="dk1"/>
              </a:solidFill>
              <a:latin typeface="Inter"/>
              <a:ea typeface="Inter"/>
              <a:cs typeface="Inter"/>
              <a:sym typeface="Inter"/>
            </a:endParaRPr>
          </a:p>
          <a:p>
            <a:pPr marL="0" lvl="0" indent="0" algn="l" rtl="0">
              <a:spcBef>
                <a:spcPts val="0"/>
              </a:spcBef>
              <a:spcAft>
                <a:spcPts val="0"/>
              </a:spcAft>
              <a:buNone/>
            </a:pPr>
            <a:r>
              <a:rPr lang="en-GB" sz="1800" dirty="0">
                <a:solidFill>
                  <a:schemeClr val="dk1"/>
                </a:solidFill>
                <a:latin typeface="Inter"/>
                <a:ea typeface="Inter"/>
                <a:cs typeface="Inter"/>
                <a:sym typeface="Inter"/>
              </a:rPr>
              <a:t> </a:t>
            </a:r>
            <a:endParaRPr sz="1800" dirty="0">
              <a:solidFill>
                <a:schemeClr val="dk1"/>
              </a:solidFill>
              <a:latin typeface="Inter"/>
              <a:ea typeface="Inter"/>
              <a:cs typeface="Inter"/>
              <a:sym typeface="Inter"/>
            </a:endParaRPr>
          </a:p>
        </p:txBody>
      </p:sp>
      <p:sp>
        <p:nvSpPr>
          <p:cNvPr id="2" name="TextBox 1">
            <a:extLst>
              <a:ext uri="{FF2B5EF4-FFF2-40B4-BE49-F238E27FC236}">
                <a16:creationId xmlns:a16="http://schemas.microsoft.com/office/drawing/2014/main" id="{E69BEFF2-52C9-DD27-26E7-999B40B50C3A}"/>
              </a:ext>
            </a:extLst>
          </p:cNvPr>
          <p:cNvSpPr txBox="1"/>
          <p:nvPr/>
        </p:nvSpPr>
        <p:spPr>
          <a:xfrm>
            <a:off x="3699479" y="3587268"/>
            <a:ext cx="4802398" cy="276999"/>
          </a:xfrm>
          <a:prstGeom prst="rect">
            <a:avLst/>
          </a:prstGeom>
          <a:noFill/>
        </p:spPr>
        <p:txBody>
          <a:bodyPr wrap="square" rtlCol="0">
            <a:spAutoFit/>
          </a:bodyPr>
          <a:lstStyle/>
          <a:p>
            <a:r>
              <a:rPr lang="en-US" sz="1200" i="1" dirty="0"/>
              <a:t>Schematic of TACTIC and principle of operation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40"/>
                                        </p:tgtEl>
                                        <p:attrNameLst>
                                          <p:attrName>style.visibility</p:attrName>
                                        </p:attrNameLst>
                                      </p:cBhvr>
                                      <p:to>
                                        <p:strVal val="visible"/>
                                      </p:to>
                                    </p:set>
                                    <p:anim calcmode="lin" valueType="num">
                                      <p:cBhvr additive="base">
                                        <p:cTn id="33" dur="500" fill="hold"/>
                                        <p:tgtEl>
                                          <p:spTgt spid="640"/>
                                        </p:tgtEl>
                                        <p:attrNameLst>
                                          <p:attrName>ppt_x</p:attrName>
                                        </p:attrNameLst>
                                      </p:cBhvr>
                                      <p:tavLst>
                                        <p:tav tm="0">
                                          <p:val>
                                            <p:strVal val="#ppt_x"/>
                                          </p:val>
                                        </p:tav>
                                        <p:tav tm="100000">
                                          <p:val>
                                            <p:strVal val="#ppt_x"/>
                                          </p:val>
                                        </p:tav>
                                      </p:tavLst>
                                    </p:anim>
                                    <p:anim calcmode="lin" valueType="num">
                                      <p:cBhvr additive="base">
                                        <p:cTn id="34" dur="500" fill="hold"/>
                                        <p:tgtEl>
                                          <p:spTgt spid="64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38">
                                            <p:txEl>
                                              <p:pRg st="0" end="0"/>
                                            </p:txEl>
                                          </p:spTgt>
                                        </p:tgtEl>
                                        <p:attrNameLst>
                                          <p:attrName>style.visibility</p:attrName>
                                        </p:attrNameLst>
                                      </p:cBhvr>
                                      <p:to>
                                        <p:strVal val="visible"/>
                                      </p:to>
                                    </p:set>
                                    <p:anim calcmode="lin" valueType="num">
                                      <p:cBhvr additive="base">
                                        <p:cTn id="49" dur="500" fill="hold"/>
                                        <p:tgtEl>
                                          <p:spTgt spid="63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38">
                                            <p:txEl>
                                              <p:pRg st="3" end="3"/>
                                            </p:txEl>
                                          </p:spTgt>
                                        </p:tgtEl>
                                        <p:attrNameLst>
                                          <p:attrName>style.visibility</p:attrName>
                                        </p:attrNameLst>
                                      </p:cBhvr>
                                      <p:to>
                                        <p:strVal val="visible"/>
                                      </p:to>
                                    </p:set>
                                    <p:anim calcmode="lin" valueType="num">
                                      <p:cBhvr additive="base">
                                        <p:cTn id="55" dur="500" fill="hold"/>
                                        <p:tgtEl>
                                          <p:spTgt spid="638">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38">
                                            <p:txEl>
                                              <p:pRg st="5" end="5"/>
                                            </p:txEl>
                                          </p:spTgt>
                                        </p:tgtEl>
                                        <p:attrNameLst>
                                          <p:attrName>style.visibility</p:attrName>
                                        </p:attrNameLst>
                                      </p:cBhvr>
                                      <p:to>
                                        <p:strVal val="visible"/>
                                      </p:to>
                                    </p:set>
                                    <p:anim calcmode="lin" valueType="num">
                                      <p:cBhvr additive="base">
                                        <p:cTn id="61" dur="500" fill="hold"/>
                                        <p:tgtEl>
                                          <p:spTgt spid="638">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3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38">
                                            <p:txEl>
                                              <p:pRg st="4" end="4"/>
                                            </p:txEl>
                                          </p:spTgt>
                                        </p:tgtEl>
                                        <p:attrNameLst>
                                          <p:attrName>style.visibility</p:attrName>
                                        </p:attrNameLst>
                                      </p:cBhvr>
                                      <p:to>
                                        <p:strVal val="visible"/>
                                      </p:to>
                                    </p:set>
                                    <p:anim calcmode="lin" valueType="num">
                                      <p:cBhvr additive="base">
                                        <p:cTn id="67" dur="500" fill="hold"/>
                                        <p:tgtEl>
                                          <p:spTgt spid="638">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3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38">
                                            <p:txEl>
                                              <p:pRg st="1" end="1"/>
                                            </p:txEl>
                                          </p:spTgt>
                                        </p:tgtEl>
                                        <p:attrNameLst>
                                          <p:attrName>style.visibility</p:attrName>
                                        </p:attrNameLst>
                                      </p:cBhvr>
                                      <p:to>
                                        <p:strVal val="visible"/>
                                      </p:to>
                                    </p:set>
                                    <p:anim calcmode="lin" valueType="num">
                                      <p:cBhvr additive="base">
                                        <p:cTn id="73" dur="500" fill="hold"/>
                                        <p:tgtEl>
                                          <p:spTgt spid="638">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638">
                                            <p:txEl>
                                              <p:pRg st="2" end="2"/>
                                            </p:txEl>
                                          </p:spTgt>
                                        </p:tgtEl>
                                        <p:attrNameLst>
                                          <p:attrName>style.visibility</p:attrName>
                                        </p:attrNameLst>
                                      </p:cBhvr>
                                      <p:to>
                                        <p:strVal val="visible"/>
                                      </p:to>
                                    </p:set>
                                    <p:anim calcmode="lin" valueType="num">
                                      <p:cBhvr additive="base">
                                        <p:cTn id="79" dur="500" fill="hold"/>
                                        <p:tgtEl>
                                          <p:spTgt spid="638">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638">
                                            <p:txEl>
                                              <p:pRg st="6" end="6"/>
                                            </p:txEl>
                                          </p:spTgt>
                                        </p:tgtEl>
                                        <p:attrNameLst>
                                          <p:attrName>style.visibility</p:attrName>
                                        </p:attrNameLst>
                                      </p:cBhvr>
                                      <p:to>
                                        <p:strVal val="visible"/>
                                      </p:to>
                                    </p:set>
                                    <p:anim calcmode="lin" valueType="num">
                                      <p:cBhvr additive="base">
                                        <p:cTn id="85" dur="500" fill="hold"/>
                                        <p:tgtEl>
                                          <p:spTgt spid="638">
                                            <p:txEl>
                                              <p:pRg st="6" end="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63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637">
                                            <p:bg/>
                                          </p:spTgt>
                                        </p:tgtEl>
                                        <p:attrNameLst>
                                          <p:attrName>style.visibility</p:attrName>
                                        </p:attrNameLst>
                                      </p:cBhvr>
                                      <p:to>
                                        <p:strVal val="visible"/>
                                      </p:to>
                                    </p:set>
                                    <p:anim calcmode="lin" valueType="num">
                                      <p:cBhvr additive="base">
                                        <p:cTn id="91" dur="500" fill="hold"/>
                                        <p:tgtEl>
                                          <p:spTgt spid="637">
                                            <p:bg/>
                                          </p:spTgt>
                                        </p:tgtEl>
                                        <p:attrNameLst>
                                          <p:attrName>ppt_x</p:attrName>
                                        </p:attrNameLst>
                                      </p:cBhvr>
                                      <p:tavLst>
                                        <p:tav tm="0">
                                          <p:val>
                                            <p:strVal val="#ppt_x"/>
                                          </p:val>
                                        </p:tav>
                                        <p:tav tm="100000">
                                          <p:val>
                                            <p:strVal val="#ppt_x"/>
                                          </p:val>
                                        </p:tav>
                                      </p:tavLst>
                                    </p:anim>
                                    <p:anim calcmode="lin" valueType="num">
                                      <p:cBhvr additive="base">
                                        <p:cTn id="92" dur="500" fill="hold"/>
                                        <p:tgtEl>
                                          <p:spTgt spid="637">
                                            <p:bg/>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637">
                                            <p:txEl>
                                              <p:pRg st="0" end="0"/>
                                            </p:txEl>
                                          </p:spTgt>
                                        </p:tgtEl>
                                        <p:attrNameLst>
                                          <p:attrName>style.visibility</p:attrName>
                                        </p:attrNameLst>
                                      </p:cBhvr>
                                      <p:to>
                                        <p:strVal val="visible"/>
                                      </p:to>
                                    </p:set>
                                    <p:anim calcmode="lin" valueType="num">
                                      <p:cBhvr additive="base">
                                        <p:cTn id="97" dur="500" fill="hold"/>
                                        <p:tgtEl>
                                          <p:spTgt spid="637">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6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637">
                                            <p:txEl>
                                              <p:pRg st="1" end="1"/>
                                            </p:txEl>
                                          </p:spTgt>
                                        </p:tgtEl>
                                        <p:attrNameLst>
                                          <p:attrName>style.visibility</p:attrName>
                                        </p:attrNameLst>
                                      </p:cBhvr>
                                      <p:to>
                                        <p:strVal val="visible"/>
                                      </p:to>
                                    </p:set>
                                    <p:anim calcmode="lin" valueType="num">
                                      <p:cBhvr additive="base">
                                        <p:cTn id="103" dur="500" fill="hold"/>
                                        <p:tgtEl>
                                          <p:spTgt spid="637">
                                            <p:txEl>
                                              <p:pRg st="1" end="1"/>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6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637">
                                            <p:txEl>
                                              <p:pRg st="2" end="2"/>
                                            </p:txEl>
                                          </p:spTgt>
                                        </p:tgtEl>
                                        <p:attrNameLst>
                                          <p:attrName>style.visibility</p:attrName>
                                        </p:attrNameLst>
                                      </p:cBhvr>
                                      <p:to>
                                        <p:strVal val="visible"/>
                                      </p:to>
                                    </p:set>
                                    <p:anim calcmode="lin" valueType="num">
                                      <p:cBhvr additive="base">
                                        <p:cTn id="109" dur="500" fill="hold"/>
                                        <p:tgtEl>
                                          <p:spTgt spid="637">
                                            <p:txEl>
                                              <p:pRg st="2" end="2"/>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63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637" grpId="0" build="p" animBg="1"/>
      <p:bldP spid="64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3e5f46a577d_0_13"/>
          <p:cNvSpPr txBox="1">
            <a:spLocks noGrp="1"/>
          </p:cNvSpPr>
          <p:nvPr>
            <p:ph type="title"/>
          </p:nvPr>
        </p:nvSpPr>
        <p:spPr>
          <a:xfrm>
            <a:off x="155249" y="-57002"/>
            <a:ext cx="6881400" cy="7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Sector segmentation</a:t>
            </a:r>
            <a:endParaRPr dirty="0"/>
          </a:p>
        </p:txBody>
      </p:sp>
      <p:sp>
        <p:nvSpPr>
          <p:cNvPr id="646" name="Google Shape;646;g3e5f46a577d_0_13"/>
          <p:cNvSpPr txBox="1"/>
          <p:nvPr/>
        </p:nvSpPr>
        <p:spPr>
          <a:xfrm>
            <a:off x="85647" y="1467568"/>
            <a:ext cx="3669328" cy="2404500"/>
          </a:xfrm>
          <a:prstGeom prst="rect">
            <a:avLst/>
          </a:prstGeom>
          <a:noFill/>
          <a:ln>
            <a:noFill/>
          </a:ln>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Clr>
                <a:srgbClr val="38761D"/>
              </a:buClr>
              <a:buSzPts val="1500"/>
              <a:buFont typeface="Arial"/>
              <a:buChar char="●"/>
            </a:pPr>
            <a:r>
              <a:rPr lang="en-GB" sz="1600" b="0" i="0" u="none" strike="noStrike" cap="none" dirty="0">
                <a:solidFill>
                  <a:srgbClr val="38761D"/>
                </a:solidFill>
                <a:latin typeface="Arial"/>
                <a:ea typeface="Arial"/>
                <a:cs typeface="Arial"/>
                <a:sym typeface="Arial"/>
              </a:rPr>
              <a:t>Segmented into 8 sectors in </a:t>
            </a:r>
            <a:r>
              <a:rPr lang="en-GB" sz="1600" b="0" i="0" u="none" strike="noStrike" cap="none" dirty="0" err="1">
                <a:solidFill>
                  <a:srgbClr val="38761D"/>
                </a:solidFill>
                <a:latin typeface="Arial"/>
                <a:ea typeface="Arial"/>
                <a:cs typeface="Arial"/>
                <a:sym typeface="Arial"/>
              </a:rPr>
              <a:t>ɸ</a:t>
            </a:r>
            <a:endParaRPr sz="1600" b="0" i="0" u="none" strike="noStrike" cap="none" dirty="0">
              <a:solidFill>
                <a:srgbClr val="38761D"/>
              </a:solidFill>
              <a:latin typeface="Arial"/>
              <a:ea typeface="Arial"/>
              <a:cs typeface="Arial"/>
              <a:sym typeface="Arial"/>
            </a:endParaRPr>
          </a:p>
          <a:p>
            <a:pPr marL="914400" marR="0" lvl="0" indent="0" algn="l" rtl="0">
              <a:lnSpc>
                <a:spcPct val="115000"/>
              </a:lnSpc>
              <a:spcBef>
                <a:spcPts val="0"/>
              </a:spcBef>
              <a:spcAft>
                <a:spcPts val="0"/>
              </a:spcAft>
              <a:buNone/>
            </a:pPr>
            <a:endParaRPr sz="1600" dirty="0">
              <a:solidFill>
                <a:srgbClr val="38761D"/>
              </a:solidFill>
            </a:endParaRPr>
          </a:p>
          <a:p>
            <a:pPr marL="457200" marR="0" lvl="0" indent="-323850" algn="l" rtl="0">
              <a:lnSpc>
                <a:spcPct val="115000"/>
              </a:lnSpc>
              <a:spcBef>
                <a:spcPts val="0"/>
              </a:spcBef>
              <a:spcAft>
                <a:spcPts val="0"/>
              </a:spcAft>
              <a:buClr>
                <a:srgbClr val="38761D"/>
              </a:buClr>
              <a:buSzPts val="1500"/>
              <a:buChar char="●"/>
            </a:pPr>
            <a:r>
              <a:rPr lang="en-GB" sz="1600" dirty="0">
                <a:solidFill>
                  <a:srgbClr val="38761D"/>
                </a:solidFill>
              </a:rPr>
              <a:t>Split into </a:t>
            </a:r>
            <a:r>
              <a:rPr lang="en-GB" sz="1600" b="1" dirty="0">
                <a:solidFill>
                  <a:srgbClr val="0070C0"/>
                </a:solidFill>
              </a:rPr>
              <a:t>upstream</a:t>
            </a:r>
            <a:r>
              <a:rPr lang="en-GB" sz="1600" dirty="0">
                <a:solidFill>
                  <a:srgbClr val="38761D"/>
                </a:solidFill>
              </a:rPr>
              <a:t> and </a:t>
            </a:r>
            <a:r>
              <a:rPr lang="en-GB" sz="1600" b="1" dirty="0">
                <a:solidFill>
                  <a:srgbClr val="FF0000"/>
                </a:solidFill>
              </a:rPr>
              <a:t>downstream</a:t>
            </a:r>
            <a:r>
              <a:rPr lang="en-GB" sz="1600" dirty="0">
                <a:solidFill>
                  <a:srgbClr val="38761D"/>
                </a:solidFill>
              </a:rPr>
              <a:t> halves</a:t>
            </a:r>
            <a:endParaRPr sz="1600" dirty="0">
              <a:solidFill>
                <a:srgbClr val="38761D"/>
              </a:solidFill>
            </a:endParaRPr>
          </a:p>
          <a:p>
            <a:pPr marL="914400" marR="0" lvl="0" indent="0" algn="l" rtl="0">
              <a:lnSpc>
                <a:spcPct val="115000"/>
              </a:lnSpc>
              <a:spcBef>
                <a:spcPts val="0"/>
              </a:spcBef>
              <a:spcAft>
                <a:spcPts val="0"/>
              </a:spcAft>
              <a:buNone/>
            </a:pPr>
            <a:endParaRPr sz="1600" dirty="0">
              <a:solidFill>
                <a:srgbClr val="38761D"/>
              </a:solidFill>
            </a:endParaRPr>
          </a:p>
          <a:p>
            <a:pPr marL="457200" marR="0" lvl="0" indent="-323850" algn="l" rtl="0">
              <a:lnSpc>
                <a:spcPct val="115000"/>
              </a:lnSpc>
              <a:spcBef>
                <a:spcPts val="0"/>
              </a:spcBef>
              <a:spcAft>
                <a:spcPts val="0"/>
              </a:spcAft>
              <a:buClr>
                <a:srgbClr val="38761D"/>
              </a:buClr>
              <a:buSzPts val="1500"/>
              <a:buFont typeface="Arial"/>
              <a:buChar char="●"/>
            </a:pPr>
            <a:r>
              <a:rPr lang="en-GB" sz="1600" b="0" i="0" u="none" strike="noStrike" cap="none" dirty="0">
                <a:solidFill>
                  <a:srgbClr val="38761D"/>
                </a:solidFill>
                <a:latin typeface="Arial"/>
                <a:ea typeface="Arial"/>
                <a:cs typeface="Arial"/>
                <a:sym typeface="Arial"/>
              </a:rPr>
              <a:t>60 readout pads in each sector</a:t>
            </a:r>
            <a:endParaRPr sz="1600" b="0" i="0" u="none" strike="noStrike" cap="none" dirty="0">
              <a:solidFill>
                <a:srgbClr val="38761D"/>
              </a:solidFill>
              <a:latin typeface="Arial"/>
              <a:ea typeface="Arial"/>
              <a:cs typeface="Arial"/>
              <a:sym typeface="Arial"/>
            </a:endParaRPr>
          </a:p>
          <a:p>
            <a:pPr marL="914400" marR="0" lvl="0" indent="0" algn="l" rtl="0">
              <a:lnSpc>
                <a:spcPct val="115000"/>
              </a:lnSpc>
              <a:spcBef>
                <a:spcPts val="0"/>
              </a:spcBef>
              <a:spcAft>
                <a:spcPts val="0"/>
              </a:spcAft>
              <a:buNone/>
            </a:pPr>
            <a:endParaRPr sz="1600" dirty="0">
              <a:solidFill>
                <a:srgbClr val="38761D"/>
              </a:solidFill>
            </a:endParaRPr>
          </a:p>
          <a:p>
            <a:pPr marL="457200" marR="0" lvl="0" indent="-323850" algn="l" rtl="0">
              <a:lnSpc>
                <a:spcPct val="115000"/>
              </a:lnSpc>
              <a:spcBef>
                <a:spcPts val="0"/>
              </a:spcBef>
              <a:spcAft>
                <a:spcPts val="0"/>
              </a:spcAft>
              <a:buClr>
                <a:srgbClr val="38761D"/>
              </a:buClr>
              <a:buSzPts val="1500"/>
              <a:buFont typeface="Arial"/>
              <a:buChar char="●"/>
            </a:pPr>
            <a:r>
              <a:rPr lang="en-GB" sz="1600" b="0" i="0" u="none" strike="noStrike" cap="none" dirty="0">
                <a:solidFill>
                  <a:srgbClr val="38761D"/>
                </a:solidFill>
                <a:latin typeface="Arial"/>
                <a:ea typeface="Arial"/>
                <a:cs typeface="Arial"/>
                <a:sym typeface="Arial"/>
              </a:rPr>
              <a:t>480 pads total  </a:t>
            </a:r>
            <a:endParaRPr sz="1600" b="0" i="0" u="none" strike="noStrike" cap="none" dirty="0">
              <a:solidFill>
                <a:srgbClr val="38761D"/>
              </a:solidFill>
              <a:latin typeface="Arial"/>
              <a:ea typeface="Arial"/>
              <a:cs typeface="Arial"/>
              <a:sym typeface="Arial"/>
            </a:endParaRPr>
          </a:p>
          <a:p>
            <a:pPr marL="457200" marR="0" lvl="0" indent="-228600" algn="l" rtl="0">
              <a:lnSpc>
                <a:spcPct val="115000"/>
              </a:lnSpc>
              <a:spcBef>
                <a:spcPts val="0"/>
              </a:spcBef>
              <a:spcAft>
                <a:spcPts val="0"/>
              </a:spcAft>
              <a:buClr>
                <a:schemeClr val="dk1"/>
              </a:buClr>
              <a:buSzPts val="2000"/>
              <a:buFont typeface="Arial"/>
              <a:buNone/>
            </a:pPr>
            <a:endParaRPr sz="1600" b="0" i="0" u="none" strike="noStrike" cap="none" dirty="0">
              <a:solidFill>
                <a:schemeClr val="dk1"/>
              </a:solidFill>
              <a:latin typeface="Inter"/>
              <a:ea typeface="Inter"/>
              <a:cs typeface="Inter"/>
              <a:sym typeface="Inter"/>
            </a:endParaRPr>
          </a:p>
          <a:p>
            <a:pPr marL="457200" marR="0" lvl="0" indent="-228600" algn="l" rtl="0">
              <a:lnSpc>
                <a:spcPct val="115000"/>
              </a:lnSpc>
              <a:spcBef>
                <a:spcPts val="0"/>
              </a:spcBef>
              <a:spcAft>
                <a:spcPts val="0"/>
              </a:spcAft>
              <a:buClr>
                <a:schemeClr val="dk1"/>
              </a:buClr>
              <a:buSzPts val="2000"/>
              <a:buFont typeface="Arial"/>
              <a:buNone/>
            </a:pPr>
            <a:endParaRPr sz="2000" b="0" i="0" u="none" strike="noStrike" cap="none" dirty="0">
              <a:solidFill>
                <a:schemeClr val="dk1"/>
              </a:solidFill>
              <a:latin typeface="Inter"/>
              <a:ea typeface="Inter"/>
              <a:cs typeface="Inter"/>
              <a:sym typeface="Inter"/>
            </a:endParaRPr>
          </a:p>
        </p:txBody>
      </p:sp>
      <p:pic>
        <p:nvPicPr>
          <p:cNvPr id="647" name="Google Shape;647;g3e5f46a577d_0_13" descr="page86image3184949632"/>
          <p:cNvPicPr preferRelativeResize="0"/>
          <p:nvPr/>
        </p:nvPicPr>
        <p:blipFill rotWithShape="1">
          <a:blip r:embed="rId3">
            <a:alphaModFix/>
          </a:blip>
          <a:srcRect/>
          <a:stretch/>
        </p:blipFill>
        <p:spPr>
          <a:xfrm>
            <a:off x="4285475" y="1092368"/>
            <a:ext cx="3769700" cy="3154900"/>
          </a:xfrm>
          <a:prstGeom prst="rect">
            <a:avLst/>
          </a:prstGeom>
          <a:noFill/>
          <a:ln w="28575" cap="flat" cmpd="sng">
            <a:solidFill>
              <a:srgbClr val="00B050"/>
            </a:solidFill>
            <a:prstDash val="solid"/>
            <a:round/>
            <a:headEnd type="none" w="sm" len="sm"/>
            <a:tailEnd type="none" w="sm" len="sm"/>
          </a:ln>
        </p:spPr>
      </p:pic>
      <p:sp>
        <p:nvSpPr>
          <p:cNvPr id="4" name="TextBox 3">
            <a:extLst>
              <a:ext uri="{FF2B5EF4-FFF2-40B4-BE49-F238E27FC236}">
                <a16:creationId xmlns:a16="http://schemas.microsoft.com/office/drawing/2014/main" id="{96EC7DC8-2A03-503C-F744-729DBF9E7660}"/>
              </a:ext>
            </a:extLst>
          </p:cNvPr>
          <p:cNvSpPr txBox="1"/>
          <p:nvPr/>
        </p:nvSpPr>
        <p:spPr>
          <a:xfrm>
            <a:off x="4456706" y="4301661"/>
            <a:ext cx="4687294" cy="307777"/>
          </a:xfrm>
          <a:prstGeom prst="rect">
            <a:avLst/>
          </a:prstGeom>
          <a:noFill/>
        </p:spPr>
        <p:txBody>
          <a:bodyPr wrap="square">
            <a:spAutoFit/>
          </a:bodyPr>
          <a:lstStyle/>
          <a:p>
            <a:r>
              <a:rPr lang="en-US" sz="1400" i="1" dirty="0"/>
              <a:t>Schematic of TACTIC’s sector layout [1]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28"/>
          <p:cNvSpPr txBox="1">
            <a:spLocks noGrp="1"/>
          </p:cNvSpPr>
          <p:nvPr>
            <p:ph type="title"/>
          </p:nvPr>
        </p:nvSpPr>
        <p:spPr>
          <a:xfrm>
            <a:off x="115492" y="0"/>
            <a:ext cx="6881400"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dirty="0">
                <a:latin typeface="Arial"/>
                <a:ea typeface="Arial"/>
                <a:cs typeface="Arial"/>
                <a:sym typeface="Arial"/>
              </a:rPr>
              <a:t>Core components</a:t>
            </a:r>
            <a:endParaRPr dirty="0"/>
          </a:p>
        </p:txBody>
      </p:sp>
      <p:sp>
        <p:nvSpPr>
          <p:cNvPr id="653" name="Google Shape;653;p128"/>
          <p:cNvSpPr txBox="1"/>
          <p:nvPr/>
        </p:nvSpPr>
        <p:spPr>
          <a:xfrm>
            <a:off x="3454193" y="3821450"/>
            <a:ext cx="5231375"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1" i="0" u="none" strike="noStrike" cap="none" dirty="0">
                <a:solidFill>
                  <a:srgbClr val="0070C0"/>
                </a:solidFill>
                <a:latin typeface="Arial"/>
                <a:ea typeface="Arial"/>
                <a:cs typeface="Arial"/>
                <a:sym typeface="Arial"/>
              </a:rPr>
              <a:t>Cathode cage </a:t>
            </a:r>
            <a:r>
              <a:rPr lang="en-GB" sz="1600" b="0" i="0" u="none" strike="noStrike" cap="none" dirty="0">
                <a:solidFill>
                  <a:srgbClr val="000000"/>
                </a:solidFill>
                <a:latin typeface="Arial"/>
                <a:ea typeface="Arial"/>
                <a:cs typeface="Arial"/>
                <a:sym typeface="Arial"/>
              </a:rPr>
              <a:t>enables high beam intensities, </a:t>
            </a:r>
            <a:r>
              <a:rPr lang="en-GB" sz="1600" b="1" i="0" u="none" strike="noStrike" cap="none">
                <a:solidFill>
                  <a:srgbClr val="00B050"/>
                </a:solidFill>
                <a:latin typeface="Arial"/>
                <a:ea typeface="Arial"/>
                <a:cs typeface="Arial"/>
                <a:sym typeface="Arial"/>
              </a:rPr>
              <a:t>&gt; 10</a:t>
            </a:r>
            <a:r>
              <a:rPr lang="en-GB" sz="1600" b="1" baseline="30000" dirty="0">
                <a:solidFill>
                  <a:srgbClr val="00B050"/>
                </a:solidFill>
              </a:rPr>
              <a:t>6</a:t>
            </a:r>
            <a:r>
              <a:rPr lang="en-GB" sz="1600" b="1" i="0" u="none" strike="noStrike" cap="none">
                <a:solidFill>
                  <a:srgbClr val="00B050"/>
                </a:solidFill>
                <a:latin typeface="Arial"/>
                <a:ea typeface="Arial"/>
                <a:cs typeface="Arial"/>
                <a:sym typeface="Arial"/>
              </a:rPr>
              <a:t>pps</a:t>
            </a:r>
            <a:endParaRPr sz="1600" dirty="0"/>
          </a:p>
          <a:p>
            <a:pPr marL="0" marR="0" lvl="0" indent="0" algn="l" rtl="0">
              <a:lnSpc>
                <a:spcPct val="100000"/>
              </a:lnSpc>
              <a:spcBef>
                <a:spcPts val="0"/>
              </a:spcBef>
              <a:spcAft>
                <a:spcPts val="0"/>
              </a:spcAft>
              <a:buNone/>
            </a:pPr>
            <a:endParaRPr sz="1600" dirty="0"/>
          </a:p>
          <a:p>
            <a:pPr marL="0" marR="0" lvl="0" indent="0" algn="l" rtl="0">
              <a:lnSpc>
                <a:spcPct val="100000"/>
              </a:lnSpc>
              <a:spcBef>
                <a:spcPts val="0"/>
              </a:spcBef>
              <a:spcAft>
                <a:spcPts val="0"/>
              </a:spcAft>
              <a:buNone/>
            </a:pPr>
            <a:r>
              <a:rPr lang="en-GB" sz="1600" dirty="0"/>
              <a:t>M</a:t>
            </a:r>
            <a:r>
              <a:rPr lang="en-GB" sz="1600" b="0" i="0" u="none" strike="noStrike" cap="none" dirty="0">
                <a:solidFill>
                  <a:srgbClr val="000000"/>
                </a:solidFill>
                <a:latin typeface="Arial"/>
                <a:ea typeface="Arial"/>
                <a:cs typeface="Arial"/>
                <a:sym typeface="Arial"/>
              </a:rPr>
              <a:t>ost active target</a:t>
            </a:r>
            <a:r>
              <a:rPr lang="en-GB" sz="1600" dirty="0"/>
              <a:t> TPCs</a:t>
            </a:r>
            <a:r>
              <a:rPr lang="en-GB" sz="1600" b="0" i="0" u="none" strike="noStrike" cap="none" dirty="0">
                <a:solidFill>
                  <a:srgbClr val="000000"/>
                </a:solidFill>
                <a:latin typeface="Arial"/>
                <a:ea typeface="Arial"/>
                <a:cs typeface="Arial"/>
                <a:sym typeface="Arial"/>
              </a:rPr>
              <a:t> are rate-limited, </a:t>
            </a:r>
            <a:r>
              <a:rPr lang="en-GB" sz="1600" b="1" i="0" u="none" strike="noStrike" cap="none" dirty="0">
                <a:solidFill>
                  <a:srgbClr val="FF7D08"/>
                </a:solidFill>
                <a:latin typeface="Arial"/>
                <a:ea typeface="Arial"/>
                <a:cs typeface="Arial"/>
                <a:sym typeface="Arial"/>
              </a:rPr>
              <a:t>~10</a:t>
            </a:r>
            <a:r>
              <a:rPr lang="en-GB" sz="1600" b="1" i="0" u="none" strike="noStrike" cap="none" baseline="30000" dirty="0">
                <a:solidFill>
                  <a:srgbClr val="FF7D08"/>
                </a:solidFill>
                <a:latin typeface="Arial"/>
                <a:ea typeface="Arial"/>
                <a:cs typeface="Arial"/>
                <a:sym typeface="Arial"/>
              </a:rPr>
              <a:t>5</a:t>
            </a:r>
            <a:r>
              <a:rPr lang="en-GB" sz="1600" b="1" i="0" u="none" strike="noStrike" cap="none" dirty="0">
                <a:solidFill>
                  <a:srgbClr val="FF7D08"/>
                </a:solidFill>
                <a:latin typeface="Arial"/>
                <a:ea typeface="Arial"/>
                <a:cs typeface="Arial"/>
                <a:sym typeface="Arial"/>
              </a:rPr>
              <a:t>pps</a:t>
            </a:r>
            <a:r>
              <a:rPr lang="en-GB" sz="1600" b="0" i="0" u="none" strike="noStrike" cap="none" dirty="0">
                <a:solidFill>
                  <a:srgbClr val="00B050"/>
                </a:solidFill>
                <a:latin typeface="Arial"/>
                <a:ea typeface="Arial"/>
                <a:cs typeface="Arial"/>
                <a:sym typeface="Arial"/>
              </a:rPr>
              <a:t> </a:t>
            </a:r>
            <a:endParaRPr sz="1600" b="0" i="0" u="none" strike="noStrike" cap="none" dirty="0">
              <a:solidFill>
                <a:srgbClr val="00B050"/>
              </a:solidFill>
              <a:latin typeface="Arial"/>
              <a:ea typeface="Arial"/>
              <a:cs typeface="Arial"/>
              <a:sym typeface="Arial"/>
            </a:endParaRPr>
          </a:p>
        </p:txBody>
      </p:sp>
      <p:pic>
        <p:nvPicPr>
          <p:cNvPr id="654" name="Google Shape;654;p128"/>
          <p:cNvPicPr preferRelativeResize="0"/>
          <p:nvPr/>
        </p:nvPicPr>
        <p:blipFill rotWithShape="1">
          <a:blip r:embed="rId3">
            <a:alphaModFix/>
          </a:blip>
          <a:srcRect l="33768" t="40397" r="33023" b="35866"/>
          <a:stretch/>
        </p:blipFill>
        <p:spPr>
          <a:xfrm>
            <a:off x="458432" y="3856022"/>
            <a:ext cx="2410806" cy="969286"/>
          </a:xfrm>
          <a:prstGeom prst="rect">
            <a:avLst/>
          </a:prstGeom>
          <a:noFill/>
          <a:ln w="28575" cap="flat" cmpd="sng">
            <a:solidFill>
              <a:srgbClr val="0070C0"/>
            </a:solidFill>
            <a:prstDash val="solid"/>
            <a:round/>
            <a:headEnd type="none" w="sm" len="sm"/>
            <a:tailEnd type="none" w="sm" len="sm"/>
          </a:ln>
        </p:spPr>
      </p:pic>
      <p:pic>
        <p:nvPicPr>
          <p:cNvPr id="655" name="Google Shape;655;p128"/>
          <p:cNvPicPr preferRelativeResize="0"/>
          <p:nvPr/>
        </p:nvPicPr>
        <p:blipFill rotWithShape="1">
          <a:blip r:embed="rId4">
            <a:alphaModFix/>
          </a:blip>
          <a:srcRect l="16098" t="25431" r="11583" b="26771"/>
          <a:stretch/>
        </p:blipFill>
        <p:spPr>
          <a:xfrm>
            <a:off x="703489" y="914929"/>
            <a:ext cx="6418272" cy="2651293"/>
          </a:xfrm>
          <a:prstGeom prst="rect">
            <a:avLst/>
          </a:prstGeom>
          <a:noFill/>
          <a:ln>
            <a:noFill/>
          </a:ln>
        </p:spPr>
      </p:pic>
      <p:sp>
        <p:nvSpPr>
          <p:cNvPr id="657" name="Google Shape;657;p128"/>
          <p:cNvSpPr/>
          <p:nvPr/>
        </p:nvSpPr>
        <p:spPr>
          <a:xfrm>
            <a:off x="2400000" y="2108149"/>
            <a:ext cx="2172000" cy="2898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cxnSp>
        <p:nvCxnSpPr>
          <p:cNvPr id="658" name="Google Shape;658;p128"/>
          <p:cNvCxnSpPr>
            <a:cxnSpLocks/>
          </p:cNvCxnSpPr>
          <p:nvPr/>
        </p:nvCxnSpPr>
        <p:spPr>
          <a:xfrm flipH="1">
            <a:off x="458432" y="2397949"/>
            <a:ext cx="1941568" cy="1458073"/>
          </a:xfrm>
          <a:prstGeom prst="straightConnector1">
            <a:avLst/>
          </a:prstGeom>
          <a:noFill/>
          <a:ln w="38100" cap="flat" cmpd="sng">
            <a:solidFill>
              <a:schemeClr val="accent1"/>
            </a:solidFill>
            <a:prstDash val="solid"/>
            <a:round/>
            <a:headEnd type="none" w="med" len="med"/>
            <a:tailEnd type="none" w="med" len="med"/>
          </a:ln>
        </p:spPr>
      </p:cxnSp>
      <p:cxnSp>
        <p:nvCxnSpPr>
          <p:cNvPr id="659" name="Google Shape;659;p128"/>
          <p:cNvCxnSpPr>
            <a:cxnSpLocks/>
          </p:cNvCxnSpPr>
          <p:nvPr/>
        </p:nvCxnSpPr>
        <p:spPr>
          <a:xfrm flipV="1">
            <a:off x="2869238" y="2397949"/>
            <a:ext cx="1702762" cy="1458073"/>
          </a:xfrm>
          <a:prstGeom prst="straightConnector1">
            <a:avLst/>
          </a:prstGeom>
          <a:noFill/>
          <a:ln w="38100" cap="flat" cmpd="sng">
            <a:solidFill>
              <a:schemeClr val="accent1"/>
            </a:solidFill>
            <a:prstDash val="solid"/>
            <a:round/>
            <a:headEnd type="none" w="med" len="med"/>
            <a:tailEnd type="none" w="med" len="med"/>
          </a:ln>
        </p:spPr>
      </p:cxnSp>
      <p:sp>
        <p:nvSpPr>
          <p:cNvPr id="9" name="TextBox 8">
            <a:extLst>
              <a:ext uri="{FF2B5EF4-FFF2-40B4-BE49-F238E27FC236}">
                <a16:creationId xmlns:a16="http://schemas.microsoft.com/office/drawing/2014/main" id="{6DBD5155-9B04-1897-B187-954FA6721632}"/>
              </a:ext>
            </a:extLst>
          </p:cNvPr>
          <p:cNvSpPr txBox="1"/>
          <p:nvPr/>
        </p:nvSpPr>
        <p:spPr>
          <a:xfrm>
            <a:off x="584477" y="4866501"/>
            <a:ext cx="2284761" cy="276999"/>
          </a:xfrm>
          <a:prstGeom prst="rect">
            <a:avLst/>
          </a:prstGeom>
          <a:noFill/>
        </p:spPr>
        <p:txBody>
          <a:bodyPr wrap="square" rtlCol="0">
            <a:spAutoFit/>
          </a:bodyPr>
          <a:lstStyle/>
          <a:p>
            <a:r>
              <a:rPr lang="en-US" sz="1200" i="1" dirty="0"/>
              <a:t>Cathode cage structure [2]</a:t>
            </a:r>
          </a:p>
        </p:txBody>
      </p:sp>
      <p:cxnSp>
        <p:nvCxnSpPr>
          <p:cNvPr id="16" name="Straight Arrow Connector 15">
            <a:extLst>
              <a:ext uri="{FF2B5EF4-FFF2-40B4-BE49-F238E27FC236}">
                <a16:creationId xmlns:a16="http://schemas.microsoft.com/office/drawing/2014/main" id="{9140F83B-3322-2AD3-4DEB-ECC909DF75EA}"/>
              </a:ext>
            </a:extLst>
          </p:cNvPr>
          <p:cNvCxnSpPr>
            <a:cxnSpLocks/>
          </p:cNvCxnSpPr>
          <p:nvPr/>
        </p:nvCxnSpPr>
        <p:spPr>
          <a:xfrm flipH="1">
            <a:off x="5597718" y="2253049"/>
            <a:ext cx="2260095" cy="59351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ECCBB9-FA44-5307-8EA9-DA37AC907CC8}"/>
              </a:ext>
            </a:extLst>
          </p:cNvPr>
          <p:cNvSpPr txBox="1"/>
          <p:nvPr/>
        </p:nvSpPr>
        <p:spPr>
          <a:xfrm>
            <a:off x="7800569" y="2063271"/>
            <a:ext cx="1279884" cy="584775"/>
          </a:xfrm>
          <a:prstGeom prst="rect">
            <a:avLst/>
          </a:prstGeom>
          <a:noFill/>
        </p:spPr>
        <p:txBody>
          <a:bodyPr wrap="square" rtlCol="0">
            <a:spAutoFit/>
          </a:bodyPr>
          <a:lstStyle/>
          <a:p>
            <a:r>
              <a:rPr lang="en-US" sz="1800" b="1" dirty="0" err="1">
                <a:solidFill>
                  <a:srgbClr val="C00000"/>
                </a:solidFill>
              </a:rPr>
              <a:t>μRWELL</a:t>
            </a:r>
            <a:endParaRPr lang="en-US" sz="1800" b="1" dirty="0">
              <a:solidFill>
                <a:srgbClr val="C00000"/>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8"/>
                                        </p:tgtEl>
                                        <p:attrNameLst>
                                          <p:attrName>style.visibility</p:attrName>
                                        </p:attrNameLst>
                                      </p:cBhvr>
                                      <p:to>
                                        <p:strVal val="visible"/>
                                      </p:to>
                                    </p:set>
                                    <p:anim calcmode="lin" valueType="num">
                                      <p:cBhvr additive="base">
                                        <p:cTn id="7" dur="500" fill="hold"/>
                                        <p:tgtEl>
                                          <p:spTgt spid="658"/>
                                        </p:tgtEl>
                                        <p:attrNameLst>
                                          <p:attrName>ppt_x</p:attrName>
                                        </p:attrNameLst>
                                      </p:cBhvr>
                                      <p:tavLst>
                                        <p:tav tm="0">
                                          <p:val>
                                            <p:strVal val="#ppt_x"/>
                                          </p:val>
                                        </p:tav>
                                        <p:tav tm="100000">
                                          <p:val>
                                            <p:strVal val="#ppt_x"/>
                                          </p:val>
                                        </p:tav>
                                      </p:tavLst>
                                    </p:anim>
                                    <p:anim calcmode="lin" valueType="num">
                                      <p:cBhvr additive="base">
                                        <p:cTn id="8" dur="500" fill="hold"/>
                                        <p:tgtEl>
                                          <p:spTgt spid="65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9"/>
                                        </p:tgtEl>
                                        <p:attrNameLst>
                                          <p:attrName>style.visibility</p:attrName>
                                        </p:attrNameLst>
                                      </p:cBhvr>
                                      <p:to>
                                        <p:strVal val="visible"/>
                                      </p:to>
                                    </p:set>
                                    <p:anim calcmode="lin" valueType="num">
                                      <p:cBhvr additive="base">
                                        <p:cTn id="11" dur="500" fill="hold"/>
                                        <p:tgtEl>
                                          <p:spTgt spid="659"/>
                                        </p:tgtEl>
                                        <p:attrNameLst>
                                          <p:attrName>ppt_x</p:attrName>
                                        </p:attrNameLst>
                                      </p:cBhvr>
                                      <p:tavLst>
                                        <p:tav tm="0">
                                          <p:val>
                                            <p:strVal val="#ppt_x"/>
                                          </p:val>
                                        </p:tav>
                                        <p:tav tm="100000">
                                          <p:val>
                                            <p:strVal val="#ppt_x"/>
                                          </p:val>
                                        </p:tav>
                                      </p:tavLst>
                                    </p:anim>
                                    <p:anim calcmode="lin" valueType="num">
                                      <p:cBhvr additive="base">
                                        <p:cTn id="12" dur="500" fill="hold"/>
                                        <p:tgtEl>
                                          <p:spTgt spid="65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54"/>
                                        </p:tgtEl>
                                        <p:attrNameLst>
                                          <p:attrName>style.visibility</p:attrName>
                                        </p:attrNameLst>
                                      </p:cBhvr>
                                      <p:to>
                                        <p:strVal val="visible"/>
                                      </p:to>
                                    </p:set>
                                    <p:anim calcmode="lin" valueType="num">
                                      <p:cBhvr additive="base">
                                        <p:cTn id="15" dur="500" fill="hold"/>
                                        <p:tgtEl>
                                          <p:spTgt spid="654"/>
                                        </p:tgtEl>
                                        <p:attrNameLst>
                                          <p:attrName>ppt_x</p:attrName>
                                        </p:attrNameLst>
                                      </p:cBhvr>
                                      <p:tavLst>
                                        <p:tav tm="0">
                                          <p:val>
                                            <p:strVal val="#ppt_x"/>
                                          </p:val>
                                        </p:tav>
                                        <p:tav tm="100000">
                                          <p:val>
                                            <p:strVal val="#ppt_x"/>
                                          </p:val>
                                        </p:tav>
                                      </p:tavLst>
                                    </p:anim>
                                    <p:anim calcmode="lin" valueType="num">
                                      <p:cBhvr additive="base">
                                        <p:cTn id="16" dur="500" fill="hold"/>
                                        <p:tgtEl>
                                          <p:spTgt spid="65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3"/>
                                        </p:tgtEl>
                                        <p:attrNameLst>
                                          <p:attrName>style.visibility</p:attrName>
                                        </p:attrNameLst>
                                      </p:cBhvr>
                                      <p:to>
                                        <p:strVal val="visible"/>
                                      </p:to>
                                    </p:set>
                                    <p:anim calcmode="lin" valueType="num">
                                      <p:cBhvr additive="base">
                                        <p:cTn id="25" dur="500" fill="hold"/>
                                        <p:tgtEl>
                                          <p:spTgt spid="653"/>
                                        </p:tgtEl>
                                        <p:attrNameLst>
                                          <p:attrName>ppt_x</p:attrName>
                                        </p:attrNameLst>
                                      </p:cBhvr>
                                      <p:tavLst>
                                        <p:tav tm="0">
                                          <p:val>
                                            <p:strVal val="#ppt_x"/>
                                          </p:val>
                                        </p:tav>
                                        <p:tav tm="100000">
                                          <p:val>
                                            <p:strVal val="#ppt_x"/>
                                          </p:val>
                                        </p:tav>
                                      </p:tavLst>
                                    </p:anim>
                                    <p:anim calcmode="lin" valueType="num">
                                      <p:cBhvr additive="base">
                                        <p:cTn id="26" dur="500" fill="hold"/>
                                        <p:tgtEl>
                                          <p:spTgt spid="6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 grpId="0"/>
      <p:bldP spid="9"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29"/>
          <p:cNvSpPr txBox="1">
            <a:spLocks noGrp="1"/>
          </p:cNvSpPr>
          <p:nvPr>
            <p:ph type="title"/>
          </p:nvPr>
        </p:nvSpPr>
        <p:spPr>
          <a:xfrm>
            <a:off x="61735" y="0"/>
            <a:ext cx="6881400"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dirty="0">
                <a:latin typeface="Arial"/>
                <a:ea typeface="Arial"/>
                <a:cs typeface="Arial"/>
                <a:sym typeface="Arial"/>
              </a:rPr>
              <a:t>The </a:t>
            </a:r>
            <a:r>
              <a:rPr lang="en-GB" dirty="0" err="1">
                <a:latin typeface="Arial"/>
                <a:ea typeface="Arial"/>
                <a:cs typeface="Arial"/>
                <a:sym typeface="Arial"/>
              </a:rPr>
              <a:t>μRWELL</a:t>
            </a:r>
            <a:r>
              <a:rPr lang="en-GB" dirty="0">
                <a:latin typeface="Arial"/>
                <a:ea typeface="Arial"/>
                <a:cs typeface="Arial"/>
                <a:sym typeface="Arial"/>
              </a:rPr>
              <a:t> MPGD</a:t>
            </a:r>
            <a:endParaRPr dirty="0"/>
          </a:p>
        </p:txBody>
      </p:sp>
      <p:sp>
        <p:nvSpPr>
          <p:cNvPr id="665" name="Google Shape;665;p129"/>
          <p:cNvSpPr txBox="1">
            <a:spLocks noGrp="1"/>
          </p:cNvSpPr>
          <p:nvPr>
            <p:ph type="body" idx="4"/>
          </p:nvPr>
        </p:nvSpPr>
        <p:spPr>
          <a:xfrm>
            <a:off x="2069412" y="3524262"/>
            <a:ext cx="5730900" cy="1468781"/>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SzPts val="2000"/>
              <a:buFont typeface="Arial"/>
              <a:buChar char="•"/>
            </a:pPr>
            <a:r>
              <a:rPr lang="en-GB" sz="1600" dirty="0">
                <a:solidFill>
                  <a:srgbClr val="C00000"/>
                </a:solidFill>
                <a:latin typeface="Arial"/>
                <a:ea typeface="Arial"/>
                <a:cs typeface="Arial"/>
                <a:sym typeface="Arial"/>
              </a:rPr>
              <a:t>Diamond-Like Carbon layer (DLC) </a:t>
            </a:r>
            <a:endParaRPr dirty="0"/>
          </a:p>
          <a:p>
            <a:pPr marL="285750" lvl="0" indent="-285750" algn="l" rtl="0">
              <a:lnSpc>
                <a:spcPct val="115000"/>
              </a:lnSpc>
              <a:spcBef>
                <a:spcPts val="0"/>
              </a:spcBef>
              <a:spcAft>
                <a:spcPts val="0"/>
              </a:spcAft>
              <a:buSzPts val="2000"/>
              <a:buFont typeface="Arial"/>
              <a:buChar char="•"/>
            </a:pPr>
            <a:r>
              <a:rPr lang="en-GB" sz="1600" dirty="0">
                <a:solidFill>
                  <a:srgbClr val="C00000"/>
                </a:solidFill>
                <a:latin typeface="Arial"/>
                <a:ea typeface="Arial"/>
                <a:cs typeface="Arial"/>
                <a:sym typeface="Arial"/>
              </a:rPr>
              <a:t>Robust against electrical discharge</a:t>
            </a:r>
            <a:endParaRPr dirty="0"/>
          </a:p>
          <a:p>
            <a:pPr marL="285750" lvl="0" indent="-285750" algn="l" rtl="0">
              <a:lnSpc>
                <a:spcPct val="115000"/>
              </a:lnSpc>
              <a:spcBef>
                <a:spcPts val="0"/>
              </a:spcBef>
              <a:spcAft>
                <a:spcPts val="0"/>
              </a:spcAft>
              <a:buSzPts val="2000"/>
              <a:buFont typeface="Arial"/>
              <a:buChar char="•"/>
            </a:pPr>
            <a:r>
              <a:rPr lang="en-GB" sz="1600" dirty="0">
                <a:solidFill>
                  <a:srgbClr val="C00000"/>
                </a:solidFill>
                <a:latin typeface="Arial"/>
                <a:ea typeface="Arial"/>
                <a:cs typeface="Arial"/>
                <a:sym typeface="Arial"/>
              </a:rPr>
              <a:t>High gain in a single amplification stage (&gt;10</a:t>
            </a:r>
            <a:r>
              <a:rPr lang="en-GB" sz="1600" baseline="30000" dirty="0">
                <a:solidFill>
                  <a:srgbClr val="C00000"/>
                </a:solidFill>
                <a:latin typeface="Arial"/>
                <a:ea typeface="Arial"/>
                <a:cs typeface="Arial"/>
                <a:sym typeface="Arial"/>
              </a:rPr>
              <a:t>4</a:t>
            </a:r>
            <a:r>
              <a:rPr lang="en-GB" sz="1600" dirty="0">
                <a:solidFill>
                  <a:srgbClr val="C00000"/>
                </a:solidFill>
                <a:latin typeface="Arial"/>
                <a:ea typeface="Arial"/>
                <a:cs typeface="Arial"/>
                <a:sym typeface="Arial"/>
              </a:rPr>
              <a:t>)</a:t>
            </a:r>
            <a:endParaRPr dirty="0"/>
          </a:p>
          <a:p>
            <a:pPr marL="285750" lvl="0" indent="-285750" algn="l" rtl="0">
              <a:lnSpc>
                <a:spcPct val="115000"/>
              </a:lnSpc>
              <a:spcBef>
                <a:spcPts val="0"/>
              </a:spcBef>
              <a:spcAft>
                <a:spcPts val="0"/>
              </a:spcAft>
              <a:buSzPts val="2000"/>
              <a:buFont typeface="Arial"/>
              <a:buChar char="•"/>
            </a:pPr>
            <a:r>
              <a:rPr lang="en-GB" sz="1600" dirty="0">
                <a:solidFill>
                  <a:srgbClr val="C00000"/>
                </a:solidFill>
                <a:latin typeface="Arial"/>
                <a:ea typeface="Arial"/>
                <a:cs typeface="Arial"/>
                <a:sym typeface="Arial"/>
              </a:rPr>
              <a:t>2D Readout capability </a:t>
            </a:r>
            <a:endParaRPr dirty="0"/>
          </a:p>
          <a:p>
            <a:pPr marL="285750" lvl="0" indent="-285750" algn="l" rtl="0">
              <a:lnSpc>
                <a:spcPct val="115000"/>
              </a:lnSpc>
              <a:spcBef>
                <a:spcPts val="0"/>
              </a:spcBef>
              <a:spcAft>
                <a:spcPts val="0"/>
              </a:spcAft>
              <a:buSzPts val="2000"/>
              <a:buFont typeface="Arial"/>
              <a:buChar char="•"/>
            </a:pPr>
            <a:r>
              <a:rPr lang="en-GB" sz="1600" dirty="0">
                <a:solidFill>
                  <a:srgbClr val="C00000"/>
                </a:solidFill>
                <a:latin typeface="Arial"/>
                <a:ea typeface="Arial"/>
                <a:cs typeface="Arial"/>
                <a:sym typeface="Arial"/>
              </a:rPr>
              <a:t>High-rate capability</a:t>
            </a:r>
            <a:endParaRPr dirty="0"/>
          </a:p>
        </p:txBody>
      </p:sp>
      <p:pic>
        <p:nvPicPr>
          <p:cNvPr id="666" name="Google Shape;666;p129" descr="Layout of the µ-RWELL. | Download Scientific Diagram"/>
          <p:cNvPicPr preferRelativeResize="0"/>
          <p:nvPr/>
        </p:nvPicPr>
        <p:blipFill rotWithShape="1">
          <a:blip r:embed="rId3">
            <a:alphaModFix/>
          </a:blip>
          <a:srcRect l="1713" r="2477"/>
          <a:stretch/>
        </p:blipFill>
        <p:spPr>
          <a:xfrm>
            <a:off x="61735" y="1036076"/>
            <a:ext cx="4174380" cy="2455446"/>
          </a:xfrm>
          <a:prstGeom prst="rect">
            <a:avLst/>
          </a:prstGeom>
          <a:noFill/>
          <a:ln>
            <a:noFill/>
          </a:ln>
        </p:spPr>
      </p:pic>
      <p:pic>
        <p:nvPicPr>
          <p:cNvPr id="667" name="Google Shape;667;p129"/>
          <p:cNvPicPr preferRelativeResize="0"/>
          <p:nvPr/>
        </p:nvPicPr>
        <p:blipFill rotWithShape="1">
          <a:blip r:embed="rId4">
            <a:alphaModFix/>
          </a:blip>
          <a:srcRect l="16244" t="20988" r="16244" b="17499"/>
          <a:stretch/>
        </p:blipFill>
        <p:spPr>
          <a:xfrm>
            <a:off x="4363734" y="1036076"/>
            <a:ext cx="4279186" cy="2436856"/>
          </a:xfrm>
          <a:prstGeom prst="rect">
            <a:avLst/>
          </a:prstGeom>
          <a:noFill/>
          <a:ln>
            <a:noFill/>
          </a:ln>
        </p:spPr>
      </p:pic>
      <p:sp>
        <p:nvSpPr>
          <p:cNvPr id="2" name="TextBox 1">
            <a:extLst>
              <a:ext uri="{FF2B5EF4-FFF2-40B4-BE49-F238E27FC236}">
                <a16:creationId xmlns:a16="http://schemas.microsoft.com/office/drawing/2014/main" id="{3165DC19-72E8-47DB-E75A-B91537D4106E}"/>
              </a:ext>
            </a:extLst>
          </p:cNvPr>
          <p:cNvSpPr txBox="1"/>
          <p:nvPr/>
        </p:nvSpPr>
        <p:spPr>
          <a:xfrm>
            <a:off x="7074588" y="3432851"/>
            <a:ext cx="1852571" cy="276999"/>
          </a:xfrm>
          <a:prstGeom prst="rect">
            <a:avLst/>
          </a:prstGeom>
          <a:noFill/>
        </p:spPr>
        <p:txBody>
          <a:bodyPr wrap="square" rtlCol="0">
            <a:spAutoFit/>
          </a:bodyPr>
          <a:lstStyle/>
          <a:p>
            <a:r>
              <a:rPr lang="en-US" sz="1200" i="1" dirty="0"/>
              <a:t>Layout of </a:t>
            </a:r>
            <a:r>
              <a:rPr lang="en-US" sz="1200" i="1" dirty="0" err="1"/>
              <a:t>μRWELL</a:t>
            </a:r>
            <a:r>
              <a:rPr lang="en-US" sz="1200" i="1" dirty="0"/>
              <a:t>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65">
                                            <p:txEl>
                                              <p:pRg st="0" end="0"/>
                                            </p:txEl>
                                          </p:spTgt>
                                        </p:tgtEl>
                                        <p:attrNameLst>
                                          <p:attrName>style.visibility</p:attrName>
                                        </p:attrNameLst>
                                      </p:cBhvr>
                                      <p:to>
                                        <p:strVal val="visible"/>
                                      </p:to>
                                    </p:set>
                                    <p:anim calcmode="lin" valueType="num">
                                      <p:cBhvr additive="base">
                                        <p:cTn id="7" dur="500" fill="hold"/>
                                        <p:tgtEl>
                                          <p:spTgt spid="6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65">
                                            <p:txEl>
                                              <p:pRg st="1" end="1"/>
                                            </p:txEl>
                                          </p:spTgt>
                                        </p:tgtEl>
                                        <p:attrNameLst>
                                          <p:attrName>style.visibility</p:attrName>
                                        </p:attrNameLst>
                                      </p:cBhvr>
                                      <p:to>
                                        <p:strVal val="visible"/>
                                      </p:to>
                                    </p:set>
                                    <p:anim calcmode="lin" valueType="num">
                                      <p:cBhvr additive="base">
                                        <p:cTn id="11" dur="500" fill="hold"/>
                                        <p:tgtEl>
                                          <p:spTgt spid="66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65">
                                            <p:txEl>
                                              <p:pRg st="2" end="2"/>
                                            </p:txEl>
                                          </p:spTgt>
                                        </p:tgtEl>
                                        <p:attrNameLst>
                                          <p:attrName>style.visibility</p:attrName>
                                        </p:attrNameLst>
                                      </p:cBhvr>
                                      <p:to>
                                        <p:strVal val="visible"/>
                                      </p:to>
                                    </p:set>
                                    <p:anim calcmode="lin" valueType="num">
                                      <p:cBhvr additive="base">
                                        <p:cTn id="17" dur="500" fill="hold"/>
                                        <p:tgtEl>
                                          <p:spTgt spid="66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65">
                                            <p:txEl>
                                              <p:pRg st="3" end="3"/>
                                            </p:txEl>
                                          </p:spTgt>
                                        </p:tgtEl>
                                        <p:attrNameLst>
                                          <p:attrName>style.visibility</p:attrName>
                                        </p:attrNameLst>
                                      </p:cBhvr>
                                      <p:to>
                                        <p:strVal val="visible"/>
                                      </p:to>
                                    </p:set>
                                    <p:anim calcmode="lin" valueType="num">
                                      <p:cBhvr additive="base">
                                        <p:cTn id="23" dur="500" fill="hold"/>
                                        <p:tgtEl>
                                          <p:spTgt spid="66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65">
                                            <p:txEl>
                                              <p:pRg st="4" end="4"/>
                                            </p:txEl>
                                          </p:spTgt>
                                        </p:tgtEl>
                                        <p:attrNameLst>
                                          <p:attrName>style.visibility</p:attrName>
                                        </p:attrNameLst>
                                      </p:cBhvr>
                                      <p:to>
                                        <p:strVal val="visible"/>
                                      </p:to>
                                    </p:set>
                                    <p:anim calcmode="lin" valueType="num">
                                      <p:cBhvr additive="base">
                                        <p:cTn id="29" dur="500" fill="hold"/>
                                        <p:tgtEl>
                                          <p:spTgt spid="66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6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31"/>
          <p:cNvSpPr txBox="1">
            <a:spLocks noGrp="1"/>
          </p:cNvSpPr>
          <p:nvPr>
            <p:ph type="title"/>
          </p:nvPr>
        </p:nvSpPr>
        <p:spPr>
          <a:xfrm>
            <a:off x="0" y="25218"/>
            <a:ext cx="6623437" cy="78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400"/>
              <a:buNone/>
            </a:pPr>
            <a:r>
              <a:rPr lang="en-GB" dirty="0">
                <a:latin typeface="Arial"/>
                <a:ea typeface="Arial"/>
                <a:cs typeface="Arial"/>
                <a:sym typeface="Arial"/>
              </a:rPr>
              <a:t>First successful measurement</a:t>
            </a:r>
            <a:endParaRPr dirty="0">
              <a:latin typeface="Arial"/>
              <a:ea typeface="Arial"/>
              <a:cs typeface="Arial"/>
              <a:sym typeface="Arial"/>
            </a:endParaRPr>
          </a:p>
        </p:txBody>
      </p:sp>
      <p:sp>
        <p:nvSpPr>
          <p:cNvPr id="707" name="Google Shape;707;p131"/>
          <p:cNvSpPr txBox="1">
            <a:spLocks noGrp="1"/>
          </p:cNvSpPr>
          <p:nvPr>
            <p:ph type="body" idx="2"/>
          </p:nvPr>
        </p:nvSpPr>
        <p:spPr>
          <a:xfrm>
            <a:off x="79" y="812418"/>
            <a:ext cx="4699221" cy="1625801"/>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Arial"/>
              <a:buChar char="•"/>
            </a:pPr>
            <a:r>
              <a:rPr lang="en-GB" sz="1600" dirty="0">
                <a:latin typeface="Arial"/>
                <a:ea typeface="Arial"/>
                <a:cs typeface="Arial"/>
                <a:sym typeface="Arial"/>
              </a:rPr>
              <a:t>First successful cross-section measurement with TACTIC: November 2022</a:t>
            </a:r>
          </a:p>
          <a:p>
            <a:pPr marL="101600" lvl="0" indent="0" algn="l" rtl="0">
              <a:lnSpc>
                <a:spcPct val="115000"/>
              </a:lnSpc>
              <a:spcBef>
                <a:spcPts val="0"/>
              </a:spcBef>
              <a:spcAft>
                <a:spcPts val="0"/>
              </a:spcAft>
              <a:buSzPts val="2000"/>
              <a:buNone/>
            </a:pPr>
            <a:endParaRPr sz="1800" dirty="0"/>
          </a:p>
          <a:p>
            <a:pPr marL="457200" lvl="0" indent="-355600" algn="l" rtl="0">
              <a:lnSpc>
                <a:spcPct val="115000"/>
              </a:lnSpc>
              <a:spcBef>
                <a:spcPts val="0"/>
              </a:spcBef>
              <a:spcAft>
                <a:spcPts val="0"/>
              </a:spcAft>
              <a:buSzPts val="2000"/>
              <a:buFont typeface="Arial"/>
              <a:buChar char="•"/>
            </a:pPr>
            <a:r>
              <a:rPr lang="en-GB" sz="1600" baseline="30000" dirty="0">
                <a:latin typeface="Arial"/>
                <a:ea typeface="Arial"/>
                <a:cs typeface="Arial"/>
                <a:sym typeface="Arial"/>
              </a:rPr>
              <a:t>23</a:t>
            </a:r>
            <a:r>
              <a:rPr lang="en-GB" sz="1600" dirty="0">
                <a:latin typeface="Arial"/>
                <a:ea typeface="Arial"/>
                <a:cs typeface="Arial"/>
                <a:sym typeface="Arial"/>
              </a:rPr>
              <a:t>Na(</a:t>
            </a:r>
            <a:r>
              <a:rPr lang="en-GB" sz="1600" dirty="0" err="1">
                <a:latin typeface="Arial"/>
                <a:ea typeface="Arial"/>
                <a:cs typeface="Arial"/>
                <a:sym typeface="Arial"/>
              </a:rPr>
              <a:t>ɑ,p</a:t>
            </a:r>
            <a:r>
              <a:rPr lang="en-GB" sz="1600" dirty="0">
                <a:latin typeface="Arial"/>
                <a:ea typeface="Arial"/>
                <a:cs typeface="Arial"/>
                <a:sym typeface="Arial"/>
              </a:rPr>
              <a:t>)</a:t>
            </a:r>
            <a:r>
              <a:rPr lang="en-GB" sz="1600" baseline="30000" dirty="0">
                <a:latin typeface="Arial"/>
                <a:ea typeface="Arial"/>
                <a:cs typeface="Arial"/>
                <a:sym typeface="Arial"/>
              </a:rPr>
              <a:t>26</a:t>
            </a:r>
            <a:r>
              <a:rPr lang="en-GB" sz="1600" dirty="0">
                <a:latin typeface="Arial"/>
                <a:ea typeface="Arial"/>
                <a:cs typeface="Arial"/>
                <a:sym typeface="Arial"/>
              </a:rPr>
              <a:t>Mg reaction cross section in Gamow window</a:t>
            </a:r>
            <a:endParaRPr sz="1800" dirty="0"/>
          </a:p>
        </p:txBody>
      </p:sp>
      <p:sp>
        <p:nvSpPr>
          <p:cNvPr id="708" name="Google Shape;708;p131"/>
          <p:cNvSpPr txBox="1"/>
          <p:nvPr/>
        </p:nvSpPr>
        <p:spPr>
          <a:xfrm>
            <a:off x="5043679" y="4241725"/>
            <a:ext cx="395633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Cross sections measured with </a:t>
            </a:r>
            <a:r>
              <a:rPr lang="en-GB" sz="1200" b="0" i="0" u="none" strike="noStrike" cap="none" dirty="0">
                <a:solidFill>
                  <a:srgbClr val="5954D9"/>
                </a:solidFill>
                <a:latin typeface="Arial"/>
                <a:ea typeface="Arial"/>
                <a:cs typeface="Arial"/>
                <a:sym typeface="Arial"/>
              </a:rPr>
              <a:t>TACTIC</a:t>
            </a:r>
            <a:r>
              <a:rPr lang="en-GB" sz="1200" b="0" i="0" u="none" strike="noStrike" cap="none" dirty="0">
                <a:solidFill>
                  <a:srgbClr val="000000"/>
                </a:solidFill>
                <a:latin typeface="Arial"/>
                <a:ea typeface="Arial"/>
                <a:cs typeface="Arial"/>
                <a:sym typeface="Arial"/>
              </a:rPr>
              <a:t> [1] for the </a:t>
            </a:r>
            <a:r>
              <a:rPr lang="en-GB" sz="1200" b="1" i="0" u="none" strike="noStrike" cap="none" baseline="30000" dirty="0">
                <a:solidFill>
                  <a:schemeClr val="dk1"/>
                </a:solidFill>
                <a:latin typeface="Arial"/>
                <a:ea typeface="Arial"/>
                <a:cs typeface="Arial"/>
                <a:sym typeface="Arial"/>
              </a:rPr>
              <a:t>23</a:t>
            </a:r>
            <a:r>
              <a:rPr lang="en-GB" sz="1200" b="1" i="0" u="none" strike="noStrike" cap="none" dirty="0">
                <a:solidFill>
                  <a:schemeClr val="dk1"/>
                </a:solidFill>
                <a:latin typeface="Arial"/>
                <a:ea typeface="Arial"/>
                <a:cs typeface="Arial"/>
                <a:sym typeface="Arial"/>
              </a:rPr>
              <a:t>Na(</a:t>
            </a:r>
            <a:r>
              <a:rPr lang="en-GB" sz="1200" b="1" i="0" u="none" strike="noStrike" cap="none" dirty="0" err="1">
                <a:solidFill>
                  <a:schemeClr val="dk1"/>
                </a:solidFill>
                <a:latin typeface="Arial"/>
                <a:ea typeface="Arial"/>
                <a:cs typeface="Arial"/>
                <a:sym typeface="Arial"/>
              </a:rPr>
              <a:t>ɑ,p</a:t>
            </a:r>
            <a:r>
              <a:rPr lang="en-GB" sz="1200" b="1" i="0" u="none" strike="noStrike" cap="none" dirty="0">
                <a:solidFill>
                  <a:schemeClr val="dk1"/>
                </a:solidFill>
                <a:latin typeface="Arial"/>
                <a:ea typeface="Arial"/>
                <a:cs typeface="Arial"/>
                <a:sym typeface="Arial"/>
              </a:rPr>
              <a:t>)</a:t>
            </a:r>
            <a:r>
              <a:rPr lang="en-GB" sz="1200" b="1" i="0" u="none" strike="noStrike" cap="none" baseline="30000" dirty="0">
                <a:solidFill>
                  <a:schemeClr val="dk1"/>
                </a:solidFill>
                <a:latin typeface="Arial"/>
                <a:ea typeface="Arial"/>
                <a:cs typeface="Arial"/>
                <a:sym typeface="Arial"/>
              </a:rPr>
              <a:t>26</a:t>
            </a:r>
            <a:r>
              <a:rPr lang="en-GB" sz="1200" b="1" i="0" u="none" strike="noStrike" cap="none" dirty="0">
                <a:solidFill>
                  <a:schemeClr val="dk1"/>
                </a:solidFill>
                <a:latin typeface="Arial"/>
                <a:ea typeface="Arial"/>
                <a:cs typeface="Arial"/>
                <a:sym typeface="Arial"/>
              </a:rPr>
              <a:t>Mg reaction</a:t>
            </a:r>
            <a:r>
              <a:rPr lang="en-GB" sz="1200" b="0" i="0" u="none" strike="noStrike" cap="none" dirty="0">
                <a:solidFill>
                  <a:schemeClr val="dk1"/>
                </a:solidFill>
                <a:latin typeface="Arial"/>
                <a:ea typeface="Arial"/>
                <a:cs typeface="Arial"/>
                <a:sym typeface="Arial"/>
              </a:rPr>
              <a:t> </a:t>
            </a:r>
            <a:r>
              <a:rPr lang="en-GB" sz="1200" b="0" i="0" u="none" strike="noStrike" cap="none" dirty="0">
                <a:solidFill>
                  <a:srgbClr val="000000"/>
                </a:solidFill>
                <a:latin typeface="Arial"/>
                <a:ea typeface="Arial"/>
                <a:cs typeface="Arial"/>
                <a:sym typeface="Arial"/>
              </a:rPr>
              <a:t>and comparison with published cross sections</a:t>
            </a:r>
            <a:endParaRPr sz="1400" b="0" i="0" u="none" strike="noStrike" cap="none" dirty="0">
              <a:solidFill>
                <a:srgbClr val="000000"/>
              </a:solidFill>
              <a:latin typeface="Arial"/>
              <a:ea typeface="Arial"/>
              <a:cs typeface="Arial"/>
              <a:sym typeface="Arial"/>
            </a:endParaRPr>
          </a:p>
        </p:txBody>
      </p:sp>
      <p:sp>
        <p:nvSpPr>
          <p:cNvPr id="709" name="Google Shape;709;p131"/>
          <p:cNvSpPr txBox="1"/>
          <p:nvPr/>
        </p:nvSpPr>
        <p:spPr>
          <a:xfrm>
            <a:off x="336000" y="2568323"/>
            <a:ext cx="4236000" cy="2277506"/>
          </a:xfrm>
          <a:prstGeom prst="rect">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10160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chemeClr val="dk1"/>
                </a:solidFill>
                <a:latin typeface="Arial"/>
                <a:ea typeface="Arial"/>
                <a:cs typeface="Arial"/>
                <a:sym typeface="Arial"/>
              </a:rPr>
              <a:t>Experimental parameters</a:t>
            </a:r>
          </a:p>
          <a:p>
            <a:pPr marL="101600" marR="0" lvl="0" indent="0" algn="ctr" rtl="0">
              <a:lnSpc>
                <a:spcPct val="100000"/>
              </a:lnSpc>
              <a:spcBef>
                <a:spcPts val="0"/>
              </a:spcBef>
              <a:spcAft>
                <a:spcPts val="0"/>
              </a:spcAft>
              <a:buClr>
                <a:srgbClr val="000000"/>
              </a:buClr>
              <a:buSzPts val="1600"/>
              <a:buFont typeface="Arial"/>
              <a:buNone/>
            </a:pPr>
            <a:endParaRPr sz="1400" b="0" i="0" u="none" strike="noStrike" cap="none" dirty="0">
              <a:solidFill>
                <a:srgbClr val="000000"/>
              </a:solidFill>
              <a:latin typeface="Arial"/>
              <a:ea typeface="Arial"/>
              <a:cs typeface="Arial"/>
              <a:sym typeface="Arial"/>
            </a:endParaRPr>
          </a:p>
          <a:p>
            <a:pPr marL="10160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chemeClr val="dk1"/>
                </a:solidFill>
                <a:latin typeface="Arial"/>
                <a:ea typeface="Arial"/>
                <a:cs typeface="Arial"/>
                <a:sym typeface="Arial"/>
              </a:rPr>
              <a:t>Beam particle: </a:t>
            </a:r>
            <a:r>
              <a:rPr lang="en-GB" sz="1600" b="0" i="0" u="none" strike="noStrike" cap="none" baseline="30000" dirty="0">
                <a:solidFill>
                  <a:schemeClr val="dk1"/>
                </a:solidFill>
                <a:latin typeface="Arial"/>
                <a:ea typeface="Arial"/>
                <a:cs typeface="Arial"/>
                <a:sym typeface="Arial"/>
              </a:rPr>
              <a:t>23</a:t>
            </a:r>
            <a:r>
              <a:rPr lang="en-GB" sz="1600" b="0" i="0" u="none" strike="noStrike" cap="none" dirty="0">
                <a:solidFill>
                  <a:schemeClr val="dk1"/>
                </a:solidFill>
                <a:latin typeface="Arial"/>
                <a:ea typeface="Arial"/>
                <a:cs typeface="Arial"/>
                <a:sym typeface="Arial"/>
              </a:rPr>
              <a:t>Na (6+)</a:t>
            </a:r>
            <a:endParaRPr sz="1400" b="0" i="0" u="none" strike="noStrike" cap="none" dirty="0">
              <a:solidFill>
                <a:srgbClr val="000000"/>
              </a:solidFill>
              <a:latin typeface="Arial"/>
              <a:ea typeface="Arial"/>
              <a:cs typeface="Arial"/>
              <a:sym typeface="Arial"/>
            </a:endParaRPr>
          </a:p>
          <a:p>
            <a:pPr marL="10160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chemeClr val="dk1"/>
                </a:solidFill>
                <a:latin typeface="Arial"/>
                <a:ea typeface="Arial"/>
                <a:cs typeface="Arial"/>
                <a:sym typeface="Arial"/>
              </a:rPr>
              <a:t>Beam energy: 1.7 MeV/u</a:t>
            </a:r>
            <a:endParaRPr sz="1400" b="0" i="0" u="none" strike="noStrike" cap="none" dirty="0">
              <a:solidFill>
                <a:srgbClr val="000000"/>
              </a:solidFill>
              <a:latin typeface="Arial"/>
              <a:ea typeface="Arial"/>
              <a:cs typeface="Arial"/>
              <a:sym typeface="Arial"/>
            </a:endParaRPr>
          </a:p>
          <a:p>
            <a:pPr marL="10160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chemeClr val="dk1"/>
                </a:solidFill>
                <a:latin typeface="Arial"/>
                <a:ea typeface="Arial"/>
                <a:cs typeface="Arial"/>
                <a:sym typeface="Arial"/>
              </a:rPr>
              <a:t>Target gas: He:CO</a:t>
            </a:r>
            <a:r>
              <a:rPr lang="en-GB" sz="1600" b="0" i="0" u="none" strike="noStrike" cap="none" baseline="-25000" dirty="0">
                <a:solidFill>
                  <a:schemeClr val="dk1"/>
                </a:solidFill>
                <a:latin typeface="Arial"/>
                <a:ea typeface="Arial"/>
                <a:cs typeface="Arial"/>
                <a:sym typeface="Arial"/>
              </a:rPr>
              <a:t>2</a:t>
            </a:r>
            <a:r>
              <a:rPr lang="en-GB" sz="1600" b="0" i="0" u="none" strike="noStrike" cap="none" dirty="0">
                <a:solidFill>
                  <a:schemeClr val="dk1"/>
                </a:solidFill>
                <a:latin typeface="Arial"/>
                <a:ea typeface="Arial"/>
                <a:cs typeface="Arial"/>
                <a:sym typeface="Arial"/>
              </a:rPr>
              <a:t> 90:10 1 bar</a:t>
            </a:r>
            <a:endParaRPr sz="1400" b="0" i="0" u="none" strike="noStrike" cap="none" dirty="0">
              <a:solidFill>
                <a:srgbClr val="000000"/>
              </a:solidFill>
              <a:latin typeface="Arial"/>
              <a:ea typeface="Arial"/>
              <a:cs typeface="Arial"/>
              <a:sym typeface="Arial"/>
            </a:endParaRPr>
          </a:p>
          <a:p>
            <a:pPr marL="10160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FF0000"/>
                </a:solidFill>
                <a:latin typeface="Arial"/>
                <a:ea typeface="Arial"/>
                <a:cs typeface="Arial"/>
                <a:sym typeface="Arial"/>
              </a:rPr>
              <a:t>Beam intensity: 5.3 x10</a:t>
            </a:r>
            <a:r>
              <a:rPr lang="en-GB" sz="1600" b="0" i="0" u="none" strike="noStrike" cap="none" baseline="30000" dirty="0">
                <a:solidFill>
                  <a:srgbClr val="FF0000"/>
                </a:solidFill>
                <a:latin typeface="Arial"/>
                <a:ea typeface="Arial"/>
                <a:cs typeface="Arial"/>
                <a:sym typeface="Arial"/>
              </a:rPr>
              <a:t>6</a:t>
            </a:r>
            <a:r>
              <a:rPr lang="en-GB" sz="1600" b="0" i="0" u="none" strike="noStrike" cap="none" dirty="0">
                <a:solidFill>
                  <a:srgbClr val="FF0000"/>
                </a:solidFill>
                <a:latin typeface="Arial"/>
                <a:ea typeface="Arial"/>
                <a:cs typeface="Arial"/>
                <a:sym typeface="Arial"/>
              </a:rPr>
              <a:t> </a:t>
            </a:r>
            <a:r>
              <a:rPr lang="en-GB" sz="1600" b="0" i="0" u="none" strike="noStrike" cap="none" dirty="0" err="1">
                <a:solidFill>
                  <a:srgbClr val="FF0000"/>
                </a:solidFill>
                <a:latin typeface="Arial"/>
                <a:ea typeface="Arial"/>
                <a:cs typeface="Arial"/>
                <a:sym typeface="Arial"/>
              </a:rPr>
              <a:t>pps</a:t>
            </a:r>
            <a:endParaRPr sz="1600" b="0" i="0" u="none" strike="noStrike" cap="none" dirty="0">
              <a:solidFill>
                <a:srgbClr val="FF0000"/>
              </a:solidFill>
              <a:latin typeface="Arial"/>
              <a:ea typeface="Arial"/>
              <a:cs typeface="Arial"/>
              <a:sym typeface="Arial"/>
            </a:endParaRPr>
          </a:p>
          <a:p>
            <a:pPr marL="10160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FF0000"/>
                </a:solidFill>
                <a:latin typeface="Arial"/>
                <a:ea typeface="Arial"/>
                <a:cs typeface="Arial"/>
                <a:sym typeface="Arial"/>
              </a:rPr>
              <a:t>Run time: 3 hours</a:t>
            </a:r>
            <a:endParaRPr sz="1400" b="0" i="0" u="none" strike="noStrike" cap="none" dirty="0">
              <a:solidFill>
                <a:srgbClr val="000000"/>
              </a:solidFill>
              <a:latin typeface="Arial"/>
              <a:ea typeface="Arial"/>
              <a:cs typeface="Arial"/>
              <a:sym typeface="Arial"/>
            </a:endParaRPr>
          </a:p>
          <a:p>
            <a:pPr marL="10160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FF0000"/>
                </a:solidFill>
                <a:latin typeface="Arial"/>
                <a:ea typeface="Arial"/>
                <a:cs typeface="Arial"/>
                <a:sym typeface="Arial"/>
              </a:rPr>
              <a:t>Geometrical efficiency: ~6.1% (with 1 sector implemented)</a:t>
            </a:r>
            <a:endParaRPr sz="1400" b="0" i="0" u="none" strike="noStrike" cap="none" dirty="0">
              <a:solidFill>
                <a:srgbClr val="FF0000"/>
              </a:solidFill>
              <a:latin typeface="Arial"/>
              <a:ea typeface="Arial"/>
              <a:cs typeface="Arial"/>
              <a:sym typeface="Arial"/>
            </a:endParaRPr>
          </a:p>
        </p:txBody>
      </p:sp>
      <p:pic>
        <p:nvPicPr>
          <p:cNvPr id="711" name="Google Shape;711;p131" descr="Brand Kit | TRIUMF – Canada's Particle Accelerator Centre – TRIUMF"/>
          <p:cNvPicPr preferRelativeResize="0"/>
          <p:nvPr/>
        </p:nvPicPr>
        <p:blipFill rotWithShape="1">
          <a:blip r:embed="rId3">
            <a:alphaModFix/>
          </a:blip>
          <a:srcRect/>
          <a:stretch/>
        </p:blipFill>
        <p:spPr>
          <a:xfrm>
            <a:off x="7104490" y="812418"/>
            <a:ext cx="1979875" cy="360570"/>
          </a:xfrm>
          <a:prstGeom prst="rect">
            <a:avLst/>
          </a:prstGeom>
          <a:noFill/>
          <a:ln>
            <a:noFill/>
          </a:ln>
        </p:spPr>
      </p:pic>
      <p:pic>
        <p:nvPicPr>
          <p:cNvPr id="712" name="Google Shape;712;p131" descr="A graph of a function&#10;&#10;AI-generated content may be incorrect."/>
          <p:cNvPicPr preferRelativeResize="0"/>
          <p:nvPr/>
        </p:nvPicPr>
        <p:blipFill rotWithShape="1">
          <a:blip r:embed="rId4">
            <a:alphaModFix/>
          </a:blip>
          <a:srcRect t="1332"/>
          <a:stretch/>
        </p:blipFill>
        <p:spPr>
          <a:xfrm>
            <a:off x="4810759" y="1206017"/>
            <a:ext cx="4333241" cy="30357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7">
                                            <p:txEl>
                                              <p:pRg st="0" end="0"/>
                                            </p:txEl>
                                          </p:spTgt>
                                        </p:tgtEl>
                                        <p:attrNameLst>
                                          <p:attrName>style.visibility</p:attrName>
                                        </p:attrNameLst>
                                      </p:cBhvr>
                                      <p:to>
                                        <p:strVal val="visible"/>
                                      </p:to>
                                    </p:set>
                                    <p:anim calcmode="lin" valueType="num">
                                      <p:cBhvr additive="base">
                                        <p:cTn id="7" dur="500" fill="hold"/>
                                        <p:tgtEl>
                                          <p:spTgt spid="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07">
                                            <p:txEl>
                                              <p:pRg st="2" end="2"/>
                                            </p:txEl>
                                          </p:spTgt>
                                        </p:tgtEl>
                                        <p:attrNameLst>
                                          <p:attrName>style.visibility</p:attrName>
                                        </p:attrNameLst>
                                      </p:cBhvr>
                                      <p:to>
                                        <p:strVal val="visible"/>
                                      </p:to>
                                    </p:set>
                                    <p:anim calcmode="lin" valueType="num">
                                      <p:cBhvr additive="base">
                                        <p:cTn id="13" dur="500" fill="hold"/>
                                        <p:tgtEl>
                                          <p:spTgt spid="7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9"/>
                                        </p:tgtEl>
                                        <p:attrNameLst>
                                          <p:attrName>style.visibility</p:attrName>
                                        </p:attrNameLst>
                                      </p:cBhvr>
                                      <p:to>
                                        <p:strVal val="visible"/>
                                      </p:to>
                                    </p:set>
                                    <p:anim calcmode="lin" valueType="num">
                                      <p:cBhvr additive="base">
                                        <p:cTn id="19" dur="500" fill="hold"/>
                                        <p:tgtEl>
                                          <p:spTgt spid="709"/>
                                        </p:tgtEl>
                                        <p:attrNameLst>
                                          <p:attrName>ppt_x</p:attrName>
                                        </p:attrNameLst>
                                      </p:cBhvr>
                                      <p:tavLst>
                                        <p:tav tm="0">
                                          <p:val>
                                            <p:strVal val="#ppt_x"/>
                                          </p:val>
                                        </p:tav>
                                        <p:tav tm="100000">
                                          <p:val>
                                            <p:strVal val="#ppt_x"/>
                                          </p:val>
                                        </p:tav>
                                      </p:tavLst>
                                    </p:anim>
                                    <p:anim calcmode="lin" valueType="num">
                                      <p:cBhvr additive="base">
                                        <p:cTn id="20" dur="500" fill="hold"/>
                                        <p:tgtEl>
                                          <p:spTgt spid="70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8"/>
                                        </p:tgtEl>
                                        <p:attrNameLst>
                                          <p:attrName>style.visibility</p:attrName>
                                        </p:attrNameLst>
                                      </p:cBhvr>
                                      <p:to>
                                        <p:strVal val="visible"/>
                                      </p:to>
                                    </p:set>
                                    <p:anim calcmode="lin" valueType="num">
                                      <p:cBhvr additive="base">
                                        <p:cTn id="25" dur="500" fill="hold"/>
                                        <p:tgtEl>
                                          <p:spTgt spid="708"/>
                                        </p:tgtEl>
                                        <p:attrNameLst>
                                          <p:attrName>ppt_x</p:attrName>
                                        </p:attrNameLst>
                                      </p:cBhvr>
                                      <p:tavLst>
                                        <p:tav tm="0">
                                          <p:val>
                                            <p:strVal val="#ppt_x"/>
                                          </p:val>
                                        </p:tav>
                                        <p:tav tm="100000">
                                          <p:val>
                                            <p:strVal val="#ppt_x"/>
                                          </p:val>
                                        </p:tav>
                                      </p:tavLst>
                                    </p:anim>
                                    <p:anim calcmode="lin" valueType="num">
                                      <p:cBhvr additive="base">
                                        <p:cTn id="26" dur="500" fill="hold"/>
                                        <p:tgtEl>
                                          <p:spTgt spid="70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12"/>
                                        </p:tgtEl>
                                        <p:attrNameLst>
                                          <p:attrName>style.visibility</p:attrName>
                                        </p:attrNameLst>
                                      </p:cBhvr>
                                      <p:to>
                                        <p:strVal val="visible"/>
                                      </p:to>
                                    </p:set>
                                    <p:anim calcmode="lin" valueType="num">
                                      <p:cBhvr additive="base">
                                        <p:cTn id="29" dur="500" fill="hold"/>
                                        <p:tgtEl>
                                          <p:spTgt spid="712"/>
                                        </p:tgtEl>
                                        <p:attrNameLst>
                                          <p:attrName>ppt_x</p:attrName>
                                        </p:attrNameLst>
                                      </p:cBhvr>
                                      <p:tavLst>
                                        <p:tav tm="0">
                                          <p:val>
                                            <p:strVal val="#ppt_x"/>
                                          </p:val>
                                        </p:tav>
                                        <p:tav tm="100000">
                                          <p:val>
                                            <p:strVal val="#ppt_x"/>
                                          </p:val>
                                        </p:tav>
                                      </p:tavLst>
                                    </p:anim>
                                    <p:anim calcmode="lin" valueType="num">
                                      <p:cBhvr additive="base">
                                        <p:cTn id="30" dur="500" fill="hold"/>
                                        <p:tgtEl>
                                          <p:spTgt spid="7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p:bldP spid="709" grpId="0" animBg="1"/>
    </p:bldLst>
  </p:timing>
</p:sld>
</file>

<file path=ppt/theme/theme1.xml><?xml version="1.0" encoding="utf-8"?>
<a:theme xmlns:a="http://schemas.openxmlformats.org/drawingml/2006/main" name="Brand templat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7325</TotalTime>
  <Words>1439</Words>
  <Application>Microsoft Macintosh PowerPoint</Application>
  <PresentationFormat>On-screen Show (16:9)</PresentationFormat>
  <Paragraphs>206</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Inter SemiBold</vt:lpstr>
      <vt:lpstr>Arial</vt:lpstr>
      <vt:lpstr>Inter</vt:lpstr>
      <vt:lpstr>Hind</vt:lpstr>
      <vt:lpstr>Cambria Math</vt:lpstr>
      <vt:lpstr>Bebas Neue</vt:lpstr>
      <vt:lpstr>Roboto Condensed</vt:lpstr>
      <vt:lpstr>Brand template</vt:lpstr>
      <vt:lpstr>Direct measurement of 27Al(ɑ,p)30Si with TACTIC</vt:lpstr>
      <vt:lpstr>Outline</vt:lpstr>
      <vt:lpstr>PowerPoint Presentation</vt:lpstr>
      <vt:lpstr>New measurement of 27Al(ɑ,p)30Si </vt:lpstr>
      <vt:lpstr>Introduction to TACTIC</vt:lpstr>
      <vt:lpstr>Sector segmentation</vt:lpstr>
      <vt:lpstr>Core components</vt:lpstr>
      <vt:lpstr>The μRWELL MPGD</vt:lpstr>
      <vt:lpstr>First successful measurement</vt:lpstr>
      <vt:lpstr>Recent upgrades</vt:lpstr>
      <vt:lpstr>Particle ID and vertex reconstruction  </vt:lpstr>
      <vt:lpstr>Alpha source calibration </vt:lpstr>
      <vt:lpstr>Track visualisation</vt:lpstr>
      <vt:lpstr>Machine learning for PID</vt:lpstr>
      <vt:lpstr>Summary </vt:lpstr>
      <vt:lpstr>Next steps</vt:lpstr>
      <vt:lpstr>PowerPoint Presentation</vt:lpstr>
      <vt:lpstr>Spare slides</vt:lpstr>
      <vt:lpstr>Random forest classifier algorithm</vt:lpstr>
      <vt:lpstr>Evolution of TACTIC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Annabelle Cyster</dc:creator>
  <cp:lastModifiedBy>Annabelle Cyster</cp:lastModifiedBy>
  <cp:revision>47</cp:revision>
  <dcterms:created xsi:type="dcterms:W3CDTF">2026-04-01T11:16:33Z</dcterms:created>
  <dcterms:modified xsi:type="dcterms:W3CDTF">2026-04-14T15:06:37Z</dcterms:modified>
</cp:coreProperties>
</file>