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53"/>
  </p:notesMasterIdLst>
  <p:sldIdLst>
    <p:sldId id="508" r:id="rId5"/>
    <p:sldId id="411" r:id="rId6"/>
    <p:sldId id="601" r:id="rId7"/>
    <p:sldId id="602" r:id="rId8"/>
    <p:sldId id="387" r:id="rId9"/>
    <p:sldId id="417" r:id="rId10"/>
    <p:sldId id="404" r:id="rId11"/>
    <p:sldId id="498" r:id="rId12"/>
    <p:sldId id="572" r:id="rId13"/>
    <p:sldId id="499" r:id="rId14"/>
    <p:sldId id="408" r:id="rId15"/>
    <p:sldId id="480" r:id="rId16"/>
    <p:sldId id="521" r:id="rId17"/>
    <p:sldId id="574" r:id="rId18"/>
    <p:sldId id="575" r:id="rId19"/>
    <p:sldId id="589" r:id="rId20"/>
    <p:sldId id="599" r:id="rId21"/>
    <p:sldId id="603" r:id="rId22"/>
    <p:sldId id="268" r:id="rId23"/>
    <p:sldId id="597" r:id="rId24"/>
    <p:sldId id="588" r:id="rId25"/>
    <p:sldId id="598" r:id="rId26"/>
    <p:sldId id="526" r:id="rId27"/>
    <p:sldId id="571" r:id="rId28"/>
    <p:sldId id="557" r:id="rId29"/>
    <p:sldId id="539" r:id="rId30"/>
    <p:sldId id="540" r:id="rId31"/>
    <p:sldId id="542" r:id="rId32"/>
    <p:sldId id="604" r:id="rId33"/>
    <p:sldId id="493" r:id="rId34"/>
    <p:sldId id="377" r:id="rId35"/>
    <p:sldId id="374" r:id="rId36"/>
    <p:sldId id="381" r:id="rId37"/>
    <p:sldId id="406" r:id="rId38"/>
    <p:sldId id="555" r:id="rId39"/>
    <p:sldId id="546" r:id="rId40"/>
    <p:sldId id="330" r:id="rId41"/>
    <p:sldId id="263" r:id="rId42"/>
    <p:sldId id="488" r:id="rId43"/>
    <p:sldId id="418" r:id="rId44"/>
    <p:sldId id="583" r:id="rId45"/>
    <p:sldId id="592" r:id="rId46"/>
    <p:sldId id="494" r:id="rId47"/>
    <p:sldId id="569" r:id="rId48"/>
    <p:sldId id="586" r:id="rId49"/>
    <p:sldId id="535" r:id="rId50"/>
    <p:sldId id="558" r:id="rId51"/>
    <p:sldId id="329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5033" autoAdjust="0"/>
  </p:normalViewPr>
  <p:slideViewPr>
    <p:cSldViewPr snapToGrid="0">
      <p:cViewPr>
        <p:scale>
          <a:sx n="75" d="100"/>
          <a:sy n="75" d="100"/>
        </p:scale>
        <p:origin x="965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ra Berger" userId="99d1b1537154c9a2" providerId="LiveId" clId="{1592AE03-C496-4045-A407-3ADFB4C47B34}"/>
    <pc:docChg chg="undo redo custSel addSld delSld modSld sldOrd">
      <pc:chgData name="Alexandra Berger" userId="99d1b1537154c9a2" providerId="LiveId" clId="{1592AE03-C496-4045-A407-3ADFB4C47B34}" dt="2026-04-14T08:37:52.210" v="3059" actId="1076"/>
      <pc:docMkLst>
        <pc:docMk/>
      </pc:docMkLst>
      <pc:sldChg chg="addSp delSp modSp add mod ord modTransition">
        <pc:chgData name="Alexandra Berger" userId="99d1b1537154c9a2" providerId="LiveId" clId="{1592AE03-C496-4045-A407-3ADFB4C47B34}" dt="2026-04-14T08:36:31.635" v="3034" actId="1076"/>
        <pc:sldMkLst>
          <pc:docMk/>
          <pc:sldMk cId="2057465557" sldId="268"/>
        </pc:sldMkLst>
        <pc:spChg chg="mod">
          <ac:chgData name="Alexandra Berger" userId="99d1b1537154c9a2" providerId="LiveId" clId="{1592AE03-C496-4045-A407-3ADFB4C47B34}" dt="2026-04-08T14:35:14.379" v="2124" actId="403"/>
          <ac:spMkLst>
            <pc:docMk/>
            <pc:sldMk cId="2057465557" sldId="268"/>
            <ac:spMk id="9" creationId="{6580B8D9-82EA-0FC8-36E0-AA090AC54391}"/>
          </ac:spMkLst>
        </pc:spChg>
        <pc:spChg chg="add mod">
          <ac:chgData name="Alexandra Berger" userId="99d1b1537154c9a2" providerId="LiveId" clId="{1592AE03-C496-4045-A407-3ADFB4C47B34}" dt="2026-04-01T14:30:03.043" v="739" actId="20577"/>
          <ac:spMkLst>
            <pc:docMk/>
            <pc:sldMk cId="2057465557" sldId="268"/>
            <ac:spMk id="12" creationId="{6417F372-DBDA-12B8-678B-AAB89FE7FEF1}"/>
          </ac:spMkLst>
        </pc:spChg>
        <pc:spChg chg="add del mod">
          <ac:chgData name="Alexandra Berger" userId="99d1b1537154c9a2" providerId="LiveId" clId="{1592AE03-C496-4045-A407-3ADFB4C47B34}" dt="2026-04-07T10:47:09.244" v="1187" actId="478"/>
          <ac:spMkLst>
            <pc:docMk/>
            <pc:sldMk cId="2057465557" sldId="268"/>
            <ac:spMk id="25" creationId="{0C24451C-47A9-46DF-B5CA-4FBD265593CE}"/>
          </ac:spMkLst>
        </pc:spChg>
        <pc:spChg chg="add del mod">
          <ac:chgData name="Alexandra Berger" userId="99d1b1537154c9a2" providerId="LiveId" clId="{1592AE03-C496-4045-A407-3ADFB4C47B34}" dt="2026-04-07T10:47:21.625" v="1191" actId="478"/>
          <ac:spMkLst>
            <pc:docMk/>
            <pc:sldMk cId="2057465557" sldId="268"/>
            <ac:spMk id="26" creationId="{CA08E318-A2B2-076C-F636-EBA4EB93924C}"/>
          </ac:spMkLst>
        </pc:spChg>
        <pc:spChg chg="add del mod">
          <ac:chgData name="Alexandra Berger" userId="99d1b1537154c9a2" providerId="LiveId" clId="{1592AE03-C496-4045-A407-3ADFB4C47B34}" dt="2026-04-07T10:47:23.762" v="1192" actId="478"/>
          <ac:spMkLst>
            <pc:docMk/>
            <pc:sldMk cId="2057465557" sldId="268"/>
            <ac:spMk id="27" creationId="{9F88CE70-EC60-677C-CFED-DC9F181529E4}"/>
          </ac:spMkLst>
        </pc:spChg>
        <pc:spChg chg="add mod">
          <ac:chgData name="Alexandra Berger" userId="99d1b1537154c9a2" providerId="LiveId" clId="{1592AE03-C496-4045-A407-3ADFB4C47B34}" dt="2026-04-07T10:52:36.166" v="1251" actId="403"/>
          <ac:spMkLst>
            <pc:docMk/>
            <pc:sldMk cId="2057465557" sldId="268"/>
            <ac:spMk id="28" creationId="{D00F5388-F1AC-D734-E2F3-6979BF00B9B5}"/>
          </ac:spMkLst>
        </pc:spChg>
        <pc:spChg chg="add mod ord">
          <ac:chgData name="Alexandra Berger" userId="99d1b1537154c9a2" providerId="LiveId" clId="{1592AE03-C496-4045-A407-3ADFB4C47B34}" dt="2026-04-09T10:03:16.772" v="2228" actId="167"/>
          <ac:spMkLst>
            <pc:docMk/>
            <pc:sldMk cId="2057465557" sldId="268"/>
            <ac:spMk id="33" creationId="{9AA6D77C-4EC4-E8EC-EBEA-D9756C5D7B5F}"/>
          </ac:spMkLst>
        </pc:spChg>
        <pc:spChg chg="add mod">
          <ac:chgData name="Alexandra Berger" userId="99d1b1537154c9a2" providerId="LiveId" clId="{1592AE03-C496-4045-A407-3ADFB4C47B34}" dt="2026-04-09T10:01:31.782" v="2203" actId="1076"/>
          <ac:spMkLst>
            <pc:docMk/>
            <pc:sldMk cId="2057465557" sldId="268"/>
            <ac:spMk id="34" creationId="{F4E24F80-5C5D-6B9B-7C79-84BC1EB7C544}"/>
          </ac:spMkLst>
        </pc:spChg>
        <pc:spChg chg="add mod">
          <ac:chgData name="Alexandra Berger" userId="99d1b1537154c9a2" providerId="LiveId" clId="{1592AE03-C496-4045-A407-3ADFB4C47B34}" dt="2026-04-07T10:49:36.864" v="1212" actId="208"/>
          <ac:spMkLst>
            <pc:docMk/>
            <pc:sldMk cId="2057465557" sldId="268"/>
            <ac:spMk id="37" creationId="{8725B03F-E45D-C459-8FFA-D5121A921F34}"/>
          </ac:spMkLst>
        </pc:spChg>
        <pc:spChg chg="add mod">
          <ac:chgData name="Alexandra Berger" userId="99d1b1537154c9a2" providerId="LiveId" clId="{1592AE03-C496-4045-A407-3ADFB4C47B34}" dt="2026-04-07T10:49:49.694" v="1216" actId="1076"/>
          <ac:spMkLst>
            <pc:docMk/>
            <pc:sldMk cId="2057465557" sldId="268"/>
            <ac:spMk id="38" creationId="{7994DBEE-6DAF-3046-F019-F8E6797CCE29}"/>
          </ac:spMkLst>
        </pc:spChg>
        <pc:spChg chg="add mod">
          <ac:chgData name="Alexandra Berger" userId="99d1b1537154c9a2" providerId="LiveId" clId="{1592AE03-C496-4045-A407-3ADFB4C47B34}" dt="2026-04-09T10:03:40.911" v="2234" actId="1037"/>
          <ac:spMkLst>
            <pc:docMk/>
            <pc:sldMk cId="2057465557" sldId="268"/>
            <ac:spMk id="45" creationId="{3FD18705-C526-0C4E-443B-DB35126880D3}"/>
          </ac:spMkLst>
        </pc:spChg>
        <pc:spChg chg="add del mod">
          <ac:chgData name="Alexandra Berger" userId="99d1b1537154c9a2" providerId="LiveId" clId="{1592AE03-C496-4045-A407-3ADFB4C47B34}" dt="2026-04-09T09:59:31.749" v="2178" actId="478"/>
          <ac:spMkLst>
            <pc:docMk/>
            <pc:sldMk cId="2057465557" sldId="268"/>
            <ac:spMk id="47" creationId="{4EC711F5-4F67-4650-A81A-A4B8D681BF4C}"/>
          </ac:spMkLst>
        </pc:spChg>
        <pc:spChg chg="add del mod">
          <ac:chgData name="Alexandra Berger" userId="99d1b1537154c9a2" providerId="LiveId" clId="{1592AE03-C496-4045-A407-3ADFB4C47B34}" dt="2026-04-09T09:59:34.029" v="2179" actId="478"/>
          <ac:spMkLst>
            <pc:docMk/>
            <pc:sldMk cId="2057465557" sldId="268"/>
            <ac:spMk id="48" creationId="{292B81DF-64AB-E193-E701-C1B42980B31E}"/>
          </ac:spMkLst>
        </pc:spChg>
        <pc:spChg chg="add del mod">
          <ac:chgData name="Alexandra Berger" userId="99d1b1537154c9a2" providerId="LiveId" clId="{1592AE03-C496-4045-A407-3ADFB4C47B34}" dt="2026-04-14T08:36:17.326" v="3026" actId="478"/>
          <ac:spMkLst>
            <pc:docMk/>
            <pc:sldMk cId="2057465557" sldId="268"/>
            <ac:spMk id="49" creationId="{29A7EF27-4085-B29F-E50E-F082862B9D28}"/>
          </ac:spMkLst>
        </pc:spChg>
        <pc:spChg chg="add mod">
          <ac:chgData name="Alexandra Berger" userId="99d1b1537154c9a2" providerId="LiveId" clId="{1592AE03-C496-4045-A407-3ADFB4C47B34}" dt="2026-04-08T14:56:09.378" v="2171" actId="20577"/>
          <ac:spMkLst>
            <pc:docMk/>
            <pc:sldMk cId="2057465557" sldId="268"/>
            <ac:spMk id="50" creationId="{5D0BD0C4-1858-2F36-49B6-D00E83A9595A}"/>
          </ac:spMkLst>
        </pc:spChg>
        <pc:spChg chg="add del mod">
          <ac:chgData name="Alexandra Berger" userId="99d1b1537154c9a2" providerId="LiveId" clId="{1592AE03-C496-4045-A407-3ADFB4C47B34}" dt="2026-04-14T08:36:11.803" v="3024" actId="478"/>
          <ac:spMkLst>
            <pc:docMk/>
            <pc:sldMk cId="2057465557" sldId="268"/>
            <ac:spMk id="51" creationId="{5F90D959-9DFB-CCC9-181D-DEBEDBAA3AEA}"/>
          </ac:spMkLst>
        </pc:spChg>
        <pc:spChg chg="add del mod">
          <ac:chgData name="Alexandra Berger" userId="99d1b1537154c9a2" providerId="LiveId" clId="{1592AE03-C496-4045-A407-3ADFB4C47B34}" dt="2026-04-14T08:36:13.534" v="3025" actId="478"/>
          <ac:spMkLst>
            <pc:docMk/>
            <pc:sldMk cId="2057465557" sldId="268"/>
            <ac:spMk id="53" creationId="{03D4E0AB-8811-60AF-577D-E46D02D52270}"/>
          </ac:spMkLst>
        </pc:spChg>
        <pc:picChg chg="add del">
          <ac:chgData name="Alexandra Berger" userId="99d1b1537154c9a2" providerId="LiveId" clId="{1592AE03-C496-4045-A407-3ADFB4C47B34}" dt="2026-04-07T10:43:26.280" v="1069" actId="478"/>
          <ac:picMkLst>
            <pc:docMk/>
            <pc:sldMk cId="2057465557" sldId="268"/>
            <ac:picMk id="3" creationId="{54BDE492-84AC-D346-119A-3DAAAB3AEFB5}"/>
          </ac:picMkLst>
        </pc:picChg>
        <pc:picChg chg="del mod">
          <ac:chgData name="Alexandra Berger" userId="99d1b1537154c9a2" providerId="LiveId" clId="{1592AE03-C496-4045-A407-3ADFB4C47B34}" dt="2026-04-07T10:50:57.971" v="1221" actId="478"/>
          <ac:picMkLst>
            <pc:docMk/>
            <pc:sldMk cId="2057465557" sldId="268"/>
            <ac:picMk id="7" creationId="{C0FCC4D7-EA49-1CE3-54DE-6BD513C497E6}"/>
          </ac:picMkLst>
        </pc:picChg>
        <pc:picChg chg="add del mod modCrop">
          <ac:chgData name="Alexandra Berger" userId="99d1b1537154c9a2" providerId="LiveId" clId="{1592AE03-C496-4045-A407-3ADFB4C47B34}" dt="2026-04-07T10:48:53.390" v="1205" actId="478"/>
          <ac:picMkLst>
            <pc:docMk/>
            <pc:sldMk cId="2057465557" sldId="268"/>
            <ac:picMk id="10" creationId="{3367BD08-06A7-5347-D41C-FF86A9FC7810}"/>
          </ac:picMkLst>
        </pc:picChg>
        <pc:picChg chg="del mod modCrop">
          <ac:chgData name="Alexandra Berger" userId="99d1b1537154c9a2" providerId="LiveId" clId="{1592AE03-C496-4045-A407-3ADFB4C47B34}" dt="2026-03-30T14:54:44.805" v="238" actId="478"/>
          <ac:picMkLst>
            <pc:docMk/>
            <pc:sldMk cId="2057465557" sldId="268"/>
            <ac:picMk id="11" creationId="{34A2CCBB-4B1A-F60D-1A2A-7665DF4CE7C8}"/>
          </ac:picMkLst>
        </pc:picChg>
        <pc:picChg chg="add mod">
          <ac:chgData name="Alexandra Berger" userId="99d1b1537154c9a2" providerId="LiveId" clId="{1592AE03-C496-4045-A407-3ADFB4C47B34}" dt="2026-03-30T15:11:06.969" v="436"/>
          <ac:picMkLst>
            <pc:docMk/>
            <pc:sldMk cId="2057465557" sldId="268"/>
            <ac:picMk id="24" creationId="{04B8E27B-7239-3272-3231-B29E01E3FC24}"/>
          </ac:picMkLst>
        </pc:picChg>
        <pc:picChg chg="add del mod">
          <ac:chgData name="Alexandra Berger" userId="99d1b1537154c9a2" providerId="LiveId" clId="{1592AE03-C496-4045-A407-3ADFB4C47B34}" dt="2026-04-07T10:10:25.519" v="1038" actId="478"/>
          <ac:picMkLst>
            <pc:docMk/>
            <pc:sldMk cId="2057465557" sldId="268"/>
            <ac:picMk id="30" creationId="{F54C1436-0055-C41E-ACF6-A8B5DE1E1C2D}"/>
          </ac:picMkLst>
        </pc:picChg>
        <pc:picChg chg="add del mod ord modCrop">
          <ac:chgData name="Alexandra Berger" userId="99d1b1537154c9a2" providerId="LiveId" clId="{1592AE03-C496-4045-A407-3ADFB4C47B34}" dt="2026-04-09T10:00:37.032" v="2188" actId="478"/>
          <ac:picMkLst>
            <pc:docMk/>
            <pc:sldMk cId="2057465557" sldId="268"/>
            <ac:picMk id="32" creationId="{AE33ACFD-D962-DC00-724C-D4B811903F86}"/>
          </ac:picMkLst>
        </pc:picChg>
        <pc:picChg chg="add del mod modCrop">
          <ac:chgData name="Alexandra Berger" userId="99d1b1537154c9a2" providerId="LiveId" clId="{1592AE03-C496-4045-A407-3ADFB4C47B34}" dt="2026-04-09T10:02:49.094" v="2221" actId="478"/>
          <ac:picMkLst>
            <pc:docMk/>
            <pc:sldMk cId="2057465557" sldId="268"/>
            <ac:picMk id="36" creationId="{AF6C40D2-5FEE-B710-6F63-F2DB0D693FDD}"/>
          </ac:picMkLst>
        </pc:picChg>
        <pc:picChg chg="add del mod modCrop">
          <ac:chgData name="Alexandra Berger" userId="99d1b1537154c9a2" providerId="LiveId" clId="{1592AE03-C496-4045-A407-3ADFB4C47B34}" dt="2026-04-09T10:02:09.370" v="2214" actId="478"/>
          <ac:picMkLst>
            <pc:docMk/>
            <pc:sldMk cId="2057465557" sldId="268"/>
            <ac:picMk id="41" creationId="{5564295F-C810-79B8-26F2-22C2144431A0}"/>
          </ac:picMkLst>
        </pc:picChg>
        <pc:picChg chg="add mod">
          <ac:chgData name="Alexandra Berger" userId="99d1b1537154c9a2" providerId="LiveId" clId="{1592AE03-C496-4045-A407-3ADFB4C47B34}" dt="2026-04-09T10:04:57.271" v="2252" actId="1076"/>
          <ac:picMkLst>
            <pc:docMk/>
            <pc:sldMk cId="2057465557" sldId="268"/>
            <ac:picMk id="43" creationId="{2C02F492-A45B-6880-DBB6-EA93CFB10650}"/>
          </ac:picMkLst>
        </pc:picChg>
        <pc:picChg chg="add mod">
          <ac:chgData name="Alexandra Berger" userId="99d1b1537154c9a2" providerId="LiveId" clId="{1592AE03-C496-4045-A407-3ADFB4C47B34}" dt="2026-04-09T10:04:49.962" v="2251" actId="1076"/>
          <ac:picMkLst>
            <pc:docMk/>
            <pc:sldMk cId="2057465557" sldId="268"/>
            <ac:picMk id="44" creationId="{F114ED6A-10E0-D852-7ECC-26F8F1A38E31}"/>
          </ac:picMkLst>
        </pc:picChg>
        <pc:picChg chg="add del mod">
          <ac:chgData name="Alexandra Berger" userId="99d1b1537154c9a2" providerId="LiveId" clId="{1592AE03-C496-4045-A407-3ADFB4C47B34}" dt="2026-04-09T10:03:58.998" v="2239" actId="478"/>
          <ac:picMkLst>
            <pc:docMk/>
            <pc:sldMk cId="2057465557" sldId="268"/>
            <ac:picMk id="52" creationId="{90FEEEF7-1148-98C8-33B9-291AC805D09B}"/>
          </ac:picMkLst>
        </pc:picChg>
        <pc:picChg chg="add mod">
          <ac:chgData name="Alexandra Berger" userId="99d1b1537154c9a2" providerId="LiveId" clId="{1592AE03-C496-4045-A407-3ADFB4C47B34}" dt="2026-04-14T08:36:25.209" v="3030" actId="14100"/>
          <ac:picMkLst>
            <pc:docMk/>
            <pc:sldMk cId="2057465557" sldId="268"/>
            <ac:picMk id="56" creationId="{CBE1C14D-9D13-2AD1-C4E5-EC0BA1E45DD1}"/>
          </ac:picMkLst>
        </pc:picChg>
        <pc:picChg chg="add mod">
          <ac:chgData name="Alexandra Berger" userId="99d1b1537154c9a2" providerId="LiveId" clId="{1592AE03-C496-4045-A407-3ADFB4C47B34}" dt="2026-04-14T08:36:28.303" v="3032" actId="1076"/>
          <ac:picMkLst>
            <pc:docMk/>
            <pc:sldMk cId="2057465557" sldId="268"/>
            <ac:picMk id="57" creationId="{72106122-B6DC-0F0C-87FF-C9BEBAA5D005}"/>
          </ac:picMkLst>
        </pc:picChg>
        <pc:picChg chg="add mod">
          <ac:chgData name="Alexandra Berger" userId="99d1b1537154c9a2" providerId="LiveId" clId="{1592AE03-C496-4045-A407-3ADFB4C47B34}" dt="2026-04-14T08:36:31.635" v="3034" actId="1076"/>
          <ac:picMkLst>
            <pc:docMk/>
            <pc:sldMk cId="2057465557" sldId="268"/>
            <ac:picMk id="58" creationId="{64797490-617C-B6DF-57B8-A11869D3A356}"/>
          </ac:picMkLst>
        </pc:picChg>
        <pc:picChg chg="add del">
          <ac:chgData name="Alexandra Berger" userId="99d1b1537154c9a2" providerId="LiveId" clId="{1592AE03-C496-4045-A407-3ADFB4C47B34}" dt="2026-04-09T09:59:53.056" v="2181" actId="478"/>
          <ac:picMkLst>
            <pc:docMk/>
            <pc:sldMk cId="2057465557" sldId="268"/>
            <ac:picMk id="3074" creationId="{ADA5D686-4CFD-5B67-EABA-07B59AA88A45}"/>
          </ac:picMkLst>
        </pc:picChg>
        <pc:picChg chg="add del">
          <ac:chgData name="Alexandra Berger" userId="99d1b1537154c9a2" providerId="LiveId" clId="{1592AE03-C496-4045-A407-3ADFB4C47B34}" dt="2026-04-09T09:59:53.056" v="2181" actId="478"/>
          <ac:picMkLst>
            <pc:docMk/>
            <pc:sldMk cId="2057465557" sldId="268"/>
            <ac:picMk id="3075" creationId="{9CDEBDBB-5F8A-A410-69FB-D5F58801D341}"/>
          </ac:picMkLst>
        </pc:picChg>
        <pc:picChg chg="add del mod">
          <ac:chgData name="Alexandra Berger" userId="99d1b1537154c9a2" providerId="LiveId" clId="{1592AE03-C496-4045-A407-3ADFB4C47B34}" dt="2026-04-09T10:00:18.143" v="2185" actId="478"/>
          <ac:picMkLst>
            <pc:docMk/>
            <pc:sldMk cId="2057465557" sldId="268"/>
            <ac:picMk id="3077" creationId="{3AE5298E-642F-906A-AA00-354A6800E5FC}"/>
          </ac:picMkLst>
        </pc:picChg>
        <pc:picChg chg="add del mod">
          <ac:chgData name="Alexandra Berger" userId="99d1b1537154c9a2" providerId="LiveId" clId="{1592AE03-C496-4045-A407-3ADFB4C47B34}" dt="2026-04-09T10:00:18.143" v="2185" actId="478"/>
          <ac:picMkLst>
            <pc:docMk/>
            <pc:sldMk cId="2057465557" sldId="268"/>
            <ac:picMk id="3078" creationId="{C2991354-07F5-9804-321B-143C720A0879}"/>
          </ac:picMkLst>
        </pc:picChg>
        <pc:picChg chg="add mod">
          <ac:chgData name="Alexandra Berger" userId="99d1b1537154c9a2" providerId="LiveId" clId="{1592AE03-C496-4045-A407-3ADFB4C47B34}" dt="2026-04-09T10:03:27.158" v="2230" actId="732"/>
          <ac:picMkLst>
            <pc:docMk/>
            <pc:sldMk cId="2057465557" sldId="268"/>
            <ac:picMk id="3080" creationId="{0FE4C5D2-D32D-F1E0-8DDC-0D1878D9F9F6}"/>
          </ac:picMkLst>
        </pc:picChg>
        <pc:picChg chg="add mod">
          <ac:chgData name="Alexandra Berger" userId="99d1b1537154c9a2" providerId="LiveId" clId="{1592AE03-C496-4045-A407-3ADFB4C47B34}" dt="2026-04-09T10:03:39.184" v="2233" actId="1076"/>
          <ac:picMkLst>
            <pc:docMk/>
            <pc:sldMk cId="2057465557" sldId="268"/>
            <ac:picMk id="3082" creationId="{D2906FB8-17D4-2EA9-423A-13E799E075EB}"/>
          </ac:picMkLst>
        </pc:picChg>
        <pc:picChg chg="add mod">
          <ac:chgData name="Alexandra Berger" userId="99d1b1537154c9a2" providerId="LiveId" clId="{1592AE03-C496-4045-A407-3ADFB4C47B34}" dt="2026-04-09T10:04:42.189" v="2250" actId="1076"/>
          <ac:picMkLst>
            <pc:docMk/>
            <pc:sldMk cId="2057465557" sldId="268"/>
            <ac:picMk id="3084" creationId="{C69DA62B-DB3C-CFB0-393B-19A7A75789A4}"/>
          </ac:picMkLst>
        </pc:picChg>
        <pc:cxnChg chg="add mod">
          <ac:chgData name="Alexandra Berger" userId="99d1b1537154c9a2" providerId="LiveId" clId="{1592AE03-C496-4045-A407-3ADFB4C47B34}" dt="2026-03-30T14:45:47.781" v="190" actId="14100"/>
          <ac:cxnSpMkLst>
            <pc:docMk/>
            <pc:sldMk cId="2057465557" sldId="268"/>
            <ac:cxnSpMk id="2" creationId="{6D88047B-CCBF-3515-BE26-971E3A14A906}"/>
          </ac:cxnSpMkLst>
        </pc:cxnChg>
        <pc:cxnChg chg="add del mod">
          <ac:chgData name="Alexandra Berger" userId="99d1b1537154c9a2" providerId="LiveId" clId="{1592AE03-C496-4045-A407-3ADFB4C47B34}" dt="2026-04-09T09:59:27.516" v="2176" actId="478"/>
          <ac:cxnSpMkLst>
            <pc:docMk/>
            <pc:sldMk cId="2057465557" sldId="268"/>
            <ac:cxnSpMk id="14" creationId="{92B68CF9-7451-8068-5767-ECE1EBF3E5CF}"/>
          </ac:cxnSpMkLst>
        </pc:cxnChg>
        <pc:cxnChg chg="add del mod">
          <ac:chgData name="Alexandra Berger" userId="99d1b1537154c9a2" providerId="LiveId" clId="{1592AE03-C496-4045-A407-3ADFB4C47B34}" dt="2026-04-07T10:51:01.256" v="1223" actId="478"/>
          <ac:cxnSpMkLst>
            <pc:docMk/>
            <pc:sldMk cId="2057465557" sldId="268"/>
            <ac:cxnSpMk id="15" creationId="{A1B7BAF6-820D-3B8E-1732-17AAE835C080}"/>
          </ac:cxnSpMkLst>
        </pc:cxnChg>
        <pc:cxnChg chg="add mod">
          <ac:chgData name="Alexandra Berger" userId="99d1b1537154c9a2" providerId="LiveId" clId="{1592AE03-C496-4045-A407-3ADFB4C47B34}" dt="2026-04-09T10:04:19.751" v="2244" actId="1076"/>
          <ac:cxnSpMkLst>
            <pc:docMk/>
            <pc:sldMk cId="2057465557" sldId="268"/>
            <ac:cxnSpMk id="16" creationId="{F481053B-5A1F-89E4-F46D-CE0094939D5E}"/>
          </ac:cxnSpMkLst>
        </pc:cxnChg>
        <pc:cxnChg chg="add del mod">
          <ac:chgData name="Alexandra Berger" userId="99d1b1537154c9a2" providerId="LiveId" clId="{1592AE03-C496-4045-A407-3ADFB4C47B34}" dt="2026-04-01T14:29:58.002" v="737" actId="478"/>
          <ac:cxnSpMkLst>
            <pc:docMk/>
            <pc:sldMk cId="2057465557" sldId="268"/>
            <ac:cxnSpMk id="17" creationId="{2426B8B8-BEF5-DB43-B7F6-75EC0EA9DCDB}"/>
          </ac:cxnSpMkLst>
        </pc:cxnChg>
        <pc:cxnChg chg="add del mod">
          <ac:chgData name="Alexandra Berger" userId="99d1b1537154c9a2" providerId="LiveId" clId="{1592AE03-C496-4045-A407-3ADFB4C47B34}" dt="2026-04-01T14:29:59.468" v="738" actId="478"/>
          <ac:cxnSpMkLst>
            <pc:docMk/>
            <pc:sldMk cId="2057465557" sldId="268"/>
            <ac:cxnSpMk id="18" creationId="{4E6F0DA2-DA64-1D29-01D4-A4BC6A6D8561}"/>
          </ac:cxnSpMkLst>
        </pc:cxnChg>
        <pc:cxnChg chg="add del mod">
          <ac:chgData name="Alexandra Berger" userId="99d1b1537154c9a2" providerId="LiveId" clId="{1592AE03-C496-4045-A407-3ADFB4C47B34}" dt="2026-03-30T14:58:22.401" v="290" actId="478"/>
          <ac:cxnSpMkLst>
            <pc:docMk/>
            <pc:sldMk cId="2057465557" sldId="268"/>
            <ac:cxnSpMk id="19" creationId="{6B52A163-0534-C99E-C824-6B5C3A85C9AB}"/>
          </ac:cxnSpMkLst>
        </pc:cxnChg>
        <pc:cxnChg chg="add del mod">
          <ac:chgData name="Alexandra Berger" userId="99d1b1537154c9a2" providerId="LiveId" clId="{1592AE03-C496-4045-A407-3ADFB4C47B34}" dt="2026-04-01T14:29:55.916" v="736" actId="478"/>
          <ac:cxnSpMkLst>
            <pc:docMk/>
            <pc:sldMk cId="2057465557" sldId="268"/>
            <ac:cxnSpMk id="20" creationId="{579747EE-2A88-7DD4-2435-1FD05F0662EF}"/>
          </ac:cxnSpMkLst>
        </pc:cxnChg>
        <pc:cxnChg chg="add mod">
          <ac:chgData name="Alexandra Berger" userId="99d1b1537154c9a2" providerId="LiveId" clId="{1592AE03-C496-4045-A407-3ADFB4C47B34}" dt="2026-04-09T10:04:15.648" v="2243" actId="1076"/>
          <ac:cxnSpMkLst>
            <pc:docMk/>
            <pc:sldMk cId="2057465557" sldId="268"/>
            <ac:cxnSpMk id="39" creationId="{7B5D1DA5-4A33-EB06-1A7F-181323A1E944}"/>
          </ac:cxnSpMkLst>
        </pc:cxnChg>
        <pc:cxnChg chg="add del mod">
          <ac:chgData name="Alexandra Berger" userId="99d1b1537154c9a2" providerId="LiveId" clId="{1592AE03-C496-4045-A407-3ADFB4C47B34}" dt="2026-04-09T09:59:29.180" v="2177" actId="478"/>
          <ac:cxnSpMkLst>
            <pc:docMk/>
            <pc:sldMk cId="2057465557" sldId="268"/>
            <ac:cxnSpMk id="46" creationId="{0512C776-06C4-CB74-4BE4-7F4FD3BC4078}"/>
          </ac:cxnSpMkLst>
        </pc:cxnChg>
        <pc:cxnChg chg="add mod">
          <ac:chgData name="Alexandra Berger" userId="99d1b1537154c9a2" providerId="LiveId" clId="{1592AE03-C496-4045-A407-3ADFB4C47B34}" dt="2026-04-09T10:05:10.344" v="2254" actId="14100"/>
          <ac:cxnSpMkLst>
            <pc:docMk/>
            <pc:sldMk cId="2057465557" sldId="268"/>
            <ac:cxnSpMk id="54" creationId="{C67D9398-5ED0-8382-E903-4D05A46FAE0A}"/>
          </ac:cxnSpMkLst>
        </pc:cxnChg>
      </pc:sldChg>
      <pc:sldChg chg="del">
        <pc:chgData name="Alexandra Berger" userId="99d1b1537154c9a2" providerId="LiveId" clId="{1592AE03-C496-4045-A407-3ADFB4C47B34}" dt="2026-03-30T15:42:19.047" v="673" actId="47"/>
        <pc:sldMkLst>
          <pc:docMk/>
          <pc:sldMk cId="3517907515" sldId="324"/>
        </pc:sldMkLst>
      </pc:sldChg>
      <pc:sldChg chg="addSp delSp modSp mod ord modNotesTx">
        <pc:chgData name="Alexandra Berger" userId="99d1b1537154c9a2" providerId="LiveId" clId="{1592AE03-C496-4045-A407-3ADFB4C47B34}" dt="2026-04-07T09:12:55.485" v="860" actId="20577"/>
        <pc:sldMkLst>
          <pc:docMk/>
          <pc:sldMk cId="562044995" sldId="329"/>
        </pc:sldMkLst>
        <pc:spChg chg="add del mod">
          <ac:chgData name="Alexandra Berger" userId="99d1b1537154c9a2" providerId="LiveId" clId="{1592AE03-C496-4045-A407-3ADFB4C47B34}" dt="2026-03-30T14:32:16.695" v="107" actId="478"/>
          <ac:spMkLst>
            <pc:docMk/>
            <pc:sldMk cId="562044995" sldId="329"/>
            <ac:spMk id="7" creationId="{FD12A295-CEE8-8783-979E-2CF7604E671B}"/>
          </ac:spMkLst>
        </pc:spChg>
        <pc:picChg chg="del">
          <ac:chgData name="Alexandra Berger" userId="99d1b1537154c9a2" providerId="LiveId" clId="{1592AE03-C496-4045-A407-3ADFB4C47B34}" dt="2026-03-30T14:32:05.330" v="101" actId="478"/>
          <ac:picMkLst>
            <pc:docMk/>
            <pc:sldMk cId="562044995" sldId="329"/>
            <ac:picMk id="5" creationId="{2185568D-7B88-CB04-DDB9-D8ADFEFA27FB}"/>
          </ac:picMkLst>
        </pc:picChg>
        <pc:picChg chg="add mod">
          <ac:chgData name="Alexandra Berger" userId="99d1b1537154c9a2" providerId="LiveId" clId="{1592AE03-C496-4045-A407-3ADFB4C47B34}" dt="2026-03-30T14:32:19.902" v="108" actId="1076"/>
          <ac:picMkLst>
            <pc:docMk/>
            <pc:sldMk cId="562044995" sldId="329"/>
            <ac:picMk id="9" creationId="{CDBD89E5-CA9C-6F2E-5B39-2DA2F030E834}"/>
          </ac:picMkLst>
        </pc:picChg>
      </pc:sldChg>
      <pc:sldChg chg="modSp mod">
        <pc:chgData name="Alexandra Berger" userId="99d1b1537154c9a2" providerId="LiveId" clId="{1592AE03-C496-4045-A407-3ADFB4C47B34}" dt="2026-04-14T07:22:04.259" v="2962" actId="20577"/>
        <pc:sldMkLst>
          <pc:docMk/>
          <pc:sldMk cId="2216814822" sldId="387"/>
        </pc:sldMkLst>
        <pc:spChg chg="mod">
          <ac:chgData name="Alexandra Berger" userId="99d1b1537154c9a2" providerId="LiveId" clId="{1592AE03-C496-4045-A407-3ADFB4C47B34}" dt="2026-04-14T07:22:04.259" v="2962" actId="20577"/>
          <ac:spMkLst>
            <pc:docMk/>
            <pc:sldMk cId="2216814822" sldId="387"/>
            <ac:spMk id="3" creationId="{3E2BDEC6-F9CE-AE48-F5F4-CB38A8A40586}"/>
          </ac:spMkLst>
        </pc:spChg>
      </pc:sldChg>
      <pc:sldChg chg="modSp mod">
        <pc:chgData name="Alexandra Berger" userId="99d1b1537154c9a2" providerId="LiveId" clId="{1592AE03-C496-4045-A407-3ADFB4C47B34}" dt="2026-04-07T09:24:00.262" v="982" actId="313"/>
        <pc:sldMkLst>
          <pc:docMk/>
          <pc:sldMk cId="1078389809" sldId="404"/>
        </pc:sldMkLst>
        <pc:spChg chg="mod">
          <ac:chgData name="Alexandra Berger" userId="99d1b1537154c9a2" providerId="LiveId" clId="{1592AE03-C496-4045-A407-3ADFB4C47B34}" dt="2026-04-07T09:24:00.262" v="982" actId="313"/>
          <ac:spMkLst>
            <pc:docMk/>
            <pc:sldMk cId="1078389809" sldId="404"/>
            <ac:spMk id="7" creationId="{67F06C91-6492-DF85-6F4C-5DDAED039A66}"/>
          </ac:spMkLst>
        </pc:spChg>
      </pc:sldChg>
      <pc:sldChg chg="modSp mod">
        <pc:chgData name="Alexandra Berger" userId="99d1b1537154c9a2" providerId="LiveId" clId="{1592AE03-C496-4045-A407-3ADFB4C47B34}" dt="2026-03-30T14:15:16.839" v="93" actId="1076"/>
        <pc:sldMkLst>
          <pc:docMk/>
          <pc:sldMk cId="2936747810" sldId="408"/>
        </pc:sldMkLst>
        <pc:spChg chg="mod">
          <ac:chgData name="Alexandra Berger" userId="99d1b1537154c9a2" providerId="LiveId" clId="{1592AE03-C496-4045-A407-3ADFB4C47B34}" dt="2026-03-30T14:15:16.839" v="93" actId="1076"/>
          <ac:spMkLst>
            <pc:docMk/>
            <pc:sldMk cId="2936747810" sldId="408"/>
            <ac:spMk id="2" creationId="{C8005B2B-2F0D-0073-B4A1-6824D382B2F7}"/>
          </ac:spMkLst>
        </pc:spChg>
      </pc:sldChg>
      <pc:sldChg chg="modSp mod ord">
        <pc:chgData name="Alexandra Berger" userId="99d1b1537154c9a2" providerId="LiveId" clId="{1592AE03-C496-4045-A407-3ADFB4C47B34}" dt="2026-04-07T14:52:39.376" v="1317" actId="20577"/>
        <pc:sldMkLst>
          <pc:docMk/>
          <pc:sldMk cId="3398243263" sldId="411"/>
        </pc:sldMkLst>
        <pc:spChg chg="mod">
          <ac:chgData name="Alexandra Berger" userId="99d1b1537154c9a2" providerId="LiveId" clId="{1592AE03-C496-4045-A407-3ADFB4C47B34}" dt="2026-04-07T14:52:39.376" v="1317" actId="20577"/>
          <ac:spMkLst>
            <pc:docMk/>
            <pc:sldMk cId="3398243263" sldId="411"/>
            <ac:spMk id="2" creationId="{E5C4812E-7B18-FCD2-EE38-D3AC55930E4A}"/>
          </ac:spMkLst>
        </pc:spChg>
      </pc:sldChg>
      <pc:sldChg chg="delSp modSp del mod ord">
        <pc:chgData name="Alexandra Berger" userId="99d1b1537154c9a2" providerId="LiveId" clId="{1592AE03-C496-4045-A407-3ADFB4C47B34}" dt="2026-04-08T14:23:13.627" v="1830" actId="47"/>
        <pc:sldMkLst>
          <pc:docMk/>
          <pc:sldMk cId="3128785629" sldId="412"/>
        </pc:sldMkLst>
        <pc:spChg chg="mod">
          <ac:chgData name="Alexandra Berger" userId="99d1b1537154c9a2" providerId="LiveId" clId="{1592AE03-C496-4045-A407-3ADFB4C47B34}" dt="2026-04-07T14:52:37.855" v="1314" actId="20577"/>
          <ac:spMkLst>
            <pc:docMk/>
            <pc:sldMk cId="3128785629" sldId="412"/>
            <ac:spMk id="2" creationId="{1CEDC23B-3871-30B3-2444-1A39B31A3635}"/>
          </ac:spMkLst>
        </pc:spChg>
        <pc:picChg chg="del">
          <ac:chgData name="Alexandra Berger" userId="99d1b1537154c9a2" providerId="LiveId" clId="{1592AE03-C496-4045-A407-3ADFB4C47B34}" dt="2026-04-08T14:18:12.470" v="1738" actId="478"/>
          <ac:picMkLst>
            <pc:docMk/>
            <pc:sldMk cId="3128785629" sldId="412"/>
            <ac:picMk id="4" creationId="{352C2897-CA51-C6F7-03F8-CBCC9FE88F09}"/>
          </ac:picMkLst>
        </pc:picChg>
        <pc:picChg chg="del">
          <ac:chgData name="Alexandra Berger" userId="99d1b1537154c9a2" providerId="LiveId" clId="{1592AE03-C496-4045-A407-3ADFB4C47B34}" dt="2026-04-08T14:18:13.961" v="1739" actId="478"/>
          <ac:picMkLst>
            <pc:docMk/>
            <pc:sldMk cId="3128785629" sldId="412"/>
            <ac:picMk id="5" creationId="{56EA1CD6-977D-F1EE-B84B-6E86C34B3815}"/>
          </ac:picMkLst>
        </pc:picChg>
      </pc:sldChg>
      <pc:sldChg chg="addSp delSp modSp mod">
        <pc:chgData name="Alexandra Berger" userId="99d1b1537154c9a2" providerId="LiveId" clId="{1592AE03-C496-4045-A407-3ADFB4C47B34}" dt="2026-04-14T08:35:22.005" v="3005" actId="478"/>
        <pc:sldMkLst>
          <pc:docMk/>
          <pc:sldMk cId="1449537134" sldId="417"/>
        </pc:sldMkLst>
        <pc:spChg chg="add mod">
          <ac:chgData name="Alexandra Berger" userId="99d1b1537154c9a2" providerId="LiveId" clId="{1592AE03-C496-4045-A407-3ADFB4C47B34}" dt="2026-04-07T09:22:28.735" v="942" actId="1076"/>
          <ac:spMkLst>
            <pc:docMk/>
            <pc:sldMk cId="1449537134" sldId="417"/>
            <ac:spMk id="3" creationId="{BD084950-56F9-5BFA-DABE-8D3280F12F36}"/>
          </ac:spMkLst>
        </pc:spChg>
        <pc:spChg chg="mod">
          <ac:chgData name="Alexandra Berger" userId="99d1b1537154c9a2" providerId="LiveId" clId="{1592AE03-C496-4045-A407-3ADFB4C47B34}" dt="2026-04-08T11:23:12.003" v="1675" actId="20577"/>
          <ac:spMkLst>
            <pc:docMk/>
            <pc:sldMk cId="1449537134" sldId="417"/>
            <ac:spMk id="8" creationId="{53778C9D-8503-C632-0E99-ABF76700D357}"/>
          </ac:spMkLst>
        </pc:spChg>
        <pc:spChg chg="mod">
          <ac:chgData name="Alexandra Berger" userId="99d1b1537154c9a2" providerId="LiveId" clId="{1592AE03-C496-4045-A407-3ADFB4C47B34}" dt="2026-04-07T09:21:47.699" v="902" actId="20577"/>
          <ac:spMkLst>
            <pc:docMk/>
            <pc:sldMk cId="1449537134" sldId="417"/>
            <ac:spMk id="14" creationId="{2105902B-42A8-3A64-51CA-514F1F394456}"/>
          </ac:spMkLst>
        </pc:spChg>
        <pc:spChg chg="mod">
          <ac:chgData name="Alexandra Berger" userId="99d1b1537154c9a2" providerId="LiveId" clId="{1592AE03-C496-4045-A407-3ADFB4C47B34}" dt="2026-04-14T07:24:36.637" v="2970" actId="20577"/>
          <ac:spMkLst>
            <pc:docMk/>
            <pc:sldMk cId="1449537134" sldId="417"/>
            <ac:spMk id="15" creationId="{85C3E268-852C-D165-81B1-F1FBE6815EE9}"/>
          </ac:spMkLst>
        </pc:spChg>
        <pc:picChg chg="mod">
          <ac:chgData name="Alexandra Berger" userId="99d1b1537154c9a2" providerId="LiveId" clId="{1592AE03-C496-4045-A407-3ADFB4C47B34}" dt="2026-04-07T09:22:25.487" v="941" actId="1076"/>
          <ac:picMkLst>
            <pc:docMk/>
            <pc:sldMk cId="1449537134" sldId="417"/>
            <ac:picMk id="6" creationId="{3D7162F0-7518-174F-F18A-E4690A8BE8D1}"/>
          </ac:picMkLst>
        </pc:picChg>
        <pc:picChg chg="add del mod">
          <ac:chgData name="Alexandra Berger" userId="99d1b1537154c9a2" providerId="LiveId" clId="{1592AE03-C496-4045-A407-3ADFB4C47B34}" dt="2026-04-14T08:35:22.005" v="3005" actId="478"/>
          <ac:picMkLst>
            <pc:docMk/>
            <pc:sldMk cId="1449537134" sldId="417"/>
            <ac:picMk id="10242" creationId="{75DD9176-AA05-B5CA-9AA5-D00EB2363BD8}"/>
          </ac:picMkLst>
        </pc:picChg>
      </pc:sldChg>
      <pc:sldChg chg="del">
        <pc:chgData name="Alexandra Berger" userId="99d1b1537154c9a2" providerId="LiveId" clId="{1592AE03-C496-4045-A407-3ADFB4C47B34}" dt="2026-03-30T15:15:17.233" v="462" actId="47"/>
        <pc:sldMkLst>
          <pc:docMk/>
          <pc:sldMk cId="3531490295" sldId="478"/>
        </pc:sldMkLst>
      </pc:sldChg>
      <pc:sldChg chg="addSp modSp mod">
        <pc:chgData name="Alexandra Berger" userId="99d1b1537154c9a2" providerId="LiveId" clId="{1592AE03-C496-4045-A407-3ADFB4C47B34}" dt="2026-04-14T08:36:03.370" v="3023" actId="1076"/>
        <pc:sldMkLst>
          <pc:docMk/>
          <pc:sldMk cId="2932069847" sldId="480"/>
        </pc:sldMkLst>
        <pc:spChg chg="mod">
          <ac:chgData name="Alexandra Berger" userId="99d1b1537154c9a2" providerId="LiveId" clId="{1592AE03-C496-4045-A407-3ADFB4C47B34}" dt="2026-04-14T07:27:42.993" v="3001" actId="20577"/>
          <ac:spMkLst>
            <pc:docMk/>
            <pc:sldMk cId="2932069847" sldId="480"/>
            <ac:spMk id="3" creationId="{B90BAB4B-8673-ADEF-D3A0-5C65D804CA74}"/>
          </ac:spMkLst>
        </pc:spChg>
        <pc:picChg chg="add mod">
          <ac:chgData name="Alexandra Berger" userId="99d1b1537154c9a2" providerId="LiveId" clId="{1592AE03-C496-4045-A407-3ADFB4C47B34}" dt="2026-04-14T08:35:59.996" v="3021" actId="1076"/>
          <ac:picMkLst>
            <pc:docMk/>
            <pc:sldMk cId="2932069847" sldId="480"/>
            <ac:picMk id="12" creationId="{09BB3FCB-6231-4ED0-3E59-9C327C723963}"/>
          </ac:picMkLst>
        </pc:picChg>
        <pc:picChg chg="add mod">
          <ac:chgData name="Alexandra Berger" userId="99d1b1537154c9a2" providerId="LiveId" clId="{1592AE03-C496-4045-A407-3ADFB4C47B34}" dt="2026-04-14T08:36:01.811" v="3022" actId="1076"/>
          <ac:picMkLst>
            <pc:docMk/>
            <pc:sldMk cId="2932069847" sldId="480"/>
            <ac:picMk id="19" creationId="{04C91A5D-DE63-0A6F-FEB3-FF06CA7567A8}"/>
          </ac:picMkLst>
        </pc:picChg>
        <pc:picChg chg="add mod">
          <ac:chgData name="Alexandra Berger" userId="99d1b1537154c9a2" providerId="LiveId" clId="{1592AE03-C496-4045-A407-3ADFB4C47B34}" dt="2026-04-14T08:35:54.400" v="3018" actId="1076"/>
          <ac:picMkLst>
            <pc:docMk/>
            <pc:sldMk cId="2932069847" sldId="480"/>
            <ac:picMk id="20" creationId="{B9C1F8F1-9111-03E9-36AD-FF4C15E3B8B3}"/>
          </ac:picMkLst>
        </pc:picChg>
        <pc:picChg chg="add mod">
          <ac:chgData name="Alexandra Berger" userId="99d1b1537154c9a2" providerId="LiveId" clId="{1592AE03-C496-4045-A407-3ADFB4C47B34}" dt="2026-04-14T08:36:03.370" v="3023" actId="1076"/>
          <ac:picMkLst>
            <pc:docMk/>
            <pc:sldMk cId="2932069847" sldId="480"/>
            <ac:picMk id="21" creationId="{02775A06-4ADF-2409-AB21-711E2A1A112A}"/>
          </ac:picMkLst>
        </pc:picChg>
      </pc:sldChg>
      <pc:sldChg chg="addSp delSp modSp del mod">
        <pc:chgData name="Alexandra Berger" userId="99d1b1537154c9a2" providerId="LiveId" clId="{1592AE03-C496-4045-A407-3ADFB4C47B34}" dt="2026-04-14T07:13:37.490" v="2742" actId="47"/>
        <pc:sldMkLst>
          <pc:docMk/>
          <pc:sldMk cId="3255400994" sldId="489"/>
        </pc:sldMkLst>
        <pc:spChg chg="del mod">
          <ac:chgData name="Alexandra Berger" userId="99d1b1537154c9a2" providerId="LiveId" clId="{1592AE03-C496-4045-A407-3ADFB4C47B34}" dt="2026-04-11T13:21:48.215" v="2549" actId="478"/>
          <ac:spMkLst>
            <pc:docMk/>
            <pc:sldMk cId="3255400994" sldId="489"/>
            <ac:spMk id="2" creationId="{904E8032-F87F-6EC9-F041-7AFAE363859A}"/>
          </ac:spMkLst>
        </pc:spChg>
        <pc:spChg chg="add mod">
          <ac:chgData name="Alexandra Berger" userId="99d1b1537154c9a2" providerId="LiveId" clId="{1592AE03-C496-4045-A407-3ADFB4C47B34}" dt="2026-04-11T13:22:30.625" v="2589" actId="1076"/>
          <ac:spMkLst>
            <pc:docMk/>
            <pc:sldMk cId="3255400994" sldId="489"/>
            <ac:spMk id="5" creationId="{5D24AEFA-A3B0-F8FE-D10E-AEB761AEE118}"/>
          </ac:spMkLst>
        </pc:spChg>
        <pc:spChg chg="add mod">
          <ac:chgData name="Alexandra Berger" userId="99d1b1537154c9a2" providerId="LiveId" clId="{1592AE03-C496-4045-A407-3ADFB4C47B34}" dt="2026-04-11T13:22:37.759" v="2591" actId="1076"/>
          <ac:spMkLst>
            <pc:docMk/>
            <pc:sldMk cId="3255400994" sldId="489"/>
            <ac:spMk id="7" creationId="{8ED5ECF8-BA48-0C30-1B8D-A7D6FDB82C20}"/>
          </ac:spMkLst>
        </pc:spChg>
        <pc:picChg chg="add mod">
          <ac:chgData name="Alexandra Berger" userId="99d1b1537154c9a2" providerId="LiveId" clId="{1592AE03-C496-4045-A407-3ADFB4C47B34}" dt="2026-04-11T13:22:14.049" v="2556" actId="1076"/>
          <ac:picMkLst>
            <pc:docMk/>
            <pc:sldMk cId="3255400994" sldId="489"/>
            <ac:picMk id="6146" creationId="{C70E2BB1-7AB1-EE5D-61BC-F9EAB93DAE40}"/>
          </ac:picMkLst>
        </pc:picChg>
      </pc:sldChg>
      <pc:sldChg chg="del">
        <pc:chgData name="Alexandra Berger" userId="99d1b1537154c9a2" providerId="LiveId" clId="{1592AE03-C496-4045-A407-3ADFB4C47B34}" dt="2026-03-30T15:42:05.466" v="671" actId="47"/>
        <pc:sldMkLst>
          <pc:docMk/>
          <pc:sldMk cId="3292949882" sldId="492"/>
        </pc:sldMkLst>
      </pc:sldChg>
      <pc:sldChg chg="ord">
        <pc:chgData name="Alexandra Berger" userId="99d1b1537154c9a2" providerId="LiveId" clId="{1592AE03-C496-4045-A407-3ADFB4C47B34}" dt="2026-04-14T07:25:55.115" v="2974"/>
        <pc:sldMkLst>
          <pc:docMk/>
          <pc:sldMk cId="2220856195" sldId="493"/>
        </pc:sldMkLst>
      </pc:sldChg>
      <pc:sldChg chg="del">
        <pc:chgData name="Alexandra Berger" userId="99d1b1537154c9a2" providerId="LiveId" clId="{1592AE03-C496-4045-A407-3ADFB4C47B34}" dt="2026-03-30T15:14:45.350" v="459" actId="47"/>
        <pc:sldMkLst>
          <pc:docMk/>
          <pc:sldMk cId="729221295" sldId="495"/>
        </pc:sldMkLst>
      </pc:sldChg>
      <pc:sldChg chg="modSp mod">
        <pc:chgData name="Alexandra Berger" userId="99d1b1537154c9a2" providerId="LiveId" clId="{1592AE03-C496-4045-A407-3ADFB4C47B34}" dt="2026-04-07T09:31:57.832" v="1003" actId="20577"/>
        <pc:sldMkLst>
          <pc:docMk/>
          <pc:sldMk cId="2697814930" sldId="499"/>
        </pc:sldMkLst>
        <pc:spChg chg="mod">
          <ac:chgData name="Alexandra Berger" userId="99d1b1537154c9a2" providerId="LiveId" clId="{1592AE03-C496-4045-A407-3ADFB4C47B34}" dt="2026-04-07T09:31:57.832" v="1003" actId="20577"/>
          <ac:spMkLst>
            <pc:docMk/>
            <pc:sldMk cId="2697814930" sldId="499"/>
            <ac:spMk id="4" creationId="{FC037F1D-679E-CD8B-8A79-7ADA8FDCB6EB}"/>
          </ac:spMkLst>
        </pc:spChg>
      </pc:sldChg>
      <pc:sldChg chg="del">
        <pc:chgData name="Alexandra Berger" userId="99d1b1537154c9a2" providerId="LiveId" clId="{1592AE03-C496-4045-A407-3ADFB4C47B34}" dt="2026-03-30T15:43:51.443" v="676" actId="47"/>
        <pc:sldMkLst>
          <pc:docMk/>
          <pc:sldMk cId="109653098" sldId="501"/>
        </pc:sldMkLst>
      </pc:sldChg>
      <pc:sldChg chg="del">
        <pc:chgData name="Alexandra Berger" userId="99d1b1537154c9a2" providerId="LiveId" clId="{1592AE03-C496-4045-A407-3ADFB4C47B34}" dt="2026-03-30T15:42:02.101" v="670" actId="47"/>
        <pc:sldMkLst>
          <pc:docMk/>
          <pc:sldMk cId="3020586524" sldId="505"/>
        </pc:sldMkLst>
      </pc:sldChg>
      <pc:sldChg chg="del ord">
        <pc:chgData name="Alexandra Berger" userId="99d1b1537154c9a2" providerId="LiveId" clId="{1592AE03-C496-4045-A407-3ADFB4C47B34}" dt="2026-03-30T15:16:32.149" v="480" actId="47"/>
        <pc:sldMkLst>
          <pc:docMk/>
          <pc:sldMk cId="1952941824" sldId="506"/>
        </pc:sldMkLst>
      </pc:sldChg>
      <pc:sldChg chg="addSp modSp mod ord">
        <pc:chgData name="Alexandra Berger" userId="99d1b1537154c9a2" providerId="LiveId" clId="{1592AE03-C496-4045-A407-3ADFB4C47B34}" dt="2026-04-14T07:06:58.615" v="2656" actId="14100"/>
        <pc:sldMkLst>
          <pc:docMk/>
          <pc:sldMk cId="4135793120" sldId="508"/>
        </pc:sldMkLst>
        <pc:spChg chg="mod">
          <ac:chgData name="Alexandra Berger" userId="99d1b1537154c9a2" providerId="LiveId" clId="{1592AE03-C496-4045-A407-3ADFB4C47B34}" dt="2026-04-14T07:06:58.615" v="2656" actId="14100"/>
          <ac:spMkLst>
            <pc:docMk/>
            <pc:sldMk cId="4135793120" sldId="508"/>
            <ac:spMk id="3" creationId="{B5676EB8-BD24-D9E1-E775-D0758779CF9A}"/>
          </ac:spMkLst>
        </pc:spChg>
        <pc:spChg chg="add mod ord">
          <ac:chgData name="Alexandra Berger" userId="99d1b1537154c9a2" providerId="LiveId" clId="{1592AE03-C496-4045-A407-3ADFB4C47B34}" dt="2026-04-14T07:05:38.621" v="2645" actId="1076"/>
          <ac:spMkLst>
            <pc:docMk/>
            <pc:sldMk cId="4135793120" sldId="508"/>
            <ac:spMk id="6" creationId="{541CD051-7760-4055-62F6-D9B6649F6CB3}"/>
          </ac:spMkLst>
        </pc:spChg>
        <pc:picChg chg="add mod">
          <ac:chgData name="Alexandra Berger" userId="99d1b1537154c9a2" providerId="LiveId" clId="{1592AE03-C496-4045-A407-3ADFB4C47B34}" dt="2026-04-14T07:06:47.708" v="2654" actId="1076"/>
          <ac:picMkLst>
            <pc:docMk/>
            <pc:sldMk cId="4135793120" sldId="508"/>
            <ac:picMk id="8" creationId="{850AF007-552B-804B-63EF-6E9FE4C03AEF}"/>
          </ac:picMkLst>
        </pc:picChg>
        <pc:picChg chg="add mod">
          <ac:chgData name="Alexandra Berger" userId="99d1b1537154c9a2" providerId="LiveId" clId="{1592AE03-C496-4045-A407-3ADFB4C47B34}" dt="2026-04-14T07:05:49.795" v="2648" actId="1076"/>
          <ac:picMkLst>
            <pc:docMk/>
            <pc:sldMk cId="4135793120" sldId="508"/>
            <ac:picMk id="7170" creationId="{7570489B-AA2C-A038-BC38-9B05B04BA70E}"/>
          </ac:picMkLst>
        </pc:picChg>
      </pc:sldChg>
      <pc:sldChg chg="del">
        <pc:chgData name="Alexandra Berger" userId="99d1b1537154c9a2" providerId="LiveId" clId="{1592AE03-C496-4045-A407-3ADFB4C47B34}" dt="2026-03-30T14:14:31.768" v="90" actId="47"/>
        <pc:sldMkLst>
          <pc:docMk/>
          <pc:sldMk cId="859019889" sldId="516"/>
        </pc:sldMkLst>
      </pc:sldChg>
      <pc:sldChg chg="del">
        <pc:chgData name="Alexandra Berger" userId="99d1b1537154c9a2" providerId="LiveId" clId="{1592AE03-C496-4045-A407-3ADFB4C47B34}" dt="2026-03-30T15:15:14.304" v="461" actId="47"/>
        <pc:sldMkLst>
          <pc:docMk/>
          <pc:sldMk cId="1226035273" sldId="517"/>
        </pc:sldMkLst>
      </pc:sldChg>
      <pc:sldChg chg="delSp del mod ord">
        <pc:chgData name="Alexandra Berger" userId="99d1b1537154c9a2" providerId="LiveId" clId="{1592AE03-C496-4045-A407-3ADFB4C47B34}" dt="2026-04-07T15:55:11.322" v="1358" actId="47"/>
        <pc:sldMkLst>
          <pc:docMk/>
          <pc:sldMk cId="3316962688" sldId="523"/>
        </pc:sldMkLst>
        <pc:spChg chg="del">
          <ac:chgData name="Alexandra Berger" userId="99d1b1537154c9a2" providerId="LiveId" clId="{1592AE03-C496-4045-A407-3ADFB4C47B34}" dt="2026-04-07T15:55:05.595" v="1357" actId="478"/>
          <ac:spMkLst>
            <pc:docMk/>
            <pc:sldMk cId="3316962688" sldId="523"/>
            <ac:spMk id="9" creationId="{417E955A-FC20-E3DF-822D-7C520C26924C}"/>
          </ac:spMkLst>
        </pc:spChg>
      </pc:sldChg>
      <pc:sldChg chg="delSp modSp del mod">
        <pc:chgData name="Alexandra Berger" userId="99d1b1537154c9a2" providerId="LiveId" clId="{1592AE03-C496-4045-A407-3ADFB4C47B34}" dt="2026-04-07T16:13:18.340" v="1601" actId="47"/>
        <pc:sldMkLst>
          <pc:docMk/>
          <pc:sldMk cId="2582284181" sldId="524"/>
        </pc:sldMkLst>
        <pc:spChg chg="mod">
          <ac:chgData name="Alexandra Berger" userId="99d1b1537154c9a2" providerId="LiveId" clId="{1592AE03-C496-4045-A407-3ADFB4C47B34}" dt="2026-03-30T16:37:14.715" v="727" actId="20577"/>
          <ac:spMkLst>
            <pc:docMk/>
            <pc:sldMk cId="2582284181" sldId="524"/>
            <ac:spMk id="4" creationId="{69C1B6EF-7FF7-EBBB-AF7C-1979E99FEC9F}"/>
          </ac:spMkLst>
        </pc:spChg>
        <pc:spChg chg="del mod">
          <ac:chgData name="Alexandra Berger" userId="99d1b1537154c9a2" providerId="LiveId" clId="{1592AE03-C496-4045-A407-3ADFB4C47B34}" dt="2026-04-07T16:11:51.648" v="1542" actId="478"/>
          <ac:spMkLst>
            <pc:docMk/>
            <pc:sldMk cId="2582284181" sldId="524"/>
            <ac:spMk id="7" creationId="{8461585B-02B5-8D51-0BAB-9ADE7514C07D}"/>
          </ac:spMkLst>
        </pc:spChg>
        <pc:spChg chg="del mod">
          <ac:chgData name="Alexandra Berger" userId="99d1b1537154c9a2" providerId="LiveId" clId="{1592AE03-C496-4045-A407-3ADFB4C47B34}" dt="2026-04-07T16:11:54.485" v="1543" actId="478"/>
          <ac:spMkLst>
            <pc:docMk/>
            <pc:sldMk cId="2582284181" sldId="524"/>
            <ac:spMk id="8" creationId="{856F7CD8-00BD-3930-B6EE-5C7F668BCD10}"/>
          </ac:spMkLst>
        </pc:spChg>
      </pc:sldChg>
      <pc:sldChg chg="addSp delSp modSp mod">
        <pc:chgData name="Alexandra Berger" userId="99d1b1537154c9a2" providerId="LiveId" clId="{1592AE03-C496-4045-A407-3ADFB4C47B34}" dt="2026-04-10T10:38:24.362" v="2495" actId="478"/>
        <pc:sldMkLst>
          <pc:docMk/>
          <pc:sldMk cId="1166275831" sldId="526"/>
        </pc:sldMkLst>
        <pc:spChg chg="add del mod">
          <ac:chgData name="Alexandra Berger" userId="99d1b1537154c9a2" providerId="LiveId" clId="{1592AE03-C496-4045-A407-3ADFB4C47B34}" dt="2026-04-10T10:38:24.362" v="2495" actId="478"/>
          <ac:spMkLst>
            <pc:docMk/>
            <pc:sldMk cId="1166275831" sldId="526"/>
            <ac:spMk id="5" creationId="{BEA99DC8-55EA-47D0-87E4-B2869874F788}"/>
          </ac:spMkLst>
        </pc:spChg>
      </pc:sldChg>
      <pc:sldChg chg="modSp del mod ord">
        <pc:chgData name="Alexandra Berger" userId="99d1b1537154c9a2" providerId="LiveId" clId="{1592AE03-C496-4045-A407-3ADFB4C47B34}" dt="2026-04-08T13:59:46.972" v="1688" actId="47"/>
        <pc:sldMkLst>
          <pc:docMk/>
          <pc:sldMk cId="2792274697" sldId="527"/>
        </pc:sldMkLst>
        <pc:spChg chg="mod">
          <ac:chgData name="Alexandra Berger" userId="99d1b1537154c9a2" providerId="LiveId" clId="{1592AE03-C496-4045-A407-3ADFB4C47B34}" dt="2026-03-30T14:34:21.982" v="117" actId="1076"/>
          <ac:spMkLst>
            <pc:docMk/>
            <pc:sldMk cId="2792274697" sldId="527"/>
            <ac:spMk id="5" creationId="{C8B874FB-C953-3794-D2B4-CB1FB6921A62}"/>
          </ac:spMkLst>
        </pc:spChg>
      </pc:sldChg>
      <pc:sldChg chg="del ord">
        <pc:chgData name="Alexandra Berger" userId="99d1b1537154c9a2" providerId="LiveId" clId="{1592AE03-C496-4045-A407-3ADFB4C47B34}" dt="2026-03-30T15:42:24.669" v="674" actId="47"/>
        <pc:sldMkLst>
          <pc:docMk/>
          <pc:sldMk cId="2216821569" sldId="530"/>
        </pc:sldMkLst>
      </pc:sldChg>
      <pc:sldChg chg="del">
        <pc:chgData name="Alexandra Berger" userId="99d1b1537154c9a2" providerId="LiveId" clId="{1592AE03-C496-4045-A407-3ADFB4C47B34}" dt="2026-03-30T15:42:16.780" v="672" actId="47"/>
        <pc:sldMkLst>
          <pc:docMk/>
          <pc:sldMk cId="1535565174" sldId="532"/>
        </pc:sldMkLst>
      </pc:sldChg>
      <pc:sldChg chg="ord">
        <pc:chgData name="Alexandra Berger" userId="99d1b1537154c9a2" providerId="LiveId" clId="{1592AE03-C496-4045-A407-3ADFB4C47B34}" dt="2026-03-30T14:30:37.173" v="97"/>
        <pc:sldMkLst>
          <pc:docMk/>
          <pc:sldMk cId="3217348456" sldId="535"/>
        </pc:sldMkLst>
      </pc:sldChg>
      <pc:sldChg chg="del ord">
        <pc:chgData name="Alexandra Berger" userId="99d1b1537154c9a2" providerId="LiveId" clId="{1592AE03-C496-4045-A407-3ADFB4C47B34}" dt="2026-04-07T15:52:45.039" v="1318" actId="47"/>
        <pc:sldMkLst>
          <pc:docMk/>
          <pc:sldMk cId="2744670610" sldId="537"/>
        </pc:sldMkLst>
      </pc:sldChg>
      <pc:sldChg chg="addSp modSp mod">
        <pc:chgData name="Alexandra Berger" userId="99d1b1537154c9a2" providerId="LiveId" clId="{1592AE03-C496-4045-A407-3ADFB4C47B34}" dt="2026-04-14T07:14:23.415" v="2750" actId="1076"/>
        <pc:sldMkLst>
          <pc:docMk/>
          <pc:sldMk cId="2955278301" sldId="542"/>
        </pc:sldMkLst>
        <pc:spChg chg="mod">
          <ac:chgData name="Alexandra Berger" userId="99d1b1537154c9a2" providerId="LiveId" clId="{1592AE03-C496-4045-A407-3ADFB4C47B34}" dt="2026-04-14T07:13:54.616" v="2744" actId="27636"/>
          <ac:spMkLst>
            <pc:docMk/>
            <pc:sldMk cId="2955278301" sldId="542"/>
            <ac:spMk id="5" creationId="{46391533-CBA0-345C-4FB8-9DC209F855B6}"/>
          </ac:spMkLst>
        </pc:spChg>
        <pc:spChg chg="add mod">
          <ac:chgData name="Alexandra Berger" userId="99d1b1537154c9a2" providerId="LiveId" clId="{1592AE03-C496-4045-A407-3ADFB4C47B34}" dt="2026-04-14T07:14:23.415" v="2750" actId="1076"/>
          <ac:spMkLst>
            <pc:docMk/>
            <pc:sldMk cId="2955278301" sldId="542"/>
            <ac:spMk id="6" creationId="{4359FA73-210D-18CB-E2FB-17ADE808E286}"/>
          </ac:spMkLst>
        </pc:spChg>
        <pc:picChg chg="add mod">
          <ac:chgData name="Alexandra Berger" userId="99d1b1537154c9a2" providerId="LiveId" clId="{1592AE03-C496-4045-A407-3ADFB4C47B34}" dt="2026-04-14T07:13:59.293" v="2746" actId="1076"/>
          <ac:picMkLst>
            <pc:docMk/>
            <pc:sldMk cId="2955278301" sldId="542"/>
            <ac:picMk id="7" creationId="{7C14682F-7937-A556-1B86-C861421CF6C7}"/>
          </ac:picMkLst>
        </pc:picChg>
      </pc:sldChg>
      <pc:sldChg chg="del ord">
        <pc:chgData name="Alexandra Berger" userId="99d1b1537154c9a2" providerId="LiveId" clId="{1592AE03-C496-4045-A407-3ADFB4C47B34}" dt="2026-03-30T15:43:41.779" v="675" actId="47"/>
        <pc:sldMkLst>
          <pc:docMk/>
          <pc:sldMk cId="2055878778" sldId="545"/>
        </pc:sldMkLst>
      </pc:sldChg>
      <pc:sldChg chg="ord">
        <pc:chgData name="Alexandra Berger" userId="99d1b1537154c9a2" providerId="LiveId" clId="{1592AE03-C496-4045-A407-3ADFB4C47B34}" dt="2026-03-30T15:15:37.708" v="469"/>
        <pc:sldMkLst>
          <pc:docMk/>
          <pc:sldMk cId="731482883" sldId="546"/>
        </pc:sldMkLst>
      </pc:sldChg>
      <pc:sldChg chg="del">
        <pc:chgData name="Alexandra Berger" userId="99d1b1537154c9a2" providerId="LiveId" clId="{1592AE03-C496-4045-A407-3ADFB4C47B34}" dt="2026-03-30T15:15:50.612" v="473" actId="47"/>
        <pc:sldMkLst>
          <pc:docMk/>
          <pc:sldMk cId="3008457512" sldId="550"/>
        </pc:sldMkLst>
      </pc:sldChg>
      <pc:sldChg chg="del">
        <pc:chgData name="Alexandra Berger" userId="99d1b1537154c9a2" providerId="LiveId" clId="{1592AE03-C496-4045-A407-3ADFB4C47B34}" dt="2026-03-30T15:15:45.929" v="472" actId="47"/>
        <pc:sldMkLst>
          <pc:docMk/>
          <pc:sldMk cId="557411941" sldId="554"/>
        </pc:sldMkLst>
      </pc:sldChg>
      <pc:sldChg chg="ord">
        <pc:chgData name="Alexandra Berger" userId="99d1b1537154c9a2" providerId="LiveId" clId="{1592AE03-C496-4045-A407-3ADFB4C47B34}" dt="2026-03-30T15:15:27.404" v="467"/>
        <pc:sldMkLst>
          <pc:docMk/>
          <pc:sldMk cId="2572024157" sldId="555"/>
        </pc:sldMkLst>
      </pc:sldChg>
      <pc:sldChg chg="addSp delSp modSp mod ord modNotes">
        <pc:chgData name="Alexandra Berger" userId="99d1b1537154c9a2" providerId="LiveId" clId="{1592AE03-C496-4045-A407-3ADFB4C47B34}" dt="2026-04-14T08:37:27.142" v="3052" actId="1076"/>
        <pc:sldMkLst>
          <pc:docMk/>
          <pc:sldMk cId="2482658803" sldId="557"/>
        </pc:sldMkLst>
        <pc:spChg chg="mod">
          <ac:chgData name="Alexandra Berger" userId="99d1b1537154c9a2" providerId="LiveId" clId="{1592AE03-C496-4045-A407-3ADFB4C47B34}" dt="2026-04-07T09:12:12.603" v="855" actId="20577"/>
          <ac:spMkLst>
            <pc:docMk/>
            <pc:sldMk cId="2482658803" sldId="557"/>
            <ac:spMk id="3" creationId="{73A03E72-6171-2A9F-2A14-7186AE0BDD79}"/>
          </ac:spMkLst>
        </pc:spChg>
        <pc:spChg chg="add mod ord">
          <ac:chgData name="Alexandra Berger" userId="99d1b1537154c9a2" providerId="LiveId" clId="{1592AE03-C496-4045-A407-3ADFB4C47B34}" dt="2026-04-09T10:49:19.682" v="2424" actId="167"/>
          <ac:spMkLst>
            <pc:docMk/>
            <pc:sldMk cId="2482658803" sldId="557"/>
            <ac:spMk id="5" creationId="{A196AA3C-0A3B-B29F-882F-276AF364ABAE}"/>
          </ac:spMkLst>
        </pc:spChg>
        <pc:spChg chg="mod">
          <ac:chgData name="Alexandra Berger" userId="99d1b1537154c9a2" providerId="LiveId" clId="{1592AE03-C496-4045-A407-3ADFB4C47B34}" dt="2026-04-09T10:31:54.597" v="2405" actId="207"/>
          <ac:spMkLst>
            <pc:docMk/>
            <pc:sldMk cId="2482658803" sldId="557"/>
            <ac:spMk id="16" creationId="{FE60681D-D68F-BBE9-4709-47D5EE057551}"/>
          </ac:spMkLst>
        </pc:spChg>
        <pc:spChg chg="mod">
          <ac:chgData name="Alexandra Berger" userId="99d1b1537154c9a2" providerId="LiveId" clId="{1592AE03-C496-4045-A407-3ADFB4C47B34}" dt="2026-04-09T10:31:44.769" v="2403" actId="207"/>
          <ac:spMkLst>
            <pc:docMk/>
            <pc:sldMk cId="2482658803" sldId="557"/>
            <ac:spMk id="17" creationId="{46673136-D55F-F803-6ECA-DD551AF208C8}"/>
          </ac:spMkLst>
        </pc:spChg>
        <pc:spChg chg="mod">
          <ac:chgData name="Alexandra Berger" userId="99d1b1537154c9a2" providerId="LiveId" clId="{1592AE03-C496-4045-A407-3ADFB4C47B34}" dt="2026-04-09T10:49:36.820" v="2432" actId="1076"/>
          <ac:spMkLst>
            <pc:docMk/>
            <pc:sldMk cId="2482658803" sldId="557"/>
            <ac:spMk id="19" creationId="{EBFB1950-2E91-35AC-46AE-B93DF4CE2E57}"/>
          </ac:spMkLst>
        </pc:spChg>
        <pc:spChg chg="del mod">
          <ac:chgData name="Alexandra Berger" userId="99d1b1537154c9a2" providerId="LiveId" clId="{1592AE03-C496-4045-A407-3ADFB4C47B34}" dt="2026-04-14T08:37:19.457" v="3049" actId="478"/>
          <ac:spMkLst>
            <pc:docMk/>
            <pc:sldMk cId="2482658803" sldId="557"/>
            <ac:spMk id="21" creationId="{A4FCA387-4054-DE7F-280C-170773C97584}"/>
          </ac:spMkLst>
        </pc:spChg>
        <pc:spChg chg="del mod">
          <ac:chgData name="Alexandra Berger" userId="99d1b1537154c9a2" providerId="LiveId" clId="{1592AE03-C496-4045-A407-3ADFB4C47B34}" dt="2026-04-14T08:37:23.391" v="3050" actId="478"/>
          <ac:spMkLst>
            <pc:docMk/>
            <pc:sldMk cId="2482658803" sldId="557"/>
            <ac:spMk id="22" creationId="{30A41EB6-206D-1924-1DF5-10BFE1FBC5E5}"/>
          </ac:spMkLst>
        </pc:spChg>
        <pc:graphicFrameChg chg="add mod ord">
          <ac:chgData name="Alexandra Berger" userId="99d1b1537154c9a2" providerId="LiveId" clId="{1592AE03-C496-4045-A407-3ADFB4C47B34}" dt="2026-04-09T10:49:39.541" v="2433" actId="14100"/>
          <ac:graphicFrameMkLst>
            <pc:docMk/>
            <pc:sldMk cId="2482658803" sldId="557"/>
            <ac:graphicFrameMk id="10" creationId="{7D3460B6-AD06-182A-7C35-5BBD5B946D7A}"/>
          </ac:graphicFrameMkLst>
        </pc:graphicFrameChg>
        <pc:picChg chg="add del mod ord">
          <ac:chgData name="Alexandra Berger" userId="99d1b1537154c9a2" providerId="LiveId" clId="{1592AE03-C496-4045-A407-3ADFB4C47B34}" dt="2026-04-09T10:31:25.487" v="2397" actId="478"/>
          <ac:picMkLst>
            <pc:docMk/>
            <pc:sldMk cId="2482658803" sldId="557"/>
            <ac:picMk id="4" creationId="{106086FA-CF35-A7E6-78D9-6F4FA2BBB375}"/>
          </ac:picMkLst>
        </pc:picChg>
        <pc:picChg chg="add del">
          <ac:chgData name="Alexandra Berger" userId="99d1b1537154c9a2" providerId="LiveId" clId="{1592AE03-C496-4045-A407-3ADFB4C47B34}" dt="2026-04-09T10:41:01.918" v="2411" actId="22"/>
          <ac:picMkLst>
            <pc:docMk/>
            <pc:sldMk cId="2482658803" sldId="557"/>
            <ac:picMk id="9" creationId="{99303080-5E92-2159-423E-8410F0C81A6F}"/>
          </ac:picMkLst>
        </pc:picChg>
        <pc:picChg chg="add mod">
          <ac:chgData name="Alexandra Berger" userId="99d1b1537154c9a2" providerId="LiveId" clId="{1592AE03-C496-4045-A407-3ADFB4C47B34}" dt="2026-04-14T08:37:27.142" v="3052" actId="1076"/>
          <ac:picMkLst>
            <pc:docMk/>
            <pc:sldMk cId="2482658803" sldId="557"/>
            <ac:picMk id="11" creationId="{D743C8E3-12B4-CAC0-C6D7-FF1C5BED9C53}"/>
          </ac:picMkLst>
        </pc:picChg>
        <pc:picChg chg="del">
          <ac:chgData name="Alexandra Berger" userId="99d1b1537154c9a2" providerId="LiveId" clId="{1592AE03-C496-4045-A407-3ADFB4C47B34}" dt="2026-04-09T10:49:04.284" v="2418" actId="478"/>
          <ac:picMkLst>
            <pc:docMk/>
            <pc:sldMk cId="2482658803" sldId="557"/>
            <ac:picMk id="12" creationId="{45D3A3F0-8713-389E-AC95-760C16E755CD}"/>
          </ac:picMkLst>
        </pc:picChg>
        <pc:picChg chg="add mod">
          <ac:chgData name="Alexandra Berger" userId="99d1b1537154c9a2" providerId="LiveId" clId="{1592AE03-C496-4045-A407-3ADFB4C47B34}" dt="2026-04-14T08:37:25.503" v="3051" actId="1076"/>
          <ac:picMkLst>
            <pc:docMk/>
            <pc:sldMk cId="2482658803" sldId="557"/>
            <ac:picMk id="13" creationId="{CED1D11E-A0EF-7A88-D469-DF5204492DCF}"/>
          </ac:picMkLst>
        </pc:picChg>
        <pc:picChg chg="del">
          <ac:chgData name="Alexandra Berger" userId="99d1b1537154c9a2" providerId="LiveId" clId="{1592AE03-C496-4045-A407-3ADFB4C47B34}" dt="2026-03-30T15:09:35.553" v="391" actId="478"/>
          <ac:picMkLst>
            <pc:docMk/>
            <pc:sldMk cId="2482658803" sldId="557"/>
            <ac:picMk id="14" creationId="{6F9644AA-447B-BF21-C29A-FA2BB4314D34}"/>
          </ac:picMkLst>
        </pc:picChg>
        <pc:picChg chg="add mod">
          <ac:chgData name="Alexandra Berger" userId="99d1b1537154c9a2" providerId="LiveId" clId="{1592AE03-C496-4045-A407-3ADFB4C47B34}" dt="2026-04-09T10:31:34.342" v="2401" actId="1076"/>
          <ac:picMkLst>
            <pc:docMk/>
            <pc:sldMk cId="2482658803" sldId="557"/>
            <ac:picMk id="5122" creationId="{653EC031-DE6F-D143-7CAC-7B52E187C1C4}"/>
          </ac:picMkLst>
        </pc:picChg>
        <pc:cxnChg chg="mod">
          <ac:chgData name="Alexandra Berger" userId="99d1b1537154c9a2" providerId="LiveId" clId="{1592AE03-C496-4045-A407-3ADFB4C47B34}" dt="2026-04-07T09:12:07.385" v="848" actId="13822"/>
          <ac:cxnSpMkLst>
            <pc:docMk/>
            <pc:sldMk cId="2482658803" sldId="557"/>
            <ac:cxnSpMk id="8" creationId="{C27D821E-CD08-938D-A706-09E7CFA4D17E}"/>
          </ac:cxnSpMkLst>
        </pc:cxnChg>
      </pc:sldChg>
      <pc:sldChg chg="addSp delSp modSp mod ord">
        <pc:chgData name="Alexandra Berger" userId="99d1b1537154c9a2" providerId="LiveId" clId="{1592AE03-C496-4045-A407-3ADFB4C47B34}" dt="2026-03-30T15:40:46.006" v="669" actId="20577"/>
        <pc:sldMkLst>
          <pc:docMk/>
          <pc:sldMk cId="565454266" sldId="558"/>
        </pc:sldMkLst>
        <pc:spChg chg="add mod">
          <ac:chgData name="Alexandra Berger" userId="99d1b1537154c9a2" providerId="LiveId" clId="{1592AE03-C496-4045-A407-3ADFB4C47B34}" dt="2026-03-30T15:23:51.177" v="639" actId="20577"/>
          <ac:spMkLst>
            <pc:docMk/>
            <pc:sldMk cId="565454266" sldId="558"/>
            <ac:spMk id="9" creationId="{1C0F7FA7-DE59-0004-93CE-8B2F7183DE92}"/>
          </ac:spMkLst>
        </pc:spChg>
        <pc:spChg chg="add del mod">
          <ac:chgData name="Alexandra Berger" userId="99d1b1537154c9a2" providerId="LiveId" clId="{1592AE03-C496-4045-A407-3ADFB4C47B34}" dt="2026-03-30T15:38:49.400" v="641" actId="478"/>
          <ac:spMkLst>
            <pc:docMk/>
            <pc:sldMk cId="565454266" sldId="558"/>
            <ac:spMk id="11" creationId="{7132DF09-A908-05F1-7EDB-585D0E351DA6}"/>
          </ac:spMkLst>
        </pc:spChg>
        <pc:spChg chg="add mod">
          <ac:chgData name="Alexandra Berger" userId="99d1b1537154c9a2" providerId="LiveId" clId="{1592AE03-C496-4045-A407-3ADFB4C47B34}" dt="2026-03-30T15:40:08.996" v="654" actId="1076"/>
          <ac:spMkLst>
            <pc:docMk/>
            <pc:sldMk cId="565454266" sldId="558"/>
            <ac:spMk id="12" creationId="{1311D95F-519D-FF30-D7BA-128DF3952511}"/>
          </ac:spMkLst>
        </pc:spChg>
        <pc:spChg chg="add mod">
          <ac:chgData name="Alexandra Berger" userId="99d1b1537154c9a2" providerId="LiveId" clId="{1592AE03-C496-4045-A407-3ADFB4C47B34}" dt="2026-03-30T15:40:16.855" v="660" actId="20577"/>
          <ac:spMkLst>
            <pc:docMk/>
            <pc:sldMk cId="565454266" sldId="558"/>
            <ac:spMk id="13" creationId="{AB136696-58A7-492E-B54A-73B97C898032}"/>
          </ac:spMkLst>
        </pc:spChg>
        <pc:spChg chg="add mod">
          <ac:chgData name="Alexandra Berger" userId="99d1b1537154c9a2" providerId="LiveId" clId="{1592AE03-C496-4045-A407-3ADFB4C47B34}" dt="2026-03-30T15:40:46.006" v="669" actId="20577"/>
          <ac:spMkLst>
            <pc:docMk/>
            <pc:sldMk cId="565454266" sldId="558"/>
            <ac:spMk id="15" creationId="{D1F1B758-C013-1DBE-963B-FFECA4F2ECD7}"/>
          </ac:spMkLst>
        </pc:spChg>
        <pc:spChg chg="mod">
          <ac:chgData name="Alexandra Berger" userId="99d1b1537154c9a2" providerId="LiveId" clId="{1592AE03-C496-4045-A407-3ADFB4C47B34}" dt="2026-03-30T15:22:17.293" v="524" actId="403"/>
          <ac:spMkLst>
            <pc:docMk/>
            <pc:sldMk cId="565454266" sldId="558"/>
            <ac:spMk id="16" creationId="{02B2748A-DACD-8808-5157-143556BE9E47}"/>
          </ac:spMkLst>
        </pc:spChg>
        <pc:spChg chg="mod">
          <ac:chgData name="Alexandra Berger" userId="99d1b1537154c9a2" providerId="LiveId" clId="{1592AE03-C496-4045-A407-3ADFB4C47B34}" dt="2026-03-30T15:22:01.867" v="516" actId="404"/>
          <ac:spMkLst>
            <pc:docMk/>
            <pc:sldMk cId="565454266" sldId="558"/>
            <ac:spMk id="17" creationId="{D63741E1-0704-6978-7703-15B10483D8BE}"/>
          </ac:spMkLst>
        </pc:spChg>
        <pc:spChg chg="mod">
          <ac:chgData name="Alexandra Berger" userId="99d1b1537154c9a2" providerId="LiveId" clId="{1592AE03-C496-4045-A407-3ADFB4C47B34}" dt="2026-03-30T15:22:08.169" v="519" actId="1076"/>
          <ac:spMkLst>
            <pc:docMk/>
            <pc:sldMk cId="565454266" sldId="558"/>
            <ac:spMk id="18" creationId="{E02367D7-387A-A164-D32B-935EF79BE61D}"/>
          </ac:spMkLst>
        </pc:spChg>
        <pc:picChg chg="add mod ord modCrop">
          <ac:chgData name="Alexandra Berger" userId="99d1b1537154c9a2" providerId="LiveId" clId="{1592AE03-C496-4045-A407-3ADFB4C47B34}" dt="2026-03-30T15:22:44.846" v="529" actId="1076"/>
          <ac:picMkLst>
            <pc:docMk/>
            <pc:sldMk cId="565454266" sldId="558"/>
            <ac:picMk id="2" creationId="{109B8390-82AD-17AF-8A2F-CA581D51C915}"/>
          </ac:picMkLst>
        </pc:picChg>
        <pc:picChg chg="add mod ord">
          <ac:chgData name="Alexandra Berger" userId="99d1b1537154c9a2" providerId="LiveId" clId="{1592AE03-C496-4045-A407-3ADFB4C47B34}" dt="2026-03-30T15:21:23.431" v="510" actId="167"/>
          <ac:picMkLst>
            <pc:docMk/>
            <pc:sldMk cId="565454266" sldId="558"/>
            <ac:picMk id="4" creationId="{EC8587E7-594E-7B4C-F509-5A2257D67D99}"/>
          </ac:picMkLst>
        </pc:picChg>
        <pc:picChg chg="add mod ord modCrop">
          <ac:chgData name="Alexandra Berger" userId="99d1b1537154c9a2" providerId="LiveId" clId="{1592AE03-C496-4045-A407-3ADFB4C47B34}" dt="2026-03-30T15:22:39.713" v="527" actId="14100"/>
          <ac:picMkLst>
            <pc:docMk/>
            <pc:sldMk cId="565454266" sldId="558"/>
            <ac:picMk id="5" creationId="{2FA972ED-D414-2CCC-7EB4-CA2A4D1849C8}"/>
          </ac:picMkLst>
        </pc:picChg>
        <pc:picChg chg="del">
          <ac:chgData name="Alexandra Berger" userId="99d1b1537154c9a2" providerId="LiveId" clId="{1592AE03-C496-4045-A407-3ADFB4C47B34}" dt="2026-03-30T15:21:51.778" v="512" actId="478"/>
          <ac:picMkLst>
            <pc:docMk/>
            <pc:sldMk cId="565454266" sldId="558"/>
            <ac:picMk id="6" creationId="{6687BAE1-F973-F387-3ECF-10D84E83AC61}"/>
          </ac:picMkLst>
        </pc:picChg>
        <pc:picChg chg="del">
          <ac:chgData name="Alexandra Berger" userId="99d1b1537154c9a2" providerId="LiveId" clId="{1592AE03-C496-4045-A407-3ADFB4C47B34}" dt="2026-03-30T15:20:20.322" v="495" actId="478"/>
          <ac:picMkLst>
            <pc:docMk/>
            <pc:sldMk cId="565454266" sldId="558"/>
            <ac:picMk id="10" creationId="{1DD3622E-7E32-88E2-95BC-1DA2A1EC31CE}"/>
          </ac:picMkLst>
        </pc:picChg>
        <pc:picChg chg="del">
          <ac:chgData name="Alexandra Berger" userId="99d1b1537154c9a2" providerId="LiveId" clId="{1592AE03-C496-4045-A407-3ADFB4C47B34}" dt="2026-03-30T15:21:17.356" v="507" actId="478"/>
          <ac:picMkLst>
            <pc:docMk/>
            <pc:sldMk cId="565454266" sldId="558"/>
            <ac:picMk id="14" creationId="{084A0DBA-C417-7E43-FD87-DD45539E1EA7}"/>
          </ac:picMkLst>
        </pc:picChg>
      </pc:sldChg>
      <pc:sldChg chg="del">
        <pc:chgData name="Alexandra Berger" userId="99d1b1537154c9a2" providerId="LiveId" clId="{1592AE03-C496-4045-A407-3ADFB4C47B34}" dt="2026-03-29T14:24:04.934" v="0" actId="47"/>
        <pc:sldMkLst>
          <pc:docMk/>
          <pc:sldMk cId="2797631199" sldId="565"/>
        </pc:sldMkLst>
      </pc:sldChg>
      <pc:sldChg chg="del">
        <pc:chgData name="Alexandra Berger" userId="99d1b1537154c9a2" providerId="LiveId" clId="{1592AE03-C496-4045-A407-3ADFB4C47B34}" dt="2026-03-30T15:15:19.183" v="463" actId="47"/>
        <pc:sldMkLst>
          <pc:docMk/>
          <pc:sldMk cId="2234810453" sldId="567"/>
        </pc:sldMkLst>
      </pc:sldChg>
      <pc:sldChg chg="del">
        <pc:chgData name="Alexandra Berger" userId="99d1b1537154c9a2" providerId="LiveId" clId="{1592AE03-C496-4045-A407-3ADFB4C47B34}" dt="2026-03-30T15:14:49.559" v="460" actId="47"/>
        <pc:sldMkLst>
          <pc:docMk/>
          <pc:sldMk cId="1054122917" sldId="568"/>
        </pc:sldMkLst>
      </pc:sldChg>
      <pc:sldChg chg="ord">
        <pc:chgData name="Alexandra Berger" userId="99d1b1537154c9a2" providerId="LiveId" clId="{1592AE03-C496-4045-A407-3ADFB4C47B34}" dt="2026-03-30T16:36:50.852" v="724"/>
        <pc:sldMkLst>
          <pc:docMk/>
          <pc:sldMk cId="128678224" sldId="569"/>
        </pc:sldMkLst>
      </pc:sldChg>
      <pc:sldChg chg="addSp delSp modSp mod">
        <pc:chgData name="Alexandra Berger" userId="99d1b1537154c9a2" providerId="LiveId" clId="{1592AE03-C496-4045-A407-3ADFB4C47B34}" dt="2026-04-14T08:37:52.210" v="3059" actId="1076"/>
        <pc:sldMkLst>
          <pc:docMk/>
          <pc:sldMk cId="789583696" sldId="571"/>
        </pc:sldMkLst>
        <pc:spChg chg="add mod">
          <ac:chgData name="Alexandra Berger" userId="99d1b1537154c9a2" providerId="LiveId" clId="{1592AE03-C496-4045-A407-3ADFB4C47B34}" dt="2026-04-09T10:52:10.294" v="2466" actId="1076"/>
          <ac:spMkLst>
            <pc:docMk/>
            <pc:sldMk cId="789583696" sldId="571"/>
            <ac:spMk id="4" creationId="{DF947A79-A86F-A6C3-6E91-1CFAB301C7B2}"/>
          </ac:spMkLst>
        </pc:spChg>
        <pc:spChg chg="del">
          <ac:chgData name="Alexandra Berger" userId="99d1b1537154c9a2" providerId="LiveId" clId="{1592AE03-C496-4045-A407-3ADFB4C47B34}" dt="2026-04-14T08:37:03.079" v="3044" actId="478"/>
          <ac:spMkLst>
            <pc:docMk/>
            <pc:sldMk cId="789583696" sldId="571"/>
            <ac:spMk id="9" creationId="{2F251EEA-E40E-09AC-DC88-58D46F201EE4}"/>
          </ac:spMkLst>
        </pc:spChg>
        <pc:picChg chg="del">
          <ac:chgData name="Alexandra Berger" userId="99d1b1537154c9a2" providerId="LiveId" clId="{1592AE03-C496-4045-A407-3ADFB4C47B34}" dt="2026-03-30T14:32:34.340" v="111" actId="478"/>
          <ac:picMkLst>
            <pc:docMk/>
            <pc:sldMk cId="789583696" sldId="571"/>
            <ac:picMk id="5" creationId="{C2EE96DA-4588-64AD-560C-58EF76A86394}"/>
          </ac:picMkLst>
        </pc:picChg>
        <pc:picChg chg="add mod">
          <ac:chgData name="Alexandra Berger" userId="99d1b1537154c9a2" providerId="LiveId" clId="{1592AE03-C496-4045-A407-3ADFB4C47B34}" dt="2026-04-14T08:37:52.210" v="3059" actId="1076"/>
          <ac:picMkLst>
            <pc:docMk/>
            <pc:sldMk cId="789583696" sldId="571"/>
            <ac:picMk id="7" creationId="{09352DB5-EC18-B16B-FF12-38602A30634A}"/>
          </ac:picMkLst>
        </pc:picChg>
        <pc:picChg chg="add del mod">
          <ac:chgData name="Alexandra Berger" userId="99d1b1537154c9a2" providerId="LiveId" clId="{1592AE03-C496-4045-A407-3ADFB4C47B34}" dt="2026-03-30T14:32:02.358" v="100" actId="478"/>
          <ac:picMkLst>
            <pc:docMk/>
            <pc:sldMk cId="789583696" sldId="571"/>
            <ac:picMk id="1026" creationId="{EA08CF14-8132-1F77-174F-C7B081A98BA8}"/>
          </ac:picMkLst>
        </pc:picChg>
        <pc:picChg chg="add mod">
          <ac:chgData name="Alexandra Berger" userId="99d1b1537154c9a2" providerId="LiveId" clId="{1592AE03-C496-4045-A407-3ADFB4C47B34}" dt="2026-03-30T14:35:41.223" v="120" actId="167"/>
          <ac:picMkLst>
            <pc:docMk/>
            <pc:sldMk cId="789583696" sldId="571"/>
            <ac:picMk id="1028" creationId="{74326A9C-F4D3-8FED-DE0C-A193FFC3ADDD}"/>
          </ac:picMkLst>
        </pc:picChg>
      </pc:sldChg>
      <pc:sldChg chg="addSp delSp modSp mod">
        <pc:chgData name="Alexandra Berger" userId="99d1b1537154c9a2" providerId="LiveId" clId="{1592AE03-C496-4045-A407-3ADFB4C47B34}" dt="2026-04-14T08:35:30.754" v="3009" actId="1076"/>
        <pc:sldMkLst>
          <pc:docMk/>
          <pc:sldMk cId="1494664702" sldId="572"/>
        </pc:sldMkLst>
        <pc:spChg chg="mod">
          <ac:chgData name="Alexandra Berger" userId="99d1b1537154c9a2" providerId="LiveId" clId="{1592AE03-C496-4045-A407-3ADFB4C47B34}" dt="2026-04-07T09:31:24.861" v="1001" actId="20577"/>
          <ac:spMkLst>
            <pc:docMk/>
            <pc:sldMk cId="1494664702" sldId="572"/>
            <ac:spMk id="4" creationId="{3A89817A-B79E-CABD-2A00-CE9BC769686A}"/>
          </ac:spMkLst>
        </pc:spChg>
        <pc:spChg chg="mod">
          <ac:chgData name="Alexandra Berger" userId="99d1b1537154c9a2" providerId="LiveId" clId="{1592AE03-C496-4045-A407-3ADFB4C47B34}" dt="2026-04-08T11:23:18.424" v="1676" actId="20577"/>
          <ac:spMkLst>
            <pc:docMk/>
            <pc:sldMk cId="1494664702" sldId="572"/>
            <ac:spMk id="27" creationId="{38D1C643-A72F-B618-3E85-11B0D9AB0EF8}"/>
          </ac:spMkLst>
        </pc:spChg>
        <pc:spChg chg="del">
          <ac:chgData name="Alexandra Berger" userId="99d1b1537154c9a2" providerId="LiveId" clId="{1592AE03-C496-4045-A407-3ADFB4C47B34}" dt="2026-04-14T07:27:18.380" v="2975" actId="478"/>
          <ac:spMkLst>
            <pc:docMk/>
            <pc:sldMk cId="1494664702" sldId="572"/>
            <ac:spMk id="35" creationId="{E66ED771-873C-8748-123B-F3A7F580650C}"/>
          </ac:spMkLst>
        </pc:spChg>
        <pc:picChg chg="add mod">
          <ac:chgData name="Alexandra Berger" userId="99d1b1537154c9a2" providerId="LiveId" clId="{1592AE03-C496-4045-A407-3ADFB4C47B34}" dt="2026-04-14T08:35:30.754" v="3009" actId="1076"/>
          <ac:picMkLst>
            <pc:docMk/>
            <pc:sldMk cId="1494664702" sldId="572"/>
            <ac:picMk id="37" creationId="{6F1A2D77-5304-67A8-2517-918CF0F26D85}"/>
          </ac:picMkLst>
        </pc:picChg>
        <pc:cxnChg chg="del">
          <ac:chgData name="Alexandra Berger" userId="99d1b1537154c9a2" providerId="LiveId" clId="{1592AE03-C496-4045-A407-3ADFB4C47B34}" dt="2026-04-14T07:27:19.668" v="2976" actId="478"/>
          <ac:cxnSpMkLst>
            <pc:docMk/>
            <pc:sldMk cId="1494664702" sldId="572"/>
            <ac:cxnSpMk id="36" creationId="{D8AB0E14-C630-1FC7-AE8E-C0D016770C15}"/>
          </ac:cxnSpMkLst>
        </pc:cxnChg>
      </pc:sldChg>
      <pc:sldChg chg="add del ord">
        <pc:chgData name="Alexandra Berger" userId="99d1b1537154c9a2" providerId="LiveId" clId="{1592AE03-C496-4045-A407-3ADFB4C47B34}" dt="2026-03-30T15:44:12.947" v="680" actId="47"/>
        <pc:sldMkLst>
          <pc:docMk/>
          <pc:sldMk cId="243917218" sldId="573"/>
        </pc:sldMkLst>
      </pc:sldChg>
      <pc:sldChg chg="addSp delSp modSp mod">
        <pc:chgData name="Alexandra Berger" userId="99d1b1537154c9a2" providerId="LiveId" clId="{1592AE03-C496-4045-A407-3ADFB4C47B34}" dt="2026-04-07T09:32:43.330" v="1030" actId="20577"/>
        <pc:sldMkLst>
          <pc:docMk/>
          <pc:sldMk cId="1286891794" sldId="574"/>
        </pc:sldMkLst>
        <pc:spChg chg="add mod">
          <ac:chgData name="Alexandra Berger" userId="99d1b1537154c9a2" providerId="LiveId" clId="{1592AE03-C496-4045-A407-3ADFB4C47B34}" dt="2026-03-29T14:28:50.684" v="59" actId="207"/>
          <ac:spMkLst>
            <pc:docMk/>
            <pc:sldMk cId="1286891794" sldId="574"/>
            <ac:spMk id="5" creationId="{72D0FEFB-A4E6-4908-6F54-D397EEC52409}"/>
          </ac:spMkLst>
        </pc:spChg>
        <pc:spChg chg="add del">
          <ac:chgData name="Alexandra Berger" userId="99d1b1537154c9a2" providerId="LiveId" clId="{1592AE03-C496-4045-A407-3ADFB4C47B34}" dt="2026-03-29T14:28:30.177" v="55" actId="478"/>
          <ac:spMkLst>
            <pc:docMk/>
            <pc:sldMk cId="1286891794" sldId="574"/>
            <ac:spMk id="7" creationId="{7D093BE5-65EB-4CB1-6455-29AA390602C2}"/>
          </ac:spMkLst>
        </pc:spChg>
        <pc:spChg chg="mod">
          <ac:chgData name="Alexandra Berger" userId="99d1b1537154c9a2" providerId="LiveId" clId="{1592AE03-C496-4045-A407-3ADFB4C47B34}" dt="2026-04-07T09:32:43.330" v="1030" actId="20577"/>
          <ac:spMkLst>
            <pc:docMk/>
            <pc:sldMk cId="1286891794" sldId="574"/>
            <ac:spMk id="20" creationId="{B3274DA5-939A-9268-9A43-71205AB63A11}"/>
          </ac:spMkLst>
        </pc:spChg>
        <pc:picChg chg="mod">
          <ac:chgData name="Alexandra Berger" userId="99d1b1537154c9a2" providerId="LiveId" clId="{1592AE03-C496-4045-A407-3ADFB4C47B34}" dt="2026-03-29T14:28:31.978" v="56" actId="1076"/>
          <ac:picMkLst>
            <pc:docMk/>
            <pc:sldMk cId="1286891794" sldId="574"/>
            <ac:picMk id="9" creationId="{F511AE00-86BA-DD95-E0AB-D5E49731F94B}"/>
          </ac:picMkLst>
        </pc:picChg>
      </pc:sldChg>
      <pc:sldChg chg="addSp modSp mod modTransition addAnim delAnim modAnim">
        <pc:chgData name="Alexandra Berger" userId="99d1b1537154c9a2" providerId="LiveId" clId="{1592AE03-C496-4045-A407-3ADFB4C47B34}" dt="2026-03-29T14:31:45.395" v="86"/>
        <pc:sldMkLst>
          <pc:docMk/>
          <pc:sldMk cId="2818748833" sldId="575"/>
        </pc:sldMkLst>
        <pc:spChg chg="add mod">
          <ac:chgData name="Alexandra Berger" userId="99d1b1537154c9a2" providerId="LiveId" clId="{1592AE03-C496-4045-A407-3ADFB4C47B34}" dt="2026-03-29T14:27:11.886" v="50" actId="1076"/>
          <ac:spMkLst>
            <pc:docMk/>
            <pc:sldMk cId="2818748833" sldId="575"/>
            <ac:spMk id="6" creationId="{D7FE8A4F-30FB-A1B7-65C9-D1E881B958B0}"/>
          </ac:spMkLst>
        </pc:spChg>
        <pc:spChg chg="mod">
          <ac:chgData name="Alexandra Berger" userId="99d1b1537154c9a2" providerId="LiveId" clId="{1592AE03-C496-4045-A407-3ADFB4C47B34}" dt="2026-03-29T14:26:42.074" v="41" actId="1076"/>
          <ac:spMkLst>
            <pc:docMk/>
            <pc:sldMk cId="2818748833" sldId="575"/>
            <ac:spMk id="13" creationId="{066230AF-1DB4-0C15-CAA5-B22249DBD5B5}"/>
          </ac:spMkLst>
        </pc:spChg>
        <pc:spChg chg="mod">
          <ac:chgData name="Alexandra Berger" userId="99d1b1537154c9a2" providerId="LiveId" clId="{1592AE03-C496-4045-A407-3ADFB4C47B34}" dt="2026-03-29T14:26:49.139" v="43" actId="1076"/>
          <ac:spMkLst>
            <pc:docMk/>
            <pc:sldMk cId="2818748833" sldId="575"/>
            <ac:spMk id="16" creationId="{D66D8FD9-2B13-51A6-D51F-A40D0615FB70}"/>
          </ac:spMkLst>
        </pc:spChg>
        <pc:spChg chg="mod">
          <ac:chgData name="Alexandra Berger" userId="99d1b1537154c9a2" providerId="LiveId" clId="{1592AE03-C496-4045-A407-3ADFB4C47B34}" dt="2026-03-29T14:26:51.814" v="44" actId="1076"/>
          <ac:spMkLst>
            <pc:docMk/>
            <pc:sldMk cId="2818748833" sldId="575"/>
            <ac:spMk id="18" creationId="{A23A8BF5-C89A-0F94-0335-B508FB1A4141}"/>
          </ac:spMkLst>
        </pc:spChg>
        <pc:spChg chg="mod">
          <ac:chgData name="Alexandra Berger" userId="99d1b1537154c9a2" providerId="LiveId" clId="{1592AE03-C496-4045-A407-3ADFB4C47B34}" dt="2026-03-29T14:29:19.222" v="61" actId="14100"/>
          <ac:spMkLst>
            <pc:docMk/>
            <pc:sldMk cId="2818748833" sldId="575"/>
            <ac:spMk id="35" creationId="{9B6F7922-079F-A09B-DE94-443A5F858362}"/>
          </ac:spMkLst>
        </pc:spChg>
        <pc:spChg chg="mod">
          <ac:chgData name="Alexandra Berger" userId="99d1b1537154c9a2" providerId="LiveId" clId="{1592AE03-C496-4045-A407-3ADFB4C47B34}" dt="2026-03-29T14:27:08.875" v="49" actId="1076"/>
          <ac:spMkLst>
            <pc:docMk/>
            <pc:sldMk cId="2818748833" sldId="575"/>
            <ac:spMk id="38" creationId="{2DEB6DAB-AA09-94B1-A24D-F50AC0350EC9}"/>
          </ac:spMkLst>
        </pc:spChg>
        <pc:picChg chg="mod">
          <ac:chgData name="Alexandra Berger" userId="99d1b1537154c9a2" providerId="LiveId" clId="{1592AE03-C496-4045-A407-3ADFB4C47B34}" dt="2026-03-29T14:26:35.613" v="39" actId="1076"/>
          <ac:picMkLst>
            <pc:docMk/>
            <pc:sldMk cId="2818748833" sldId="575"/>
            <ac:picMk id="12" creationId="{CAE8EC53-FF6C-9D40-AC0D-422CC806CFF3}"/>
          </ac:picMkLst>
        </pc:picChg>
        <pc:cxnChg chg="mod">
          <ac:chgData name="Alexandra Berger" userId="99d1b1537154c9a2" providerId="LiveId" clId="{1592AE03-C496-4045-A407-3ADFB4C47B34}" dt="2026-03-29T14:26:39.140" v="40" actId="14100"/>
          <ac:cxnSpMkLst>
            <pc:docMk/>
            <pc:sldMk cId="2818748833" sldId="575"/>
            <ac:cxnSpMk id="8" creationId="{751F7BBF-3655-222E-2179-43452FEDCD62}"/>
          </ac:cxnSpMkLst>
        </pc:cxnChg>
        <pc:cxnChg chg="mod">
          <ac:chgData name="Alexandra Berger" userId="99d1b1537154c9a2" providerId="LiveId" clId="{1592AE03-C496-4045-A407-3ADFB4C47B34}" dt="2026-03-29T14:26:45.525" v="42" actId="1076"/>
          <ac:cxnSpMkLst>
            <pc:docMk/>
            <pc:sldMk cId="2818748833" sldId="575"/>
            <ac:cxnSpMk id="15" creationId="{CE894216-CA99-3969-5599-8DAFB037909E}"/>
          </ac:cxnSpMkLst>
        </pc:cxnChg>
        <pc:cxnChg chg="mod">
          <ac:chgData name="Alexandra Berger" userId="99d1b1537154c9a2" providerId="LiveId" clId="{1592AE03-C496-4045-A407-3ADFB4C47B34}" dt="2026-03-29T14:26:51.814" v="44" actId="1076"/>
          <ac:cxnSpMkLst>
            <pc:docMk/>
            <pc:sldMk cId="2818748833" sldId="575"/>
            <ac:cxnSpMk id="19" creationId="{C87B1735-308D-3067-E27C-ABE76863021D}"/>
          </ac:cxnSpMkLst>
        </pc:cxnChg>
        <pc:cxnChg chg="mod">
          <ac:chgData name="Alexandra Berger" userId="99d1b1537154c9a2" providerId="LiveId" clId="{1592AE03-C496-4045-A407-3ADFB4C47B34}" dt="2026-03-29T14:26:57.034" v="46" actId="14100"/>
          <ac:cxnSpMkLst>
            <pc:docMk/>
            <pc:sldMk cId="2818748833" sldId="575"/>
            <ac:cxnSpMk id="31" creationId="{3220B065-CB5B-1F15-35C1-0524E64EE1C7}"/>
          </ac:cxnSpMkLst>
        </pc:cxnChg>
        <pc:cxnChg chg="mod">
          <ac:chgData name="Alexandra Berger" userId="99d1b1537154c9a2" providerId="LiveId" clId="{1592AE03-C496-4045-A407-3ADFB4C47B34}" dt="2026-03-29T14:29:44.504" v="63" actId="14100"/>
          <ac:cxnSpMkLst>
            <pc:docMk/>
            <pc:sldMk cId="2818748833" sldId="575"/>
            <ac:cxnSpMk id="36" creationId="{BB40E061-58D5-C570-038B-472C8825C042}"/>
          </ac:cxnSpMkLst>
        </pc:cxnChg>
      </pc:sldChg>
      <pc:sldChg chg="del">
        <pc:chgData name="Alexandra Berger" userId="99d1b1537154c9a2" providerId="LiveId" clId="{1592AE03-C496-4045-A407-3ADFB4C47B34}" dt="2026-03-29T14:32:29.925" v="87" actId="47"/>
        <pc:sldMkLst>
          <pc:docMk/>
          <pc:sldMk cId="3490950258" sldId="580"/>
        </pc:sldMkLst>
      </pc:sldChg>
      <pc:sldChg chg="ord">
        <pc:chgData name="Alexandra Berger" userId="99d1b1537154c9a2" providerId="LiveId" clId="{1592AE03-C496-4045-A407-3ADFB4C47B34}" dt="2026-03-30T15:16:37.093" v="484"/>
        <pc:sldMkLst>
          <pc:docMk/>
          <pc:sldMk cId="1328771815" sldId="583"/>
        </pc:sldMkLst>
      </pc:sldChg>
      <pc:sldChg chg="ord">
        <pc:chgData name="Alexandra Berger" userId="99d1b1537154c9a2" providerId="LiveId" clId="{1592AE03-C496-4045-A407-3ADFB4C47B34}" dt="2026-03-30T15:16:56.753" v="492"/>
        <pc:sldMkLst>
          <pc:docMk/>
          <pc:sldMk cId="1932536328" sldId="586"/>
        </pc:sldMkLst>
      </pc:sldChg>
      <pc:sldChg chg="modSp mod modTransition modAnim">
        <pc:chgData name="Alexandra Berger" userId="99d1b1537154c9a2" providerId="LiveId" clId="{1592AE03-C496-4045-A407-3ADFB4C47B34}" dt="2026-04-11T13:07:55.613" v="2534"/>
        <pc:sldMkLst>
          <pc:docMk/>
          <pc:sldMk cId="1833844811" sldId="588"/>
        </pc:sldMkLst>
        <pc:spChg chg="mod">
          <ac:chgData name="Alexandra Berger" userId="99d1b1537154c9a2" providerId="LiveId" clId="{1592AE03-C496-4045-A407-3ADFB4C47B34}" dt="2026-04-11T13:07:44.103" v="2529" actId="1076"/>
          <ac:spMkLst>
            <pc:docMk/>
            <pc:sldMk cId="1833844811" sldId="588"/>
            <ac:spMk id="20" creationId="{750AC569-9936-6D35-15AF-C75836B8C19D}"/>
          </ac:spMkLst>
        </pc:spChg>
        <pc:spChg chg="mod">
          <ac:chgData name="Alexandra Berger" userId="99d1b1537154c9a2" providerId="LiveId" clId="{1592AE03-C496-4045-A407-3ADFB4C47B34}" dt="2026-04-11T13:07:41.824" v="2528" actId="1076"/>
          <ac:spMkLst>
            <pc:docMk/>
            <pc:sldMk cId="1833844811" sldId="588"/>
            <ac:spMk id="21" creationId="{6C6F9E2D-AB1C-0E5A-1E80-A668F139B1DB}"/>
          </ac:spMkLst>
        </pc:spChg>
        <pc:spChg chg="mod">
          <ac:chgData name="Alexandra Berger" userId="99d1b1537154c9a2" providerId="LiveId" clId="{1592AE03-C496-4045-A407-3ADFB4C47B34}" dt="2026-04-11T13:07:55.613" v="2534"/>
          <ac:spMkLst>
            <pc:docMk/>
            <pc:sldMk cId="1833844811" sldId="588"/>
            <ac:spMk id="23" creationId="{4A9E2D00-CB93-849D-94B4-2F9A94BAE3CA}"/>
          </ac:spMkLst>
        </pc:spChg>
        <pc:spChg chg="mod">
          <ac:chgData name="Alexandra Berger" userId="99d1b1537154c9a2" providerId="LiveId" clId="{1592AE03-C496-4045-A407-3ADFB4C47B34}" dt="2026-04-11T13:07:53.223" v="2533" actId="20577"/>
          <ac:spMkLst>
            <pc:docMk/>
            <pc:sldMk cId="1833844811" sldId="588"/>
            <ac:spMk id="25" creationId="{77656E83-4535-97F1-7C77-C64F6256D75E}"/>
          </ac:spMkLst>
        </pc:spChg>
      </pc:sldChg>
      <pc:sldChg chg="modSp mod ord modAnim">
        <pc:chgData name="Alexandra Berger" userId="99d1b1537154c9a2" providerId="LiveId" clId="{1592AE03-C496-4045-A407-3ADFB4C47B34}" dt="2026-04-11T13:08:35.668" v="2545"/>
        <pc:sldMkLst>
          <pc:docMk/>
          <pc:sldMk cId="3403805477" sldId="589"/>
        </pc:sldMkLst>
        <pc:spChg chg="mod">
          <ac:chgData name="Alexandra Berger" userId="99d1b1537154c9a2" providerId="LiveId" clId="{1592AE03-C496-4045-A407-3ADFB4C47B34}" dt="2026-04-11T13:08:21.648" v="2537" actId="1076"/>
          <ac:spMkLst>
            <pc:docMk/>
            <pc:sldMk cId="3403805477" sldId="589"/>
            <ac:spMk id="20" creationId="{BB8B3ADE-6889-730A-EF5B-CBDB8513901A}"/>
          </ac:spMkLst>
        </pc:spChg>
        <pc:spChg chg="mod">
          <ac:chgData name="Alexandra Berger" userId="99d1b1537154c9a2" providerId="LiveId" clId="{1592AE03-C496-4045-A407-3ADFB4C47B34}" dt="2026-04-11T13:08:18.706" v="2536" actId="1076"/>
          <ac:spMkLst>
            <pc:docMk/>
            <pc:sldMk cId="3403805477" sldId="589"/>
            <ac:spMk id="21" creationId="{8B1983CB-8AAB-9F59-50F2-BDE456A487BF}"/>
          </ac:spMkLst>
        </pc:spChg>
        <pc:spChg chg="mod">
          <ac:chgData name="Alexandra Berger" userId="99d1b1537154c9a2" providerId="LiveId" clId="{1592AE03-C496-4045-A407-3ADFB4C47B34}" dt="2026-04-11T13:08:33.781" v="2544" actId="20577"/>
          <ac:spMkLst>
            <pc:docMk/>
            <pc:sldMk cId="3403805477" sldId="589"/>
            <ac:spMk id="23" creationId="{3840E342-B83E-0FF7-5F66-01F22A6AA792}"/>
          </ac:spMkLst>
        </pc:spChg>
        <pc:spChg chg="mod">
          <ac:chgData name="Alexandra Berger" userId="99d1b1537154c9a2" providerId="LiveId" clId="{1592AE03-C496-4045-A407-3ADFB4C47B34}" dt="2026-04-11T13:08:35.668" v="2545"/>
          <ac:spMkLst>
            <pc:docMk/>
            <pc:sldMk cId="3403805477" sldId="589"/>
            <ac:spMk id="25" creationId="{04372203-8F0E-A333-B2C6-7F7196C16BFE}"/>
          </ac:spMkLst>
        </pc:spChg>
      </pc:sldChg>
      <pc:sldChg chg="del">
        <pc:chgData name="Alexandra Berger" userId="99d1b1537154c9a2" providerId="LiveId" clId="{1592AE03-C496-4045-A407-3ADFB4C47B34}" dt="2026-03-30T15:43:55.618" v="677" actId="47"/>
        <pc:sldMkLst>
          <pc:docMk/>
          <pc:sldMk cId="337037269" sldId="590"/>
        </pc:sldMkLst>
      </pc:sldChg>
      <pc:sldChg chg="del">
        <pc:chgData name="Alexandra Berger" userId="99d1b1537154c9a2" providerId="LiveId" clId="{1592AE03-C496-4045-A407-3ADFB4C47B34}" dt="2026-03-30T15:16:22.931" v="477" actId="47"/>
        <pc:sldMkLst>
          <pc:docMk/>
          <pc:sldMk cId="2474013832" sldId="591"/>
        </pc:sldMkLst>
      </pc:sldChg>
      <pc:sldChg chg="add del">
        <pc:chgData name="Alexandra Berger" userId="99d1b1537154c9a2" providerId="LiveId" clId="{1592AE03-C496-4045-A407-3ADFB4C47B34}" dt="2026-03-30T15:16:27.737" v="479" actId="47"/>
        <pc:sldMkLst>
          <pc:docMk/>
          <pc:sldMk cId="2873413018" sldId="592"/>
        </pc:sldMkLst>
      </pc:sldChg>
      <pc:sldChg chg="del">
        <pc:chgData name="Alexandra Berger" userId="99d1b1537154c9a2" providerId="LiveId" clId="{1592AE03-C496-4045-A407-3ADFB4C47B34}" dt="2026-03-30T15:15:56.024" v="474" actId="47"/>
        <pc:sldMkLst>
          <pc:docMk/>
          <pc:sldMk cId="2672827804" sldId="593"/>
        </pc:sldMkLst>
      </pc:sldChg>
      <pc:sldChg chg="del">
        <pc:chgData name="Alexandra Berger" userId="99d1b1537154c9a2" providerId="LiveId" clId="{1592AE03-C496-4045-A407-3ADFB4C47B34}" dt="2026-03-30T15:15:57.511" v="476" actId="47"/>
        <pc:sldMkLst>
          <pc:docMk/>
          <pc:sldMk cId="2571943269" sldId="594"/>
        </pc:sldMkLst>
      </pc:sldChg>
      <pc:sldChg chg="del">
        <pc:chgData name="Alexandra Berger" userId="99d1b1537154c9a2" providerId="LiveId" clId="{1592AE03-C496-4045-A407-3ADFB4C47B34}" dt="2026-03-30T15:15:56.703" v="475" actId="47"/>
        <pc:sldMkLst>
          <pc:docMk/>
          <pc:sldMk cId="3601644285" sldId="595"/>
        </pc:sldMkLst>
      </pc:sldChg>
      <pc:sldChg chg="del">
        <pc:chgData name="Alexandra Berger" userId="99d1b1537154c9a2" providerId="LiveId" clId="{1592AE03-C496-4045-A407-3ADFB4C47B34}" dt="2026-03-30T14:35:53.329" v="121" actId="47"/>
        <pc:sldMkLst>
          <pc:docMk/>
          <pc:sldMk cId="24355992" sldId="596"/>
        </pc:sldMkLst>
      </pc:sldChg>
      <pc:sldChg chg="new del">
        <pc:chgData name="Alexandra Berger" userId="99d1b1537154c9a2" providerId="LiveId" clId="{1592AE03-C496-4045-A407-3ADFB4C47B34}" dt="2026-03-30T14:45:58.266" v="193" actId="47"/>
        <pc:sldMkLst>
          <pc:docMk/>
          <pc:sldMk cId="1108038817" sldId="596"/>
        </pc:sldMkLst>
      </pc:sldChg>
      <pc:sldChg chg="addSp delSp modSp add mod ord">
        <pc:chgData name="Alexandra Berger" userId="99d1b1537154c9a2" providerId="LiveId" clId="{1592AE03-C496-4045-A407-3ADFB4C47B34}" dt="2026-04-14T08:36:54.460" v="3043" actId="1076"/>
        <pc:sldMkLst>
          <pc:docMk/>
          <pc:sldMk cId="1163242593" sldId="597"/>
        </pc:sldMkLst>
        <pc:spChg chg="mod">
          <ac:chgData name="Alexandra Berger" userId="99d1b1537154c9a2" providerId="LiveId" clId="{1592AE03-C496-4045-A407-3ADFB4C47B34}" dt="2026-04-08T14:35:17.915" v="2125" actId="403"/>
          <ac:spMkLst>
            <pc:docMk/>
            <pc:sldMk cId="1163242593" sldId="597"/>
            <ac:spMk id="9" creationId="{C1C8D2FE-9EB6-BCC8-49A6-8AD9AE8199A9}"/>
          </ac:spMkLst>
        </pc:spChg>
        <pc:spChg chg="add mod">
          <ac:chgData name="Alexandra Berger" userId="99d1b1537154c9a2" providerId="LiveId" clId="{1592AE03-C496-4045-A407-3ADFB4C47B34}" dt="2026-04-07T09:14:03.956" v="863" actId="14100"/>
          <ac:spMkLst>
            <pc:docMk/>
            <pc:sldMk cId="1163242593" sldId="597"/>
            <ac:spMk id="16" creationId="{76C2061B-8859-7022-9F88-7F78D203DD1A}"/>
          </ac:spMkLst>
        </pc:spChg>
        <pc:spChg chg="add del mod">
          <ac:chgData name="Alexandra Berger" userId="99d1b1537154c9a2" providerId="LiveId" clId="{1592AE03-C496-4045-A407-3ADFB4C47B34}" dt="2026-04-09T10:10:09.929" v="2318" actId="478"/>
          <ac:spMkLst>
            <pc:docMk/>
            <pc:sldMk cId="1163242593" sldId="597"/>
            <ac:spMk id="30" creationId="{17F6B018-DCDC-F59F-35F9-F06A61F648BD}"/>
          </ac:spMkLst>
        </pc:spChg>
        <pc:spChg chg="add del mod">
          <ac:chgData name="Alexandra Berger" userId="99d1b1537154c9a2" providerId="LiveId" clId="{1592AE03-C496-4045-A407-3ADFB4C47B34}" dt="2026-04-09T10:10:11.933" v="2319" actId="478"/>
          <ac:spMkLst>
            <pc:docMk/>
            <pc:sldMk cId="1163242593" sldId="597"/>
            <ac:spMk id="31" creationId="{9726B4CF-4B01-C9E7-DBC3-DDE30502CB1D}"/>
          </ac:spMkLst>
        </pc:spChg>
        <pc:spChg chg="add del mod">
          <ac:chgData name="Alexandra Berger" userId="99d1b1537154c9a2" providerId="LiveId" clId="{1592AE03-C496-4045-A407-3ADFB4C47B34}" dt="2026-04-09T10:08:22.278" v="2291" actId="478"/>
          <ac:spMkLst>
            <pc:docMk/>
            <pc:sldMk cId="1163242593" sldId="597"/>
            <ac:spMk id="32" creationId="{2BF9445D-4E88-EBF7-E3EA-B1736912FA6F}"/>
          </ac:spMkLst>
        </pc:spChg>
        <pc:spChg chg="add del mod">
          <ac:chgData name="Alexandra Berger" userId="99d1b1537154c9a2" providerId="LiveId" clId="{1592AE03-C496-4045-A407-3ADFB4C47B34}" dt="2026-04-09T10:10:15.428" v="2320" actId="478"/>
          <ac:spMkLst>
            <pc:docMk/>
            <pc:sldMk cId="1163242593" sldId="597"/>
            <ac:spMk id="33" creationId="{07711BD6-AE19-5A8F-1961-8257D3B87464}"/>
          </ac:spMkLst>
        </pc:spChg>
        <pc:spChg chg="add del mod">
          <ac:chgData name="Alexandra Berger" userId="99d1b1537154c9a2" providerId="LiveId" clId="{1592AE03-C496-4045-A407-3ADFB4C47B34}" dt="2026-04-09T10:05:16.565" v="2255" actId="478"/>
          <ac:spMkLst>
            <pc:docMk/>
            <pc:sldMk cId="1163242593" sldId="597"/>
            <ac:spMk id="34" creationId="{88498FF6-04A8-E860-F36F-22E792A5C93B}"/>
          </ac:spMkLst>
        </pc:spChg>
        <pc:spChg chg="add del mod">
          <ac:chgData name="Alexandra Berger" userId="99d1b1537154c9a2" providerId="LiveId" clId="{1592AE03-C496-4045-A407-3ADFB4C47B34}" dt="2026-04-09T10:10:03.831" v="2314" actId="478"/>
          <ac:spMkLst>
            <pc:docMk/>
            <pc:sldMk cId="1163242593" sldId="597"/>
            <ac:spMk id="35" creationId="{063D8BCE-2C11-1C98-C477-56E8A29D1FF9}"/>
          </ac:spMkLst>
        </pc:spChg>
        <pc:spChg chg="add del mod">
          <ac:chgData name="Alexandra Berger" userId="99d1b1537154c9a2" providerId="LiveId" clId="{1592AE03-C496-4045-A407-3ADFB4C47B34}" dt="2026-04-09T10:07:30.976" v="2269" actId="478"/>
          <ac:spMkLst>
            <pc:docMk/>
            <pc:sldMk cId="1163242593" sldId="597"/>
            <ac:spMk id="36" creationId="{412C045D-6157-39BA-9BB5-4D67F1F1DF2A}"/>
          </ac:spMkLst>
        </pc:spChg>
        <pc:spChg chg="add mod">
          <ac:chgData name="Alexandra Berger" userId="99d1b1537154c9a2" providerId="LiveId" clId="{1592AE03-C496-4045-A407-3ADFB4C47B34}" dt="2026-04-10T10:41:42.101" v="2523" actId="20577"/>
          <ac:spMkLst>
            <pc:docMk/>
            <pc:sldMk cId="1163242593" sldId="597"/>
            <ac:spMk id="37" creationId="{3EC8DADD-5C2B-16D6-FE4A-FB09CFC5FE4C}"/>
          </ac:spMkLst>
        </pc:spChg>
        <pc:spChg chg="add mod ord">
          <ac:chgData name="Alexandra Berger" userId="99d1b1537154c9a2" providerId="LiveId" clId="{1592AE03-C496-4045-A407-3ADFB4C47B34}" dt="2026-04-09T10:05:42.028" v="2261" actId="167"/>
          <ac:spMkLst>
            <pc:docMk/>
            <pc:sldMk cId="1163242593" sldId="597"/>
            <ac:spMk id="38" creationId="{59B8ABD1-10DD-A352-3946-868E4137AF1B}"/>
          </ac:spMkLst>
        </pc:spChg>
        <pc:spChg chg="add mod ord">
          <ac:chgData name="Alexandra Berger" userId="99d1b1537154c9a2" providerId="LiveId" clId="{1592AE03-C496-4045-A407-3ADFB4C47B34}" dt="2026-04-09T10:28:21.123" v="2386" actId="167"/>
          <ac:spMkLst>
            <pc:docMk/>
            <pc:sldMk cId="1163242593" sldId="597"/>
            <ac:spMk id="39" creationId="{CC487AEA-E266-983B-BE68-96B8D202BD59}"/>
          </ac:spMkLst>
        </pc:spChg>
        <pc:spChg chg="add del mod">
          <ac:chgData name="Alexandra Berger" userId="99d1b1537154c9a2" providerId="LiveId" clId="{1592AE03-C496-4045-A407-3ADFB4C47B34}" dt="2026-04-14T08:36:42.489" v="3037" actId="478"/>
          <ac:spMkLst>
            <pc:docMk/>
            <pc:sldMk cId="1163242593" sldId="597"/>
            <ac:spMk id="46" creationId="{885B2122-0B33-4410-67DF-52933F4F2B20}"/>
          </ac:spMkLst>
        </pc:spChg>
        <pc:spChg chg="add mod">
          <ac:chgData name="Alexandra Berger" userId="99d1b1537154c9a2" providerId="LiveId" clId="{1592AE03-C496-4045-A407-3ADFB4C47B34}" dt="2026-04-09T10:15:27.637" v="2359" actId="1076"/>
          <ac:spMkLst>
            <pc:docMk/>
            <pc:sldMk cId="1163242593" sldId="597"/>
            <ac:spMk id="49" creationId="{99E99D26-83BE-4A72-1053-327DB2E3BDFD}"/>
          </ac:spMkLst>
        </pc:spChg>
        <pc:spChg chg="add mod">
          <ac:chgData name="Alexandra Berger" userId="99d1b1537154c9a2" providerId="LiveId" clId="{1592AE03-C496-4045-A407-3ADFB4C47B34}" dt="2026-04-09T10:15:31.768" v="2361" actId="1076"/>
          <ac:spMkLst>
            <pc:docMk/>
            <pc:sldMk cId="1163242593" sldId="597"/>
            <ac:spMk id="50" creationId="{93480570-0A7A-065F-C223-54427DFF1AC1}"/>
          </ac:spMkLst>
        </pc:spChg>
        <pc:spChg chg="add mod">
          <ac:chgData name="Alexandra Berger" userId="99d1b1537154c9a2" providerId="LiveId" clId="{1592AE03-C496-4045-A407-3ADFB4C47B34}" dt="2026-04-09T10:28:28.519" v="2388" actId="1076"/>
          <ac:spMkLst>
            <pc:docMk/>
            <pc:sldMk cId="1163242593" sldId="597"/>
            <ac:spMk id="51" creationId="{00DD9B27-5329-C803-2789-6FD2D5129320}"/>
          </ac:spMkLst>
        </pc:spChg>
        <pc:spChg chg="add del mod">
          <ac:chgData name="Alexandra Berger" userId="99d1b1537154c9a2" providerId="LiveId" clId="{1592AE03-C496-4045-A407-3ADFB4C47B34}" dt="2026-04-14T08:36:38.524" v="3035" actId="478"/>
          <ac:spMkLst>
            <pc:docMk/>
            <pc:sldMk cId="1163242593" sldId="597"/>
            <ac:spMk id="52" creationId="{5C6678BC-2513-CF05-B1C9-2CE7293CE9F1}"/>
          </ac:spMkLst>
        </pc:spChg>
        <pc:spChg chg="add del mod">
          <ac:chgData name="Alexandra Berger" userId="99d1b1537154c9a2" providerId="LiveId" clId="{1592AE03-C496-4045-A407-3ADFB4C47B34}" dt="2026-04-14T08:36:40.481" v="3036" actId="478"/>
          <ac:spMkLst>
            <pc:docMk/>
            <pc:sldMk cId="1163242593" sldId="597"/>
            <ac:spMk id="53" creationId="{AA7E0DD4-B9E1-FE25-DF00-2554F337F76B}"/>
          </ac:spMkLst>
        </pc:spChg>
        <pc:spChg chg="add mod">
          <ac:chgData name="Alexandra Berger" userId="99d1b1537154c9a2" providerId="LiveId" clId="{1592AE03-C496-4045-A407-3ADFB4C47B34}" dt="2026-04-09T10:28:34.405" v="2389"/>
          <ac:spMkLst>
            <pc:docMk/>
            <pc:sldMk cId="1163242593" sldId="597"/>
            <ac:spMk id="57" creationId="{A1CFF74B-4631-4ACE-C501-5DAAC3B2DCDE}"/>
          </ac:spMkLst>
        </pc:spChg>
        <pc:picChg chg="del">
          <ac:chgData name="Alexandra Berger" userId="99d1b1537154c9a2" providerId="LiveId" clId="{1592AE03-C496-4045-A407-3ADFB4C47B34}" dt="2026-03-30T14:46:52.275" v="210" actId="478"/>
          <ac:picMkLst>
            <pc:docMk/>
            <pc:sldMk cId="1163242593" sldId="597"/>
            <ac:picMk id="3" creationId="{5C375B3A-4B27-93B0-77CC-E14F73A99D5B}"/>
          </ac:picMkLst>
        </pc:picChg>
        <pc:picChg chg="add del mod ord modCrop">
          <ac:chgData name="Alexandra Berger" userId="99d1b1537154c9a2" providerId="LiveId" clId="{1592AE03-C496-4045-A407-3ADFB4C47B34}" dt="2026-04-09T10:07:35.227" v="2271" actId="478"/>
          <ac:picMkLst>
            <pc:docMk/>
            <pc:sldMk cId="1163242593" sldId="597"/>
            <ac:picMk id="6" creationId="{03D389DD-A609-6070-B0AE-313E747A5E26}"/>
          </ac:picMkLst>
        </pc:picChg>
        <pc:picChg chg="del">
          <ac:chgData name="Alexandra Berger" userId="99d1b1537154c9a2" providerId="LiveId" clId="{1592AE03-C496-4045-A407-3ADFB4C47B34}" dt="2026-03-30T14:46:50.863" v="209" actId="478"/>
          <ac:picMkLst>
            <pc:docMk/>
            <pc:sldMk cId="1163242593" sldId="597"/>
            <ac:picMk id="7" creationId="{B723189E-5570-F149-8FB3-8B8DF9A4E8A3}"/>
          </ac:picMkLst>
        </pc:picChg>
        <pc:picChg chg="add del mod">
          <ac:chgData name="Alexandra Berger" userId="99d1b1537154c9a2" providerId="LiveId" clId="{1592AE03-C496-4045-A407-3ADFB4C47B34}" dt="2026-03-30T14:51:32.772" v="217" actId="478"/>
          <ac:picMkLst>
            <pc:docMk/>
            <pc:sldMk cId="1163242593" sldId="597"/>
            <ac:picMk id="10" creationId="{495218A8-4D99-E2A3-12AA-9428B7EE1A5B}"/>
          </ac:picMkLst>
        </pc:picChg>
        <pc:picChg chg="del">
          <ac:chgData name="Alexandra Berger" userId="99d1b1537154c9a2" providerId="LiveId" clId="{1592AE03-C496-4045-A407-3ADFB4C47B34}" dt="2026-03-30T14:46:44.863" v="207" actId="478"/>
          <ac:picMkLst>
            <pc:docMk/>
            <pc:sldMk cId="1163242593" sldId="597"/>
            <ac:picMk id="11" creationId="{3C247E46-E7A0-0D14-81FC-14D86AACC68E}"/>
          </ac:picMkLst>
        </pc:picChg>
        <pc:picChg chg="add del mod">
          <ac:chgData name="Alexandra Berger" userId="99d1b1537154c9a2" providerId="LiveId" clId="{1592AE03-C496-4045-A407-3ADFB4C47B34}" dt="2026-04-09T10:10:05.594" v="2316" actId="478"/>
          <ac:picMkLst>
            <pc:docMk/>
            <pc:sldMk cId="1163242593" sldId="597"/>
            <ac:picMk id="13" creationId="{7E1D2790-FC1F-B7B4-8D97-02885CEB78CA}"/>
          </ac:picMkLst>
        </pc:picChg>
        <pc:picChg chg="add del mod">
          <ac:chgData name="Alexandra Berger" userId="99d1b1537154c9a2" providerId="LiveId" clId="{1592AE03-C496-4045-A407-3ADFB4C47B34}" dt="2026-04-09T10:10:01.083" v="2313" actId="478"/>
          <ac:picMkLst>
            <pc:docMk/>
            <pc:sldMk cId="1163242593" sldId="597"/>
            <ac:picMk id="15" creationId="{7D2CF483-726F-3910-4E06-7E4AE8576115}"/>
          </ac:picMkLst>
        </pc:picChg>
        <pc:picChg chg="add mod">
          <ac:chgData name="Alexandra Berger" userId="99d1b1537154c9a2" providerId="LiveId" clId="{1592AE03-C496-4045-A407-3ADFB4C47B34}" dt="2026-04-09T10:14:34.673" v="2345" actId="1076"/>
          <ac:picMkLst>
            <pc:docMk/>
            <pc:sldMk cId="1163242593" sldId="597"/>
            <ac:picMk id="40" creationId="{18B5DC53-5421-DBB8-421A-486804BE4188}"/>
          </ac:picMkLst>
        </pc:picChg>
        <pc:picChg chg="add mod">
          <ac:chgData name="Alexandra Berger" userId="99d1b1537154c9a2" providerId="LiveId" clId="{1592AE03-C496-4045-A407-3ADFB4C47B34}" dt="2026-04-09T10:15:11.646" v="2357" actId="1076"/>
          <ac:picMkLst>
            <pc:docMk/>
            <pc:sldMk cId="1163242593" sldId="597"/>
            <ac:picMk id="47" creationId="{08ADEBD1-D197-08B6-ADBB-E606E945F3F3}"/>
          </ac:picMkLst>
        </pc:picChg>
        <pc:picChg chg="add mod">
          <ac:chgData name="Alexandra Berger" userId="99d1b1537154c9a2" providerId="LiveId" clId="{1592AE03-C496-4045-A407-3ADFB4C47B34}" dt="2026-04-09T10:15:08.842" v="2356" actId="1076"/>
          <ac:picMkLst>
            <pc:docMk/>
            <pc:sldMk cId="1163242593" sldId="597"/>
            <ac:picMk id="48" creationId="{A9AF056F-7A7E-B8DE-7B3D-E33E272D0A05}"/>
          </ac:picMkLst>
        </pc:picChg>
        <pc:picChg chg="add mod">
          <ac:chgData name="Alexandra Berger" userId="99d1b1537154c9a2" providerId="LiveId" clId="{1592AE03-C496-4045-A407-3ADFB4C47B34}" dt="2026-04-14T08:36:47.493" v="3039" actId="1076"/>
          <ac:picMkLst>
            <pc:docMk/>
            <pc:sldMk cId="1163242593" sldId="597"/>
            <ac:picMk id="59" creationId="{C2F19FD1-3BC1-4E06-7C07-16F76ECEA2FD}"/>
          </ac:picMkLst>
        </pc:picChg>
        <pc:picChg chg="add mod">
          <ac:chgData name="Alexandra Berger" userId="99d1b1537154c9a2" providerId="LiveId" clId="{1592AE03-C496-4045-A407-3ADFB4C47B34}" dt="2026-04-14T08:36:54.460" v="3043" actId="1076"/>
          <ac:picMkLst>
            <pc:docMk/>
            <pc:sldMk cId="1163242593" sldId="597"/>
            <ac:picMk id="60" creationId="{66E98561-F104-C6FF-6F2E-4A900B68AD32}"/>
          </ac:picMkLst>
        </pc:picChg>
        <pc:picChg chg="add mod">
          <ac:chgData name="Alexandra Berger" userId="99d1b1537154c9a2" providerId="LiveId" clId="{1592AE03-C496-4045-A407-3ADFB4C47B34}" dt="2026-04-14T08:36:52.606" v="3042" actId="1076"/>
          <ac:picMkLst>
            <pc:docMk/>
            <pc:sldMk cId="1163242593" sldId="597"/>
            <ac:picMk id="61" creationId="{9BD03311-DB46-1D7C-393C-D590F6965100}"/>
          </ac:picMkLst>
        </pc:picChg>
        <pc:picChg chg="add">
          <ac:chgData name="Alexandra Berger" userId="99d1b1537154c9a2" providerId="LiveId" clId="{1592AE03-C496-4045-A407-3ADFB4C47B34}" dt="2026-04-09T10:07:03.457" v="2265"/>
          <ac:picMkLst>
            <pc:docMk/>
            <pc:sldMk cId="1163242593" sldId="597"/>
            <ac:picMk id="4098" creationId="{5F58AEC7-2CFB-BD2D-4A04-78CAAA91B1D7}"/>
          </ac:picMkLst>
        </pc:picChg>
        <pc:picChg chg="add">
          <ac:chgData name="Alexandra Berger" userId="99d1b1537154c9a2" providerId="LiveId" clId="{1592AE03-C496-4045-A407-3ADFB4C47B34}" dt="2026-04-09T10:07:03.457" v="2265"/>
          <ac:picMkLst>
            <pc:docMk/>
            <pc:sldMk cId="1163242593" sldId="597"/>
            <ac:picMk id="4099" creationId="{721E7B37-ECBC-E60F-13B9-D28234B65EE0}"/>
          </ac:picMkLst>
        </pc:picChg>
        <pc:picChg chg="add mod">
          <ac:chgData name="Alexandra Berger" userId="99d1b1537154c9a2" providerId="LiveId" clId="{1592AE03-C496-4045-A407-3ADFB4C47B34}" dt="2026-04-09T10:14:29.351" v="2344" actId="14100"/>
          <ac:picMkLst>
            <pc:docMk/>
            <pc:sldMk cId="1163242593" sldId="597"/>
            <ac:picMk id="4101" creationId="{4A039180-83BD-7377-7F48-9D4A8F50F595}"/>
          </ac:picMkLst>
        </pc:picChg>
        <pc:picChg chg="add del mod">
          <ac:chgData name="Alexandra Berger" userId="99d1b1537154c9a2" providerId="LiveId" clId="{1592AE03-C496-4045-A407-3ADFB4C47B34}" dt="2026-04-09T10:10:04.708" v="2315" actId="478"/>
          <ac:picMkLst>
            <pc:docMk/>
            <pc:sldMk cId="1163242593" sldId="597"/>
            <ac:picMk id="4103" creationId="{77B2C266-E12B-1375-DD32-CDB519175CE1}"/>
          </ac:picMkLst>
        </pc:picChg>
        <pc:picChg chg="add">
          <ac:chgData name="Alexandra Berger" userId="99d1b1537154c9a2" providerId="LiveId" clId="{1592AE03-C496-4045-A407-3ADFB4C47B34}" dt="2026-04-09T10:12:58.171" v="2321"/>
          <ac:picMkLst>
            <pc:docMk/>
            <pc:sldMk cId="1163242593" sldId="597"/>
            <ac:picMk id="4105" creationId="{41DB2662-21F9-C454-94FD-BA73D1E4F988}"/>
          </ac:picMkLst>
        </pc:picChg>
        <pc:picChg chg="add">
          <ac:chgData name="Alexandra Berger" userId="99d1b1537154c9a2" providerId="LiveId" clId="{1592AE03-C496-4045-A407-3ADFB4C47B34}" dt="2026-04-09T10:12:58.171" v="2321"/>
          <ac:picMkLst>
            <pc:docMk/>
            <pc:sldMk cId="1163242593" sldId="597"/>
            <ac:picMk id="4106" creationId="{F0408FBD-7ABA-D9C0-2E6D-61A6507D7510}"/>
          </ac:picMkLst>
        </pc:picChg>
        <pc:picChg chg="add mod">
          <ac:chgData name="Alexandra Berger" userId="99d1b1537154c9a2" providerId="LiveId" clId="{1592AE03-C496-4045-A407-3ADFB4C47B34}" dt="2026-04-09T10:16:06.203" v="2369" actId="1076"/>
          <ac:picMkLst>
            <pc:docMk/>
            <pc:sldMk cId="1163242593" sldId="597"/>
            <ac:picMk id="4108" creationId="{71DF1A3D-FD61-76E8-BADB-0996B590ADA6}"/>
          </ac:picMkLst>
        </pc:picChg>
        <pc:picChg chg="add del mod">
          <ac:chgData name="Alexandra Berger" userId="99d1b1537154c9a2" providerId="LiveId" clId="{1592AE03-C496-4045-A407-3ADFB4C47B34}" dt="2026-04-09T10:28:12.845" v="2383" actId="478"/>
          <ac:picMkLst>
            <pc:docMk/>
            <pc:sldMk cId="1163242593" sldId="597"/>
            <ac:picMk id="4110" creationId="{DCB5FC2C-3B51-179F-92EF-5468C8F6909D}"/>
          </ac:picMkLst>
        </pc:picChg>
        <pc:picChg chg="add mod">
          <ac:chgData name="Alexandra Berger" userId="99d1b1537154c9a2" providerId="LiveId" clId="{1592AE03-C496-4045-A407-3ADFB4C47B34}" dt="2026-04-09T10:28:18.342" v="2385" actId="167"/>
          <ac:picMkLst>
            <pc:docMk/>
            <pc:sldMk cId="1163242593" sldId="597"/>
            <ac:picMk id="4112" creationId="{181A81D4-4DEA-220A-EB65-780D2C0A6B02}"/>
          </ac:picMkLst>
        </pc:picChg>
        <pc:cxnChg chg="mod">
          <ac:chgData name="Alexandra Berger" userId="99d1b1537154c9a2" providerId="LiveId" clId="{1592AE03-C496-4045-A407-3ADFB4C47B34}" dt="2026-03-30T14:46:09.385" v="203" actId="14100"/>
          <ac:cxnSpMkLst>
            <pc:docMk/>
            <pc:sldMk cId="1163242593" sldId="597"/>
            <ac:cxnSpMk id="2" creationId="{344A5A46-EF82-6850-0D5C-56E65BBBA288}"/>
          </ac:cxnSpMkLst>
        </pc:cxnChg>
        <pc:cxnChg chg="add del mod">
          <ac:chgData name="Alexandra Berger" userId="99d1b1537154c9a2" providerId="LiveId" clId="{1592AE03-C496-4045-A407-3ADFB4C47B34}" dt="2026-04-01T14:30:08.368" v="740" actId="478"/>
          <ac:cxnSpMkLst>
            <pc:docMk/>
            <pc:sldMk cId="1163242593" sldId="597"/>
            <ac:cxnSpMk id="17" creationId="{4314F8FB-CCBC-80B6-9542-4DC6FF06A6D0}"/>
          </ac:cxnSpMkLst>
        </pc:cxnChg>
        <pc:cxnChg chg="add del mod">
          <ac:chgData name="Alexandra Berger" userId="99d1b1537154c9a2" providerId="LiveId" clId="{1592AE03-C496-4045-A407-3ADFB4C47B34}" dt="2026-04-01T14:30:12.678" v="741" actId="478"/>
          <ac:cxnSpMkLst>
            <pc:docMk/>
            <pc:sldMk cId="1163242593" sldId="597"/>
            <ac:cxnSpMk id="18" creationId="{2213D386-1ED7-94C8-0F8F-81CBFE13B30D}"/>
          </ac:cxnSpMkLst>
        </pc:cxnChg>
        <pc:cxnChg chg="add del mod">
          <ac:chgData name="Alexandra Berger" userId="99d1b1537154c9a2" providerId="LiveId" clId="{1592AE03-C496-4045-A407-3ADFB4C47B34}" dt="2026-04-01T14:29:38.042" v="733" actId="478"/>
          <ac:cxnSpMkLst>
            <pc:docMk/>
            <pc:sldMk cId="1163242593" sldId="597"/>
            <ac:cxnSpMk id="19" creationId="{2E6845D5-EE1C-001B-32FD-B3FAFF777EF5}"/>
          </ac:cxnSpMkLst>
        </pc:cxnChg>
        <pc:cxnChg chg="add del mod">
          <ac:chgData name="Alexandra Berger" userId="99d1b1537154c9a2" providerId="LiveId" clId="{1592AE03-C496-4045-A407-3ADFB4C47B34}" dt="2026-04-09T10:07:34.150" v="2270" actId="478"/>
          <ac:cxnSpMkLst>
            <pc:docMk/>
            <pc:sldMk cId="1163242593" sldId="597"/>
            <ac:cxnSpMk id="23" creationId="{353A846B-132C-3F7F-1890-60A6AB762FA5}"/>
          </ac:cxnSpMkLst>
        </pc:cxnChg>
        <pc:cxnChg chg="add del mod">
          <ac:chgData name="Alexandra Berger" userId="99d1b1537154c9a2" providerId="LiveId" clId="{1592AE03-C496-4045-A407-3ADFB4C47B34}" dt="2026-04-01T14:29:50.410" v="735" actId="478"/>
          <ac:cxnSpMkLst>
            <pc:docMk/>
            <pc:sldMk cId="1163242593" sldId="597"/>
            <ac:cxnSpMk id="25" creationId="{F6DC7766-30CA-E764-0797-492F09CF329E}"/>
          </ac:cxnSpMkLst>
        </pc:cxnChg>
        <pc:cxnChg chg="add del mod">
          <ac:chgData name="Alexandra Berger" userId="99d1b1537154c9a2" providerId="LiveId" clId="{1592AE03-C496-4045-A407-3ADFB4C47B34}" dt="2026-04-09T10:09:58.430" v="2311" actId="478"/>
          <ac:cxnSpMkLst>
            <pc:docMk/>
            <pc:sldMk cId="1163242593" sldId="597"/>
            <ac:cxnSpMk id="27" creationId="{6572D9B0-5349-2662-E85C-A83FE8A1BD50}"/>
          </ac:cxnSpMkLst>
        </pc:cxnChg>
        <pc:cxnChg chg="add del mod">
          <ac:chgData name="Alexandra Berger" userId="99d1b1537154c9a2" providerId="LiveId" clId="{1592AE03-C496-4045-A407-3ADFB4C47B34}" dt="2026-04-09T10:10:07.327" v="2317" actId="478"/>
          <ac:cxnSpMkLst>
            <pc:docMk/>
            <pc:sldMk cId="1163242593" sldId="597"/>
            <ac:cxnSpMk id="29" creationId="{8A2FDB3B-8E11-4FE2-1982-11E717B4AF90}"/>
          </ac:cxnSpMkLst>
        </pc:cxnChg>
        <pc:cxnChg chg="add mod">
          <ac:chgData name="Alexandra Berger" userId="99d1b1537154c9a2" providerId="LiveId" clId="{1592AE03-C496-4045-A407-3ADFB4C47B34}" dt="2026-04-09T10:14:39.922" v="2347" actId="1076"/>
          <ac:cxnSpMkLst>
            <pc:docMk/>
            <pc:sldMk cId="1163242593" sldId="597"/>
            <ac:cxnSpMk id="41" creationId="{979EB258-2413-9BA3-DDF4-3F24B97CAA91}"/>
          </ac:cxnSpMkLst>
        </pc:cxnChg>
        <pc:cxnChg chg="add mod">
          <ac:chgData name="Alexandra Berger" userId="99d1b1537154c9a2" providerId="LiveId" clId="{1592AE03-C496-4045-A407-3ADFB4C47B34}" dt="2026-04-09T10:14:37.318" v="2346" actId="1076"/>
          <ac:cxnSpMkLst>
            <pc:docMk/>
            <pc:sldMk cId="1163242593" sldId="597"/>
            <ac:cxnSpMk id="44" creationId="{900908F3-F8C2-416F-61C0-B1654E0848F1}"/>
          </ac:cxnSpMkLst>
        </pc:cxnChg>
        <pc:cxnChg chg="add mod">
          <ac:chgData name="Alexandra Berger" userId="99d1b1537154c9a2" providerId="LiveId" clId="{1592AE03-C496-4045-A407-3ADFB4C47B34}" dt="2026-04-09T10:16:16.364" v="2371" actId="1076"/>
          <ac:cxnSpMkLst>
            <pc:docMk/>
            <pc:sldMk cId="1163242593" sldId="597"/>
            <ac:cxnSpMk id="54" creationId="{5F687948-4B8D-ECBD-4EF4-B62737F6727B}"/>
          </ac:cxnSpMkLst>
        </pc:cxnChg>
        <pc:cxnChg chg="add mod">
          <ac:chgData name="Alexandra Berger" userId="99d1b1537154c9a2" providerId="LiveId" clId="{1592AE03-C496-4045-A407-3ADFB4C47B34}" dt="2026-04-09T10:28:23.739" v="2387" actId="1076"/>
          <ac:cxnSpMkLst>
            <pc:docMk/>
            <pc:sldMk cId="1163242593" sldId="597"/>
            <ac:cxnSpMk id="55" creationId="{91053CDA-80B3-7953-D063-08528B422724}"/>
          </ac:cxnSpMkLst>
        </pc:cxnChg>
        <pc:cxnChg chg="add del mod">
          <ac:chgData name="Alexandra Berger" userId="99d1b1537154c9a2" providerId="LiveId" clId="{1592AE03-C496-4045-A407-3ADFB4C47B34}" dt="2026-04-09T10:17:38.708" v="2376" actId="478"/>
          <ac:cxnSpMkLst>
            <pc:docMk/>
            <pc:sldMk cId="1163242593" sldId="597"/>
            <ac:cxnSpMk id="56" creationId="{61E3D08E-2987-09E5-7829-458C10FF1C5B}"/>
          </ac:cxnSpMkLst>
        </pc:cxnChg>
        <pc:cxnChg chg="add mod">
          <ac:chgData name="Alexandra Berger" userId="99d1b1537154c9a2" providerId="LiveId" clId="{1592AE03-C496-4045-A407-3ADFB4C47B34}" dt="2026-04-09T10:28:46.553" v="2391" actId="1076"/>
          <ac:cxnSpMkLst>
            <pc:docMk/>
            <pc:sldMk cId="1163242593" sldId="597"/>
            <ac:cxnSpMk id="58" creationId="{2F5273FA-CB72-D068-0A48-1B414D04B84D}"/>
          </ac:cxnSpMkLst>
        </pc:cxnChg>
      </pc:sldChg>
      <pc:sldChg chg="del">
        <pc:chgData name="Alexandra Berger" userId="99d1b1537154c9a2" providerId="LiveId" clId="{1592AE03-C496-4045-A407-3ADFB4C47B34}" dt="2026-03-30T14:35:56.121" v="122" actId="47"/>
        <pc:sldMkLst>
          <pc:docMk/>
          <pc:sldMk cId="1808144326" sldId="597"/>
        </pc:sldMkLst>
      </pc:sldChg>
      <pc:sldChg chg="addSp delSp modSp add mod modAnim">
        <pc:chgData name="Alexandra Berger" userId="99d1b1537154c9a2" providerId="LiveId" clId="{1592AE03-C496-4045-A407-3ADFB4C47B34}" dt="2026-04-11T13:07:24.529" v="2526" actId="20577"/>
        <pc:sldMkLst>
          <pc:docMk/>
          <pc:sldMk cId="1439820042" sldId="598"/>
        </pc:sldMkLst>
        <pc:spChg chg="add mod">
          <ac:chgData name="Alexandra Berger" userId="99d1b1537154c9a2" providerId="LiveId" clId="{1592AE03-C496-4045-A407-3ADFB4C47B34}" dt="2026-04-07T15:55:01.472" v="1356"/>
          <ac:spMkLst>
            <pc:docMk/>
            <pc:sldMk cId="1439820042" sldId="598"/>
            <ac:spMk id="5" creationId="{DC8930C8-46DC-6326-2F1A-D599374BBE13}"/>
          </ac:spMkLst>
        </pc:spChg>
        <pc:spChg chg="add del mod">
          <ac:chgData name="Alexandra Berger" userId="99d1b1537154c9a2" providerId="LiveId" clId="{1592AE03-C496-4045-A407-3ADFB4C47B34}" dt="2026-04-07T16:02:59.768" v="1400" actId="478"/>
          <ac:spMkLst>
            <pc:docMk/>
            <pc:sldMk cId="1439820042" sldId="598"/>
            <ac:spMk id="6" creationId="{119DA777-97A9-32E2-7075-4B563A574DE2}"/>
          </ac:spMkLst>
        </pc:spChg>
        <pc:spChg chg="add mod">
          <ac:chgData name="Alexandra Berger" userId="99d1b1537154c9a2" providerId="LiveId" clId="{1592AE03-C496-4045-A407-3ADFB4C47B34}" dt="2026-04-10T10:37:48.218" v="2483" actId="1076"/>
          <ac:spMkLst>
            <pc:docMk/>
            <pc:sldMk cId="1439820042" sldId="598"/>
            <ac:spMk id="7" creationId="{FF1950F9-556F-4B02-07E6-A053854B150A}"/>
          </ac:spMkLst>
        </pc:spChg>
        <pc:spChg chg="add mod">
          <ac:chgData name="Alexandra Berger" userId="99d1b1537154c9a2" providerId="LiveId" clId="{1592AE03-C496-4045-A407-3ADFB4C47B34}" dt="2026-04-10T10:37:41.625" v="2482" actId="1076"/>
          <ac:spMkLst>
            <pc:docMk/>
            <pc:sldMk cId="1439820042" sldId="598"/>
            <ac:spMk id="8" creationId="{B2B48209-4676-0211-3093-8623D8008A0C}"/>
          </ac:spMkLst>
        </pc:spChg>
        <pc:spChg chg="add mod">
          <ac:chgData name="Alexandra Berger" userId="99d1b1537154c9a2" providerId="LiveId" clId="{1592AE03-C496-4045-A407-3ADFB4C47B34}" dt="2026-04-10T10:37:36.994" v="2481" actId="1076"/>
          <ac:spMkLst>
            <pc:docMk/>
            <pc:sldMk cId="1439820042" sldId="598"/>
            <ac:spMk id="9" creationId="{E36CC657-4840-9B4B-6D0A-CE7409D4A625}"/>
          </ac:spMkLst>
        </pc:spChg>
        <pc:spChg chg="add mod">
          <ac:chgData name="Alexandra Berger" userId="99d1b1537154c9a2" providerId="LiveId" clId="{1592AE03-C496-4045-A407-3ADFB4C47B34}" dt="2026-04-11T13:07:17.196" v="2524" actId="20577"/>
          <ac:spMkLst>
            <pc:docMk/>
            <pc:sldMk cId="1439820042" sldId="598"/>
            <ac:spMk id="10" creationId="{D9703811-95A9-5FA5-CC2D-B2DF63EF9E81}"/>
          </ac:spMkLst>
        </pc:spChg>
        <pc:spChg chg="add mod">
          <ac:chgData name="Alexandra Berger" userId="99d1b1537154c9a2" providerId="LiveId" clId="{1592AE03-C496-4045-A407-3ADFB4C47B34}" dt="2026-04-11T13:07:24.529" v="2526" actId="20577"/>
          <ac:spMkLst>
            <pc:docMk/>
            <pc:sldMk cId="1439820042" sldId="598"/>
            <ac:spMk id="11" creationId="{9767FF1E-8073-8B06-8EA1-24C91052F2D5}"/>
          </ac:spMkLst>
        </pc:spChg>
        <pc:spChg chg="add mod">
          <ac:chgData name="Alexandra Berger" userId="99d1b1537154c9a2" providerId="LiveId" clId="{1592AE03-C496-4045-A407-3ADFB4C47B34}" dt="2026-04-10T10:38:08.449" v="2494" actId="1036"/>
          <ac:spMkLst>
            <pc:docMk/>
            <pc:sldMk cId="1439820042" sldId="598"/>
            <ac:spMk id="12" creationId="{A44F3AC1-4F6B-A6B7-3836-FA02C0361BD8}"/>
          </ac:spMkLst>
        </pc:spChg>
        <pc:spChg chg="add mod">
          <ac:chgData name="Alexandra Berger" userId="99d1b1537154c9a2" providerId="LiveId" clId="{1592AE03-C496-4045-A407-3ADFB4C47B34}" dt="2026-04-10T10:37:34.349" v="2480" actId="1076"/>
          <ac:spMkLst>
            <pc:docMk/>
            <pc:sldMk cId="1439820042" sldId="598"/>
            <ac:spMk id="13" creationId="{619E1E62-6CFA-BD1B-3BF5-34AC38D69809}"/>
          </ac:spMkLst>
        </pc:spChg>
        <pc:spChg chg="add mod">
          <ac:chgData name="Alexandra Berger" userId="99d1b1537154c9a2" providerId="LiveId" clId="{1592AE03-C496-4045-A407-3ADFB4C47B34}" dt="2026-04-10T10:37:51.488" v="2484" actId="1076"/>
          <ac:spMkLst>
            <pc:docMk/>
            <pc:sldMk cId="1439820042" sldId="598"/>
            <ac:spMk id="14" creationId="{793032E2-E3D0-5CF1-D0D0-2FF2890147B1}"/>
          </ac:spMkLst>
        </pc:spChg>
        <pc:spChg chg="mod">
          <ac:chgData name="Alexandra Berger" userId="99d1b1537154c9a2" providerId="LiveId" clId="{1592AE03-C496-4045-A407-3ADFB4C47B34}" dt="2026-04-07T16:02:47.071" v="1396" actId="1076"/>
          <ac:spMkLst>
            <pc:docMk/>
            <pc:sldMk cId="1439820042" sldId="598"/>
            <ac:spMk id="20" creationId="{068514AB-ACD6-740B-5DAD-1FD78CF19712}"/>
          </ac:spMkLst>
        </pc:spChg>
        <pc:spChg chg="del">
          <ac:chgData name="Alexandra Berger" userId="99d1b1537154c9a2" providerId="LiveId" clId="{1592AE03-C496-4045-A407-3ADFB4C47B34}" dt="2026-04-07T15:54:41.052" v="1353" actId="478"/>
          <ac:spMkLst>
            <pc:docMk/>
            <pc:sldMk cId="1439820042" sldId="598"/>
            <ac:spMk id="21" creationId="{D32D9EB9-370D-4066-C83B-47FBFEDDE8B6}"/>
          </ac:spMkLst>
        </pc:spChg>
        <pc:spChg chg="del mod">
          <ac:chgData name="Alexandra Berger" userId="99d1b1537154c9a2" providerId="LiveId" clId="{1592AE03-C496-4045-A407-3ADFB4C47B34}" dt="2026-04-10T10:36:42.129" v="2469" actId="478"/>
          <ac:spMkLst>
            <pc:docMk/>
            <pc:sldMk cId="1439820042" sldId="598"/>
            <ac:spMk id="23" creationId="{DF7B9035-D4F0-A715-FE9D-DDB9789A34BA}"/>
          </ac:spMkLst>
        </pc:spChg>
        <pc:spChg chg="add del">
          <ac:chgData name="Alexandra Berger" userId="99d1b1537154c9a2" providerId="LiveId" clId="{1592AE03-C496-4045-A407-3ADFB4C47B34}" dt="2026-04-07T16:01:36.746" v="1368" actId="478"/>
          <ac:spMkLst>
            <pc:docMk/>
            <pc:sldMk cId="1439820042" sldId="598"/>
            <ac:spMk id="25" creationId="{A06D5ED2-E9C1-9D1F-42A2-AB5C77C13527}"/>
          </ac:spMkLst>
        </pc:spChg>
      </pc:sldChg>
      <pc:sldChg chg="add del">
        <pc:chgData name="Alexandra Berger" userId="99d1b1537154c9a2" providerId="LiveId" clId="{1592AE03-C496-4045-A407-3ADFB4C47B34}" dt="2026-04-07T15:53:37.892" v="1347" actId="47"/>
        <pc:sldMkLst>
          <pc:docMk/>
          <pc:sldMk cId="2916585007" sldId="598"/>
        </pc:sldMkLst>
      </pc:sldChg>
      <pc:sldChg chg="del">
        <pc:chgData name="Alexandra Berger" userId="99d1b1537154c9a2" providerId="LiveId" clId="{1592AE03-C496-4045-A407-3ADFB4C47B34}" dt="2026-03-30T14:35:59.552" v="123" actId="47"/>
        <pc:sldMkLst>
          <pc:docMk/>
          <pc:sldMk cId="4007128911" sldId="598"/>
        </pc:sldMkLst>
      </pc:sldChg>
      <pc:sldChg chg="addSp delSp modSp add mod modAnim">
        <pc:chgData name="Alexandra Berger" userId="99d1b1537154c9a2" providerId="LiveId" clId="{1592AE03-C496-4045-A407-3ADFB4C47B34}" dt="2026-04-14T07:08:06.294" v="2695"/>
        <pc:sldMkLst>
          <pc:docMk/>
          <pc:sldMk cId="2399822763" sldId="599"/>
        </pc:sldMkLst>
        <pc:spChg chg="add mod">
          <ac:chgData name="Alexandra Berger" userId="99d1b1537154c9a2" providerId="LiveId" clId="{1592AE03-C496-4045-A407-3ADFB4C47B34}" dt="2026-04-14T07:08:01.894" v="2693" actId="20577"/>
          <ac:spMkLst>
            <pc:docMk/>
            <pc:sldMk cId="2399822763" sldId="599"/>
            <ac:spMk id="5" creationId="{4DDA5200-037D-3842-5AF4-17D674E12A34}"/>
          </ac:spMkLst>
        </pc:spChg>
        <pc:spChg chg="add del mod">
          <ac:chgData name="Alexandra Berger" userId="99d1b1537154c9a2" providerId="LiveId" clId="{1592AE03-C496-4045-A407-3ADFB4C47B34}" dt="2026-04-14T07:08:06.294" v="2695"/>
          <ac:spMkLst>
            <pc:docMk/>
            <pc:sldMk cId="2399822763" sldId="599"/>
            <ac:spMk id="6" creationId="{7AB074FE-C650-3897-D2DE-43D8E7377D31}"/>
          </ac:spMkLst>
        </pc:spChg>
        <pc:spChg chg="del">
          <ac:chgData name="Alexandra Berger" userId="99d1b1537154c9a2" providerId="LiveId" clId="{1592AE03-C496-4045-A407-3ADFB4C47B34}" dt="2026-04-08T13:59:16.441" v="1681" actId="478"/>
          <ac:spMkLst>
            <pc:docMk/>
            <pc:sldMk cId="2399822763" sldId="599"/>
            <ac:spMk id="20" creationId="{85BA6CFB-ECBC-142C-841D-C61D5C054119}"/>
          </ac:spMkLst>
        </pc:spChg>
        <pc:spChg chg="mod">
          <ac:chgData name="Alexandra Berger" userId="99d1b1537154c9a2" providerId="LiveId" clId="{1592AE03-C496-4045-A407-3ADFB4C47B34}" dt="2026-04-08T13:59:30.289" v="1685" actId="1076"/>
          <ac:spMkLst>
            <pc:docMk/>
            <pc:sldMk cId="2399822763" sldId="599"/>
            <ac:spMk id="21" creationId="{A1033358-0C80-65FC-2F84-792DC720326D}"/>
          </ac:spMkLst>
        </pc:spChg>
        <pc:spChg chg="del">
          <ac:chgData name="Alexandra Berger" userId="99d1b1537154c9a2" providerId="LiveId" clId="{1592AE03-C496-4045-A407-3ADFB4C47B34}" dt="2026-04-08T13:59:15.557" v="1680" actId="478"/>
          <ac:spMkLst>
            <pc:docMk/>
            <pc:sldMk cId="2399822763" sldId="599"/>
            <ac:spMk id="23" creationId="{83FC555A-0CC4-4883-DA67-8DB8E488590A}"/>
          </ac:spMkLst>
        </pc:spChg>
        <pc:spChg chg="del mod">
          <ac:chgData name="Alexandra Berger" userId="99d1b1537154c9a2" providerId="LiveId" clId="{1592AE03-C496-4045-A407-3ADFB4C47B34}" dt="2026-04-10T10:38:35.780" v="2498" actId="478"/>
          <ac:spMkLst>
            <pc:docMk/>
            <pc:sldMk cId="2399822763" sldId="599"/>
            <ac:spMk id="25" creationId="{4ED4E4F8-40BA-BB17-7F24-EA93AFB3DFD8}"/>
          </ac:spMkLst>
        </pc:spChg>
        <pc:cxnChg chg="mod">
          <ac:chgData name="Alexandra Berger" userId="99d1b1537154c9a2" providerId="LiveId" clId="{1592AE03-C496-4045-A407-3ADFB4C47B34}" dt="2026-04-08T13:59:52.571" v="1689" actId="208"/>
          <ac:cxnSpMkLst>
            <pc:docMk/>
            <pc:sldMk cId="2399822763" sldId="599"/>
            <ac:cxnSpMk id="3" creationId="{26C5A73E-0DAF-94B2-BB41-01CB83C585BC}"/>
          </ac:cxnSpMkLst>
        </pc:cxnChg>
      </pc:sldChg>
      <pc:sldChg chg="del">
        <pc:chgData name="Alexandra Berger" userId="99d1b1537154c9a2" providerId="LiveId" clId="{1592AE03-C496-4045-A407-3ADFB4C47B34}" dt="2026-03-30T14:36:00.778" v="124" actId="47"/>
        <pc:sldMkLst>
          <pc:docMk/>
          <pc:sldMk cId="1439634665" sldId="600"/>
        </pc:sldMkLst>
      </pc:sldChg>
      <pc:sldChg chg="addSp delSp modSp new del mod">
        <pc:chgData name="Alexandra Berger" userId="99d1b1537154c9a2" providerId="LiveId" clId="{1592AE03-C496-4045-A407-3ADFB4C47B34}" dt="2026-04-08T14:23:07.245" v="1828" actId="47"/>
        <pc:sldMkLst>
          <pc:docMk/>
          <pc:sldMk cId="3610103314" sldId="600"/>
        </pc:sldMkLst>
        <pc:spChg chg="add del">
          <ac:chgData name="Alexandra Berger" userId="99d1b1537154c9a2" providerId="LiveId" clId="{1592AE03-C496-4045-A407-3ADFB4C47B34}" dt="2026-04-08T14:22:54.909" v="1821" actId="478"/>
          <ac:spMkLst>
            <pc:docMk/>
            <pc:sldMk cId="3610103314" sldId="600"/>
            <ac:spMk id="2" creationId="{2A0B5C05-3666-B917-841C-4A3D7F6ABBBD}"/>
          </ac:spMkLst>
        </pc:spChg>
        <pc:spChg chg="add del">
          <ac:chgData name="Alexandra Berger" userId="99d1b1537154c9a2" providerId="LiveId" clId="{1592AE03-C496-4045-A407-3ADFB4C47B34}" dt="2026-04-08T14:22:54.940" v="1822" actId="478"/>
          <ac:spMkLst>
            <pc:docMk/>
            <pc:sldMk cId="3610103314" sldId="600"/>
            <ac:spMk id="3" creationId="{B92C8313-7146-02F5-7093-14BC0E7DBDE9}"/>
          </ac:spMkLst>
        </pc:spChg>
        <pc:spChg chg="mod">
          <ac:chgData name="Alexandra Berger" userId="99d1b1537154c9a2" providerId="LiveId" clId="{1592AE03-C496-4045-A407-3ADFB4C47B34}" dt="2026-04-08T14:22:51.765" v="1808" actId="1076"/>
          <ac:spMkLst>
            <pc:docMk/>
            <pc:sldMk cId="3610103314" sldId="600"/>
            <ac:spMk id="4" creationId="{F9AD9ABA-BA7A-1FBE-AEFC-0E19A2D06A8D}"/>
          </ac:spMkLst>
        </pc:spChg>
        <pc:spChg chg="add del">
          <ac:chgData name="Alexandra Berger" userId="99d1b1537154c9a2" providerId="LiveId" clId="{1592AE03-C496-4045-A407-3ADFB4C47B34}" dt="2026-04-08T14:22:54.878" v="1820" actId="11529"/>
          <ac:spMkLst>
            <pc:docMk/>
            <pc:sldMk cId="3610103314" sldId="600"/>
            <ac:spMk id="7" creationId="{145993D6-EE15-9E19-DA29-FEE6E727D87D}"/>
          </ac:spMkLst>
        </pc:spChg>
        <pc:spChg chg="add del mod">
          <ac:chgData name="Alexandra Berger" userId="99d1b1537154c9a2" providerId="LiveId" clId="{1592AE03-C496-4045-A407-3ADFB4C47B34}" dt="2026-04-08T14:22:54.816" v="1818" actId="11529"/>
          <ac:spMkLst>
            <pc:docMk/>
            <pc:sldMk cId="3610103314" sldId="600"/>
            <ac:spMk id="8" creationId="{B7F52FD4-58B5-97F0-732A-F4BA4B6CB829}"/>
          </ac:spMkLst>
        </pc:spChg>
        <pc:spChg chg="add mod">
          <ac:chgData name="Alexandra Berger" userId="99d1b1537154c9a2" providerId="LiveId" clId="{1592AE03-C496-4045-A407-3ADFB4C47B34}" dt="2026-04-08T14:22:54.723" v="1816" actId="20577"/>
          <ac:spMkLst>
            <pc:docMk/>
            <pc:sldMk cId="3610103314" sldId="600"/>
            <ac:spMk id="9" creationId="{020B5D73-05C2-8DC3-AEB2-2A03AC6B309E}"/>
          </ac:spMkLst>
        </pc:spChg>
        <pc:spChg chg="add mod">
          <ac:chgData name="Alexandra Berger" userId="99d1b1537154c9a2" providerId="LiveId" clId="{1592AE03-C496-4045-A407-3ADFB4C47B34}" dt="2026-04-08T14:22:54.619" v="1814" actId="1076"/>
          <ac:spMkLst>
            <pc:docMk/>
            <pc:sldMk cId="3610103314" sldId="600"/>
            <ac:spMk id="10" creationId="{7127E2B3-B02B-F3DC-1BB7-A61E53A467A4}"/>
          </ac:spMkLst>
        </pc:spChg>
        <pc:spChg chg="add mod">
          <ac:chgData name="Alexandra Berger" userId="99d1b1537154c9a2" providerId="LiveId" clId="{1592AE03-C496-4045-A407-3ADFB4C47B34}" dt="2026-04-08T14:22:53.606" v="1812" actId="1076"/>
          <ac:spMkLst>
            <pc:docMk/>
            <pc:sldMk cId="3610103314" sldId="600"/>
            <ac:spMk id="11" creationId="{9EAF27AE-E607-A2EA-4D5F-E1DF50A6E515}"/>
          </ac:spMkLst>
        </pc:spChg>
        <pc:spChg chg="add mod">
          <ac:chgData name="Alexandra Berger" userId="99d1b1537154c9a2" providerId="LiveId" clId="{1592AE03-C496-4045-A407-3ADFB4C47B34}" dt="2026-04-08T14:22:53.049" v="1810" actId="1076"/>
          <ac:spMkLst>
            <pc:docMk/>
            <pc:sldMk cId="3610103314" sldId="600"/>
            <ac:spMk id="12" creationId="{90345DD7-912E-7201-F956-8CD936A843DD}"/>
          </ac:spMkLst>
        </pc:spChg>
        <pc:picChg chg="add mod">
          <ac:chgData name="Alexandra Berger" userId="99d1b1537154c9a2" providerId="LiveId" clId="{1592AE03-C496-4045-A407-3ADFB4C47B34}" dt="2026-04-08T14:22:54.977" v="1823" actId="1076"/>
          <ac:picMkLst>
            <pc:docMk/>
            <pc:sldMk cId="3610103314" sldId="600"/>
            <ac:picMk id="5" creationId="{05A4AD56-3352-B9FC-AEC1-42E735D4ED47}"/>
          </ac:picMkLst>
        </pc:picChg>
        <pc:picChg chg="add mod">
          <ac:chgData name="Alexandra Berger" userId="99d1b1537154c9a2" providerId="LiveId" clId="{1592AE03-C496-4045-A407-3ADFB4C47B34}" dt="2026-04-08T14:18:28.102" v="1746" actId="1076"/>
          <ac:picMkLst>
            <pc:docMk/>
            <pc:sldMk cId="3610103314" sldId="600"/>
            <ac:picMk id="6" creationId="{3985CC84-C5D3-1271-576C-08D6E8AB9554}"/>
          </ac:picMkLst>
        </pc:picChg>
      </pc:sldChg>
      <pc:sldChg chg="del">
        <pc:chgData name="Alexandra Berger" userId="99d1b1537154c9a2" providerId="LiveId" clId="{1592AE03-C496-4045-A407-3ADFB4C47B34}" dt="2026-03-30T14:36:01.854" v="125" actId="47"/>
        <pc:sldMkLst>
          <pc:docMk/>
          <pc:sldMk cId="2570162883" sldId="601"/>
        </pc:sldMkLst>
      </pc:sldChg>
      <pc:sldChg chg="addSp delSp modSp add mod ord">
        <pc:chgData name="Alexandra Berger" userId="99d1b1537154c9a2" providerId="LiveId" clId="{1592AE03-C496-4045-A407-3ADFB4C47B34}" dt="2026-04-14T07:12:11.558" v="2731"/>
        <pc:sldMkLst>
          <pc:docMk/>
          <pc:sldMk cId="2762094697" sldId="601"/>
        </pc:sldMkLst>
        <pc:spChg chg="mod">
          <ac:chgData name="Alexandra Berger" userId="99d1b1537154c9a2" providerId="LiveId" clId="{1592AE03-C496-4045-A407-3ADFB4C47B34}" dt="2026-04-14T07:10:06.540" v="2714" actId="403"/>
          <ac:spMkLst>
            <pc:docMk/>
            <pc:sldMk cId="2762094697" sldId="601"/>
            <ac:spMk id="2" creationId="{E1207859-BD1B-E205-A637-64B9F6058A90}"/>
          </ac:spMkLst>
        </pc:spChg>
        <pc:spChg chg="mod">
          <ac:chgData name="Alexandra Berger" userId="99d1b1537154c9a2" providerId="LiveId" clId="{1592AE03-C496-4045-A407-3ADFB4C47B34}" dt="2026-04-14T07:12:10.024" v="2729"/>
          <ac:spMkLst>
            <pc:docMk/>
            <pc:sldMk cId="2762094697" sldId="601"/>
            <ac:spMk id="10" creationId="{2E0CF4CA-B52F-3FDC-4E1A-85430F461D75}"/>
          </ac:spMkLst>
        </pc:spChg>
        <pc:spChg chg="add del mod">
          <ac:chgData name="Alexandra Berger" userId="99d1b1537154c9a2" providerId="LiveId" clId="{1592AE03-C496-4045-A407-3ADFB4C47B34}" dt="2026-04-14T07:12:11.558" v="2731"/>
          <ac:spMkLst>
            <pc:docMk/>
            <pc:sldMk cId="2762094697" sldId="601"/>
            <ac:spMk id="12" creationId="{CCCA9AD0-3AF9-B594-FF0D-2CA528C98820}"/>
          </ac:spMkLst>
        </pc:spChg>
        <pc:picChg chg="del">
          <ac:chgData name="Alexandra Berger" userId="99d1b1537154c9a2" providerId="LiveId" clId="{1592AE03-C496-4045-A407-3ADFB4C47B34}" dt="2026-04-08T14:18:04.797" v="1736" actId="478"/>
          <ac:picMkLst>
            <pc:docMk/>
            <pc:sldMk cId="2762094697" sldId="601"/>
            <ac:picMk id="4" creationId="{F61B4DAE-EC62-EEAB-133C-DA9336C603BE}"/>
          </ac:picMkLst>
        </pc:picChg>
        <pc:picChg chg="add mod">
          <ac:chgData name="Alexandra Berger" userId="99d1b1537154c9a2" providerId="LiveId" clId="{1592AE03-C496-4045-A407-3ADFB4C47B34}" dt="2026-04-08T14:23:05.097" v="1827" actId="1076"/>
          <ac:picMkLst>
            <pc:docMk/>
            <pc:sldMk cId="2762094697" sldId="601"/>
            <ac:picMk id="11" creationId="{D2F81AF1-2DD1-A200-D144-6EA985D504E0}"/>
          </ac:picMkLst>
        </pc:picChg>
      </pc:sldChg>
      <pc:sldChg chg="addSp delSp modSp new mod modTransition">
        <pc:chgData name="Alexandra Berger" userId="99d1b1537154c9a2" providerId="LiveId" clId="{1592AE03-C496-4045-A407-3ADFB4C47B34}" dt="2026-04-14T07:18:37.208" v="2826" actId="1076"/>
        <pc:sldMkLst>
          <pc:docMk/>
          <pc:sldMk cId="1223965021" sldId="602"/>
        </pc:sldMkLst>
        <pc:spChg chg="del">
          <ac:chgData name="Alexandra Berger" userId="99d1b1537154c9a2" providerId="LiveId" clId="{1592AE03-C496-4045-A407-3ADFB4C47B34}" dt="2026-04-08T14:31:54.686" v="2104" actId="478"/>
          <ac:spMkLst>
            <pc:docMk/>
            <pc:sldMk cId="1223965021" sldId="602"/>
            <ac:spMk id="2" creationId="{4FAA4167-04C0-0DF9-068C-814572F1986E}"/>
          </ac:spMkLst>
        </pc:spChg>
        <pc:spChg chg="del">
          <ac:chgData name="Alexandra Berger" userId="99d1b1537154c9a2" providerId="LiveId" clId="{1592AE03-C496-4045-A407-3ADFB4C47B34}" dt="2026-04-08T14:31:56.530" v="2105" actId="478"/>
          <ac:spMkLst>
            <pc:docMk/>
            <pc:sldMk cId="1223965021" sldId="602"/>
            <ac:spMk id="3" creationId="{0D966572-7DC9-020D-6C03-BAC54D4DEBDA}"/>
          </ac:spMkLst>
        </pc:spChg>
        <pc:spChg chg="add mod">
          <ac:chgData name="Alexandra Berger" userId="99d1b1537154c9a2" providerId="LiveId" clId="{1592AE03-C496-4045-A407-3ADFB4C47B34}" dt="2026-04-08T14:32:41.297" v="2123" actId="1076"/>
          <ac:spMkLst>
            <pc:docMk/>
            <pc:sldMk cId="1223965021" sldId="602"/>
            <ac:spMk id="6" creationId="{5BDF28C2-249B-27D4-66B4-3E79557B255B}"/>
          </ac:spMkLst>
        </pc:spChg>
        <pc:spChg chg="add mod">
          <ac:chgData name="Alexandra Berger" userId="99d1b1537154c9a2" providerId="LiveId" clId="{1592AE03-C496-4045-A407-3ADFB4C47B34}" dt="2026-04-14T07:18:37.208" v="2826" actId="1076"/>
          <ac:spMkLst>
            <pc:docMk/>
            <pc:sldMk cId="1223965021" sldId="602"/>
            <ac:spMk id="7" creationId="{BE2962AB-1927-EEDA-B6A4-636525FC2C2E}"/>
          </ac:spMkLst>
        </pc:spChg>
        <pc:picChg chg="add mod">
          <ac:chgData name="Alexandra Berger" userId="99d1b1537154c9a2" providerId="LiveId" clId="{1592AE03-C496-4045-A407-3ADFB4C47B34}" dt="2026-04-08T14:23:45.483" v="1841" actId="1076"/>
          <ac:picMkLst>
            <pc:docMk/>
            <pc:sldMk cId="1223965021" sldId="602"/>
            <ac:picMk id="5" creationId="{E740349D-41D2-E46F-5063-8F02E6725815}"/>
          </ac:picMkLst>
        </pc:picChg>
      </pc:sldChg>
      <pc:sldChg chg="addSp delSp modSp add mod ord">
        <pc:chgData name="Alexandra Berger" userId="99d1b1537154c9a2" providerId="LiveId" clId="{1592AE03-C496-4045-A407-3ADFB4C47B34}" dt="2026-04-10T10:41:11.501" v="2517" actId="1038"/>
        <pc:sldMkLst>
          <pc:docMk/>
          <pc:sldMk cId="2485993397" sldId="603"/>
        </pc:sldMkLst>
        <pc:cxnChg chg="del">
          <ac:chgData name="Alexandra Berger" userId="99d1b1537154c9a2" providerId="LiveId" clId="{1592AE03-C496-4045-A407-3ADFB4C47B34}" dt="2026-04-10T10:41:04.929" v="2511" actId="478"/>
          <ac:cxnSpMkLst>
            <pc:docMk/>
            <pc:sldMk cId="2485993397" sldId="603"/>
            <ac:cxnSpMk id="2" creationId="{3798E9A2-0E33-86C9-DD64-B58C1BC4D124}"/>
          </ac:cxnSpMkLst>
        </pc:cxnChg>
        <pc:cxnChg chg="add mod">
          <ac:chgData name="Alexandra Berger" userId="99d1b1537154c9a2" providerId="LiveId" clId="{1592AE03-C496-4045-A407-3ADFB4C47B34}" dt="2026-04-10T10:41:11.501" v="2517" actId="1038"/>
          <ac:cxnSpMkLst>
            <pc:docMk/>
            <pc:sldMk cId="2485993397" sldId="603"/>
            <ac:cxnSpMk id="5" creationId="{ACCF684C-F260-E23B-1751-D13B3B3688D5}"/>
          </ac:cxnSpMkLst>
        </pc:cxnChg>
      </pc:sldChg>
      <pc:sldChg chg="addSp modSp new mod">
        <pc:chgData name="Alexandra Berger" userId="99d1b1537154c9a2" providerId="LiveId" clId="{1592AE03-C496-4045-A407-3ADFB4C47B34}" dt="2026-04-11T13:21:56.735" v="2552" actId="1076"/>
        <pc:sldMkLst>
          <pc:docMk/>
          <pc:sldMk cId="2997030381" sldId="604"/>
        </pc:sldMkLst>
        <pc:spChg chg="add mod">
          <ac:chgData name="Alexandra Berger" userId="99d1b1537154c9a2" providerId="LiveId" clId="{1592AE03-C496-4045-A407-3ADFB4C47B34}" dt="2026-04-11T13:21:56.735" v="2552" actId="1076"/>
          <ac:spMkLst>
            <pc:docMk/>
            <pc:sldMk cId="2997030381" sldId="604"/>
            <ac:spMk id="5" creationId="{BE858A03-B017-5E03-BE9D-1F49B95F19EB}"/>
          </ac:spMkLst>
        </pc:spChg>
      </pc:sldChg>
      <pc:sldChg chg="add del">
        <pc:chgData name="Alexandra Berger" userId="99d1b1537154c9a2" providerId="LiveId" clId="{1592AE03-C496-4045-A407-3ADFB4C47B34}" dt="2026-04-14T07:12:57.887" v="2733" actId="47"/>
        <pc:sldMkLst>
          <pc:docMk/>
          <pc:sldMk cId="4245560468" sldId="60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BBB59-BFB1-4A39-A6CE-E8F66B05A086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BF6363-7078-42CE-8DB2-74214986F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552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852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Quantum Chromodynamics (QCD) is the</a:t>
            </a:r>
          </a:p>
          <a:p>
            <a:r>
              <a:rPr lang="en-US" dirty="0"/>
              <a:t>theory of the strong interaction, and describes the in-</a:t>
            </a:r>
          </a:p>
          <a:p>
            <a:r>
              <a:rPr lang="en-US" dirty="0" err="1"/>
              <a:t>teraction</a:t>
            </a:r>
            <a:r>
              <a:rPr lang="en-US" dirty="0"/>
              <a:t> of quarks mediated by force-carrying gluons.</a:t>
            </a:r>
          </a:p>
          <a:p>
            <a:r>
              <a:rPr lang="en-US" dirty="0"/>
              <a:t>Most of the observed states bound by the strong </a:t>
            </a:r>
            <a:r>
              <a:rPr lang="en-US" dirty="0" err="1"/>
              <a:t>interac</a:t>
            </a:r>
            <a:r>
              <a:rPr lang="en-US" dirty="0"/>
              <a:t>-</a:t>
            </a:r>
          </a:p>
          <a:p>
            <a:r>
              <a:rPr lang="en-US" dirty="0" err="1"/>
              <a:t>tion</a:t>
            </a:r>
            <a:r>
              <a:rPr lang="en-US" dirty="0"/>
              <a:t> can be classified as either q ¯q mesons or </a:t>
            </a:r>
            <a:r>
              <a:rPr lang="en-US" dirty="0" err="1"/>
              <a:t>qqq</a:t>
            </a:r>
            <a:r>
              <a:rPr lang="en-US" dirty="0"/>
              <a:t> baryons</a:t>
            </a:r>
          </a:p>
          <a:p>
            <a:endParaRPr lang="en-US" dirty="0"/>
          </a:p>
          <a:p>
            <a:r>
              <a:rPr lang="en-US" dirty="0" err="1"/>
              <a:t>Supernumary</a:t>
            </a:r>
            <a:r>
              <a:rPr lang="en-US" dirty="0"/>
              <a:t> states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300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216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Plot with only conf cut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702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sz="1200" dirty="0"/>
              <a:t>PDF = probability density function </a:t>
            </a:r>
          </a:p>
          <a:p>
            <a:pPr algn="ctr"/>
            <a:endParaRPr lang="en-US" sz="1200" dirty="0"/>
          </a:p>
          <a:p>
            <a:pPr algn="ctr"/>
            <a:r>
              <a:rPr lang="en-US" sz="1200" dirty="0"/>
              <a:t>Covariance = indicates extent to which two variables change corresponding to each other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569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67594-62B6-04AB-6FFF-8B24A7ADF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974006-76D7-D03C-F3BC-FEE3CAE36F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CA481-D48F-986E-4B04-400334D397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AC6000-0412-66BD-26F7-4B00194A91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471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BD3D2-05BC-5AAA-CEC9-BEFBAE5BD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75B249-BBDE-A1C2-E496-862472A39F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4C35ED-2B81-F6CF-16DD-8BD6DC4A93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8F838B-746D-F0DB-BA65-ED770B103C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2214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67FFDA-41BF-0252-F29E-A1F6A70F8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7F9554-191A-8F87-CF5D-28C07215C1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0080ED-D35E-8C21-9E06-C674C1E596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8E46F5-BF73-0FB4-7A79-29F99D432E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7022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8EBD2-5C46-3749-DA4A-80C829E61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89F227-8F57-DEBE-7D07-7D51A3255C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4F6253-9957-4A6D-7BCB-82AD87CF05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2AC8B7-0DCC-760D-5C38-296C58B158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2B5F6-25D1-66EF-DFA7-1510D163F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53BCA9-736B-FB87-C9D7-592E1F67E4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4B6B68-0EFB-F1EA-9904-30D68DDE83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937AD0-016D-05C5-5D3F-59098B79DA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441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F17D23-F50F-D724-E78C-37AFBEBA7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668A06-AAE8-C104-8A2D-DE37EB7B2E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8190F2-F16D-E87F-BCD3-D74ECBCA60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5D2AA4-EA2C-BDA7-A7B4-FF906F7920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6456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B2023-DD5A-FC3A-570B-A694D1AA7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1ECC4D-2F6C-60D8-7ECB-EA0894E5B7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30B6BC-EEC1-37CA-7160-204CD8327F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64CBF2-886C-1DA9-4030-D1C8F8B17F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9482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67983794-5F50-49AC-0CE4-ABDA0B55B1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D7F10A-E77B-D1C4-396D-79892C91C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A9207A-A09F-C7B4-D827-579087B9FB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00BFC1-DF39-373B-A1D0-1947239826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Identify Resonances and Quantum Numbers</a:t>
            </a:r>
          </a:p>
          <a:p>
            <a:endParaRPr lang="en-US" b="1" dirty="0"/>
          </a:p>
          <a:p>
            <a:r>
              <a:rPr lang="en-GB" b="1" dirty="0"/>
              <a:t>Decompose Complex Reactions</a:t>
            </a:r>
          </a:p>
          <a:p>
            <a:endParaRPr lang="en-GB" b="1" dirty="0"/>
          </a:p>
          <a:p>
            <a:r>
              <a:rPr lang="en-GB" b="1" dirty="0"/>
              <a:t>Model Comparisons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CCA5F9-2405-2E50-BFE6-2D81F6941A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3965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552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6242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66A979-591A-F8CC-4890-FFB5087A32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AFA636-BE4E-08C7-D94F-34F9BE4374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E0BFE8-6B02-FAA0-CA5B-113463A0A2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43017A-32E3-8EE4-62A5-56AA3C72DE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0065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93505-FA25-CE8E-8291-73C693FCBF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30192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C06B4-430E-AF0F-0C0A-39BD53C43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02BD8C-C290-C843-AC5B-DEF0904EE0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3FC794-A951-16AE-E262-6A8C2FEF6B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42D5A4-9BED-FE0D-9283-6643D37A93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F6363-7078-42CE-8DB2-74214986FD7E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8141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dirty="0"/>
                  <a:t>Each moment  </a:t>
                </a:r>
                <a:r>
                  <a:rPr lang="en-US" sz="1200" b="0" i="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tells you how much of one of these shapes ( a ball (s-wave, simple and round), a dumbbell (p-wave), or more lumpy shapes (d-wave, etc.) appears in the distribution of particles. Looking at the size of each moment tells you if the particles are coming out evenly in all directions (mostly s-wave) or in patterns with more lumps and bumps (bigger higher moments)</a:t>
                </a:r>
              </a:p>
              <a:p>
                <a:endParaRPr lang="en-GB" dirty="0"/>
              </a:p>
              <a:p>
                <a:r>
                  <a:rPr lang="en-GB" dirty="0"/>
                  <a:t>Peaks show the energy range where that angular shape (S-wave, D-wave </a:t>
                </a:r>
                <a:r>
                  <a:rPr lang="en-GB" dirty="0" err="1"/>
                  <a:t>ect</a:t>
                </a:r>
                <a:r>
                  <a:rPr lang="en-GB" dirty="0"/>
                  <a:t>) dominate.</a:t>
                </a:r>
              </a:p>
              <a:p>
                <a:endParaRPr lang="en-GB" dirty="0"/>
              </a:p>
              <a:p>
                <a:r>
                  <a:rPr lang="en-GB" dirty="0"/>
                  <a:t>Ha(L,M)</a:t>
                </a:r>
              </a:p>
              <a:p>
                <a:endParaRPr lang="en-GB" dirty="0"/>
              </a:p>
              <a:p>
                <a:r>
                  <a:rPr lang="en-GB" sz="1200" dirty="0"/>
                  <a:t>L = total orbital angular momentum quantum number (of whole nucleus)</a:t>
                </a:r>
              </a:p>
              <a:p>
                <a:r>
                  <a:rPr lang="en-GB" sz="1200" dirty="0"/>
                  <a:t>m = magnetic quantum number of single particle (projection of </a:t>
                </a:r>
                <a:r>
                  <a:rPr lang="en-GB" sz="1200"/>
                  <a:t>	angular </a:t>
                </a:r>
                <a:r>
                  <a:rPr lang="en-GB" sz="1200" dirty="0"/>
                  <a:t>momentum </a:t>
                </a:r>
                <a:r>
                  <a:rPr lang="en-US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ℓ</a:t>
                </a:r>
                <a:r>
                  <a:rPr lang="en-GB" sz="1200" dirty="0"/>
                  <a:t> along z axis. Can be -</a:t>
                </a:r>
                <a:r>
                  <a:rPr lang="en-US" sz="1200" dirty="0">
                    <a:ea typeface="Cambria Math" panose="02040503050406030204" pitchFamily="18" charset="0"/>
                  </a:rPr>
                  <a:t> </a:t>
                </a:r>
                <a:r>
                  <a:rPr lang="en-US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ℓ </a:t>
                </a:r>
                <a:r>
                  <a:rPr lang="en-GB" sz="1200" dirty="0"/>
                  <a:t>to </a:t>
                </a:r>
                <a:r>
                  <a:rPr lang="en-US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ℓ</a:t>
                </a:r>
                <a:endParaRPr lang="en-GB" sz="1200" dirty="0"/>
              </a:p>
              <a:p>
                <a:r>
                  <a:rPr lang="en-GB" sz="1200" dirty="0"/>
                  <a:t>M = same as m but for the entire nucleus as a whole</a:t>
                </a:r>
              </a:p>
              <a:p>
                <a:r>
                  <a:rPr lang="en-GB" dirty="0"/>
                  <a:t>a = 0,1 (real, or 2,3 (imaginary)</a:t>
                </a:r>
              </a:p>
              <a:p>
                <a:endParaRPr lang="en-GB" dirty="0"/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D432A-C076-40CA-8D91-AD7A30EDFB2E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46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29F2E-FB28-44A4-914B-392718770481}" type="datetime1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982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F18ED-93A7-4801-8297-62A5FC9EAE93}" type="datetime1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187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95AB-E1AE-405F-9F29-E708F944092F}" type="datetime1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032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BFF2-F790-4C3B-B901-410A6D15AF0A}" type="datetime1">
              <a:rPr lang="en-GB" smtClean="0"/>
              <a:t>29/03/2026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208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3622-0903-43A7-9C09-D69318F6CF39}" type="datetime1">
              <a:rPr lang="en-GB" smtClean="0"/>
              <a:t>29/03/2026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37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705-8F50-4F3A-B2C0-E2F608CA4946}" type="datetime1">
              <a:rPr lang="en-GB" smtClean="0"/>
              <a:t>29/03/2026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865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BAD1A-64F7-4177-AF90-E8A96D647AE6}" type="datetime1">
              <a:rPr lang="en-GB" smtClean="0"/>
              <a:t>29/03/2026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49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A399A-8DBE-45D2-8FA4-B49585454009}" type="datetime1">
              <a:rPr lang="en-GB" smtClean="0"/>
              <a:t>29/03/2026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10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61EC-75A3-4756-BE14-E865C2717CB5}" type="datetime1">
              <a:rPr lang="en-GB" smtClean="0"/>
              <a:t>29/03/2026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964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FC672-55EC-42C0-9986-8F1C5D7C552F}" type="datetime1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212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244A7-8041-4C61-A1D8-1906424EA800}" type="datetime1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94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35120EFD-5855-4817-AB7E-5053368E7C82}" type="datetime1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133B9C5F-4AC1-4B86-8FA3-F6195EA87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6956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12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nima.2020.164807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alldweb.jlab.org/DocDB/0042/004294/002/GlueX_nim.pd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png"/><Relationship Id="rId13" Type="http://schemas.openxmlformats.org/officeDocument/2006/relationships/image" Target="../media/image38.png"/><Relationship Id="rId3" Type="http://schemas.openxmlformats.org/officeDocument/2006/relationships/image" Target="../media/image26.png"/><Relationship Id="rId12" Type="http://schemas.openxmlformats.org/officeDocument/2006/relationships/image" Target="../media/image3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36.png"/><Relationship Id="rId5" Type="http://schemas.openxmlformats.org/officeDocument/2006/relationships/image" Target="../media/image28.png"/><Relationship Id="rId10" Type="http://schemas.openxmlformats.org/officeDocument/2006/relationships/image" Target="../media/image35.png"/><Relationship Id="rId4" Type="http://schemas.openxmlformats.org/officeDocument/2006/relationships/image" Target="../media/image27.png"/><Relationship Id="rId9" Type="http://schemas.openxmlformats.org/officeDocument/2006/relationships/image" Target="../media/image169.png"/><Relationship Id="rId1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9" Type="http://schemas.openxmlformats.org/officeDocument/2006/relationships/image" Target="../media/image15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mp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29.tmp"/><Relationship Id="rId4" Type="http://schemas.openxmlformats.org/officeDocument/2006/relationships/image" Target="../media/image31.tm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2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43.jpeg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image" Target="../media/image2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jpeg"/><Relationship Id="rId4" Type="http://schemas.openxmlformats.org/officeDocument/2006/relationships/image" Target="../media/image45.e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png"/><Relationship Id="rId5" Type="http://schemas.openxmlformats.org/officeDocument/2006/relationships/image" Target="../media/image128.png"/><Relationship Id="rId4" Type="http://schemas.openxmlformats.org/officeDocument/2006/relationships/image" Target="../media/image52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0.png"/><Relationship Id="rId5" Type="http://schemas.openxmlformats.org/officeDocument/2006/relationships/image" Target="../media/image510.png"/><Relationship Id="rId4" Type="http://schemas.openxmlformats.org/officeDocument/2006/relationships/image" Target="../media/image50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tmp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tm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5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1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7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png"/><Relationship Id="rId3" Type="http://schemas.openxmlformats.org/officeDocument/2006/relationships/image" Target="../media/image560.png"/><Relationship Id="rId7" Type="http://schemas.openxmlformats.org/officeDocument/2006/relationships/image" Target="../media/image130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132.png"/></Relationships>
</file>

<file path=ppt/slides/_rels/slide44.xml.rels><?xml version="1.0" encoding="UTF-8" standalone="yes"?>
<Relationships xmlns="http://schemas.openxmlformats.org/package/2006/relationships"><Relationship Id="rId18" Type="http://schemas.openxmlformats.org/officeDocument/2006/relationships/image" Target="../media/image31.tmp"/><Relationship Id="rId3" Type="http://schemas.openxmlformats.org/officeDocument/2006/relationships/image" Target="../media/image502.png"/><Relationship Id="rId17" Type="http://schemas.openxmlformats.org/officeDocument/2006/relationships/image" Target="../media/image157.png"/><Relationship Id="rId12" Type="http://schemas.openxmlformats.org/officeDocument/2006/relationships/image" Target="../media/image1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tmp"/><Relationship Id="rId7" Type="http://schemas.openxmlformats.org/officeDocument/2006/relationships/image" Target="../media/image71.tmp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tmp"/><Relationship Id="rId5" Type="http://schemas.openxmlformats.org/officeDocument/2006/relationships/image" Target="../media/image600.png"/><Relationship Id="rId4" Type="http://schemas.openxmlformats.org/officeDocument/2006/relationships/image" Target="../media/image70.tmp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tmp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tmp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tmp"/><Relationship Id="rId4" Type="http://schemas.openxmlformats.org/officeDocument/2006/relationships/image" Target="../media/image74.tmp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0.png"/><Relationship Id="rId4" Type="http://schemas.openxmlformats.org/officeDocument/2006/relationships/image" Target="../media/image2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1CD051-7760-4055-62F6-D9B6649F6CB3}"/>
              </a:ext>
            </a:extLst>
          </p:cNvPr>
          <p:cNvSpPr/>
          <p:nvPr/>
        </p:nvSpPr>
        <p:spPr>
          <a:xfrm>
            <a:off x="8737601" y="4911059"/>
            <a:ext cx="2926080" cy="113952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FCE3C567-1771-4EC3-1CFC-73483B227EF5}"/>
                  </a:ext>
                </a:extLst>
              </p:cNvPr>
              <p:cNvSpPr>
                <a:spLocks noGrp="1"/>
              </p:cNvSpPr>
              <p:nvPr>
                <p:ph type="ctrTitle"/>
              </p:nvPr>
            </p:nvSpPr>
            <p:spPr>
              <a:xfrm>
                <a:off x="1524000" y="1033206"/>
                <a:ext cx="9144000" cy="2387600"/>
              </a:xfrm>
            </p:spPr>
            <p:txBody>
              <a:bodyPr>
                <a:normAutofit fontScale="90000"/>
              </a:bodyPr>
              <a:lstStyle/>
              <a:p>
                <a:br>
                  <a:rPr lang="en-GB" dirty="0"/>
                </a:br>
                <a:r>
                  <a:rPr lang="en-US" dirty="0"/>
                  <a:t>Preliminary Analysis of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/>
                  <a:t> </a:t>
                </a:r>
                <a:r>
                  <a:rPr lang="en-US" dirty="0"/>
                  <a:t> photoproduction with </a:t>
                </a:r>
                <a:r>
                  <a:rPr lang="en-US" dirty="0" err="1"/>
                  <a:t>GlueX</a:t>
                </a:r>
                <a:endParaRPr lang="en-GB" dirty="0"/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FCE3C567-1771-4EC3-1CFC-73483B227EF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1524000" y="1033206"/>
                <a:ext cx="9144000" cy="2387600"/>
              </a:xfrm>
              <a:blipFill>
                <a:blip r:embed="rId4"/>
                <a:stretch>
                  <a:fillRect b="-15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ubtitle 2">
            <a:extLst>
              <a:ext uri="{FF2B5EF4-FFF2-40B4-BE49-F238E27FC236}">
                <a16:creationId xmlns:a16="http://schemas.microsoft.com/office/drawing/2014/main" id="{B5676EB8-BD24-D9E1-E775-D0758779CF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038636"/>
            <a:ext cx="12191999" cy="1655762"/>
          </a:xfrm>
        </p:spPr>
        <p:txBody>
          <a:bodyPr/>
          <a:lstStyle/>
          <a:p>
            <a:r>
              <a:rPr lang="en-US" dirty="0"/>
              <a:t>Alexandra Berger </a:t>
            </a:r>
          </a:p>
          <a:p>
            <a:r>
              <a:rPr lang="en-US" dirty="0"/>
              <a:t>For the </a:t>
            </a:r>
            <a:r>
              <a:rPr lang="en-US" dirty="0" err="1"/>
              <a:t>GlueX</a:t>
            </a:r>
            <a:r>
              <a:rPr lang="en-US" dirty="0"/>
              <a:t> collaboration</a:t>
            </a:r>
          </a:p>
          <a:p>
            <a:r>
              <a:rPr lang="en-US" dirty="0"/>
              <a:t>15/04/2026</a:t>
            </a:r>
            <a:endParaRPr lang="en-GB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060F7DD-3411-77C7-8FF5-B712910FEE66}"/>
              </a:ext>
            </a:extLst>
          </p:cNvPr>
          <p:cNvCxnSpPr/>
          <p:nvPr/>
        </p:nvCxnSpPr>
        <p:spPr>
          <a:xfrm>
            <a:off x="0" y="4630994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3D10D4-FC0E-CD21-8BCC-304A0F1C8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1</a:t>
            </a:fld>
            <a:endParaRPr lang="en-GB"/>
          </a:p>
        </p:txBody>
      </p:sp>
      <p:pic>
        <p:nvPicPr>
          <p:cNvPr id="7170" name="Picture 2" descr="University of Glasgow Logo - PNG Logo Vector Brand Downloads (SVG, EPS)">
            <a:extLst>
              <a:ext uri="{FF2B5EF4-FFF2-40B4-BE49-F238E27FC236}">
                <a16:creationId xmlns:a16="http://schemas.microsoft.com/office/drawing/2014/main" id="{7570489B-AA2C-A038-BC38-9B05B04BA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831" y="5085657"/>
            <a:ext cx="2515620" cy="790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0AF007-552B-804B-63EF-6E9FE4C03A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351" y="5043486"/>
            <a:ext cx="2775268" cy="102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93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6999181-BD09-C550-EF58-7F6B36C35007}"/>
              </a:ext>
            </a:extLst>
          </p:cNvPr>
          <p:cNvSpPr/>
          <p:nvPr/>
        </p:nvSpPr>
        <p:spPr>
          <a:xfrm>
            <a:off x="7035881" y="1860904"/>
            <a:ext cx="4720690" cy="34392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C4812E-7B18-FCD2-EE38-D3AC55930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914" y="311337"/>
            <a:ext cx="10515600" cy="1325563"/>
          </a:xfrm>
        </p:spPr>
        <p:txBody>
          <a:bodyPr/>
          <a:lstStyle/>
          <a:p>
            <a:r>
              <a:rPr lang="en-US" dirty="0"/>
              <a:t>Quantum Chromo Dynamics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EC9E37-0687-98E2-1D62-907602CCD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5881" y="1990550"/>
            <a:ext cx="4608598" cy="31799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3">
                <a:extLst>
                  <a:ext uri="{FF2B5EF4-FFF2-40B4-BE49-F238E27FC236}">
                    <a16:creationId xmlns:a16="http://schemas.microsoft.com/office/drawing/2014/main" id="{5A4910F9-004C-9091-390D-291F1660E530}"/>
                  </a:ext>
                </a:extLst>
              </p:cNvPr>
              <p:cNvSpPr txBox="1"/>
              <p:nvPr/>
            </p:nvSpPr>
            <p:spPr>
              <a:xfrm>
                <a:off x="435429" y="2078901"/>
                <a:ext cx="5040285" cy="3632493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00050" indent="-342900">
                  <a:lnSpc>
                    <a:spcPct val="90000"/>
                  </a:lnSpc>
                  <a:spcAft>
                    <a:spcPts val="600"/>
                  </a:spcAft>
                  <a:buFont typeface="Wingdings" pitchFamily="2" charset="2"/>
                  <a:buChar char="v"/>
                </a:pPr>
                <a:r>
                  <a:rPr lang="en-US" sz="2800" dirty="0">
                    <a:latin typeface="+mj-lt"/>
                  </a:rPr>
                  <a:t>QCD gives rise to spectrum of hadrons</a:t>
                </a:r>
              </a:p>
              <a:p>
                <a:pPr marL="400050" indent="-342900">
                  <a:lnSpc>
                    <a:spcPct val="90000"/>
                  </a:lnSpc>
                  <a:spcAft>
                    <a:spcPts val="600"/>
                  </a:spcAft>
                  <a:buFont typeface="Wingdings" pitchFamily="2" charset="2"/>
                  <a:buChar char="v"/>
                </a:pPr>
                <a:endParaRPr lang="en-US" sz="2800" dirty="0">
                  <a:latin typeface="+mj-lt"/>
                </a:endParaRPr>
              </a:p>
              <a:p>
                <a:pPr marL="857250" lvl="1" indent="-342900">
                  <a:lnSpc>
                    <a:spcPct val="90000"/>
                  </a:lnSpc>
                  <a:spcAft>
                    <a:spcPts val="600"/>
                  </a:spcAft>
                  <a:buFont typeface="Wingdings" pitchFamily="2" charset="2"/>
                  <a:buChar char="v"/>
                </a:pPr>
                <a:r>
                  <a:rPr lang="en-US" sz="2800" dirty="0">
                    <a:latin typeface="+mj-lt"/>
                  </a:rPr>
                  <a:t>Many </a:t>
                </a:r>
                <a14:m>
                  <m:oMath xmlns:m="http://schemas.openxmlformats.org/officeDocument/2006/math">
                    <m:r>
                      <a:rPr lang="en-US" sz="2800" b="0" i="1"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sz="2800" b="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en-US" sz="2800" dirty="0">
                    <a:latin typeface="+mj-lt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2800" b="0" i="1">
                        <a:latin typeface="Cambria Math" panose="02040503050406030204" pitchFamily="18" charset="0"/>
                      </a:rPr>
                      <m:t>𝑞𝑞𝑞</m:t>
                    </m:r>
                  </m:oMath>
                </a14:m>
                <a:r>
                  <a:rPr lang="en-US" sz="2800" dirty="0">
                    <a:latin typeface="+mj-lt"/>
                  </a:rPr>
                  <a:t> states have been observed</a:t>
                </a:r>
              </a:p>
              <a:p>
                <a:pPr marL="857250" lvl="1" indent="-342900">
                  <a:lnSpc>
                    <a:spcPct val="90000"/>
                  </a:lnSpc>
                  <a:spcAft>
                    <a:spcPts val="600"/>
                  </a:spcAft>
                  <a:buFont typeface="Wingdings" pitchFamily="2" charset="2"/>
                  <a:buChar char="v"/>
                </a:pPr>
                <a:endParaRPr lang="en-US" sz="2800" dirty="0">
                  <a:latin typeface="+mj-lt"/>
                </a:endParaRPr>
              </a:p>
              <a:p>
                <a:pPr marL="857250" lvl="1" indent="-342900">
                  <a:lnSpc>
                    <a:spcPct val="90000"/>
                  </a:lnSpc>
                  <a:spcAft>
                    <a:spcPts val="600"/>
                  </a:spcAft>
                  <a:buFont typeface="Wingdings" pitchFamily="2" charset="2"/>
                  <a:buChar char="v"/>
                </a:pPr>
                <a14:m>
                  <m:oMath xmlns:m="http://schemas.openxmlformats.org/officeDocument/2006/math">
                    <m:r>
                      <a:rPr lang="en-US" sz="2800" b="0" i="1"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sz="2800" b="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  <m:r>
                      <a:rPr lang="en-US" sz="2800" b="0" i="1"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sz="2800" b="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en-US" sz="2800" dirty="0">
                    <a:latin typeface="+mj-lt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𝑔𝑔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𝑔𝑞</m:t>
                    </m:r>
                    <m:acc>
                      <m:accPr>
                        <m:chr m:val="̅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en-US" sz="2800" dirty="0">
                    <a:latin typeface="+mj-lt"/>
                  </a:rPr>
                  <a:t>…. are not forbidden! </a:t>
                </a:r>
              </a:p>
            </p:txBody>
          </p:sp>
        </mc:Choice>
        <mc:Fallback xmlns="">
          <p:sp>
            <p:nvSpPr>
              <p:cNvPr id="6" name="TextBox 3">
                <a:extLst>
                  <a:ext uri="{FF2B5EF4-FFF2-40B4-BE49-F238E27FC236}">
                    <a16:creationId xmlns:a16="http://schemas.microsoft.com/office/drawing/2014/main" id="{5A4910F9-004C-9091-390D-291F1660E5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29" y="2078901"/>
                <a:ext cx="5040285" cy="3632493"/>
              </a:xfrm>
              <a:prstGeom prst="rect">
                <a:avLst/>
              </a:prstGeom>
              <a:blipFill>
                <a:blip r:embed="rId4"/>
                <a:stretch>
                  <a:fillRect l="-967" t="-671" b="-23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304283E-D3BD-365A-EDE2-58D13EFB7064}"/>
              </a:ext>
            </a:extLst>
          </p:cNvPr>
          <p:cNvCxnSpPr/>
          <p:nvPr/>
        </p:nvCxnSpPr>
        <p:spPr>
          <a:xfrm>
            <a:off x="0" y="1371600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16E9C11-CC45-C309-C211-D12621F1D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243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2E874F-8D0E-DBEF-606E-0D2C6F0AE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07859-BD1B-E205-A637-64B9F6058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029" y="-149149"/>
            <a:ext cx="801624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Jefferson Lab and Hall D</a:t>
            </a:r>
            <a:endParaRPr lang="en-GB" sz="4000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603AEE1F-0A4C-CE46-E3FF-8CC49F223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489" y="4020480"/>
            <a:ext cx="4386098" cy="2323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A3DDEC7C-C977-F940-2FE0-6F3D544CE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" y="930575"/>
            <a:ext cx="3541458" cy="444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F5CC8BF4-1875-AFB7-869F-8F24D0428746}"/>
              </a:ext>
            </a:extLst>
          </p:cNvPr>
          <p:cNvSpPr/>
          <p:nvPr/>
        </p:nvSpPr>
        <p:spPr>
          <a:xfrm>
            <a:off x="949160" y="1283410"/>
            <a:ext cx="717755" cy="720458"/>
          </a:xfrm>
          <a:prstGeom prst="ellipse">
            <a:avLst/>
          </a:prstGeom>
          <a:noFill/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5A35E6-E48A-8C27-768A-F0B3529E7B80}"/>
              </a:ext>
            </a:extLst>
          </p:cNvPr>
          <p:cNvSpPr txBox="1"/>
          <p:nvPr/>
        </p:nvSpPr>
        <p:spPr>
          <a:xfrm>
            <a:off x="4017988" y="1017359"/>
            <a:ext cx="3146322" cy="92333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i="1" dirty="0"/>
              <a:t>What:</a:t>
            </a:r>
          </a:p>
          <a:p>
            <a:r>
              <a:rPr lang="en-US" dirty="0" err="1"/>
              <a:t>Specialises</a:t>
            </a:r>
            <a:r>
              <a:rPr lang="en-US" dirty="0"/>
              <a:t> in analyzing light exotic mesons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160A02-B64E-6B88-5918-6F8C5114CA02}"/>
              </a:ext>
            </a:extLst>
          </p:cNvPr>
          <p:cNvSpPr txBox="1"/>
          <p:nvPr/>
        </p:nvSpPr>
        <p:spPr>
          <a:xfrm>
            <a:off x="4017988" y="2083935"/>
            <a:ext cx="3146322" cy="64633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i="1" dirty="0"/>
              <a:t>Where:</a:t>
            </a:r>
          </a:p>
          <a:p>
            <a:r>
              <a:rPr lang="en-US" dirty="0"/>
              <a:t>Virginia, Newport News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0CF4CA-B52F-3FDC-4E1A-85430F461D75}"/>
              </a:ext>
            </a:extLst>
          </p:cNvPr>
          <p:cNvSpPr txBox="1"/>
          <p:nvPr/>
        </p:nvSpPr>
        <p:spPr>
          <a:xfrm>
            <a:off x="3839797" y="3000201"/>
            <a:ext cx="3672048" cy="34163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i="1" dirty="0"/>
              <a:t>How:</a:t>
            </a:r>
          </a:p>
          <a:p>
            <a:pPr marL="342900" indent="-342900">
              <a:buAutoNum type="arabicPeriod"/>
            </a:pPr>
            <a:r>
              <a:rPr lang="en-US" dirty="0"/>
              <a:t>Electron accelerated to 12 GeV</a:t>
            </a:r>
          </a:p>
          <a:p>
            <a:pPr marL="342900" indent="-342900">
              <a:buAutoNum type="arabicPeriod"/>
            </a:pPr>
            <a:r>
              <a:rPr lang="en-US" dirty="0"/>
              <a:t>Photon produced when the electron scatters via coherent Bremsstrahlung</a:t>
            </a:r>
          </a:p>
          <a:p>
            <a:pPr marL="342900" indent="-342900">
              <a:buAutoNum type="arabicPeriod"/>
            </a:pPr>
            <a:r>
              <a:rPr lang="en-US" dirty="0"/>
              <a:t>Provides an 8-8.6 GeV photon to hall D</a:t>
            </a:r>
          </a:p>
          <a:p>
            <a:pPr marL="342900" indent="-342900">
              <a:buAutoNum type="arabicPeriod"/>
            </a:pPr>
            <a:r>
              <a:rPr lang="en-US" dirty="0"/>
              <a:t>Photon collides with a liquid hydrogen target</a:t>
            </a:r>
          </a:p>
          <a:p>
            <a:pPr marL="342900" indent="-342900">
              <a:buFontTx/>
              <a:buAutoNum type="arabicPeriod"/>
            </a:pPr>
            <a:r>
              <a:rPr lang="en-US" altLang="en-US" dirty="0">
                <a:latin typeface="Arial" panose="020B0604020202020204" pitchFamily="34" charset="0"/>
              </a:rPr>
              <a:t>Neutral and charged final state particle detection with </a:t>
            </a:r>
            <a:r>
              <a:rPr lang="en-US" altLang="en-US" dirty="0" err="1">
                <a:latin typeface="Arial" panose="020B0604020202020204" pitchFamily="34" charset="0"/>
              </a:rPr>
              <a:t>GlueX</a:t>
            </a:r>
            <a:endParaRPr lang="en-US" altLang="en-US" dirty="0">
              <a:latin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B8A761-1361-5A8A-41E8-1EE6F68FC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</a:t>
            </a:fld>
            <a:endParaRPr lang="en-GB"/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D2F81AF1-2DD1-A200-D144-6EA985D50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061" y="740519"/>
            <a:ext cx="3898306" cy="252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094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5E87F6-F427-E6CC-D79E-A2E6EDD06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4</a:t>
            </a:fld>
            <a:endParaRPr lang="en-GB" dirty="0"/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E740349D-41D2-E46F-5063-8F02E67258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6" y="490379"/>
            <a:ext cx="8911912" cy="5776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DF28C2-249B-27D4-66B4-3E79557B255B}"/>
              </a:ext>
            </a:extLst>
          </p:cNvPr>
          <p:cNvSpPr txBox="1"/>
          <p:nvPr/>
        </p:nvSpPr>
        <p:spPr>
          <a:xfrm>
            <a:off x="9216712" y="700862"/>
            <a:ext cx="2817492" cy="5355312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u="sng" dirty="0"/>
              <a:t>Tagger system </a:t>
            </a:r>
          </a:p>
          <a:p>
            <a:pPr algn="ctr"/>
            <a:r>
              <a:rPr lang="en-US" dirty="0"/>
              <a:t>Photon Energy</a:t>
            </a:r>
          </a:p>
          <a:p>
            <a:pPr algn="ctr"/>
            <a:endParaRPr lang="en-US" dirty="0"/>
          </a:p>
          <a:p>
            <a:pPr algn="ctr"/>
            <a:r>
              <a:rPr lang="en-US" i="1" u="sng" dirty="0"/>
              <a:t>Pair spectrometers  </a:t>
            </a:r>
            <a:r>
              <a:rPr lang="en-US" dirty="0"/>
              <a:t>Photon polarization and flux</a:t>
            </a:r>
          </a:p>
          <a:p>
            <a:pPr algn="ctr"/>
            <a:endParaRPr lang="en-US" dirty="0"/>
          </a:p>
          <a:p>
            <a:pPr algn="ctr"/>
            <a:r>
              <a:rPr lang="en-US" i="1" u="sng" dirty="0"/>
              <a:t>Barrel and forward areas  </a:t>
            </a:r>
            <a:r>
              <a:rPr lang="en-US" dirty="0"/>
              <a:t>track reconstruction </a:t>
            </a:r>
          </a:p>
          <a:p>
            <a:pPr algn="ctr"/>
            <a:endParaRPr lang="en-US" dirty="0"/>
          </a:p>
          <a:p>
            <a:pPr algn="ctr"/>
            <a:r>
              <a:rPr lang="en-US" i="1" u="sng" dirty="0"/>
              <a:t>Calorimetry system  </a:t>
            </a:r>
            <a:r>
              <a:rPr lang="en-US" dirty="0"/>
              <a:t>energy and position of electromagnetic showers to reconstruct neutral particles </a:t>
            </a:r>
          </a:p>
          <a:p>
            <a:pPr algn="ctr"/>
            <a:endParaRPr lang="en-US" dirty="0"/>
          </a:p>
          <a:p>
            <a:pPr algn="ctr"/>
            <a:r>
              <a:rPr lang="en-US" i="1" u="sng" dirty="0"/>
              <a:t>TOF</a:t>
            </a:r>
            <a:r>
              <a:rPr lang="en-US" dirty="0"/>
              <a:t> </a:t>
            </a:r>
          </a:p>
          <a:p>
            <a:pPr algn="ctr"/>
            <a:r>
              <a:rPr lang="en-US" dirty="0"/>
              <a:t>PID via velocity vs momentum plotting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2962AB-1927-EEDA-B6A4-636525FC2C2E}"/>
              </a:ext>
            </a:extLst>
          </p:cNvPr>
          <p:cNvSpPr txBox="1"/>
          <p:nvPr/>
        </p:nvSpPr>
        <p:spPr>
          <a:xfrm>
            <a:off x="81280" y="6334780"/>
            <a:ext cx="10017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More information available in the </a:t>
            </a:r>
            <a:r>
              <a:rPr lang="en-US" sz="1400" dirty="0" err="1"/>
              <a:t>GlueX</a:t>
            </a:r>
            <a:r>
              <a:rPr lang="en-US" sz="1400" dirty="0"/>
              <a:t> NIM article here: </a:t>
            </a:r>
            <a:r>
              <a:rPr lang="en-US" sz="1400" b="1" dirty="0"/>
              <a:t>Adhikari et al. (2021)</a:t>
            </a:r>
            <a:r>
              <a:rPr lang="en-US" sz="1400" dirty="0"/>
              <a:t> – </a:t>
            </a:r>
            <a:r>
              <a:rPr lang="en-US" sz="1400" i="1" dirty="0"/>
              <a:t>The </a:t>
            </a:r>
            <a:r>
              <a:rPr lang="en-US" sz="1400" i="1" dirty="0" err="1"/>
              <a:t>GlueX</a:t>
            </a:r>
            <a:r>
              <a:rPr lang="en-US" sz="1400" i="1" dirty="0"/>
              <a:t> beamline and detector</a:t>
            </a:r>
            <a:r>
              <a:rPr lang="en-US" sz="1400" dirty="0"/>
              <a:t>, </a:t>
            </a:r>
            <a:r>
              <a:rPr lang="en-US" sz="1400" b="1" dirty="0"/>
              <a:t>Nuclear Instruments and Methods in Physics Research A</a:t>
            </a:r>
            <a:r>
              <a:rPr lang="en-US" sz="1400" dirty="0"/>
              <a:t>, 987, 164807. </a:t>
            </a:r>
            <a:r>
              <a:rPr lang="en-US" sz="1400" dirty="0">
                <a:hlinkClick r:id="rId3"/>
              </a:rPr>
              <a:t>https://doi.org/10.1016/j.nima.2020.164807</a:t>
            </a:r>
            <a:r>
              <a:rPr lang="en-US" sz="1400" dirty="0"/>
              <a:t> </a:t>
            </a:r>
            <a:r>
              <a:rPr lang="en-GB" sz="1400" dirty="0">
                <a:hlinkClick r:id="rId4"/>
              </a:rPr>
              <a:t>GlueX_nim.pdf</a:t>
            </a:r>
            <a:r>
              <a:rPr lang="en-US" sz="1400" dirty="0"/>
              <a:t>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2396502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2BDEC6-F9CE-AE48-F5F4-CB38A8A4058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23664" y="2815138"/>
                <a:ext cx="7546021" cy="3805648"/>
              </a:xfrm>
              <a:ln w="57150">
                <a:solidFill>
                  <a:schemeClr val="bg1"/>
                </a:solidFill>
              </a:ln>
            </p:spPr>
            <p:txBody>
              <a:bodyPr>
                <a:normAutofit fontScale="92500" lnSpcReduction="20000"/>
              </a:bodyPr>
              <a:lstStyle/>
              <a:p>
                <a:pPr marL="0" indent="0" algn="ctr">
                  <a:buNone/>
                </a:pPr>
                <a:r>
                  <a:rPr lang="en-US" dirty="0"/>
                  <a:t>Only intermediate mesons with even spin are possible  (</a:t>
                </a:r>
                <a:r>
                  <a:rPr lang="en-US" dirty="0" err="1"/>
                  <a:t>ie</a:t>
                </a:r>
                <a:r>
                  <a:rPr lang="en-US" dirty="0"/>
                  <a:t>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𝑃𝐶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𝑒𝑣𝑒𝑛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++</m:t>
                        </m:r>
                      </m:sup>
                    </m:sSup>
                  </m:oMath>
                </a14:m>
                <a:r>
                  <a:rPr lang="en-US" dirty="0"/>
                  <a:t>)</a:t>
                </a:r>
              </a:p>
              <a:p>
                <a:pPr marL="0" indent="0" algn="ctr">
                  <a:buNone/>
                </a:pPr>
                <a:endParaRPr lang="en-US" dirty="0"/>
              </a:p>
              <a:p>
                <a:pPr marL="0" indent="0" algn="ctr">
                  <a:buNone/>
                </a:pPr>
                <a:r>
                  <a:rPr lang="en-US" dirty="0"/>
                  <a:t>Sensitive to quantum number of lowest lying glueballs 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𝑃𝐶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++</m:t>
                        </m:r>
                      </m:sup>
                    </m:sSup>
                  </m:oMath>
                </a14:m>
                <a:endParaRPr lang="en-US" dirty="0"/>
              </a:p>
              <a:p>
                <a:pPr marL="0" indent="0" algn="ctr">
                  <a:buNone/>
                </a:pPr>
                <a:endParaRPr lang="en-US" dirty="0"/>
              </a:p>
              <a:p>
                <a:pPr marL="0" indent="0" algn="ctr">
                  <a:buNone/>
                </a:pPr>
                <a:r>
                  <a:rPr lang="en-US" dirty="0"/>
                  <a:t>Possible mixing of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𝑃𝐶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++</m:t>
                        </m:r>
                      </m:sup>
                    </m:sSup>
                  </m:oMath>
                </a14:m>
                <a:r>
                  <a:rPr lang="en-US" dirty="0"/>
                  <a:t>with 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++</m:t>
                        </m:r>
                      </m:sup>
                    </m:sSup>
                  </m:oMath>
                </a14:m>
                <a:r>
                  <a:rPr lang="en-US" dirty="0"/>
                  <a:t>glueball</a:t>
                </a:r>
              </a:p>
              <a:p>
                <a:pPr marL="0" indent="0" algn="ctr">
                  <a:buNone/>
                </a:pPr>
                <a:endParaRPr lang="en-US" dirty="0"/>
              </a:p>
              <a:p>
                <a:pPr marL="0" indent="0" algn="ctr">
                  <a:buNone/>
                </a:pPr>
                <a:r>
                  <a:rPr lang="en-US" dirty="0"/>
                  <a:t>Lots of statistics available: 890,000 events available in the first half of the </a:t>
                </a:r>
                <a:r>
                  <a:rPr lang="en-US" dirty="0" err="1"/>
                  <a:t>GlueX</a:t>
                </a:r>
                <a:r>
                  <a:rPr lang="en-US" dirty="0"/>
                  <a:t>-II data set </a:t>
                </a:r>
              </a:p>
              <a:p>
                <a:endParaRPr lang="en-GB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2BDEC6-F9CE-AE48-F5F4-CB38A8A4058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23664" y="2815138"/>
                <a:ext cx="7546021" cy="3805648"/>
              </a:xfrm>
              <a:blipFill>
                <a:blip r:embed="rId3"/>
                <a:stretch>
                  <a:fillRect l="-1043" t="-3318" r="-1925"/>
                </a:stretch>
              </a:blipFill>
              <a:ln w="57150"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E0F4B95-3262-F7DA-467D-B72FC418CBD8}"/>
                  </a:ext>
                </a:extLst>
              </p:cNvPr>
              <p:cNvSpPr txBox="1"/>
              <p:nvPr/>
            </p:nvSpPr>
            <p:spPr>
              <a:xfrm>
                <a:off x="3927987" y="1323394"/>
                <a:ext cx="4336025" cy="1323439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38100"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r>
                        <a:rPr lang="en-GB" sz="40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𝛾</m:t>
                      </m:r>
                      <m:r>
                        <a:rPr lang="en-US" sz="4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→</m:t>
                      </m:r>
                      <m:r>
                        <a:rPr lang="en-US" sz="4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sSup>
                        <m:sSupPr>
                          <m:ctrlPr>
                            <a:rPr lang="en-US" sz="4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e>
                        <m:sup>
                          <m:r>
                            <a:rPr lang="en-US" sz="4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sSup>
                        <m:sSupPr>
                          <m:ctrlPr>
                            <a:rPr lang="en-US" sz="4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e>
                        <m:sup>
                          <m:r>
                            <a:rPr lang="en-US" sz="4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US" sz="4000" b="0" dirty="0">
                  <a:solidFill>
                    <a:schemeClr val="bg1"/>
                  </a:solidFill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e>
                        <m:sup>
                          <m:r>
                            <a:rPr lang="en-US" sz="4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sz="4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→ </m:t>
                      </m:r>
                      <m:r>
                        <a:rPr lang="en-US" sz="4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𝛾𝛾</m:t>
                      </m:r>
                    </m:oMath>
                  </m:oMathPara>
                </a14:m>
                <a:endParaRPr lang="en-GB" sz="4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E0F4B95-3262-F7DA-467D-B72FC418CB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7987" y="1323394"/>
                <a:ext cx="4336025" cy="132343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itle 1">
            <a:extLst>
              <a:ext uri="{FF2B5EF4-FFF2-40B4-BE49-F238E27FC236}">
                <a16:creationId xmlns:a16="http://schemas.microsoft.com/office/drawing/2014/main" id="{4ED66A85-B0BA-6059-4443-268064D279EA}"/>
              </a:ext>
            </a:extLst>
          </p:cNvPr>
          <p:cNvSpPr txBox="1">
            <a:spLocks/>
          </p:cNvSpPr>
          <p:nvPr/>
        </p:nvSpPr>
        <p:spPr>
          <a:xfrm>
            <a:off x="4452690" y="-3231"/>
            <a:ext cx="30879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u="sng" dirty="0"/>
              <a:t>The Channel</a:t>
            </a:r>
            <a:endParaRPr lang="en-GB" u="sng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2354A0-8DDE-D289-A8BA-D47F5BF52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6814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3D7162F0-7518-174F-F18A-E4690A8BE8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63689" y="498206"/>
            <a:ext cx="9864622" cy="586158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02634F9-57C5-C5E0-9C5C-F7D3CED7A82E}"/>
              </a:ext>
            </a:extLst>
          </p:cNvPr>
          <p:cNvSpPr/>
          <p:nvPr/>
        </p:nvSpPr>
        <p:spPr>
          <a:xfrm>
            <a:off x="8790039" y="1671484"/>
            <a:ext cx="1042219" cy="54077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53778C9D-8503-C632-0E99-ABF76700D357}"/>
                  </a:ext>
                </a:extLst>
              </p:cNvPr>
              <p:cNvSpPr/>
              <p:nvPr/>
            </p:nvSpPr>
            <p:spPr>
              <a:xfrm>
                <a:off x="7225993" y="6050078"/>
                <a:ext cx="3128091" cy="290051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GB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bg1"/>
                    </a:solidFill>
                  </a:rPr>
                  <a:t> Invariant</a:t>
                </a:r>
                <a:r>
                  <a:rPr lang="en-GB" dirty="0"/>
                  <a:t> </a:t>
                </a:r>
                <a:r>
                  <a:rPr lang="en-GB" dirty="0">
                    <a:solidFill>
                      <a:schemeClr val="bg1"/>
                    </a:solidFill>
                  </a:rPr>
                  <a:t>Mass GeV</a:t>
                </a:r>
                <a:endParaRPr lang="en-GB" baseline="300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53778C9D-8503-C632-0E99-ABF76700D35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5993" y="6050078"/>
                <a:ext cx="3128091" cy="290051"/>
              </a:xfrm>
              <a:prstGeom prst="rect">
                <a:avLst/>
              </a:prstGeom>
              <a:blipFill>
                <a:blip r:embed="rId4"/>
                <a:stretch>
                  <a:fillRect t="-17647" b="-41176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78685DE0-92D8-F5B8-35F4-0EF21F758E75}"/>
              </a:ext>
            </a:extLst>
          </p:cNvPr>
          <p:cNvSpPr/>
          <p:nvPr/>
        </p:nvSpPr>
        <p:spPr>
          <a:xfrm rot="16200000">
            <a:off x="314633" y="3154478"/>
            <a:ext cx="2413819" cy="27038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Number of Events</a:t>
            </a:r>
            <a:endParaRPr lang="en-GB" baseline="30000" dirty="0">
              <a:solidFill>
                <a:schemeClr val="bg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C9784EA-667A-E836-A625-84E0F39A16D6}"/>
              </a:ext>
            </a:extLst>
          </p:cNvPr>
          <p:cNvSpPr/>
          <p:nvPr/>
        </p:nvSpPr>
        <p:spPr>
          <a:xfrm>
            <a:off x="6592430" y="4090085"/>
            <a:ext cx="3623286" cy="1651954"/>
          </a:xfrm>
          <a:prstGeom prst="rect">
            <a:avLst/>
          </a:prstGeom>
          <a:noFill/>
          <a:ln w="2857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4125B7D-4B33-357B-D90B-DECB0D962563}"/>
                  </a:ext>
                </a:extLst>
              </p:cNvPr>
              <p:cNvSpPr txBox="1"/>
              <p:nvPr/>
            </p:nvSpPr>
            <p:spPr>
              <a:xfrm>
                <a:off x="6565441" y="1563761"/>
                <a:ext cx="796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(1270)</m:t>
                      </m:r>
                    </m:oMath>
                  </m:oMathPara>
                </a14:m>
                <a:endParaRPr lang="en-GB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4125B7D-4B33-357B-D90B-DECB0D9625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5441" y="1563761"/>
                <a:ext cx="796413" cy="400110"/>
              </a:xfrm>
              <a:prstGeom prst="rect">
                <a:avLst/>
              </a:prstGeom>
              <a:blipFill>
                <a:blip r:embed="rId5"/>
                <a:stretch>
                  <a:fillRect l="-3053" r="-51145" b="-153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4E05A386-972A-DA12-4E4A-43ED88581F0B}"/>
                  </a:ext>
                </a:extLst>
              </p:cNvPr>
              <p:cNvSpPr txBox="1"/>
              <p:nvPr/>
            </p:nvSpPr>
            <p:spPr>
              <a:xfrm>
                <a:off x="4259641" y="4786407"/>
                <a:ext cx="796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(980)</m:t>
                      </m:r>
                    </m:oMath>
                  </m:oMathPara>
                </a14:m>
                <a:endParaRPr lang="en-GB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4E05A386-972A-DA12-4E4A-43ED88581F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9641" y="4786407"/>
                <a:ext cx="796413" cy="400110"/>
              </a:xfrm>
              <a:prstGeom prst="rect">
                <a:avLst/>
              </a:prstGeom>
              <a:blipFill>
                <a:blip r:embed="rId6"/>
                <a:stretch>
                  <a:fillRect l="-3846" r="-34615" b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105902B-42A8-3A64-51CA-514F1F394456}"/>
                  </a:ext>
                </a:extLst>
              </p:cNvPr>
              <p:cNvSpPr txBox="1"/>
              <p:nvPr/>
            </p:nvSpPr>
            <p:spPr>
              <a:xfrm>
                <a:off x="6565441" y="2735673"/>
                <a:ext cx="362328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</a:rPr>
                  <a:t>Mainly baryon contamination, many possible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GB" sz="1600" dirty="0">
                    <a:solidFill>
                      <a:schemeClr val="bg1"/>
                    </a:solidFill>
                  </a:rPr>
                  <a:t> states could be present but background complicates analysis</a:t>
                </a: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105902B-42A8-3A64-51CA-514F1F394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5441" y="2735673"/>
                <a:ext cx="3623285" cy="830997"/>
              </a:xfrm>
              <a:prstGeom prst="rect">
                <a:avLst/>
              </a:prstGeom>
              <a:blipFill>
                <a:blip r:embed="rId7"/>
                <a:stretch>
                  <a:fillRect t="-2206" r="-673" b="-88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5C3E268-852C-D165-81B1-F1FBE6815EE9}"/>
                  </a:ext>
                </a:extLst>
              </p:cNvPr>
              <p:cNvSpPr txBox="1"/>
              <p:nvPr/>
            </p:nvSpPr>
            <p:spPr>
              <a:xfrm>
                <a:off x="3125522" y="1702261"/>
                <a:ext cx="10422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</m:oMath>
                  </m:oMathPara>
                </a14:m>
                <a:endParaRPr lang="en-GB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5C3E268-852C-D165-81B1-F1FBE6815E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5522" y="1702261"/>
                <a:ext cx="1042219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D4888D89-A4D3-0A3E-8C11-9550518ABE2E}"/>
              </a:ext>
            </a:extLst>
          </p:cNvPr>
          <p:cNvCxnSpPr/>
          <p:nvPr/>
        </p:nvCxnSpPr>
        <p:spPr>
          <a:xfrm>
            <a:off x="3706761" y="2082762"/>
            <a:ext cx="552880" cy="414632"/>
          </a:xfrm>
          <a:prstGeom prst="straightConnector1">
            <a:avLst/>
          </a:prstGeom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1AA159B8-DC54-EBEC-A3D2-0B77AD246AF0}"/>
              </a:ext>
            </a:extLst>
          </p:cNvPr>
          <p:cNvCxnSpPr>
            <a:cxnSpLocks/>
          </p:cNvCxnSpPr>
          <p:nvPr/>
        </p:nvCxnSpPr>
        <p:spPr>
          <a:xfrm flipV="1">
            <a:off x="4657847" y="4236720"/>
            <a:ext cx="229113" cy="463099"/>
          </a:xfrm>
          <a:prstGeom prst="straightConnector1">
            <a:avLst/>
          </a:prstGeom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173A8FF1-9E49-7879-B516-7375A0F251C6}"/>
              </a:ext>
            </a:extLst>
          </p:cNvPr>
          <p:cNvCxnSpPr>
            <a:cxnSpLocks/>
          </p:cNvCxnSpPr>
          <p:nvPr/>
        </p:nvCxnSpPr>
        <p:spPr>
          <a:xfrm flipH="1">
            <a:off x="5883768" y="1809135"/>
            <a:ext cx="681673" cy="132736"/>
          </a:xfrm>
          <a:prstGeom prst="straightConnector1">
            <a:avLst/>
          </a:prstGeom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5D23A93-6F6F-8BEC-7934-3CDC0F8F008F}"/>
              </a:ext>
            </a:extLst>
          </p:cNvPr>
          <p:cNvCxnSpPr>
            <a:cxnSpLocks/>
          </p:cNvCxnSpPr>
          <p:nvPr/>
        </p:nvCxnSpPr>
        <p:spPr>
          <a:xfrm>
            <a:off x="8377083" y="3595367"/>
            <a:ext cx="0" cy="475054"/>
          </a:xfrm>
          <a:prstGeom prst="straightConnector1">
            <a:avLst/>
          </a:prstGeom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248F90-82EB-1775-734E-F76876B7A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6</a:t>
            </a:fld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D084950-56F9-5BFA-DABE-8D3280F12F36}"/>
                  </a:ext>
                </a:extLst>
              </p:cNvPr>
              <p:cNvSpPr txBox="1"/>
              <p:nvPr/>
            </p:nvSpPr>
            <p:spPr>
              <a:xfrm>
                <a:off x="2821019" y="505000"/>
                <a:ext cx="6125497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lt"/>
                  </a:rPr>
                  <a:t>All events reconstructed as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solidFill>
                              <a:schemeClr val="bg1"/>
                            </a:solidFill>
                            <a:latin typeface="+mj-lt"/>
                          </a:rPr>
                        </m:ctrlPr>
                      </m:sSupPr>
                      <m:e>
                        <m:r>
                          <a:rPr lang="en-GB" sz="2800" i="1">
                            <a:solidFill>
                              <a:schemeClr val="bg1"/>
                            </a:solidFill>
                            <a:latin typeface="+mj-lt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/>
                            </a:solidFill>
                            <a:latin typeface="+mj-lt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GB" sz="2800" i="1">
                            <a:solidFill>
                              <a:schemeClr val="bg1"/>
                            </a:solidFill>
                            <a:latin typeface="+mj-lt"/>
                          </a:rPr>
                        </m:ctrlPr>
                      </m:sSupPr>
                      <m:e>
                        <m:r>
                          <a:rPr lang="en-GB" sz="2800" i="1">
                            <a:solidFill>
                              <a:schemeClr val="bg1"/>
                            </a:solidFill>
                            <a:latin typeface="+mj-lt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/>
                            </a:solidFill>
                            <a:latin typeface="+mj-lt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bg1"/>
                    </a:solidFill>
                    <a:latin typeface="+mj-lt"/>
                  </a:rPr>
                  <a:t> </a:t>
                </a:r>
                <a:endParaRPr lang="en-GB" sz="2800" dirty="0">
                  <a:solidFill>
                    <a:schemeClr val="bg1"/>
                  </a:solidFill>
                  <a:latin typeface="+mj-lt"/>
                </a:endParaRP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D084950-56F9-5BFA-DABE-8D3280F12F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1019" y="505000"/>
                <a:ext cx="6125497" cy="532966"/>
              </a:xfrm>
              <a:prstGeom prst="rect">
                <a:avLst/>
              </a:prstGeom>
              <a:blipFill>
                <a:blip r:embed="rId9"/>
                <a:stretch>
                  <a:fillRect t="-10345" b="-321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9537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B4B5B-342F-D6BA-FE39-D541C8D97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dirty="0"/>
              <a:t>So what are we hoping for…. f0(980):</a:t>
            </a:r>
            <a:endParaRPr lang="en-GB" dirty="0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67F06C91-6492-DF85-6F4C-5DDAED039A66}"/>
              </a:ext>
            </a:extLst>
          </p:cNvPr>
          <p:cNvSpPr txBox="1">
            <a:spLocks/>
          </p:cNvSpPr>
          <p:nvPr/>
        </p:nvSpPr>
        <p:spPr>
          <a:xfrm>
            <a:off x="344129" y="1325563"/>
            <a:ext cx="4628535" cy="5082408"/>
          </a:xfrm>
          <a:prstGeom prst="rect">
            <a:avLst/>
          </a:prstGeom>
          <a:ln w="38100">
            <a:solidFill>
              <a:schemeClr val="accent4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2000" dirty="0"/>
              <a:t>Branching fraction not well known</a:t>
            </a:r>
          </a:p>
          <a:p>
            <a:pPr marL="0" indent="0" algn="ctr">
              <a:buNone/>
            </a:pPr>
            <a:endParaRPr lang="en-US" sz="2000" dirty="0"/>
          </a:p>
          <a:p>
            <a:pPr marL="0" indent="0" algn="ctr">
              <a:buNone/>
            </a:pPr>
            <a:r>
              <a:rPr lang="en-US" sz="2000" dirty="0"/>
              <a:t>Can compare results with low energy measurements from CLAS </a:t>
            </a:r>
          </a:p>
          <a:p>
            <a:pPr marL="0" indent="0" algn="ctr">
              <a:buNone/>
            </a:pPr>
            <a:endParaRPr lang="en-US" sz="2000" dirty="0"/>
          </a:p>
          <a:p>
            <a:pPr marL="0" indent="0" algn="ctr">
              <a:buNone/>
            </a:pPr>
            <a:r>
              <a:rPr lang="en-US" sz="2000" dirty="0"/>
              <a:t>Theory prediction for the differential cross section available </a:t>
            </a:r>
            <a:r>
              <a:rPr lang="en-US" sz="1600" dirty="0"/>
              <a:t>(</a:t>
            </a:r>
            <a:r>
              <a:rPr lang="en-GB" sz="1600" dirty="0"/>
              <a:t>A. Donnachie 2016)</a:t>
            </a:r>
          </a:p>
          <a:p>
            <a:pPr marL="0" indent="0" algn="ctr">
              <a:buNone/>
            </a:pPr>
            <a:endParaRPr lang="en-US" sz="1600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000" dirty="0"/>
              <a:t>Can compare cross sections to lower energy CLAS results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2BB34C0-3AB2-4ECC-592D-359DA5C003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1109" y="2241755"/>
            <a:ext cx="6366762" cy="3784655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5EBFCD8-163F-54BC-069F-4D4734E03F65}"/>
              </a:ext>
            </a:extLst>
          </p:cNvPr>
          <p:cNvCxnSpPr>
            <a:cxnSpLocks/>
          </p:cNvCxnSpPr>
          <p:nvPr/>
        </p:nvCxnSpPr>
        <p:spPr>
          <a:xfrm>
            <a:off x="4306529" y="4316361"/>
            <a:ext cx="1700981" cy="36379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0DE3E8-4242-9A23-7298-F6CE2D2B9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389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F69B1-4BC9-22E3-3EAE-FEDECBF43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69FF5-67E5-B43D-BD4A-A7053D187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dirty="0"/>
              <a:t>So what are we hoping for…. f2(1270):</a:t>
            </a:r>
            <a:endParaRPr lang="en-GB" dirty="0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D9F1AD15-3606-8E41-E275-FA5E93B15006}"/>
              </a:ext>
            </a:extLst>
          </p:cNvPr>
          <p:cNvSpPr txBox="1">
            <a:spLocks/>
          </p:cNvSpPr>
          <p:nvPr/>
        </p:nvSpPr>
        <p:spPr>
          <a:xfrm>
            <a:off x="4975123" y="1186120"/>
            <a:ext cx="7027797" cy="2933596"/>
          </a:xfrm>
          <a:prstGeom prst="rect">
            <a:avLst/>
          </a:prstGeom>
          <a:ln w="38100">
            <a:solidFill>
              <a:schemeClr val="accent4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/>
              <a:t>Previous photoproduction differential cross section measurements from CLAS at energy range  3.6-5.4 GeV </a:t>
            </a:r>
            <a:r>
              <a:rPr lang="en-US" sz="1600" dirty="0"/>
              <a:t>(M. Carver et al, 2020)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2000" dirty="0"/>
              <a:t>Possible small mixture of glueball mixing </a:t>
            </a:r>
            <a:r>
              <a:rPr lang="en-US" sz="1600" dirty="0"/>
              <a:t>(M. Carver et al, 2020)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000" dirty="0"/>
              <a:t>There are theory predictions for the differential cross section and beam symmetry at higher energy levels  </a:t>
            </a:r>
            <a:r>
              <a:rPr lang="en-US" sz="1600" dirty="0"/>
              <a:t>(E. R. Berger, 2000)(V. Mathieu et al, 2020)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F31FC-7FD4-5330-B0C5-B74A12A580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136" b="48592"/>
          <a:stretch>
            <a:fillRect/>
          </a:stretch>
        </p:blipFill>
        <p:spPr>
          <a:xfrm>
            <a:off x="150441" y="1641987"/>
            <a:ext cx="4764527" cy="4535655"/>
          </a:xfrm>
          <a:prstGeom prst="rect">
            <a:avLst/>
          </a:prstGeom>
        </p:spPr>
      </p:pic>
      <p:pic>
        <p:nvPicPr>
          <p:cNvPr id="4" name="Picture 3" descr="A collage of graphs&#10;&#10;AI-generated content may be incorrect.">
            <a:extLst>
              <a:ext uri="{FF2B5EF4-FFF2-40B4-BE49-F238E27FC236}">
                <a16:creationId xmlns:a16="http://schemas.microsoft.com/office/drawing/2014/main" id="{7151C5C6-94BB-5CA2-76EC-02A92C3ED5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7154" y="3965580"/>
            <a:ext cx="5188498" cy="2765355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4BDE9C5-EA02-1D67-1DE4-6A186EABDA70}"/>
              </a:ext>
            </a:extLst>
          </p:cNvPr>
          <p:cNvCxnSpPr>
            <a:cxnSpLocks/>
          </p:cNvCxnSpPr>
          <p:nvPr/>
        </p:nvCxnSpPr>
        <p:spPr>
          <a:xfrm>
            <a:off x="5231853" y="3965580"/>
            <a:ext cx="312380" cy="1056767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C80FC62-CA28-BED3-1FA5-041AA2A9BB6E}"/>
              </a:ext>
            </a:extLst>
          </p:cNvPr>
          <p:cNvCxnSpPr>
            <a:cxnSpLocks/>
          </p:cNvCxnSpPr>
          <p:nvPr/>
        </p:nvCxnSpPr>
        <p:spPr>
          <a:xfrm flipH="1">
            <a:off x="4345858" y="1350143"/>
            <a:ext cx="646036" cy="547483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046A72-7F55-C8E3-3DA3-312354006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3133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CC7E7F-41B2-8E63-991D-317608E2C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A89817A-B79E-CABD-2A00-CE9BC7696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265" y="-116656"/>
            <a:ext cx="10515600" cy="1325563"/>
          </a:xfrm>
        </p:spPr>
        <p:txBody>
          <a:bodyPr/>
          <a:lstStyle/>
          <a:p>
            <a:r>
              <a:rPr lang="en-US" dirty="0"/>
              <a:t>Data preparation:  The cuts</a:t>
            </a:r>
            <a:endParaRPr lang="en-GB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B6E69A3-5C4D-475C-05BA-4B13AD09A24F}"/>
              </a:ext>
            </a:extLst>
          </p:cNvPr>
          <p:cNvCxnSpPr>
            <a:cxnSpLocks/>
          </p:cNvCxnSpPr>
          <p:nvPr/>
        </p:nvCxnSpPr>
        <p:spPr>
          <a:xfrm>
            <a:off x="-73742" y="993059"/>
            <a:ext cx="12339484" cy="0"/>
          </a:xfrm>
          <a:prstGeom prst="line">
            <a:avLst/>
          </a:prstGeom>
          <a:ln w="190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2F7D109-BF9D-7D04-0C41-3B320A12E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4A1E0E-D56D-A65D-3928-0EDC4E93B494}"/>
              </a:ext>
            </a:extLst>
          </p:cNvPr>
          <p:cNvSpPr txBox="1"/>
          <p:nvPr/>
        </p:nvSpPr>
        <p:spPr>
          <a:xfrm>
            <a:off x="119602" y="2175020"/>
            <a:ext cx="3398758" cy="3139321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pPr algn="ctr"/>
            <a:r>
              <a:rPr lang="en-US" dirty="0"/>
              <a:t>Perform a 4-constraint kinematic fit to filter exclusive final states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Cut on coherent energy peak and target location </a:t>
            </a:r>
          </a:p>
          <a:p>
            <a:pPr algn="ctr"/>
            <a:r>
              <a:rPr lang="en-US" dirty="0"/>
              <a:t> </a:t>
            </a:r>
          </a:p>
          <a:p>
            <a:pPr algn="ctr"/>
            <a:r>
              <a:rPr lang="en-US" dirty="0"/>
              <a:t>Number of other standard cuts performed</a:t>
            </a:r>
          </a:p>
          <a:p>
            <a:endParaRPr lang="en-GB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2EEDCA4-0F8E-8F8E-382C-024A1A1EEA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480" r="7404"/>
          <a:stretch>
            <a:fillRect/>
          </a:stretch>
        </p:blipFill>
        <p:spPr>
          <a:xfrm>
            <a:off x="3662912" y="1248701"/>
            <a:ext cx="8361947" cy="508765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6738452-9C0C-BAC4-B14E-723374E1420A}"/>
              </a:ext>
            </a:extLst>
          </p:cNvPr>
          <p:cNvSpPr/>
          <p:nvPr/>
        </p:nvSpPr>
        <p:spPr>
          <a:xfrm>
            <a:off x="9438977" y="1602663"/>
            <a:ext cx="2123768" cy="134701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38D1C643-A72F-B618-3E85-11B0D9AB0EF8}"/>
                  </a:ext>
                </a:extLst>
              </p:cNvPr>
              <p:cNvSpPr/>
              <p:nvPr/>
            </p:nvSpPr>
            <p:spPr>
              <a:xfrm>
                <a:off x="8740887" y="5983475"/>
                <a:ext cx="3254476" cy="343046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/>
                  <a:t> Invariant Mass GeV</a:t>
                </a:r>
                <a:r>
                  <a:rPr lang="en-GB" baseline="30000" dirty="0"/>
                  <a:t> </a:t>
                </a:r>
              </a:p>
            </p:txBody>
          </p:sp>
        </mc:Choice>
        <mc:Fallback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38D1C643-A72F-B618-3E85-11B0D9AB0EF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0887" y="5983475"/>
                <a:ext cx="3254476" cy="343046"/>
              </a:xfrm>
              <a:prstGeom prst="rect">
                <a:avLst/>
              </a:prstGeom>
              <a:blipFill>
                <a:blip r:embed="rId3"/>
                <a:stretch>
                  <a:fillRect t="-10169" b="-28814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>
            <a:extLst>
              <a:ext uri="{FF2B5EF4-FFF2-40B4-BE49-F238E27FC236}">
                <a16:creationId xmlns:a16="http://schemas.microsoft.com/office/drawing/2014/main" id="{9909598B-EFBF-1CA5-16FE-EE4CDB0A6ECA}"/>
              </a:ext>
            </a:extLst>
          </p:cNvPr>
          <p:cNvSpPr/>
          <p:nvPr/>
        </p:nvSpPr>
        <p:spPr>
          <a:xfrm rot="16200000">
            <a:off x="2700196" y="2280400"/>
            <a:ext cx="2327785" cy="3430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Num of events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BF59BA3-9916-3CCB-7889-3A26DD73D4EF}"/>
                  </a:ext>
                </a:extLst>
              </p:cNvPr>
              <p:cNvSpPr txBox="1"/>
              <p:nvPr/>
            </p:nvSpPr>
            <p:spPr>
              <a:xfrm>
                <a:off x="8767876" y="1691585"/>
                <a:ext cx="796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1270</m:t>
                      </m:r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sz="20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BF59BA3-9916-3CCB-7889-3A26DD73D4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7876" y="1691585"/>
                <a:ext cx="796413" cy="400110"/>
              </a:xfrm>
              <a:prstGeom prst="rect">
                <a:avLst/>
              </a:prstGeom>
              <a:blipFill>
                <a:blip r:embed="rId4"/>
                <a:stretch>
                  <a:fillRect l="-3053" r="-51145" b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6E716594-972E-4CE0-2C4E-235413C644FD}"/>
                  </a:ext>
                </a:extLst>
              </p:cNvPr>
              <p:cNvSpPr txBox="1"/>
              <p:nvPr/>
            </p:nvSpPr>
            <p:spPr>
              <a:xfrm>
                <a:off x="6462076" y="4914231"/>
                <a:ext cx="796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980</m:t>
                      </m:r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sz="20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6E716594-972E-4CE0-2C4E-235413C64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2076" y="4914231"/>
                <a:ext cx="796413" cy="400110"/>
              </a:xfrm>
              <a:prstGeom prst="rect">
                <a:avLst/>
              </a:prstGeom>
              <a:blipFill>
                <a:blip r:embed="rId5"/>
                <a:stretch>
                  <a:fillRect l="-3053" r="-33588" b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A0F8340-1163-2C9A-B7F4-3E9A3B53D053}"/>
                  </a:ext>
                </a:extLst>
              </p:cNvPr>
              <p:cNvSpPr txBox="1"/>
              <p:nvPr/>
            </p:nvSpPr>
            <p:spPr>
              <a:xfrm>
                <a:off x="5126864" y="1439064"/>
                <a:ext cx="1829936" cy="7902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GB" dirty="0">
                    <a:solidFill>
                      <a:schemeClr val="bg1"/>
                    </a:solidFill>
                  </a:rPr>
                  <a:t>, slightly reduced</a:t>
                </a:r>
              </a:p>
            </p:txBody>
          </p:sp>
        </mc:Choice>
        <mc:Fallback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A0F8340-1163-2C9A-B7F4-3E9A3B53D0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6864" y="1439064"/>
                <a:ext cx="1829936" cy="790281"/>
              </a:xfrm>
              <a:prstGeom prst="rect">
                <a:avLst/>
              </a:prstGeom>
              <a:blipFill>
                <a:blip r:embed="rId6"/>
                <a:stretch>
                  <a:fillRect l="-2667" b="-115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96D3B94C-19C9-6B64-EB24-A2BB1C5DBC98}"/>
              </a:ext>
            </a:extLst>
          </p:cNvPr>
          <p:cNvCxnSpPr/>
          <p:nvPr/>
        </p:nvCxnSpPr>
        <p:spPr>
          <a:xfrm>
            <a:off x="5909196" y="2210586"/>
            <a:ext cx="552880" cy="414632"/>
          </a:xfrm>
          <a:prstGeom prst="straightConnector1">
            <a:avLst/>
          </a:prstGeom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D35144E7-6578-308D-9F4C-B997A9990BE7}"/>
              </a:ext>
            </a:extLst>
          </p:cNvPr>
          <p:cNvCxnSpPr>
            <a:cxnSpLocks/>
          </p:cNvCxnSpPr>
          <p:nvPr/>
        </p:nvCxnSpPr>
        <p:spPr>
          <a:xfrm flipH="1">
            <a:off x="8475416" y="1936959"/>
            <a:ext cx="292460" cy="0"/>
          </a:xfrm>
          <a:prstGeom prst="straightConnector1">
            <a:avLst/>
          </a:prstGeom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1D1F05F1-1A31-6054-C7AC-83E2E36B1380}"/>
              </a:ext>
            </a:extLst>
          </p:cNvPr>
          <p:cNvCxnSpPr>
            <a:cxnSpLocks/>
          </p:cNvCxnSpPr>
          <p:nvPr/>
        </p:nvCxnSpPr>
        <p:spPr>
          <a:xfrm flipV="1">
            <a:off x="6997262" y="4075645"/>
            <a:ext cx="297611" cy="875071"/>
          </a:xfrm>
          <a:prstGeom prst="straightConnector1">
            <a:avLst/>
          </a:prstGeom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37" name="Picture 2">
            <a:extLst>
              <a:ext uri="{FF2B5EF4-FFF2-40B4-BE49-F238E27FC236}">
                <a16:creationId xmlns:a16="http://schemas.microsoft.com/office/drawing/2014/main" id="{6F1A2D77-5304-67A8-2517-918CF0F26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3641" y="1395674"/>
            <a:ext cx="1370161" cy="80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6647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C037F1D-679E-CD8B-8A79-7ADA8FDCB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80738"/>
            <a:ext cx="10515600" cy="1325563"/>
          </a:xfrm>
        </p:spPr>
        <p:txBody>
          <a:bodyPr/>
          <a:lstStyle/>
          <a:p>
            <a:r>
              <a:rPr lang="en-US" dirty="0"/>
              <a:t>Data preparation:  Removing the Omega</a:t>
            </a:r>
            <a:endParaRPr lang="en-GB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5275F46-F689-5FD8-8013-C93A97A03FB4}"/>
              </a:ext>
            </a:extLst>
          </p:cNvPr>
          <p:cNvCxnSpPr>
            <a:cxnSpLocks/>
          </p:cNvCxnSpPr>
          <p:nvPr/>
        </p:nvCxnSpPr>
        <p:spPr>
          <a:xfrm>
            <a:off x="-147484" y="3539613"/>
            <a:ext cx="12339484" cy="0"/>
          </a:xfrm>
          <a:prstGeom prst="line">
            <a:avLst/>
          </a:prstGeom>
          <a:ln w="190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EE548C8-B0A3-52AD-DDE2-058A6DA9F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8149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05B2B-2F0D-0073-B4A1-6824D382B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8440" y="176980"/>
            <a:ext cx="1495118" cy="1325563"/>
          </a:xfrm>
        </p:spPr>
        <p:txBody>
          <a:bodyPr/>
          <a:lstStyle/>
          <a:p>
            <a:r>
              <a:rPr lang="en-US" dirty="0" err="1"/>
              <a:t>sPlot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9F73F8-2EC1-03B3-E023-E19A7DBB743D}"/>
              </a:ext>
            </a:extLst>
          </p:cNvPr>
          <p:cNvSpPr txBox="1"/>
          <p:nvPr/>
        </p:nvSpPr>
        <p:spPr>
          <a:xfrm>
            <a:off x="1152678" y="1982630"/>
            <a:ext cx="9886643" cy="2308324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/>
              <a:t>sPlots</a:t>
            </a:r>
            <a:r>
              <a:rPr lang="en-US" sz="2400" dirty="0"/>
              <a:t> are used to create a weight we can apply to data to remove background with minimal signal removal, provided we can model the background correctly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Used truth corrected </a:t>
            </a:r>
            <a:r>
              <a:rPr lang="en-US" sz="2400" dirty="0" err="1"/>
              <a:t>MonteCarlo</a:t>
            </a:r>
            <a:r>
              <a:rPr lang="en-US" sz="2400" dirty="0"/>
              <a:t> data to generate a template shape for a signal PDF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A5809F5-2327-32FF-DF9A-3C9A77269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747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12">
            <a:extLst>
              <a:ext uri="{FF2B5EF4-FFF2-40B4-BE49-F238E27FC236}">
                <a16:creationId xmlns:a16="http://schemas.microsoft.com/office/drawing/2014/main" id="{EFDB38F0-2D83-9662-7F67-A141F39B28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7008"/>
          <a:stretch>
            <a:fillRect/>
          </a:stretch>
        </p:blipFill>
        <p:spPr>
          <a:xfrm>
            <a:off x="471354" y="172243"/>
            <a:ext cx="4896702" cy="3092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466E27-68BC-07F4-F627-C3B4BE73AA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261"/>
          <a:stretch>
            <a:fillRect/>
          </a:stretch>
        </p:blipFill>
        <p:spPr>
          <a:xfrm>
            <a:off x="471354" y="3593482"/>
            <a:ext cx="4896703" cy="31382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5FA971-5F36-6600-4088-0D24DA6BA81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404"/>
          <a:stretch>
            <a:fillRect/>
          </a:stretch>
        </p:blipFill>
        <p:spPr>
          <a:xfrm>
            <a:off x="6372438" y="170101"/>
            <a:ext cx="4921092" cy="3094417"/>
          </a:xfrm>
          <a:prstGeom prst="rect">
            <a:avLst/>
          </a:prstGeom>
        </p:spPr>
      </p:pic>
      <p:pic>
        <p:nvPicPr>
          <p:cNvPr id="9" name="Picture 8" descr="A graph of a mass&#10;&#10;AI-generated content may be incorrect.">
            <a:extLst>
              <a:ext uri="{FF2B5EF4-FFF2-40B4-BE49-F238E27FC236}">
                <a16:creationId xmlns:a16="http://schemas.microsoft.com/office/drawing/2014/main" id="{1B7B1A67-A36D-7B8D-B6CD-0B63E291B39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5624"/>
          <a:stretch>
            <a:fillRect/>
          </a:stretch>
        </p:blipFill>
        <p:spPr>
          <a:xfrm>
            <a:off x="6396829" y="3593482"/>
            <a:ext cx="4896701" cy="31382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BCA5400-1324-7363-5737-7365006F3067}"/>
              </a:ext>
            </a:extLst>
          </p:cNvPr>
          <p:cNvCxnSpPr>
            <a:cxnSpLocks/>
          </p:cNvCxnSpPr>
          <p:nvPr/>
        </p:nvCxnSpPr>
        <p:spPr>
          <a:xfrm>
            <a:off x="4257368" y="3288006"/>
            <a:ext cx="0" cy="1012722"/>
          </a:xfrm>
          <a:prstGeom prst="straightConnector1">
            <a:avLst/>
          </a:prstGeom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D8F1A4C-33A0-C2E0-158B-78997EFA91E3}"/>
              </a:ext>
            </a:extLst>
          </p:cNvPr>
          <p:cNvCxnSpPr>
            <a:cxnSpLocks/>
            <a:endCxn id="8" idx="1"/>
          </p:cNvCxnSpPr>
          <p:nvPr/>
        </p:nvCxnSpPr>
        <p:spPr>
          <a:xfrm flipV="1">
            <a:off x="5368056" y="1717310"/>
            <a:ext cx="1004382" cy="1876172"/>
          </a:xfrm>
          <a:prstGeom prst="straightConnector1">
            <a:avLst/>
          </a:prstGeom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3D65CB1E-41DF-37D7-F892-7A7E329E04F0}"/>
              </a:ext>
            </a:extLst>
          </p:cNvPr>
          <p:cNvCxnSpPr>
            <a:cxnSpLocks/>
          </p:cNvCxnSpPr>
          <p:nvPr/>
        </p:nvCxnSpPr>
        <p:spPr>
          <a:xfrm>
            <a:off x="10063315" y="3288006"/>
            <a:ext cx="0" cy="880871"/>
          </a:xfrm>
          <a:prstGeom prst="straightConnector1">
            <a:avLst/>
          </a:prstGeom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0E24076-C6BD-499A-2651-86D0A9DB78BD}"/>
              </a:ext>
            </a:extLst>
          </p:cNvPr>
          <p:cNvSpPr txBox="1"/>
          <p:nvPr/>
        </p:nvSpPr>
        <p:spPr>
          <a:xfrm>
            <a:off x="3406876" y="619432"/>
            <a:ext cx="1224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No</a:t>
            </a:r>
          </a:p>
          <a:p>
            <a:r>
              <a:rPr lang="en-US" dirty="0">
                <a:solidFill>
                  <a:schemeClr val="bg1"/>
                </a:solidFill>
              </a:rPr>
              <a:t>weight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0BAB4B-8673-ADEF-D3A0-5C65D804CA74}"/>
              </a:ext>
            </a:extLst>
          </p:cNvPr>
          <p:cNvSpPr txBox="1"/>
          <p:nvPr/>
        </p:nvSpPr>
        <p:spPr>
          <a:xfrm>
            <a:off x="3249858" y="4315905"/>
            <a:ext cx="17550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Subtraction of time accidentals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147BBDB-7BE6-3A30-3BAB-1C928E08C475}"/>
                  </a:ext>
                </a:extLst>
              </p:cNvPr>
              <p:cNvSpPr txBox="1"/>
              <p:nvPr/>
            </p:nvSpPr>
            <p:spPr>
              <a:xfrm>
                <a:off x="9451256" y="619431"/>
                <a:ext cx="1224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</a:rPr>
                  <a:t>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1</a:t>
                </a:r>
              </a:p>
              <a:p>
                <a:r>
                  <a:rPr lang="en-US" dirty="0">
                    <a:solidFill>
                      <a:schemeClr val="bg1"/>
                    </a:solidFill>
                  </a:rPr>
                  <a:t>weight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147BBDB-7BE6-3A30-3BAB-1C928E08C4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51256" y="619431"/>
                <a:ext cx="1224117" cy="646331"/>
              </a:xfrm>
              <a:prstGeom prst="rect">
                <a:avLst/>
              </a:prstGeom>
              <a:blipFill>
                <a:blip r:embed="rId8"/>
                <a:stretch>
                  <a:fillRect l="-3980" t="-4717" b="-150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65E8018-5CB8-B89C-BFD3-D45DA360BFF4}"/>
                  </a:ext>
                </a:extLst>
              </p:cNvPr>
              <p:cNvSpPr txBox="1"/>
              <p:nvPr/>
            </p:nvSpPr>
            <p:spPr>
              <a:xfrm>
                <a:off x="9264443" y="4373937"/>
                <a:ext cx="1224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</a:rPr>
                  <a:t>+</a:t>
                </a:r>
                <a14:m>
                  <m:oMath xmlns:m="http://schemas.openxmlformats.org/officeDocument/2006/math">
                    <m:r>
                      <a:rPr lang="en-US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en-US" dirty="0">
                  <a:solidFill>
                    <a:schemeClr val="bg1"/>
                  </a:solidFill>
                </a:endParaRPr>
              </a:p>
              <a:p>
                <a:r>
                  <a:rPr lang="en-US" dirty="0">
                    <a:solidFill>
                      <a:schemeClr val="bg1"/>
                    </a:solidFill>
                  </a:rPr>
                  <a:t>weight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65E8018-5CB8-B89C-BFD3-D45DA360BF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4443" y="4373937"/>
                <a:ext cx="1224117" cy="646331"/>
              </a:xfrm>
              <a:prstGeom prst="rect">
                <a:avLst/>
              </a:prstGeom>
              <a:blipFill>
                <a:blip r:embed="rId9"/>
                <a:stretch>
                  <a:fillRect l="-4478" t="-4717" b="-150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16CC723-F6E7-9481-2C56-C2E9DDD12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12</a:t>
            </a:fld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FF1743B-B119-2F49-F57E-D767BCDD0622}"/>
                  </a:ext>
                </a:extLst>
              </p:cNvPr>
              <p:cNvSpPr txBox="1"/>
              <p:nvPr/>
            </p:nvSpPr>
            <p:spPr>
              <a:xfrm>
                <a:off x="3793055" y="6507484"/>
                <a:ext cx="1108129" cy="215444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e>
                          <m:sup>
                            <m: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sz="800" dirty="0">
                    <a:solidFill>
                      <a:schemeClr val="bg1"/>
                    </a:solidFill>
                  </a:rPr>
                  <a:t> Inv mass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FF1743B-B119-2F49-F57E-D767BCDD06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3055" y="6507484"/>
                <a:ext cx="1108129" cy="215444"/>
              </a:xfrm>
              <a:prstGeom prst="rect">
                <a:avLst/>
              </a:prstGeom>
              <a:blipFill>
                <a:blip r:embed="rId10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0291805-B799-DB25-6A2F-473B662B1CA1}"/>
                  </a:ext>
                </a:extLst>
              </p:cNvPr>
              <p:cNvSpPr txBox="1"/>
              <p:nvPr/>
            </p:nvSpPr>
            <p:spPr>
              <a:xfrm>
                <a:off x="9721742" y="6516297"/>
                <a:ext cx="1108129" cy="215444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e>
                          <m:sup>
                            <m: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sz="800" dirty="0">
                    <a:solidFill>
                      <a:schemeClr val="bg1"/>
                    </a:solidFill>
                  </a:rPr>
                  <a:t> Inv mass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0291805-B799-DB25-6A2F-473B662B1C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21742" y="6516297"/>
                <a:ext cx="1108129" cy="215444"/>
              </a:xfrm>
              <a:prstGeom prst="rect">
                <a:avLst/>
              </a:prstGeom>
              <a:blipFill>
                <a:blip r:embed="rId11"/>
                <a:stretch>
                  <a:fillRect b="-114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1549B77-6B2A-6A67-DB40-0D3FA9B12045}"/>
                  </a:ext>
                </a:extLst>
              </p:cNvPr>
              <p:cNvSpPr txBox="1"/>
              <p:nvPr/>
            </p:nvSpPr>
            <p:spPr>
              <a:xfrm>
                <a:off x="9567244" y="3037378"/>
                <a:ext cx="1262623" cy="215444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e>
                          <m:sup>
                            <m: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sz="800" dirty="0">
                    <a:solidFill>
                      <a:schemeClr val="bg1"/>
                    </a:solidFill>
                  </a:rPr>
                  <a:t> Inv mass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1549B77-6B2A-6A67-DB40-0D3FA9B120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67244" y="3037378"/>
                <a:ext cx="1262623" cy="215444"/>
              </a:xfrm>
              <a:prstGeom prst="rect">
                <a:avLst/>
              </a:prstGeom>
              <a:blipFill>
                <a:blip r:embed="rId12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7863D84-148B-AE0C-F498-4450ED667E41}"/>
                  </a:ext>
                </a:extLst>
              </p:cNvPr>
              <p:cNvSpPr txBox="1"/>
              <p:nvPr/>
            </p:nvSpPr>
            <p:spPr>
              <a:xfrm>
                <a:off x="3832383" y="3043086"/>
                <a:ext cx="1108129" cy="215444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e>
                          <m:sup>
                            <m:r>
                              <a:rPr lang="en-US" sz="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sz="800" dirty="0">
                    <a:solidFill>
                      <a:schemeClr val="bg1"/>
                    </a:solidFill>
                  </a:rPr>
                  <a:t> Inv mass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7863D84-148B-AE0C-F498-4450ED667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2383" y="3043086"/>
                <a:ext cx="1108129" cy="215444"/>
              </a:xfrm>
              <a:prstGeom prst="rect">
                <a:avLst/>
              </a:prstGeom>
              <a:blipFill>
                <a:blip r:embed="rId13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2">
            <a:extLst>
              <a:ext uri="{FF2B5EF4-FFF2-40B4-BE49-F238E27FC236}">
                <a16:creationId xmlns:a16="http://schemas.microsoft.com/office/drawing/2014/main" id="{09BB3FCB-6231-4ED0-3E59-9C327C723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386" y="408865"/>
            <a:ext cx="685079" cy="40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04C91A5D-DE63-0A6F-FEB3-FF06CA7567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736" y="3869932"/>
            <a:ext cx="685079" cy="40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>
            <a:extLst>
              <a:ext uri="{FF2B5EF4-FFF2-40B4-BE49-F238E27FC236}">
                <a16:creationId xmlns:a16="http://schemas.microsoft.com/office/drawing/2014/main" id="{B9C1F8F1-9111-03E9-36AD-FF4C15E3B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066" y="417957"/>
            <a:ext cx="685079" cy="40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02775A06-4ADF-2409-AB21-711E2A1A1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066" y="3869931"/>
            <a:ext cx="685079" cy="40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0698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80EA3-A390-51E2-D9AB-720FD86D3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22382E5-49FC-B367-29F5-498251382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80738"/>
            <a:ext cx="10515600" cy="1325563"/>
          </a:xfrm>
        </p:spPr>
        <p:txBody>
          <a:bodyPr/>
          <a:lstStyle/>
          <a:p>
            <a:r>
              <a:rPr lang="en-US" dirty="0"/>
              <a:t>Partial Wave Analysis and Moments</a:t>
            </a:r>
            <a:endParaRPr lang="en-GB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EF4B406-1C3B-59A8-153F-7177B146F575}"/>
              </a:ext>
            </a:extLst>
          </p:cNvPr>
          <p:cNvCxnSpPr>
            <a:cxnSpLocks/>
          </p:cNvCxnSpPr>
          <p:nvPr/>
        </p:nvCxnSpPr>
        <p:spPr>
          <a:xfrm>
            <a:off x="-147484" y="3539613"/>
            <a:ext cx="12339484" cy="0"/>
          </a:xfrm>
          <a:prstGeom prst="line">
            <a:avLst/>
          </a:prstGeom>
          <a:ln w="190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EBC69E8-F0BA-025D-A831-8B41FBF25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13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C3B5A7-2879-76E5-9ED4-D2B07C359B59}"/>
              </a:ext>
            </a:extLst>
          </p:cNvPr>
          <p:cNvSpPr txBox="1"/>
          <p:nvPr/>
        </p:nvSpPr>
        <p:spPr>
          <a:xfrm>
            <a:off x="206477" y="5521146"/>
            <a:ext cx="81312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Mathieu, V., Albaladejo, M., Fernández-Ramírez, C., </a:t>
            </a:r>
            <a:r>
              <a:rPr lang="en-GB" dirty="0" err="1"/>
              <a:t>Jackura</a:t>
            </a:r>
            <a:r>
              <a:rPr lang="en-GB" dirty="0"/>
              <a:t>, A. W., </a:t>
            </a:r>
            <a:r>
              <a:rPr lang="en-GB" dirty="0" err="1"/>
              <a:t>Mikhasenko</a:t>
            </a:r>
            <a:r>
              <a:rPr lang="en-GB" dirty="0"/>
              <a:t>, M., </a:t>
            </a:r>
            <a:r>
              <a:rPr lang="en-GB" dirty="0" err="1"/>
              <a:t>Pilloni</a:t>
            </a:r>
            <a:r>
              <a:rPr lang="en-GB" dirty="0"/>
              <a:t>, A., Szczepaniak, A. P. (JPAC Collaboration). (2019). </a:t>
            </a:r>
            <a:r>
              <a:rPr lang="en-GB" i="1" dirty="0"/>
              <a:t>Moments of angular distribution and beam asymmetries in </a:t>
            </a:r>
            <a:r>
              <a:rPr lang="el-GR" i="1" dirty="0"/>
              <a:t>ηπ⁰ </a:t>
            </a:r>
            <a:r>
              <a:rPr lang="en-GB" i="1" dirty="0"/>
              <a:t>photoproduction at </a:t>
            </a:r>
            <a:r>
              <a:rPr lang="en-GB" i="1" dirty="0" err="1"/>
              <a:t>GlueX</a:t>
            </a:r>
            <a:r>
              <a:rPr lang="en-GB" dirty="0"/>
              <a:t>. arXiv:1906.04841 [hep-</a:t>
            </a:r>
            <a:r>
              <a:rPr lang="en-GB" dirty="0" err="1"/>
              <a:t>ph</a:t>
            </a:r>
            <a:r>
              <a:rPr lang="en-GB" dirty="0"/>
              <a:t>].</a:t>
            </a:r>
          </a:p>
        </p:txBody>
      </p:sp>
    </p:spTree>
    <p:extLst>
      <p:ext uri="{BB962C8B-B14F-4D97-AF65-F5344CB8AC3E}">
        <p14:creationId xmlns:p14="http://schemas.microsoft.com/office/powerpoint/2010/main" val="35493166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20B440-6F7C-F8A0-635B-754B758B94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4883BB8-BC85-4262-FD58-346C86A4C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413" y="-96991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dirty="0"/>
              <a:t>Partial Wave Analysis</a:t>
            </a:r>
            <a:endParaRPr lang="en-GB" sz="320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7FFCF47-9F84-9B2E-77E5-0C77E43B23A4}"/>
              </a:ext>
            </a:extLst>
          </p:cNvPr>
          <p:cNvCxnSpPr>
            <a:cxnSpLocks/>
          </p:cNvCxnSpPr>
          <p:nvPr/>
        </p:nvCxnSpPr>
        <p:spPr>
          <a:xfrm>
            <a:off x="-73742" y="835742"/>
            <a:ext cx="12339484" cy="0"/>
          </a:xfrm>
          <a:prstGeom prst="line">
            <a:avLst/>
          </a:prstGeom>
          <a:ln w="190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B46AE1-7C48-1448-E4D6-14369DE1A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14</a:t>
            </a:fld>
            <a:endParaRPr lang="en-GB"/>
          </a:p>
        </p:txBody>
      </p:sp>
      <p:pic>
        <p:nvPicPr>
          <p:cNvPr id="9" name="Picture 8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511AE00-86BA-DD95-E0AB-D5E49731F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2" t="39867" r="23468" b="34478"/>
          <a:stretch>
            <a:fillRect/>
          </a:stretch>
        </p:blipFill>
        <p:spPr>
          <a:xfrm>
            <a:off x="2644382" y="3893575"/>
            <a:ext cx="7217372" cy="21286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48E8CD04-0EE1-04E9-7D43-09CEDF92092F}"/>
                  </a:ext>
                </a:extLst>
              </p:cNvPr>
              <p:cNvSpPr/>
              <p:nvPr/>
            </p:nvSpPr>
            <p:spPr>
              <a:xfrm>
                <a:off x="3370005" y="987518"/>
                <a:ext cx="5451989" cy="1313047"/>
              </a:xfrm>
              <a:prstGeom prst="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𝐼</m:t>
                      </m:r>
                      <m:d>
                        <m:dPr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</m:d>
                      <m:r>
                        <a:rPr lang="en-US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𝐼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d>
                        <m:dPr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</m:d>
                      <m:r>
                        <a:rPr lang="en-US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𝑰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l-GR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)∙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</m:sub>
                      </m:sSub>
                      <m:r>
                        <a:rPr lang="en-US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l-GR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Φ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sz="2400" dirty="0">
                  <a:solidFill>
                    <a:schemeClr val="bg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=(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en-US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4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sz="24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48E8CD04-0EE1-04E9-7D43-09CEDF92092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0005" y="987518"/>
                <a:ext cx="5451989" cy="131304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7CB6CFD-6E53-2D9D-C3F1-C5983065C3E7}"/>
              </a:ext>
            </a:extLst>
          </p:cNvPr>
          <p:cNvCxnSpPr>
            <a:cxnSpLocks/>
          </p:cNvCxnSpPr>
          <p:nvPr/>
        </p:nvCxnSpPr>
        <p:spPr>
          <a:xfrm flipV="1">
            <a:off x="2566220" y="1473449"/>
            <a:ext cx="1396180" cy="640486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7718E9A3-CC2A-FBFF-1902-532C63B5E429}"/>
              </a:ext>
            </a:extLst>
          </p:cNvPr>
          <p:cNvSpPr txBox="1"/>
          <p:nvPr/>
        </p:nvSpPr>
        <p:spPr>
          <a:xfrm>
            <a:off x="559941" y="2128105"/>
            <a:ext cx="29398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Vector of polarised intensities</a:t>
            </a:r>
          </a:p>
          <a:p>
            <a:endParaRPr lang="en-GB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D5F42595-6E9E-5E6B-83F5-5D0FE6D45921}"/>
              </a:ext>
            </a:extLst>
          </p:cNvPr>
          <p:cNvCxnSpPr>
            <a:cxnSpLocks/>
          </p:cNvCxnSpPr>
          <p:nvPr/>
        </p:nvCxnSpPr>
        <p:spPr>
          <a:xfrm flipH="1" flipV="1">
            <a:off x="8103010" y="1718487"/>
            <a:ext cx="1404784" cy="484224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B3274DA5-939A-9268-9A43-71205AB63A11}"/>
              </a:ext>
            </a:extLst>
          </p:cNvPr>
          <p:cNvSpPr txBox="1"/>
          <p:nvPr/>
        </p:nvSpPr>
        <p:spPr>
          <a:xfrm>
            <a:off x="9284109" y="2209057"/>
            <a:ext cx="2792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Encodes photon polarisation vectors</a:t>
            </a: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72D0FEFB-A4E6-4908-6F54-D397EEC52409}"/>
              </a:ext>
            </a:extLst>
          </p:cNvPr>
          <p:cNvSpPr/>
          <p:nvPr/>
        </p:nvSpPr>
        <p:spPr>
          <a:xfrm>
            <a:off x="5486399" y="2440546"/>
            <a:ext cx="1219200" cy="1313047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8917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EDE71D-3FC2-CCDF-68DC-2261736CE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6D202E2-D514-E670-8908-E363F65DF5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" t="24363" r="55500" b="10191"/>
          <a:stretch>
            <a:fillRect/>
          </a:stretch>
        </p:blipFill>
        <p:spPr>
          <a:xfrm>
            <a:off x="7369471" y="965919"/>
            <a:ext cx="4320067" cy="4105748"/>
          </a:xfrm>
          <a:prstGeom prst="rect">
            <a:avLst/>
          </a:prstGeom>
        </p:spPr>
      </p:pic>
      <p:pic>
        <p:nvPicPr>
          <p:cNvPr id="12" name="Picture 1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AE8EC53-FF6C-9D40-AC0D-422CC806CF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2" t="36396" r="35285" b="23864"/>
          <a:stretch>
            <a:fillRect/>
          </a:stretch>
        </p:blipFill>
        <p:spPr>
          <a:xfrm>
            <a:off x="56528" y="2932214"/>
            <a:ext cx="6602084" cy="2622345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5D5D11-9C93-667A-E5BC-92F7ED2D0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413" y="-96991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dirty="0"/>
              <a:t>Partial Wave Analysis</a:t>
            </a:r>
            <a:endParaRPr lang="en-GB" sz="320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B0C0B44-26AA-7ACC-EB77-5D904875B2A1}"/>
              </a:ext>
            </a:extLst>
          </p:cNvPr>
          <p:cNvCxnSpPr>
            <a:cxnSpLocks/>
          </p:cNvCxnSpPr>
          <p:nvPr/>
        </p:nvCxnSpPr>
        <p:spPr>
          <a:xfrm>
            <a:off x="-73742" y="835742"/>
            <a:ext cx="12339484" cy="0"/>
          </a:xfrm>
          <a:prstGeom prst="line">
            <a:avLst/>
          </a:prstGeom>
          <a:ln w="190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B093D01-5C19-9C4C-4FC4-FAC03C102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15</a:t>
            </a:fld>
            <a:endParaRPr lang="en-GB"/>
          </a:p>
        </p:txBody>
      </p:sp>
      <p:pic>
        <p:nvPicPr>
          <p:cNvPr id="9" name="Picture 8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1F39947-9381-A8A0-C4E6-0F02E9B006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2" t="39867" r="23468" b="34478"/>
          <a:stretch>
            <a:fillRect/>
          </a:stretch>
        </p:blipFill>
        <p:spPr>
          <a:xfrm>
            <a:off x="78658" y="965920"/>
            <a:ext cx="3726426" cy="1099068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E9A03B7-5334-2D48-543E-A7F695A775F8}"/>
              </a:ext>
            </a:extLst>
          </p:cNvPr>
          <p:cNvSpPr/>
          <p:nvPr/>
        </p:nvSpPr>
        <p:spPr>
          <a:xfrm>
            <a:off x="2094271" y="1632155"/>
            <a:ext cx="186813" cy="2949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51F7BBF-3655-222E-2179-43452FEDCD62}"/>
              </a:ext>
            </a:extLst>
          </p:cNvPr>
          <p:cNvCxnSpPr>
            <a:cxnSpLocks/>
          </p:cNvCxnSpPr>
          <p:nvPr/>
        </p:nvCxnSpPr>
        <p:spPr>
          <a:xfrm>
            <a:off x="2212258" y="1927123"/>
            <a:ext cx="0" cy="117188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066230AF-1DB4-0C15-CAA5-B22249DBD5B5}"/>
              </a:ext>
            </a:extLst>
          </p:cNvPr>
          <p:cNvSpPr/>
          <p:nvPr/>
        </p:nvSpPr>
        <p:spPr>
          <a:xfrm>
            <a:off x="3711999" y="3124762"/>
            <a:ext cx="1863817" cy="101574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CE894216-CA99-3969-5599-8DAFB037909E}"/>
              </a:ext>
            </a:extLst>
          </p:cNvPr>
          <p:cNvCxnSpPr>
            <a:cxnSpLocks/>
          </p:cNvCxnSpPr>
          <p:nvPr/>
        </p:nvCxnSpPr>
        <p:spPr>
          <a:xfrm flipV="1">
            <a:off x="4666501" y="2710879"/>
            <a:ext cx="0" cy="388133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D66D8FD9-2B13-51A6-D51F-A40D0615FB70}"/>
              </a:ext>
            </a:extLst>
          </p:cNvPr>
          <p:cNvSpPr txBox="1"/>
          <p:nvPr/>
        </p:nvSpPr>
        <p:spPr>
          <a:xfrm>
            <a:off x="3458575" y="2108075"/>
            <a:ext cx="2214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Clebsch-Gorden coefficients</a:t>
            </a:r>
            <a:endParaRPr lang="en-GB" sz="20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23A8BF5-C89A-0F94-0335-B508FB1A4141}"/>
              </a:ext>
            </a:extLst>
          </p:cNvPr>
          <p:cNvSpPr/>
          <p:nvPr/>
        </p:nvSpPr>
        <p:spPr>
          <a:xfrm>
            <a:off x="5500805" y="3143071"/>
            <a:ext cx="871500" cy="6553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87B1735-308D-3067-E27C-ABE76863021D}"/>
              </a:ext>
            </a:extLst>
          </p:cNvPr>
          <p:cNvCxnSpPr>
            <a:cxnSpLocks/>
            <a:stCxn id="18" idx="7"/>
          </p:cNvCxnSpPr>
          <p:nvPr/>
        </p:nvCxnSpPr>
        <p:spPr>
          <a:xfrm flipV="1">
            <a:off x="6244677" y="1510313"/>
            <a:ext cx="1281156" cy="172873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3220B065-CB5B-1F15-35C1-0524E64EE1C7}"/>
              </a:ext>
            </a:extLst>
          </p:cNvPr>
          <p:cNvCxnSpPr>
            <a:cxnSpLocks/>
            <a:endCxn id="33" idx="2"/>
          </p:cNvCxnSpPr>
          <p:nvPr/>
        </p:nvCxnSpPr>
        <p:spPr>
          <a:xfrm flipH="1" flipV="1">
            <a:off x="5876497" y="1890720"/>
            <a:ext cx="61423" cy="125235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F3AC8523-098C-627D-F8D0-82D24BF9D4E9}"/>
              </a:ext>
            </a:extLst>
          </p:cNvPr>
          <p:cNvSpPr txBox="1"/>
          <p:nvPr/>
        </p:nvSpPr>
        <p:spPr>
          <a:xfrm>
            <a:off x="5151880" y="1244389"/>
            <a:ext cx="1449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Spin density matrix</a:t>
            </a:r>
            <a:endParaRPr lang="en-GB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B6F7922-079F-A09B-DE94-443A5F858362}"/>
              </a:ext>
            </a:extLst>
          </p:cNvPr>
          <p:cNvSpPr/>
          <p:nvPr/>
        </p:nvSpPr>
        <p:spPr>
          <a:xfrm>
            <a:off x="174773" y="2997612"/>
            <a:ext cx="1368622" cy="2285787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BB40E061-58D5-C570-038B-472C8825C042}"/>
              </a:ext>
            </a:extLst>
          </p:cNvPr>
          <p:cNvCxnSpPr>
            <a:cxnSpLocks/>
          </p:cNvCxnSpPr>
          <p:nvPr/>
        </p:nvCxnSpPr>
        <p:spPr>
          <a:xfrm>
            <a:off x="875071" y="5283399"/>
            <a:ext cx="330389" cy="617373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2DEB6DAB-AA09-94B1-A24D-F50AC0350EC9}"/>
              </a:ext>
            </a:extLst>
          </p:cNvPr>
          <p:cNvSpPr txBox="1"/>
          <p:nvPr/>
        </p:nvSpPr>
        <p:spPr>
          <a:xfrm>
            <a:off x="998933" y="5928210"/>
            <a:ext cx="1126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Moments</a:t>
            </a:r>
            <a:endParaRPr lang="en-GB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82AB8BD-06B8-F37A-3135-96191AFD33C1}"/>
              </a:ext>
            </a:extLst>
          </p:cNvPr>
          <p:cNvSpPr/>
          <p:nvPr/>
        </p:nvSpPr>
        <p:spPr>
          <a:xfrm>
            <a:off x="9982200" y="4481827"/>
            <a:ext cx="635000" cy="720015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A47239B-5318-9B3B-C2D5-091E82053241}"/>
              </a:ext>
            </a:extLst>
          </p:cNvPr>
          <p:cNvCxnSpPr>
            <a:cxnSpLocks/>
          </p:cNvCxnSpPr>
          <p:nvPr/>
        </p:nvCxnSpPr>
        <p:spPr>
          <a:xfrm flipH="1">
            <a:off x="9529504" y="5201842"/>
            <a:ext cx="770196" cy="55002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40553D6-4375-B56F-05AD-A11140B6F250}"/>
                  </a:ext>
                </a:extLst>
              </p:cNvPr>
              <p:cNvSpPr txBox="1"/>
              <p:nvPr/>
            </p:nvSpPr>
            <p:spPr>
              <a:xfrm>
                <a:off x="8618220" y="5776576"/>
                <a:ext cx="201168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en-GB" sz="2000" dirty="0"/>
                  <a:t> Partial waves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40553D6-4375-B56F-05AD-A11140B6F2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18220" y="5776576"/>
                <a:ext cx="2011680" cy="400110"/>
              </a:xfrm>
              <a:prstGeom prst="rect">
                <a:avLst/>
              </a:prstGeom>
              <a:blipFill>
                <a:blip r:embed="rId6"/>
                <a:stretch>
                  <a:fillRect t="-7692" b="-292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7FE8A4F-30FB-A1B7-65C9-D1E881B958B0}"/>
                  </a:ext>
                </a:extLst>
              </p:cNvPr>
              <p:cNvSpPr txBox="1"/>
              <p:nvPr/>
            </p:nvSpPr>
            <p:spPr>
              <a:xfrm>
                <a:off x="2187677" y="5869627"/>
                <a:ext cx="379728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/>
                  <a:t> </a:t>
                </a:r>
                <a14:m>
                  <m:oMath xmlns:m="http://schemas.openxmlformats.org/officeDocument/2006/math">
                    <m:r>
                      <a:rPr lang="en-US" sz="1600" b="1" i="1" smtClean="0">
                        <a:latin typeface="Cambria Math" panose="02040503050406030204" pitchFamily="18" charset="0"/>
                      </a:rPr>
                      <m:t>𝑯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=(</m:t>
                    </m:r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en-US" sz="1600" i="1"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1600" i="1"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16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1600" dirty="0"/>
                  <a:t> </a:t>
                </a:r>
                <a:r>
                  <a:rPr lang="en-GB" sz="1600" dirty="0">
                    <a:sym typeface="Wingdings" panose="05000000000000000000" pitchFamily="2" charset="2"/>
                  </a:rPr>
                  <a:t> polarised moment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sz="1600" dirty="0"/>
                  <a:t>  </a:t>
                </a:r>
                <a:r>
                  <a:rPr lang="en-GB" sz="1600" dirty="0">
                    <a:sym typeface="Wingdings" panose="05000000000000000000" pitchFamily="2" charset="2"/>
                  </a:rPr>
                  <a:t> </a:t>
                </a:r>
                <a:r>
                  <a:rPr lang="en-GB" sz="1600" dirty="0"/>
                  <a:t>unpolarised moment</a:t>
                </a: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7FE8A4F-30FB-A1B7-65C9-D1E881B958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7677" y="5869627"/>
                <a:ext cx="3797282" cy="584775"/>
              </a:xfrm>
              <a:prstGeom prst="rect">
                <a:avLst/>
              </a:prstGeom>
              <a:blipFill>
                <a:blip r:embed="rId7"/>
                <a:stretch>
                  <a:fillRect t="-4167" b="-1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87488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/>
      <p:bldP spid="18" grpId="0" animBg="1"/>
      <p:bldP spid="33" grpId="0"/>
      <p:bldP spid="35" grpId="0" animBg="1"/>
      <p:bldP spid="38" grpId="0"/>
      <p:bldP spid="11" grpId="0" animBg="1"/>
      <p:bldP spid="20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E10F3-9301-2667-D3E6-217FAC187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372203-8F0E-A333-B2C6-7F7196C16BFE}"/>
              </a:ext>
            </a:extLst>
          </p:cNvPr>
          <p:cNvSpPr/>
          <p:nvPr/>
        </p:nvSpPr>
        <p:spPr>
          <a:xfrm>
            <a:off x="7336465" y="915885"/>
            <a:ext cx="3520965" cy="5623027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Complete a partial wave analysis and use those results to fit moments </a:t>
            </a:r>
          </a:p>
          <a:p>
            <a:pPr algn="ctr"/>
            <a:endParaRPr lang="en-GB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840E342-B83E-0FF7-5F66-01F22A6AA792}"/>
              </a:ext>
            </a:extLst>
          </p:cNvPr>
          <p:cNvSpPr/>
          <p:nvPr/>
        </p:nvSpPr>
        <p:spPr>
          <a:xfrm>
            <a:off x="1883978" y="915884"/>
            <a:ext cx="3520965" cy="5623027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Use the data to extract moments directly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230F33B-9838-313E-A07A-0B7589498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-171077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Methods </a:t>
            </a:r>
            <a:endParaRPr lang="en-GB" sz="400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AEF4EA9-9312-6595-35E1-7F984B88AFD4}"/>
              </a:ext>
            </a:extLst>
          </p:cNvPr>
          <p:cNvCxnSpPr>
            <a:cxnSpLocks/>
          </p:cNvCxnSpPr>
          <p:nvPr/>
        </p:nvCxnSpPr>
        <p:spPr>
          <a:xfrm>
            <a:off x="-73742" y="785780"/>
            <a:ext cx="12339484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BB8B3ADE-6889-730A-EF5B-CBDB8513901A}"/>
              </a:ext>
            </a:extLst>
          </p:cNvPr>
          <p:cNvSpPr/>
          <p:nvPr/>
        </p:nvSpPr>
        <p:spPr>
          <a:xfrm>
            <a:off x="7751553" y="1284427"/>
            <a:ext cx="2900854" cy="12296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bg1"/>
                </a:solidFill>
                <a:latin typeface="Amasis MT Pro Medium" panose="02040604050005020304" pitchFamily="18" charset="0"/>
              </a:rPr>
              <a:t>NIFTy</a:t>
            </a:r>
            <a:endParaRPr lang="en-US" sz="280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Amasis MT Pro Medium" panose="02040604050005020304" pitchFamily="18" charset="0"/>
              </a:rPr>
              <a:t>AMPtools</a:t>
            </a:r>
            <a:endParaRPr lang="en-GB" sz="280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B1983CB-8AAB-9F59-50F2-BDE456A487BF}"/>
              </a:ext>
            </a:extLst>
          </p:cNvPr>
          <p:cNvSpPr/>
          <p:nvPr/>
        </p:nvSpPr>
        <p:spPr>
          <a:xfrm>
            <a:off x="2194033" y="1284427"/>
            <a:ext cx="2900854" cy="12296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bg1"/>
                </a:solidFill>
                <a:latin typeface="Amasis MT Pro Medium" panose="02040604050005020304" pitchFamily="18" charset="0"/>
              </a:rPr>
              <a:t>BruFit</a:t>
            </a:r>
            <a:endParaRPr lang="en-GB" sz="280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37583BE-297E-B61C-0F6B-0321FAA8E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8054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B555B-93A8-11FB-A047-EFC53976F2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C208371-EA69-0F96-E5CB-BF45328BE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-171077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Methods </a:t>
            </a:r>
            <a:endParaRPr lang="en-GB" sz="400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6C5A73E-0DAF-94B2-BB41-01CB83C585BC}"/>
              </a:ext>
            </a:extLst>
          </p:cNvPr>
          <p:cNvCxnSpPr>
            <a:cxnSpLocks/>
          </p:cNvCxnSpPr>
          <p:nvPr/>
        </p:nvCxnSpPr>
        <p:spPr>
          <a:xfrm>
            <a:off x="-73742" y="785780"/>
            <a:ext cx="12339484" cy="0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A1033358-0C80-65FC-2F84-792DC720326D}"/>
              </a:ext>
            </a:extLst>
          </p:cNvPr>
          <p:cNvSpPr/>
          <p:nvPr/>
        </p:nvSpPr>
        <p:spPr>
          <a:xfrm>
            <a:off x="4645573" y="1052886"/>
            <a:ext cx="2900854" cy="12296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bg1"/>
                </a:solidFill>
                <a:latin typeface="Amasis MT Pro Medium" panose="02040604050005020304" pitchFamily="18" charset="0"/>
              </a:rPr>
              <a:t>BruFit</a:t>
            </a:r>
            <a:endParaRPr lang="en-GB" sz="280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AE5388E-DF26-6767-944A-965098ECD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17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DA5200-037D-3842-5AF4-17D674E12A34}"/>
              </a:ext>
            </a:extLst>
          </p:cNvPr>
          <p:cNvSpPr txBox="1"/>
          <p:nvPr/>
        </p:nvSpPr>
        <p:spPr>
          <a:xfrm>
            <a:off x="3025140" y="2855324"/>
            <a:ext cx="6141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Finds </a:t>
            </a:r>
            <a:r>
              <a:rPr lang="en-GB" sz="2400" dirty="0"/>
              <a:t>the set of spherical-harmonic moments that best reproduce the observed angular distribution.</a:t>
            </a:r>
          </a:p>
          <a:p>
            <a:pPr algn="ctr"/>
            <a:endParaRPr lang="en-GB" sz="2400" dirty="0"/>
          </a:p>
          <a:p>
            <a:pPr algn="ctr"/>
            <a:r>
              <a:rPr lang="en-US" sz="2400" dirty="0"/>
              <a:t>Model independent</a:t>
            </a:r>
            <a:endParaRPr lang="en-GB" sz="2400" dirty="0"/>
          </a:p>
          <a:p>
            <a:pPr algn="ctr"/>
            <a:endParaRPr lang="en-GB" sz="2400" dirty="0"/>
          </a:p>
          <a:p>
            <a:pPr algn="ctr"/>
            <a:r>
              <a:rPr lang="en-US" sz="2400" dirty="0"/>
              <a:t>Parameters are estimated from event based Extended Maximum Likelihood fits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227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64284-64AB-9A6F-7095-B10631084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AF4F22-9241-7E23-45DA-4DF3E33CA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62560" y="2250785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The Results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D16BAE-F857-4BA4-EE65-98A933747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18</a:t>
            </a:fld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CCF684C-F260-E23B-1751-D13B3B3688D5}"/>
              </a:ext>
            </a:extLst>
          </p:cNvPr>
          <p:cNvCxnSpPr>
            <a:cxnSpLocks/>
          </p:cNvCxnSpPr>
          <p:nvPr/>
        </p:nvCxnSpPr>
        <p:spPr>
          <a:xfrm>
            <a:off x="-121920" y="3254660"/>
            <a:ext cx="12339484" cy="0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59933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79634-307B-025F-4E49-BD659289BB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9AA6D77C-4EC4-E8EC-EBEA-D9756C5D7B5F}"/>
              </a:ext>
            </a:extLst>
          </p:cNvPr>
          <p:cNvSpPr/>
          <p:nvPr/>
        </p:nvSpPr>
        <p:spPr>
          <a:xfrm>
            <a:off x="-1" y="1561960"/>
            <a:ext cx="12192001" cy="371593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82" name="Picture 10" descr="A graph of a mass&#10;&#10;AI-generated content may be incorrect.">
            <a:extLst>
              <a:ext uri="{FF2B5EF4-FFF2-40B4-BE49-F238E27FC236}">
                <a16:creationId xmlns:a16="http://schemas.microsoft.com/office/drawing/2014/main" id="{D2906FB8-17D4-2EA9-423A-13E799E07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882" y="1773443"/>
            <a:ext cx="4455109" cy="321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A graph of a mass diagram&#10;&#10;AI-generated content may be incorrect.">
            <a:extLst>
              <a:ext uri="{FF2B5EF4-FFF2-40B4-BE49-F238E27FC236}">
                <a16:creationId xmlns:a16="http://schemas.microsoft.com/office/drawing/2014/main" id="{C69DA62B-DB3C-CFB0-393B-19A7A75789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" r="7031"/>
          <a:stretch>
            <a:fillRect/>
          </a:stretch>
        </p:blipFill>
        <p:spPr bwMode="auto">
          <a:xfrm>
            <a:off x="8373114" y="1795894"/>
            <a:ext cx="3901360" cy="308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A graph of a mass&#10;&#10;AI-generated content may be incorrect.">
            <a:extLst>
              <a:ext uri="{FF2B5EF4-FFF2-40B4-BE49-F238E27FC236}">
                <a16:creationId xmlns:a16="http://schemas.microsoft.com/office/drawing/2014/main" id="{0FE4C5D2-D32D-F1E0-8DDC-0D1878D9F9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1" r="8617"/>
          <a:stretch>
            <a:fillRect/>
          </a:stretch>
        </p:blipFill>
        <p:spPr bwMode="auto">
          <a:xfrm>
            <a:off x="294523" y="1744727"/>
            <a:ext cx="3978359" cy="327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580B8D9-82EA-0FC8-36E0-AA090AC54391}"/>
              </a:ext>
            </a:extLst>
          </p:cNvPr>
          <p:cNvSpPr txBox="1"/>
          <p:nvPr/>
        </p:nvSpPr>
        <p:spPr>
          <a:xfrm>
            <a:off x="3617582" y="586513"/>
            <a:ext cx="522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D wave contributions</a:t>
            </a:r>
            <a:endParaRPr lang="en-GB" sz="3200" dirty="0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D88047B-CCBF-3515-BE26-971E3A14A906}"/>
              </a:ext>
            </a:extLst>
          </p:cNvPr>
          <p:cNvCxnSpPr>
            <a:cxnSpLocks/>
          </p:cNvCxnSpPr>
          <p:nvPr/>
        </p:nvCxnSpPr>
        <p:spPr>
          <a:xfrm>
            <a:off x="4138004" y="1109733"/>
            <a:ext cx="4180086" cy="0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6417F372-DBDA-12B8-678B-AAB89FE7FEF1}"/>
              </a:ext>
            </a:extLst>
          </p:cNvPr>
          <p:cNvSpPr/>
          <p:nvPr/>
        </p:nvSpPr>
        <p:spPr>
          <a:xfrm>
            <a:off x="4890514" y="5453299"/>
            <a:ext cx="2675063" cy="967166"/>
          </a:xfrm>
          <a:prstGeom prst="rect">
            <a:avLst/>
          </a:prstGeom>
          <a:solidFill>
            <a:schemeClr val="tx1"/>
          </a:solidFill>
          <a:ln w="571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highlight>
                  <a:srgbClr val="00FF00"/>
                </a:highlight>
              </a:rPr>
              <a:t>F2(1270)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481053B-5A1F-89E4-F46D-CE0094939D5E}"/>
              </a:ext>
            </a:extLst>
          </p:cNvPr>
          <p:cNvCxnSpPr>
            <a:cxnSpLocks/>
          </p:cNvCxnSpPr>
          <p:nvPr/>
        </p:nvCxnSpPr>
        <p:spPr>
          <a:xfrm>
            <a:off x="6250414" y="2505063"/>
            <a:ext cx="215845" cy="24089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D00F5388-F1AC-D734-E2F3-6979BF00B9B5}"/>
              </a:ext>
            </a:extLst>
          </p:cNvPr>
          <p:cNvSpPr txBox="1"/>
          <p:nvPr/>
        </p:nvSpPr>
        <p:spPr>
          <a:xfrm rot="16200000">
            <a:off x="-676854" y="2548150"/>
            <a:ext cx="1666240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Moment Value</a:t>
            </a:r>
            <a:endParaRPr lang="en-GB" sz="14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4E24F80-5C5D-6B9B-7C79-84BC1EB7C544}"/>
                  </a:ext>
                </a:extLst>
              </p:cNvPr>
              <p:cNvSpPr txBox="1"/>
              <p:nvPr/>
            </p:nvSpPr>
            <p:spPr>
              <a:xfrm>
                <a:off x="3176921" y="4859872"/>
                <a:ext cx="1193800" cy="261610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11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𝐺𝑒𝑉</m:t>
                    </m:r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1100" dirty="0">
                    <a:solidFill>
                      <a:schemeClr val="bg1"/>
                    </a:solidFill>
                  </a:rPr>
                  <a:t>)</a:t>
                </a:r>
              </a:p>
            </p:txBody>
          </p:sp>
        </mc:Choice>
        <mc:Fallback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4E24F80-5C5D-6B9B-7C79-84BC1EB7C5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6921" y="4859872"/>
                <a:ext cx="1193800" cy="261610"/>
              </a:xfrm>
              <a:prstGeom prst="rect">
                <a:avLst/>
              </a:prstGeom>
              <a:blipFill>
                <a:blip r:embed="rId5"/>
                <a:stretch>
                  <a:fillRect t="-2326" b="-139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>
            <a:extLst>
              <a:ext uri="{FF2B5EF4-FFF2-40B4-BE49-F238E27FC236}">
                <a16:creationId xmlns:a16="http://schemas.microsoft.com/office/drawing/2014/main" id="{8725B03F-E45D-C459-8FFA-D5121A921F34}"/>
              </a:ext>
            </a:extLst>
          </p:cNvPr>
          <p:cNvSpPr/>
          <p:nvPr/>
        </p:nvSpPr>
        <p:spPr>
          <a:xfrm>
            <a:off x="8137501" y="2174240"/>
            <a:ext cx="92211" cy="12547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994DBEE-6DAF-3046-F019-F8E6797CCE29}"/>
              </a:ext>
            </a:extLst>
          </p:cNvPr>
          <p:cNvSpPr/>
          <p:nvPr/>
        </p:nvSpPr>
        <p:spPr>
          <a:xfrm rot="16200000">
            <a:off x="11255230" y="4282054"/>
            <a:ext cx="92211" cy="12547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7B5D1DA5-4A33-EB06-1A7F-181323A1E944}"/>
              </a:ext>
            </a:extLst>
          </p:cNvPr>
          <p:cNvCxnSpPr>
            <a:cxnSpLocks/>
          </p:cNvCxnSpPr>
          <p:nvPr/>
        </p:nvCxnSpPr>
        <p:spPr>
          <a:xfrm>
            <a:off x="2173076" y="2552534"/>
            <a:ext cx="307683" cy="29900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43" name="Picture 42">
            <a:extLst>
              <a:ext uri="{FF2B5EF4-FFF2-40B4-BE49-F238E27FC236}">
                <a16:creationId xmlns:a16="http://schemas.microsoft.com/office/drawing/2014/main" id="{2C02F492-A45B-6880-DBB6-EA93CFB106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3119" y="4803127"/>
            <a:ext cx="1188823" cy="304826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114ED6A-10E0-D852-7ECC-26F8F1A38E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93026" y="4771061"/>
            <a:ext cx="1188823" cy="304826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3FD18705-C526-0C4E-443B-DB35126880D3}"/>
              </a:ext>
            </a:extLst>
          </p:cNvPr>
          <p:cNvSpPr/>
          <p:nvPr/>
        </p:nvSpPr>
        <p:spPr>
          <a:xfrm>
            <a:off x="4262722" y="1998128"/>
            <a:ext cx="92211" cy="12547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D0BD0C4-1858-2F36-49B6-D00E83A9595A}"/>
              </a:ext>
            </a:extLst>
          </p:cNvPr>
          <p:cNvSpPr txBox="1"/>
          <p:nvPr/>
        </p:nvSpPr>
        <p:spPr>
          <a:xfrm>
            <a:off x="10164750" y="174912"/>
            <a:ext cx="2174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Orbital Angular momentum (L) = 2</a:t>
            </a:r>
            <a:endParaRPr lang="en-GB" dirty="0"/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C67D9398-5ED0-8382-E903-4D05A46FAE0A}"/>
              </a:ext>
            </a:extLst>
          </p:cNvPr>
          <p:cNvCxnSpPr>
            <a:cxnSpLocks/>
          </p:cNvCxnSpPr>
          <p:nvPr/>
        </p:nvCxnSpPr>
        <p:spPr>
          <a:xfrm>
            <a:off x="10164750" y="4282861"/>
            <a:ext cx="24439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56" name="Picture 2">
            <a:extLst>
              <a:ext uri="{FF2B5EF4-FFF2-40B4-BE49-F238E27FC236}">
                <a16:creationId xmlns:a16="http://schemas.microsoft.com/office/drawing/2014/main" id="{CBE1C14D-9D13-2AD1-C4E5-EC0BA1E45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37" y="2174240"/>
            <a:ext cx="1151528" cy="67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>
            <a:extLst>
              <a:ext uri="{FF2B5EF4-FFF2-40B4-BE49-F238E27FC236}">
                <a16:creationId xmlns:a16="http://schemas.microsoft.com/office/drawing/2014/main" id="{72106122-B6DC-0F0C-87FF-C9BEBAA5D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113" y="2188032"/>
            <a:ext cx="1151528" cy="67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>
            <a:extLst>
              <a:ext uri="{FF2B5EF4-FFF2-40B4-BE49-F238E27FC236}">
                <a16:creationId xmlns:a16="http://schemas.microsoft.com/office/drawing/2014/main" id="{64797490-617C-B6DF-57B8-A11869D3A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3943" y="2188032"/>
            <a:ext cx="1151528" cy="67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4655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59417-039C-A94F-33D1-2EB911428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CC487AEA-E266-983B-BE68-96B8D202BD59}"/>
              </a:ext>
            </a:extLst>
          </p:cNvPr>
          <p:cNvSpPr/>
          <p:nvPr/>
        </p:nvSpPr>
        <p:spPr>
          <a:xfrm>
            <a:off x="-1" y="1561960"/>
            <a:ext cx="12192001" cy="371593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12" name="Picture 16">
            <a:extLst>
              <a:ext uri="{FF2B5EF4-FFF2-40B4-BE49-F238E27FC236}">
                <a16:creationId xmlns:a16="http://schemas.microsoft.com/office/drawing/2014/main" id="{181A81D4-4DEA-220A-EB65-780D2C0A6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51" y="1857892"/>
            <a:ext cx="4313686" cy="311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1C8D2FE-9EB6-BCC8-49A6-8AD9AE8199A9}"/>
              </a:ext>
            </a:extLst>
          </p:cNvPr>
          <p:cNvSpPr txBox="1"/>
          <p:nvPr/>
        </p:nvSpPr>
        <p:spPr>
          <a:xfrm>
            <a:off x="3617582" y="586513"/>
            <a:ext cx="522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S + D wave contributions</a:t>
            </a:r>
            <a:endParaRPr lang="en-GB" sz="3200" dirty="0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4A5A46-EF82-6850-0D5C-56E65BBBA288}"/>
              </a:ext>
            </a:extLst>
          </p:cNvPr>
          <p:cNvCxnSpPr>
            <a:cxnSpLocks/>
          </p:cNvCxnSpPr>
          <p:nvPr/>
        </p:nvCxnSpPr>
        <p:spPr>
          <a:xfrm>
            <a:off x="3873910" y="1109733"/>
            <a:ext cx="4837471" cy="0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76C2061B-8859-7022-9F88-7F78D203DD1A}"/>
              </a:ext>
            </a:extLst>
          </p:cNvPr>
          <p:cNvSpPr/>
          <p:nvPr/>
        </p:nvSpPr>
        <p:spPr>
          <a:xfrm>
            <a:off x="4858893" y="5383007"/>
            <a:ext cx="2675063" cy="1007634"/>
          </a:xfrm>
          <a:prstGeom prst="rect">
            <a:avLst/>
          </a:prstGeom>
          <a:solidFill>
            <a:schemeClr val="tx1"/>
          </a:solidFill>
          <a:ln w="571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highlight>
                  <a:srgbClr val="00FF00"/>
                </a:highlight>
              </a:rPr>
              <a:t>F2(1270)</a:t>
            </a:r>
          </a:p>
          <a:p>
            <a:pPr algn="ctr"/>
            <a:r>
              <a:rPr lang="en-US" dirty="0">
                <a:solidFill>
                  <a:schemeClr val="bg1"/>
                </a:solidFill>
                <a:highlight>
                  <a:srgbClr val="00FFFF"/>
                </a:highlight>
              </a:rPr>
              <a:t>F0(980)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EC8DADD-5C2B-16D6-FE4A-FB09CFC5FE4C}"/>
              </a:ext>
            </a:extLst>
          </p:cNvPr>
          <p:cNvSpPr txBox="1"/>
          <p:nvPr/>
        </p:nvSpPr>
        <p:spPr>
          <a:xfrm>
            <a:off x="9621520" y="174912"/>
            <a:ext cx="2718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Orbital Angular momentum (L) = 0 or 2</a:t>
            </a:r>
            <a:endParaRPr lang="en-GB" dirty="0"/>
          </a:p>
        </p:txBody>
      </p:sp>
      <p:pic>
        <p:nvPicPr>
          <p:cNvPr id="4101" name="Picture 5">
            <a:extLst>
              <a:ext uri="{FF2B5EF4-FFF2-40B4-BE49-F238E27FC236}">
                <a16:creationId xmlns:a16="http://schemas.microsoft.com/office/drawing/2014/main" id="{4A039180-83BD-7377-7F48-9D4A8F50F5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68"/>
          <a:stretch>
            <a:fillRect/>
          </a:stretch>
        </p:blipFill>
        <p:spPr bwMode="auto">
          <a:xfrm>
            <a:off x="8412480" y="1909535"/>
            <a:ext cx="3779520" cy="293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8B5DC53-5421-DBB8-421A-486804BE41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46380" y="4746592"/>
            <a:ext cx="1188823" cy="304826"/>
          </a:xfrm>
          <a:prstGeom prst="rect">
            <a:avLst/>
          </a:prstGeom>
        </p:spPr>
      </p:pic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979EB258-2413-9BA3-DDF4-3F24B97CAA91}"/>
              </a:ext>
            </a:extLst>
          </p:cNvPr>
          <p:cNvCxnSpPr>
            <a:cxnSpLocks/>
          </p:cNvCxnSpPr>
          <p:nvPr/>
        </p:nvCxnSpPr>
        <p:spPr>
          <a:xfrm flipV="1">
            <a:off x="9696292" y="4242971"/>
            <a:ext cx="269457" cy="243840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900908F3-F8C2-416F-61C0-B1654E0848F1}"/>
              </a:ext>
            </a:extLst>
          </p:cNvPr>
          <p:cNvCxnSpPr>
            <a:cxnSpLocks/>
          </p:cNvCxnSpPr>
          <p:nvPr/>
        </p:nvCxnSpPr>
        <p:spPr>
          <a:xfrm flipH="1">
            <a:off x="10575761" y="4049181"/>
            <a:ext cx="370619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4108" name="Picture 12" descr="A graph of a mass&#10;&#10;AI-generated content may be incorrect.">
            <a:extLst>
              <a:ext uri="{FF2B5EF4-FFF2-40B4-BE49-F238E27FC236}">
                <a16:creationId xmlns:a16="http://schemas.microsoft.com/office/drawing/2014/main" id="{71DF1A3D-FD61-76E8-BADB-0996B590AD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10"/>
          <a:stretch>
            <a:fillRect/>
          </a:stretch>
        </p:blipFill>
        <p:spPr bwMode="auto">
          <a:xfrm>
            <a:off x="4437222" y="1909535"/>
            <a:ext cx="3797704" cy="2954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8ADEBD1-D197-08B6-ADBB-E606E945F3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1122" y="4746592"/>
            <a:ext cx="1188823" cy="30482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A9AF056F-7A7E-B8DE-7B3D-E33E272D0A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8399" y="4781900"/>
            <a:ext cx="1188823" cy="304826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99E99D26-83BE-4A72-1053-327DB2E3BDFD}"/>
              </a:ext>
            </a:extLst>
          </p:cNvPr>
          <p:cNvSpPr/>
          <p:nvPr/>
        </p:nvSpPr>
        <p:spPr>
          <a:xfrm>
            <a:off x="4437222" y="2090958"/>
            <a:ext cx="92211" cy="12547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3480570-0A7A-065F-C223-54427DFF1AC1}"/>
              </a:ext>
            </a:extLst>
          </p:cNvPr>
          <p:cNvSpPr/>
          <p:nvPr/>
        </p:nvSpPr>
        <p:spPr>
          <a:xfrm>
            <a:off x="8412480" y="2090958"/>
            <a:ext cx="92211" cy="12547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00DD9B27-5329-C803-2789-6FD2D5129320}"/>
              </a:ext>
            </a:extLst>
          </p:cNvPr>
          <p:cNvSpPr/>
          <p:nvPr/>
        </p:nvSpPr>
        <p:spPr>
          <a:xfrm>
            <a:off x="358651" y="2061907"/>
            <a:ext cx="92211" cy="12547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5F687948-4B8D-ECBD-4EF4-B62737F6727B}"/>
              </a:ext>
            </a:extLst>
          </p:cNvPr>
          <p:cNvCxnSpPr>
            <a:cxnSpLocks/>
          </p:cNvCxnSpPr>
          <p:nvPr/>
        </p:nvCxnSpPr>
        <p:spPr>
          <a:xfrm flipV="1">
            <a:off x="5700296" y="4049181"/>
            <a:ext cx="269457" cy="243840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91053CDA-80B3-7953-D063-08528B422724}"/>
              </a:ext>
            </a:extLst>
          </p:cNvPr>
          <p:cNvCxnSpPr>
            <a:cxnSpLocks/>
          </p:cNvCxnSpPr>
          <p:nvPr/>
        </p:nvCxnSpPr>
        <p:spPr>
          <a:xfrm flipH="1">
            <a:off x="3118819" y="4171101"/>
            <a:ext cx="370619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A1CFF74B-4631-4ACE-C501-5DAAC3B2DCDE}"/>
              </a:ext>
            </a:extLst>
          </p:cNvPr>
          <p:cNvSpPr txBox="1"/>
          <p:nvPr/>
        </p:nvSpPr>
        <p:spPr>
          <a:xfrm rot="16200000">
            <a:off x="-676854" y="2548150"/>
            <a:ext cx="1666240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Moment Value</a:t>
            </a:r>
            <a:endParaRPr lang="en-GB" sz="1400" dirty="0">
              <a:solidFill>
                <a:schemeClr val="bg1"/>
              </a:solidFill>
            </a:endParaRP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2F5273FA-CB72-D068-0A48-1B414D04B84D}"/>
              </a:ext>
            </a:extLst>
          </p:cNvPr>
          <p:cNvCxnSpPr>
            <a:cxnSpLocks/>
          </p:cNvCxnSpPr>
          <p:nvPr/>
        </p:nvCxnSpPr>
        <p:spPr>
          <a:xfrm flipV="1">
            <a:off x="1731601" y="2951901"/>
            <a:ext cx="269457" cy="243840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59" name="Picture 2">
            <a:extLst>
              <a:ext uri="{FF2B5EF4-FFF2-40B4-BE49-F238E27FC236}">
                <a16:creationId xmlns:a16="http://schemas.microsoft.com/office/drawing/2014/main" id="{C2F19FD1-3BC1-4E06-7C07-16F76ECEA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783" y="2274600"/>
            <a:ext cx="1151528" cy="67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>
            <a:extLst>
              <a:ext uri="{FF2B5EF4-FFF2-40B4-BE49-F238E27FC236}">
                <a16:creationId xmlns:a16="http://schemas.microsoft.com/office/drawing/2014/main" id="{66E98561-F104-C6FF-6F2E-4A900B68A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225" y="2249738"/>
            <a:ext cx="1151528" cy="67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>
            <a:extLst>
              <a:ext uri="{FF2B5EF4-FFF2-40B4-BE49-F238E27FC236}">
                <a16:creationId xmlns:a16="http://schemas.microsoft.com/office/drawing/2014/main" id="{9BD03311-DB46-1D7C-393C-D590F6965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4889" y="2249738"/>
            <a:ext cx="1151528" cy="67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2425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80B7F0-2F90-BFF3-E1F7-8CFE4CEF8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656E83-4535-97F1-7C77-C64F6256D75E}"/>
              </a:ext>
            </a:extLst>
          </p:cNvPr>
          <p:cNvSpPr/>
          <p:nvPr/>
        </p:nvSpPr>
        <p:spPr>
          <a:xfrm>
            <a:off x="7336465" y="915885"/>
            <a:ext cx="3520965" cy="5623027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Complete a partial wave analysis and use those results to fit moments 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A9E2D00-CB93-849D-94B4-2F9A94BAE3CA}"/>
              </a:ext>
            </a:extLst>
          </p:cNvPr>
          <p:cNvSpPr/>
          <p:nvPr/>
        </p:nvSpPr>
        <p:spPr>
          <a:xfrm>
            <a:off x="1883978" y="915884"/>
            <a:ext cx="3520965" cy="5623027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Use the data to extract moments directly</a:t>
            </a:r>
          </a:p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0DB28C2-CDD5-983A-5B6E-DB063B09C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-171077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Methods </a:t>
            </a:r>
            <a:endParaRPr lang="en-GB" sz="400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A883832-5D37-7A6F-6E51-E6501E6984E4}"/>
              </a:ext>
            </a:extLst>
          </p:cNvPr>
          <p:cNvCxnSpPr>
            <a:cxnSpLocks/>
          </p:cNvCxnSpPr>
          <p:nvPr/>
        </p:nvCxnSpPr>
        <p:spPr>
          <a:xfrm>
            <a:off x="-73742" y="785780"/>
            <a:ext cx="12339484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50AC569-9936-6D35-15AF-C75836B8C19D}"/>
              </a:ext>
            </a:extLst>
          </p:cNvPr>
          <p:cNvSpPr/>
          <p:nvPr/>
        </p:nvSpPr>
        <p:spPr>
          <a:xfrm>
            <a:off x="7646520" y="1379823"/>
            <a:ext cx="2900854" cy="12296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bg1"/>
                </a:solidFill>
                <a:latin typeface="Amasis MT Pro Medium" panose="02040604050005020304" pitchFamily="18" charset="0"/>
              </a:rPr>
              <a:t>NIFTy</a:t>
            </a:r>
            <a:endParaRPr lang="en-US" sz="280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Amasis MT Pro Medium" panose="02040604050005020304" pitchFamily="18" charset="0"/>
              </a:rPr>
              <a:t>AMPtools</a:t>
            </a:r>
            <a:endParaRPr lang="en-GB" sz="280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C6F9E2D-AB1C-0E5A-1E80-A668F139B1DB}"/>
              </a:ext>
            </a:extLst>
          </p:cNvPr>
          <p:cNvSpPr/>
          <p:nvPr/>
        </p:nvSpPr>
        <p:spPr>
          <a:xfrm>
            <a:off x="2194033" y="1284589"/>
            <a:ext cx="2900854" cy="12296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bg1"/>
                </a:solidFill>
                <a:latin typeface="Amasis MT Pro Medium" panose="02040604050005020304" pitchFamily="18" charset="0"/>
              </a:rPr>
              <a:t>BruFit</a:t>
            </a:r>
            <a:endParaRPr lang="en-GB" sz="280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1882C5A-3500-D3AD-55A9-D60B7535A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8448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20CE96-1BA6-5E0C-E7CF-EE11D87B0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A2824DF-922F-895B-CFE9-AF457B1AB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-171077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Methods </a:t>
            </a:r>
            <a:endParaRPr lang="en-GB" sz="400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26AF963-CF1A-396A-E2F3-A080F7D44AEE}"/>
              </a:ext>
            </a:extLst>
          </p:cNvPr>
          <p:cNvCxnSpPr>
            <a:cxnSpLocks/>
          </p:cNvCxnSpPr>
          <p:nvPr/>
        </p:nvCxnSpPr>
        <p:spPr>
          <a:xfrm>
            <a:off x="-73742" y="785780"/>
            <a:ext cx="12339484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068514AB-ACD6-740B-5DAD-1FD78CF19712}"/>
              </a:ext>
            </a:extLst>
          </p:cNvPr>
          <p:cNvSpPr/>
          <p:nvPr/>
        </p:nvSpPr>
        <p:spPr>
          <a:xfrm>
            <a:off x="4531273" y="970700"/>
            <a:ext cx="2900854" cy="12296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bg1"/>
                </a:solidFill>
                <a:latin typeface="Amasis MT Pro Medium" panose="02040604050005020304" pitchFamily="18" charset="0"/>
              </a:rPr>
              <a:t>NIFTy</a:t>
            </a:r>
            <a:endParaRPr lang="en-US" sz="280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Amasis MT Pro Medium" panose="02040604050005020304" pitchFamily="18" charset="0"/>
              </a:rPr>
              <a:t>AMPtools</a:t>
            </a:r>
            <a:endParaRPr lang="en-GB" sz="2800" dirty="0">
              <a:solidFill>
                <a:schemeClr val="bg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7055953-9D35-A435-0EF2-C903823AA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22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8930C8-46DC-6326-2F1A-D599374BBE13}"/>
              </a:ext>
            </a:extLst>
          </p:cNvPr>
          <p:cNvSpPr txBox="1"/>
          <p:nvPr/>
        </p:nvSpPr>
        <p:spPr>
          <a:xfrm>
            <a:off x="-3074548" y="6538912"/>
            <a:ext cx="1051789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0F6FC"/>
                </a:solidFill>
                <a:latin typeface="-apple-system"/>
              </a:rPr>
              <a:t>Lawrence Ng, https://github.com/lan13005/PyAmpTools</a:t>
            </a:r>
            <a:endParaRPr lang="en-GB" sz="1400" dirty="0">
              <a:solidFill>
                <a:srgbClr val="F0F6FC"/>
              </a:solidFill>
              <a:latin typeface="-apple-system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1950F9-556F-4B02-07E6-A053854B150A}"/>
              </a:ext>
            </a:extLst>
          </p:cNvPr>
          <p:cNvSpPr txBox="1"/>
          <p:nvPr/>
        </p:nvSpPr>
        <p:spPr>
          <a:xfrm>
            <a:off x="8032351" y="2502498"/>
            <a:ext cx="3300685" cy="1015663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dirty="0"/>
              <a:t>Produces continuous result</a:t>
            </a:r>
          </a:p>
          <a:p>
            <a:pPr algn="ctr"/>
            <a:endParaRPr lang="en-GB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B48209-4676-0211-3093-8623D8008A0C}"/>
              </a:ext>
            </a:extLst>
          </p:cNvPr>
          <p:cNvSpPr txBox="1"/>
          <p:nvPr/>
        </p:nvSpPr>
        <p:spPr>
          <a:xfrm>
            <a:off x="8032351" y="3522733"/>
            <a:ext cx="3287639" cy="1200329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dirty="0"/>
              <a:t>Allows mass dependent fits of partial wave analysis</a:t>
            </a:r>
          </a:p>
          <a:p>
            <a:pPr algn="ctr"/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6CC657-4840-9B4B-6D0A-CE7409D4A625}"/>
              </a:ext>
            </a:extLst>
          </p:cNvPr>
          <p:cNvSpPr txBox="1"/>
          <p:nvPr/>
        </p:nvSpPr>
        <p:spPr>
          <a:xfrm>
            <a:off x="8032351" y="4723062"/>
            <a:ext cx="3287639" cy="1200329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dirty="0"/>
              <a:t>Uses </a:t>
            </a:r>
            <a:r>
              <a:rPr lang="en-US" dirty="0"/>
              <a:t>non-parametric modeling of smooth background</a:t>
            </a:r>
          </a:p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703811-95A9-5FA5-CC2D-B2DF63EF9E81}"/>
              </a:ext>
            </a:extLst>
          </p:cNvPr>
          <p:cNvSpPr txBox="1"/>
          <p:nvPr/>
        </p:nvSpPr>
        <p:spPr>
          <a:xfrm>
            <a:off x="403788" y="3127751"/>
            <a:ext cx="3487174" cy="2862322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Breit Wigner used to model waves based on PDG parameters and uncertainties</a:t>
            </a:r>
          </a:p>
          <a:p>
            <a:endParaRPr lang="en-US" sz="2000" dirty="0"/>
          </a:p>
          <a:p>
            <a:pPr algn="ctr"/>
            <a:r>
              <a:rPr lang="en-US" sz="2000" b="1" dirty="0"/>
              <a:t>S-wave for f0(980)</a:t>
            </a:r>
          </a:p>
          <a:p>
            <a:pPr algn="ctr"/>
            <a:endParaRPr lang="en-US" sz="2000" dirty="0"/>
          </a:p>
          <a:p>
            <a:pPr algn="ctr"/>
            <a:r>
              <a:rPr lang="en-US" sz="2000" b="1" dirty="0"/>
              <a:t>D-waves for f2(1270)</a:t>
            </a:r>
          </a:p>
          <a:p>
            <a:pPr algn="ctr"/>
            <a:r>
              <a:rPr lang="en-US" sz="2000" dirty="0"/>
              <a:t>(All m-projections)</a:t>
            </a:r>
          </a:p>
          <a:p>
            <a:endParaRPr lang="en-US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67FF1E-8073-8B06-8EA1-24C91052F2D5}"/>
              </a:ext>
            </a:extLst>
          </p:cNvPr>
          <p:cNvSpPr txBox="1"/>
          <p:nvPr/>
        </p:nvSpPr>
        <p:spPr>
          <a:xfrm>
            <a:off x="4259688" y="3338068"/>
            <a:ext cx="3172439" cy="2031325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0.28 &lt; M(4g) &lt; 2.01 GeV: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/>
              <a:t>100 mass bins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dirty="0"/>
          </a:p>
          <a:p>
            <a:r>
              <a:rPr lang="en-US" dirty="0"/>
              <a:t>0 &lt;  -t  &lt; 1: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/>
              <a:t>1 bin</a:t>
            </a:r>
          </a:p>
          <a:p>
            <a:pPr marL="285750" indent="-285750" algn="ctr">
              <a:buFontTx/>
              <a:buChar char="-"/>
            </a:pP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44F3AC1-4F6B-A6B7-3836-FA02C0361BD8}"/>
              </a:ext>
            </a:extLst>
          </p:cNvPr>
          <p:cNvSpPr txBox="1"/>
          <p:nvPr/>
        </p:nvSpPr>
        <p:spPr>
          <a:xfrm>
            <a:off x="1484695" y="2714237"/>
            <a:ext cx="1325359" cy="400110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highlight>
                  <a:srgbClr val="808080"/>
                </a:highlight>
              </a:rPr>
              <a:t>The Model</a:t>
            </a:r>
            <a:endParaRPr lang="en-GB" sz="2000" dirty="0">
              <a:highlight>
                <a:srgbClr val="808080"/>
              </a:highligh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9E1E62-6CFA-BD1B-3BF5-34AC38D69809}"/>
              </a:ext>
            </a:extLst>
          </p:cNvPr>
          <p:cNvSpPr txBox="1"/>
          <p:nvPr/>
        </p:nvSpPr>
        <p:spPr>
          <a:xfrm>
            <a:off x="4988173" y="2937958"/>
            <a:ext cx="1715467" cy="400110"/>
          </a:xfrm>
          <a:prstGeom prst="rect">
            <a:avLst/>
          </a:prstGeom>
          <a:noFill/>
          <a:ln w="1905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highlight>
                  <a:srgbClr val="808080"/>
                </a:highlight>
              </a:rPr>
              <a:t>The Specifics</a:t>
            </a:r>
            <a:endParaRPr lang="en-GB" sz="2000" dirty="0">
              <a:highlight>
                <a:srgbClr val="808080"/>
              </a:highligh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3032E2-E3D0-5CF1-D0D0-2FF2890147B1}"/>
              </a:ext>
            </a:extLst>
          </p:cNvPr>
          <p:cNvSpPr txBox="1"/>
          <p:nvPr/>
        </p:nvSpPr>
        <p:spPr>
          <a:xfrm>
            <a:off x="8898709" y="2081154"/>
            <a:ext cx="1554921" cy="400110"/>
          </a:xfrm>
          <a:prstGeom prst="rect">
            <a:avLst/>
          </a:prstGeom>
          <a:noFill/>
          <a:ln w="1905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highlight>
                  <a:srgbClr val="808080"/>
                </a:highlight>
              </a:rPr>
              <a:t>The Benefits</a:t>
            </a:r>
            <a:endParaRPr lang="en-GB" sz="2000" dirty="0">
              <a:highlight>
                <a:srgbClr val="80808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4398200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681D6-B9F8-D292-3C70-A96E084F5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0AB1968-1575-7EDC-1FD1-CDE599CFB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62560" y="2250785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The Results</a:t>
            </a:r>
            <a:endParaRPr lang="en-GB" dirty="0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3E11267-38D5-3732-84B5-375BD3258DBF}"/>
              </a:ext>
            </a:extLst>
          </p:cNvPr>
          <p:cNvCxnSpPr>
            <a:cxnSpLocks/>
          </p:cNvCxnSpPr>
          <p:nvPr/>
        </p:nvCxnSpPr>
        <p:spPr>
          <a:xfrm>
            <a:off x="0" y="3429000"/>
            <a:ext cx="12465608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0DE1941-B226-3091-ECD5-171DCEAA8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2758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173CB0-2353-E657-8BD7-661195366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74326A9C-F4D3-8FED-DE0C-A193FFC3A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169" y="107028"/>
            <a:ext cx="8868889" cy="6566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2D6243-D4D2-919C-A81F-924E57A12E0B}"/>
              </a:ext>
            </a:extLst>
          </p:cNvPr>
          <p:cNvSpPr txBox="1"/>
          <p:nvPr/>
        </p:nvSpPr>
        <p:spPr>
          <a:xfrm>
            <a:off x="-54692" y="648068"/>
            <a:ext cx="307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Intensity and phase</a:t>
            </a:r>
            <a:endParaRPr lang="en-GB" sz="240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0F698C2-55CE-A786-3672-E64A7C7E0EAE}"/>
              </a:ext>
            </a:extLst>
          </p:cNvPr>
          <p:cNvCxnSpPr>
            <a:cxnSpLocks/>
          </p:cNvCxnSpPr>
          <p:nvPr/>
        </p:nvCxnSpPr>
        <p:spPr>
          <a:xfrm>
            <a:off x="-73742" y="1109733"/>
            <a:ext cx="272363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C6A13D4-5EDC-4015-61C1-8ED9BE0B12EE}"/>
                  </a:ext>
                </a:extLst>
              </p:cNvPr>
              <p:cNvSpPr txBox="1"/>
              <p:nvPr/>
            </p:nvSpPr>
            <p:spPr>
              <a:xfrm>
                <a:off x="199054" y="2022052"/>
                <a:ext cx="24508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X-axis: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𝐺𝑒𝑉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lang="en-US" dirty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C6A13D4-5EDC-4015-61C1-8ED9BE0B12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054" y="2022052"/>
                <a:ext cx="2450840" cy="369332"/>
              </a:xfrm>
              <a:prstGeom prst="rect">
                <a:avLst/>
              </a:prstGeom>
              <a:blipFill>
                <a:blip r:embed="rId6"/>
                <a:stretch>
                  <a:fillRect l="-2239" t="-8333" b="-28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5B7D78C-3B91-345B-4EA9-96787069F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0578" y="6385847"/>
            <a:ext cx="2743200" cy="365125"/>
          </a:xfrm>
        </p:spPr>
        <p:txBody>
          <a:bodyPr/>
          <a:lstStyle/>
          <a:p>
            <a:fld id="{133B9C5F-4AC1-4B86-8FA3-F6195EA87F90}" type="slidenum">
              <a:rPr lang="en-GB" smtClean="0"/>
              <a:t>24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947A79-A86F-A6C3-6E91-1CFAB301C7B2}"/>
              </a:ext>
            </a:extLst>
          </p:cNvPr>
          <p:cNvSpPr txBox="1"/>
          <p:nvPr/>
        </p:nvSpPr>
        <p:spPr>
          <a:xfrm>
            <a:off x="83852" y="2989289"/>
            <a:ext cx="23155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Black = Data</a:t>
            </a:r>
          </a:p>
          <a:p>
            <a:r>
              <a:rPr lang="en-US" dirty="0"/>
              <a:t>Red = Param</a:t>
            </a:r>
          </a:p>
          <a:p>
            <a:r>
              <a:rPr lang="en-US" dirty="0"/>
              <a:t>Orange = Maximum likelihood estimation</a:t>
            </a:r>
          </a:p>
          <a:p>
            <a:r>
              <a:rPr lang="en-US" dirty="0"/>
              <a:t>Green =  Signal</a:t>
            </a:r>
            <a:endParaRPr lang="en-GB" dirty="0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09352DB5-EC18-B16B-FF12-38602A306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064" y="216297"/>
            <a:ext cx="1518994" cy="89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5836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B0373-4558-DEE6-ABC3-DB086D8AF0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196AA3C-0A3B-B29F-882F-276AF364ABAE}"/>
              </a:ext>
            </a:extLst>
          </p:cNvPr>
          <p:cNvSpPr/>
          <p:nvPr/>
        </p:nvSpPr>
        <p:spPr>
          <a:xfrm>
            <a:off x="0" y="1645924"/>
            <a:ext cx="12192001" cy="382105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7D3460B6-AD06-182A-7C35-5BBD5B946D7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7352812"/>
              </p:ext>
            </p:extLst>
          </p:nvPr>
        </p:nvGraphicFramePr>
        <p:xfrm>
          <a:off x="6225042" y="1709821"/>
          <a:ext cx="3710026" cy="3710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5486163" imgH="5486400" progId="Acrobat.Document.DC">
                  <p:embed/>
                </p:oleObj>
              </mc:Choice>
              <mc:Fallback>
                <p:oleObj name="Acrobat Document" r:id="rId3" imgW="5486163" imgH="54864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25042" y="1709821"/>
                        <a:ext cx="3710026" cy="37100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2" name="Picture 2">
            <a:extLst>
              <a:ext uri="{FF2B5EF4-FFF2-40B4-BE49-F238E27FC236}">
                <a16:creationId xmlns:a16="http://schemas.microsoft.com/office/drawing/2014/main" id="{653EC031-DE6F-D143-7CAC-7B52E187C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78" y="1727985"/>
            <a:ext cx="4984170" cy="3597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3A03E72-6171-2A9F-2A14-7186AE0BDD79}"/>
              </a:ext>
            </a:extLst>
          </p:cNvPr>
          <p:cNvSpPr txBox="1"/>
          <p:nvPr/>
        </p:nvSpPr>
        <p:spPr>
          <a:xfrm>
            <a:off x="10111563" y="541742"/>
            <a:ext cx="307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moments</a:t>
            </a:r>
            <a:endParaRPr lang="en-GB" sz="24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27D821E-CD08-938D-A706-09E7CFA4D17E}"/>
              </a:ext>
            </a:extLst>
          </p:cNvPr>
          <p:cNvCxnSpPr>
            <a:cxnSpLocks/>
          </p:cNvCxnSpPr>
          <p:nvPr/>
        </p:nvCxnSpPr>
        <p:spPr>
          <a:xfrm>
            <a:off x="10111563" y="1109733"/>
            <a:ext cx="2080437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41176-650A-FADA-E1C5-FB0A4E0FB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25</a:t>
            </a:fld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E60681D-D68F-BBE9-4709-47D5EE057551}"/>
                  </a:ext>
                </a:extLst>
              </p:cNvPr>
              <p:cNvSpPr txBox="1"/>
              <p:nvPr/>
            </p:nvSpPr>
            <p:spPr>
              <a:xfrm>
                <a:off x="3872334" y="5112069"/>
                <a:ext cx="1193800" cy="307777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1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1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1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𝐺𝑒𝑉</m:t>
                    </m:r>
                    <m:r>
                      <a:rPr lang="en-US" sz="1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sz="1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US" sz="1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1400" dirty="0">
                    <a:solidFill>
                      <a:schemeClr val="bg1"/>
                    </a:solidFill>
                  </a:rPr>
                  <a:t>)</a:t>
                </a:r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E60681D-D68F-BBE9-4709-47D5EE0575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2334" y="5112069"/>
                <a:ext cx="1193800" cy="307777"/>
              </a:xfrm>
              <a:prstGeom prst="rect">
                <a:avLst/>
              </a:prstGeom>
              <a:blipFill>
                <a:blip r:embed="rId6"/>
                <a:stretch>
                  <a:fillRect t="-4000" b="-2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46673136-D55F-F803-6ECA-DD551AF208C8}"/>
              </a:ext>
            </a:extLst>
          </p:cNvPr>
          <p:cNvSpPr txBox="1"/>
          <p:nvPr/>
        </p:nvSpPr>
        <p:spPr>
          <a:xfrm rot="16200000">
            <a:off x="-360564" y="2441991"/>
            <a:ext cx="1666240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Moment Value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962F5A0-91E0-499E-D9F7-E04E0413F79D}"/>
              </a:ext>
            </a:extLst>
          </p:cNvPr>
          <p:cNvSpPr txBox="1"/>
          <p:nvPr/>
        </p:nvSpPr>
        <p:spPr>
          <a:xfrm rot="16200000">
            <a:off x="5403055" y="3219231"/>
            <a:ext cx="2052320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          Moment Value</a:t>
            </a:r>
            <a:endParaRPr lang="en-GB" sz="14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BFB1950-2E91-35AC-46AE-B93DF4CE2E57}"/>
                  </a:ext>
                </a:extLst>
              </p:cNvPr>
              <p:cNvSpPr txBox="1"/>
              <p:nvPr/>
            </p:nvSpPr>
            <p:spPr>
              <a:xfrm>
                <a:off x="7744668" y="5194776"/>
                <a:ext cx="1193800" cy="261610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105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05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105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05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105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𝐺𝑒𝑉</m:t>
                    </m:r>
                    <m:r>
                      <a:rPr lang="en-US" sz="105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sz="105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05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US" sz="105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1050" dirty="0">
                    <a:solidFill>
                      <a:schemeClr val="bg1"/>
                    </a:solidFill>
                  </a:rPr>
                  <a:t>)</a:t>
                </a:r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BFB1950-2E91-35AC-46AE-B93DF4CE2E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44668" y="5194776"/>
                <a:ext cx="1193800" cy="261610"/>
              </a:xfrm>
              <a:prstGeom prst="rect">
                <a:avLst/>
              </a:prstGeom>
              <a:blipFill>
                <a:blip r:embed="rId7"/>
                <a:stretch>
                  <a:fillRect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2">
            <a:extLst>
              <a:ext uri="{FF2B5EF4-FFF2-40B4-BE49-F238E27FC236}">
                <a16:creationId xmlns:a16="http://schemas.microsoft.com/office/drawing/2014/main" id="{D743C8E3-12B4-CAC0-C6D7-FF1C5BED9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234" y="2208565"/>
            <a:ext cx="1151528" cy="67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CED1D11E-A0EF-7A88-D469-DF5204492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899" y="2208565"/>
            <a:ext cx="1151528" cy="67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6588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B0F091-5F0B-DC87-B4D0-0E952C4C5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6F28399-F735-83B3-F1B1-81AAF6867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80738"/>
            <a:ext cx="10515600" cy="1325563"/>
          </a:xfrm>
        </p:spPr>
        <p:txBody>
          <a:bodyPr/>
          <a:lstStyle/>
          <a:p>
            <a:r>
              <a:rPr lang="en-US" dirty="0"/>
              <a:t>Conclusion </a:t>
            </a:r>
            <a:endParaRPr lang="en-GB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60CB0E1-1642-4899-484C-4AB44A370194}"/>
              </a:ext>
            </a:extLst>
          </p:cNvPr>
          <p:cNvCxnSpPr>
            <a:cxnSpLocks/>
          </p:cNvCxnSpPr>
          <p:nvPr/>
        </p:nvCxnSpPr>
        <p:spPr>
          <a:xfrm>
            <a:off x="-147484" y="3539613"/>
            <a:ext cx="12339484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625FFB-3CD4-C5E9-7D49-B56D01A14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0646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C698B-59C0-C06E-4C25-AFF8D07D3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458" y="-199364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Conclusion </a:t>
            </a:r>
            <a:endParaRPr lang="en-GB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4B0D213-2ABD-AC6F-C12B-E629C8E6742E}"/>
              </a:ext>
            </a:extLst>
          </p:cNvPr>
          <p:cNvCxnSpPr>
            <a:cxnSpLocks/>
          </p:cNvCxnSpPr>
          <p:nvPr/>
        </p:nvCxnSpPr>
        <p:spPr>
          <a:xfrm>
            <a:off x="-73742" y="881821"/>
            <a:ext cx="12339484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21BFF7D-6A7F-14D5-F3F2-D3694D917911}"/>
              </a:ext>
            </a:extLst>
          </p:cNvPr>
          <p:cNvSpPr txBox="1">
            <a:spLocks/>
          </p:cNvSpPr>
          <p:nvPr/>
        </p:nvSpPr>
        <p:spPr>
          <a:xfrm>
            <a:off x="990600" y="1615440"/>
            <a:ext cx="10515600" cy="471392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2019 Fall data is ready for continued analysis </a:t>
            </a:r>
            <a:r>
              <a:rPr lang="en-US" dirty="0">
                <a:solidFill>
                  <a:schemeClr val="bg1"/>
                </a:solidFill>
                <a:sym typeface="Wingdings" panose="05000000000000000000" pitchFamily="2" charset="2"/>
              </a:rPr>
              <a:t> </a:t>
            </a:r>
            <a:r>
              <a:rPr lang="en-US" dirty="0">
                <a:solidFill>
                  <a:schemeClr val="bg1"/>
                </a:solidFill>
              </a:rPr>
              <a:t>but two more data sets exist for future work</a:t>
            </a:r>
          </a:p>
          <a:p>
            <a:endParaRPr lang="en-US" dirty="0"/>
          </a:p>
          <a:p>
            <a:r>
              <a:rPr lang="en-US" dirty="0"/>
              <a:t>Preliminary Partial Wave Analysis results </a:t>
            </a:r>
            <a:r>
              <a:rPr lang="en-US" dirty="0">
                <a:solidFill>
                  <a:schemeClr val="bg1"/>
                </a:solidFill>
                <a:sym typeface="Wingdings" panose="05000000000000000000" pitchFamily="2" charset="2"/>
              </a:rPr>
              <a:t> Still more work needs to be done to refine and justify results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/>
          </a:p>
          <a:p>
            <a:r>
              <a:rPr lang="en-US" dirty="0"/>
              <a:t>Moment analysis via the use of several different methods completed </a:t>
            </a:r>
            <a:r>
              <a:rPr lang="en-US" dirty="0">
                <a:solidFill>
                  <a:schemeClr val="bg1"/>
                </a:solidFill>
                <a:sym typeface="Wingdings" panose="05000000000000000000" pitchFamily="2" charset="2"/>
              </a:rPr>
              <a:t> direct efficiency and results comparison waiting completion</a:t>
            </a:r>
          </a:p>
          <a:p>
            <a:endParaRPr lang="en-US" dirty="0">
              <a:highlight>
                <a:srgbClr val="808080"/>
              </a:highlight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  <a:sym typeface="Wingdings" panose="05000000000000000000" pitchFamily="2" charset="2"/>
              </a:rPr>
              <a:t>Comparison of results to theoretical predictions still to be done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EE41B9A-25C6-DE30-D686-B6A0F40B7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4384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ED20F-DC4C-9517-3CC0-CC05C4654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6A43F-1C39-F93B-0D3E-5C0183CB1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458" y="-199364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Future work</a:t>
            </a:r>
            <a:endParaRPr lang="en-GB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3B6E98A-154F-F803-84A5-C0FC19457D06}"/>
              </a:ext>
            </a:extLst>
          </p:cNvPr>
          <p:cNvCxnSpPr>
            <a:cxnSpLocks/>
          </p:cNvCxnSpPr>
          <p:nvPr/>
        </p:nvCxnSpPr>
        <p:spPr>
          <a:xfrm>
            <a:off x="-73742" y="881821"/>
            <a:ext cx="12339484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6391533-CBA0-345C-4FB8-9DC209F855B6}"/>
              </a:ext>
            </a:extLst>
          </p:cNvPr>
          <p:cNvSpPr txBox="1">
            <a:spLocks/>
          </p:cNvSpPr>
          <p:nvPr/>
        </p:nvSpPr>
        <p:spPr>
          <a:xfrm>
            <a:off x="961102" y="1335747"/>
            <a:ext cx="10895617" cy="4110061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2019 Fall data is ready for continued analysis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>
                <a:highlight>
                  <a:srgbClr val="808080"/>
                </a:highlight>
              </a:rPr>
              <a:t>but two more data sets exist for future work</a:t>
            </a:r>
          </a:p>
          <a:p>
            <a:endParaRPr lang="en-US" dirty="0"/>
          </a:p>
          <a:p>
            <a:r>
              <a:rPr lang="en-US" dirty="0"/>
              <a:t>Preliminary Partial Wave Analysis results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>
                <a:highlight>
                  <a:srgbClr val="808080"/>
                </a:highlight>
                <a:sym typeface="Wingdings" panose="05000000000000000000" pitchFamily="2" charset="2"/>
              </a:rPr>
              <a:t>Still more work needs to be done to refine these results, hope to eventually take a cross-section for notable f2 points</a:t>
            </a:r>
            <a:endParaRPr lang="en-US" dirty="0">
              <a:highlight>
                <a:srgbClr val="808080"/>
              </a:highlight>
            </a:endParaRPr>
          </a:p>
          <a:p>
            <a:endParaRPr lang="en-US" dirty="0"/>
          </a:p>
          <a:p>
            <a:r>
              <a:rPr lang="en-US" dirty="0"/>
              <a:t>Moment analysis via the use of several different methods completed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>
                <a:highlight>
                  <a:srgbClr val="808080"/>
                </a:highlight>
                <a:sym typeface="Wingdings" panose="05000000000000000000" pitchFamily="2" charset="2"/>
              </a:rPr>
              <a:t>Use machine learning (Density Ratios), compare qualities of each method </a:t>
            </a:r>
          </a:p>
          <a:p>
            <a:endParaRPr lang="en-US" dirty="0">
              <a:highlight>
                <a:srgbClr val="808080"/>
              </a:highlight>
              <a:sym typeface="Wingdings" panose="05000000000000000000" pitchFamily="2" charset="2"/>
            </a:endParaRPr>
          </a:p>
          <a:p>
            <a:r>
              <a:rPr lang="en-US" dirty="0">
                <a:highlight>
                  <a:srgbClr val="808080"/>
                </a:highlight>
                <a:sym typeface="Wingdings" panose="05000000000000000000" pitchFamily="2" charset="2"/>
              </a:rPr>
              <a:t>Extraction of Partial waves from bru-moments</a:t>
            </a:r>
          </a:p>
          <a:p>
            <a:endParaRPr lang="en-US" dirty="0">
              <a:highlight>
                <a:srgbClr val="808080"/>
              </a:highlight>
              <a:sym typeface="Wingdings" panose="05000000000000000000" pitchFamily="2" charset="2"/>
            </a:endParaRPr>
          </a:p>
          <a:p>
            <a:r>
              <a:rPr lang="en-US" dirty="0">
                <a:highlight>
                  <a:srgbClr val="808080"/>
                </a:highlight>
                <a:sym typeface="Wingdings" panose="05000000000000000000" pitchFamily="2" charset="2"/>
              </a:rPr>
              <a:t>Comparison of results to theoretical predictions still to be done</a:t>
            </a:r>
            <a:endParaRPr lang="en-US" dirty="0">
              <a:highlight>
                <a:srgbClr val="808080"/>
              </a:highlight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C89EFBA-D572-BCCB-D266-574993044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28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59FA73-210D-18CB-E2FB-17ADE808E286}"/>
              </a:ext>
            </a:extLst>
          </p:cNvPr>
          <p:cNvSpPr txBox="1"/>
          <p:nvPr/>
        </p:nvSpPr>
        <p:spPr>
          <a:xfrm>
            <a:off x="365761" y="5710019"/>
            <a:ext cx="55548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GlueX</a:t>
            </a:r>
            <a:r>
              <a:rPr lang="en-US" dirty="0"/>
              <a:t> acknowledges the support of several funding agencies and computing facilities:</a:t>
            </a:r>
            <a:endParaRPr lang="en-GB" dirty="0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7C14682F-7937-A556-1B86-C861421CF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355" y="5465470"/>
            <a:ext cx="1179096" cy="1179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52783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10812-A61D-3935-E58D-573DB136D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17EF5-D364-2FC8-3290-145128EFD4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D8D65F-8198-0294-D51D-EA22AE023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29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E858A03-B017-5E03-BE9D-1F49B95F19EB}"/>
              </a:ext>
            </a:extLst>
          </p:cNvPr>
          <p:cNvSpPr txBox="1">
            <a:spLocks/>
          </p:cNvSpPr>
          <p:nvPr/>
        </p:nvSpPr>
        <p:spPr>
          <a:xfrm>
            <a:off x="4498340" y="2338387"/>
            <a:ext cx="341884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Backup Slides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70303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C1B5FD-1D1A-625D-102B-CB4EE89CEF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583" y="874243"/>
            <a:ext cx="7939172" cy="53913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68A532-3F34-26F6-BE80-22E8D574D528}"/>
              </a:ext>
            </a:extLst>
          </p:cNvPr>
          <p:cNvSpPr txBox="1"/>
          <p:nvPr/>
        </p:nvSpPr>
        <p:spPr>
          <a:xfrm>
            <a:off x="7228314" y="5896268"/>
            <a:ext cx="2160848" cy="36933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Baryonic resonance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9513CC-4A2F-5243-E8C8-DDC4052FC754}"/>
              </a:ext>
            </a:extLst>
          </p:cNvPr>
          <p:cNvSpPr txBox="1"/>
          <p:nvPr/>
        </p:nvSpPr>
        <p:spPr>
          <a:xfrm rot="16200000">
            <a:off x="1079390" y="1999732"/>
            <a:ext cx="2132379" cy="36933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Mesonic resonance</a:t>
            </a:r>
            <a:endParaRPr lang="en-GB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498AE1F-7660-97BF-952C-33F0CA7C5D44}"/>
                  </a:ext>
                </a:extLst>
              </p:cNvPr>
              <p:cNvSpPr txBox="1"/>
              <p:nvPr/>
            </p:nvSpPr>
            <p:spPr>
              <a:xfrm>
                <a:off x="5892169" y="3250588"/>
                <a:ext cx="796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(1270)</m:t>
                      </m:r>
                    </m:oMath>
                  </m:oMathPara>
                </a14:m>
                <a:endParaRPr lang="en-GB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498AE1F-7660-97BF-952C-33F0CA7C5D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2169" y="3250588"/>
                <a:ext cx="796413" cy="400110"/>
              </a:xfrm>
              <a:prstGeom prst="rect">
                <a:avLst/>
              </a:prstGeom>
              <a:blipFill>
                <a:blip r:embed="rId3"/>
                <a:stretch>
                  <a:fillRect l="-3846" r="-52308" b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EFF0FC2-2281-5AF7-9D14-D28856D1A7C8}"/>
                  </a:ext>
                </a:extLst>
              </p:cNvPr>
              <p:cNvSpPr txBox="1"/>
              <p:nvPr/>
            </p:nvSpPr>
            <p:spPr>
              <a:xfrm>
                <a:off x="6096000" y="4117813"/>
                <a:ext cx="796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(980)</m:t>
                      </m:r>
                    </m:oMath>
                  </m:oMathPara>
                </a14:m>
                <a:endParaRPr lang="en-GB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EFF0FC2-2281-5AF7-9D14-D28856D1A7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117813"/>
                <a:ext cx="796413" cy="400110"/>
              </a:xfrm>
              <a:prstGeom prst="rect">
                <a:avLst/>
              </a:prstGeom>
              <a:blipFill>
                <a:blip r:embed="rId4"/>
                <a:stretch>
                  <a:fillRect l="-3053" r="-33588" b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AD287AA7-2503-43DD-7C15-527B9F7BFE8A}"/>
              </a:ext>
            </a:extLst>
          </p:cNvPr>
          <p:cNvSpPr txBox="1"/>
          <p:nvPr/>
        </p:nvSpPr>
        <p:spPr>
          <a:xfrm>
            <a:off x="2739535" y="5252693"/>
            <a:ext cx="989197" cy="369332"/>
          </a:xfrm>
          <a:prstGeom prst="rect">
            <a:avLst/>
          </a:prstGeom>
          <a:solidFill>
            <a:schemeClr val="tx1"/>
          </a:solidFill>
          <a:ln w="19050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Δ(1232)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C0726B3-CD72-E84B-7014-AAF903430C3A}"/>
              </a:ext>
            </a:extLst>
          </p:cNvPr>
          <p:cNvCxnSpPr>
            <a:cxnSpLocks/>
          </p:cNvCxnSpPr>
          <p:nvPr/>
        </p:nvCxnSpPr>
        <p:spPr>
          <a:xfrm flipV="1">
            <a:off x="3104989" y="4227871"/>
            <a:ext cx="129144" cy="102482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B4131E2-3F84-4FC7-8966-7CAFFDA9BC34}"/>
              </a:ext>
            </a:extLst>
          </p:cNvPr>
          <p:cNvSpPr txBox="1"/>
          <p:nvPr/>
        </p:nvSpPr>
        <p:spPr>
          <a:xfrm>
            <a:off x="5029020" y="1849697"/>
            <a:ext cx="1526826" cy="646331"/>
          </a:xfrm>
          <a:prstGeom prst="rect">
            <a:avLst/>
          </a:prstGeom>
          <a:solidFill>
            <a:schemeClr val="tx1"/>
          </a:solidFill>
          <a:ln w="19050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N*(1650) or N*(1680)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D6785DE-F918-9F0F-1B87-323BBF63C190}"/>
              </a:ext>
            </a:extLst>
          </p:cNvPr>
          <p:cNvCxnSpPr>
            <a:cxnSpLocks/>
          </p:cNvCxnSpPr>
          <p:nvPr/>
        </p:nvCxnSpPr>
        <p:spPr>
          <a:xfrm flipH="1">
            <a:off x="4326194" y="2184398"/>
            <a:ext cx="702826" cy="46047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B0675717-D549-218A-B788-F0619872A008}"/>
              </a:ext>
            </a:extLst>
          </p:cNvPr>
          <p:cNvSpPr txBox="1"/>
          <p:nvPr/>
        </p:nvSpPr>
        <p:spPr>
          <a:xfrm>
            <a:off x="4545684" y="4883361"/>
            <a:ext cx="1196355" cy="369332"/>
          </a:xfrm>
          <a:prstGeom prst="rect">
            <a:avLst/>
          </a:prstGeom>
          <a:solidFill>
            <a:schemeClr val="tx1"/>
          </a:solidFill>
          <a:ln w="19050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N*(1520)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B5C877B-8F07-55EB-F73B-4F9F0710A53A}"/>
              </a:ext>
            </a:extLst>
          </p:cNvPr>
          <p:cNvCxnSpPr>
            <a:cxnSpLocks/>
          </p:cNvCxnSpPr>
          <p:nvPr/>
        </p:nvCxnSpPr>
        <p:spPr>
          <a:xfrm flipH="1" flipV="1">
            <a:off x="3825336" y="3450643"/>
            <a:ext cx="720348" cy="143271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C99867E-915F-FA65-D523-8C1983406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30</a:t>
            </a:fld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EDB7F89-96C2-5A5D-D1D1-1D754D5ACEED}"/>
                  </a:ext>
                </a:extLst>
              </p:cNvPr>
              <p:cNvSpPr txBox="1"/>
              <p:nvPr/>
            </p:nvSpPr>
            <p:spPr>
              <a:xfrm>
                <a:off x="7228314" y="5896268"/>
                <a:ext cx="2160848" cy="369332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>
                    <a:solidFill>
                      <a:schemeClr val="bg1"/>
                    </a:solidFill>
                  </a:rPr>
                  <a:t>Inv mass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EDB7F89-96C2-5A5D-D1D1-1D754D5ACE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8314" y="5896268"/>
                <a:ext cx="2160848" cy="369332"/>
              </a:xfrm>
              <a:prstGeom prst="rect">
                <a:avLst/>
              </a:prstGeom>
              <a:blipFill>
                <a:blip r:embed="rId5"/>
                <a:stretch>
                  <a:fillRect t="-6557" b="-262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8970CC8-B53C-3B5B-5D26-DBAA188BBF37}"/>
                  </a:ext>
                </a:extLst>
              </p:cNvPr>
              <p:cNvSpPr txBox="1"/>
              <p:nvPr/>
            </p:nvSpPr>
            <p:spPr>
              <a:xfrm rot="16200000">
                <a:off x="1095477" y="1985498"/>
                <a:ext cx="2160848" cy="369332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e>
                          <m:sup>
                            <m:r>
                              <a:rPr lang="en-US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bg1"/>
                    </a:solidFill>
                  </a:rPr>
                  <a:t> Inv mass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8970CC8-B53C-3B5B-5D26-DBAA188BBF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1095477" y="1985498"/>
                <a:ext cx="2160848" cy="369332"/>
              </a:xfrm>
              <a:prstGeom prst="rect">
                <a:avLst/>
              </a:prstGeom>
              <a:blipFill>
                <a:blip r:embed="rId6"/>
                <a:stretch>
                  <a:fillRect l="-8333" r="-28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208561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CCCF7-A802-02FA-B3CB-FEF7CA4F9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818F6-41C0-C0BC-8763-9C98705D2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Data – no weights</a:t>
            </a:r>
          </a:p>
        </p:txBody>
      </p:sp>
      <p:pic>
        <p:nvPicPr>
          <p:cNvPr id="3" name="Content Placeholder 2" descr="A screenshot of a graph&#10;&#10;AI-generated content may be incorrect.">
            <a:extLst>
              <a:ext uri="{FF2B5EF4-FFF2-40B4-BE49-F238E27FC236}">
                <a16:creationId xmlns:a16="http://schemas.microsoft.com/office/drawing/2014/main" id="{20D3C86C-7DFF-B847-85D6-BE2727F697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20954" y="943789"/>
            <a:ext cx="12409714" cy="590939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475598-9C7B-B8DD-7C96-413AA0416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1092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4E511-500F-4DF1-EB0B-4F369558A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Data – with weights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DCB8C2-34D2-E0B8-914E-BB88F4744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487" y="839731"/>
            <a:ext cx="8787413" cy="602173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13EB59-F254-2A8D-7250-29139C721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8950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3DFCFE-2836-A77D-6303-71AE18BF11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7068" y="1348556"/>
            <a:ext cx="6648450" cy="4514850"/>
          </a:xfrm>
          <a:prstGeom prst="rect">
            <a:avLst/>
          </a:prstGeom>
        </p:spPr>
      </p:pic>
      <p:pic>
        <p:nvPicPr>
          <p:cNvPr id="4" name="Picture 3" descr="A blue and yellow circle&#10;&#10;AI-generated content may be incorrect.">
            <a:extLst>
              <a:ext uri="{FF2B5EF4-FFF2-40B4-BE49-F238E27FC236}">
                <a16:creationId xmlns:a16="http://schemas.microsoft.com/office/drawing/2014/main" id="{E366E4C7-5AB0-59AE-1BCC-6FC8C78E5D0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9958"/>
          <a:stretch>
            <a:fillRect/>
          </a:stretch>
        </p:blipFill>
        <p:spPr>
          <a:xfrm>
            <a:off x="176976" y="1348556"/>
            <a:ext cx="5986402" cy="4514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11825D9-B4F3-38DF-A19E-AC7A824BE2E1}"/>
              </a:ext>
            </a:extLst>
          </p:cNvPr>
          <p:cNvSpPr txBox="1"/>
          <p:nvPr/>
        </p:nvSpPr>
        <p:spPr>
          <a:xfrm>
            <a:off x="8234733" y="1515705"/>
            <a:ext cx="707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(log(z))</a:t>
            </a:r>
            <a:endParaRPr lang="en-GB" sz="140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0C0167A-7F12-EF69-A580-81A6ED566487}"/>
              </a:ext>
            </a:extLst>
          </p:cNvPr>
          <p:cNvCxnSpPr>
            <a:cxnSpLocks/>
          </p:cNvCxnSpPr>
          <p:nvPr/>
        </p:nvCxnSpPr>
        <p:spPr>
          <a:xfrm>
            <a:off x="1917286" y="1823482"/>
            <a:ext cx="3106993" cy="3544931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680BABE-4796-92C3-F37B-F844BA812059}"/>
              </a:ext>
            </a:extLst>
          </p:cNvPr>
          <p:cNvCxnSpPr>
            <a:cxnSpLocks/>
          </p:cNvCxnSpPr>
          <p:nvPr/>
        </p:nvCxnSpPr>
        <p:spPr>
          <a:xfrm flipH="1">
            <a:off x="1979954" y="1823482"/>
            <a:ext cx="3044325" cy="3544931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949CFA9-C227-5DF6-24C8-6A6A2E850BE4}"/>
              </a:ext>
            </a:extLst>
          </p:cNvPr>
          <p:cNvCxnSpPr>
            <a:cxnSpLocks/>
          </p:cNvCxnSpPr>
          <p:nvPr/>
        </p:nvCxnSpPr>
        <p:spPr>
          <a:xfrm flipH="1">
            <a:off x="786576" y="3608438"/>
            <a:ext cx="10540181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F031DC42-E794-BFFD-0C32-8BAE1596B942}"/>
              </a:ext>
            </a:extLst>
          </p:cNvPr>
          <p:cNvSpPr txBox="1"/>
          <p:nvPr/>
        </p:nvSpPr>
        <p:spPr>
          <a:xfrm>
            <a:off x="2565112" y="1823482"/>
            <a:ext cx="18197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highlight>
                  <a:srgbClr val="FFFF00"/>
                </a:highlight>
              </a:rPr>
              <a:t>Meson Resonance</a:t>
            </a:r>
            <a:endParaRPr lang="en-GB" sz="1600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6161EF5-ED9D-58C1-ED39-177B5FA230BF}"/>
              </a:ext>
            </a:extLst>
          </p:cNvPr>
          <p:cNvSpPr txBox="1"/>
          <p:nvPr/>
        </p:nvSpPr>
        <p:spPr>
          <a:xfrm>
            <a:off x="5311706" y="2193102"/>
            <a:ext cx="20470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highlight>
                  <a:srgbClr val="C0C0C0"/>
                </a:highlight>
              </a:rPr>
              <a:t>Baryon Resonance</a:t>
            </a:r>
            <a:endParaRPr lang="en-GB" sz="1600" dirty="0">
              <a:solidFill>
                <a:schemeClr val="bg1"/>
              </a:solidFill>
              <a:highlight>
                <a:srgbClr val="C0C0C0"/>
              </a:highlight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D204547-89AC-617A-15FC-A2DE9DC1D442}"/>
              </a:ext>
            </a:extLst>
          </p:cNvPr>
          <p:cNvSpPr txBox="1"/>
          <p:nvPr/>
        </p:nvSpPr>
        <p:spPr>
          <a:xfrm>
            <a:off x="880687" y="2160681"/>
            <a:ext cx="1223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highlight>
                  <a:srgbClr val="C0C0C0"/>
                </a:highlight>
              </a:rPr>
              <a:t>Baryon</a:t>
            </a:r>
          </a:p>
          <a:p>
            <a:r>
              <a:rPr lang="en-US" sz="1600" dirty="0">
                <a:solidFill>
                  <a:schemeClr val="bg1"/>
                </a:solidFill>
                <a:highlight>
                  <a:srgbClr val="C0C0C0"/>
                </a:highlight>
              </a:rPr>
              <a:t>Resonance</a:t>
            </a:r>
            <a:endParaRPr lang="en-GB" sz="1600" dirty="0">
              <a:solidFill>
                <a:schemeClr val="bg1"/>
              </a:solidFill>
              <a:highlight>
                <a:srgbClr val="C0C0C0"/>
              </a:highlight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CB475CE-5245-D5DC-1CF1-FC720CE3421A}"/>
              </a:ext>
            </a:extLst>
          </p:cNvPr>
          <p:cNvSpPr txBox="1"/>
          <p:nvPr/>
        </p:nvSpPr>
        <p:spPr>
          <a:xfrm>
            <a:off x="2917133" y="4100445"/>
            <a:ext cx="13732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Resonances in the u-channel</a:t>
            </a:r>
            <a:endParaRPr lang="en-GB" dirty="0">
              <a:solidFill>
                <a:srgbClr val="FFFF00"/>
              </a:solidFill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B5AAE47-13A1-666D-649F-D1414EF96E8A}"/>
              </a:ext>
            </a:extLst>
          </p:cNvPr>
          <p:cNvCxnSpPr>
            <a:cxnSpLocks/>
          </p:cNvCxnSpPr>
          <p:nvPr/>
        </p:nvCxnSpPr>
        <p:spPr>
          <a:xfrm flipH="1">
            <a:off x="8661293" y="1843866"/>
            <a:ext cx="1523078" cy="176457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A9B02F5C-8D85-5E9E-21A4-A1907A48A2F5}"/>
              </a:ext>
            </a:extLst>
          </p:cNvPr>
          <p:cNvCxnSpPr>
            <a:cxnSpLocks/>
          </p:cNvCxnSpPr>
          <p:nvPr/>
        </p:nvCxnSpPr>
        <p:spPr>
          <a:xfrm>
            <a:off x="7133312" y="1857898"/>
            <a:ext cx="1527981" cy="17505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100253EA-317D-EFBE-70FD-98019B653FD4}"/>
              </a:ext>
            </a:extLst>
          </p:cNvPr>
          <p:cNvSpPr txBox="1"/>
          <p:nvPr/>
        </p:nvSpPr>
        <p:spPr>
          <a:xfrm>
            <a:off x="7678489" y="1854548"/>
            <a:ext cx="18197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highlight>
                  <a:srgbClr val="FFFF00"/>
                </a:highlight>
              </a:rPr>
              <a:t>Meson Resonance</a:t>
            </a:r>
            <a:endParaRPr lang="en-GB" sz="1600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F64C256-FCD9-78F9-378A-293CE3EECC5D}"/>
              </a:ext>
            </a:extLst>
          </p:cNvPr>
          <p:cNvSpPr txBox="1"/>
          <p:nvPr/>
        </p:nvSpPr>
        <p:spPr>
          <a:xfrm>
            <a:off x="10100058" y="2053104"/>
            <a:ext cx="1223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highlight>
                  <a:srgbClr val="C0C0C0"/>
                </a:highlight>
              </a:rPr>
              <a:t>Baryon</a:t>
            </a:r>
          </a:p>
          <a:p>
            <a:r>
              <a:rPr lang="en-US" sz="1600" dirty="0">
                <a:solidFill>
                  <a:schemeClr val="bg1"/>
                </a:solidFill>
                <a:highlight>
                  <a:srgbClr val="C0C0C0"/>
                </a:highlight>
              </a:rPr>
              <a:t>Resonance</a:t>
            </a:r>
            <a:endParaRPr lang="en-GB" sz="1600" dirty="0">
              <a:solidFill>
                <a:schemeClr val="bg1"/>
              </a:solidFill>
              <a:highlight>
                <a:srgbClr val="C0C0C0"/>
              </a:highlight>
            </a:endParaRP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63B689EF-0FF9-B99B-8C5A-868C04D50543}"/>
              </a:ext>
            </a:extLst>
          </p:cNvPr>
          <p:cNvCxnSpPr/>
          <p:nvPr/>
        </p:nvCxnSpPr>
        <p:spPr>
          <a:xfrm flipH="1">
            <a:off x="3923065" y="2745456"/>
            <a:ext cx="353961" cy="0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1C1638F1-0661-07D3-A551-7B873F84E6EA}"/>
              </a:ext>
            </a:extLst>
          </p:cNvPr>
          <p:cNvCxnSpPr>
            <a:cxnSpLocks/>
          </p:cNvCxnSpPr>
          <p:nvPr/>
        </p:nvCxnSpPr>
        <p:spPr>
          <a:xfrm flipV="1">
            <a:off x="4449532" y="4589404"/>
            <a:ext cx="226143" cy="213650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2EEAB336-2275-EF04-5218-5235A908D0B8}"/>
              </a:ext>
            </a:extLst>
          </p:cNvPr>
          <p:cNvCxnSpPr>
            <a:cxnSpLocks/>
          </p:cNvCxnSpPr>
          <p:nvPr/>
        </p:nvCxnSpPr>
        <p:spPr>
          <a:xfrm flipH="1">
            <a:off x="1899883" y="3663444"/>
            <a:ext cx="17013" cy="342540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28137FBE-8F97-3BF7-18A6-2D59AD86D559}"/>
                  </a:ext>
                </a:extLst>
              </p:cNvPr>
              <p:cNvSpPr txBox="1"/>
              <p:nvPr/>
            </p:nvSpPr>
            <p:spPr>
              <a:xfrm>
                <a:off x="1979954" y="3680691"/>
                <a:ext cx="17754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𝑝</m:t>
                      </m:r>
                    </m:oMath>
                  </m:oMathPara>
                </a14:m>
                <a:endParaRPr lang="en-GB"/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28137FBE-8F97-3BF7-18A6-2D59AD86D5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9954" y="3680691"/>
                <a:ext cx="177548" cy="276999"/>
              </a:xfrm>
              <a:prstGeom prst="rect">
                <a:avLst/>
              </a:prstGeom>
              <a:blipFill>
                <a:blip r:embed="rId4"/>
                <a:stretch>
                  <a:fillRect l="-34483" r="-34483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29933E0F-4B34-442A-AB8B-707E63EDFCCE}"/>
                  </a:ext>
                </a:extLst>
              </p:cNvPr>
              <p:cNvSpPr txBox="1"/>
              <p:nvPr/>
            </p:nvSpPr>
            <p:spPr>
              <a:xfrm>
                <a:off x="4321713" y="4388577"/>
                <a:ext cx="302903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GB"/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29933E0F-4B34-442A-AB8B-707E63EDFC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1713" y="4388577"/>
                <a:ext cx="302903" cy="276999"/>
              </a:xfrm>
              <a:prstGeom prst="rect">
                <a:avLst/>
              </a:prstGeom>
              <a:blipFill>
                <a:blip r:embed="rId5"/>
                <a:stretch>
                  <a:fillRect l="-12000" t="-2222" r="-8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DE8FFCC6-4435-9D24-5900-F02637D0DE8E}"/>
                  </a:ext>
                </a:extLst>
              </p:cNvPr>
              <p:cNvSpPr txBox="1"/>
              <p:nvPr/>
            </p:nvSpPr>
            <p:spPr>
              <a:xfrm>
                <a:off x="3662538" y="2784023"/>
                <a:ext cx="302903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DE8FFCC6-4435-9D24-5900-F02637D0DE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2538" y="2784023"/>
                <a:ext cx="302903" cy="276999"/>
              </a:xfrm>
              <a:prstGeom prst="rect">
                <a:avLst/>
              </a:prstGeom>
              <a:blipFill>
                <a:blip r:embed="rId6"/>
                <a:stretch>
                  <a:fillRect l="-12245" t="-2222" r="-102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DB8E6F-DCC2-3280-924E-12A92082C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5523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D4EA565-05D7-AB9B-42AD-E9DA91BE69D7}"/>
              </a:ext>
            </a:extLst>
          </p:cNvPr>
          <p:cNvSpPr txBox="1"/>
          <p:nvPr/>
        </p:nvSpPr>
        <p:spPr>
          <a:xfrm>
            <a:off x="186809" y="307031"/>
            <a:ext cx="3844413" cy="298543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2000" b="1" dirty="0"/>
          </a:p>
          <a:p>
            <a:pPr algn="ctr"/>
            <a:r>
              <a:rPr lang="en-US" sz="2400" b="1" dirty="0"/>
              <a:t>Confidence level above </a:t>
            </a:r>
          </a:p>
          <a:p>
            <a:pPr algn="ctr"/>
            <a:r>
              <a:rPr lang="en-US" sz="2400" b="1" dirty="0"/>
              <a:t>1e-5%</a:t>
            </a:r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B2881AB-B665-0A0B-A0DF-629F3E76E336}"/>
              </a:ext>
            </a:extLst>
          </p:cNvPr>
          <p:cNvSpPr/>
          <p:nvPr/>
        </p:nvSpPr>
        <p:spPr>
          <a:xfrm>
            <a:off x="686788" y="1654894"/>
            <a:ext cx="2785721" cy="1353777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Removes low confidence reconstructions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E55403-6123-DED0-C951-3A5D83689788}"/>
              </a:ext>
            </a:extLst>
          </p:cNvPr>
          <p:cNvSpPr txBox="1"/>
          <p:nvPr/>
        </p:nvSpPr>
        <p:spPr>
          <a:xfrm>
            <a:off x="186808" y="3565536"/>
            <a:ext cx="3844413" cy="298543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2000" dirty="0"/>
          </a:p>
          <a:p>
            <a:pPr algn="ctr"/>
            <a:r>
              <a:rPr lang="en-US" sz="2400" b="1" dirty="0"/>
              <a:t>Beam Energy between 8.0 and 8.6GeV</a:t>
            </a:r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4BB1C30-331B-2A94-FDC6-524C03E17A57}"/>
              </a:ext>
            </a:extLst>
          </p:cNvPr>
          <p:cNvSpPr/>
          <p:nvPr/>
        </p:nvSpPr>
        <p:spPr>
          <a:xfrm>
            <a:off x="686788" y="4886634"/>
            <a:ext cx="2921651" cy="1353776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To match up with the experiments coherent edge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860FC8-C926-69E6-886E-D5FFD26695DC}"/>
              </a:ext>
            </a:extLst>
          </p:cNvPr>
          <p:cNvSpPr txBox="1"/>
          <p:nvPr/>
        </p:nvSpPr>
        <p:spPr>
          <a:xfrm>
            <a:off x="4173794" y="301504"/>
            <a:ext cx="3844413" cy="298543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2000" dirty="0"/>
          </a:p>
          <a:p>
            <a:pPr algn="ctr"/>
            <a:r>
              <a:rPr lang="en-US" sz="2400" b="1" dirty="0"/>
              <a:t>t-distribution between -1 and -0.1</a:t>
            </a:r>
            <a:r>
              <a:rPr lang="en-US" sz="2400" b="1" spc="-150" dirty="0"/>
              <a:t> </a:t>
            </a:r>
            <a:r>
              <a:rPr lang="en-US" sz="2400" b="1" dirty="0"/>
              <a:t>GeV</a:t>
            </a:r>
            <a:r>
              <a:rPr lang="en-US" sz="2400" b="1" baseline="30000" dirty="0"/>
              <a:t>2</a:t>
            </a:r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B68C9B5-7D83-A550-3109-980EEB965385}"/>
              </a:ext>
            </a:extLst>
          </p:cNvPr>
          <p:cNvSpPr txBox="1"/>
          <p:nvPr/>
        </p:nvSpPr>
        <p:spPr>
          <a:xfrm>
            <a:off x="4173794" y="3571063"/>
            <a:ext cx="3844413" cy="298543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2000" dirty="0"/>
          </a:p>
          <a:p>
            <a:pPr algn="ctr"/>
            <a:r>
              <a:rPr lang="en-US" sz="2400" b="1" dirty="0"/>
              <a:t>Unused energy below </a:t>
            </a:r>
          </a:p>
          <a:p>
            <a:pPr algn="ctr"/>
            <a:r>
              <a:rPr lang="en-US" sz="2400" b="1" dirty="0"/>
              <a:t>0.05</a:t>
            </a:r>
            <a:r>
              <a:rPr lang="en-US" sz="2400" b="1" spc="-300" dirty="0"/>
              <a:t> </a:t>
            </a:r>
            <a:r>
              <a:rPr lang="en-US" sz="2400" b="1" dirty="0"/>
              <a:t>GeV</a:t>
            </a:r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B061823-EC22-565F-5B3F-101FF6785068}"/>
              </a:ext>
            </a:extLst>
          </p:cNvPr>
          <p:cNvSpPr/>
          <p:nvPr/>
        </p:nvSpPr>
        <p:spPr>
          <a:xfrm>
            <a:off x="4473678" y="4886632"/>
            <a:ext cx="3372464" cy="144534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Ensures sum of neutral showers not part of final combo is close to 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C44E9D-ED54-FEB3-33B7-FDA2C2DDE5E6}"/>
              </a:ext>
            </a:extLst>
          </p:cNvPr>
          <p:cNvSpPr txBox="1"/>
          <p:nvPr/>
        </p:nvSpPr>
        <p:spPr>
          <a:xfrm>
            <a:off x="8160778" y="585630"/>
            <a:ext cx="3844413" cy="55707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2400" dirty="0"/>
          </a:p>
          <a:p>
            <a:pPr algn="ctr"/>
            <a:r>
              <a:rPr lang="en-US" sz="2400" b="1" dirty="0"/>
              <a:t>Point of target collision must be between 52 and </a:t>
            </a:r>
          </a:p>
          <a:p>
            <a:pPr algn="ctr"/>
            <a:r>
              <a:rPr lang="en-US" sz="2400" b="1" dirty="0"/>
              <a:t>72</a:t>
            </a:r>
            <a:r>
              <a:rPr lang="en-US" sz="2400" b="1" spc="-300" dirty="0"/>
              <a:t> </a:t>
            </a:r>
            <a:r>
              <a:rPr lang="en-US" sz="2400" b="1" dirty="0"/>
              <a:t>cm in the z-axis</a:t>
            </a:r>
            <a:endParaRPr lang="en-US" sz="2400" b="1" baseline="30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</p:txBody>
      </p:sp>
      <p:pic>
        <p:nvPicPr>
          <p:cNvPr id="5" name="Content Placeholder 5" descr="A graph of a curve&#10;&#10;AI-generated content may be incorrect.">
            <a:extLst>
              <a:ext uri="{FF2B5EF4-FFF2-40B4-BE49-F238E27FC236}">
                <a16:creationId xmlns:a16="http://schemas.microsoft.com/office/drawing/2014/main" id="{9E4DAB75-D654-AE2F-EC9F-0EC2477D30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244617" y="2454028"/>
            <a:ext cx="3693440" cy="222301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92D26834-0911-2C2C-3755-BCADA0536B0E}"/>
                  </a:ext>
                </a:extLst>
              </p:cNvPr>
              <p:cNvSpPr/>
              <p:nvPr/>
            </p:nvSpPr>
            <p:spPr>
              <a:xfrm>
                <a:off x="4572269" y="1824998"/>
                <a:ext cx="3029797" cy="1377015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sub>
                    </m:sSub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/>
              </a:p>
              <a:p>
                <a:pPr algn="ctr"/>
                <a:r>
                  <a:rPr lang="en-US" dirty="0"/>
                  <a:t>Larger t results in higher baryon background</a:t>
                </a:r>
              </a:p>
            </p:txBody>
          </p:sp>
        </mc:Choice>
        <mc:Fallback xmlns=""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92D26834-0911-2C2C-3755-BCADA0536B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269" y="1824998"/>
                <a:ext cx="3029797" cy="1377015"/>
              </a:xfrm>
              <a:prstGeom prst="ellipse">
                <a:avLst/>
              </a:prstGeom>
              <a:blipFill>
                <a:blip r:embed="rId4"/>
                <a:stretch>
                  <a:fillRect b="-8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>
            <a:extLst>
              <a:ext uri="{FF2B5EF4-FFF2-40B4-BE49-F238E27FC236}">
                <a16:creationId xmlns:a16="http://schemas.microsoft.com/office/drawing/2014/main" id="{A2A45D34-5A8F-1AA8-5CD1-88C39BAD9275}"/>
              </a:ext>
            </a:extLst>
          </p:cNvPr>
          <p:cNvSpPr/>
          <p:nvPr/>
        </p:nvSpPr>
        <p:spPr>
          <a:xfrm>
            <a:off x="10687665" y="3008671"/>
            <a:ext cx="747251" cy="33982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F913A72-600C-B22C-4847-531E96095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8036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59762D-4934-36AF-2B62-92A8BDD357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A9A310-E82D-C6AF-0928-522C14F6D5AD}"/>
              </a:ext>
            </a:extLst>
          </p:cNvPr>
          <p:cNvSpPr txBox="1"/>
          <p:nvPr/>
        </p:nvSpPr>
        <p:spPr>
          <a:xfrm>
            <a:off x="0" y="388974"/>
            <a:ext cx="12339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Machine Learning</a:t>
            </a:r>
            <a:endParaRPr lang="en-GB" sz="36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854A490-3949-3C0A-C0BC-F6A5D828CC5D}"/>
              </a:ext>
            </a:extLst>
          </p:cNvPr>
          <p:cNvCxnSpPr>
            <a:cxnSpLocks/>
          </p:cNvCxnSpPr>
          <p:nvPr/>
        </p:nvCxnSpPr>
        <p:spPr>
          <a:xfrm flipV="1">
            <a:off x="0" y="1035305"/>
            <a:ext cx="12192000" cy="95693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78F73288-53F2-71AE-DEC9-C771599C5A42}"/>
              </a:ext>
            </a:extLst>
          </p:cNvPr>
          <p:cNvSpPr txBox="1"/>
          <p:nvPr/>
        </p:nvSpPr>
        <p:spPr>
          <a:xfrm>
            <a:off x="5453650" y="2723570"/>
            <a:ext cx="5704298" cy="1754326"/>
          </a:xfrm>
          <a:prstGeom prst="rect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Often we require the ratio of 2 different distributions: Density Ratio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In many dimensions this become infeasible;  similar to having low stats</a:t>
            </a:r>
          </a:p>
          <a:p>
            <a:endParaRPr lang="en-GB" dirty="0"/>
          </a:p>
        </p:txBody>
      </p:sp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C995CDE-6480-93BB-B9C0-9E0AB66531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22" t="20130" r="8146" b="15350"/>
          <a:stretch>
            <a:fillRect/>
          </a:stretch>
        </p:blipFill>
        <p:spPr>
          <a:xfrm>
            <a:off x="517687" y="1681636"/>
            <a:ext cx="4204785" cy="457056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8E1B15E-15DF-B6D7-185C-2F9CB01F7BD8}"/>
              </a:ext>
            </a:extLst>
          </p:cNvPr>
          <p:cNvSpPr txBox="1"/>
          <p:nvPr/>
        </p:nvSpPr>
        <p:spPr>
          <a:xfrm>
            <a:off x="3344863" y="2006266"/>
            <a:ext cx="6030629" cy="3816429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Train using simulated data</a:t>
            </a:r>
          </a:p>
          <a:p>
            <a:pPr algn="ctr"/>
            <a:endParaRPr lang="en-US" sz="3200" dirty="0"/>
          </a:p>
          <a:p>
            <a:pPr algn="ctr"/>
            <a:r>
              <a:rPr lang="en-US" sz="3200" dirty="0"/>
              <a:t>Use </a:t>
            </a:r>
            <a:r>
              <a:rPr lang="en-GB" sz="3200" dirty="0"/>
              <a:t>Gradient Boosting Classifier model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Two sets of models needed to get moment results</a:t>
            </a:r>
          </a:p>
          <a:p>
            <a:endParaRPr lang="en-GB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DB555F4-C67C-BC89-590A-FCD1A0CE8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0241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ECC3B-7152-C07D-8E48-BBE1B9B316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7A9883-49FB-943D-3BC5-81CA9662AE6A}"/>
              </a:ext>
            </a:extLst>
          </p:cNvPr>
          <p:cNvSpPr txBox="1"/>
          <p:nvPr/>
        </p:nvSpPr>
        <p:spPr>
          <a:xfrm>
            <a:off x="0" y="388974"/>
            <a:ext cx="12339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Machine Learning</a:t>
            </a:r>
            <a:endParaRPr lang="en-GB" sz="36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BE57652-17E0-A374-4172-ECD1EAE77C92}"/>
              </a:ext>
            </a:extLst>
          </p:cNvPr>
          <p:cNvCxnSpPr>
            <a:cxnSpLocks/>
          </p:cNvCxnSpPr>
          <p:nvPr/>
        </p:nvCxnSpPr>
        <p:spPr>
          <a:xfrm flipV="1">
            <a:off x="0" y="1035305"/>
            <a:ext cx="12192000" cy="95693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5D16885-F5FD-708B-7EF2-773F6843835E}"/>
              </a:ext>
            </a:extLst>
          </p:cNvPr>
          <p:cNvSpPr/>
          <p:nvPr/>
        </p:nvSpPr>
        <p:spPr>
          <a:xfrm>
            <a:off x="796413" y="1563329"/>
            <a:ext cx="4630993" cy="4611329"/>
          </a:xfrm>
          <a:prstGeom prst="roundRect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FDEA78D-1B62-AFC6-FD7B-64400039F41E}"/>
              </a:ext>
            </a:extLst>
          </p:cNvPr>
          <p:cNvSpPr/>
          <p:nvPr/>
        </p:nvSpPr>
        <p:spPr>
          <a:xfrm>
            <a:off x="6435213" y="1563329"/>
            <a:ext cx="4630993" cy="4611329"/>
          </a:xfrm>
          <a:prstGeom prst="roundRect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63A5C9-D43E-F22E-6E47-9C33D73CFD1D}"/>
              </a:ext>
            </a:extLst>
          </p:cNvPr>
          <p:cNvSpPr txBox="1"/>
          <p:nvPr/>
        </p:nvSpPr>
        <p:spPr>
          <a:xfrm>
            <a:off x="796412" y="1927123"/>
            <a:ext cx="4630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u="sng" dirty="0"/>
              <a:t>Positive weights from </a:t>
            </a:r>
            <a:r>
              <a:rPr lang="en-US" sz="2000" u="sng" dirty="0" err="1"/>
              <a:t>sPlots</a:t>
            </a:r>
            <a:endParaRPr lang="en-GB" sz="2000" u="sng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82B46E-E1A0-7FA5-0D0F-2C61772FD16F}"/>
              </a:ext>
            </a:extLst>
          </p:cNvPr>
          <p:cNvSpPr txBox="1"/>
          <p:nvPr/>
        </p:nvSpPr>
        <p:spPr>
          <a:xfrm>
            <a:off x="6435213" y="1927123"/>
            <a:ext cx="4630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u="sng" dirty="0"/>
              <a:t>Getting a model for moments</a:t>
            </a:r>
            <a:endParaRPr lang="en-GB" sz="2000" u="sng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33C010-E6D4-D723-5B39-5958626A5B2D}"/>
              </a:ext>
            </a:extLst>
          </p:cNvPr>
          <p:cNvSpPr txBox="1"/>
          <p:nvPr/>
        </p:nvSpPr>
        <p:spPr>
          <a:xfrm>
            <a:off x="1032386" y="2759564"/>
            <a:ext cx="38640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sPlot</a:t>
            </a:r>
            <a:r>
              <a:rPr lang="en-US" dirty="0"/>
              <a:t> process produces some negative weights</a:t>
            </a:r>
          </a:p>
          <a:p>
            <a:endParaRPr lang="en-US" dirty="0"/>
          </a:p>
          <a:p>
            <a:r>
              <a:rPr lang="en-US" dirty="0"/>
              <a:t>Creates issues for ML training : -</a:t>
            </a:r>
            <a:r>
              <a:rPr lang="en-US" dirty="0" err="1"/>
              <a:t>ve</a:t>
            </a:r>
            <a:r>
              <a:rPr lang="en-US" dirty="0"/>
              <a:t> weights in general allow loss to become arbitrarily negative</a:t>
            </a:r>
          </a:p>
          <a:p>
            <a:endParaRPr lang="en-US" dirty="0"/>
          </a:p>
          <a:p>
            <a:r>
              <a:rPr lang="en-US" dirty="0"/>
              <a:t>Get a </a:t>
            </a:r>
            <a:r>
              <a:rPr lang="en-US" dirty="0" err="1"/>
              <a:t>Drweight</a:t>
            </a:r>
            <a:r>
              <a:rPr lang="en-US" dirty="0"/>
              <a:t> where class 0 is data and class 1 is data with </a:t>
            </a:r>
            <a:r>
              <a:rPr lang="en-US" dirty="0" err="1"/>
              <a:t>sWeights</a:t>
            </a:r>
            <a:endParaRPr lang="en-US" dirty="0"/>
          </a:p>
          <a:p>
            <a:r>
              <a:rPr lang="en-US" dirty="0"/>
              <a:t>(add plot?)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6A38549-3A00-873C-8684-BD1E477FD573}"/>
              </a:ext>
            </a:extLst>
          </p:cNvPr>
          <p:cNvSpPr txBox="1"/>
          <p:nvPr/>
        </p:nvSpPr>
        <p:spPr>
          <a:xfrm>
            <a:off x="6656438" y="2593045"/>
            <a:ext cx="40902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Find density ratio between flat MC data and real data with the new </a:t>
            </a:r>
            <a:r>
              <a:rPr lang="en-US" dirty="0" err="1"/>
              <a:t>rdWeight</a:t>
            </a:r>
            <a:endParaRPr lang="en-US" dirty="0"/>
          </a:p>
          <a:p>
            <a:endParaRPr lang="en-US" dirty="0"/>
          </a:p>
          <a:p>
            <a:r>
              <a:rPr lang="en-US" dirty="0"/>
              <a:t>Extract moments by integrating over spherical harmonic terms of the model</a:t>
            </a:r>
            <a:endParaRPr lang="en-GB" dirty="0"/>
          </a:p>
        </p:txBody>
      </p:sp>
      <p:pic>
        <p:nvPicPr>
          <p:cNvPr id="18" name="Picture 17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C0CE81F-E75F-B7DB-866B-CFC667926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4" t="48825" r="2177" b="10037"/>
          <a:stretch>
            <a:fillRect/>
          </a:stretch>
        </p:blipFill>
        <p:spPr>
          <a:xfrm>
            <a:off x="6705599" y="4336185"/>
            <a:ext cx="4090220" cy="1464266"/>
          </a:xfrm>
          <a:prstGeom prst="rect">
            <a:avLst/>
          </a:prstGeom>
        </p:spPr>
      </p:pic>
      <p:pic>
        <p:nvPicPr>
          <p:cNvPr id="19" name="Picture 18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E180B76-52FB-D909-48B3-8AF2913AC2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35" t="34859" r="2177" b="52352"/>
          <a:stretch>
            <a:fillRect/>
          </a:stretch>
        </p:blipFill>
        <p:spPr>
          <a:xfrm>
            <a:off x="6435213" y="1399099"/>
            <a:ext cx="4566210" cy="395785"/>
          </a:xfrm>
          <a:prstGeom prst="rect">
            <a:avLst/>
          </a:prstGeom>
        </p:spPr>
      </p:pic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DED668D9-EBFF-9F07-94F8-6B99CFF67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4828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blue circles&#10;&#10;AI-generated content may be incorrect.">
            <a:extLst>
              <a:ext uri="{FF2B5EF4-FFF2-40B4-BE49-F238E27FC236}">
                <a16:creationId xmlns:a16="http://schemas.microsoft.com/office/drawing/2014/main" id="{342659B8-946B-AA5E-8D8A-B83E630211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361" y="0"/>
            <a:ext cx="6858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A0E77D-60EE-424F-86A5-865F011732B8}"/>
              </a:ext>
            </a:extLst>
          </p:cNvPr>
          <p:cNvSpPr txBox="1"/>
          <p:nvPr/>
        </p:nvSpPr>
        <p:spPr>
          <a:xfrm>
            <a:off x="0" y="270485"/>
            <a:ext cx="307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Complex plane</a:t>
            </a:r>
            <a:endParaRPr lang="en-GB" sz="2400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F7BAC6D-C820-C33C-7FFC-59C83869449B}"/>
              </a:ext>
            </a:extLst>
          </p:cNvPr>
          <p:cNvCxnSpPr>
            <a:cxnSpLocks/>
          </p:cNvCxnSpPr>
          <p:nvPr/>
        </p:nvCxnSpPr>
        <p:spPr>
          <a:xfrm>
            <a:off x="-84252" y="816234"/>
            <a:ext cx="272363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E15CD320-FF7D-3EC6-FBEE-E8247AE3805D}"/>
              </a:ext>
            </a:extLst>
          </p:cNvPr>
          <p:cNvSpPr txBox="1"/>
          <p:nvPr/>
        </p:nvSpPr>
        <p:spPr>
          <a:xfrm>
            <a:off x="167950" y="1828800"/>
            <a:ext cx="1955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X-axis: Real</a:t>
            </a:r>
          </a:p>
          <a:p>
            <a:endParaRPr lang="en-US" dirty="0"/>
          </a:p>
          <a:p>
            <a:r>
              <a:rPr lang="en-US" dirty="0"/>
              <a:t>Y-axis: Imaginary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DFA798-2D82-37C8-1EFB-6A67C017F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6881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inematics">
            <a:extLst>
              <a:ext uri="{FF2B5EF4-FFF2-40B4-BE49-F238E27FC236}">
                <a16:creationId xmlns:a16="http://schemas.microsoft.com/office/drawing/2014/main" id="{99D157C5-6813-F8A3-FE31-7A27BB537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529" y="823064"/>
            <a:ext cx="7501481" cy="4593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F243E3-4AAA-BB7E-AD59-4F3E3D0C7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Helicity frame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F159C31-F827-2125-2427-C7A73805132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-18625" y="1690688"/>
                <a:ext cx="5022206" cy="4351338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en-US" dirty="0"/>
                  <a:t>Rest frame of 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/>
                  <a:t> with the direction opposite the recoil nucleon defining the Z axis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r>
                  <a:rPr lang="en-GB" dirty="0"/>
                  <a:t>z-axis given by the photon beam(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el-GR" dirty="0"/>
                  <a:t>)</a:t>
                </a:r>
                <a:endParaRPr lang="en-US" dirty="0"/>
              </a:p>
              <a:p>
                <a:r>
                  <a:rPr lang="en-GB" dirty="0"/>
                  <a:t>x-z reaction plane contains the nucleon target(p), and recoiling nucleon(p′) momenta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Φ</m:t>
                    </m:r>
                  </m:oMath>
                </a14:m>
                <a:r>
                  <a:rPr lang="en-US" dirty="0"/>
                  <a:t> is angle between the polarization and the reaction plane (azimuthal angle of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/>
                  <a:t> one</a:t>
                </a:r>
                <a:r>
                  <a:rPr lang="en-US" dirty="0"/>
                  <a:t>)</a:t>
                </a:r>
              </a:p>
              <a:p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US" dirty="0"/>
                  <a:t> polar angle of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/>
                  <a:t> one </a:t>
                </a:r>
                <a:endParaRPr lang="en-US" dirty="0"/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𝜙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are the angles of one of 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/>
                  <a:t> in 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/>
                  <a:t> rest frame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F159C31-F827-2125-2427-C7A73805132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-18625" y="1690688"/>
                <a:ext cx="5022206" cy="4351338"/>
              </a:xfrm>
              <a:blipFill>
                <a:blip r:embed="rId3"/>
                <a:stretch>
                  <a:fillRect l="-1578" t="-26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2E5393F-14B9-AAA1-0BC8-6DD2D5DD9BB3}"/>
              </a:ext>
            </a:extLst>
          </p:cNvPr>
          <p:cNvCxnSpPr>
            <a:cxnSpLocks/>
          </p:cNvCxnSpPr>
          <p:nvPr/>
        </p:nvCxnSpPr>
        <p:spPr>
          <a:xfrm>
            <a:off x="-237931" y="1441245"/>
            <a:ext cx="512456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222B57-A6E6-87B3-1D77-A994DE6A2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3312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B95C4EC-D8B6-9421-0732-2C2D35581C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t="7151"/>
          <a:stretch>
            <a:fillRect/>
          </a:stretch>
        </p:blipFill>
        <p:spPr>
          <a:xfrm>
            <a:off x="206161" y="442452"/>
            <a:ext cx="4736618" cy="29865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A2F94B-D88C-DB38-03B4-10C01CB7531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868"/>
          <a:stretch>
            <a:fillRect/>
          </a:stretch>
        </p:blipFill>
        <p:spPr>
          <a:xfrm>
            <a:off x="3608438" y="3687096"/>
            <a:ext cx="5068157" cy="31709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7C98B3-276A-B253-C245-02ECF540B45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8769"/>
          <a:stretch>
            <a:fillRect/>
          </a:stretch>
        </p:blipFill>
        <p:spPr>
          <a:xfrm>
            <a:off x="6960643" y="387669"/>
            <a:ext cx="5118229" cy="3170903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4D3372B-95D6-5FEE-C113-0BA46BE19E4F}"/>
              </a:ext>
            </a:extLst>
          </p:cNvPr>
          <p:cNvCxnSpPr>
            <a:cxnSpLocks/>
            <a:stCxn id="4" idx="2"/>
            <a:endCxn id="5" idx="1"/>
          </p:cNvCxnSpPr>
          <p:nvPr/>
        </p:nvCxnSpPr>
        <p:spPr>
          <a:xfrm>
            <a:off x="2574470" y="3429000"/>
            <a:ext cx="1033968" cy="1843548"/>
          </a:xfrm>
          <a:prstGeom prst="straightConnector1">
            <a:avLst/>
          </a:prstGeom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64B7B1A-036F-07F2-88B5-0E94FC3CC877}"/>
              </a:ext>
            </a:extLst>
          </p:cNvPr>
          <p:cNvCxnSpPr>
            <a:cxnSpLocks/>
            <a:stCxn id="5" idx="3"/>
            <a:endCxn id="6" idx="2"/>
          </p:cNvCxnSpPr>
          <p:nvPr/>
        </p:nvCxnSpPr>
        <p:spPr>
          <a:xfrm flipV="1">
            <a:off x="8676595" y="3558572"/>
            <a:ext cx="843163" cy="1713976"/>
          </a:xfrm>
          <a:prstGeom prst="straightConnector1">
            <a:avLst/>
          </a:prstGeom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ECAFF193-DEB8-CBC9-DEDF-EF1484BB5BF7}"/>
              </a:ext>
            </a:extLst>
          </p:cNvPr>
          <p:cNvSpPr txBox="1"/>
          <p:nvPr/>
        </p:nvSpPr>
        <p:spPr>
          <a:xfrm>
            <a:off x="4937564" y="918587"/>
            <a:ext cx="20282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Background Removal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A268E8-96BF-F22B-5024-0C31C136087D}"/>
              </a:ext>
            </a:extLst>
          </p:cNvPr>
          <p:cNvSpPr txBox="1"/>
          <p:nvPr/>
        </p:nvSpPr>
        <p:spPr>
          <a:xfrm>
            <a:off x="2996379" y="1010919"/>
            <a:ext cx="15461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Sideband background</a:t>
            </a:r>
          </a:p>
          <a:p>
            <a:r>
              <a:rPr lang="en-US" dirty="0">
                <a:solidFill>
                  <a:schemeClr val="bg1"/>
                </a:solidFill>
              </a:rPr>
              <a:t>weight</a:t>
            </a:r>
            <a:endParaRPr lang="en-GB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20AD992-C826-521C-15FB-042C7F2BDE82}"/>
                  </a:ext>
                </a:extLst>
              </p:cNvPr>
              <p:cNvSpPr txBox="1"/>
              <p:nvPr/>
            </p:nvSpPr>
            <p:spPr>
              <a:xfrm>
                <a:off x="5656004" y="4034707"/>
                <a:ext cx="154612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</a:rPr>
                  <a:t>Sideband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1 background</a:t>
                </a:r>
              </a:p>
              <a:p>
                <a:r>
                  <a:rPr lang="en-US" dirty="0">
                    <a:solidFill>
                      <a:schemeClr val="bg1"/>
                    </a:solidFill>
                  </a:rPr>
                  <a:t>weight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20AD992-C826-521C-15FB-042C7F2BDE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6004" y="4034707"/>
                <a:ext cx="1546124" cy="1200329"/>
              </a:xfrm>
              <a:prstGeom prst="rect">
                <a:avLst/>
              </a:prstGeom>
              <a:blipFill>
                <a:blip r:embed="rId6"/>
                <a:stretch>
                  <a:fillRect l="-3557" t="-2538" r="-5929" b="-76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2B913DB-748C-8C1D-5296-CF325AD2666D}"/>
                  </a:ext>
                </a:extLst>
              </p:cNvPr>
              <p:cNvSpPr txBox="1"/>
              <p:nvPr/>
            </p:nvSpPr>
            <p:spPr>
              <a:xfrm>
                <a:off x="9545001" y="733920"/>
                <a:ext cx="154612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 background</a:t>
                </a:r>
              </a:p>
              <a:p>
                <a:r>
                  <a:rPr lang="en-US" dirty="0">
                    <a:solidFill>
                      <a:schemeClr val="bg1"/>
                    </a:solidFill>
                  </a:rPr>
                  <a:t>weight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2B913DB-748C-8C1D-5296-CF325AD266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45001" y="733920"/>
                <a:ext cx="1546124" cy="923330"/>
              </a:xfrm>
              <a:prstGeom prst="rect">
                <a:avLst/>
              </a:prstGeom>
              <a:blipFill>
                <a:blip r:embed="rId7"/>
                <a:stretch>
                  <a:fillRect l="-3557" b="-98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0399D74-D598-2B00-B46B-47AD19623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8331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59E10-9342-5964-7009-021D65634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86099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What parameters can be changed?</a:t>
            </a:r>
            <a:endParaRPr lang="en-GB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EA98056-7E98-92DE-7033-0AE23113EB0E}"/>
              </a:ext>
            </a:extLst>
          </p:cNvPr>
          <p:cNvSpPr/>
          <p:nvPr/>
        </p:nvSpPr>
        <p:spPr>
          <a:xfrm>
            <a:off x="3068508" y="1151930"/>
            <a:ext cx="2429178" cy="194832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Scale factor</a:t>
            </a:r>
          </a:p>
          <a:p>
            <a:pPr algn="ctr"/>
            <a:endParaRPr lang="en-US" i="1" dirty="0"/>
          </a:p>
          <a:p>
            <a:pPr algn="ctr"/>
            <a:r>
              <a:rPr lang="en-US" sz="1400" i="1" dirty="0"/>
              <a:t>To account for inaccuracies in the simulation</a:t>
            </a:r>
          </a:p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FE3D9CC-56D4-3E90-9BBB-A1F678EDF736}"/>
              </a:ext>
            </a:extLst>
          </p:cNvPr>
          <p:cNvSpPr/>
          <p:nvPr/>
        </p:nvSpPr>
        <p:spPr>
          <a:xfrm>
            <a:off x="6186184" y="1098011"/>
            <a:ext cx="2241753" cy="194832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Offset</a:t>
            </a:r>
          </a:p>
          <a:p>
            <a:pPr algn="ctr"/>
            <a:endParaRPr lang="en-US" sz="1600" b="1" dirty="0"/>
          </a:p>
          <a:p>
            <a:pPr algn="ctr"/>
            <a:r>
              <a:rPr lang="en-US" sz="1400" i="1" dirty="0"/>
              <a:t>To account for miscalibrations between real data and MC</a:t>
            </a:r>
          </a:p>
          <a:p>
            <a:pPr algn="ctr"/>
            <a:endParaRPr lang="en-GB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52B0C7E-4376-428F-9FAD-6E438E5295B6}"/>
              </a:ext>
            </a:extLst>
          </p:cNvPr>
          <p:cNvSpPr/>
          <p:nvPr/>
        </p:nvSpPr>
        <p:spPr>
          <a:xfrm>
            <a:off x="9735783" y="643366"/>
            <a:ext cx="2199964" cy="194832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Smear significance</a:t>
            </a:r>
            <a:endParaRPr lang="en-GB" b="1" dirty="0"/>
          </a:p>
          <a:p>
            <a:pPr algn="ctr"/>
            <a:endParaRPr lang="en-US" dirty="0"/>
          </a:p>
          <a:p>
            <a:pPr algn="ctr"/>
            <a:r>
              <a:rPr lang="en-US" sz="1400" i="1" dirty="0"/>
              <a:t>Allows variation in signal shape </a:t>
            </a:r>
          </a:p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3051FC7-CA8F-4E61-F64E-75FE560661C1}"/>
              </a:ext>
            </a:extLst>
          </p:cNvPr>
          <p:cNvSpPr/>
          <p:nvPr/>
        </p:nvSpPr>
        <p:spPr>
          <a:xfrm>
            <a:off x="256253" y="892217"/>
            <a:ext cx="2374332" cy="204672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Interpolation</a:t>
            </a:r>
          </a:p>
          <a:p>
            <a:pPr algn="ctr"/>
            <a:endParaRPr lang="en-US" i="1" dirty="0"/>
          </a:p>
          <a:p>
            <a:pPr algn="ctr"/>
            <a:r>
              <a:rPr lang="en-US" sz="1400" i="1" dirty="0"/>
              <a:t>Ensure fitted line goes through all data points</a:t>
            </a:r>
          </a:p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EAE96C6-1F38-0A5F-982D-036231E976B1}"/>
              </a:ext>
            </a:extLst>
          </p:cNvPr>
          <p:cNvSpPr/>
          <p:nvPr/>
        </p:nvSpPr>
        <p:spPr>
          <a:xfrm>
            <a:off x="80936" y="3500484"/>
            <a:ext cx="2374332" cy="20467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Gaussian Fit</a:t>
            </a:r>
          </a:p>
          <a:p>
            <a:pPr algn="ctr"/>
            <a:endParaRPr lang="en-US" dirty="0"/>
          </a:p>
          <a:p>
            <a:pPr algn="ctr"/>
            <a:r>
              <a:rPr lang="en-US" sz="1400" i="1" dirty="0"/>
              <a:t>Use a Gaussian as the template shape instead of MC data </a:t>
            </a:r>
          </a:p>
          <a:p>
            <a:pPr algn="ctr"/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9AD3912-CC6F-C777-874A-5CC5EEA89C04}"/>
              </a:ext>
            </a:extLst>
          </p:cNvPr>
          <p:cNvSpPr/>
          <p:nvPr/>
        </p:nvSpPr>
        <p:spPr>
          <a:xfrm>
            <a:off x="8210390" y="2836750"/>
            <a:ext cx="2066618" cy="183851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Number of Chebyshev coefficients</a:t>
            </a:r>
            <a:endParaRPr lang="en-GB" b="1" dirty="0"/>
          </a:p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6C30F38-4209-15EC-77FB-2C0D95DFEADB}"/>
              </a:ext>
            </a:extLst>
          </p:cNvPr>
          <p:cNvSpPr/>
          <p:nvPr/>
        </p:nvSpPr>
        <p:spPr>
          <a:xfrm>
            <a:off x="9969294" y="4843762"/>
            <a:ext cx="1966453" cy="183851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Unbinned</a:t>
            </a:r>
            <a:r>
              <a:rPr lang="en-US" b="1" dirty="0"/>
              <a:t> </a:t>
            </a:r>
          </a:p>
          <a:p>
            <a:pPr algn="ctr"/>
            <a:r>
              <a:rPr lang="en-US" b="1" dirty="0"/>
              <a:t>vs</a:t>
            </a:r>
          </a:p>
          <a:p>
            <a:pPr algn="ctr"/>
            <a:r>
              <a:rPr lang="en-US" b="1" dirty="0"/>
              <a:t> binned fits</a:t>
            </a:r>
            <a:endParaRPr lang="en-GB" b="1" dirty="0"/>
          </a:p>
          <a:p>
            <a:pPr algn="ctr"/>
            <a:endParaRPr lang="en-GB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2EAF5EF-8F6C-4CB1-3791-343EE4C85CC0}"/>
              </a:ext>
            </a:extLst>
          </p:cNvPr>
          <p:cNvSpPr/>
          <p:nvPr/>
        </p:nvSpPr>
        <p:spPr>
          <a:xfrm>
            <a:off x="2605105" y="4774627"/>
            <a:ext cx="1966452" cy="183851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Smoothing</a:t>
            </a:r>
          </a:p>
          <a:p>
            <a:pPr algn="ctr"/>
            <a:endParaRPr lang="en-US" i="1" dirty="0"/>
          </a:p>
          <a:p>
            <a:pPr algn="ctr"/>
            <a:r>
              <a:rPr lang="en-US" sz="1400" i="1" dirty="0"/>
              <a:t>Approximates trend of the data</a:t>
            </a:r>
          </a:p>
          <a:p>
            <a:pPr algn="ctr"/>
            <a:endParaRPr lang="en-GB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6DA4D05-D3DF-2285-DEC4-966EB223D0E1}"/>
              </a:ext>
            </a:extLst>
          </p:cNvPr>
          <p:cNvSpPr/>
          <p:nvPr/>
        </p:nvSpPr>
        <p:spPr>
          <a:xfrm>
            <a:off x="4029382" y="3260119"/>
            <a:ext cx="2066618" cy="167437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Variable peak, and general, bin number</a:t>
            </a:r>
            <a:endParaRPr lang="en-GB" b="1" dirty="0"/>
          </a:p>
          <a:p>
            <a:pPr algn="ctr"/>
            <a:endParaRPr lang="en-GB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BDC1CA3-9D58-9AC0-4260-1A45CD086D4B}"/>
              </a:ext>
            </a:extLst>
          </p:cNvPr>
          <p:cNvSpPr/>
          <p:nvPr/>
        </p:nvSpPr>
        <p:spPr>
          <a:xfrm>
            <a:off x="5814786" y="4400978"/>
            <a:ext cx="2863796" cy="2292451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MCMC method</a:t>
            </a:r>
            <a:endParaRPr lang="en-GB" b="1" dirty="0"/>
          </a:p>
          <a:p>
            <a:pPr algn="ctr"/>
            <a:endParaRPr lang="en-US" dirty="0"/>
          </a:p>
          <a:p>
            <a:pPr algn="ctr"/>
            <a:r>
              <a:rPr lang="en-US" sz="1400" i="1" dirty="0"/>
              <a:t>Generates a series of  parameter guesses and the best plausible line is selected</a:t>
            </a:r>
          </a:p>
          <a:p>
            <a:pPr algn="ctr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8C312F-775E-0647-9F61-55B0535CF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96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6F8E09-10B8-67CE-B158-00837FD1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3053" y="6356349"/>
            <a:ext cx="2743200" cy="365125"/>
          </a:xfrm>
        </p:spPr>
        <p:txBody>
          <a:bodyPr/>
          <a:lstStyle/>
          <a:p>
            <a:fld id="{133B9C5F-4AC1-4B86-8FA3-F6195EA87F90}" type="slidenum">
              <a:rPr lang="en-GB" smtClean="0"/>
              <a:t>41</a:t>
            </a:fld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A3A0195-7D46-85A0-5A20-EB68A956B1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" t="8227" r="49813" b="-8227"/>
          <a:stretch>
            <a:fillRect/>
          </a:stretch>
        </p:blipFill>
        <p:spPr bwMode="auto">
          <a:xfrm>
            <a:off x="395748" y="748777"/>
            <a:ext cx="5277466" cy="634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873D7F6-1718-2D5B-FC79-43FB97A436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03" r="50567"/>
          <a:stretch>
            <a:fillRect/>
          </a:stretch>
        </p:blipFill>
        <p:spPr bwMode="auto">
          <a:xfrm>
            <a:off x="6096000" y="728350"/>
            <a:ext cx="5207548" cy="581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>
                <a:extLst>
                  <a:ext uri="{FF2B5EF4-FFF2-40B4-BE49-F238E27FC236}">
                    <a16:creationId xmlns:a16="http://schemas.microsoft.com/office/drawing/2014/main" id="{98E6742F-D0CB-1E33-23CA-C3FFB254292E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95478" y="-245372"/>
                <a:ext cx="10515600" cy="1325563"/>
              </a:xfrm>
            </p:spPr>
            <p:txBody>
              <a:bodyPr>
                <a:normAutofit/>
              </a:bodyPr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GB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sz="3600" dirty="0">
                    <a:solidFill>
                      <a:schemeClr val="tx1"/>
                    </a:solidFill>
                  </a:rPr>
                  <a:t> </a:t>
                </a:r>
                <a:r>
                  <a:rPr lang="en-GB" sz="3600" dirty="0" err="1">
                    <a:solidFill>
                      <a:schemeClr val="tx1"/>
                    </a:solidFill>
                  </a:rPr>
                  <a:t>Inv</a:t>
                </a:r>
                <a:r>
                  <a:rPr lang="en-GB" sz="3600" dirty="0">
                    <a:solidFill>
                      <a:schemeClr val="tx1"/>
                    </a:solidFill>
                  </a:rPr>
                  <a:t> mass bin 0.79 GeV</a:t>
                </a:r>
              </a:p>
            </p:txBody>
          </p:sp>
        </mc:Choice>
        <mc:Fallback xmlns="">
          <p:sp>
            <p:nvSpPr>
              <p:cNvPr id="3" name="Title 1">
                <a:extLst>
                  <a:ext uri="{FF2B5EF4-FFF2-40B4-BE49-F238E27FC236}">
                    <a16:creationId xmlns:a16="http://schemas.microsoft.com/office/drawing/2014/main" id="{98E6742F-D0CB-1E33-23CA-C3FFB254292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95478" y="-245372"/>
                <a:ext cx="10515600" cy="1325563"/>
              </a:xfr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EBF535B-8CF1-AFD0-5D3C-8CFF67FE2243}"/>
                  </a:ext>
                </a:extLst>
              </p:cNvPr>
              <p:cNvSpPr txBox="1"/>
              <p:nvPr/>
            </p:nvSpPr>
            <p:spPr>
              <a:xfrm>
                <a:off x="9006506" y="6122362"/>
                <a:ext cx="2067230" cy="338554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</a:rPr>
                  <a:t>2</a:t>
                </a:r>
                <a:r>
                  <a:rPr lang="en-GB" sz="1600" baseline="30000" dirty="0">
                    <a:solidFill>
                      <a:schemeClr val="bg1"/>
                    </a:solidFill>
                  </a:rPr>
                  <a:t>nd</a:t>
                </a:r>
                <a:r>
                  <a:rPr lang="en-GB" sz="1600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1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sz="1600" dirty="0">
                    <a:solidFill>
                      <a:schemeClr val="bg1"/>
                    </a:solidFill>
                  </a:rPr>
                  <a:t> </a:t>
                </a:r>
                <a:r>
                  <a:rPr lang="en-GB" sz="1600" dirty="0" err="1">
                    <a:solidFill>
                      <a:schemeClr val="bg1"/>
                    </a:solidFill>
                  </a:rPr>
                  <a:t>Inv</a:t>
                </a:r>
                <a:r>
                  <a:rPr lang="en-GB" sz="1600" dirty="0">
                    <a:solidFill>
                      <a:schemeClr val="bg1"/>
                    </a:solidFill>
                  </a:rPr>
                  <a:t> Mass GeV</a:t>
                </a:r>
                <a:r>
                  <a:rPr lang="en-GB" sz="1600" baseline="30000" dirty="0">
                    <a:solidFill>
                      <a:schemeClr val="bg1"/>
                    </a:solidFill>
                  </a:rPr>
                  <a:t>2</a:t>
                </a:r>
                <a:endParaRPr lang="en-GB" sz="1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EBF535B-8CF1-AFD0-5D3C-8CFF67FE22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6506" y="6122362"/>
                <a:ext cx="2067230" cy="338554"/>
              </a:xfrm>
              <a:prstGeom prst="rect">
                <a:avLst/>
              </a:prstGeom>
              <a:blipFill>
                <a:blip r:embed="rId5"/>
                <a:stretch>
                  <a:fillRect l="-1471" t="-5357" b="-214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8D9D312-C8A7-146D-4A68-B6882DB2D8D4}"/>
                  </a:ext>
                </a:extLst>
              </p:cNvPr>
              <p:cNvSpPr txBox="1"/>
              <p:nvPr/>
            </p:nvSpPr>
            <p:spPr>
              <a:xfrm>
                <a:off x="3289048" y="6122362"/>
                <a:ext cx="2067230" cy="338554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</a:rPr>
                  <a:t>  1</a:t>
                </a:r>
                <a:r>
                  <a:rPr lang="en-GB" sz="1600" baseline="30000" dirty="0">
                    <a:solidFill>
                      <a:schemeClr val="bg1"/>
                    </a:solidFill>
                  </a:rPr>
                  <a:t>st</a:t>
                </a:r>
                <a:r>
                  <a:rPr lang="en-GB" sz="1600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1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sz="1600" dirty="0">
                    <a:solidFill>
                      <a:schemeClr val="bg1"/>
                    </a:solidFill>
                  </a:rPr>
                  <a:t> Inv Mass GeV</a:t>
                </a:r>
                <a:r>
                  <a:rPr lang="en-GB" sz="1600" baseline="30000" dirty="0">
                    <a:solidFill>
                      <a:schemeClr val="bg1"/>
                    </a:solidFill>
                  </a:rPr>
                  <a:t>2</a:t>
                </a:r>
                <a:endParaRPr lang="en-GB" sz="1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8D9D312-C8A7-146D-4A68-B6882DB2D8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9048" y="6122362"/>
                <a:ext cx="2067230" cy="338554"/>
              </a:xfrm>
              <a:prstGeom prst="rect">
                <a:avLst/>
              </a:prstGeom>
              <a:blipFill>
                <a:blip r:embed="rId6"/>
                <a:stretch>
                  <a:fillRect t="-5357" b="-214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E82B3E80-668C-E18F-5C48-1CAD0BCBFDFF}"/>
              </a:ext>
            </a:extLst>
          </p:cNvPr>
          <p:cNvSpPr/>
          <p:nvPr/>
        </p:nvSpPr>
        <p:spPr>
          <a:xfrm rot="16200000">
            <a:off x="-1000497" y="2300908"/>
            <a:ext cx="3207010" cy="36379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Number of Events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258B61F-0335-81EC-F633-04367F9372CF}"/>
              </a:ext>
            </a:extLst>
          </p:cNvPr>
          <p:cNvSpPr/>
          <p:nvPr/>
        </p:nvSpPr>
        <p:spPr>
          <a:xfrm rot="16200000">
            <a:off x="4713721" y="2229276"/>
            <a:ext cx="3207010" cy="36379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Number of Events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BF40A4-5BF0-DD00-1B62-862A4363F855}"/>
              </a:ext>
            </a:extLst>
          </p:cNvPr>
          <p:cNvSpPr txBox="1"/>
          <p:nvPr/>
        </p:nvSpPr>
        <p:spPr>
          <a:xfrm>
            <a:off x="3957329" y="1336755"/>
            <a:ext cx="13127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Background</a:t>
            </a:r>
          </a:p>
          <a:p>
            <a:r>
              <a:rPr lang="en-US" sz="1200" dirty="0">
                <a:solidFill>
                  <a:schemeClr val="bg1"/>
                </a:solidFill>
              </a:rPr>
              <a:t>Data</a:t>
            </a:r>
          </a:p>
          <a:p>
            <a:r>
              <a:rPr lang="en-US" sz="1200" dirty="0">
                <a:solidFill>
                  <a:schemeClr val="bg1"/>
                </a:solidFill>
              </a:rPr>
              <a:t>Fit</a:t>
            </a:r>
          </a:p>
          <a:p>
            <a:r>
              <a:rPr lang="en-US" sz="1200" dirty="0">
                <a:solidFill>
                  <a:schemeClr val="bg1"/>
                </a:solidFill>
              </a:rPr>
              <a:t>Weighted signal</a:t>
            </a:r>
            <a:endParaRPr lang="en-GB" sz="1200" dirty="0">
              <a:solidFill>
                <a:schemeClr val="bg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ECA084B-9304-9D8B-4F41-5DA2EAB7E983}"/>
              </a:ext>
            </a:extLst>
          </p:cNvPr>
          <p:cNvCxnSpPr/>
          <p:nvPr/>
        </p:nvCxnSpPr>
        <p:spPr>
          <a:xfrm>
            <a:off x="3716594" y="1455174"/>
            <a:ext cx="240735" cy="0"/>
          </a:xfrm>
          <a:prstGeom prst="line">
            <a:avLst/>
          </a:prstGeom>
          <a:ln w="19050" cap="flat" cmpd="sng" algn="ctr">
            <a:solidFill>
              <a:srgbClr val="C00000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5377596-50B9-CC05-96AB-534225B03CB9}"/>
              </a:ext>
            </a:extLst>
          </p:cNvPr>
          <p:cNvCxnSpPr/>
          <p:nvPr/>
        </p:nvCxnSpPr>
        <p:spPr>
          <a:xfrm>
            <a:off x="3715200" y="1995947"/>
            <a:ext cx="240735" cy="0"/>
          </a:xfrm>
          <a:prstGeom prst="line">
            <a:avLst/>
          </a:prstGeom>
          <a:ln w="1905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DF236D3-8A9A-8589-9888-E630F7C7FDBA}"/>
              </a:ext>
            </a:extLst>
          </p:cNvPr>
          <p:cNvCxnSpPr/>
          <p:nvPr/>
        </p:nvCxnSpPr>
        <p:spPr>
          <a:xfrm>
            <a:off x="3715200" y="1814052"/>
            <a:ext cx="240735" cy="0"/>
          </a:xfrm>
          <a:prstGeom prst="line">
            <a:avLst/>
          </a:prstGeom>
          <a:ln w="19050"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5DD82F57-91DB-3877-705C-B73838F679DE}"/>
              </a:ext>
            </a:extLst>
          </p:cNvPr>
          <p:cNvSpPr/>
          <p:nvPr/>
        </p:nvSpPr>
        <p:spPr>
          <a:xfrm>
            <a:off x="3804920" y="161544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B05CF1C-2310-A7A7-9209-3684424902C7}"/>
              </a:ext>
            </a:extLst>
          </p:cNvPr>
          <p:cNvSpPr/>
          <p:nvPr/>
        </p:nvSpPr>
        <p:spPr>
          <a:xfrm>
            <a:off x="3642360" y="1264920"/>
            <a:ext cx="1508760" cy="10439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7718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FB0ECF-F5BA-9324-86EC-2B74DD7EB7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5653A7-3061-7E0C-B8AC-C17A3BC30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42</a:t>
            </a:fld>
            <a:endParaRPr lang="en-GB"/>
          </a:p>
        </p:txBody>
      </p:sp>
      <p:pic>
        <p:nvPicPr>
          <p:cNvPr id="4098" name="Picture 2" descr="A graph with numbers and lines&#10;&#10;AI-generated content may be incorrect.">
            <a:extLst>
              <a:ext uri="{FF2B5EF4-FFF2-40B4-BE49-F238E27FC236}">
                <a16:creationId xmlns:a16="http://schemas.microsoft.com/office/drawing/2014/main" id="{9DFB952A-C3FF-FEC9-F21E-673D59EC6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91" y="136525"/>
            <a:ext cx="10427017" cy="628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3209BF3B-A59E-2566-7706-C89C8C7BF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04941"/>
            <a:ext cx="10534650" cy="634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1AEEF8-2F26-98B6-486B-B676EEDDFFA7}"/>
              </a:ext>
            </a:extLst>
          </p:cNvPr>
          <p:cNvSpPr txBox="1"/>
          <p:nvPr/>
        </p:nvSpPr>
        <p:spPr>
          <a:xfrm>
            <a:off x="2729339" y="1665745"/>
            <a:ext cx="6724394" cy="255454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4000" dirty="0"/>
          </a:p>
          <a:p>
            <a:pPr algn="ctr"/>
            <a:r>
              <a:rPr lang="en-US" sz="4000" dirty="0"/>
              <a:t>Un-binned fit with interpolation was selected</a:t>
            </a:r>
          </a:p>
          <a:p>
            <a:pPr algn="ctr"/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873413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34BB041-1D05-4377-FFDE-29314D9194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1472" y="285511"/>
            <a:ext cx="9258038" cy="628697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0F2269F-0B2E-DEDE-A22D-B6499E885072}"/>
              </a:ext>
            </a:extLst>
          </p:cNvPr>
          <p:cNvSpPr txBox="1"/>
          <p:nvPr/>
        </p:nvSpPr>
        <p:spPr>
          <a:xfrm>
            <a:off x="2002116" y="3846680"/>
            <a:ext cx="98919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Δ(1232)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23F323-C96F-2F94-6C87-713B1D9CFA05}"/>
              </a:ext>
            </a:extLst>
          </p:cNvPr>
          <p:cNvSpPr txBox="1"/>
          <p:nvPr/>
        </p:nvSpPr>
        <p:spPr>
          <a:xfrm>
            <a:off x="7473905" y="3989990"/>
            <a:ext cx="1336145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600" dirty="0">
                <a:solidFill>
                  <a:schemeClr val="bg1"/>
                </a:solidFill>
              </a:rPr>
              <a:t>N*(1520)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1B48C7-6A43-3098-263C-974C96DDF40A}"/>
              </a:ext>
            </a:extLst>
          </p:cNvPr>
          <p:cNvSpPr txBox="1"/>
          <p:nvPr/>
        </p:nvSpPr>
        <p:spPr>
          <a:xfrm>
            <a:off x="3172993" y="4554804"/>
            <a:ext cx="133614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N*(1650) or N*(1680)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EEA4FE9-58D5-C491-8A28-7F378183A352}"/>
              </a:ext>
            </a:extLst>
          </p:cNvPr>
          <p:cNvCxnSpPr>
            <a:cxnSpLocks/>
          </p:cNvCxnSpPr>
          <p:nvPr/>
        </p:nvCxnSpPr>
        <p:spPr>
          <a:xfrm flipH="1">
            <a:off x="2121210" y="4216012"/>
            <a:ext cx="59547" cy="45431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2CD78A1-8BAF-3D85-03D0-50CEC9DEB36E}"/>
              </a:ext>
            </a:extLst>
          </p:cNvPr>
          <p:cNvCxnSpPr>
            <a:cxnSpLocks/>
          </p:cNvCxnSpPr>
          <p:nvPr/>
        </p:nvCxnSpPr>
        <p:spPr>
          <a:xfrm flipH="1" flipV="1">
            <a:off x="2733368" y="4369900"/>
            <a:ext cx="439625" cy="34958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17D9A07-5AE9-DA13-B82C-12A28854F770}"/>
              </a:ext>
            </a:extLst>
          </p:cNvPr>
          <p:cNvCxnSpPr>
            <a:cxnSpLocks/>
          </p:cNvCxnSpPr>
          <p:nvPr/>
        </p:nvCxnSpPr>
        <p:spPr>
          <a:xfrm flipH="1">
            <a:off x="7187381" y="4216012"/>
            <a:ext cx="365182" cy="33879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FFE588D-EBE6-DFD8-C86A-FCEF230D0242}"/>
                  </a:ext>
                </a:extLst>
              </p:cNvPr>
              <p:cNvSpPr txBox="1"/>
              <p:nvPr/>
            </p:nvSpPr>
            <p:spPr>
              <a:xfrm>
                <a:off x="2002116" y="3429000"/>
                <a:ext cx="3263058" cy="338554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GB" sz="1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sz="1600" dirty="0">
                    <a:solidFill>
                      <a:schemeClr val="bg1"/>
                    </a:solidFill>
                  </a:rPr>
                  <a:t> Bins between 1.5 and 2.25 GeV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FFE588D-EBE6-DFD8-C86A-FCEF230D02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116" y="3429000"/>
                <a:ext cx="3263058" cy="338554"/>
              </a:xfrm>
              <a:prstGeom prst="rect">
                <a:avLst/>
              </a:prstGeom>
              <a:blipFill>
                <a:blip r:embed="rId3"/>
                <a:stretch>
                  <a:fillRect t="-5455" r="-746" b="-21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6C172DD-2555-64A1-732B-4337B78B48DD}"/>
                  </a:ext>
                </a:extLst>
              </p:cNvPr>
              <p:cNvSpPr txBox="1"/>
              <p:nvPr/>
            </p:nvSpPr>
            <p:spPr>
              <a:xfrm>
                <a:off x="6369784" y="3394398"/>
                <a:ext cx="3544385" cy="369332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GB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bg1"/>
                    </a:solidFill>
                  </a:rPr>
                  <a:t> Bins between 2.25 and 3 GeV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6C172DD-2555-64A1-732B-4337B78B48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9784" y="3394398"/>
                <a:ext cx="3544385" cy="369332"/>
              </a:xfrm>
              <a:prstGeom prst="rect">
                <a:avLst/>
              </a:prstGeom>
              <a:blipFill>
                <a:blip r:embed="rId4"/>
                <a:stretch>
                  <a:fillRect t="-8333" b="-28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12F187A-F2E8-70CF-D3AC-88CC7C1B7D97}"/>
                  </a:ext>
                </a:extLst>
              </p:cNvPr>
              <p:cNvSpPr txBox="1"/>
              <p:nvPr/>
            </p:nvSpPr>
            <p:spPr>
              <a:xfrm>
                <a:off x="1983393" y="285512"/>
                <a:ext cx="3715343" cy="338554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GB" sz="1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sz="1600" dirty="0">
                    <a:solidFill>
                      <a:schemeClr val="bg1"/>
                    </a:solidFill>
                  </a:rPr>
                  <a:t> Bins between 0 and 0.75 GeV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12F187A-F2E8-70CF-D3AC-88CC7C1B7D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3393" y="285512"/>
                <a:ext cx="3715343" cy="338554"/>
              </a:xfrm>
              <a:prstGeom prst="rect">
                <a:avLst/>
              </a:prstGeom>
              <a:blipFill>
                <a:blip r:embed="rId5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A4A6B21-9D33-4133-C061-50E9B0B7938A}"/>
                  </a:ext>
                </a:extLst>
              </p:cNvPr>
              <p:cNvSpPr txBox="1"/>
              <p:nvPr/>
            </p:nvSpPr>
            <p:spPr>
              <a:xfrm>
                <a:off x="6227216" y="282990"/>
                <a:ext cx="4186112" cy="369332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GB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bg1"/>
                    </a:solidFill>
                  </a:rPr>
                  <a:t> Bins between 0.75 and 1.5 GeV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A4A6B21-9D33-4133-C061-50E9B0B793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7216" y="282990"/>
                <a:ext cx="4186112" cy="369332"/>
              </a:xfrm>
              <a:prstGeom prst="rect">
                <a:avLst/>
              </a:prstGeom>
              <a:blipFill>
                <a:blip r:embed="rId6"/>
                <a:stretch>
                  <a:fillRect t="-6557" b="-262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9D3D595-1D4A-A4E2-381C-E49F24ED1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43</a:t>
            </a:fld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EA76E5B-AEDB-0AB8-5D71-0C8732981533}"/>
                  </a:ext>
                </a:extLst>
              </p:cNvPr>
              <p:cNvSpPr txBox="1"/>
              <p:nvPr/>
            </p:nvSpPr>
            <p:spPr>
              <a:xfrm>
                <a:off x="9261906" y="3168138"/>
                <a:ext cx="1246606" cy="261610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1100" dirty="0">
                    <a:solidFill>
                      <a:schemeClr val="bg1"/>
                    </a:solidFill>
                  </a:rPr>
                  <a:t>Inv mass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EA76E5B-AEDB-0AB8-5D71-0C87329815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1906" y="3168138"/>
                <a:ext cx="1246606" cy="261610"/>
              </a:xfrm>
              <a:prstGeom prst="rect">
                <a:avLst/>
              </a:prstGeom>
              <a:blipFill>
                <a:blip r:embed="rId7"/>
                <a:stretch>
                  <a:fillRect t="-2326" b="-139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47C58CC-B413-E618-DC49-1646AAED5FE1}"/>
                  </a:ext>
                </a:extLst>
              </p:cNvPr>
              <p:cNvSpPr txBox="1"/>
              <p:nvPr/>
            </p:nvSpPr>
            <p:spPr>
              <a:xfrm>
                <a:off x="9366516" y="6307901"/>
                <a:ext cx="1037385" cy="261610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1100" dirty="0">
                    <a:solidFill>
                      <a:schemeClr val="bg1"/>
                    </a:solidFill>
                  </a:rPr>
                  <a:t>Inv mass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47C58CC-B413-E618-DC49-1646AAED5F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66516" y="6307901"/>
                <a:ext cx="1037385" cy="261610"/>
              </a:xfrm>
              <a:prstGeom prst="rect">
                <a:avLst/>
              </a:prstGeom>
              <a:blipFill>
                <a:blip r:embed="rId8"/>
                <a:stretch>
                  <a:fillRect t="-2326" b="-139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F2ACD62-C660-F116-5764-6D0A99DDEF98}"/>
                  </a:ext>
                </a:extLst>
              </p:cNvPr>
              <p:cNvSpPr txBox="1"/>
              <p:nvPr/>
            </p:nvSpPr>
            <p:spPr>
              <a:xfrm>
                <a:off x="4866003" y="6296645"/>
                <a:ext cx="1037385" cy="261610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1100" dirty="0">
                    <a:solidFill>
                      <a:schemeClr val="bg1"/>
                    </a:solidFill>
                  </a:rPr>
                  <a:t>Inv mass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F2ACD62-C660-F116-5764-6D0A99DDEF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6003" y="6296645"/>
                <a:ext cx="1037385" cy="261610"/>
              </a:xfrm>
              <a:prstGeom prst="rect">
                <a:avLst/>
              </a:prstGeom>
              <a:blipFill>
                <a:blip r:embed="rId8"/>
                <a:stretch>
                  <a:fillRect t="-2326" b="-139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C90A9E2-97C8-BE10-1BD8-2F5592A4E98A}"/>
                  </a:ext>
                </a:extLst>
              </p:cNvPr>
              <p:cNvSpPr txBox="1"/>
              <p:nvPr/>
            </p:nvSpPr>
            <p:spPr>
              <a:xfrm>
                <a:off x="4772997" y="3166130"/>
                <a:ext cx="1037385" cy="261610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sz="11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sz="11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1100" dirty="0">
                    <a:solidFill>
                      <a:schemeClr val="bg1"/>
                    </a:solidFill>
                  </a:rPr>
                  <a:t>Inv mass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C90A9E2-97C8-BE10-1BD8-2F5592A4E9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2997" y="3166130"/>
                <a:ext cx="1037385" cy="261610"/>
              </a:xfrm>
              <a:prstGeom prst="rect">
                <a:avLst/>
              </a:prstGeom>
              <a:blipFill>
                <a:blip r:embed="rId9"/>
                <a:stretch>
                  <a:fillRect t="-2326" b="-139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25EF14FF-372C-9F9A-5B1A-C0B3950A0836}"/>
              </a:ext>
            </a:extLst>
          </p:cNvPr>
          <p:cNvSpPr txBox="1"/>
          <p:nvPr/>
        </p:nvSpPr>
        <p:spPr>
          <a:xfrm rot="16200000">
            <a:off x="5151268" y="1061951"/>
            <a:ext cx="1819532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Number of Events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2955AF4-7C22-F802-850B-A311A7ECF145}"/>
              </a:ext>
            </a:extLst>
          </p:cNvPr>
          <p:cNvSpPr txBox="1"/>
          <p:nvPr/>
        </p:nvSpPr>
        <p:spPr>
          <a:xfrm rot="16200000">
            <a:off x="5264340" y="4154203"/>
            <a:ext cx="1819532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Number of Events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FBA4D86-14A1-515B-CE01-02EDE3B1238E}"/>
              </a:ext>
            </a:extLst>
          </p:cNvPr>
          <p:cNvSpPr txBox="1"/>
          <p:nvPr/>
        </p:nvSpPr>
        <p:spPr>
          <a:xfrm rot="16200000">
            <a:off x="730922" y="1181011"/>
            <a:ext cx="1581412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Number of Events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857C036-8498-FC3A-E699-CA36974650E6}"/>
              </a:ext>
            </a:extLst>
          </p:cNvPr>
          <p:cNvSpPr txBox="1"/>
          <p:nvPr/>
        </p:nvSpPr>
        <p:spPr>
          <a:xfrm rot="16200000">
            <a:off x="735841" y="4273264"/>
            <a:ext cx="1581412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Number of Events</a:t>
            </a:r>
            <a:endParaRPr lang="en-GB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6365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0E861A-E6A6-3E2A-842D-7016A996F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2583AE8-94AA-AA7E-4F02-A99E293F2AF0}"/>
              </a:ext>
            </a:extLst>
          </p:cNvPr>
          <p:cNvSpPr txBox="1"/>
          <p:nvPr/>
        </p:nvSpPr>
        <p:spPr>
          <a:xfrm>
            <a:off x="0" y="522078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Moments </a:t>
            </a:r>
            <a:endParaRPr lang="en-GB" sz="3600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57485C5F-3713-8BA9-9434-E423657CE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44</a:t>
            </a:fld>
            <a:endParaRPr lang="en-GB" dirty="0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418D2986-5EF6-725B-0AB3-B7CF9C0F8B54}"/>
              </a:ext>
            </a:extLst>
          </p:cNvPr>
          <p:cNvCxnSpPr>
            <a:cxnSpLocks/>
          </p:cNvCxnSpPr>
          <p:nvPr/>
        </p:nvCxnSpPr>
        <p:spPr>
          <a:xfrm>
            <a:off x="-73742" y="1212982"/>
            <a:ext cx="12339484" cy="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CD9A4500-B19C-A0A3-98BA-D1455CCCB319}"/>
                  </a:ext>
                </a:extLst>
              </p:cNvPr>
              <p:cNvSpPr txBox="1"/>
              <p:nvPr/>
            </p:nvSpPr>
            <p:spPr>
              <a:xfrm>
                <a:off x="2378014" y="3852805"/>
                <a:ext cx="7435972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=(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𝑒𝑡𝑐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CD9A4500-B19C-A0A3-98BA-D1455CCCB3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8014" y="3852805"/>
                <a:ext cx="7435972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5A93308-129C-99E9-61EF-3934EE6D0967}"/>
                  </a:ext>
                </a:extLst>
              </p:cNvPr>
              <p:cNvSpPr txBox="1"/>
              <p:nvPr/>
            </p:nvSpPr>
            <p:spPr>
              <a:xfrm>
                <a:off x="4326849" y="4841546"/>
                <a:ext cx="3947651" cy="923330"/>
              </a:xfrm>
              <a:prstGeom prst="rect">
                <a:avLst/>
              </a:prstGeom>
              <a:noFill/>
              <a:ln w="38100">
                <a:solidFill>
                  <a:schemeClr val="bg2">
                    <a:lumMod val="50000"/>
                    <a:lumOff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dirty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en-US" dirty="0"/>
                  <a:t> shows P-wave content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dirty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r>
                  <a:rPr lang="en-US" dirty="0"/>
                  <a:t> shows D-wave content</a:t>
                </a:r>
              </a:p>
              <a:p>
                <a:r>
                  <a:rPr lang="en-GB" dirty="0"/>
                  <a:t>etc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5A93308-129C-99E9-61EF-3934EE6D09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849" y="4841546"/>
                <a:ext cx="3947651" cy="923330"/>
              </a:xfrm>
              <a:prstGeom prst="rect">
                <a:avLst/>
              </a:prstGeom>
              <a:blipFill>
                <a:blip r:embed="rId4"/>
                <a:stretch>
                  <a:fillRect l="-919" t="-633" b="-7595"/>
                </a:stretch>
              </a:blipFill>
              <a:ln w="38100">
                <a:solidFill>
                  <a:schemeClr val="bg2">
                    <a:lumMod val="50000"/>
                    <a:lumOff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ABB82C6-53FA-FD58-7AFE-D255279EC5CE}"/>
                  </a:ext>
                </a:extLst>
              </p:cNvPr>
              <p:cNvSpPr txBox="1"/>
              <p:nvPr/>
            </p:nvSpPr>
            <p:spPr>
              <a:xfrm>
                <a:off x="58612" y="5163758"/>
                <a:ext cx="4133205" cy="1354217"/>
              </a:xfrm>
              <a:prstGeom prst="rect">
                <a:avLst/>
              </a:prstGeom>
              <a:noFill/>
              <a:ln w="38100">
                <a:solidFill>
                  <a:schemeClr val="bg2">
                    <a:lumMod val="50000"/>
                    <a:lumOff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en-US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1600" b="0" dirty="0">
                    <a:ea typeface="Cambria Math" panose="02040503050406030204" pitchFamily="18" charset="0"/>
                  </a:rPr>
                  <a:t> shows unpolarized moments</a:t>
                </a:r>
              </a:p>
              <a:p>
                <a14:m>
                  <m:oMath xmlns:m="http://schemas.openxmlformats.org/officeDocument/2006/math">
                    <m:r>
                      <a:rPr lang="en-GB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en-US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1600" dirty="0">
                    <a:ea typeface="Cambria Math" panose="02040503050406030204" pitchFamily="18" charset="0"/>
                  </a:rPr>
                  <a:t> shows linearly polarized moments</a:t>
                </a:r>
              </a:p>
              <a:p>
                <a14:m>
                  <m:oMath xmlns:m="http://schemas.openxmlformats.org/officeDocument/2006/math">
                    <m:r>
                      <a:rPr lang="en-GB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en-US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sz="1600" dirty="0">
                    <a:ea typeface="Cambria Math" panose="02040503050406030204" pitchFamily="18" charset="0"/>
                  </a:rPr>
                  <a:t> shows </a:t>
                </a:r>
                <a:r>
                  <a:rPr lang="en-GB" sz="1600" dirty="0"/>
                  <a:t>second-harmonic azimuthal</a:t>
                </a:r>
                <a:r>
                  <a:rPr lang="en-US" sz="1600" dirty="0">
                    <a:ea typeface="Cambria Math" panose="02040503050406030204" pitchFamily="18" charset="0"/>
                  </a:rPr>
                  <a:t> polarized moments (</a:t>
                </a:r>
                <a:r>
                  <a:rPr lang="en-GB" sz="1600" dirty="0"/>
                  <a:t>cos2</a:t>
                </a:r>
                <a:r>
                  <a:rPr lang="el-GR" sz="1600" dirty="0"/>
                  <a:t>ϕ,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ar-AE" sz="16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sz="160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n-US" sz="16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func>
                    <m:r>
                      <a:rPr lang="ar-AE" sz="1600" i="1">
                        <a:latin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US" sz="1600" dirty="0">
                    <a:ea typeface="Cambria Math" panose="02040503050406030204" pitchFamily="18" charset="0"/>
                  </a:rPr>
                  <a:t>)</a:t>
                </a:r>
              </a:p>
              <a:p>
                <a:r>
                  <a:rPr lang="en-US" sz="1600" dirty="0" err="1">
                    <a:ea typeface="Cambria Math" panose="02040503050406030204" pitchFamily="18" charset="0"/>
                  </a:rPr>
                  <a:t>etc</a:t>
                </a:r>
                <a:endParaRPr lang="en-US" sz="1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ABB82C6-53FA-FD58-7AFE-D255279EC5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12" y="5163758"/>
                <a:ext cx="4133205" cy="1354217"/>
              </a:xfrm>
              <a:prstGeom prst="rect">
                <a:avLst/>
              </a:prstGeom>
              <a:blipFill>
                <a:blip r:embed="rId17"/>
                <a:stretch>
                  <a:fillRect l="-439" b="-1316"/>
                </a:stretch>
              </a:blipFill>
              <a:ln w="38100">
                <a:solidFill>
                  <a:schemeClr val="bg2">
                    <a:lumMod val="50000"/>
                    <a:lumOff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4A17CA2-82FD-9730-358B-6B36F9F1E8B2}"/>
                  </a:ext>
                </a:extLst>
              </p:cNvPr>
              <p:cNvSpPr txBox="1"/>
              <p:nvPr/>
            </p:nvSpPr>
            <p:spPr>
              <a:xfrm>
                <a:off x="8409532" y="5178236"/>
                <a:ext cx="3464560" cy="1200329"/>
              </a:xfrm>
              <a:prstGeom prst="rect">
                <a:avLst/>
              </a:prstGeom>
              <a:noFill/>
              <a:ln w="38100">
                <a:solidFill>
                  <a:schemeClr val="bg2">
                    <a:lumMod val="50000"/>
                    <a:lumOff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GB" dirty="0"/>
                  <a:t> probes different types of interference between partial waves, in a physical sense it controls the azimuthal behaviour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4A17CA2-82FD-9730-358B-6B36F9F1E8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9532" y="5178236"/>
                <a:ext cx="3464560" cy="1200329"/>
              </a:xfrm>
              <a:prstGeom prst="rect">
                <a:avLst/>
              </a:prstGeom>
              <a:blipFill>
                <a:blip r:embed="rId12"/>
                <a:stretch>
                  <a:fillRect l="-1045" t="-493" b="-5911"/>
                </a:stretch>
              </a:blipFill>
              <a:ln w="38100">
                <a:solidFill>
                  <a:schemeClr val="bg2">
                    <a:lumMod val="50000"/>
                    <a:lumOff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D596CB7-5E46-CAB2-26BA-2B9F11D5E1D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2" t="36396" r="35285" b="23864"/>
          <a:stretch>
            <a:fillRect/>
          </a:stretch>
        </p:blipFill>
        <p:spPr>
          <a:xfrm>
            <a:off x="3374520" y="1407349"/>
            <a:ext cx="5442960" cy="216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782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F4252-7F22-1D4D-7994-B308EF448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8C3E32A-23E3-29A6-4EDE-C51206244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73793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AmpTools</a:t>
            </a:r>
            <a:endParaRPr lang="en-GB" dirty="0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72365239-CF9A-3F68-190E-DCEF973F7C80}"/>
              </a:ext>
            </a:extLst>
          </p:cNvPr>
          <p:cNvCxnSpPr>
            <a:cxnSpLocks/>
          </p:cNvCxnSpPr>
          <p:nvPr/>
        </p:nvCxnSpPr>
        <p:spPr>
          <a:xfrm>
            <a:off x="0" y="688936"/>
            <a:ext cx="12664966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271E2F6-A765-84E8-0E05-B6A3E3C71CA9}"/>
              </a:ext>
            </a:extLst>
          </p:cNvPr>
          <p:cNvSpPr txBox="1"/>
          <p:nvPr/>
        </p:nvSpPr>
        <p:spPr>
          <a:xfrm>
            <a:off x="0" y="6459864"/>
            <a:ext cx="93406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dirty="0" err="1"/>
              <a:t>mashephe</a:t>
            </a:r>
            <a:r>
              <a:rPr lang="en-US" sz="1200" dirty="0"/>
              <a:t> (2025). </a:t>
            </a:r>
            <a:r>
              <a:rPr lang="en-US" sz="1200" i="1" dirty="0"/>
              <a:t>AmpTools: A utility library for performing amplitude analysis on particle physics data</a:t>
            </a:r>
            <a:r>
              <a:rPr lang="en-US" sz="1200" dirty="0"/>
              <a:t> [software]. GitHub. https://github.com/mashephe/AmpTools</a:t>
            </a:r>
            <a:endParaRPr lang="en-GB" sz="1200" dirty="0">
              <a:solidFill>
                <a:srgbClr val="F0F6FC"/>
              </a:solidFill>
              <a:latin typeface="-apple-system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F40346-CB1C-B658-908F-355F8774F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45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00886A-1185-1143-4A83-B0728458F9CD}"/>
              </a:ext>
            </a:extLst>
          </p:cNvPr>
          <p:cNvSpPr txBox="1"/>
          <p:nvPr/>
        </p:nvSpPr>
        <p:spPr>
          <a:xfrm>
            <a:off x="440815" y="1346446"/>
            <a:ext cx="3451124" cy="433965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ctr"/>
            <a:endParaRPr lang="en-US" sz="2400" dirty="0"/>
          </a:p>
          <a:p>
            <a:pPr algn="ctr"/>
            <a:r>
              <a:rPr lang="en-US" sz="2000" dirty="0"/>
              <a:t>A library to facilitate performing </a:t>
            </a:r>
            <a:r>
              <a:rPr lang="en-US" sz="2000" dirty="0" err="1"/>
              <a:t>unbinned</a:t>
            </a:r>
            <a:r>
              <a:rPr lang="en-US" sz="2000" dirty="0"/>
              <a:t> maximum likelihood</a:t>
            </a:r>
          </a:p>
          <a:p>
            <a:pPr algn="ctr"/>
            <a:r>
              <a:rPr lang="en-US" sz="2000" dirty="0"/>
              <a:t>fits of experimental data to a coherent sum of amplitudes</a:t>
            </a:r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r>
              <a:rPr lang="en-US" sz="2000" dirty="0"/>
              <a:t>Makes no assumption about physics model</a:t>
            </a:r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pic>
        <p:nvPicPr>
          <p:cNvPr id="15" name="Picture 1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FD8C8F8-7F55-C9F2-1FCF-3F4FE0D313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29" t="58015" r="27177" b="32201"/>
          <a:stretch>
            <a:fillRect/>
          </a:stretch>
        </p:blipFill>
        <p:spPr>
          <a:xfrm>
            <a:off x="4190300" y="1410852"/>
            <a:ext cx="7163500" cy="94999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6450667-73D1-7E80-4C1B-54BD8D590670}"/>
              </a:ext>
            </a:extLst>
          </p:cNvPr>
          <p:cNvSpPr txBox="1"/>
          <p:nvPr/>
        </p:nvSpPr>
        <p:spPr>
          <a:xfrm>
            <a:off x="4657498" y="908141"/>
            <a:ext cx="7600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 PDF is constructed from an intensity and acceptance function:</a:t>
            </a:r>
            <a:endParaRPr lang="en-GB" dirty="0"/>
          </a:p>
        </p:txBody>
      </p:sp>
      <p:pic>
        <p:nvPicPr>
          <p:cNvPr id="18" name="Picture 17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3C92EB6-A190-9B2F-0882-23319EFE0C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58" t="76858" r="26371" b="13107"/>
          <a:stretch>
            <a:fillRect/>
          </a:stretch>
        </p:blipFill>
        <p:spPr>
          <a:xfrm>
            <a:off x="4190300" y="3246164"/>
            <a:ext cx="7320223" cy="94339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8FFB7E2-57AA-E863-2C6D-4DFD65F7944D}"/>
              </a:ext>
            </a:extLst>
          </p:cNvPr>
          <p:cNvSpPr txBox="1"/>
          <p:nvPr/>
        </p:nvSpPr>
        <p:spPr>
          <a:xfrm>
            <a:off x="4100090" y="2599833"/>
            <a:ext cx="78854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Intensity is formulated as a combination of coherent and incoherent sums of scalable, factorizable  amplitudes </a:t>
            </a:r>
            <a:endParaRPr lang="en-GB" dirty="0"/>
          </a:p>
        </p:txBody>
      </p:sp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0EDBACB0-7204-A8C2-F388-7DD05B6E5C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37" t="30946" r="17671" b="26889"/>
          <a:stretch>
            <a:fillRect/>
          </a:stretch>
        </p:blipFill>
        <p:spPr>
          <a:xfrm>
            <a:off x="5731833" y="4259501"/>
            <a:ext cx="4250367" cy="213041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222F6C7-44C0-8975-4986-3E54A15D28C9}"/>
                  </a:ext>
                </a:extLst>
              </p:cNvPr>
              <p:cNvSpPr/>
              <p:nvPr/>
            </p:nvSpPr>
            <p:spPr>
              <a:xfrm>
                <a:off x="304800" y="1170974"/>
                <a:ext cx="5427033" cy="4914866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This is just…</a:t>
                </a:r>
              </a:p>
              <a:p>
                <a:pPr algn="ctr"/>
                <a:endParaRPr lang="en-US" dirty="0"/>
              </a:p>
              <a:p>
                <a:pPr algn="ctr"/>
                <a:endParaRPr lang="en-US" dirty="0"/>
              </a:p>
              <a:p>
                <a:pPr algn="ctr"/>
                <a:endParaRPr lang="en-US" dirty="0"/>
              </a:p>
              <a:p>
                <a:pPr algn="ctr"/>
                <a:endParaRPr lang="en-US" dirty="0"/>
              </a:p>
              <a:p>
                <a:pPr algn="ctr"/>
                <a:endParaRPr lang="en-US" dirty="0"/>
              </a:p>
              <a:p>
                <a:pPr algn="ctr"/>
                <a:r>
                  <a:rPr lang="en-US" dirty="0"/>
                  <a:t>…in a different form which makes cashing normalization integral easier</a:t>
                </a:r>
              </a:p>
              <a:p>
                <a:pPr algn="ctr"/>
                <a:endParaRPr lang="en-US" dirty="0"/>
              </a:p>
              <a:p>
                <a:pPr algn="ctr"/>
                <a:r>
                  <a:rPr lang="en-GB" dirty="0"/>
                  <a:t>Where the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</a:rPr>
                      <m:t>𝑯</m:t>
                    </m:r>
                  </m:oMath>
                </a14:m>
                <a:r>
                  <a:rPr lang="en-US" dirty="0"/>
                  <a:t> is…</a:t>
                </a:r>
              </a:p>
              <a:p>
                <a:pPr algn="ctr"/>
                <a:endParaRPr lang="en-US" dirty="0"/>
              </a:p>
              <a:p>
                <a:pPr algn="ctr"/>
                <a:endParaRPr lang="en-US" dirty="0"/>
              </a:p>
              <a:p>
                <a:pPr algn="ctr"/>
                <a:endParaRPr lang="en-US" dirty="0"/>
              </a:p>
              <a:p>
                <a:pPr algn="ctr"/>
                <a:endParaRPr lang="en-US" dirty="0"/>
              </a:p>
              <a:p>
                <a:pPr algn="ctr"/>
                <a:endParaRPr lang="en-US" dirty="0"/>
              </a:p>
              <a:p>
                <a:pPr algn="ctr"/>
                <a:endParaRPr lang="en-US" dirty="0"/>
              </a:p>
              <a:p>
                <a:pPr algn="ctr"/>
                <a:endParaRPr lang="en-US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222F6C7-44C0-8975-4986-3E54A15D28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170974"/>
                <a:ext cx="5427033" cy="491486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4C72454-1E4B-9416-335B-A785F7D4B2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2" t="39867" r="23468" b="34478"/>
          <a:stretch>
            <a:fillRect/>
          </a:stretch>
        </p:blipFill>
        <p:spPr>
          <a:xfrm>
            <a:off x="1186063" y="1724596"/>
            <a:ext cx="3726426" cy="1099068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ED60DD2-919F-40FC-1705-62B3832EBE12}"/>
              </a:ext>
            </a:extLst>
          </p:cNvPr>
          <p:cNvCxnSpPr>
            <a:cxnSpLocks/>
          </p:cNvCxnSpPr>
          <p:nvPr/>
        </p:nvCxnSpPr>
        <p:spPr>
          <a:xfrm flipH="1" flipV="1">
            <a:off x="5120640" y="2489200"/>
            <a:ext cx="909554" cy="184449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F28992B-E675-AA9B-0AF6-F68AEDBEFE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88" t="50633" r="12150" b="28279"/>
          <a:stretch>
            <a:fillRect/>
          </a:stretch>
        </p:blipFill>
        <p:spPr>
          <a:xfrm>
            <a:off x="971191" y="4070370"/>
            <a:ext cx="4250367" cy="1365892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882B0DF9-E8CF-D812-ACFB-53B104C0B872}"/>
              </a:ext>
            </a:extLst>
          </p:cNvPr>
          <p:cNvSpPr/>
          <p:nvPr/>
        </p:nvSpPr>
        <p:spPr>
          <a:xfrm>
            <a:off x="3189886" y="4310712"/>
            <a:ext cx="1941297" cy="502196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4A3BBA9-36A9-1798-0B2F-EA7B0912A8CD}"/>
              </a:ext>
            </a:extLst>
          </p:cNvPr>
          <p:cNvCxnSpPr>
            <a:cxnSpLocks/>
          </p:cNvCxnSpPr>
          <p:nvPr/>
        </p:nvCxnSpPr>
        <p:spPr>
          <a:xfrm>
            <a:off x="3576320" y="4045420"/>
            <a:ext cx="0" cy="28827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Oval 22">
            <a:extLst>
              <a:ext uri="{FF2B5EF4-FFF2-40B4-BE49-F238E27FC236}">
                <a16:creationId xmlns:a16="http://schemas.microsoft.com/office/drawing/2014/main" id="{B8A676C8-F0D1-7CBF-9887-8E281AEC6709}"/>
              </a:ext>
            </a:extLst>
          </p:cNvPr>
          <p:cNvSpPr/>
          <p:nvPr/>
        </p:nvSpPr>
        <p:spPr>
          <a:xfrm>
            <a:off x="3209130" y="4856360"/>
            <a:ext cx="682809" cy="502196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7806C83-42EF-0256-9BA3-071B9E65A3CE}"/>
              </a:ext>
            </a:extLst>
          </p:cNvPr>
          <p:cNvSpPr txBox="1"/>
          <p:nvPr/>
        </p:nvSpPr>
        <p:spPr>
          <a:xfrm>
            <a:off x="2374162" y="5627685"/>
            <a:ext cx="229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Legendre polynomial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5FAF9E7-F5EB-0D22-1759-3BA5D3995801}"/>
              </a:ext>
            </a:extLst>
          </p:cNvPr>
          <p:cNvSpPr/>
          <p:nvPr/>
        </p:nvSpPr>
        <p:spPr>
          <a:xfrm>
            <a:off x="2361338" y="5548331"/>
            <a:ext cx="2296160" cy="502196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C73C1A2-EDF2-F3BE-BCA3-251D856D88A3}"/>
              </a:ext>
            </a:extLst>
          </p:cNvPr>
          <p:cNvCxnSpPr>
            <a:stCxn id="23" idx="4"/>
            <a:endCxn id="25" idx="0"/>
          </p:cNvCxnSpPr>
          <p:nvPr/>
        </p:nvCxnSpPr>
        <p:spPr>
          <a:xfrm flipH="1">
            <a:off x="3509418" y="5358556"/>
            <a:ext cx="41117" cy="18977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25363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89350-3598-48CD-5034-3E7D046E5B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5D1864F-6A78-55F3-F41F-12BF8DC70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3134605" y="2726734"/>
            <a:ext cx="6858002" cy="1404527"/>
          </a:xfrm>
        </p:spPr>
        <p:txBody>
          <a:bodyPr vert="horz">
            <a:normAutofit/>
          </a:bodyPr>
          <a:lstStyle/>
          <a:p>
            <a:pPr algn="ctr"/>
            <a:r>
              <a:rPr lang="en-US" sz="4000" dirty="0"/>
              <a:t>The  Model</a:t>
            </a:r>
            <a:endParaRPr lang="en-GB" sz="400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6EDAB61-A7B7-7D26-B232-34B00F057CA6}"/>
              </a:ext>
            </a:extLst>
          </p:cNvPr>
          <p:cNvCxnSpPr>
            <a:cxnSpLocks/>
          </p:cNvCxnSpPr>
          <p:nvPr/>
        </p:nvCxnSpPr>
        <p:spPr>
          <a:xfrm flipV="1">
            <a:off x="593537" y="-5"/>
            <a:ext cx="0" cy="6858004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8B35E92-3060-13D8-BAB0-2027C27FFF9F}"/>
              </a:ext>
            </a:extLst>
          </p:cNvPr>
          <p:cNvSpPr txBox="1"/>
          <p:nvPr/>
        </p:nvSpPr>
        <p:spPr>
          <a:xfrm>
            <a:off x="5067268" y="442903"/>
            <a:ext cx="2788558" cy="923330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dirty="0"/>
              <a:t>Constant kinematic factor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036978-01BB-A4A8-4A10-08839B3DF9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37" t="27974" r="31272" b="58266"/>
          <a:stretch>
            <a:fillRect/>
          </a:stretch>
        </p:blipFill>
        <p:spPr>
          <a:xfrm>
            <a:off x="727594" y="1924044"/>
            <a:ext cx="11451070" cy="22939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248839-892E-E233-A98C-07D7CC5ACE45}"/>
              </a:ext>
            </a:extLst>
          </p:cNvPr>
          <p:cNvSpPr txBox="1"/>
          <p:nvPr/>
        </p:nvSpPr>
        <p:spPr>
          <a:xfrm>
            <a:off x="1573161" y="4571603"/>
            <a:ext cx="4808123" cy="1477328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pPr algn="ctr"/>
            <a:r>
              <a:rPr lang="en-US" dirty="0"/>
              <a:t>The Non-parametric component (</a:t>
            </a:r>
            <a:r>
              <a:rPr lang="en-US" dirty="0" err="1"/>
              <a:t>NIFTy</a:t>
            </a:r>
            <a:r>
              <a:rPr lang="en-US" dirty="0"/>
              <a:t>) – adept at describing unknown background contributions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36B561-1DBC-2CF1-4A71-82CDBB6961A8}"/>
              </a:ext>
            </a:extLst>
          </p:cNvPr>
          <p:cNvSpPr txBox="1"/>
          <p:nvPr/>
        </p:nvSpPr>
        <p:spPr>
          <a:xfrm>
            <a:off x="6941574" y="4571603"/>
            <a:ext cx="4808123" cy="1200329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/>
          </a:p>
          <a:p>
            <a:pPr algn="ctr"/>
            <a:r>
              <a:rPr lang="en-US" dirty="0"/>
              <a:t>The parametric component – uses a physical description (Breit-Wigner, </a:t>
            </a:r>
            <a:r>
              <a:rPr lang="en-US" dirty="0" err="1"/>
              <a:t>Flatte</a:t>
            </a:r>
            <a:r>
              <a:rPr lang="en-US" dirty="0"/>
              <a:t>, … </a:t>
            </a:r>
            <a:r>
              <a:rPr lang="en-US" dirty="0" err="1"/>
              <a:t>etc</a:t>
            </a:r>
            <a:r>
              <a:rPr lang="en-US" dirty="0"/>
              <a:t>)</a:t>
            </a:r>
          </a:p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502785-B94D-0E65-E6F2-4B654AE3ED83}"/>
              </a:ext>
            </a:extLst>
          </p:cNvPr>
          <p:cNvSpPr/>
          <p:nvPr/>
        </p:nvSpPr>
        <p:spPr>
          <a:xfrm>
            <a:off x="2458065" y="2351474"/>
            <a:ext cx="303316" cy="509713"/>
          </a:xfrm>
          <a:prstGeom prst="rect">
            <a:avLst/>
          </a:prstGeom>
          <a:noFill/>
          <a:ln w="127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986AE9-49CB-4D0F-625F-AFEED96FC0DB}"/>
              </a:ext>
            </a:extLst>
          </p:cNvPr>
          <p:cNvSpPr/>
          <p:nvPr/>
        </p:nvSpPr>
        <p:spPr>
          <a:xfrm>
            <a:off x="4345858" y="2084439"/>
            <a:ext cx="7803309" cy="953729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3B579E-693B-D4CF-B876-784B81C37435}"/>
              </a:ext>
            </a:extLst>
          </p:cNvPr>
          <p:cNvSpPr/>
          <p:nvPr/>
        </p:nvSpPr>
        <p:spPr>
          <a:xfrm>
            <a:off x="4748979" y="3038168"/>
            <a:ext cx="5211098" cy="894735"/>
          </a:xfrm>
          <a:prstGeom prst="rect">
            <a:avLst/>
          </a:pr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282970D-827C-78F8-1DA7-7AEF322AE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3484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C291C-3E11-D758-9D7E-5FDFA74E7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28">
            <a:extLst>
              <a:ext uri="{FF2B5EF4-FFF2-40B4-BE49-F238E27FC236}">
                <a16:creationId xmlns:a16="http://schemas.microsoft.com/office/drawing/2014/main" id="{2FA972ED-D414-2CCC-7EB4-CA2A4D1849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0" t="19546" r="40757" b="3895"/>
          <a:stretch>
            <a:fillRect/>
          </a:stretch>
        </p:blipFill>
        <p:spPr>
          <a:xfrm>
            <a:off x="416215" y="1565167"/>
            <a:ext cx="3481842" cy="3574910"/>
          </a:xfrm>
          <a:prstGeom prst="rect">
            <a:avLst/>
          </a:prstGeom>
        </p:spPr>
      </p:pic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C8587E7-594E-7B4C-F509-5A2257D67D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9" t="20184" r="40637" b="4120"/>
          <a:stretch>
            <a:fillRect/>
          </a:stretch>
        </p:blipFill>
        <p:spPr>
          <a:xfrm>
            <a:off x="4398271" y="1594736"/>
            <a:ext cx="3481842" cy="3545340"/>
          </a:xfrm>
          <a:prstGeom prst="rect">
            <a:avLst/>
          </a:prstGeom>
        </p:spPr>
      </p:pic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109B8390-82AD-17AF-8A2F-CA581D51C9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30" t="20691" r="41377" b="4572"/>
          <a:stretch>
            <a:fillRect/>
          </a:stretch>
        </p:blipFill>
        <p:spPr>
          <a:xfrm>
            <a:off x="8293945" y="1565167"/>
            <a:ext cx="3487025" cy="36061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F05E35-B663-E8AE-EA03-D801E07549F0}"/>
              </a:ext>
            </a:extLst>
          </p:cNvPr>
          <p:cNvSpPr txBox="1"/>
          <p:nvPr/>
        </p:nvSpPr>
        <p:spPr>
          <a:xfrm>
            <a:off x="10111563" y="541742"/>
            <a:ext cx="307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mcmc</a:t>
            </a:r>
            <a:endParaRPr lang="en-GB" sz="24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B048773-C170-6B11-7DC0-F8A0D455ABFF}"/>
              </a:ext>
            </a:extLst>
          </p:cNvPr>
          <p:cNvCxnSpPr>
            <a:cxnSpLocks/>
          </p:cNvCxnSpPr>
          <p:nvPr/>
        </p:nvCxnSpPr>
        <p:spPr>
          <a:xfrm>
            <a:off x="10111563" y="1109733"/>
            <a:ext cx="2080437" cy="0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9C485-A615-36BF-5FD0-237DE4E57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47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B2748A-DACD-8808-5157-143556BE9E47}"/>
              </a:ext>
            </a:extLst>
          </p:cNvPr>
          <p:cNvSpPr txBox="1"/>
          <p:nvPr/>
        </p:nvSpPr>
        <p:spPr>
          <a:xfrm rot="19237932">
            <a:off x="7868113" y="1856871"/>
            <a:ext cx="65984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>
                    <a:alpha val="10000"/>
                  </a:schemeClr>
                </a:solidFill>
              </a:rPr>
              <a:t>Preliminary</a:t>
            </a:r>
            <a:endParaRPr lang="en-GB" sz="6000" dirty="0">
              <a:solidFill>
                <a:schemeClr val="bg1">
                  <a:alpha val="1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3741E1-0704-6978-7703-15B10483D8BE}"/>
              </a:ext>
            </a:extLst>
          </p:cNvPr>
          <p:cNvSpPr txBox="1"/>
          <p:nvPr/>
        </p:nvSpPr>
        <p:spPr>
          <a:xfrm rot="19237932">
            <a:off x="-450943" y="1856871"/>
            <a:ext cx="75315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>
                    <a:alpha val="10000"/>
                  </a:schemeClr>
                </a:solidFill>
              </a:rPr>
              <a:t>Preliminary</a:t>
            </a:r>
            <a:endParaRPr lang="en-GB" sz="6000" dirty="0">
              <a:solidFill>
                <a:schemeClr val="bg1">
                  <a:alpha val="10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02367D7-387A-A164-D32B-935EF79BE61D}"/>
              </a:ext>
            </a:extLst>
          </p:cNvPr>
          <p:cNvSpPr txBox="1"/>
          <p:nvPr/>
        </p:nvSpPr>
        <p:spPr>
          <a:xfrm rot="19237932">
            <a:off x="3684397" y="1705540"/>
            <a:ext cx="75315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>
                    <a:alpha val="10000"/>
                  </a:schemeClr>
                </a:solidFill>
              </a:rPr>
              <a:t>Preliminary</a:t>
            </a:r>
            <a:endParaRPr lang="en-GB" sz="6000" dirty="0">
              <a:solidFill>
                <a:schemeClr val="bg1">
                  <a:alpha val="10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C0F7FA7-DE59-0004-93CE-8B2F7183DE92}"/>
              </a:ext>
            </a:extLst>
          </p:cNvPr>
          <p:cNvSpPr txBox="1"/>
          <p:nvPr/>
        </p:nvSpPr>
        <p:spPr>
          <a:xfrm>
            <a:off x="2995859" y="818741"/>
            <a:ext cx="5607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Example </a:t>
            </a:r>
            <a:r>
              <a:rPr lang="en-US" dirty="0" err="1"/>
              <a:t>bruMoments</a:t>
            </a:r>
            <a:r>
              <a:rPr lang="en-US" dirty="0"/>
              <a:t> fit for Mass bin 1.2 and </a:t>
            </a:r>
            <a:r>
              <a:rPr lang="en-US" dirty="0" err="1"/>
              <a:t>tBin</a:t>
            </a:r>
            <a:r>
              <a:rPr lang="en-US" dirty="0"/>
              <a:t> -0.25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1311D95F-519D-FF30-D7BA-128DF3952511}"/>
                  </a:ext>
                </a:extLst>
              </p:cNvPr>
              <p:cNvSpPr/>
              <p:nvPr/>
            </p:nvSpPr>
            <p:spPr>
              <a:xfrm>
                <a:off x="10660481" y="4969002"/>
                <a:ext cx="982599" cy="17673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dirty="0"/>
                  <a:t>Pol </a:t>
                </a:r>
                <a14:m>
                  <m:oMath xmlns:m="http://schemas.openxmlformats.org/officeDocument/2006/math">
                    <m:r>
                      <a:rPr lang="en-US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US" sz="1600" dirty="0"/>
                  <a:t> </a:t>
                </a:r>
                <a:endParaRPr lang="en-GB" sz="1600" dirty="0"/>
              </a:p>
            </p:txBody>
          </p:sp>
        </mc:Choice>
        <mc:Fallback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1311D95F-519D-FF30-D7BA-128DF39525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0481" y="4969002"/>
                <a:ext cx="982599" cy="176737"/>
              </a:xfrm>
              <a:prstGeom prst="rect">
                <a:avLst/>
              </a:prstGeom>
              <a:blipFill>
                <a:blip r:embed="rId6"/>
                <a:stretch>
                  <a:fillRect t="-55172" b="-896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B136696-58A7-492E-B54A-73B97C898032}"/>
                  </a:ext>
                </a:extLst>
              </p:cNvPr>
              <p:cNvSpPr/>
              <p:nvPr/>
            </p:nvSpPr>
            <p:spPr>
              <a:xfrm>
                <a:off x="6536669" y="4909123"/>
                <a:ext cx="982599" cy="17673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US" sz="1600" dirty="0"/>
                  <a:t> </a:t>
                </a:r>
                <a:endParaRPr lang="en-GB" sz="1600" dirty="0"/>
              </a:p>
            </p:txBody>
          </p:sp>
        </mc:Choice>
        <mc:Fallback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B136696-58A7-492E-B54A-73B97C89803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6669" y="4909123"/>
                <a:ext cx="982599" cy="176737"/>
              </a:xfrm>
              <a:prstGeom prst="rect">
                <a:avLst/>
              </a:prstGeom>
              <a:blipFill>
                <a:blip r:embed="rId7"/>
                <a:stretch>
                  <a:fillRect t="-17241" b="-6551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D1F1B758-C013-1DBE-963B-FFECA4F2ECD7}"/>
                  </a:ext>
                </a:extLst>
              </p:cNvPr>
              <p:cNvSpPr/>
              <p:nvPr/>
            </p:nvSpPr>
            <p:spPr>
              <a:xfrm>
                <a:off x="2696211" y="4902124"/>
                <a:ext cx="982599" cy="17673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600" b="0" i="0" smtClean="0">
                        <a:latin typeface="Cambria Math" panose="02040503050406030204" pitchFamily="18" charset="0"/>
                      </a:rPr>
                      <m:t>cos</m:t>
                    </m:r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US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n-US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1600" dirty="0"/>
                  <a:t> </a:t>
                </a:r>
                <a:endParaRPr lang="en-GB" sz="1600" dirty="0"/>
              </a:p>
            </p:txBody>
          </p:sp>
        </mc:Choice>
        <mc:Fallback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D1F1B758-C013-1DBE-963B-FFECA4F2EC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6211" y="4902124"/>
                <a:ext cx="982599" cy="176737"/>
              </a:xfrm>
              <a:prstGeom prst="rect">
                <a:avLst/>
              </a:prstGeom>
              <a:blipFill>
                <a:blip r:embed="rId8"/>
                <a:stretch>
                  <a:fillRect t="-17241" b="-6551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54542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CDBD89E5-CA9C-6F2E-5B39-2DA2F030E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322" y="153999"/>
            <a:ext cx="9997084" cy="6612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988522-768C-F8DB-7E1C-980D500B9476}"/>
              </a:ext>
            </a:extLst>
          </p:cNvPr>
          <p:cNvSpPr txBox="1"/>
          <p:nvPr/>
        </p:nvSpPr>
        <p:spPr>
          <a:xfrm>
            <a:off x="-73742" y="648068"/>
            <a:ext cx="307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Moments</a:t>
            </a:r>
            <a:endParaRPr lang="en-GB" sz="24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1A260DC-44DE-70C4-8B77-4FE69EBD6615}"/>
              </a:ext>
            </a:extLst>
          </p:cNvPr>
          <p:cNvCxnSpPr>
            <a:cxnSpLocks/>
          </p:cNvCxnSpPr>
          <p:nvPr/>
        </p:nvCxnSpPr>
        <p:spPr>
          <a:xfrm>
            <a:off x="-73742" y="1109733"/>
            <a:ext cx="1781244" cy="0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68F7CF-54F7-599D-5691-B8F7C6C7795E}"/>
                  </a:ext>
                </a:extLst>
              </p:cNvPr>
              <p:cNvSpPr txBox="1"/>
              <p:nvPr/>
            </p:nvSpPr>
            <p:spPr>
              <a:xfrm>
                <a:off x="-73742" y="1788520"/>
                <a:ext cx="20620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/>
                  <a:t>X-axis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𝐺𝑒𝑉</m:t>
                    </m:r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dirty="0"/>
                  <a:t>)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68F7CF-54F7-599D-5691-B8F7C6C779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73742" y="1788520"/>
                <a:ext cx="2062065" cy="369332"/>
              </a:xfrm>
              <a:prstGeom prst="rect">
                <a:avLst/>
              </a:prstGeom>
              <a:blipFill>
                <a:blip r:embed="rId4"/>
                <a:stretch>
                  <a:fillRect l="-1775" t="-6557" b="-262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59F2219-D515-7223-6E0D-D1AB29545A19}"/>
                  </a:ext>
                </a:extLst>
              </p:cNvPr>
              <p:cNvSpPr txBox="1"/>
              <p:nvPr/>
            </p:nvSpPr>
            <p:spPr>
              <a:xfrm>
                <a:off x="-73743" y="2157852"/>
                <a:ext cx="206206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/>
                  <a:t>Y-axis = moment value / 0.069 </a:t>
                </a:r>
                <a14:m>
                  <m:oMath xmlns:m="http://schemas.openxmlformats.org/officeDocument/2006/math">
                    <m:r>
                      <a:rPr lang="en-US" sz="1600" i="1">
                        <a:latin typeface="Cambria Math" panose="02040503050406030204" pitchFamily="18" charset="0"/>
                      </a:rPr>
                      <m:t>𝐺𝑒𝑉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59F2219-D515-7223-6E0D-D1AB29545A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73743" y="2157852"/>
                <a:ext cx="2062065" cy="584775"/>
              </a:xfrm>
              <a:prstGeom prst="rect">
                <a:avLst/>
              </a:prstGeom>
              <a:blipFill>
                <a:blip r:embed="rId5"/>
                <a:stretch>
                  <a:fillRect l="-1775" t="-3125" b="-1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B8261B-2C15-09FB-F524-A5F30FD23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C5F-4AC1-4B86-8FA3-F6195EA87F90}" type="slidenum">
              <a:rPr lang="en-GB" smtClean="0"/>
              <a:t>48</a:t>
            </a:fld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2C862B-7ED7-4A3B-BD75-3EC20DB27686}"/>
              </a:ext>
            </a:extLst>
          </p:cNvPr>
          <p:cNvSpPr txBox="1"/>
          <p:nvPr/>
        </p:nvSpPr>
        <p:spPr>
          <a:xfrm rot="19237932">
            <a:off x="3301710" y="2316957"/>
            <a:ext cx="753151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solidFill>
                  <a:schemeClr val="bg1">
                    <a:alpha val="10000"/>
                  </a:schemeClr>
                </a:solidFill>
              </a:rPr>
              <a:t>Preliminary</a:t>
            </a:r>
            <a:endParaRPr lang="en-GB" sz="11500" dirty="0">
              <a:solidFill>
                <a:schemeClr val="bg1">
                  <a:alpha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044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27b14e0-64e1-46de-a2ca-0daa7207e01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91E07573BD0674AB01BFB4CF7E2230E" ma:contentTypeVersion="16" ma:contentTypeDescription="Create a new document." ma:contentTypeScope="" ma:versionID="851c81ab338f7ea4154854e6723eceb7">
  <xsd:schema xmlns:xsd="http://www.w3.org/2001/XMLSchema" xmlns:xs="http://www.w3.org/2001/XMLSchema" xmlns:p="http://schemas.microsoft.com/office/2006/metadata/properties" xmlns:ns3="b27b14e0-64e1-46de-a2ca-0daa7207e016" xmlns:ns4="95b0825f-c178-4a79-b3b0-2b523bee6a51" targetNamespace="http://schemas.microsoft.com/office/2006/metadata/properties" ma:root="true" ma:fieldsID="82ebb9bd160b75a00841e8ca9cfa6fb6" ns3:_="" ns4:_="">
    <xsd:import namespace="b27b14e0-64e1-46de-a2ca-0daa7207e016"/>
    <xsd:import namespace="95b0825f-c178-4a79-b3b0-2b523bee6a5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ystemTags" minOccurs="0"/>
                <xsd:element ref="ns3:MediaServiceSearchPropertie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7b14e0-64e1-46de-a2ca-0daa7207e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3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b0825f-c178-4a79-b3b0-2b523bee6a51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6D87B01-442B-4557-85F8-5D067FC2410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D8FA8FB-3CB5-4E9C-9618-CEF7C3B2B557}">
  <ds:schemaRefs>
    <ds:schemaRef ds:uri="http://www.w3.org/XML/1998/namespace"/>
    <ds:schemaRef ds:uri="http://purl.org/dc/terms/"/>
    <ds:schemaRef ds:uri="http://schemas.microsoft.com/office/2006/documentManagement/types"/>
    <ds:schemaRef ds:uri="http://purl.org/dc/dcmitype/"/>
    <ds:schemaRef ds:uri="http://schemas.microsoft.com/office/2006/metadata/properties"/>
    <ds:schemaRef ds:uri="95b0825f-c178-4a79-b3b0-2b523bee6a51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b27b14e0-64e1-46de-a2ca-0daa7207e016"/>
  </ds:schemaRefs>
</ds:datastoreItem>
</file>

<file path=customXml/itemProps3.xml><?xml version="1.0" encoding="utf-8"?>
<ds:datastoreItem xmlns:ds="http://schemas.openxmlformats.org/officeDocument/2006/customXml" ds:itemID="{54996230-6D41-4E6C-B98A-C3D3CE934D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7b14e0-64e1-46de-a2ca-0daa7207e016"/>
    <ds:schemaRef ds:uri="95b0825f-c178-4a79-b3b0-2b523bee6a5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2076</Words>
  <Application>Microsoft Office PowerPoint</Application>
  <PresentationFormat>Widescreen</PresentationFormat>
  <Paragraphs>492</Paragraphs>
  <Slides>48</Slides>
  <Notes>26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7" baseType="lpstr">
      <vt:lpstr>Amasis MT Pro Medium</vt:lpstr>
      <vt:lpstr>-apple-system</vt:lpstr>
      <vt:lpstr>Aptos</vt:lpstr>
      <vt:lpstr>Aptos Display</vt:lpstr>
      <vt:lpstr>Arial</vt:lpstr>
      <vt:lpstr>Cambria Math</vt:lpstr>
      <vt:lpstr>Wingdings</vt:lpstr>
      <vt:lpstr>Office Theme</vt:lpstr>
      <vt:lpstr>Adobe Acrobat Document</vt:lpstr>
      <vt:lpstr> Preliminary Analysis of  π^0 π^0  photoproduction with GlueX</vt:lpstr>
      <vt:lpstr>Quantum Chromo Dynamics</vt:lpstr>
      <vt:lpstr>Jefferson Lab and Hall D</vt:lpstr>
      <vt:lpstr>PowerPoint Presentation</vt:lpstr>
      <vt:lpstr>PowerPoint Presentation</vt:lpstr>
      <vt:lpstr>PowerPoint Presentation</vt:lpstr>
      <vt:lpstr>So what are we hoping for…. f0(980):</vt:lpstr>
      <vt:lpstr>So what are we hoping for…. f2(1270):</vt:lpstr>
      <vt:lpstr>Data preparation:  The cuts</vt:lpstr>
      <vt:lpstr>Data preparation:  Removing the Omega</vt:lpstr>
      <vt:lpstr>sPlot</vt:lpstr>
      <vt:lpstr>PowerPoint Presentation</vt:lpstr>
      <vt:lpstr>Partial Wave Analysis and Moments</vt:lpstr>
      <vt:lpstr>Partial Wave Analysis</vt:lpstr>
      <vt:lpstr>Partial Wave Analysis</vt:lpstr>
      <vt:lpstr>Methods </vt:lpstr>
      <vt:lpstr>Methods </vt:lpstr>
      <vt:lpstr>The Results</vt:lpstr>
      <vt:lpstr>PowerPoint Presentation</vt:lpstr>
      <vt:lpstr>PowerPoint Presentation</vt:lpstr>
      <vt:lpstr>Methods </vt:lpstr>
      <vt:lpstr>Methods </vt:lpstr>
      <vt:lpstr>The Results</vt:lpstr>
      <vt:lpstr>PowerPoint Presentation</vt:lpstr>
      <vt:lpstr>PowerPoint Presentation</vt:lpstr>
      <vt:lpstr>Conclusion </vt:lpstr>
      <vt:lpstr>Conclusion </vt:lpstr>
      <vt:lpstr>Future work</vt:lpstr>
      <vt:lpstr>PowerPoint Presentation</vt:lpstr>
      <vt:lpstr>PowerPoint Presentation</vt:lpstr>
      <vt:lpstr>Data – no weights</vt:lpstr>
      <vt:lpstr>Data – with weights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Helicity frame</vt:lpstr>
      <vt:lpstr>PowerPoint Presentation</vt:lpstr>
      <vt:lpstr>What parameters can be changed?</vt:lpstr>
      <vt:lpstr>π^0 π^0 Inv mass bin 0.79 GeV</vt:lpstr>
      <vt:lpstr>PowerPoint Presentation</vt:lpstr>
      <vt:lpstr>PowerPoint Presentation</vt:lpstr>
      <vt:lpstr>PowerPoint Presentation</vt:lpstr>
      <vt:lpstr>AmpTools</vt:lpstr>
      <vt:lpstr>The  Model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Alexandra Berger</dc:creator>
  <cp:lastModifiedBy>Alexandra Berger</cp:lastModifiedBy>
  <cp:revision>223</cp:revision>
  <dcterms:created xsi:type="dcterms:W3CDTF">2025-09-07T18:06:00Z</dcterms:created>
  <dcterms:modified xsi:type="dcterms:W3CDTF">2026-04-14T08:38:15Z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0x010100391E07573BD0674AB01BFB4CF7E2230E</vt:lpwstr>
  </property>
</Properties>
</file>