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1" r:id="rId11"/>
    <p:sldId id="267" r:id="rId12"/>
    <p:sldId id="268" r:id="rId13"/>
    <p:sldId id="271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0404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Wlodarczyk" userId="0e2bc53b-1c87-4a06-b9a2-79ce1703f829" providerId="ADAL" clId="{A97EB53F-9447-4F18-A2C3-FE685DF5DB62}"/>
    <pc:docChg chg="undo custSel modSld sldOrd">
      <pc:chgData name="Michal Wlodarczyk" userId="0e2bc53b-1c87-4a06-b9a2-79ce1703f829" providerId="ADAL" clId="{A97EB53F-9447-4F18-A2C3-FE685DF5DB62}" dt="2026-04-12T18:51:21.520" v="696" actId="20577"/>
      <pc:docMkLst>
        <pc:docMk/>
      </pc:docMkLst>
      <pc:sldChg chg="modSp mod">
        <pc:chgData name="Michal Wlodarczyk" userId="0e2bc53b-1c87-4a06-b9a2-79ce1703f829" providerId="ADAL" clId="{A97EB53F-9447-4F18-A2C3-FE685DF5DB62}" dt="2026-04-10T15:01:56.961" v="494" actId="20577"/>
        <pc:sldMkLst>
          <pc:docMk/>
          <pc:sldMk cId="433007744" sldId="257"/>
        </pc:sldMkLst>
        <pc:spChg chg="mod">
          <ac:chgData name="Michal Wlodarczyk" userId="0e2bc53b-1c87-4a06-b9a2-79ce1703f829" providerId="ADAL" clId="{A97EB53F-9447-4F18-A2C3-FE685DF5DB62}" dt="2026-04-10T15:01:56.961" v="494" actId="20577"/>
          <ac:spMkLst>
            <pc:docMk/>
            <pc:sldMk cId="433007744" sldId="257"/>
            <ac:spMk id="47" creationId="{6AC95CEB-65A5-D808-DDE9-FD2F1ED89214}"/>
          </ac:spMkLst>
        </pc:spChg>
      </pc:sldChg>
      <pc:sldChg chg="modSp mod">
        <pc:chgData name="Michal Wlodarczyk" userId="0e2bc53b-1c87-4a06-b9a2-79ce1703f829" providerId="ADAL" clId="{A97EB53F-9447-4F18-A2C3-FE685DF5DB62}" dt="2026-04-10T17:33:32.052" v="583" actId="20577"/>
        <pc:sldMkLst>
          <pc:docMk/>
          <pc:sldMk cId="2875554922" sldId="258"/>
        </pc:sldMkLst>
        <pc:spChg chg="mod">
          <ac:chgData name="Michal Wlodarczyk" userId="0e2bc53b-1c87-4a06-b9a2-79ce1703f829" providerId="ADAL" clId="{A97EB53F-9447-4F18-A2C3-FE685DF5DB62}" dt="2026-04-10T17:33:32.052" v="583" actId="20577"/>
          <ac:spMkLst>
            <pc:docMk/>
            <pc:sldMk cId="2875554922" sldId="258"/>
            <ac:spMk id="89" creationId="{BB9815DA-8337-B0C9-77F8-F4C7270CECAB}"/>
          </ac:spMkLst>
        </pc:spChg>
      </pc:sldChg>
      <pc:sldChg chg="addSp delSp modSp mod">
        <pc:chgData name="Michal Wlodarczyk" userId="0e2bc53b-1c87-4a06-b9a2-79ce1703f829" providerId="ADAL" clId="{A97EB53F-9447-4F18-A2C3-FE685DF5DB62}" dt="2026-04-10T09:50:44.984" v="120" actId="478"/>
        <pc:sldMkLst>
          <pc:docMk/>
          <pc:sldMk cId="3172036166" sldId="259"/>
        </pc:sldMkLst>
        <pc:spChg chg="mod">
          <ac:chgData name="Michal Wlodarczyk" userId="0e2bc53b-1c87-4a06-b9a2-79ce1703f829" providerId="ADAL" clId="{A97EB53F-9447-4F18-A2C3-FE685DF5DB62}" dt="2026-04-10T09:50:26.743" v="117" actId="164"/>
          <ac:spMkLst>
            <pc:docMk/>
            <pc:sldMk cId="3172036166" sldId="259"/>
            <ac:spMk id="10" creationId="{3B75FE11-0BD9-CA1E-B6D1-94BADAE23F62}"/>
          </ac:spMkLst>
        </pc:spChg>
        <pc:spChg chg="mod">
          <ac:chgData name="Michal Wlodarczyk" userId="0e2bc53b-1c87-4a06-b9a2-79ce1703f829" providerId="ADAL" clId="{A97EB53F-9447-4F18-A2C3-FE685DF5DB62}" dt="2026-04-10T09:50:26.743" v="117" actId="164"/>
          <ac:spMkLst>
            <pc:docMk/>
            <pc:sldMk cId="3172036166" sldId="259"/>
            <ac:spMk id="12" creationId="{D34B579A-4EA5-B92E-62D9-7EC0D2E52E99}"/>
          </ac:spMkLst>
        </pc:spChg>
        <pc:spChg chg="mod">
          <ac:chgData name="Michal Wlodarczyk" userId="0e2bc53b-1c87-4a06-b9a2-79ce1703f829" providerId="ADAL" clId="{A97EB53F-9447-4F18-A2C3-FE685DF5DB62}" dt="2026-04-10T09:50:26.743" v="117" actId="164"/>
          <ac:spMkLst>
            <pc:docMk/>
            <pc:sldMk cId="3172036166" sldId="259"/>
            <ac:spMk id="19" creationId="{E0E50859-5739-91B4-7895-6AF1FDA5BE97}"/>
          </ac:spMkLst>
        </pc:spChg>
        <pc:spChg chg="mod">
          <ac:chgData name="Michal Wlodarczyk" userId="0e2bc53b-1c87-4a06-b9a2-79ce1703f829" providerId="ADAL" clId="{A97EB53F-9447-4F18-A2C3-FE685DF5DB62}" dt="2026-04-10T09:50:26.743" v="117" actId="164"/>
          <ac:spMkLst>
            <pc:docMk/>
            <pc:sldMk cId="3172036166" sldId="259"/>
            <ac:spMk id="34" creationId="{C4C67B39-5A4E-F0DC-EAE8-E9A99020D993}"/>
          </ac:spMkLst>
        </pc:spChg>
        <pc:spChg chg="mod">
          <ac:chgData name="Michal Wlodarczyk" userId="0e2bc53b-1c87-4a06-b9a2-79ce1703f829" providerId="ADAL" clId="{A97EB53F-9447-4F18-A2C3-FE685DF5DB62}" dt="2026-04-10T09:50:26.743" v="117" actId="164"/>
          <ac:spMkLst>
            <pc:docMk/>
            <pc:sldMk cId="3172036166" sldId="259"/>
            <ac:spMk id="35" creationId="{2893511B-79AC-F4CF-39E9-2109229355E0}"/>
          </ac:spMkLst>
        </pc:spChg>
        <pc:spChg chg="mod">
          <ac:chgData name="Michal Wlodarczyk" userId="0e2bc53b-1c87-4a06-b9a2-79ce1703f829" providerId="ADAL" clId="{A97EB53F-9447-4F18-A2C3-FE685DF5DB62}" dt="2026-04-10T09:50:26.743" v="117" actId="164"/>
          <ac:spMkLst>
            <pc:docMk/>
            <pc:sldMk cId="3172036166" sldId="259"/>
            <ac:spMk id="36" creationId="{84C0D11C-CE24-22F4-12D5-EC13059313C0}"/>
          </ac:spMkLst>
        </pc:spChg>
        <pc:spChg chg="mod">
          <ac:chgData name="Michal Wlodarczyk" userId="0e2bc53b-1c87-4a06-b9a2-79ce1703f829" providerId="ADAL" clId="{A97EB53F-9447-4F18-A2C3-FE685DF5DB62}" dt="2026-04-10T09:50:26.743" v="117" actId="164"/>
          <ac:spMkLst>
            <pc:docMk/>
            <pc:sldMk cId="3172036166" sldId="259"/>
            <ac:spMk id="42" creationId="{8AF7DE08-861C-F836-5201-BA61DC15DA8E}"/>
          </ac:spMkLst>
        </pc:spChg>
        <pc:spChg chg="mod">
          <ac:chgData name="Michal Wlodarczyk" userId="0e2bc53b-1c87-4a06-b9a2-79ce1703f829" providerId="ADAL" clId="{A97EB53F-9447-4F18-A2C3-FE685DF5DB62}" dt="2026-04-10T09:50:26.743" v="117" actId="164"/>
          <ac:spMkLst>
            <pc:docMk/>
            <pc:sldMk cId="3172036166" sldId="259"/>
            <ac:spMk id="46" creationId="{A7D57C2D-6198-2240-CDA3-6C285B17B77C}"/>
          </ac:spMkLst>
        </pc:spChg>
        <pc:spChg chg="mod">
          <ac:chgData name="Michal Wlodarczyk" userId="0e2bc53b-1c87-4a06-b9a2-79ce1703f829" providerId="ADAL" clId="{A97EB53F-9447-4F18-A2C3-FE685DF5DB62}" dt="2026-04-10T09:40:14.194" v="80"/>
          <ac:spMkLst>
            <pc:docMk/>
            <pc:sldMk cId="3172036166" sldId="259"/>
            <ac:spMk id="47" creationId="{E16ADC72-F1C2-B9F3-0C44-2F0C35DAE0E8}"/>
          </ac:spMkLst>
        </pc:spChg>
        <pc:spChg chg="mod">
          <ac:chgData name="Michal Wlodarczyk" userId="0e2bc53b-1c87-4a06-b9a2-79ce1703f829" providerId="ADAL" clId="{A97EB53F-9447-4F18-A2C3-FE685DF5DB62}" dt="2026-04-10T09:50:26.743" v="117" actId="164"/>
          <ac:spMkLst>
            <pc:docMk/>
            <pc:sldMk cId="3172036166" sldId="259"/>
            <ac:spMk id="50" creationId="{471E297E-3C1F-4072-4530-00A4D4934F3F}"/>
          </ac:spMkLst>
        </pc:spChg>
        <pc:spChg chg="mod">
          <ac:chgData name="Michal Wlodarczyk" userId="0e2bc53b-1c87-4a06-b9a2-79ce1703f829" providerId="ADAL" clId="{A97EB53F-9447-4F18-A2C3-FE685DF5DB62}" dt="2026-04-10T09:50:26.743" v="117" actId="164"/>
          <ac:spMkLst>
            <pc:docMk/>
            <pc:sldMk cId="3172036166" sldId="259"/>
            <ac:spMk id="51" creationId="{E99FF33D-0867-8F99-66A7-B34980F33364}"/>
          </ac:spMkLst>
        </pc:spChg>
        <pc:grpChg chg="mod">
          <ac:chgData name="Michal Wlodarczyk" userId="0e2bc53b-1c87-4a06-b9a2-79ce1703f829" providerId="ADAL" clId="{A97EB53F-9447-4F18-A2C3-FE685DF5DB62}" dt="2026-04-10T09:50:42.732" v="119" actId="1076"/>
          <ac:grpSpMkLst>
            <pc:docMk/>
            <pc:sldMk cId="3172036166" sldId="259"/>
            <ac:grpSpMk id="91" creationId="{77EB1118-0162-74BF-B215-0E254DBACD68}"/>
          </ac:grpSpMkLst>
        </pc:grpChg>
      </pc:sldChg>
      <pc:sldChg chg="addSp delSp modSp mod">
        <pc:chgData name="Michal Wlodarczyk" userId="0e2bc53b-1c87-4a06-b9a2-79ce1703f829" providerId="ADAL" clId="{A97EB53F-9447-4F18-A2C3-FE685DF5DB62}" dt="2026-04-12T18:51:21.520" v="696" actId="20577"/>
        <pc:sldMkLst>
          <pc:docMk/>
          <pc:sldMk cId="2713712664" sldId="260"/>
        </pc:sldMkLst>
        <pc:spChg chg="mod">
          <ac:chgData name="Michal Wlodarczyk" userId="0e2bc53b-1c87-4a06-b9a2-79ce1703f829" providerId="ADAL" clId="{A97EB53F-9447-4F18-A2C3-FE685DF5DB62}" dt="2026-04-10T09:42:55.046" v="88" actId="34135"/>
          <ac:spMkLst>
            <pc:docMk/>
            <pc:sldMk cId="2713712664" sldId="260"/>
            <ac:spMk id="6" creationId="{E8A59747-EA0B-A0A9-D5D8-E78E56EB80B1}"/>
          </ac:spMkLst>
        </pc:spChg>
        <pc:spChg chg="mod">
          <ac:chgData name="Michal Wlodarczyk" userId="0e2bc53b-1c87-4a06-b9a2-79ce1703f829" providerId="ADAL" clId="{A97EB53F-9447-4F18-A2C3-FE685DF5DB62}" dt="2026-04-10T09:42:55.046" v="88" actId="34135"/>
          <ac:spMkLst>
            <pc:docMk/>
            <pc:sldMk cId="2713712664" sldId="260"/>
            <ac:spMk id="7" creationId="{CE17595D-B3C0-9528-5038-79FBDF4D9C19}"/>
          </ac:spMkLst>
        </pc:spChg>
        <pc:spChg chg="mod">
          <ac:chgData name="Michal Wlodarczyk" userId="0e2bc53b-1c87-4a06-b9a2-79ce1703f829" providerId="ADAL" clId="{A97EB53F-9447-4F18-A2C3-FE685DF5DB62}" dt="2026-04-12T18:51:21.520" v="696" actId="20577"/>
          <ac:spMkLst>
            <pc:docMk/>
            <pc:sldMk cId="2713712664" sldId="260"/>
            <ac:spMk id="11" creationId="{89AF442B-1371-E8AC-BB87-106B189B424F}"/>
          </ac:spMkLst>
        </pc:spChg>
        <pc:spChg chg="mod">
          <ac:chgData name="Michal Wlodarczyk" userId="0e2bc53b-1c87-4a06-b9a2-79ce1703f829" providerId="ADAL" clId="{A97EB53F-9447-4F18-A2C3-FE685DF5DB62}" dt="2026-04-10T09:50:08.455" v="114" actId="164"/>
          <ac:spMkLst>
            <pc:docMk/>
            <pc:sldMk cId="2713712664" sldId="260"/>
            <ac:spMk id="12" creationId="{6499BA68-D965-2E4E-FB34-E4DCF58D0BCC}"/>
          </ac:spMkLst>
        </pc:spChg>
        <pc:spChg chg="mod">
          <ac:chgData name="Michal Wlodarczyk" userId="0e2bc53b-1c87-4a06-b9a2-79ce1703f829" providerId="ADAL" clId="{A97EB53F-9447-4F18-A2C3-FE685DF5DB62}" dt="2026-04-10T09:50:08.455" v="114" actId="164"/>
          <ac:spMkLst>
            <pc:docMk/>
            <pc:sldMk cId="2713712664" sldId="260"/>
            <ac:spMk id="13" creationId="{6EE93A05-B20E-598F-67EF-1216DB5AA6BF}"/>
          </ac:spMkLst>
        </pc:spChg>
        <pc:spChg chg="mod">
          <ac:chgData name="Michal Wlodarczyk" userId="0e2bc53b-1c87-4a06-b9a2-79ce1703f829" providerId="ADAL" clId="{A97EB53F-9447-4F18-A2C3-FE685DF5DB62}" dt="2026-04-10T09:50:08.455" v="114" actId="164"/>
          <ac:spMkLst>
            <pc:docMk/>
            <pc:sldMk cId="2713712664" sldId="260"/>
            <ac:spMk id="14" creationId="{8C6D7B74-D393-E5DB-B6E8-BF4F424FF51E}"/>
          </ac:spMkLst>
        </pc:spChg>
        <pc:spChg chg="mod">
          <ac:chgData name="Michal Wlodarczyk" userId="0e2bc53b-1c87-4a06-b9a2-79ce1703f829" providerId="ADAL" clId="{A97EB53F-9447-4F18-A2C3-FE685DF5DB62}" dt="2026-04-10T09:50:08.455" v="114" actId="164"/>
          <ac:spMkLst>
            <pc:docMk/>
            <pc:sldMk cId="2713712664" sldId="260"/>
            <ac:spMk id="15" creationId="{CB9F50D8-C2AC-BC68-A784-6E20D0FFFCC0}"/>
          </ac:spMkLst>
        </pc:spChg>
        <pc:spChg chg="mod">
          <ac:chgData name="Michal Wlodarczyk" userId="0e2bc53b-1c87-4a06-b9a2-79ce1703f829" providerId="ADAL" clId="{A97EB53F-9447-4F18-A2C3-FE685DF5DB62}" dt="2026-04-10T09:50:08.455" v="114" actId="164"/>
          <ac:spMkLst>
            <pc:docMk/>
            <pc:sldMk cId="2713712664" sldId="260"/>
            <ac:spMk id="20" creationId="{F6E40B17-C35B-0351-25CB-F39942F1F7BB}"/>
          </ac:spMkLst>
        </pc:spChg>
        <pc:spChg chg="mod">
          <ac:chgData name="Michal Wlodarczyk" userId="0e2bc53b-1c87-4a06-b9a2-79ce1703f829" providerId="ADAL" clId="{A97EB53F-9447-4F18-A2C3-FE685DF5DB62}" dt="2026-04-10T09:50:08.455" v="114" actId="164"/>
          <ac:spMkLst>
            <pc:docMk/>
            <pc:sldMk cId="2713712664" sldId="260"/>
            <ac:spMk id="36" creationId="{F371B34E-AD82-E0E5-323B-03E471B25EB0}"/>
          </ac:spMkLst>
        </pc:spChg>
        <pc:spChg chg="mod">
          <ac:chgData name="Michal Wlodarczyk" userId="0e2bc53b-1c87-4a06-b9a2-79ce1703f829" providerId="ADAL" clId="{A97EB53F-9447-4F18-A2C3-FE685DF5DB62}" dt="2026-04-10T09:50:08.455" v="114" actId="164"/>
          <ac:spMkLst>
            <pc:docMk/>
            <pc:sldMk cId="2713712664" sldId="260"/>
            <ac:spMk id="37" creationId="{ADCD106F-BFE8-EFCF-B484-93EA584C368C}"/>
          </ac:spMkLst>
        </pc:spChg>
        <pc:spChg chg="mod">
          <ac:chgData name="Michal Wlodarczyk" userId="0e2bc53b-1c87-4a06-b9a2-79ce1703f829" providerId="ADAL" clId="{A97EB53F-9447-4F18-A2C3-FE685DF5DB62}" dt="2026-04-10T09:50:08.455" v="114" actId="164"/>
          <ac:spMkLst>
            <pc:docMk/>
            <pc:sldMk cId="2713712664" sldId="260"/>
            <ac:spMk id="38" creationId="{E295C5B4-F5FC-B925-A873-160245A9A63A}"/>
          </ac:spMkLst>
        </pc:spChg>
        <pc:spChg chg="mod">
          <ac:chgData name="Michal Wlodarczyk" userId="0e2bc53b-1c87-4a06-b9a2-79ce1703f829" providerId="ADAL" clId="{A97EB53F-9447-4F18-A2C3-FE685DF5DB62}" dt="2026-04-10T09:50:08.455" v="114" actId="164"/>
          <ac:spMkLst>
            <pc:docMk/>
            <pc:sldMk cId="2713712664" sldId="260"/>
            <ac:spMk id="46" creationId="{05001B0E-3550-7B70-C8BA-FC04864B6309}"/>
          </ac:spMkLst>
        </pc:spChg>
        <pc:spChg chg="mod">
          <ac:chgData name="Michal Wlodarczyk" userId="0e2bc53b-1c87-4a06-b9a2-79ce1703f829" providerId="ADAL" clId="{A97EB53F-9447-4F18-A2C3-FE685DF5DB62}" dt="2026-04-10T09:50:08.455" v="114" actId="164"/>
          <ac:spMkLst>
            <pc:docMk/>
            <pc:sldMk cId="2713712664" sldId="260"/>
            <ac:spMk id="51" creationId="{F73D5BD7-9CE7-56BE-2586-6AA2EA624C57}"/>
          </ac:spMkLst>
        </pc:spChg>
        <pc:grpChg chg="mod">
          <ac:chgData name="Michal Wlodarczyk" userId="0e2bc53b-1c87-4a06-b9a2-79ce1703f829" providerId="ADAL" clId="{A97EB53F-9447-4F18-A2C3-FE685DF5DB62}" dt="2026-04-10T09:42:55.046" v="88" actId="34135"/>
          <ac:grpSpMkLst>
            <pc:docMk/>
            <pc:sldMk cId="2713712664" sldId="260"/>
            <ac:grpSpMk id="5" creationId="{308FC4E0-00DE-5995-BDA3-DCB2C9EE0197}"/>
          </ac:grpSpMkLst>
        </pc:grpChg>
        <pc:grpChg chg="mod">
          <ac:chgData name="Michal Wlodarczyk" userId="0e2bc53b-1c87-4a06-b9a2-79ce1703f829" providerId="ADAL" clId="{A97EB53F-9447-4F18-A2C3-FE685DF5DB62}" dt="2026-04-10T09:50:17.850" v="116" actId="12788"/>
          <ac:grpSpMkLst>
            <pc:docMk/>
            <pc:sldMk cId="2713712664" sldId="260"/>
            <ac:grpSpMk id="58" creationId="{16355AEE-EA3A-D82F-947F-BCE3C8187782}"/>
          </ac:grpSpMkLst>
        </pc:grpChg>
        <pc:picChg chg="add mod">
          <ac:chgData name="Michal Wlodarczyk" userId="0e2bc53b-1c87-4a06-b9a2-79ce1703f829" providerId="ADAL" clId="{A97EB53F-9447-4F18-A2C3-FE685DF5DB62}" dt="2026-04-10T09:49:49.508" v="112" actId="1076"/>
          <ac:picMkLst>
            <pc:docMk/>
            <pc:sldMk cId="2713712664" sldId="260"/>
            <ac:picMk id="57" creationId="{1717C773-A9E2-CC1D-059C-353F576FF2EE}"/>
          </ac:picMkLst>
        </pc:picChg>
      </pc:sldChg>
      <pc:sldChg chg="modSp mod ord">
        <pc:chgData name="Michal Wlodarczyk" userId="0e2bc53b-1c87-4a06-b9a2-79ce1703f829" providerId="ADAL" clId="{A97EB53F-9447-4F18-A2C3-FE685DF5DB62}" dt="2026-04-10T10:41:14.968" v="307" actId="20577"/>
        <pc:sldMkLst>
          <pc:docMk/>
          <pc:sldMk cId="3526654856" sldId="261"/>
        </pc:sldMkLst>
        <pc:spChg chg="mod">
          <ac:chgData name="Michal Wlodarczyk" userId="0e2bc53b-1c87-4a06-b9a2-79ce1703f829" providerId="ADAL" clId="{A97EB53F-9447-4F18-A2C3-FE685DF5DB62}" dt="2026-04-10T10:41:14.968" v="307" actId="20577"/>
          <ac:spMkLst>
            <pc:docMk/>
            <pc:sldMk cId="3526654856" sldId="261"/>
            <ac:spMk id="12" creationId="{4D0077EC-6CBA-962D-413D-882B4B58455F}"/>
          </ac:spMkLst>
        </pc:spChg>
      </pc:sldChg>
      <pc:sldChg chg="modSp mod">
        <pc:chgData name="Michal Wlodarczyk" userId="0e2bc53b-1c87-4a06-b9a2-79ce1703f829" providerId="ADAL" clId="{A97EB53F-9447-4F18-A2C3-FE685DF5DB62}" dt="2026-04-10T10:12:57.491" v="156" actId="20577"/>
        <pc:sldMkLst>
          <pc:docMk/>
          <pc:sldMk cId="2395741817" sldId="263"/>
        </pc:sldMkLst>
        <pc:spChg chg="mod">
          <ac:chgData name="Michal Wlodarczyk" userId="0e2bc53b-1c87-4a06-b9a2-79ce1703f829" providerId="ADAL" clId="{A97EB53F-9447-4F18-A2C3-FE685DF5DB62}" dt="2026-04-10T10:12:57.491" v="156" actId="20577"/>
          <ac:spMkLst>
            <pc:docMk/>
            <pc:sldMk cId="2395741817" sldId="263"/>
            <ac:spMk id="12" creationId="{97C311AA-252A-6732-4CE0-450AC28A7B78}"/>
          </ac:spMkLst>
        </pc:spChg>
      </pc:sldChg>
      <pc:sldChg chg="modSp mod">
        <pc:chgData name="Michal Wlodarczyk" userId="0e2bc53b-1c87-4a06-b9a2-79ce1703f829" providerId="ADAL" clId="{A97EB53F-9447-4F18-A2C3-FE685DF5DB62}" dt="2026-04-10T15:39:48.722" v="508" actId="20577"/>
        <pc:sldMkLst>
          <pc:docMk/>
          <pc:sldMk cId="1132343052" sldId="264"/>
        </pc:sldMkLst>
        <pc:spChg chg="mod">
          <ac:chgData name="Michal Wlodarczyk" userId="0e2bc53b-1c87-4a06-b9a2-79ce1703f829" providerId="ADAL" clId="{A97EB53F-9447-4F18-A2C3-FE685DF5DB62}" dt="2026-04-10T15:39:48.722" v="508" actId="20577"/>
          <ac:spMkLst>
            <pc:docMk/>
            <pc:sldMk cId="1132343052" sldId="264"/>
            <ac:spMk id="11" creationId="{2340637B-A2F2-1FE3-95D8-11AEF41FFF37}"/>
          </ac:spMkLst>
        </pc:spChg>
        <pc:spChg chg="mod">
          <ac:chgData name="Michal Wlodarczyk" userId="0e2bc53b-1c87-4a06-b9a2-79ce1703f829" providerId="ADAL" clId="{A97EB53F-9447-4F18-A2C3-FE685DF5DB62}" dt="2026-04-10T10:14:19.825" v="241" actId="1076"/>
          <ac:spMkLst>
            <pc:docMk/>
            <pc:sldMk cId="1132343052" sldId="264"/>
            <ac:spMk id="454" creationId="{E2D1FC9A-6391-BD87-1D7C-BEEC6545A4C9}"/>
          </ac:spMkLst>
        </pc:spChg>
        <pc:cxnChg chg="mod">
          <ac:chgData name="Michal Wlodarczyk" userId="0e2bc53b-1c87-4a06-b9a2-79ce1703f829" providerId="ADAL" clId="{A97EB53F-9447-4F18-A2C3-FE685DF5DB62}" dt="2026-04-10T10:14:21.586" v="242" actId="14100"/>
          <ac:cxnSpMkLst>
            <pc:docMk/>
            <pc:sldMk cId="1132343052" sldId="264"/>
            <ac:cxnSpMk id="450" creationId="{2607C820-65D3-E67F-31F5-6E8514A82A84}"/>
          </ac:cxnSpMkLst>
        </pc:cxnChg>
      </pc:sldChg>
      <pc:sldChg chg="addSp delSp modSp mod">
        <pc:chgData name="Michal Wlodarczyk" userId="0e2bc53b-1c87-4a06-b9a2-79ce1703f829" providerId="ADAL" clId="{A97EB53F-9447-4F18-A2C3-FE685DF5DB62}" dt="2026-04-10T14:57:34.714" v="475" actId="20577"/>
        <pc:sldMkLst>
          <pc:docMk/>
          <pc:sldMk cId="2343350537" sldId="265"/>
        </pc:sldMkLst>
        <pc:spChg chg="mod">
          <ac:chgData name="Michal Wlodarczyk" userId="0e2bc53b-1c87-4a06-b9a2-79ce1703f829" providerId="ADAL" clId="{A97EB53F-9447-4F18-A2C3-FE685DF5DB62}" dt="2026-04-10T14:57:34.714" v="475" actId="20577"/>
          <ac:spMkLst>
            <pc:docMk/>
            <pc:sldMk cId="2343350537" sldId="265"/>
            <ac:spMk id="237" creationId="{85025737-23E9-C521-E191-DDABA8027BC2}"/>
          </ac:spMkLst>
        </pc:spChg>
        <pc:spChg chg="mod topLvl">
          <ac:chgData name="Michal Wlodarczyk" userId="0e2bc53b-1c87-4a06-b9a2-79ce1703f829" providerId="ADAL" clId="{A97EB53F-9447-4F18-A2C3-FE685DF5DB62}" dt="2026-04-10T10:15:19.174" v="249" actId="164"/>
          <ac:spMkLst>
            <pc:docMk/>
            <pc:sldMk cId="2343350537" sldId="265"/>
            <ac:spMk id="281" creationId="{5BBE8E94-4750-F6BD-78EA-046BC861CD3B}"/>
          </ac:spMkLst>
        </pc:spChg>
        <pc:spChg chg="mod topLvl">
          <ac:chgData name="Michal Wlodarczyk" userId="0e2bc53b-1c87-4a06-b9a2-79ce1703f829" providerId="ADAL" clId="{A97EB53F-9447-4F18-A2C3-FE685DF5DB62}" dt="2026-04-10T10:15:19.174" v="249" actId="164"/>
          <ac:spMkLst>
            <pc:docMk/>
            <pc:sldMk cId="2343350537" sldId="265"/>
            <ac:spMk id="282" creationId="{EA2AD25C-6E86-C728-51C3-3E4B8A038CFA}"/>
          </ac:spMkLst>
        </pc:spChg>
        <pc:spChg chg="mod topLvl">
          <ac:chgData name="Michal Wlodarczyk" userId="0e2bc53b-1c87-4a06-b9a2-79ce1703f829" providerId="ADAL" clId="{A97EB53F-9447-4F18-A2C3-FE685DF5DB62}" dt="2026-04-10T10:15:19.174" v="249" actId="164"/>
          <ac:spMkLst>
            <pc:docMk/>
            <pc:sldMk cId="2343350537" sldId="265"/>
            <ac:spMk id="283" creationId="{DFB4BD82-86B7-EAF0-2C67-893F9191BDB4}"/>
          </ac:spMkLst>
        </pc:spChg>
        <pc:grpChg chg="add mod">
          <ac:chgData name="Michal Wlodarczyk" userId="0e2bc53b-1c87-4a06-b9a2-79ce1703f829" providerId="ADAL" clId="{A97EB53F-9447-4F18-A2C3-FE685DF5DB62}" dt="2026-04-10T10:15:21.398" v="250" actId="1076"/>
          <ac:grpSpMkLst>
            <pc:docMk/>
            <pc:sldMk cId="2343350537" sldId="265"/>
            <ac:grpSpMk id="8" creationId="{8890C8B4-3523-6209-AB91-5A747B3D11E8}"/>
          </ac:grpSpMkLst>
        </pc:grpChg>
        <pc:grpChg chg="mod topLvl">
          <ac:chgData name="Michal Wlodarczyk" userId="0e2bc53b-1c87-4a06-b9a2-79ce1703f829" providerId="ADAL" clId="{A97EB53F-9447-4F18-A2C3-FE685DF5DB62}" dt="2026-04-10T10:15:19.174" v="249" actId="164"/>
          <ac:grpSpMkLst>
            <pc:docMk/>
            <pc:sldMk cId="2343350537" sldId="265"/>
            <ac:grpSpMk id="284" creationId="{1A269E88-3AAA-0FB6-B5ED-6978290AF726}"/>
          </ac:grpSpMkLst>
        </pc:grpChg>
        <pc:cxnChg chg="mod">
          <ac:chgData name="Michal Wlodarczyk" userId="0e2bc53b-1c87-4a06-b9a2-79ce1703f829" providerId="ADAL" clId="{A97EB53F-9447-4F18-A2C3-FE685DF5DB62}" dt="2026-04-10T10:15:08.880" v="246" actId="14100"/>
          <ac:cxnSpMkLst>
            <pc:docMk/>
            <pc:sldMk cId="2343350537" sldId="265"/>
            <ac:cxnSpMk id="279" creationId="{C7A30646-CBFE-3921-D2F7-E34F5CB74C11}"/>
          </ac:cxnSpMkLst>
        </pc:cxnChg>
        <pc:cxnChg chg="mod">
          <ac:chgData name="Michal Wlodarczyk" userId="0e2bc53b-1c87-4a06-b9a2-79ce1703f829" providerId="ADAL" clId="{A97EB53F-9447-4F18-A2C3-FE685DF5DB62}" dt="2026-04-10T10:14:51.340" v="244" actId="165"/>
          <ac:cxnSpMkLst>
            <pc:docMk/>
            <pc:sldMk cId="2343350537" sldId="265"/>
            <ac:cxnSpMk id="280" creationId="{96A8E0A0-5430-AED4-993B-8057DA66D370}"/>
          </ac:cxnSpMkLst>
        </pc:cxnChg>
      </pc:sldChg>
      <pc:sldChg chg="modSp mod">
        <pc:chgData name="Michal Wlodarczyk" userId="0e2bc53b-1c87-4a06-b9a2-79ce1703f829" providerId="ADAL" clId="{A97EB53F-9447-4F18-A2C3-FE685DF5DB62}" dt="2026-04-10T10:25:30.140" v="255" actId="20577"/>
        <pc:sldMkLst>
          <pc:docMk/>
          <pc:sldMk cId="2477884776" sldId="266"/>
        </pc:sldMkLst>
        <pc:spChg chg="mod">
          <ac:chgData name="Michal Wlodarczyk" userId="0e2bc53b-1c87-4a06-b9a2-79ce1703f829" providerId="ADAL" clId="{A97EB53F-9447-4F18-A2C3-FE685DF5DB62}" dt="2026-04-10T10:25:30.140" v="255" actId="20577"/>
          <ac:spMkLst>
            <pc:docMk/>
            <pc:sldMk cId="2477884776" sldId="266"/>
            <ac:spMk id="12" creationId="{276655DD-F3F0-0A58-83A2-E4884DE5D4EF}"/>
          </ac:spMkLst>
        </pc:spChg>
      </pc:sldChg>
      <pc:sldChg chg="addSp delSp modSp mod">
        <pc:chgData name="Michal Wlodarczyk" userId="0e2bc53b-1c87-4a06-b9a2-79ce1703f829" providerId="ADAL" clId="{A97EB53F-9447-4F18-A2C3-FE685DF5DB62}" dt="2026-04-10T20:01:49.510" v="663" actId="1037"/>
        <pc:sldMkLst>
          <pc:docMk/>
          <pc:sldMk cId="577072885" sldId="267"/>
        </pc:sldMkLst>
        <pc:spChg chg="add mod">
          <ac:chgData name="Michal Wlodarczyk" userId="0e2bc53b-1c87-4a06-b9a2-79ce1703f829" providerId="ADAL" clId="{A97EB53F-9447-4F18-A2C3-FE685DF5DB62}" dt="2026-04-10T20:01:49.510" v="663" actId="1037"/>
          <ac:spMkLst>
            <pc:docMk/>
            <pc:sldMk cId="577072885" sldId="267"/>
            <ac:spMk id="4" creationId="{80D1EB1D-98E7-588F-268C-3CB4D50AE2E2}"/>
          </ac:spMkLst>
        </pc:spChg>
        <pc:spChg chg="mod">
          <ac:chgData name="Michal Wlodarczyk" userId="0e2bc53b-1c87-4a06-b9a2-79ce1703f829" providerId="ADAL" clId="{A97EB53F-9447-4F18-A2C3-FE685DF5DB62}" dt="2026-04-10T19:57:21.917" v="599" actId="34135"/>
          <ac:spMkLst>
            <pc:docMk/>
            <pc:sldMk cId="577072885" sldId="267"/>
            <ac:spMk id="6" creationId="{82959A9E-DB43-5E95-0964-4D0BBA36C4E6}"/>
          </ac:spMkLst>
        </pc:spChg>
        <pc:spChg chg="mod">
          <ac:chgData name="Michal Wlodarczyk" userId="0e2bc53b-1c87-4a06-b9a2-79ce1703f829" providerId="ADAL" clId="{A97EB53F-9447-4F18-A2C3-FE685DF5DB62}" dt="2026-04-10T19:57:21.917" v="599" actId="34135"/>
          <ac:spMkLst>
            <pc:docMk/>
            <pc:sldMk cId="577072885" sldId="267"/>
            <ac:spMk id="7" creationId="{F6022869-8724-702E-16B9-FDD261E63B8C}"/>
          </ac:spMkLst>
        </pc:spChg>
        <pc:spChg chg="mod">
          <ac:chgData name="Michal Wlodarczyk" userId="0e2bc53b-1c87-4a06-b9a2-79ce1703f829" providerId="ADAL" clId="{A97EB53F-9447-4F18-A2C3-FE685DF5DB62}" dt="2026-04-10T15:46:34.348" v="517" actId="20577"/>
          <ac:spMkLst>
            <pc:docMk/>
            <pc:sldMk cId="577072885" sldId="267"/>
            <ac:spMk id="12" creationId="{AB61D8A7-385E-8218-83F5-81A21629261A}"/>
          </ac:spMkLst>
        </pc:spChg>
        <pc:spChg chg="mod">
          <ac:chgData name="Michal Wlodarczyk" userId="0e2bc53b-1c87-4a06-b9a2-79ce1703f829" providerId="ADAL" clId="{A97EB53F-9447-4F18-A2C3-FE685DF5DB62}" dt="2026-04-10T19:58:00.826" v="652" actId="206"/>
          <ac:spMkLst>
            <pc:docMk/>
            <pc:sldMk cId="577072885" sldId="267"/>
            <ac:spMk id="14" creationId="{8844F95E-C59E-F8F9-0291-E948CAFA3698}"/>
          </ac:spMkLst>
        </pc:spChg>
        <pc:spChg chg="mod">
          <ac:chgData name="Michal Wlodarczyk" userId="0e2bc53b-1c87-4a06-b9a2-79ce1703f829" providerId="ADAL" clId="{A97EB53F-9447-4F18-A2C3-FE685DF5DB62}" dt="2026-04-10T19:57:45.215" v="650" actId="1036"/>
          <ac:spMkLst>
            <pc:docMk/>
            <pc:sldMk cId="577072885" sldId="267"/>
            <ac:spMk id="18" creationId="{CE128B44-2C5F-CA70-92CF-2DEAC5DAFE19}"/>
          </ac:spMkLst>
        </pc:spChg>
        <pc:grpChg chg="mod">
          <ac:chgData name="Michal Wlodarczyk" userId="0e2bc53b-1c87-4a06-b9a2-79ce1703f829" providerId="ADAL" clId="{A97EB53F-9447-4F18-A2C3-FE685DF5DB62}" dt="2026-04-10T19:57:21.917" v="599" actId="34135"/>
          <ac:grpSpMkLst>
            <pc:docMk/>
            <pc:sldMk cId="577072885" sldId="267"/>
            <ac:grpSpMk id="5" creationId="{313D1E34-E516-FF30-0910-488CFEF7E7D6}"/>
          </ac:grpSpMkLst>
        </pc:grpChg>
        <pc:picChg chg="add mod">
          <ac:chgData name="Michal Wlodarczyk" userId="0e2bc53b-1c87-4a06-b9a2-79ce1703f829" providerId="ADAL" clId="{A97EB53F-9447-4F18-A2C3-FE685DF5DB62}" dt="2026-04-10T19:57:39.976" v="642" actId="1037"/>
          <ac:picMkLst>
            <pc:docMk/>
            <pc:sldMk cId="577072885" sldId="267"/>
            <ac:picMk id="3" creationId="{96D42411-3E08-1B80-6AF1-FC44919A3001}"/>
          </ac:picMkLst>
        </pc:picChg>
      </pc:sldChg>
      <pc:sldChg chg="modSp mod">
        <pc:chgData name="Michal Wlodarczyk" userId="0e2bc53b-1c87-4a06-b9a2-79ce1703f829" providerId="ADAL" clId="{A97EB53F-9447-4F18-A2C3-FE685DF5DB62}" dt="2026-04-10T11:04:15.175" v="438" actId="20577"/>
        <pc:sldMkLst>
          <pc:docMk/>
          <pc:sldMk cId="3123208793" sldId="268"/>
        </pc:sldMkLst>
        <pc:spChg chg="mod">
          <ac:chgData name="Michal Wlodarczyk" userId="0e2bc53b-1c87-4a06-b9a2-79ce1703f829" providerId="ADAL" clId="{A97EB53F-9447-4F18-A2C3-FE685DF5DB62}" dt="2026-04-10T11:04:15.175" v="438" actId="20577"/>
          <ac:spMkLst>
            <pc:docMk/>
            <pc:sldMk cId="3123208793" sldId="268"/>
            <ac:spMk id="10" creationId="{BB212171-D62B-2788-0249-C914E49C618E}"/>
          </ac:spMkLst>
        </pc:spChg>
      </pc:sldChg>
      <pc:sldChg chg="modSp mod">
        <pc:chgData name="Michal Wlodarczyk" userId="0e2bc53b-1c87-4a06-b9a2-79ce1703f829" providerId="ADAL" clId="{A97EB53F-9447-4F18-A2C3-FE685DF5DB62}" dt="2026-04-10T11:11:52.558" v="440" actId="20577"/>
        <pc:sldMkLst>
          <pc:docMk/>
          <pc:sldMk cId="1654457258" sldId="269"/>
        </pc:sldMkLst>
        <pc:spChg chg="mod">
          <ac:chgData name="Michal Wlodarczyk" userId="0e2bc53b-1c87-4a06-b9a2-79ce1703f829" providerId="ADAL" clId="{A97EB53F-9447-4F18-A2C3-FE685DF5DB62}" dt="2026-04-10T11:11:52.558" v="440" actId="20577"/>
          <ac:spMkLst>
            <pc:docMk/>
            <pc:sldMk cId="1654457258" sldId="269"/>
            <ac:spMk id="12" creationId="{D964F63F-93C2-B495-B1FA-B35CED4693B5}"/>
          </ac:spMkLst>
        </pc:spChg>
      </pc:sldChg>
      <pc:sldChg chg="modSp mod">
        <pc:chgData name="Michal Wlodarczyk" userId="0e2bc53b-1c87-4a06-b9a2-79ce1703f829" providerId="ADAL" clId="{A97EB53F-9447-4F18-A2C3-FE685DF5DB62}" dt="2026-04-12T18:51:05.837" v="681" actId="20577"/>
        <pc:sldMkLst>
          <pc:docMk/>
          <pc:sldMk cId="3813613302" sldId="271"/>
        </pc:sldMkLst>
        <pc:spChg chg="mod">
          <ac:chgData name="Michal Wlodarczyk" userId="0e2bc53b-1c87-4a06-b9a2-79ce1703f829" providerId="ADAL" clId="{A97EB53F-9447-4F18-A2C3-FE685DF5DB62}" dt="2026-04-12T18:51:05.837" v="681" actId="20577"/>
          <ac:spMkLst>
            <pc:docMk/>
            <pc:sldMk cId="3813613302" sldId="271"/>
            <ac:spMk id="338" creationId="{147FCEB9-6AFF-952A-AF58-EDEE016AA56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6770E-6E21-49CC-A96B-36ABBCD92829}" type="datetimeFigureOut">
              <a:rPr lang="en-GB" smtClean="0"/>
              <a:t>11/04/2026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22AB2-06D6-47EB-B0C6-C26131846D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242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22AB2-06D6-47EB-B0C6-C26131846DA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69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proportional counters work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EBA5F-AF9B-4C2C-8954-21ABF373426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48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High voltage -&gt; avalanches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EBA5F-AF9B-4C2C-8954-21ABF373426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28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sneezing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EBA5F-AF9B-4C2C-8954-21ABF373426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664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Graph showing energy losses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EBA5F-AF9B-4C2C-8954-21ABF373426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572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the ionisation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EBA5F-AF9B-4C2C-8954-21ABF373426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26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16E8-1777-11E6-B790-331EB8168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6EBCC-1CFF-719D-1526-54B160A77F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2C24-1205-65EC-DADC-3FA75A280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5A7-6B34-4BA1-82DC-9755C4229B5A}" type="datetime1">
              <a:rPr lang="en-GB" smtClean="0"/>
              <a:t>11/04/2026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1C321-D681-4482-2AFA-64AEEA26D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F72EA-C6DE-B052-6166-A3C262FD6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13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6F4A7-E7D8-C8DC-C134-4C9A18C01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80F6E-E42D-63D3-EE60-E4240EA90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960EB-A02F-DF59-BA64-840BB5B7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A080-2468-4575-BADF-423D01F68575}" type="datetime1">
              <a:rPr lang="en-GB" smtClean="0"/>
              <a:t>11/04/2026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865C5-2731-3305-D9DC-9F7036B7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BD45B-E7EE-7B8C-1FD8-4E6A8AD9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52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8A3A07-03BF-7D97-044D-A495D9950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FE425-D512-2598-00C8-ED600C50F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F277B-501F-4CC9-AB04-941AB3BE8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1A4C-14D3-4016-8DB0-7CE9E8CBC74B}" type="datetime1">
              <a:rPr lang="en-GB" smtClean="0"/>
              <a:t>11/04/2026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7F97B-4A92-0E4C-59B4-68CC0DAE6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BF7C4-F39C-4636-C322-2EC8207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81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514-9532-1F05-297B-C51E2F3EA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B41B9-5351-E128-EDD6-60B979024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7C56D-A1BE-DE37-49A4-D4E46396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F9F44-54EB-4967-9420-C8D878E0D9B2}" type="datetime1">
              <a:rPr lang="en-GB" smtClean="0"/>
              <a:t>11/04/2026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2EA36-A4BA-80F5-1A51-972E5F78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0C3C-B569-2513-F4A1-82184E3C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85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C9075-E677-5385-E324-576C4E83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6CA4C-0B3F-D0BE-4C7D-BAC5EFA50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ACE69-8916-4F5E-EFE8-FBD6C7C94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50A4-51D8-4222-86C1-A32C673FCB70}" type="datetime1">
              <a:rPr lang="en-GB" smtClean="0"/>
              <a:t>11/04/2026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ADC68-9C10-535E-9732-5DAC493F3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FE988-F5AE-8A82-9970-8016CBFD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51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1D3A6-19B3-EA1F-EF12-904C3A33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3C67A-99F2-A94F-3C43-351DB8BAD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02547-AC1F-850A-EA49-A9791F3BE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F1FA6-FD0C-03F8-8507-E058A7B6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466E-09A1-4F12-9369-C01FBB2CA1EF}" type="datetime1">
              <a:rPr lang="en-GB" smtClean="0"/>
              <a:t>11/04/2026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9E003-E49F-E241-1E77-2DCC0F87C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FA2B0-A821-3FB0-7099-27C0DF28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66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78605-1738-E1B9-7605-8B3A4697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B7D8F-F576-821F-674D-87F880169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2F2C0-CFDC-D87F-0E2E-6C63388AB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C14B8-072F-482E-52D0-94F6F4EF4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16853C-0BCC-D8EA-56B1-1B406308F6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48C54D-46F4-7301-78D8-BECDD0A75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886C2-CDA6-4E6E-95E2-510085C9151D}" type="datetime1">
              <a:rPr lang="en-GB" smtClean="0"/>
              <a:t>11/04/2026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61D588-0597-82EA-B1AA-176DA7AEC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6804-E790-7E8D-1B10-7D38EA97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65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D9D36-F9CE-577E-26D8-F0A1EE20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02106-06DE-9B28-B55D-A0985775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1EF4-F481-4540-A84E-2BA67A2DD389}" type="datetime1">
              <a:rPr lang="en-GB" smtClean="0"/>
              <a:t>11/04/2026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7CBAE0-4449-97D6-0849-24156B496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4F4B1-01D7-B1E7-3002-2CE8F86C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8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EA53B4-8782-5E1E-49D8-9D972744A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5867-8B87-45BB-B337-ADB56A837682}" type="datetime1">
              <a:rPr lang="en-GB" smtClean="0"/>
              <a:t>11/04/2026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53D9D3-18DF-4124-560F-270D7096E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C558E-B0E9-3BC6-A493-184ED2FF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51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20280-C3F5-B021-626F-A504E11F9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F0645-4666-0320-C15E-33AE5A0DD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5C623-1695-83A9-7721-F3DB064DD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721B9-CC21-B63A-E968-B1A97F8B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CE25-69D5-4829-BA82-34C58C1FCB86}" type="datetime1">
              <a:rPr lang="en-GB" smtClean="0"/>
              <a:t>11/04/2026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B2785-E455-30FA-F93D-7E016C55F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B166C-6E9F-4DD4-626E-7AA745CA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7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4E76-C8DE-F546-8298-36822B85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5EDDAF-0BF0-8917-157C-0990EDBB7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52603-49A5-4CDF-5437-55383802E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18EA0-D348-4B8F-2A41-1459B2B0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CE5A-8153-4CE0-925E-6BAE63412928}" type="datetime1">
              <a:rPr lang="en-GB" smtClean="0"/>
              <a:t>11/04/2026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9F6DB-AFD3-2FF2-E71D-247454B8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BFC5F-0B9D-D68A-F1DE-FDDDE0AB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76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1237A8-3BFF-CFE0-65EA-239313F4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FE26C-6CC5-8CC2-8914-ECC09FD44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846B5-7900-A1C5-1A05-C2B541C6F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36461-67ED-4DB6-B022-F3925AAE5D1D}" type="datetime1">
              <a:rPr lang="en-GB" smtClean="0"/>
              <a:t>11/04/2026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EEC58-2500-4049-E7B1-D2754601E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9B2-D1BD-640B-9098-94C3089A8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51F6B9-D4FE-45D6-BBCB-A195D828DB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7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957B0DE6-6CB1-3203-3285-33FF2EBF4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CF4E9B-7406-7316-9E63-9EE4D5BDA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13D3D3-6EAF-ACC7-A34E-B95E3F25260D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1D3D95-E841-3479-03CF-6718F9DA9FE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B9E7E0-277D-D1E2-AC54-8507AFF44A75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2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D3B8220-396F-E1C3-5C75-E5910C848D7D}"/>
              </a:ext>
            </a:extLst>
          </p:cNvPr>
          <p:cNvSpPr txBox="1"/>
          <p:nvPr/>
        </p:nvSpPr>
        <p:spPr>
          <a:xfrm>
            <a:off x="2171700" y="160621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Particle identification with Bragg spectroscopy at ISS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3BEE8D-D3E1-2407-8A8E-CF241952168C}"/>
              </a:ext>
            </a:extLst>
          </p:cNvPr>
          <p:cNvGrpSpPr/>
          <p:nvPr/>
        </p:nvGrpSpPr>
        <p:grpSpPr>
          <a:xfrm>
            <a:off x="351970" y="5451275"/>
            <a:ext cx="11488060" cy="1075399"/>
            <a:chOff x="419609" y="5451275"/>
            <a:chExt cx="11488060" cy="1075399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278E817-6D70-46AD-8240-68EDFFD9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9609" y="5451275"/>
              <a:ext cx="2980500" cy="1018394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2316C9F-D753-7737-4FBF-463044811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69507" y="5508280"/>
              <a:ext cx="2396621" cy="101839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C2E5790-873A-CD40-9907-22E43DFED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58708" y="5508280"/>
              <a:ext cx="3448961" cy="1018394"/>
            </a:xfrm>
            <a:prstGeom prst="rect">
              <a:avLst/>
            </a:prstGeom>
          </p:spPr>
        </p:pic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292470A-884C-DBEF-2DFF-29F506CF4809}"/>
              </a:ext>
            </a:extLst>
          </p:cNvPr>
          <p:cNvSpPr/>
          <p:nvPr/>
        </p:nvSpPr>
        <p:spPr>
          <a:xfrm>
            <a:off x="2948239" y="3916858"/>
            <a:ext cx="1151718" cy="1536"/>
          </a:xfrm>
          <a:custGeom>
            <a:avLst/>
            <a:gdLst>
              <a:gd name="connsiteX0" fmla="*/ 1214044 w 1214281"/>
              <a:gd name="connsiteY0" fmla="*/ -148 h 1619"/>
              <a:gd name="connsiteX1" fmla="*/ -238 w 1214281"/>
              <a:gd name="connsiteY1" fmla="*/ 1472 h 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4281" h="1619">
                <a:moveTo>
                  <a:pt x="1214044" y="-148"/>
                </a:moveTo>
                <a:lnTo>
                  <a:pt x="-238" y="1472"/>
                </a:lnTo>
              </a:path>
            </a:pathLst>
          </a:custGeom>
          <a:noFill/>
          <a:ln w="50400" cap="flat">
            <a:solidFill>
              <a:srgbClr val="000000"/>
            </a:solidFill>
            <a:prstDash val="solid"/>
            <a:miter/>
            <a:headEnd type="arrow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" name="Graphic 21">
            <a:extLst>
              <a:ext uri="{FF2B5EF4-FFF2-40B4-BE49-F238E27FC236}">
                <a16:creationId xmlns:a16="http://schemas.microsoft.com/office/drawing/2014/main" id="{5AEAFD41-59F9-8444-428C-E5EA6DF96A9A}"/>
              </a:ext>
            </a:extLst>
          </p:cNvPr>
          <p:cNvGrpSpPr/>
          <p:nvPr/>
        </p:nvGrpSpPr>
        <p:grpSpPr>
          <a:xfrm rot="13484495">
            <a:off x="4502781" y="2842607"/>
            <a:ext cx="437562" cy="898435"/>
            <a:chOff x="5340784" y="2919530"/>
            <a:chExt cx="461331" cy="947239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05902C5-18D5-61C9-D79D-95DF244F9208}"/>
                </a:ext>
              </a:extLst>
            </p:cNvPr>
            <p:cNvSpPr/>
            <p:nvPr/>
          </p:nvSpPr>
          <p:spPr>
            <a:xfrm>
              <a:off x="5340784" y="3405432"/>
              <a:ext cx="461322" cy="461337"/>
            </a:xfrm>
            <a:custGeom>
              <a:avLst/>
              <a:gdLst>
                <a:gd name="connsiteX0" fmla="*/ 405888 w 461321"/>
                <a:gd name="connsiteY0" fmla="*/ 80539 h 461337"/>
                <a:gd name="connsiteX1" fmla="*/ 448326 w 461321"/>
                <a:gd name="connsiteY1" fmla="*/ 154024 h 461337"/>
                <a:gd name="connsiteX2" fmla="*/ 445622 w 461321"/>
                <a:gd name="connsiteY2" fmla="*/ 146287 h 461337"/>
                <a:gd name="connsiteX3" fmla="*/ 438721 w 461321"/>
                <a:gd name="connsiteY3" fmla="*/ 130485 h 461337"/>
                <a:gd name="connsiteX4" fmla="*/ 430656 w 461321"/>
                <a:gd name="connsiteY4" fmla="*/ 115224 h 461337"/>
                <a:gd name="connsiteX5" fmla="*/ 421476 w 461321"/>
                <a:gd name="connsiteY5" fmla="*/ 100619 h 461337"/>
                <a:gd name="connsiteX6" fmla="*/ 411231 w 461321"/>
                <a:gd name="connsiteY6" fmla="*/ 86735 h 461337"/>
                <a:gd name="connsiteX7" fmla="*/ 405888 w 461321"/>
                <a:gd name="connsiteY7" fmla="*/ 80539 h 461337"/>
                <a:gd name="connsiteX8" fmla="*/ 266391 w 461321"/>
                <a:gd name="connsiteY8" fmla="*/ 2676 h 461337"/>
                <a:gd name="connsiteX9" fmla="*/ 445146 w 461321"/>
                <a:gd name="connsiteY9" fmla="*/ 312289 h 461337"/>
                <a:gd name="connsiteX10" fmla="*/ 455769 w 461321"/>
                <a:gd name="connsiteY10" fmla="*/ 281882 h 461337"/>
                <a:gd name="connsiteX11" fmla="*/ 461555 w 461321"/>
                <a:gd name="connsiteY11" fmla="*/ 230559 h 461337"/>
                <a:gd name="connsiteX12" fmla="*/ 460916 w 461321"/>
                <a:gd name="connsiteY12" fmla="*/ 213330 h 461337"/>
                <a:gd name="connsiteX13" fmla="*/ 458981 w 461321"/>
                <a:gd name="connsiteY13" fmla="*/ 196185 h 461337"/>
                <a:gd name="connsiteX14" fmla="*/ 455769 w 461321"/>
                <a:gd name="connsiteY14" fmla="*/ 179235 h 461337"/>
                <a:gd name="connsiteX15" fmla="*/ 451310 w 461321"/>
                <a:gd name="connsiteY15" fmla="*/ 162564 h 461337"/>
                <a:gd name="connsiteX16" fmla="*/ 448326 w 461321"/>
                <a:gd name="connsiteY16" fmla="*/ 154024 h 461337"/>
                <a:gd name="connsiteX17" fmla="*/ 405888 w 461321"/>
                <a:gd name="connsiteY17" fmla="*/ 80539 h 461337"/>
                <a:gd name="connsiteX18" fmla="*/ 399987 w 461321"/>
                <a:gd name="connsiteY18" fmla="*/ 73671 h 461337"/>
                <a:gd name="connsiteX19" fmla="*/ 387791 w 461321"/>
                <a:gd name="connsiteY19" fmla="*/ 61458 h 461337"/>
                <a:gd name="connsiteX20" fmla="*/ 374710 w 461321"/>
                <a:gd name="connsiteY20" fmla="*/ 50214 h 461337"/>
                <a:gd name="connsiteX21" fmla="*/ 360826 w 461321"/>
                <a:gd name="connsiteY21" fmla="*/ 39968 h 461337"/>
                <a:gd name="connsiteX22" fmla="*/ 346221 w 461321"/>
                <a:gd name="connsiteY22" fmla="*/ 30789 h 461337"/>
                <a:gd name="connsiteX23" fmla="*/ 330976 w 461321"/>
                <a:gd name="connsiteY23" fmla="*/ 22740 h 461337"/>
                <a:gd name="connsiteX24" fmla="*/ 315158 w 461321"/>
                <a:gd name="connsiteY24" fmla="*/ 15839 h 461337"/>
                <a:gd name="connsiteX25" fmla="*/ 298880 w 461321"/>
                <a:gd name="connsiteY25" fmla="*/ 10135 h 461337"/>
                <a:gd name="connsiteX26" fmla="*/ 282226 w 461321"/>
                <a:gd name="connsiteY26" fmla="*/ 5676 h 461337"/>
                <a:gd name="connsiteX27" fmla="*/ 266391 w 461321"/>
                <a:gd name="connsiteY27" fmla="*/ 2676 h 461337"/>
                <a:gd name="connsiteX28" fmla="*/ 174580 w 461321"/>
                <a:gd name="connsiteY28" fmla="*/ 7430 h 461337"/>
                <a:gd name="connsiteX29" fmla="*/ 395511 w 461321"/>
                <a:gd name="connsiteY29" fmla="*/ 390086 h 461337"/>
                <a:gd name="connsiteX30" fmla="*/ 411231 w 461321"/>
                <a:gd name="connsiteY30" fmla="*/ 374366 h 461337"/>
                <a:gd name="connsiteX31" fmla="*/ 438721 w 461321"/>
                <a:gd name="connsiteY31" fmla="*/ 330632 h 461337"/>
                <a:gd name="connsiteX32" fmla="*/ 445146 w 461321"/>
                <a:gd name="connsiteY32" fmla="*/ 312289 h 461337"/>
                <a:gd name="connsiteX33" fmla="*/ 266391 w 461321"/>
                <a:gd name="connsiteY33" fmla="*/ 2676 h 461337"/>
                <a:gd name="connsiteX34" fmla="*/ 265277 w 461321"/>
                <a:gd name="connsiteY34" fmla="*/ 2463 h 461337"/>
                <a:gd name="connsiteX35" fmla="*/ 248131 w 461321"/>
                <a:gd name="connsiteY35" fmla="*/ 529 h 461337"/>
                <a:gd name="connsiteX36" fmla="*/ 230903 w 461321"/>
                <a:gd name="connsiteY36" fmla="*/ -110 h 461337"/>
                <a:gd name="connsiteX37" fmla="*/ 179579 w 461321"/>
                <a:gd name="connsiteY37" fmla="*/ 5676 h 461337"/>
                <a:gd name="connsiteX38" fmla="*/ 174580 w 461321"/>
                <a:gd name="connsiteY38" fmla="*/ 7430 h 461337"/>
                <a:gd name="connsiteX39" fmla="*/ 100045 w 461321"/>
                <a:gd name="connsiteY39" fmla="*/ 42083 h 461337"/>
                <a:gd name="connsiteX40" fmla="*/ 329206 w 461321"/>
                <a:gd name="connsiteY40" fmla="*/ 439000 h 461337"/>
                <a:gd name="connsiteX41" fmla="*/ 330976 w 461321"/>
                <a:gd name="connsiteY41" fmla="*/ 438377 h 461337"/>
                <a:gd name="connsiteX42" fmla="*/ 374710 w 461321"/>
                <a:gd name="connsiteY42" fmla="*/ 410904 h 461337"/>
                <a:gd name="connsiteX43" fmla="*/ 395511 w 461321"/>
                <a:gd name="connsiteY43" fmla="*/ 390086 h 461337"/>
                <a:gd name="connsiteX44" fmla="*/ 174580 w 461321"/>
                <a:gd name="connsiteY44" fmla="*/ 7430 h 461337"/>
                <a:gd name="connsiteX45" fmla="*/ 130813 w 461321"/>
                <a:gd name="connsiteY45" fmla="*/ 22740 h 461337"/>
                <a:gd name="connsiteX46" fmla="*/ 100045 w 461321"/>
                <a:gd name="connsiteY46" fmla="*/ 42083 h 461337"/>
                <a:gd name="connsiteX47" fmla="*/ 40509 w 461321"/>
                <a:gd name="connsiteY47" fmla="*/ 102733 h 461337"/>
                <a:gd name="connsiteX48" fmla="*/ 246459 w 461321"/>
                <a:gd name="connsiteY48" fmla="*/ 459473 h 461337"/>
                <a:gd name="connsiteX49" fmla="*/ 282226 w 461321"/>
                <a:gd name="connsiteY49" fmla="*/ 455441 h 461337"/>
                <a:gd name="connsiteX50" fmla="*/ 329206 w 461321"/>
                <a:gd name="connsiteY50" fmla="*/ 439000 h 461337"/>
                <a:gd name="connsiteX51" fmla="*/ 100045 w 461321"/>
                <a:gd name="connsiteY51" fmla="*/ 42083 h 461337"/>
                <a:gd name="connsiteX52" fmla="*/ 87079 w 461321"/>
                <a:gd name="connsiteY52" fmla="*/ 50214 h 461337"/>
                <a:gd name="connsiteX53" fmla="*/ 50558 w 461321"/>
                <a:gd name="connsiteY53" fmla="*/ 86735 h 461337"/>
                <a:gd name="connsiteX54" fmla="*/ 40509 w 461321"/>
                <a:gd name="connsiteY54" fmla="*/ 102733 h 461337"/>
                <a:gd name="connsiteX55" fmla="*/ 3414 w 461321"/>
                <a:gd name="connsiteY55" fmla="*/ 202266 h 461337"/>
                <a:gd name="connsiteX56" fmla="*/ 141992 w 461321"/>
                <a:gd name="connsiteY56" fmla="*/ 442294 h 461337"/>
                <a:gd name="connsiteX57" fmla="*/ 179579 w 461321"/>
                <a:gd name="connsiteY57" fmla="*/ 455441 h 461337"/>
                <a:gd name="connsiteX58" fmla="*/ 230903 w 461321"/>
                <a:gd name="connsiteY58" fmla="*/ 461227 h 461337"/>
                <a:gd name="connsiteX59" fmla="*/ 246459 w 461321"/>
                <a:gd name="connsiteY59" fmla="*/ 459473 h 461337"/>
                <a:gd name="connsiteX60" fmla="*/ 40509 w 461321"/>
                <a:gd name="connsiteY60" fmla="*/ 102733 h 461337"/>
                <a:gd name="connsiteX61" fmla="*/ 23068 w 461321"/>
                <a:gd name="connsiteY61" fmla="*/ 130485 h 461337"/>
                <a:gd name="connsiteX62" fmla="*/ 6020 w 461321"/>
                <a:gd name="connsiteY62" fmla="*/ 179235 h 461337"/>
                <a:gd name="connsiteX63" fmla="*/ 3414 w 461321"/>
                <a:gd name="connsiteY63" fmla="*/ 202266 h 461337"/>
                <a:gd name="connsiteX64" fmla="*/ 3414 w 461321"/>
                <a:gd name="connsiteY64" fmla="*/ 202266 h 461337"/>
                <a:gd name="connsiteX65" fmla="*/ 234 w 461321"/>
                <a:gd name="connsiteY65" fmla="*/ 230559 h 461337"/>
                <a:gd name="connsiteX66" fmla="*/ 6020 w 461321"/>
                <a:gd name="connsiteY66" fmla="*/ 281882 h 461337"/>
                <a:gd name="connsiteX67" fmla="*/ 23068 w 461321"/>
                <a:gd name="connsiteY67" fmla="*/ 330632 h 461337"/>
                <a:gd name="connsiteX68" fmla="*/ 50558 w 461321"/>
                <a:gd name="connsiteY68" fmla="*/ 374366 h 461337"/>
                <a:gd name="connsiteX69" fmla="*/ 87079 w 461321"/>
                <a:gd name="connsiteY69" fmla="*/ 410887 h 461337"/>
                <a:gd name="connsiteX70" fmla="*/ 130813 w 461321"/>
                <a:gd name="connsiteY70" fmla="*/ 438377 h 461337"/>
                <a:gd name="connsiteX71" fmla="*/ 141992 w 461321"/>
                <a:gd name="connsiteY71" fmla="*/ 442294 h 46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61321" h="461337">
                  <a:moveTo>
                    <a:pt x="405888" y="80539"/>
                  </a:moveTo>
                  <a:lnTo>
                    <a:pt x="448326" y="154024"/>
                  </a:lnTo>
                  <a:cubicBezTo>
                    <a:pt x="447474" y="151434"/>
                    <a:pt x="446556" y="148844"/>
                    <a:pt x="445622" y="146287"/>
                  </a:cubicBezTo>
                  <a:cubicBezTo>
                    <a:pt x="443507" y="140927"/>
                    <a:pt x="441213" y="135665"/>
                    <a:pt x="438721" y="130485"/>
                  </a:cubicBezTo>
                  <a:cubicBezTo>
                    <a:pt x="436229" y="125289"/>
                    <a:pt x="433524" y="120207"/>
                    <a:pt x="430656" y="115224"/>
                  </a:cubicBezTo>
                  <a:cubicBezTo>
                    <a:pt x="427787" y="110241"/>
                    <a:pt x="424722" y="105373"/>
                    <a:pt x="421476" y="100619"/>
                  </a:cubicBezTo>
                  <a:cubicBezTo>
                    <a:pt x="418247" y="95865"/>
                    <a:pt x="414821" y="91243"/>
                    <a:pt x="411231" y="86735"/>
                  </a:cubicBezTo>
                  <a:cubicBezTo>
                    <a:pt x="409494" y="84637"/>
                    <a:pt x="407707" y="82571"/>
                    <a:pt x="405888" y="80539"/>
                  </a:cubicBezTo>
                  <a:close/>
                  <a:moveTo>
                    <a:pt x="266391" y="2676"/>
                  </a:moveTo>
                  <a:lnTo>
                    <a:pt x="445146" y="312289"/>
                  </a:lnTo>
                  <a:cubicBezTo>
                    <a:pt x="449392" y="302405"/>
                    <a:pt x="452933" y="292258"/>
                    <a:pt x="455769" y="281882"/>
                  </a:cubicBezTo>
                  <a:cubicBezTo>
                    <a:pt x="459621" y="265047"/>
                    <a:pt x="461555" y="247836"/>
                    <a:pt x="461555" y="230559"/>
                  </a:cubicBezTo>
                  <a:cubicBezTo>
                    <a:pt x="461555" y="224805"/>
                    <a:pt x="461342" y="219051"/>
                    <a:pt x="460916" y="213330"/>
                  </a:cubicBezTo>
                  <a:cubicBezTo>
                    <a:pt x="460489" y="207593"/>
                    <a:pt x="459834" y="201873"/>
                    <a:pt x="458981" y="196185"/>
                  </a:cubicBezTo>
                  <a:cubicBezTo>
                    <a:pt x="458129" y="190497"/>
                    <a:pt x="457047" y="184841"/>
                    <a:pt x="455769" y="179235"/>
                  </a:cubicBezTo>
                  <a:cubicBezTo>
                    <a:pt x="454490" y="173613"/>
                    <a:pt x="452998" y="168056"/>
                    <a:pt x="451310" y="162564"/>
                  </a:cubicBezTo>
                  <a:cubicBezTo>
                    <a:pt x="450376" y="159696"/>
                    <a:pt x="449376" y="156860"/>
                    <a:pt x="448326" y="154024"/>
                  </a:cubicBezTo>
                  <a:lnTo>
                    <a:pt x="405888" y="80539"/>
                  </a:lnTo>
                  <a:cubicBezTo>
                    <a:pt x="403970" y="78211"/>
                    <a:pt x="402003" y="75916"/>
                    <a:pt x="399987" y="73671"/>
                  </a:cubicBezTo>
                  <a:cubicBezTo>
                    <a:pt x="396069" y="69441"/>
                    <a:pt x="392004" y="65376"/>
                    <a:pt x="387791" y="61458"/>
                  </a:cubicBezTo>
                  <a:cubicBezTo>
                    <a:pt x="383562" y="57557"/>
                    <a:pt x="379201" y="53803"/>
                    <a:pt x="374710" y="50214"/>
                  </a:cubicBezTo>
                  <a:cubicBezTo>
                    <a:pt x="370218" y="46623"/>
                    <a:pt x="365580" y="43214"/>
                    <a:pt x="360826" y="39968"/>
                  </a:cubicBezTo>
                  <a:cubicBezTo>
                    <a:pt x="356072" y="36739"/>
                    <a:pt x="351204" y="33674"/>
                    <a:pt x="346221" y="30789"/>
                  </a:cubicBezTo>
                  <a:cubicBezTo>
                    <a:pt x="341254" y="27920"/>
                    <a:pt x="336156" y="25232"/>
                    <a:pt x="330976" y="22740"/>
                  </a:cubicBezTo>
                  <a:cubicBezTo>
                    <a:pt x="325796" y="20249"/>
                    <a:pt x="320518" y="17937"/>
                    <a:pt x="315158" y="15839"/>
                  </a:cubicBezTo>
                  <a:cubicBezTo>
                    <a:pt x="309814" y="13741"/>
                    <a:pt x="304372" y="11840"/>
                    <a:pt x="298880" y="10135"/>
                  </a:cubicBezTo>
                  <a:cubicBezTo>
                    <a:pt x="293389" y="8447"/>
                    <a:pt x="287832" y="6955"/>
                    <a:pt x="282226" y="5676"/>
                  </a:cubicBezTo>
                  <a:cubicBezTo>
                    <a:pt x="276981" y="4496"/>
                    <a:pt x="271702" y="3496"/>
                    <a:pt x="266391" y="2676"/>
                  </a:cubicBezTo>
                  <a:close/>
                  <a:moveTo>
                    <a:pt x="174580" y="7430"/>
                  </a:moveTo>
                  <a:lnTo>
                    <a:pt x="395511" y="390086"/>
                  </a:lnTo>
                  <a:cubicBezTo>
                    <a:pt x="401003" y="385103"/>
                    <a:pt x="406248" y="379857"/>
                    <a:pt x="411231" y="374366"/>
                  </a:cubicBezTo>
                  <a:cubicBezTo>
                    <a:pt x="422001" y="360859"/>
                    <a:pt x="431230" y="346204"/>
                    <a:pt x="438721" y="330632"/>
                  </a:cubicBezTo>
                  <a:cubicBezTo>
                    <a:pt x="441114" y="324616"/>
                    <a:pt x="443262" y="318486"/>
                    <a:pt x="445146" y="312289"/>
                  </a:cubicBezTo>
                  <a:lnTo>
                    <a:pt x="266391" y="2676"/>
                  </a:lnTo>
                  <a:cubicBezTo>
                    <a:pt x="266014" y="2611"/>
                    <a:pt x="265637" y="2529"/>
                    <a:pt x="265277" y="2463"/>
                  </a:cubicBezTo>
                  <a:cubicBezTo>
                    <a:pt x="259589" y="1611"/>
                    <a:pt x="253868" y="972"/>
                    <a:pt x="248131" y="529"/>
                  </a:cubicBezTo>
                  <a:cubicBezTo>
                    <a:pt x="242394" y="103"/>
                    <a:pt x="236656" y="-110"/>
                    <a:pt x="230903" y="-110"/>
                  </a:cubicBezTo>
                  <a:cubicBezTo>
                    <a:pt x="213625" y="-110"/>
                    <a:pt x="196414" y="1841"/>
                    <a:pt x="179579" y="5676"/>
                  </a:cubicBezTo>
                  <a:cubicBezTo>
                    <a:pt x="177907" y="6233"/>
                    <a:pt x="176235" y="6824"/>
                    <a:pt x="174580" y="7430"/>
                  </a:cubicBezTo>
                  <a:close/>
                  <a:moveTo>
                    <a:pt x="100045" y="42083"/>
                  </a:moveTo>
                  <a:lnTo>
                    <a:pt x="329206" y="439000"/>
                  </a:lnTo>
                  <a:cubicBezTo>
                    <a:pt x="329796" y="438786"/>
                    <a:pt x="330386" y="438590"/>
                    <a:pt x="330976" y="438377"/>
                  </a:cubicBezTo>
                  <a:cubicBezTo>
                    <a:pt x="346548" y="430886"/>
                    <a:pt x="361203" y="421657"/>
                    <a:pt x="374710" y="410904"/>
                  </a:cubicBezTo>
                  <a:cubicBezTo>
                    <a:pt x="382086" y="404412"/>
                    <a:pt x="389020" y="397462"/>
                    <a:pt x="395511" y="390086"/>
                  </a:cubicBezTo>
                  <a:lnTo>
                    <a:pt x="174580" y="7430"/>
                  </a:lnTo>
                  <a:cubicBezTo>
                    <a:pt x="159515" y="11053"/>
                    <a:pt x="144844" y="16184"/>
                    <a:pt x="130813" y="22740"/>
                  </a:cubicBezTo>
                  <a:cubicBezTo>
                    <a:pt x="120060" y="28363"/>
                    <a:pt x="109766" y="34838"/>
                    <a:pt x="100045" y="42083"/>
                  </a:cubicBezTo>
                  <a:close/>
                  <a:moveTo>
                    <a:pt x="40509" y="102733"/>
                  </a:moveTo>
                  <a:lnTo>
                    <a:pt x="246459" y="459473"/>
                  </a:lnTo>
                  <a:cubicBezTo>
                    <a:pt x="258474" y="459063"/>
                    <a:pt x="270424" y="457703"/>
                    <a:pt x="282226" y="455441"/>
                  </a:cubicBezTo>
                  <a:cubicBezTo>
                    <a:pt x="298422" y="451671"/>
                    <a:pt x="314174" y="446147"/>
                    <a:pt x="329206" y="439000"/>
                  </a:cubicBezTo>
                  <a:lnTo>
                    <a:pt x="100045" y="42083"/>
                  </a:lnTo>
                  <a:cubicBezTo>
                    <a:pt x="95636" y="44640"/>
                    <a:pt x="91308" y="47361"/>
                    <a:pt x="87079" y="50214"/>
                  </a:cubicBezTo>
                  <a:cubicBezTo>
                    <a:pt x="73572" y="60983"/>
                    <a:pt x="61327" y="73244"/>
                    <a:pt x="50558" y="86735"/>
                  </a:cubicBezTo>
                  <a:cubicBezTo>
                    <a:pt x="47001" y="91931"/>
                    <a:pt x="43640" y="97275"/>
                    <a:pt x="40509" y="102733"/>
                  </a:cubicBezTo>
                  <a:close/>
                  <a:moveTo>
                    <a:pt x="3414" y="202266"/>
                  </a:moveTo>
                  <a:lnTo>
                    <a:pt x="141992" y="442294"/>
                  </a:lnTo>
                  <a:cubicBezTo>
                    <a:pt x="154122" y="447753"/>
                    <a:pt x="166695" y="452146"/>
                    <a:pt x="179579" y="455441"/>
                  </a:cubicBezTo>
                  <a:cubicBezTo>
                    <a:pt x="196414" y="459277"/>
                    <a:pt x="213625" y="461227"/>
                    <a:pt x="230903" y="461227"/>
                  </a:cubicBezTo>
                  <a:cubicBezTo>
                    <a:pt x="236099" y="460818"/>
                    <a:pt x="241295" y="460227"/>
                    <a:pt x="246459" y="459473"/>
                  </a:cubicBezTo>
                  <a:lnTo>
                    <a:pt x="40509" y="102733"/>
                  </a:lnTo>
                  <a:cubicBezTo>
                    <a:pt x="34051" y="111552"/>
                    <a:pt x="28215" y="120830"/>
                    <a:pt x="23068" y="130485"/>
                  </a:cubicBezTo>
                  <a:cubicBezTo>
                    <a:pt x="15577" y="146041"/>
                    <a:pt x="9856" y="162384"/>
                    <a:pt x="6020" y="179235"/>
                  </a:cubicBezTo>
                  <a:cubicBezTo>
                    <a:pt x="4758" y="186857"/>
                    <a:pt x="3906" y="194545"/>
                    <a:pt x="3414" y="202266"/>
                  </a:cubicBezTo>
                  <a:close/>
                  <a:moveTo>
                    <a:pt x="3414" y="202266"/>
                  </a:moveTo>
                  <a:cubicBezTo>
                    <a:pt x="1775" y="211626"/>
                    <a:pt x="709" y="221068"/>
                    <a:pt x="234" y="230559"/>
                  </a:cubicBezTo>
                  <a:cubicBezTo>
                    <a:pt x="234" y="247836"/>
                    <a:pt x="2168" y="265047"/>
                    <a:pt x="6020" y="281882"/>
                  </a:cubicBezTo>
                  <a:cubicBezTo>
                    <a:pt x="9856" y="298717"/>
                    <a:pt x="15577" y="315076"/>
                    <a:pt x="23068" y="330632"/>
                  </a:cubicBezTo>
                  <a:cubicBezTo>
                    <a:pt x="30575" y="346188"/>
                    <a:pt x="39788" y="360859"/>
                    <a:pt x="50558" y="374366"/>
                  </a:cubicBezTo>
                  <a:cubicBezTo>
                    <a:pt x="61327" y="387873"/>
                    <a:pt x="73572" y="400118"/>
                    <a:pt x="87079" y="410887"/>
                  </a:cubicBezTo>
                  <a:cubicBezTo>
                    <a:pt x="100586" y="421657"/>
                    <a:pt x="115257" y="430886"/>
                    <a:pt x="130813" y="438377"/>
                  </a:cubicBezTo>
                  <a:cubicBezTo>
                    <a:pt x="134501" y="439770"/>
                    <a:pt x="138238" y="441081"/>
                    <a:pt x="141992" y="442294"/>
                  </a:cubicBezTo>
                  <a:close/>
                </a:path>
              </a:pathLst>
            </a:custGeom>
            <a:noFill/>
            <a:ln w="288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A97E22-1BC9-CC42-471F-AD6D41452B28}"/>
                </a:ext>
              </a:extLst>
            </p:cNvPr>
            <p:cNvSpPr/>
            <p:nvPr/>
          </p:nvSpPr>
          <p:spPr>
            <a:xfrm>
              <a:off x="5340791" y="2919530"/>
              <a:ext cx="461324" cy="461323"/>
            </a:xfrm>
            <a:custGeom>
              <a:avLst/>
              <a:gdLst>
                <a:gd name="connsiteX0" fmla="*/ 461558 w 461324"/>
                <a:gd name="connsiteY0" fmla="*/ 230531 h 461324"/>
                <a:gd name="connsiteX1" fmla="*/ 230896 w 461324"/>
                <a:gd name="connsiteY1" fmla="*/ 461193 h 461324"/>
                <a:gd name="connsiteX2" fmla="*/ 234 w 461324"/>
                <a:gd name="connsiteY2" fmla="*/ 230531 h 461324"/>
                <a:gd name="connsiteX3" fmla="*/ 230896 w 461324"/>
                <a:gd name="connsiteY3" fmla="*/ -131 h 461324"/>
                <a:gd name="connsiteX4" fmla="*/ 461558 w 461324"/>
                <a:gd name="connsiteY4" fmla="*/ 230531 h 46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324" h="461324">
                  <a:moveTo>
                    <a:pt x="461558" y="230531"/>
                  </a:moveTo>
                  <a:cubicBezTo>
                    <a:pt x="461558" y="357922"/>
                    <a:pt x="358287" y="461193"/>
                    <a:pt x="230896" y="461193"/>
                  </a:cubicBezTo>
                  <a:cubicBezTo>
                    <a:pt x="103505" y="461193"/>
                    <a:pt x="234" y="357922"/>
                    <a:pt x="234" y="230531"/>
                  </a:cubicBezTo>
                  <a:cubicBezTo>
                    <a:pt x="234" y="103139"/>
                    <a:pt x="103505" y="-131"/>
                    <a:pt x="230896" y="-131"/>
                  </a:cubicBezTo>
                  <a:cubicBezTo>
                    <a:pt x="358287" y="-131"/>
                    <a:pt x="461558" y="103139"/>
                    <a:pt x="461558" y="230531"/>
                  </a:cubicBezTo>
                  <a:close/>
                </a:path>
              </a:pathLst>
            </a:custGeom>
            <a:noFill/>
            <a:ln w="288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035CCE7-A652-1E04-94A1-4260C9F42FA2}"/>
              </a:ext>
            </a:extLst>
          </p:cNvPr>
          <p:cNvSpPr/>
          <p:nvPr/>
        </p:nvSpPr>
        <p:spPr>
          <a:xfrm>
            <a:off x="1190625" y="3196831"/>
            <a:ext cx="1538158" cy="1443101"/>
          </a:xfrm>
          <a:custGeom>
            <a:avLst/>
            <a:gdLst>
              <a:gd name="connsiteX0" fmla="*/ 51255 w 1621713"/>
              <a:gd name="connsiteY0" fmla="*/ 759512 h 1521492"/>
              <a:gd name="connsiteX1" fmla="*/ 218175 w 1621713"/>
              <a:gd name="connsiteY1" fmla="*/ 1048602 h 1521492"/>
              <a:gd name="connsiteX2" fmla="*/ 271334 w 1621713"/>
              <a:gd name="connsiteY2" fmla="*/ 1057028 h 1521492"/>
              <a:gd name="connsiteX3" fmla="*/ 307282 w 1621713"/>
              <a:gd name="connsiteY3" fmla="*/ 1050422 h 1521492"/>
              <a:gd name="connsiteX4" fmla="*/ 94186 w 1621713"/>
              <a:gd name="connsiteY4" fmla="*/ 681323 h 1521492"/>
              <a:gd name="connsiteX5" fmla="*/ 84727 w 1621713"/>
              <a:gd name="connsiteY5" fmla="*/ 690780 h 1521492"/>
              <a:gd name="connsiteX6" fmla="*/ 51960 w 1621713"/>
              <a:gd name="connsiteY6" fmla="*/ 755087 h 1521492"/>
              <a:gd name="connsiteX7" fmla="*/ 51255 w 1621713"/>
              <a:gd name="connsiteY7" fmla="*/ 759512 h 1521492"/>
              <a:gd name="connsiteX8" fmla="*/ 51255 w 1621713"/>
              <a:gd name="connsiteY8" fmla="*/ 759512 h 1521492"/>
              <a:gd name="connsiteX9" fmla="*/ 40682 w 1621713"/>
              <a:gd name="connsiteY9" fmla="*/ 826359 h 1521492"/>
              <a:gd name="connsiteX10" fmla="*/ 51960 w 1621713"/>
              <a:gd name="connsiteY10" fmla="*/ 897632 h 1521492"/>
              <a:gd name="connsiteX11" fmla="*/ 84727 w 1621713"/>
              <a:gd name="connsiteY11" fmla="*/ 961937 h 1521492"/>
              <a:gd name="connsiteX12" fmla="*/ 135756 w 1621713"/>
              <a:gd name="connsiteY12" fmla="*/ 1012966 h 1521492"/>
              <a:gd name="connsiteX13" fmla="*/ 200062 w 1621713"/>
              <a:gd name="connsiteY13" fmla="*/ 1045733 h 1521492"/>
              <a:gd name="connsiteX14" fmla="*/ 218175 w 1621713"/>
              <a:gd name="connsiteY14" fmla="*/ 1048602 h 1521492"/>
              <a:gd name="connsiteX15" fmla="*/ 307282 w 1621713"/>
              <a:gd name="connsiteY15" fmla="*/ 1050422 h 1521492"/>
              <a:gd name="connsiteX16" fmla="*/ 353327 w 1621713"/>
              <a:gd name="connsiteY16" fmla="*/ 1041963 h 1521492"/>
              <a:gd name="connsiteX17" fmla="*/ 380817 w 1621713"/>
              <a:gd name="connsiteY17" fmla="*/ 1025292 h 1521492"/>
              <a:gd name="connsiteX18" fmla="*/ 153131 w 1621713"/>
              <a:gd name="connsiteY18" fmla="*/ 630900 h 1521492"/>
              <a:gd name="connsiteX19" fmla="*/ 135756 w 1621713"/>
              <a:gd name="connsiteY19" fmla="*/ 639752 h 1521492"/>
              <a:gd name="connsiteX20" fmla="*/ 94186 w 1621713"/>
              <a:gd name="connsiteY20" fmla="*/ 681323 h 1521492"/>
              <a:gd name="connsiteX21" fmla="*/ 380817 w 1621713"/>
              <a:gd name="connsiteY21" fmla="*/ 1025292 h 1521492"/>
              <a:gd name="connsiteX22" fmla="*/ 424583 w 1621713"/>
              <a:gd name="connsiteY22" fmla="*/ 998754 h 1521492"/>
              <a:gd name="connsiteX23" fmla="*/ 405897 w 1621713"/>
              <a:gd name="connsiteY23" fmla="*/ 975969 h 1521492"/>
              <a:gd name="connsiteX24" fmla="*/ 384587 w 1621713"/>
              <a:gd name="connsiteY24" fmla="*/ 936104 h 1521492"/>
              <a:gd name="connsiteX25" fmla="*/ 371473 w 1621713"/>
              <a:gd name="connsiteY25" fmla="*/ 892828 h 1521492"/>
              <a:gd name="connsiteX26" fmla="*/ 367162 w 1621713"/>
              <a:gd name="connsiteY26" fmla="*/ 849078 h 1521492"/>
              <a:gd name="connsiteX27" fmla="*/ 225092 w 1621713"/>
              <a:gd name="connsiteY27" fmla="*/ 603017 h 1521492"/>
              <a:gd name="connsiteX28" fmla="*/ 200062 w 1621713"/>
              <a:gd name="connsiteY28" fmla="*/ 606984 h 1521492"/>
              <a:gd name="connsiteX29" fmla="*/ 153131 w 1621713"/>
              <a:gd name="connsiteY29" fmla="*/ 630900 h 1521492"/>
              <a:gd name="connsiteX30" fmla="*/ 367162 w 1621713"/>
              <a:gd name="connsiteY30" fmla="*/ 849078 h 1521492"/>
              <a:gd name="connsiteX31" fmla="*/ 367031 w 1621713"/>
              <a:gd name="connsiteY31" fmla="*/ 847832 h 1521492"/>
              <a:gd name="connsiteX32" fmla="*/ 371473 w 1621713"/>
              <a:gd name="connsiteY32" fmla="*/ 802820 h 1521492"/>
              <a:gd name="connsiteX33" fmla="*/ 384587 w 1621713"/>
              <a:gd name="connsiteY33" fmla="*/ 759561 h 1521492"/>
              <a:gd name="connsiteX34" fmla="*/ 393685 w 1621713"/>
              <a:gd name="connsiteY34" fmla="*/ 742530 h 1521492"/>
              <a:gd name="connsiteX35" fmla="*/ 313101 w 1621713"/>
              <a:gd name="connsiteY35" fmla="*/ 602952 h 1521492"/>
              <a:gd name="connsiteX36" fmla="*/ 271334 w 1621713"/>
              <a:gd name="connsiteY36" fmla="*/ 595691 h 1521492"/>
              <a:gd name="connsiteX37" fmla="*/ 225076 w 1621713"/>
              <a:gd name="connsiteY37" fmla="*/ 603017 h 1521492"/>
              <a:gd name="connsiteX38" fmla="*/ 643188 w 1621713"/>
              <a:gd name="connsiteY38" fmla="*/ 731924 h 1521492"/>
              <a:gd name="connsiteX39" fmla="*/ 645073 w 1621713"/>
              <a:gd name="connsiteY39" fmla="*/ 734236 h 1521492"/>
              <a:gd name="connsiteX40" fmla="*/ 660268 w 1621713"/>
              <a:gd name="connsiteY40" fmla="*/ 746710 h 1521492"/>
              <a:gd name="connsiteX41" fmla="*/ 658498 w 1621713"/>
              <a:gd name="connsiteY41" fmla="*/ 743645 h 1521492"/>
              <a:gd name="connsiteX42" fmla="*/ 633779 w 1621713"/>
              <a:gd name="connsiteY42" fmla="*/ 718909 h 1521492"/>
              <a:gd name="connsiteX43" fmla="*/ 643630 w 1621713"/>
              <a:gd name="connsiteY43" fmla="*/ 731875 h 1521492"/>
              <a:gd name="connsiteX44" fmla="*/ 643188 w 1621713"/>
              <a:gd name="connsiteY44" fmla="*/ 731924 h 1521492"/>
              <a:gd name="connsiteX45" fmla="*/ 633779 w 1621713"/>
              <a:gd name="connsiteY45" fmla="*/ 718909 h 1521492"/>
              <a:gd name="connsiteX46" fmla="*/ 615600 w 1621713"/>
              <a:gd name="connsiteY46" fmla="*/ 694976 h 1521492"/>
              <a:gd name="connsiteX47" fmla="*/ 621583 w 1621713"/>
              <a:gd name="connsiteY47" fmla="*/ 706713 h 1521492"/>
              <a:gd name="connsiteX48" fmla="*/ 633779 w 1621713"/>
              <a:gd name="connsiteY48" fmla="*/ 718909 h 1521492"/>
              <a:gd name="connsiteX49" fmla="*/ 633779 w 1621713"/>
              <a:gd name="connsiteY49" fmla="*/ 718909 h 1521492"/>
              <a:gd name="connsiteX50" fmla="*/ 658498 w 1621713"/>
              <a:gd name="connsiteY50" fmla="*/ 743645 h 1521492"/>
              <a:gd name="connsiteX51" fmla="*/ 584570 w 1621713"/>
              <a:gd name="connsiteY51" fmla="*/ 615573 h 1521492"/>
              <a:gd name="connsiteX52" fmla="*/ 587898 w 1621713"/>
              <a:gd name="connsiteY52" fmla="*/ 636589 h 1521492"/>
              <a:gd name="connsiteX53" fmla="*/ 596569 w 1621713"/>
              <a:gd name="connsiteY53" fmla="*/ 657652 h 1521492"/>
              <a:gd name="connsiteX54" fmla="*/ 615600 w 1621713"/>
              <a:gd name="connsiteY54" fmla="*/ 694976 h 1521492"/>
              <a:gd name="connsiteX55" fmla="*/ 633779 w 1621713"/>
              <a:gd name="connsiteY55" fmla="*/ 718909 h 1521492"/>
              <a:gd name="connsiteX56" fmla="*/ 615600 w 1621713"/>
              <a:gd name="connsiteY56" fmla="*/ 694976 h 1521492"/>
              <a:gd name="connsiteX57" fmla="*/ 596569 w 1621713"/>
              <a:gd name="connsiteY57" fmla="*/ 657652 h 1521492"/>
              <a:gd name="connsiteX58" fmla="*/ 607666 w 1621713"/>
              <a:gd name="connsiteY58" fmla="*/ 684535 h 1521492"/>
              <a:gd name="connsiteX59" fmla="*/ 615600 w 1621713"/>
              <a:gd name="connsiteY59" fmla="*/ 694976 h 1521492"/>
              <a:gd name="connsiteX60" fmla="*/ 596569 w 1621713"/>
              <a:gd name="connsiteY60" fmla="*/ 657652 h 1521492"/>
              <a:gd name="connsiteX61" fmla="*/ 587898 w 1621713"/>
              <a:gd name="connsiteY61" fmla="*/ 636589 h 1521492"/>
              <a:gd name="connsiteX62" fmla="*/ 588815 w 1621713"/>
              <a:gd name="connsiteY62" fmla="*/ 642408 h 1521492"/>
              <a:gd name="connsiteX63" fmla="*/ 596569 w 1621713"/>
              <a:gd name="connsiteY63" fmla="*/ 657652 h 1521492"/>
              <a:gd name="connsiteX64" fmla="*/ 587898 w 1621713"/>
              <a:gd name="connsiteY64" fmla="*/ 636589 h 1521492"/>
              <a:gd name="connsiteX65" fmla="*/ 584570 w 1621713"/>
              <a:gd name="connsiteY65" fmla="*/ 615573 h 1521492"/>
              <a:gd name="connsiteX66" fmla="*/ 582701 w 1621713"/>
              <a:gd name="connsiteY66" fmla="*/ 612345 h 1521492"/>
              <a:gd name="connsiteX67" fmla="*/ 584996 w 1621713"/>
              <a:gd name="connsiteY67" fmla="*/ 629589 h 1521492"/>
              <a:gd name="connsiteX68" fmla="*/ 587898 w 1621713"/>
              <a:gd name="connsiteY68" fmla="*/ 636589 h 1521492"/>
              <a:gd name="connsiteX69" fmla="*/ 582701 w 1621713"/>
              <a:gd name="connsiteY69" fmla="*/ 612345 h 1521492"/>
              <a:gd name="connsiteX70" fmla="*/ 584570 w 1621713"/>
              <a:gd name="connsiteY70" fmla="*/ 615573 h 1521492"/>
              <a:gd name="connsiteX71" fmla="*/ 577521 w 1621713"/>
              <a:gd name="connsiteY71" fmla="*/ 571135 h 1521492"/>
              <a:gd name="connsiteX72" fmla="*/ 581701 w 1621713"/>
              <a:gd name="connsiteY72" fmla="*/ 544760 h 1521492"/>
              <a:gd name="connsiteX73" fmla="*/ 577128 w 1621713"/>
              <a:gd name="connsiteY73" fmla="*/ 570659 h 1521492"/>
              <a:gd name="connsiteX74" fmla="*/ 582701 w 1621713"/>
              <a:gd name="connsiteY74" fmla="*/ 612345 h 1521492"/>
              <a:gd name="connsiteX75" fmla="*/ 581701 w 1621713"/>
              <a:gd name="connsiteY75" fmla="*/ 544760 h 1521492"/>
              <a:gd name="connsiteX76" fmla="*/ 590045 w 1621713"/>
              <a:gd name="connsiteY76" fmla="*/ 497436 h 1521492"/>
              <a:gd name="connsiteX77" fmla="*/ 588815 w 1621713"/>
              <a:gd name="connsiteY77" fmla="*/ 499846 h 1521492"/>
              <a:gd name="connsiteX78" fmla="*/ 581701 w 1621713"/>
              <a:gd name="connsiteY78" fmla="*/ 544760 h 1521492"/>
              <a:gd name="connsiteX79" fmla="*/ 581701 w 1621713"/>
              <a:gd name="connsiteY79" fmla="*/ 544760 h 1521492"/>
              <a:gd name="connsiteX80" fmla="*/ 577521 w 1621713"/>
              <a:gd name="connsiteY80" fmla="*/ 571135 h 1521492"/>
              <a:gd name="connsiteX81" fmla="*/ 584553 w 1621713"/>
              <a:gd name="connsiteY81" fmla="*/ 615573 h 1521492"/>
              <a:gd name="connsiteX82" fmla="*/ 658498 w 1621713"/>
              <a:gd name="connsiteY82" fmla="*/ 743645 h 1521492"/>
              <a:gd name="connsiteX83" fmla="*/ 667497 w 1621713"/>
              <a:gd name="connsiteY83" fmla="*/ 752628 h 1521492"/>
              <a:gd name="connsiteX84" fmla="*/ 675562 w 1621713"/>
              <a:gd name="connsiteY84" fmla="*/ 759250 h 1521492"/>
              <a:gd name="connsiteX85" fmla="*/ 731541 w 1621713"/>
              <a:gd name="connsiteY85" fmla="*/ 787756 h 1521492"/>
              <a:gd name="connsiteX86" fmla="*/ 744556 w 1621713"/>
              <a:gd name="connsiteY86" fmla="*/ 791706 h 1521492"/>
              <a:gd name="connsiteX87" fmla="*/ 777307 w 1621713"/>
              <a:gd name="connsiteY87" fmla="*/ 796902 h 1521492"/>
              <a:gd name="connsiteX88" fmla="*/ 596782 w 1621713"/>
              <a:gd name="connsiteY88" fmla="*/ 484208 h 1521492"/>
              <a:gd name="connsiteX89" fmla="*/ 590045 w 1621713"/>
              <a:gd name="connsiteY89" fmla="*/ 497436 h 1521492"/>
              <a:gd name="connsiteX90" fmla="*/ 581701 w 1621713"/>
              <a:gd name="connsiteY90" fmla="*/ 544760 h 1521492"/>
              <a:gd name="connsiteX91" fmla="*/ 590045 w 1621713"/>
              <a:gd name="connsiteY91" fmla="*/ 497436 h 1521492"/>
              <a:gd name="connsiteX92" fmla="*/ 596782 w 1621713"/>
              <a:gd name="connsiteY92" fmla="*/ 484208 h 1521492"/>
              <a:gd name="connsiteX93" fmla="*/ 596274 w 1621713"/>
              <a:gd name="connsiteY93" fmla="*/ 483340 h 1521492"/>
              <a:gd name="connsiteX94" fmla="*/ 590848 w 1621713"/>
              <a:gd name="connsiteY94" fmla="*/ 492830 h 1521492"/>
              <a:gd name="connsiteX95" fmla="*/ 590045 w 1621713"/>
              <a:gd name="connsiteY95" fmla="*/ 497436 h 1521492"/>
              <a:gd name="connsiteX96" fmla="*/ 596274 w 1621713"/>
              <a:gd name="connsiteY96" fmla="*/ 483340 h 1521492"/>
              <a:gd name="connsiteX97" fmla="*/ 596782 w 1621713"/>
              <a:gd name="connsiteY97" fmla="*/ 484208 h 1521492"/>
              <a:gd name="connsiteX98" fmla="*/ 605109 w 1621713"/>
              <a:gd name="connsiteY98" fmla="*/ 467882 h 1521492"/>
              <a:gd name="connsiteX99" fmla="*/ 596274 w 1621713"/>
              <a:gd name="connsiteY99" fmla="*/ 483340 h 1521492"/>
              <a:gd name="connsiteX100" fmla="*/ 605109 w 1621713"/>
              <a:gd name="connsiteY100" fmla="*/ 467882 h 1521492"/>
              <a:gd name="connsiteX101" fmla="*/ 626222 w 1621713"/>
              <a:gd name="connsiteY101" fmla="*/ 430901 h 1521492"/>
              <a:gd name="connsiteX102" fmla="*/ 621583 w 1621713"/>
              <a:gd name="connsiteY102" fmla="*/ 435540 h 1521492"/>
              <a:gd name="connsiteX103" fmla="*/ 605109 w 1621713"/>
              <a:gd name="connsiteY103" fmla="*/ 467882 h 1521492"/>
              <a:gd name="connsiteX104" fmla="*/ 605109 w 1621713"/>
              <a:gd name="connsiteY104" fmla="*/ 467882 h 1521492"/>
              <a:gd name="connsiteX105" fmla="*/ 596782 w 1621713"/>
              <a:gd name="connsiteY105" fmla="*/ 484208 h 1521492"/>
              <a:gd name="connsiteX106" fmla="*/ 777307 w 1621713"/>
              <a:gd name="connsiteY106" fmla="*/ 796902 h 1521492"/>
              <a:gd name="connsiteX107" fmla="*/ 808190 w 1621713"/>
              <a:gd name="connsiteY107" fmla="*/ 801788 h 1521492"/>
              <a:gd name="connsiteX108" fmla="*/ 851727 w 1621713"/>
              <a:gd name="connsiteY108" fmla="*/ 794755 h 1521492"/>
              <a:gd name="connsiteX109" fmla="*/ 636008 w 1621713"/>
              <a:gd name="connsiteY109" fmla="*/ 421115 h 1521492"/>
              <a:gd name="connsiteX110" fmla="*/ 626222 w 1621713"/>
              <a:gd name="connsiteY110" fmla="*/ 430901 h 1521492"/>
              <a:gd name="connsiteX111" fmla="*/ 605109 w 1621713"/>
              <a:gd name="connsiteY111" fmla="*/ 467882 h 1521492"/>
              <a:gd name="connsiteX112" fmla="*/ 626222 w 1621713"/>
              <a:gd name="connsiteY112" fmla="*/ 430901 h 1521492"/>
              <a:gd name="connsiteX113" fmla="*/ 636008 w 1621713"/>
              <a:gd name="connsiteY113" fmla="*/ 421115 h 1521492"/>
              <a:gd name="connsiteX114" fmla="*/ 635221 w 1621713"/>
              <a:gd name="connsiteY114" fmla="*/ 419771 h 1521492"/>
              <a:gd name="connsiteX115" fmla="*/ 630058 w 1621713"/>
              <a:gd name="connsiteY115" fmla="*/ 424181 h 1521492"/>
              <a:gd name="connsiteX116" fmla="*/ 626222 w 1621713"/>
              <a:gd name="connsiteY116" fmla="*/ 430901 h 1521492"/>
              <a:gd name="connsiteX117" fmla="*/ 635221 w 1621713"/>
              <a:gd name="connsiteY117" fmla="*/ 419771 h 1521492"/>
              <a:gd name="connsiteX118" fmla="*/ 636008 w 1621713"/>
              <a:gd name="connsiteY118" fmla="*/ 421115 h 1521492"/>
              <a:gd name="connsiteX119" fmla="*/ 649941 w 1621713"/>
              <a:gd name="connsiteY119" fmla="*/ 407182 h 1521492"/>
              <a:gd name="connsiteX120" fmla="*/ 635221 w 1621713"/>
              <a:gd name="connsiteY120" fmla="*/ 419771 h 1521492"/>
              <a:gd name="connsiteX121" fmla="*/ 649941 w 1621713"/>
              <a:gd name="connsiteY121" fmla="*/ 407182 h 1521492"/>
              <a:gd name="connsiteX122" fmla="*/ 682102 w 1621713"/>
              <a:gd name="connsiteY122" fmla="*/ 379676 h 1521492"/>
              <a:gd name="connsiteX123" fmla="*/ 672612 w 1621713"/>
              <a:gd name="connsiteY123" fmla="*/ 384512 h 1521492"/>
              <a:gd name="connsiteX124" fmla="*/ 649941 w 1621713"/>
              <a:gd name="connsiteY124" fmla="*/ 407182 h 1521492"/>
              <a:gd name="connsiteX125" fmla="*/ 649941 w 1621713"/>
              <a:gd name="connsiteY125" fmla="*/ 407182 h 1521492"/>
              <a:gd name="connsiteX126" fmla="*/ 636008 w 1621713"/>
              <a:gd name="connsiteY126" fmla="*/ 421115 h 1521492"/>
              <a:gd name="connsiteX127" fmla="*/ 851727 w 1621713"/>
              <a:gd name="connsiteY127" fmla="*/ 794755 h 1521492"/>
              <a:gd name="connsiteX128" fmla="*/ 880085 w 1621713"/>
              <a:gd name="connsiteY128" fmla="*/ 790182 h 1521492"/>
              <a:gd name="connsiteX129" fmla="*/ 887429 w 1621713"/>
              <a:gd name="connsiteY129" fmla="*/ 786444 h 1521492"/>
              <a:gd name="connsiteX130" fmla="*/ 924033 w 1621713"/>
              <a:gd name="connsiteY130" fmla="*/ 767479 h 1521492"/>
              <a:gd name="connsiteX131" fmla="*/ 696036 w 1621713"/>
              <a:gd name="connsiteY131" fmla="*/ 372578 h 1521492"/>
              <a:gd name="connsiteX132" fmla="*/ 682102 w 1621713"/>
              <a:gd name="connsiteY132" fmla="*/ 379676 h 1521492"/>
              <a:gd name="connsiteX133" fmla="*/ 649941 w 1621713"/>
              <a:gd name="connsiteY133" fmla="*/ 407182 h 1521492"/>
              <a:gd name="connsiteX134" fmla="*/ 682102 w 1621713"/>
              <a:gd name="connsiteY134" fmla="*/ 379676 h 1521492"/>
              <a:gd name="connsiteX135" fmla="*/ 696036 w 1621713"/>
              <a:gd name="connsiteY135" fmla="*/ 372578 h 1521492"/>
              <a:gd name="connsiteX136" fmla="*/ 695085 w 1621713"/>
              <a:gd name="connsiteY136" fmla="*/ 370939 h 1521492"/>
              <a:gd name="connsiteX137" fmla="*/ 690118 w 1621713"/>
              <a:gd name="connsiteY137" fmla="*/ 372824 h 1521492"/>
              <a:gd name="connsiteX138" fmla="*/ 682102 w 1621713"/>
              <a:gd name="connsiteY138" fmla="*/ 379676 h 1521492"/>
              <a:gd name="connsiteX139" fmla="*/ 695085 w 1621713"/>
              <a:gd name="connsiteY139" fmla="*/ 370939 h 1521492"/>
              <a:gd name="connsiteX140" fmla="*/ 696036 w 1621713"/>
              <a:gd name="connsiteY140" fmla="*/ 372578 h 1521492"/>
              <a:gd name="connsiteX141" fmla="*/ 711526 w 1621713"/>
              <a:gd name="connsiteY141" fmla="*/ 364677 h 1521492"/>
              <a:gd name="connsiteX142" fmla="*/ 695085 w 1621713"/>
              <a:gd name="connsiteY142" fmla="*/ 370939 h 1521492"/>
              <a:gd name="connsiteX143" fmla="*/ 711526 w 1621713"/>
              <a:gd name="connsiteY143" fmla="*/ 364677 h 1521492"/>
              <a:gd name="connsiteX144" fmla="*/ 751719 w 1621713"/>
              <a:gd name="connsiteY144" fmla="*/ 349400 h 1521492"/>
              <a:gd name="connsiteX145" fmla="*/ 736917 w 1621713"/>
              <a:gd name="connsiteY145" fmla="*/ 351761 h 1521492"/>
              <a:gd name="connsiteX146" fmla="*/ 711526 w 1621713"/>
              <a:gd name="connsiteY146" fmla="*/ 364677 h 1521492"/>
              <a:gd name="connsiteX147" fmla="*/ 711526 w 1621713"/>
              <a:gd name="connsiteY147" fmla="*/ 364677 h 1521492"/>
              <a:gd name="connsiteX148" fmla="*/ 696036 w 1621713"/>
              <a:gd name="connsiteY148" fmla="*/ 372578 h 1521492"/>
              <a:gd name="connsiteX149" fmla="*/ 924033 w 1621713"/>
              <a:gd name="connsiteY149" fmla="*/ 767479 h 1521492"/>
              <a:gd name="connsiteX150" fmla="*/ 944785 w 1621713"/>
              <a:gd name="connsiteY150" fmla="*/ 756726 h 1521492"/>
              <a:gd name="connsiteX151" fmla="*/ 952292 w 1621713"/>
              <a:gd name="connsiteY151" fmla="*/ 749218 h 1521492"/>
              <a:gd name="connsiteX152" fmla="*/ 983273 w 1621713"/>
              <a:gd name="connsiteY152" fmla="*/ 717565 h 1521492"/>
              <a:gd name="connsiteX153" fmla="*/ 769128 w 1621713"/>
              <a:gd name="connsiteY153" fmla="*/ 346663 h 1521492"/>
              <a:gd name="connsiteX154" fmla="*/ 751719 w 1621713"/>
              <a:gd name="connsiteY154" fmla="*/ 349400 h 1521492"/>
              <a:gd name="connsiteX155" fmla="*/ 711526 w 1621713"/>
              <a:gd name="connsiteY155" fmla="*/ 364677 h 1521492"/>
              <a:gd name="connsiteX156" fmla="*/ 751719 w 1621713"/>
              <a:gd name="connsiteY156" fmla="*/ 349400 h 1521492"/>
              <a:gd name="connsiteX157" fmla="*/ 769128 w 1621713"/>
              <a:gd name="connsiteY157" fmla="*/ 346663 h 1521492"/>
              <a:gd name="connsiteX158" fmla="*/ 768161 w 1621713"/>
              <a:gd name="connsiteY158" fmla="*/ 344974 h 1521492"/>
              <a:gd name="connsiteX159" fmla="*/ 761358 w 1621713"/>
              <a:gd name="connsiteY159" fmla="*/ 345745 h 1521492"/>
              <a:gd name="connsiteX160" fmla="*/ 751719 w 1621713"/>
              <a:gd name="connsiteY160" fmla="*/ 349400 h 1521492"/>
              <a:gd name="connsiteX161" fmla="*/ 761358 w 1621713"/>
              <a:gd name="connsiteY161" fmla="*/ 345745 h 1521492"/>
              <a:gd name="connsiteX162" fmla="*/ 763899 w 1621713"/>
              <a:gd name="connsiteY162" fmla="*/ 344777 h 1521492"/>
              <a:gd name="connsiteX163" fmla="*/ 760210 w 1621713"/>
              <a:gd name="connsiteY163" fmla="*/ 345876 h 1521492"/>
              <a:gd name="connsiteX164" fmla="*/ 761358 w 1621713"/>
              <a:gd name="connsiteY164" fmla="*/ 345745 h 1521492"/>
              <a:gd name="connsiteX165" fmla="*/ 761358 w 1621713"/>
              <a:gd name="connsiteY165" fmla="*/ 345745 h 1521492"/>
              <a:gd name="connsiteX166" fmla="*/ 768161 w 1621713"/>
              <a:gd name="connsiteY166" fmla="*/ 344974 h 1521492"/>
              <a:gd name="connsiteX167" fmla="*/ 677086 w 1621713"/>
              <a:gd name="connsiteY167" fmla="*/ 187233 h 1521492"/>
              <a:gd name="connsiteX168" fmla="*/ 666628 w 1621713"/>
              <a:gd name="connsiteY168" fmla="*/ 203872 h 1521492"/>
              <a:gd name="connsiteX169" fmla="*/ 649580 w 1621713"/>
              <a:gd name="connsiteY169" fmla="*/ 252621 h 1521492"/>
              <a:gd name="connsiteX170" fmla="*/ 646433 w 1621713"/>
              <a:gd name="connsiteY170" fmla="*/ 280472 h 1521492"/>
              <a:gd name="connsiteX171" fmla="*/ 653613 w 1621713"/>
              <a:gd name="connsiteY171" fmla="*/ 282684 h 1521492"/>
              <a:gd name="connsiteX172" fmla="*/ 659694 w 1621713"/>
              <a:gd name="connsiteY172" fmla="*/ 283488 h 1521492"/>
              <a:gd name="connsiteX173" fmla="*/ 669120 w 1621713"/>
              <a:gd name="connsiteY173" fmla="*/ 287455 h 1521492"/>
              <a:gd name="connsiteX174" fmla="*/ 688610 w 1621713"/>
              <a:gd name="connsiteY174" fmla="*/ 293471 h 1521492"/>
              <a:gd name="connsiteX175" fmla="*/ 706494 w 1621713"/>
              <a:gd name="connsiteY175" fmla="*/ 303174 h 1521492"/>
              <a:gd name="connsiteX176" fmla="*/ 715936 w 1621713"/>
              <a:gd name="connsiteY176" fmla="*/ 307158 h 1521492"/>
              <a:gd name="connsiteX177" fmla="*/ 720788 w 1621713"/>
              <a:gd name="connsiteY177" fmla="*/ 310944 h 1521492"/>
              <a:gd name="connsiteX178" fmla="*/ 728869 w 1621713"/>
              <a:gd name="connsiteY178" fmla="*/ 315337 h 1521492"/>
              <a:gd name="connsiteX179" fmla="*/ 763850 w 1621713"/>
              <a:gd name="connsiteY179" fmla="*/ 344614 h 1521492"/>
              <a:gd name="connsiteX180" fmla="*/ 763997 w 1621713"/>
              <a:gd name="connsiteY180" fmla="*/ 344728 h 1521492"/>
              <a:gd name="connsiteX181" fmla="*/ 764013 w 1621713"/>
              <a:gd name="connsiteY181" fmla="*/ 344728 h 1521492"/>
              <a:gd name="connsiteX182" fmla="*/ 764013 w 1621713"/>
              <a:gd name="connsiteY182" fmla="*/ 344745 h 1521492"/>
              <a:gd name="connsiteX183" fmla="*/ 763915 w 1621713"/>
              <a:gd name="connsiteY183" fmla="*/ 344777 h 1521492"/>
              <a:gd name="connsiteX184" fmla="*/ 761374 w 1621713"/>
              <a:gd name="connsiteY184" fmla="*/ 345745 h 1521492"/>
              <a:gd name="connsiteX185" fmla="*/ 763850 w 1621713"/>
              <a:gd name="connsiteY185" fmla="*/ 344630 h 1521492"/>
              <a:gd name="connsiteX186" fmla="*/ 728869 w 1621713"/>
              <a:gd name="connsiteY186" fmla="*/ 315337 h 1521492"/>
              <a:gd name="connsiteX187" fmla="*/ 720788 w 1621713"/>
              <a:gd name="connsiteY187" fmla="*/ 310944 h 1521492"/>
              <a:gd name="connsiteX188" fmla="*/ 763850 w 1621713"/>
              <a:gd name="connsiteY188" fmla="*/ 344630 h 1521492"/>
              <a:gd name="connsiteX189" fmla="*/ 720788 w 1621713"/>
              <a:gd name="connsiteY189" fmla="*/ 310944 h 1521492"/>
              <a:gd name="connsiteX190" fmla="*/ 715936 w 1621713"/>
              <a:gd name="connsiteY190" fmla="*/ 307158 h 1521492"/>
              <a:gd name="connsiteX191" fmla="*/ 706494 w 1621713"/>
              <a:gd name="connsiteY191" fmla="*/ 303191 h 1521492"/>
              <a:gd name="connsiteX192" fmla="*/ 720788 w 1621713"/>
              <a:gd name="connsiteY192" fmla="*/ 310944 h 1521492"/>
              <a:gd name="connsiteX193" fmla="*/ 706494 w 1621713"/>
              <a:gd name="connsiteY193" fmla="*/ 303191 h 1521492"/>
              <a:gd name="connsiteX194" fmla="*/ 688610 w 1621713"/>
              <a:gd name="connsiteY194" fmla="*/ 293471 h 1521492"/>
              <a:gd name="connsiteX195" fmla="*/ 669120 w 1621713"/>
              <a:gd name="connsiteY195" fmla="*/ 287455 h 1521492"/>
              <a:gd name="connsiteX196" fmla="*/ 706494 w 1621713"/>
              <a:gd name="connsiteY196" fmla="*/ 303191 h 1521492"/>
              <a:gd name="connsiteX197" fmla="*/ 669120 w 1621713"/>
              <a:gd name="connsiteY197" fmla="*/ 287455 h 1521492"/>
              <a:gd name="connsiteX198" fmla="*/ 659694 w 1621713"/>
              <a:gd name="connsiteY198" fmla="*/ 283504 h 1521492"/>
              <a:gd name="connsiteX199" fmla="*/ 653613 w 1621713"/>
              <a:gd name="connsiteY199" fmla="*/ 282684 h 1521492"/>
              <a:gd name="connsiteX200" fmla="*/ 669120 w 1621713"/>
              <a:gd name="connsiteY200" fmla="*/ 287455 h 1521492"/>
              <a:gd name="connsiteX201" fmla="*/ 493020 w 1621713"/>
              <a:gd name="connsiteY201" fmla="*/ 304486 h 1521492"/>
              <a:gd name="connsiteX202" fmla="*/ 484480 w 1621713"/>
              <a:gd name="connsiteY202" fmla="*/ 289717 h 1521492"/>
              <a:gd name="connsiteX203" fmla="*/ 362064 w 1621713"/>
              <a:gd name="connsiteY203" fmla="*/ 77686 h 1521492"/>
              <a:gd name="connsiteX204" fmla="*/ 332477 w 1621713"/>
              <a:gd name="connsiteY204" fmla="*/ 92766 h 1521492"/>
              <a:gd name="connsiteX205" fmla="*/ 300938 w 1621713"/>
              <a:gd name="connsiteY205" fmla="*/ 124305 h 1521492"/>
              <a:gd name="connsiteX206" fmla="*/ 431911 w 1621713"/>
              <a:gd name="connsiteY206" fmla="*/ 351170 h 1521492"/>
              <a:gd name="connsiteX207" fmla="*/ 463629 w 1621713"/>
              <a:gd name="connsiteY207" fmla="*/ 319468 h 1521492"/>
              <a:gd name="connsiteX208" fmla="*/ 493020 w 1621713"/>
              <a:gd name="connsiteY208" fmla="*/ 304486 h 1521492"/>
              <a:gd name="connsiteX209" fmla="*/ 431911 w 1621713"/>
              <a:gd name="connsiteY209" fmla="*/ 351170 h 1521492"/>
              <a:gd name="connsiteX210" fmla="*/ 300938 w 1621713"/>
              <a:gd name="connsiteY210" fmla="*/ 124305 h 1521492"/>
              <a:gd name="connsiteX211" fmla="*/ 281448 w 1621713"/>
              <a:gd name="connsiteY211" fmla="*/ 143795 h 1521492"/>
              <a:gd name="connsiteX212" fmla="*/ 254565 w 1621713"/>
              <a:gd name="connsiteY212" fmla="*/ 196528 h 1521492"/>
              <a:gd name="connsiteX213" fmla="*/ 385603 w 1621713"/>
              <a:gd name="connsiteY213" fmla="*/ 423492 h 1521492"/>
              <a:gd name="connsiteX214" fmla="*/ 412601 w 1621713"/>
              <a:gd name="connsiteY214" fmla="*/ 370496 h 1521492"/>
              <a:gd name="connsiteX215" fmla="*/ 431911 w 1621713"/>
              <a:gd name="connsiteY215" fmla="*/ 351170 h 1521492"/>
              <a:gd name="connsiteX216" fmla="*/ 311396 w 1621713"/>
              <a:gd name="connsiteY216" fmla="*/ 447473 h 1521492"/>
              <a:gd name="connsiteX217" fmla="*/ 244960 w 1621713"/>
              <a:gd name="connsiteY217" fmla="*/ 332402 h 1521492"/>
              <a:gd name="connsiteX218" fmla="*/ 246599 w 1621713"/>
              <a:gd name="connsiteY218" fmla="*/ 343892 h 1521492"/>
              <a:gd name="connsiteX219" fmla="*/ 273498 w 1621713"/>
              <a:gd name="connsiteY219" fmla="*/ 403280 h 1521492"/>
              <a:gd name="connsiteX220" fmla="*/ 311396 w 1621713"/>
              <a:gd name="connsiteY220" fmla="*/ 447473 h 1521492"/>
              <a:gd name="connsiteX221" fmla="*/ 362064 w 1621713"/>
              <a:gd name="connsiteY221" fmla="*/ 77686 h 1521492"/>
              <a:gd name="connsiteX222" fmla="*/ 484480 w 1621713"/>
              <a:gd name="connsiteY222" fmla="*/ 289717 h 1521492"/>
              <a:gd name="connsiteX223" fmla="*/ 474333 w 1621713"/>
              <a:gd name="connsiteY223" fmla="*/ 229754 h 1521492"/>
              <a:gd name="connsiteX224" fmla="*/ 485365 w 1621713"/>
              <a:gd name="connsiteY224" fmla="*/ 160203 h 1521492"/>
              <a:gd name="connsiteX225" fmla="*/ 424944 w 1621713"/>
              <a:gd name="connsiteY225" fmla="*/ 55540 h 1521492"/>
              <a:gd name="connsiteX226" fmla="*/ 396783 w 1621713"/>
              <a:gd name="connsiteY226" fmla="*/ 59999 h 1521492"/>
              <a:gd name="connsiteX227" fmla="*/ 362064 w 1621713"/>
              <a:gd name="connsiteY227" fmla="*/ 77686 h 1521492"/>
              <a:gd name="connsiteX228" fmla="*/ 424944 w 1621713"/>
              <a:gd name="connsiteY228" fmla="*/ 55540 h 1521492"/>
              <a:gd name="connsiteX229" fmla="*/ 485365 w 1621713"/>
              <a:gd name="connsiteY229" fmla="*/ 160203 h 1521492"/>
              <a:gd name="connsiteX230" fmla="*/ 485627 w 1621713"/>
              <a:gd name="connsiteY230" fmla="*/ 158482 h 1521492"/>
              <a:gd name="connsiteX231" fmla="*/ 518395 w 1621713"/>
              <a:gd name="connsiteY231" fmla="*/ 94176 h 1521492"/>
              <a:gd name="connsiteX232" fmla="*/ 529115 w 1621713"/>
              <a:gd name="connsiteY232" fmla="*/ 83456 h 1521492"/>
              <a:gd name="connsiteX233" fmla="*/ 513756 w 1621713"/>
              <a:gd name="connsiteY233" fmla="*/ 56851 h 1521492"/>
              <a:gd name="connsiteX234" fmla="*/ 468055 w 1621713"/>
              <a:gd name="connsiteY234" fmla="*/ 48705 h 1521492"/>
              <a:gd name="connsiteX235" fmla="*/ 424944 w 1621713"/>
              <a:gd name="connsiteY235" fmla="*/ 55540 h 1521492"/>
              <a:gd name="connsiteX236" fmla="*/ 796191 w 1621713"/>
              <a:gd name="connsiteY236" fmla="*/ 88504 h 1521492"/>
              <a:gd name="connsiteX237" fmla="*/ 994190 w 1621713"/>
              <a:gd name="connsiteY237" fmla="*/ 431409 h 1521492"/>
              <a:gd name="connsiteX238" fmla="*/ 1001173 w 1621713"/>
              <a:gd name="connsiteY238" fmla="*/ 422902 h 1521492"/>
              <a:gd name="connsiteX239" fmla="*/ 1001190 w 1621713"/>
              <a:gd name="connsiteY239" fmla="*/ 422902 h 1521492"/>
              <a:gd name="connsiteX240" fmla="*/ 1036121 w 1621713"/>
              <a:gd name="connsiteY240" fmla="*/ 394216 h 1521492"/>
              <a:gd name="connsiteX241" fmla="*/ 1036137 w 1621713"/>
              <a:gd name="connsiteY241" fmla="*/ 394216 h 1521492"/>
              <a:gd name="connsiteX242" fmla="*/ 1054956 w 1621713"/>
              <a:gd name="connsiteY242" fmla="*/ 384151 h 1521492"/>
              <a:gd name="connsiteX243" fmla="*/ 875496 w 1621713"/>
              <a:gd name="connsiteY243" fmla="*/ 73325 h 1521492"/>
              <a:gd name="connsiteX244" fmla="*/ 874463 w 1621713"/>
              <a:gd name="connsiteY244" fmla="*/ 73276 h 1521492"/>
              <a:gd name="connsiteX245" fmla="*/ 874463 w 1621713"/>
              <a:gd name="connsiteY245" fmla="*/ 73276 h 1521492"/>
              <a:gd name="connsiteX246" fmla="*/ 823123 w 1621713"/>
              <a:gd name="connsiteY246" fmla="*/ 79062 h 1521492"/>
              <a:gd name="connsiteX247" fmla="*/ 796191 w 1621713"/>
              <a:gd name="connsiteY247" fmla="*/ 88488 h 1521492"/>
              <a:gd name="connsiteX248" fmla="*/ 796191 w 1621713"/>
              <a:gd name="connsiteY248" fmla="*/ 88504 h 1521492"/>
              <a:gd name="connsiteX249" fmla="*/ 774373 w 1621713"/>
              <a:gd name="connsiteY249" fmla="*/ 96127 h 1521492"/>
              <a:gd name="connsiteX250" fmla="*/ 730639 w 1621713"/>
              <a:gd name="connsiteY250" fmla="*/ 123616 h 1521492"/>
              <a:gd name="connsiteX251" fmla="*/ 729230 w 1621713"/>
              <a:gd name="connsiteY251" fmla="*/ 125026 h 1521492"/>
              <a:gd name="connsiteX252" fmla="*/ 856776 w 1621713"/>
              <a:gd name="connsiteY252" fmla="*/ 345958 h 1521492"/>
              <a:gd name="connsiteX253" fmla="*/ 859513 w 1621713"/>
              <a:gd name="connsiteY253" fmla="*/ 346252 h 1521492"/>
              <a:gd name="connsiteX254" fmla="*/ 871725 w 1621713"/>
              <a:gd name="connsiteY254" fmla="*/ 350531 h 1521492"/>
              <a:gd name="connsiteX255" fmla="*/ 879462 w 1621713"/>
              <a:gd name="connsiteY255" fmla="*/ 351761 h 1521492"/>
              <a:gd name="connsiteX256" fmla="*/ 888757 w 1621713"/>
              <a:gd name="connsiteY256" fmla="*/ 356481 h 1521492"/>
              <a:gd name="connsiteX257" fmla="*/ 908263 w 1621713"/>
              <a:gd name="connsiteY257" fmla="*/ 363317 h 1521492"/>
              <a:gd name="connsiteX258" fmla="*/ 934474 w 1621713"/>
              <a:gd name="connsiteY258" fmla="*/ 379791 h 1521492"/>
              <a:gd name="connsiteX259" fmla="*/ 943768 w 1621713"/>
              <a:gd name="connsiteY259" fmla="*/ 384512 h 1521492"/>
              <a:gd name="connsiteX260" fmla="*/ 946735 w 1621713"/>
              <a:gd name="connsiteY260" fmla="*/ 387495 h 1521492"/>
              <a:gd name="connsiteX261" fmla="*/ 951997 w 1621713"/>
              <a:gd name="connsiteY261" fmla="*/ 390790 h 1521492"/>
              <a:gd name="connsiteX262" fmla="*/ 988519 w 1621713"/>
              <a:gd name="connsiteY262" fmla="*/ 427328 h 1521492"/>
              <a:gd name="connsiteX263" fmla="*/ 991846 w 1621713"/>
              <a:gd name="connsiteY263" fmla="*/ 432590 h 1521492"/>
              <a:gd name="connsiteX264" fmla="*/ 992600 w 1621713"/>
              <a:gd name="connsiteY264" fmla="*/ 433360 h 1521492"/>
              <a:gd name="connsiteX265" fmla="*/ 994190 w 1621713"/>
              <a:gd name="connsiteY265" fmla="*/ 431426 h 1521492"/>
              <a:gd name="connsiteX266" fmla="*/ 994190 w 1621713"/>
              <a:gd name="connsiteY266" fmla="*/ 431409 h 1521492"/>
              <a:gd name="connsiteX267" fmla="*/ 994190 w 1621713"/>
              <a:gd name="connsiteY267" fmla="*/ 431409 h 1521492"/>
              <a:gd name="connsiteX268" fmla="*/ 1001190 w 1621713"/>
              <a:gd name="connsiteY268" fmla="*/ 422902 h 1521492"/>
              <a:gd name="connsiteX269" fmla="*/ 1001173 w 1621713"/>
              <a:gd name="connsiteY269" fmla="*/ 422902 h 1521492"/>
              <a:gd name="connsiteX270" fmla="*/ 994190 w 1621713"/>
              <a:gd name="connsiteY270" fmla="*/ 431409 h 1521492"/>
              <a:gd name="connsiteX271" fmla="*/ 1054956 w 1621713"/>
              <a:gd name="connsiteY271" fmla="*/ 384151 h 1521492"/>
              <a:gd name="connsiteX272" fmla="*/ 1054956 w 1621713"/>
              <a:gd name="connsiteY272" fmla="*/ 384151 h 1521492"/>
              <a:gd name="connsiteX273" fmla="*/ 1076003 w 1621713"/>
              <a:gd name="connsiteY273" fmla="*/ 372906 h 1521492"/>
              <a:gd name="connsiteX274" fmla="*/ 1076020 w 1621713"/>
              <a:gd name="connsiteY274" fmla="*/ 372906 h 1521492"/>
              <a:gd name="connsiteX275" fmla="*/ 1095198 w 1621713"/>
              <a:gd name="connsiteY275" fmla="*/ 367087 h 1521492"/>
              <a:gd name="connsiteX276" fmla="*/ 1095198 w 1621713"/>
              <a:gd name="connsiteY276" fmla="*/ 367071 h 1521492"/>
              <a:gd name="connsiteX277" fmla="*/ 1099329 w 1621713"/>
              <a:gd name="connsiteY277" fmla="*/ 355285 h 1521492"/>
              <a:gd name="connsiteX278" fmla="*/ 1103738 w 1621713"/>
              <a:gd name="connsiteY278" fmla="*/ 316141 h 1521492"/>
              <a:gd name="connsiteX279" fmla="*/ 977684 w 1621713"/>
              <a:gd name="connsiteY279" fmla="*/ 97799 h 1521492"/>
              <a:gd name="connsiteX280" fmla="*/ 974536 w 1621713"/>
              <a:gd name="connsiteY280" fmla="*/ 96127 h 1521492"/>
              <a:gd name="connsiteX281" fmla="*/ 958718 w 1621713"/>
              <a:gd name="connsiteY281" fmla="*/ 89242 h 1521492"/>
              <a:gd name="connsiteX282" fmla="*/ 942441 w 1621713"/>
              <a:gd name="connsiteY282" fmla="*/ 83538 h 1521492"/>
              <a:gd name="connsiteX283" fmla="*/ 925786 w 1621713"/>
              <a:gd name="connsiteY283" fmla="*/ 79062 h 1521492"/>
              <a:gd name="connsiteX284" fmla="*/ 908837 w 1621713"/>
              <a:gd name="connsiteY284" fmla="*/ 75866 h 1521492"/>
              <a:gd name="connsiteX285" fmla="*/ 891691 w 1621713"/>
              <a:gd name="connsiteY285" fmla="*/ 73932 h 1521492"/>
              <a:gd name="connsiteX286" fmla="*/ 875496 w 1621713"/>
              <a:gd name="connsiteY286" fmla="*/ 73325 h 1521492"/>
              <a:gd name="connsiteX287" fmla="*/ 977684 w 1621713"/>
              <a:gd name="connsiteY287" fmla="*/ 97799 h 1521492"/>
              <a:gd name="connsiteX288" fmla="*/ 1103738 w 1621713"/>
              <a:gd name="connsiteY288" fmla="*/ 316141 h 1521492"/>
              <a:gd name="connsiteX289" fmla="*/ 1105115 w 1621713"/>
              <a:gd name="connsiteY289" fmla="*/ 303961 h 1521492"/>
              <a:gd name="connsiteX290" fmla="*/ 1105115 w 1621713"/>
              <a:gd name="connsiteY290" fmla="*/ 302994 h 1521492"/>
              <a:gd name="connsiteX291" fmla="*/ 1105115 w 1621713"/>
              <a:gd name="connsiteY291" fmla="*/ 302027 h 1521492"/>
              <a:gd name="connsiteX292" fmla="*/ 1105099 w 1621713"/>
              <a:gd name="connsiteY292" fmla="*/ 301076 h 1521492"/>
              <a:gd name="connsiteX293" fmla="*/ 1105083 w 1621713"/>
              <a:gd name="connsiteY293" fmla="*/ 300109 h 1521492"/>
              <a:gd name="connsiteX294" fmla="*/ 1105066 w 1621713"/>
              <a:gd name="connsiteY294" fmla="*/ 299158 h 1521492"/>
              <a:gd name="connsiteX295" fmla="*/ 1105033 w 1621713"/>
              <a:gd name="connsiteY295" fmla="*/ 298207 h 1521492"/>
              <a:gd name="connsiteX296" fmla="*/ 1105001 w 1621713"/>
              <a:gd name="connsiteY296" fmla="*/ 297240 h 1521492"/>
              <a:gd name="connsiteX297" fmla="*/ 1104968 w 1621713"/>
              <a:gd name="connsiteY297" fmla="*/ 296273 h 1521492"/>
              <a:gd name="connsiteX298" fmla="*/ 1104935 w 1621713"/>
              <a:gd name="connsiteY298" fmla="*/ 295322 h 1521492"/>
              <a:gd name="connsiteX299" fmla="*/ 1104886 w 1621713"/>
              <a:gd name="connsiteY299" fmla="*/ 294355 h 1521492"/>
              <a:gd name="connsiteX300" fmla="*/ 1104837 w 1621713"/>
              <a:gd name="connsiteY300" fmla="*/ 293404 h 1521492"/>
              <a:gd name="connsiteX301" fmla="*/ 1104787 w 1621713"/>
              <a:gd name="connsiteY301" fmla="*/ 292454 h 1521492"/>
              <a:gd name="connsiteX302" fmla="*/ 1104738 w 1621713"/>
              <a:gd name="connsiteY302" fmla="*/ 291487 h 1521492"/>
              <a:gd name="connsiteX303" fmla="*/ 1104689 w 1621713"/>
              <a:gd name="connsiteY303" fmla="*/ 290536 h 1521492"/>
              <a:gd name="connsiteX304" fmla="*/ 1104624 w 1621713"/>
              <a:gd name="connsiteY304" fmla="*/ 289569 h 1521492"/>
              <a:gd name="connsiteX305" fmla="*/ 1104558 w 1621713"/>
              <a:gd name="connsiteY305" fmla="*/ 288618 h 1521492"/>
              <a:gd name="connsiteX306" fmla="*/ 1104493 w 1621713"/>
              <a:gd name="connsiteY306" fmla="*/ 287668 h 1521492"/>
              <a:gd name="connsiteX307" fmla="*/ 1104427 w 1621713"/>
              <a:gd name="connsiteY307" fmla="*/ 286717 h 1521492"/>
              <a:gd name="connsiteX308" fmla="*/ 1102493 w 1621713"/>
              <a:gd name="connsiteY308" fmla="*/ 269571 h 1521492"/>
              <a:gd name="connsiteX309" fmla="*/ 1099280 w 1621713"/>
              <a:gd name="connsiteY309" fmla="*/ 252621 h 1521492"/>
              <a:gd name="connsiteX310" fmla="*/ 1094821 w 1621713"/>
              <a:gd name="connsiteY310" fmla="*/ 235951 h 1521492"/>
              <a:gd name="connsiteX311" fmla="*/ 1089133 w 1621713"/>
              <a:gd name="connsiteY311" fmla="*/ 219673 h 1521492"/>
              <a:gd name="connsiteX312" fmla="*/ 1082232 w 1621713"/>
              <a:gd name="connsiteY312" fmla="*/ 203872 h 1521492"/>
              <a:gd name="connsiteX313" fmla="*/ 1074167 w 1621713"/>
              <a:gd name="connsiteY313" fmla="*/ 188611 h 1521492"/>
              <a:gd name="connsiteX314" fmla="*/ 1064988 w 1621713"/>
              <a:gd name="connsiteY314" fmla="*/ 174005 h 1521492"/>
              <a:gd name="connsiteX315" fmla="*/ 1054743 w 1621713"/>
              <a:gd name="connsiteY315" fmla="*/ 160138 h 1521492"/>
              <a:gd name="connsiteX316" fmla="*/ 1043498 w 1621713"/>
              <a:gd name="connsiteY316" fmla="*/ 147057 h 1521492"/>
              <a:gd name="connsiteX317" fmla="*/ 1031302 w 1621713"/>
              <a:gd name="connsiteY317" fmla="*/ 134861 h 1521492"/>
              <a:gd name="connsiteX318" fmla="*/ 1018237 w 1621713"/>
              <a:gd name="connsiteY318" fmla="*/ 123600 h 1521492"/>
              <a:gd name="connsiteX319" fmla="*/ 1004353 w 1621713"/>
              <a:gd name="connsiteY319" fmla="*/ 113371 h 1521492"/>
              <a:gd name="connsiteX320" fmla="*/ 989748 w 1621713"/>
              <a:gd name="connsiteY320" fmla="*/ 104175 h 1521492"/>
              <a:gd name="connsiteX321" fmla="*/ 977634 w 1621713"/>
              <a:gd name="connsiteY321" fmla="*/ 97782 h 1521492"/>
              <a:gd name="connsiteX322" fmla="*/ 1221679 w 1621713"/>
              <a:gd name="connsiteY322" fmla="*/ 977952 h 1521492"/>
              <a:gd name="connsiteX323" fmla="*/ 1027647 w 1621713"/>
              <a:gd name="connsiteY323" fmla="*/ 641883 h 1521492"/>
              <a:gd name="connsiteX324" fmla="*/ 1027565 w 1621713"/>
              <a:gd name="connsiteY324" fmla="*/ 642408 h 1521492"/>
              <a:gd name="connsiteX325" fmla="*/ 1001878 w 1621713"/>
              <a:gd name="connsiteY325" fmla="*/ 692813 h 1521492"/>
              <a:gd name="connsiteX326" fmla="*/ 996190 w 1621713"/>
              <a:gd name="connsiteY326" fmla="*/ 704386 h 1521492"/>
              <a:gd name="connsiteX327" fmla="*/ 995748 w 1621713"/>
              <a:gd name="connsiteY327" fmla="*/ 704828 h 1521492"/>
              <a:gd name="connsiteX328" fmla="*/ 994797 w 1621713"/>
              <a:gd name="connsiteY328" fmla="*/ 706713 h 1521492"/>
              <a:gd name="connsiteX329" fmla="*/ 983519 w 1621713"/>
              <a:gd name="connsiteY329" fmla="*/ 717975 h 1521492"/>
              <a:gd name="connsiteX330" fmla="*/ 1170782 w 1621713"/>
              <a:gd name="connsiteY330" fmla="*/ 1042341 h 1521492"/>
              <a:gd name="connsiteX331" fmla="*/ 1171290 w 1621713"/>
              <a:gd name="connsiteY331" fmla="*/ 1041947 h 1521492"/>
              <a:gd name="connsiteX332" fmla="*/ 1190993 w 1621713"/>
              <a:gd name="connsiteY332" fmla="*/ 1022244 h 1521492"/>
              <a:gd name="connsiteX333" fmla="*/ 1208172 w 1621713"/>
              <a:gd name="connsiteY333" fmla="*/ 1000311 h 1521492"/>
              <a:gd name="connsiteX334" fmla="*/ 1221679 w 1621713"/>
              <a:gd name="connsiteY334" fmla="*/ 977952 h 1521492"/>
              <a:gd name="connsiteX335" fmla="*/ 1221679 w 1621713"/>
              <a:gd name="connsiteY335" fmla="*/ 977952 h 1521492"/>
              <a:gd name="connsiteX336" fmla="*/ 1222581 w 1621713"/>
              <a:gd name="connsiteY336" fmla="*/ 976477 h 1521492"/>
              <a:gd name="connsiteX337" fmla="*/ 1234006 w 1621713"/>
              <a:gd name="connsiteY337" fmla="*/ 951070 h 1521492"/>
              <a:gd name="connsiteX338" fmla="*/ 1242300 w 1621713"/>
              <a:gd name="connsiteY338" fmla="*/ 924482 h 1521492"/>
              <a:gd name="connsiteX339" fmla="*/ 1247316 w 1621713"/>
              <a:gd name="connsiteY339" fmla="*/ 897074 h 1521492"/>
              <a:gd name="connsiteX340" fmla="*/ 1248808 w 1621713"/>
              <a:gd name="connsiteY340" fmla="*/ 872437 h 1521492"/>
              <a:gd name="connsiteX341" fmla="*/ 1133293 w 1621713"/>
              <a:gd name="connsiteY341" fmla="*/ 672339 h 1521492"/>
              <a:gd name="connsiteX342" fmla="*/ 1102394 w 1621713"/>
              <a:gd name="connsiteY342" fmla="*/ 655390 h 1521492"/>
              <a:gd name="connsiteX343" fmla="*/ 1089805 w 1621713"/>
              <a:gd name="connsiteY343" fmla="*/ 651079 h 1521492"/>
              <a:gd name="connsiteX344" fmla="*/ 1028515 w 1621713"/>
              <a:gd name="connsiteY344" fmla="*/ 638883 h 1521492"/>
              <a:gd name="connsiteX345" fmla="*/ 1028433 w 1621713"/>
              <a:gd name="connsiteY345" fmla="*/ 638867 h 1521492"/>
              <a:gd name="connsiteX346" fmla="*/ 1027941 w 1621713"/>
              <a:gd name="connsiteY346" fmla="*/ 639998 h 1521492"/>
              <a:gd name="connsiteX347" fmla="*/ 1027647 w 1621713"/>
              <a:gd name="connsiteY347" fmla="*/ 641883 h 1521492"/>
              <a:gd name="connsiteX348" fmla="*/ 1027647 w 1621713"/>
              <a:gd name="connsiteY348" fmla="*/ 641883 h 1521492"/>
              <a:gd name="connsiteX349" fmla="*/ 1027351 w 1621713"/>
              <a:gd name="connsiteY349" fmla="*/ 641375 h 1521492"/>
              <a:gd name="connsiteX350" fmla="*/ 1025368 w 1621713"/>
              <a:gd name="connsiteY350" fmla="*/ 645997 h 1521492"/>
              <a:gd name="connsiteX351" fmla="*/ 1025368 w 1621713"/>
              <a:gd name="connsiteY351" fmla="*/ 645997 h 1521492"/>
              <a:gd name="connsiteX352" fmla="*/ 1026122 w 1621713"/>
              <a:gd name="connsiteY352" fmla="*/ 643506 h 1521492"/>
              <a:gd name="connsiteX353" fmla="*/ 1001878 w 1621713"/>
              <a:gd name="connsiteY353" fmla="*/ 692813 h 1521492"/>
              <a:gd name="connsiteX354" fmla="*/ 1027565 w 1621713"/>
              <a:gd name="connsiteY354" fmla="*/ 642408 h 1521492"/>
              <a:gd name="connsiteX355" fmla="*/ 1027647 w 1621713"/>
              <a:gd name="connsiteY355" fmla="*/ 641883 h 1521492"/>
              <a:gd name="connsiteX356" fmla="*/ 1027647 w 1621713"/>
              <a:gd name="connsiteY356" fmla="*/ 641883 h 1521492"/>
              <a:gd name="connsiteX357" fmla="*/ 1027941 w 1621713"/>
              <a:gd name="connsiteY357" fmla="*/ 639998 h 1521492"/>
              <a:gd name="connsiteX358" fmla="*/ 1027351 w 1621713"/>
              <a:gd name="connsiteY358" fmla="*/ 641375 h 1521492"/>
              <a:gd name="connsiteX359" fmla="*/ 1027351 w 1621713"/>
              <a:gd name="connsiteY359" fmla="*/ 641375 h 1521492"/>
              <a:gd name="connsiteX360" fmla="*/ 1027253 w 1621713"/>
              <a:gd name="connsiteY360" fmla="*/ 641211 h 1521492"/>
              <a:gd name="connsiteX361" fmla="*/ 1026122 w 1621713"/>
              <a:gd name="connsiteY361" fmla="*/ 643506 h 1521492"/>
              <a:gd name="connsiteX362" fmla="*/ 1025368 w 1621713"/>
              <a:gd name="connsiteY362" fmla="*/ 646013 h 1521492"/>
              <a:gd name="connsiteX363" fmla="*/ 1025368 w 1621713"/>
              <a:gd name="connsiteY363" fmla="*/ 646013 h 1521492"/>
              <a:gd name="connsiteX364" fmla="*/ 1027351 w 1621713"/>
              <a:gd name="connsiteY364" fmla="*/ 641375 h 1521492"/>
              <a:gd name="connsiteX365" fmla="*/ 1027351 w 1621713"/>
              <a:gd name="connsiteY365" fmla="*/ 641375 h 1521492"/>
              <a:gd name="connsiteX366" fmla="*/ 1027941 w 1621713"/>
              <a:gd name="connsiteY366" fmla="*/ 639998 h 1521492"/>
              <a:gd name="connsiteX367" fmla="*/ 1027991 w 1621713"/>
              <a:gd name="connsiteY367" fmla="*/ 639719 h 1521492"/>
              <a:gd name="connsiteX368" fmla="*/ 1027269 w 1621713"/>
              <a:gd name="connsiteY368" fmla="*/ 641211 h 1521492"/>
              <a:gd name="connsiteX369" fmla="*/ 1027253 w 1621713"/>
              <a:gd name="connsiteY369" fmla="*/ 641211 h 1521492"/>
              <a:gd name="connsiteX370" fmla="*/ 1026958 w 1621713"/>
              <a:gd name="connsiteY370" fmla="*/ 640719 h 1521492"/>
              <a:gd name="connsiteX371" fmla="*/ 1026122 w 1621713"/>
              <a:gd name="connsiteY371" fmla="*/ 643506 h 1521492"/>
              <a:gd name="connsiteX372" fmla="*/ 1027253 w 1621713"/>
              <a:gd name="connsiteY372" fmla="*/ 641211 h 1521492"/>
              <a:gd name="connsiteX373" fmla="*/ 1027253 w 1621713"/>
              <a:gd name="connsiteY373" fmla="*/ 641211 h 1521492"/>
              <a:gd name="connsiteX374" fmla="*/ 1027974 w 1621713"/>
              <a:gd name="connsiteY374" fmla="*/ 639719 h 1521492"/>
              <a:gd name="connsiteX375" fmla="*/ 1028761 w 1621713"/>
              <a:gd name="connsiteY375" fmla="*/ 634802 h 1521492"/>
              <a:gd name="connsiteX376" fmla="*/ 1026958 w 1621713"/>
              <a:gd name="connsiteY376" fmla="*/ 640719 h 1521492"/>
              <a:gd name="connsiteX377" fmla="*/ 1026958 w 1621713"/>
              <a:gd name="connsiteY377" fmla="*/ 640719 h 1521492"/>
              <a:gd name="connsiteX378" fmla="*/ 858186 w 1621713"/>
              <a:gd name="connsiteY378" fmla="*/ 348383 h 1521492"/>
              <a:gd name="connsiteX379" fmla="*/ 808190 w 1621713"/>
              <a:gd name="connsiteY379" fmla="*/ 340466 h 1521492"/>
              <a:gd name="connsiteX380" fmla="*/ 769128 w 1621713"/>
              <a:gd name="connsiteY380" fmla="*/ 346663 h 1521492"/>
              <a:gd name="connsiteX381" fmla="*/ 983273 w 1621713"/>
              <a:gd name="connsiteY381" fmla="*/ 717565 h 1521492"/>
              <a:gd name="connsiteX382" fmla="*/ 995748 w 1621713"/>
              <a:gd name="connsiteY382" fmla="*/ 704828 h 1521492"/>
              <a:gd name="connsiteX383" fmla="*/ 1001878 w 1621713"/>
              <a:gd name="connsiteY383" fmla="*/ 692813 h 1521492"/>
              <a:gd name="connsiteX384" fmla="*/ 1026122 w 1621713"/>
              <a:gd name="connsiteY384" fmla="*/ 643506 h 1521492"/>
              <a:gd name="connsiteX385" fmla="*/ 1026958 w 1621713"/>
              <a:gd name="connsiteY385" fmla="*/ 640719 h 1521492"/>
              <a:gd name="connsiteX386" fmla="*/ 1026958 w 1621713"/>
              <a:gd name="connsiteY386" fmla="*/ 640719 h 1521492"/>
              <a:gd name="connsiteX387" fmla="*/ 1028761 w 1621713"/>
              <a:gd name="connsiteY387" fmla="*/ 634802 h 1521492"/>
              <a:gd name="connsiteX388" fmla="*/ 1038842 w 1621713"/>
              <a:gd name="connsiteY388" fmla="*/ 571135 h 1521492"/>
              <a:gd name="connsiteX389" fmla="*/ 1028761 w 1621713"/>
              <a:gd name="connsiteY389" fmla="*/ 507468 h 1521492"/>
              <a:gd name="connsiteX390" fmla="*/ 1024811 w 1621713"/>
              <a:gd name="connsiteY390" fmla="*/ 494486 h 1521492"/>
              <a:gd name="connsiteX391" fmla="*/ 996272 w 1621713"/>
              <a:gd name="connsiteY391" fmla="*/ 438474 h 1521492"/>
              <a:gd name="connsiteX392" fmla="*/ 992338 w 1621713"/>
              <a:gd name="connsiteY392" fmla="*/ 433671 h 1521492"/>
              <a:gd name="connsiteX393" fmla="*/ 992436 w 1621713"/>
              <a:gd name="connsiteY393" fmla="*/ 433557 h 1521492"/>
              <a:gd name="connsiteX394" fmla="*/ 991830 w 1621713"/>
              <a:gd name="connsiteY394" fmla="*/ 432590 h 1521492"/>
              <a:gd name="connsiteX395" fmla="*/ 946735 w 1621713"/>
              <a:gd name="connsiteY395" fmla="*/ 387495 h 1521492"/>
              <a:gd name="connsiteX396" fmla="*/ 934458 w 1621713"/>
              <a:gd name="connsiteY396" fmla="*/ 379791 h 1521492"/>
              <a:gd name="connsiteX397" fmla="*/ 888740 w 1621713"/>
              <a:gd name="connsiteY397" fmla="*/ 356497 h 1521492"/>
              <a:gd name="connsiteX398" fmla="*/ 871709 w 1621713"/>
              <a:gd name="connsiteY398" fmla="*/ 350531 h 1521492"/>
              <a:gd name="connsiteX399" fmla="*/ 858186 w 1621713"/>
              <a:gd name="connsiteY399" fmla="*/ 348383 h 1521492"/>
              <a:gd name="connsiteX400" fmla="*/ 858186 w 1621713"/>
              <a:gd name="connsiteY400" fmla="*/ 348383 h 1521492"/>
              <a:gd name="connsiteX401" fmla="*/ 856776 w 1621713"/>
              <a:gd name="connsiteY401" fmla="*/ 345958 h 1521492"/>
              <a:gd name="connsiteX402" fmla="*/ 808190 w 1621713"/>
              <a:gd name="connsiteY402" fmla="*/ 340466 h 1521492"/>
              <a:gd name="connsiteX403" fmla="*/ 858186 w 1621713"/>
              <a:gd name="connsiteY403" fmla="*/ 348383 h 1521492"/>
              <a:gd name="connsiteX404" fmla="*/ 858186 w 1621713"/>
              <a:gd name="connsiteY404" fmla="*/ 348383 h 1521492"/>
              <a:gd name="connsiteX405" fmla="*/ 871709 w 1621713"/>
              <a:gd name="connsiteY405" fmla="*/ 350531 h 1521492"/>
              <a:gd name="connsiteX406" fmla="*/ 859513 w 1621713"/>
              <a:gd name="connsiteY406" fmla="*/ 346252 h 1521492"/>
              <a:gd name="connsiteX407" fmla="*/ 856776 w 1621713"/>
              <a:gd name="connsiteY407" fmla="*/ 345958 h 1521492"/>
              <a:gd name="connsiteX408" fmla="*/ 856776 w 1621713"/>
              <a:gd name="connsiteY408" fmla="*/ 345958 h 1521492"/>
              <a:gd name="connsiteX409" fmla="*/ 729213 w 1621713"/>
              <a:gd name="connsiteY409" fmla="*/ 125026 h 1521492"/>
              <a:gd name="connsiteX410" fmla="*/ 694101 w 1621713"/>
              <a:gd name="connsiteY410" fmla="*/ 160138 h 1521492"/>
              <a:gd name="connsiteX411" fmla="*/ 677086 w 1621713"/>
              <a:gd name="connsiteY411" fmla="*/ 187233 h 1521492"/>
              <a:gd name="connsiteX412" fmla="*/ 768161 w 1621713"/>
              <a:gd name="connsiteY412" fmla="*/ 344974 h 1521492"/>
              <a:gd name="connsiteX413" fmla="*/ 808190 w 1621713"/>
              <a:gd name="connsiteY413" fmla="*/ 340466 h 1521492"/>
              <a:gd name="connsiteX414" fmla="*/ 856776 w 1621713"/>
              <a:gd name="connsiteY414" fmla="*/ 345958 h 1521492"/>
              <a:gd name="connsiteX415" fmla="*/ 808190 w 1621713"/>
              <a:gd name="connsiteY415" fmla="*/ 340466 h 1521492"/>
              <a:gd name="connsiteX416" fmla="*/ 768161 w 1621713"/>
              <a:gd name="connsiteY416" fmla="*/ 344974 h 1521492"/>
              <a:gd name="connsiteX417" fmla="*/ 769128 w 1621713"/>
              <a:gd name="connsiteY417" fmla="*/ 346663 h 1521492"/>
              <a:gd name="connsiteX418" fmla="*/ 808190 w 1621713"/>
              <a:gd name="connsiteY418" fmla="*/ 340466 h 1521492"/>
              <a:gd name="connsiteX419" fmla="*/ 871709 w 1621713"/>
              <a:gd name="connsiteY419" fmla="*/ 350531 h 1521492"/>
              <a:gd name="connsiteX420" fmla="*/ 888757 w 1621713"/>
              <a:gd name="connsiteY420" fmla="*/ 356497 h 1521492"/>
              <a:gd name="connsiteX421" fmla="*/ 879462 w 1621713"/>
              <a:gd name="connsiteY421" fmla="*/ 351761 h 1521492"/>
              <a:gd name="connsiteX422" fmla="*/ 871709 w 1621713"/>
              <a:gd name="connsiteY422" fmla="*/ 350531 h 1521492"/>
              <a:gd name="connsiteX423" fmla="*/ 888757 w 1621713"/>
              <a:gd name="connsiteY423" fmla="*/ 356497 h 1521492"/>
              <a:gd name="connsiteX424" fmla="*/ 934474 w 1621713"/>
              <a:gd name="connsiteY424" fmla="*/ 379791 h 1521492"/>
              <a:gd name="connsiteX425" fmla="*/ 908263 w 1621713"/>
              <a:gd name="connsiteY425" fmla="*/ 363317 h 1521492"/>
              <a:gd name="connsiteX426" fmla="*/ 888757 w 1621713"/>
              <a:gd name="connsiteY426" fmla="*/ 356497 h 1521492"/>
              <a:gd name="connsiteX427" fmla="*/ 934474 w 1621713"/>
              <a:gd name="connsiteY427" fmla="*/ 379791 h 1521492"/>
              <a:gd name="connsiteX428" fmla="*/ 946735 w 1621713"/>
              <a:gd name="connsiteY428" fmla="*/ 387495 h 1521492"/>
              <a:gd name="connsiteX429" fmla="*/ 943768 w 1621713"/>
              <a:gd name="connsiteY429" fmla="*/ 384512 h 1521492"/>
              <a:gd name="connsiteX430" fmla="*/ 934474 w 1621713"/>
              <a:gd name="connsiteY430" fmla="*/ 379791 h 1521492"/>
              <a:gd name="connsiteX431" fmla="*/ 946735 w 1621713"/>
              <a:gd name="connsiteY431" fmla="*/ 387495 h 1521492"/>
              <a:gd name="connsiteX432" fmla="*/ 991830 w 1621713"/>
              <a:gd name="connsiteY432" fmla="*/ 432590 h 1521492"/>
              <a:gd name="connsiteX433" fmla="*/ 988519 w 1621713"/>
              <a:gd name="connsiteY433" fmla="*/ 427328 h 1521492"/>
              <a:gd name="connsiteX434" fmla="*/ 951997 w 1621713"/>
              <a:gd name="connsiteY434" fmla="*/ 390790 h 1521492"/>
              <a:gd name="connsiteX435" fmla="*/ 946735 w 1621713"/>
              <a:gd name="connsiteY435" fmla="*/ 387495 h 1521492"/>
              <a:gd name="connsiteX436" fmla="*/ 991830 w 1621713"/>
              <a:gd name="connsiteY436" fmla="*/ 432590 h 1521492"/>
              <a:gd name="connsiteX437" fmla="*/ 992436 w 1621713"/>
              <a:gd name="connsiteY437" fmla="*/ 433557 h 1521492"/>
              <a:gd name="connsiteX438" fmla="*/ 992600 w 1621713"/>
              <a:gd name="connsiteY438" fmla="*/ 433360 h 1521492"/>
              <a:gd name="connsiteX439" fmla="*/ 991830 w 1621713"/>
              <a:gd name="connsiteY439" fmla="*/ 432590 h 1521492"/>
              <a:gd name="connsiteX440" fmla="*/ 992600 w 1621713"/>
              <a:gd name="connsiteY440" fmla="*/ 433360 h 1521492"/>
              <a:gd name="connsiteX441" fmla="*/ 992436 w 1621713"/>
              <a:gd name="connsiteY441" fmla="*/ 433557 h 1521492"/>
              <a:gd name="connsiteX442" fmla="*/ 992338 w 1621713"/>
              <a:gd name="connsiteY442" fmla="*/ 433671 h 1521492"/>
              <a:gd name="connsiteX443" fmla="*/ 996272 w 1621713"/>
              <a:gd name="connsiteY443" fmla="*/ 438474 h 1521492"/>
              <a:gd name="connsiteX444" fmla="*/ 994797 w 1621713"/>
              <a:gd name="connsiteY444" fmla="*/ 435540 h 1521492"/>
              <a:gd name="connsiteX445" fmla="*/ 992600 w 1621713"/>
              <a:gd name="connsiteY445" fmla="*/ 433344 h 1521492"/>
              <a:gd name="connsiteX446" fmla="*/ 996272 w 1621713"/>
              <a:gd name="connsiteY446" fmla="*/ 438474 h 1521492"/>
              <a:gd name="connsiteX447" fmla="*/ 1024811 w 1621713"/>
              <a:gd name="connsiteY447" fmla="*/ 494486 h 1521492"/>
              <a:gd name="connsiteX448" fmla="*/ 1021286 w 1621713"/>
              <a:gd name="connsiteY448" fmla="*/ 482864 h 1521492"/>
              <a:gd name="connsiteX449" fmla="*/ 999977 w 1621713"/>
              <a:gd name="connsiteY449" fmla="*/ 442982 h 1521492"/>
              <a:gd name="connsiteX450" fmla="*/ 996272 w 1621713"/>
              <a:gd name="connsiteY450" fmla="*/ 438474 h 1521492"/>
              <a:gd name="connsiteX451" fmla="*/ 1024811 w 1621713"/>
              <a:gd name="connsiteY451" fmla="*/ 494486 h 1521492"/>
              <a:gd name="connsiteX452" fmla="*/ 1028761 w 1621713"/>
              <a:gd name="connsiteY452" fmla="*/ 507468 h 1521492"/>
              <a:gd name="connsiteX453" fmla="*/ 1027548 w 1621713"/>
              <a:gd name="connsiteY453" fmla="*/ 499846 h 1521492"/>
              <a:gd name="connsiteX454" fmla="*/ 1024811 w 1621713"/>
              <a:gd name="connsiteY454" fmla="*/ 494486 h 1521492"/>
              <a:gd name="connsiteX455" fmla="*/ 1028761 w 1621713"/>
              <a:gd name="connsiteY455" fmla="*/ 507468 h 1521492"/>
              <a:gd name="connsiteX456" fmla="*/ 1038842 w 1621713"/>
              <a:gd name="connsiteY456" fmla="*/ 571135 h 1521492"/>
              <a:gd name="connsiteX457" fmla="*/ 1028761 w 1621713"/>
              <a:gd name="connsiteY457" fmla="*/ 634802 h 1521492"/>
              <a:gd name="connsiteX458" fmla="*/ 1034416 w 1621713"/>
              <a:gd name="connsiteY458" fmla="*/ 616131 h 1521492"/>
              <a:gd name="connsiteX459" fmla="*/ 1034925 w 1621713"/>
              <a:gd name="connsiteY459" fmla="*/ 613524 h 1521492"/>
              <a:gd name="connsiteX460" fmla="*/ 1035400 w 1621713"/>
              <a:gd name="connsiteY460" fmla="*/ 610902 h 1521492"/>
              <a:gd name="connsiteX461" fmla="*/ 1035843 w 1621713"/>
              <a:gd name="connsiteY461" fmla="*/ 608279 h 1521492"/>
              <a:gd name="connsiteX462" fmla="*/ 1036269 w 1621713"/>
              <a:gd name="connsiteY462" fmla="*/ 605641 h 1521492"/>
              <a:gd name="connsiteX463" fmla="*/ 1036646 w 1621713"/>
              <a:gd name="connsiteY463" fmla="*/ 603001 h 1521492"/>
              <a:gd name="connsiteX464" fmla="*/ 1036990 w 1621713"/>
              <a:gd name="connsiteY464" fmla="*/ 600362 h 1521492"/>
              <a:gd name="connsiteX465" fmla="*/ 1037318 w 1621713"/>
              <a:gd name="connsiteY465" fmla="*/ 597723 h 1521492"/>
              <a:gd name="connsiteX466" fmla="*/ 1037613 w 1621713"/>
              <a:gd name="connsiteY466" fmla="*/ 595067 h 1521492"/>
              <a:gd name="connsiteX467" fmla="*/ 1037875 w 1621713"/>
              <a:gd name="connsiteY467" fmla="*/ 592412 h 1521492"/>
              <a:gd name="connsiteX468" fmla="*/ 1038105 w 1621713"/>
              <a:gd name="connsiteY468" fmla="*/ 589773 h 1521492"/>
              <a:gd name="connsiteX469" fmla="*/ 1038301 w 1621713"/>
              <a:gd name="connsiteY469" fmla="*/ 587100 h 1521492"/>
              <a:gd name="connsiteX470" fmla="*/ 1038465 w 1621713"/>
              <a:gd name="connsiteY470" fmla="*/ 584445 h 1521492"/>
              <a:gd name="connsiteX471" fmla="*/ 1038596 w 1621713"/>
              <a:gd name="connsiteY471" fmla="*/ 581790 h 1521492"/>
              <a:gd name="connsiteX472" fmla="*/ 1038711 w 1621713"/>
              <a:gd name="connsiteY472" fmla="*/ 579135 h 1521492"/>
              <a:gd name="connsiteX473" fmla="*/ 1038793 w 1621713"/>
              <a:gd name="connsiteY473" fmla="*/ 576462 h 1521492"/>
              <a:gd name="connsiteX474" fmla="*/ 1038842 w 1621713"/>
              <a:gd name="connsiteY474" fmla="*/ 573807 h 1521492"/>
              <a:gd name="connsiteX475" fmla="*/ 1038859 w 1621713"/>
              <a:gd name="connsiteY475" fmla="*/ 571135 h 1521492"/>
              <a:gd name="connsiteX476" fmla="*/ 1038842 w 1621713"/>
              <a:gd name="connsiteY476" fmla="*/ 568479 h 1521492"/>
              <a:gd name="connsiteX477" fmla="*/ 1038793 w 1621713"/>
              <a:gd name="connsiteY477" fmla="*/ 565808 h 1521492"/>
              <a:gd name="connsiteX478" fmla="*/ 1038711 w 1621713"/>
              <a:gd name="connsiteY478" fmla="*/ 563136 h 1521492"/>
              <a:gd name="connsiteX479" fmla="*/ 1038596 w 1621713"/>
              <a:gd name="connsiteY479" fmla="*/ 560480 h 1521492"/>
              <a:gd name="connsiteX480" fmla="*/ 1038465 w 1621713"/>
              <a:gd name="connsiteY480" fmla="*/ 557825 h 1521492"/>
              <a:gd name="connsiteX481" fmla="*/ 1038301 w 1621713"/>
              <a:gd name="connsiteY481" fmla="*/ 555169 h 1521492"/>
              <a:gd name="connsiteX482" fmla="*/ 1038105 w 1621713"/>
              <a:gd name="connsiteY482" fmla="*/ 552513 h 1521492"/>
              <a:gd name="connsiteX483" fmla="*/ 1037875 w 1621713"/>
              <a:gd name="connsiteY483" fmla="*/ 549858 h 1521492"/>
              <a:gd name="connsiteX484" fmla="*/ 1037613 w 1621713"/>
              <a:gd name="connsiteY484" fmla="*/ 547203 h 1521492"/>
              <a:gd name="connsiteX485" fmla="*/ 1037318 w 1621713"/>
              <a:gd name="connsiteY485" fmla="*/ 544547 h 1521492"/>
              <a:gd name="connsiteX486" fmla="*/ 1036990 w 1621713"/>
              <a:gd name="connsiteY486" fmla="*/ 541908 h 1521492"/>
              <a:gd name="connsiteX487" fmla="*/ 1036646 w 1621713"/>
              <a:gd name="connsiteY487" fmla="*/ 539269 h 1521492"/>
              <a:gd name="connsiteX488" fmla="*/ 1036269 w 1621713"/>
              <a:gd name="connsiteY488" fmla="*/ 536630 h 1521492"/>
              <a:gd name="connsiteX489" fmla="*/ 1035843 w 1621713"/>
              <a:gd name="connsiteY489" fmla="*/ 533990 h 1521492"/>
              <a:gd name="connsiteX490" fmla="*/ 1035400 w 1621713"/>
              <a:gd name="connsiteY490" fmla="*/ 531368 h 1521492"/>
              <a:gd name="connsiteX491" fmla="*/ 1034925 w 1621713"/>
              <a:gd name="connsiteY491" fmla="*/ 528745 h 1521492"/>
              <a:gd name="connsiteX492" fmla="*/ 1034416 w 1621713"/>
              <a:gd name="connsiteY492" fmla="*/ 526139 h 1521492"/>
              <a:gd name="connsiteX493" fmla="*/ 1028761 w 1621713"/>
              <a:gd name="connsiteY493" fmla="*/ 507468 h 1521492"/>
              <a:gd name="connsiteX494" fmla="*/ 1131720 w 1621713"/>
              <a:gd name="connsiteY494" fmla="*/ 669635 h 1521492"/>
              <a:gd name="connsiteX495" fmla="*/ 1133277 w 1621713"/>
              <a:gd name="connsiteY495" fmla="*/ 672339 h 1521492"/>
              <a:gd name="connsiteX496" fmla="*/ 1155947 w 1621713"/>
              <a:gd name="connsiteY496" fmla="*/ 684781 h 1521492"/>
              <a:gd name="connsiteX497" fmla="*/ 1151669 w 1621713"/>
              <a:gd name="connsiteY497" fmla="*/ 681077 h 1521492"/>
              <a:gd name="connsiteX498" fmla="*/ 1131720 w 1621713"/>
              <a:gd name="connsiteY498" fmla="*/ 669635 h 1521492"/>
              <a:gd name="connsiteX499" fmla="*/ 1131720 w 1621713"/>
              <a:gd name="connsiteY499" fmla="*/ 669635 h 1521492"/>
              <a:gd name="connsiteX500" fmla="*/ 1113541 w 1621713"/>
              <a:gd name="connsiteY500" fmla="*/ 659210 h 1521492"/>
              <a:gd name="connsiteX501" fmla="*/ 1102394 w 1621713"/>
              <a:gd name="connsiteY501" fmla="*/ 655390 h 1521492"/>
              <a:gd name="connsiteX502" fmla="*/ 1133277 w 1621713"/>
              <a:gd name="connsiteY502" fmla="*/ 672339 h 1521492"/>
              <a:gd name="connsiteX503" fmla="*/ 1133277 w 1621713"/>
              <a:gd name="connsiteY503" fmla="*/ 672339 h 1521492"/>
              <a:gd name="connsiteX504" fmla="*/ 1248791 w 1621713"/>
              <a:gd name="connsiteY504" fmla="*/ 872437 h 1521492"/>
              <a:gd name="connsiteX505" fmla="*/ 1248988 w 1621713"/>
              <a:gd name="connsiteY505" fmla="*/ 869274 h 1521492"/>
              <a:gd name="connsiteX506" fmla="*/ 1238825 w 1621713"/>
              <a:gd name="connsiteY506" fmla="*/ 803279 h 1521492"/>
              <a:gd name="connsiteX507" fmla="*/ 1238317 w 1621713"/>
              <a:gd name="connsiteY507" fmla="*/ 803426 h 1521492"/>
              <a:gd name="connsiteX508" fmla="*/ 1235743 w 1621713"/>
              <a:gd name="connsiteY508" fmla="*/ 794738 h 1521492"/>
              <a:gd name="connsiteX509" fmla="*/ 1208664 w 1621713"/>
              <a:gd name="connsiteY509" fmla="*/ 739825 h 1521492"/>
              <a:gd name="connsiteX510" fmla="*/ 1202484 w 1621713"/>
              <a:gd name="connsiteY510" fmla="*/ 732006 h 1521492"/>
              <a:gd name="connsiteX511" fmla="*/ 1163553 w 1621713"/>
              <a:gd name="connsiteY511" fmla="*/ 691322 h 1521492"/>
              <a:gd name="connsiteX512" fmla="*/ 1155963 w 1621713"/>
              <a:gd name="connsiteY512" fmla="*/ 684781 h 1521492"/>
              <a:gd name="connsiteX513" fmla="*/ 1133277 w 1621713"/>
              <a:gd name="connsiteY513" fmla="*/ 672323 h 1521492"/>
              <a:gd name="connsiteX514" fmla="*/ 1155947 w 1621713"/>
              <a:gd name="connsiteY514" fmla="*/ 684781 h 1521492"/>
              <a:gd name="connsiteX515" fmla="*/ 1163553 w 1621713"/>
              <a:gd name="connsiteY515" fmla="*/ 691322 h 1521492"/>
              <a:gd name="connsiteX516" fmla="*/ 1158750 w 1621713"/>
              <a:gd name="connsiteY516" fmla="*/ 686305 h 1521492"/>
              <a:gd name="connsiteX517" fmla="*/ 1155947 w 1621713"/>
              <a:gd name="connsiteY517" fmla="*/ 684781 h 1521492"/>
              <a:gd name="connsiteX518" fmla="*/ 1163553 w 1621713"/>
              <a:gd name="connsiteY518" fmla="*/ 691322 h 1521492"/>
              <a:gd name="connsiteX519" fmla="*/ 1202484 w 1621713"/>
              <a:gd name="connsiteY519" fmla="*/ 732006 h 1521492"/>
              <a:gd name="connsiteX520" fmla="*/ 1184961 w 1621713"/>
              <a:gd name="connsiteY520" fmla="*/ 709796 h 1521492"/>
              <a:gd name="connsiteX521" fmla="*/ 1163553 w 1621713"/>
              <a:gd name="connsiteY521" fmla="*/ 691322 h 1521492"/>
              <a:gd name="connsiteX522" fmla="*/ 1202484 w 1621713"/>
              <a:gd name="connsiteY522" fmla="*/ 732006 h 1521492"/>
              <a:gd name="connsiteX523" fmla="*/ 1208664 w 1621713"/>
              <a:gd name="connsiteY523" fmla="*/ 739841 h 1521492"/>
              <a:gd name="connsiteX524" fmla="*/ 1207254 w 1621713"/>
              <a:gd name="connsiteY524" fmla="*/ 737006 h 1521492"/>
              <a:gd name="connsiteX525" fmla="*/ 1202484 w 1621713"/>
              <a:gd name="connsiteY525" fmla="*/ 732006 h 1521492"/>
              <a:gd name="connsiteX526" fmla="*/ 1208664 w 1621713"/>
              <a:gd name="connsiteY526" fmla="*/ 739841 h 1521492"/>
              <a:gd name="connsiteX527" fmla="*/ 1235743 w 1621713"/>
              <a:gd name="connsiteY527" fmla="*/ 794738 h 1521492"/>
              <a:gd name="connsiteX528" fmla="*/ 1232399 w 1621713"/>
              <a:gd name="connsiteY528" fmla="*/ 783347 h 1521492"/>
              <a:gd name="connsiteX529" fmla="*/ 1212188 w 1621713"/>
              <a:gd name="connsiteY529" fmla="*/ 744300 h 1521492"/>
              <a:gd name="connsiteX530" fmla="*/ 1208664 w 1621713"/>
              <a:gd name="connsiteY530" fmla="*/ 739841 h 1521492"/>
              <a:gd name="connsiteX531" fmla="*/ 1235743 w 1621713"/>
              <a:gd name="connsiteY531" fmla="*/ 794738 h 1521492"/>
              <a:gd name="connsiteX532" fmla="*/ 1238301 w 1621713"/>
              <a:gd name="connsiteY532" fmla="*/ 803426 h 1521492"/>
              <a:gd name="connsiteX533" fmla="*/ 1238825 w 1621713"/>
              <a:gd name="connsiteY533" fmla="*/ 803279 h 1521492"/>
              <a:gd name="connsiteX534" fmla="*/ 1238301 w 1621713"/>
              <a:gd name="connsiteY534" fmla="*/ 799935 h 1521492"/>
              <a:gd name="connsiteX535" fmla="*/ 1235743 w 1621713"/>
              <a:gd name="connsiteY535" fmla="*/ 794755 h 1521492"/>
              <a:gd name="connsiteX536" fmla="*/ 1102394 w 1621713"/>
              <a:gd name="connsiteY536" fmla="*/ 655390 h 1521492"/>
              <a:gd name="connsiteX537" fmla="*/ 1097214 w 1621713"/>
              <a:gd name="connsiteY537" fmla="*/ 652555 h 1521492"/>
              <a:gd name="connsiteX538" fmla="*/ 1089805 w 1621713"/>
              <a:gd name="connsiteY538" fmla="*/ 651079 h 1521492"/>
              <a:gd name="connsiteX539" fmla="*/ 1102394 w 1621713"/>
              <a:gd name="connsiteY539" fmla="*/ 655390 h 1521492"/>
              <a:gd name="connsiteX540" fmla="*/ 1089805 w 1621713"/>
              <a:gd name="connsiteY540" fmla="*/ 651079 h 1521492"/>
              <a:gd name="connsiteX541" fmla="*/ 1071954 w 1621713"/>
              <a:gd name="connsiteY541" fmla="*/ 644965 h 1521492"/>
              <a:gd name="connsiteX542" fmla="*/ 1028499 w 1621713"/>
              <a:gd name="connsiteY542" fmla="*/ 638883 h 1521492"/>
              <a:gd name="connsiteX543" fmla="*/ 1089805 w 1621713"/>
              <a:gd name="connsiteY543" fmla="*/ 651079 h 1521492"/>
              <a:gd name="connsiteX544" fmla="*/ 1028499 w 1621713"/>
              <a:gd name="connsiteY544" fmla="*/ 638883 h 1521492"/>
              <a:gd name="connsiteX545" fmla="*/ 1028400 w 1621713"/>
              <a:gd name="connsiteY545" fmla="*/ 638867 h 1521492"/>
              <a:gd name="connsiteX546" fmla="*/ 1027974 w 1621713"/>
              <a:gd name="connsiteY546" fmla="*/ 639719 h 1521492"/>
              <a:gd name="connsiteX547" fmla="*/ 1027925 w 1621713"/>
              <a:gd name="connsiteY547" fmla="*/ 639998 h 1521492"/>
              <a:gd name="connsiteX548" fmla="*/ 1028417 w 1621713"/>
              <a:gd name="connsiteY548" fmla="*/ 638867 h 1521492"/>
              <a:gd name="connsiteX549" fmla="*/ 1028499 w 1621713"/>
              <a:gd name="connsiteY549" fmla="*/ 638883 h 1521492"/>
              <a:gd name="connsiteX550" fmla="*/ 1001878 w 1621713"/>
              <a:gd name="connsiteY550" fmla="*/ 692813 h 1521492"/>
              <a:gd name="connsiteX551" fmla="*/ 995748 w 1621713"/>
              <a:gd name="connsiteY551" fmla="*/ 704828 h 1521492"/>
              <a:gd name="connsiteX552" fmla="*/ 996174 w 1621713"/>
              <a:gd name="connsiteY552" fmla="*/ 704386 h 1521492"/>
              <a:gd name="connsiteX553" fmla="*/ 1001878 w 1621713"/>
              <a:gd name="connsiteY553" fmla="*/ 692813 h 1521492"/>
              <a:gd name="connsiteX554" fmla="*/ 995748 w 1621713"/>
              <a:gd name="connsiteY554" fmla="*/ 704828 h 1521492"/>
              <a:gd name="connsiteX555" fmla="*/ 983273 w 1621713"/>
              <a:gd name="connsiteY555" fmla="*/ 717565 h 1521492"/>
              <a:gd name="connsiteX556" fmla="*/ 983519 w 1621713"/>
              <a:gd name="connsiteY556" fmla="*/ 717975 h 1521492"/>
              <a:gd name="connsiteX557" fmla="*/ 994797 w 1621713"/>
              <a:gd name="connsiteY557" fmla="*/ 706713 h 1521492"/>
              <a:gd name="connsiteX558" fmla="*/ 995748 w 1621713"/>
              <a:gd name="connsiteY558" fmla="*/ 704828 h 1521492"/>
              <a:gd name="connsiteX559" fmla="*/ 983519 w 1621713"/>
              <a:gd name="connsiteY559" fmla="*/ 717975 h 1521492"/>
              <a:gd name="connsiteX560" fmla="*/ 952292 w 1621713"/>
              <a:gd name="connsiteY560" fmla="*/ 749218 h 1521492"/>
              <a:gd name="connsiteX561" fmla="*/ 945096 w 1621713"/>
              <a:gd name="connsiteY561" fmla="*/ 756562 h 1521492"/>
              <a:gd name="connsiteX562" fmla="*/ 944785 w 1621713"/>
              <a:gd name="connsiteY562" fmla="*/ 756726 h 1521492"/>
              <a:gd name="connsiteX563" fmla="*/ 943768 w 1621713"/>
              <a:gd name="connsiteY563" fmla="*/ 757742 h 1521492"/>
              <a:gd name="connsiteX564" fmla="*/ 924164 w 1621713"/>
              <a:gd name="connsiteY564" fmla="*/ 767725 h 1521492"/>
              <a:gd name="connsiteX565" fmla="*/ 1105836 w 1621713"/>
              <a:gd name="connsiteY565" fmla="*/ 1082386 h 1521492"/>
              <a:gd name="connsiteX566" fmla="*/ 1125523 w 1621713"/>
              <a:gd name="connsiteY566" fmla="*/ 1073535 h 1521492"/>
              <a:gd name="connsiteX567" fmla="*/ 1149357 w 1621713"/>
              <a:gd name="connsiteY567" fmla="*/ 1059126 h 1521492"/>
              <a:gd name="connsiteX568" fmla="*/ 1170782 w 1621713"/>
              <a:gd name="connsiteY568" fmla="*/ 1042341 h 1521492"/>
              <a:gd name="connsiteX569" fmla="*/ 983519 w 1621713"/>
              <a:gd name="connsiteY569" fmla="*/ 717975 h 1521492"/>
              <a:gd name="connsiteX570" fmla="*/ 983273 w 1621713"/>
              <a:gd name="connsiteY570" fmla="*/ 717565 h 1521492"/>
              <a:gd name="connsiteX571" fmla="*/ 952292 w 1621713"/>
              <a:gd name="connsiteY571" fmla="*/ 749218 h 1521492"/>
              <a:gd name="connsiteX572" fmla="*/ 983519 w 1621713"/>
              <a:gd name="connsiteY572" fmla="*/ 717975 h 1521492"/>
              <a:gd name="connsiteX573" fmla="*/ 952292 w 1621713"/>
              <a:gd name="connsiteY573" fmla="*/ 749218 h 1521492"/>
              <a:gd name="connsiteX574" fmla="*/ 944785 w 1621713"/>
              <a:gd name="connsiteY574" fmla="*/ 756726 h 1521492"/>
              <a:gd name="connsiteX575" fmla="*/ 945096 w 1621713"/>
              <a:gd name="connsiteY575" fmla="*/ 756562 h 1521492"/>
              <a:gd name="connsiteX576" fmla="*/ 952292 w 1621713"/>
              <a:gd name="connsiteY576" fmla="*/ 749218 h 1521492"/>
              <a:gd name="connsiteX577" fmla="*/ 944785 w 1621713"/>
              <a:gd name="connsiteY577" fmla="*/ 756726 h 1521492"/>
              <a:gd name="connsiteX578" fmla="*/ 924033 w 1621713"/>
              <a:gd name="connsiteY578" fmla="*/ 767479 h 1521492"/>
              <a:gd name="connsiteX579" fmla="*/ 924164 w 1621713"/>
              <a:gd name="connsiteY579" fmla="*/ 767725 h 1521492"/>
              <a:gd name="connsiteX580" fmla="*/ 943752 w 1621713"/>
              <a:gd name="connsiteY580" fmla="*/ 757742 h 1521492"/>
              <a:gd name="connsiteX581" fmla="*/ 944785 w 1621713"/>
              <a:gd name="connsiteY581" fmla="*/ 756726 h 1521492"/>
              <a:gd name="connsiteX582" fmla="*/ 924164 w 1621713"/>
              <a:gd name="connsiteY582" fmla="*/ 767725 h 1521492"/>
              <a:gd name="connsiteX583" fmla="*/ 887429 w 1621713"/>
              <a:gd name="connsiteY583" fmla="*/ 786444 h 1521492"/>
              <a:gd name="connsiteX584" fmla="*/ 880266 w 1621713"/>
              <a:gd name="connsiteY584" fmla="*/ 790149 h 1521492"/>
              <a:gd name="connsiteX585" fmla="*/ 880085 w 1621713"/>
              <a:gd name="connsiteY585" fmla="*/ 790182 h 1521492"/>
              <a:gd name="connsiteX586" fmla="*/ 879462 w 1621713"/>
              <a:gd name="connsiteY586" fmla="*/ 790509 h 1521492"/>
              <a:gd name="connsiteX587" fmla="*/ 851793 w 1621713"/>
              <a:gd name="connsiteY587" fmla="*/ 794886 h 1521492"/>
              <a:gd name="connsiteX588" fmla="*/ 1027614 w 1621713"/>
              <a:gd name="connsiteY588" fmla="*/ 1099402 h 1521492"/>
              <a:gd name="connsiteX589" fmla="*/ 1046137 w 1621713"/>
              <a:gd name="connsiteY589" fmla="*/ 1098270 h 1521492"/>
              <a:gd name="connsiteX590" fmla="*/ 1073528 w 1621713"/>
              <a:gd name="connsiteY590" fmla="*/ 1093255 h 1521492"/>
              <a:gd name="connsiteX591" fmla="*/ 1100132 w 1621713"/>
              <a:gd name="connsiteY591" fmla="*/ 1084960 h 1521492"/>
              <a:gd name="connsiteX592" fmla="*/ 1105836 w 1621713"/>
              <a:gd name="connsiteY592" fmla="*/ 1082386 h 1521492"/>
              <a:gd name="connsiteX593" fmla="*/ 924164 w 1621713"/>
              <a:gd name="connsiteY593" fmla="*/ 767725 h 1521492"/>
              <a:gd name="connsiteX594" fmla="*/ 924033 w 1621713"/>
              <a:gd name="connsiteY594" fmla="*/ 767479 h 1521492"/>
              <a:gd name="connsiteX595" fmla="*/ 887429 w 1621713"/>
              <a:gd name="connsiteY595" fmla="*/ 786444 h 1521492"/>
              <a:gd name="connsiteX596" fmla="*/ 924180 w 1621713"/>
              <a:gd name="connsiteY596" fmla="*/ 767725 h 1521492"/>
              <a:gd name="connsiteX597" fmla="*/ 887429 w 1621713"/>
              <a:gd name="connsiteY597" fmla="*/ 786444 h 1521492"/>
              <a:gd name="connsiteX598" fmla="*/ 880085 w 1621713"/>
              <a:gd name="connsiteY598" fmla="*/ 790182 h 1521492"/>
              <a:gd name="connsiteX599" fmla="*/ 880266 w 1621713"/>
              <a:gd name="connsiteY599" fmla="*/ 790149 h 1521492"/>
              <a:gd name="connsiteX600" fmla="*/ 887429 w 1621713"/>
              <a:gd name="connsiteY600" fmla="*/ 786444 h 1521492"/>
              <a:gd name="connsiteX601" fmla="*/ 880085 w 1621713"/>
              <a:gd name="connsiteY601" fmla="*/ 790182 h 1521492"/>
              <a:gd name="connsiteX602" fmla="*/ 851727 w 1621713"/>
              <a:gd name="connsiteY602" fmla="*/ 794755 h 1521492"/>
              <a:gd name="connsiteX603" fmla="*/ 851793 w 1621713"/>
              <a:gd name="connsiteY603" fmla="*/ 794870 h 1521492"/>
              <a:gd name="connsiteX604" fmla="*/ 879462 w 1621713"/>
              <a:gd name="connsiteY604" fmla="*/ 790493 h 1521492"/>
              <a:gd name="connsiteX605" fmla="*/ 880085 w 1621713"/>
              <a:gd name="connsiteY605" fmla="*/ 790182 h 1521492"/>
              <a:gd name="connsiteX606" fmla="*/ 851793 w 1621713"/>
              <a:gd name="connsiteY606" fmla="*/ 794886 h 1521492"/>
              <a:gd name="connsiteX607" fmla="*/ 808190 w 1621713"/>
              <a:gd name="connsiteY607" fmla="*/ 801788 h 1521492"/>
              <a:gd name="connsiteX608" fmla="*/ 807698 w 1621713"/>
              <a:gd name="connsiteY608" fmla="*/ 801755 h 1521492"/>
              <a:gd name="connsiteX609" fmla="*/ 798240 w 1621713"/>
              <a:gd name="connsiteY609" fmla="*/ 801000 h 1521492"/>
              <a:gd name="connsiteX610" fmla="*/ 794322 w 1621713"/>
              <a:gd name="connsiteY610" fmla="*/ 826359 h 1521492"/>
              <a:gd name="connsiteX611" fmla="*/ 945211 w 1621713"/>
              <a:gd name="connsiteY611" fmla="*/ 1087730 h 1521492"/>
              <a:gd name="connsiteX612" fmla="*/ 947047 w 1621713"/>
              <a:gd name="connsiteY612" fmla="*/ 1088664 h 1521492"/>
              <a:gd name="connsiteX613" fmla="*/ 1018336 w 1621713"/>
              <a:gd name="connsiteY613" fmla="*/ 1099942 h 1521492"/>
              <a:gd name="connsiteX614" fmla="*/ 1027614 w 1621713"/>
              <a:gd name="connsiteY614" fmla="*/ 1099385 h 1521492"/>
              <a:gd name="connsiteX615" fmla="*/ 851793 w 1621713"/>
              <a:gd name="connsiteY615" fmla="*/ 794886 h 1521492"/>
              <a:gd name="connsiteX616" fmla="*/ 851727 w 1621713"/>
              <a:gd name="connsiteY616" fmla="*/ 794771 h 1521492"/>
              <a:gd name="connsiteX617" fmla="*/ 808190 w 1621713"/>
              <a:gd name="connsiteY617" fmla="*/ 801804 h 1521492"/>
              <a:gd name="connsiteX618" fmla="*/ 851793 w 1621713"/>
              <a:gd name="connsiteY618" fmla="*/ 794886 h 1521492"/>
              <a:gd name="connsiteX619" fmla="*/ 808190 w 1621713"/>
              <a:gd name="connsiteY619" fmla="*/ 801788 h 1521492"/>
              <a:gd name="connsiteX620" fmla="*/ 777307 w 1621713"/>
              <a:gd name="connsiteY620" fmla="*/ 796902 h 1521492"/>
              <a:gd name="connsiteX621" fmla="*/ 778438 w 1621713"/>
              <a:gd name="connsiteY621" fmla="*/ 798869 h 1521492"/>
              <a:gd name="connsiteX622" fmla="*/ 807698 w 1621713"/>
              <a:gd name="connsiteY622" fmla="*/ 801755 h 1521492"/>
              <a:gd name="connsiteX623" fmla="*/ 808190 w 1621713"/>
              <a:gd name="connsiteY623" fmla="*/ 801788 h 1521492"/>
              <a:gd name="connsiteX624" fmla="*/ 807698 w 1621713"/>
              <a:gd name="connsiteY624" fmla="*/ 801755 h 1521492"/>
              <a:gd name="connsiteX625" fmla="*/ 778438 w 1621713"/>
              <a:gd name="connsiteY625" fmla="*/ 798869 h 1521492"/>
              <a:gd name="connsiteX626" fmla="*/ 792913 w 1621713"/>
              <a:gd name="connsiteY626" fmla="*/ 823917 h 1521492"/>
              <a:gd name="connsiteX627" fmla="*/ 798240 w 1621713"/>
              <a:gd name="connsiteY627" fmla="*/ 801000 h 1521492"/>
              <a:gd name="connsiteX628" fmla="*/ 798240 w 1621713"/>
              <a:gd name="connsiteY628" fmla="*/ 801000 h 1521492"/>
              <a:gd name="connsiteX629" fmla="*/ 807698 w 1621713"/>
              <a:gd name="connsiteY629" fmla="*/ 801755 h 1521492"/>
              <a:gd name="connsiteX630" fmla="*/ 798240 w 1621713"/>
              <a:gd name="connsiteY630" fmla="*/ 801000 h 1521492"/>
              <a:gd name="connsiteX631" fmla="*/ 798240 w 1621713"/>
              <a:gd name="connsiteY631" fmla="*/ 801000 h 1521492"/>
              <a:gd name="connsiteX632" fmla="*/ 792913 w 1621713"/>
              <a:gd name="connsiteY632" fmla="*/ 823917 h 1521492"/>
              <a:gd name="connsiteX633" fmla="*/ 794322 w 1621713"/>
              <a:gd name="connsiteY633" fmla="*/ 826359 h 1521492"/>
              <a:gd name="connsiteX634" fmla="*/ 798240 w 1621713"/>
              <a:gd name="connsiteY634" fmla="*/ 801000 h 1521492"/>
              <a:gd name="connsiteX635" fmla="*/ 794322 w 1621713"/>
              <a:gd name="connsiteY635" fmla="*/ 826359 h 1521492"/>
              <a:gd name="connsiteX636" fmla="*/ 787667 w 1621713"/>
              <a:gd name="connsiteY636" fmla="*/ 869274 h 1521492"/>
              <a:gd name="connsiteX637" fmla="*/ 797748 w 1621713"/>
              <a:gd name="connsiteY637" fmla="*/ 932907 h 1521492"/>
              <a:gd name="connsiteX638" fmla="*/ 801699 w 1621713"/>
              <a:gd name="connsiteY638" fmla="*/ 945955 h 1521492"/>
              <a:gd name="connsiteX639" fmla="*/ 831713 w 1621713"/>
              <a:gd name="connsiteY639" fmla="*/ 1004868 h 1521492"/>
              <a:gd name="connsiteX640" fmla="*/ 882741 w 1621713"/>
              <a:gd name="connsiteY640" fmla="*/ 1055896 h 1521492"/>
              <a:gd name="connsiteX641" fmla="*/ 945211 w 1621713"/>
              <a:gd name="connsiteY641" fmla="*/ 1087730 h 1521492"/>
              <a:gd name="connsiteX642" fmla="*/ 794322 w 1621713"/>
              <a:gd name="connsiteY642" fmla="*/ 826359 h 1521492"/>
              <a:gd name="connsiteX643" fmla="*/ 792913 w 1621713"/>
              <a:gd name="connsiteY643" fmla="*/ 823917 h 1521492"/>
              <a:gd name="connsiteX644" fmla="*/ 790388 w 1621713"/>
              <a:gd name="connsiteY644" fmla="*/ 834752 h 1521492"/>
              <a:gd name="connsiteX645" fmla="*/ 787667 w 1621713"/>
              <a:gd name="connsiteY645" fmla="*/ 869274 h 1521492"/>
              <a:gd name="connsiteX646" fmla="*/ 792093 w 1621713"/>
              <a:gd name="connsiteY646" fmla="*/ 914286 h 1521492"/>
              <a:gd name="connsiteX647" fmla="*/ 797748 w 1621713"/>
              <a:gd name="connsiteY647" fmla="*/ 932907 h 1521492"/>
              <a:gd name="connsiteX648" fmla="*/ 787667 w 1621713"/>
              <a:gd name="connsiteY648" fmla="*/ 869274 h 1521492"/>
              <a:gd name="connsiteX649" fmla="*/ 794322 w 1621713"/>
              <a:gd name="connsiteY649" fmla="*/ 826359 h 1521492"/>
              <a:gd name="connsiteX650" fmla="*/ 797748 w 1621713"/>
              <a:gd name="connsiteY650" fmla="*/ 932907 h 1521492"/>
              <a:gd name="connsiteX651" fmla="*/ 798945 w 1621713"/>
              <a:gd name="connsiteY651" fmla="*/ 940563 h 1521492"/>
              <a:gd name="connsiteX652" fmla="*/ 801699 w 1621713"/>
              <a:gd name="connsiteY652" fmla="*/ 945955 h 1521492"/>
              <a:gd name="connsiteX653" fmla="*/ 797748 w 1621713"/>
              <a:gd name="connsiteY653" fmla="*/ 932907 h 1521492"/>
              <a:gd name="connsiteX654" fmla="*/ 860415 w 1621713"/>
              <a:gd name="connsiteY654" fmla="*/ 1398408 h 1521492"/>
              <a:gd name="connsiteX655" fmla="*/ 857464 w 1621713"/>
              <a:gd name="connsiteY655" fmla="*/ 1395458 h 1521492"/>
              <a:gd name="connsiteX656" fmla="*/ 848121 w 1621713"/>
              <a:gd name="connsiteY656" fmla="*/ 1377099 h 1521492"/>
              <a:gd name="connsiteX657" fmla="*/ 668612 w 1621713"/>
              <a:gd name="connsiteY657" fmla="*/ 1066191 h 1521492"/>
              <a:gd name="connsiteX658" fmla="*/ 642696 w 1621713"/>
              <a:gd name="connsiteY658" fmla="*/ 1074059 h 1521492"/>
              <a:gd name="connsiteX659" fmla="*/ 606568 w 1621713"/>
              <a:gd name="connsiteY659" fmla="*/ 1077616 h 1521492"/>
              <a:gd name="connsiteX660" fmla="*/ 592176 w 1621713"/>
              <a:gd name="connsiteY660" fmla="*/ 1086304 h 1521492"/>
              <a:gd name="connsiteX661" fmla="*/ 820746 w 1621713"/>
              <a:gd name="connsiteY661" fmla="*/ 1482204 h 1521492"/>
              <a:gd name="connsiteX662" fmla="*/ 832401 w 1621713"/>
              <a:gd name="connsiteY662" fmla="*/ 1476237 h 1521492"/>
              <a:gd name="connsiteX663" fmla="*/ 878561 w 1621713"/>
              <a:gd name="connsiteY663" fmla="*/ 1429832 h 1521492"/>
              <a:gd name="connsiteX664" fmla="*/ 860415 w 1621713"/>
              <a:gd name="connsiteY664" fmla="*/ 1398408 h 1521492"/>
              <a:gd name="connsiteX665" fmla="*/ 848121 w 1621713"/>
              <a:gd name="connsiteY665" fmla="*/ 1377099 h 1521492"/>
              <a:gd name="connsiteX666" fmla="*/ 857464 w 1621713"/>
              <a:gd name="connsiteY666" fmla="*/ 1395458 h 1521492"/>
              <a:gd name="connsiteX667" fmla="*/ 860415 w 1621713"/>
              <a:gd name="connsiteY667" fmla="*/ 1398408 h 1521492"/>
              <a:gd name="connsiteX668" fmla="*/ 848121 w 1621713"/>
              <a:gd name="connsiteY668" fmla="*/ 1377099 h 1521492"/>
              <a:gd name="connsiteX669" fmla="*/ 824697 w 1621713"/>
              <a:gd name="connsiteY669" fmla="*/ 1331152 h 1521492"/>
              <a:gd name="connsiteX670" fmla="*/ 813419 w 1621713"/>
              <a:gd name="connsiteY670" fmla="*/ 1259879 h 1521492"/>
              <a:gd name="connsiteX671" fmla="*/ 824943 w 1621713"/>
              <a:gd name="connsiteY671" fmla="*/ 1187869 h 1521492"/>
              <a:gd name="connsiteX672" fmla="*/ 825877 w 1621713"/>
              <a:gd name="connsiteY672" fmla="*/ 1186066 h 1521492"/>
              <a:gd name="connsiteX673" fmla="*/ 757604 w 1621713"/>
              <a:gd name="connsiteY673" fmla="*/ 1067797 h 1521492"/>
              <a:gd name="connsiteX674" fmla="*/ 755588 w 1621713"/>
              <a:gd name="connsiteY674" fmla="*/ 1066978 h 1521492"/>
              <a:gd name="connsiteX675" fmla="*/ 696413 w 1621713"/>
              <a:gd name="connsiteY675" fmla="*/ 1059241 h 1521492"/>
              <a:gd name="connsiteX676" fmla="*/ 688839 w 1621713"/>
              <a:gd name="connsiteY676" fmla="*/ 1059388 h 1521492"/>
              <a:gd name="connsiteX677" fmla="*/ 685955 w 1621713"/>
              <a:gd name="connsiteY677" fmla="*/ 1060929 h 1521492"/>
              <a:gd name="connsiteX678" fmla="*/ 668612 w 1621713"/>
              <a:gd name="connsiteY678" fmla="*/ 1066191 h 1521492"/>
              <a:gd name="connsiteX679" fmla="*/ 857415 w 1621713"/>
              <a:gd name="connsiteY679" fmla="*/ 1124940 h 1521492"/>
              <a:gd name="connsiteX680" fmla="*/ 810796 w 1621713"/>
              <a:gd name="connsiteY680" fmla="*/ 1089615 h 1521492"/>
              <a:gd name="connsiteX681" fmla="*/ 757604 w 1621713"/>
              <a:gd name="connsiteY681" fmla="*/ 1067797 h 1521492"/>
              <a:gd name="connsiteX682" fmla="*/ 825877 w 1621713"/>
              <a:gd name="connsiteY682" fmla="*/ 1186066 h 1521492"/>
              <a:gd name="connsiteX683" fmla="*/ 857415 w 1621713"/>
              <a:gd name="connsiteY683" fmla="*/ 1124940 h 1521492"/>
              <a:gd name="connsiteX684" fmla="*/ 820746 w 1621713"/>
              <a:gd name="connsiteY684" fmla="*/ 1482204 h 1521492"/>
              <a:gd name="connsiteX685" fmla="*/ 592176 w 1621713"/>
              <a:gd name="connsiteY685" fmla="*/ 1086304 h 1521492"/>
              <a:gd name="connsiteX686" fmla="*/ 549589 w 1621713"/>
              <a:gd name="connsiteY686" fmla="*/ 1112023 h 1521492"/>
              <a:gd name="connsiteX687" fmla="*/ 530919 w 1621713"/>
              <a:gd name="connsiteY687" fmla="*/ 1132726 h 1521492"/>
              <a:gd name="connsiteX688" fmla="*/ 749933 w 1621713"/>
              <a:gd name="connsiteY688" fmla="*/ 1512087 h 1521492"/>
              <a:gd name="connsiteX689" fmla="*/ 767931 w 1621713"/>
              <a:gd name="connsiteY689" fmla="*/ 1509218 h 1521492"/>
              <a:gd name="connsiteX690" fmla="*/ 820746 w 1621713"/>
              <a:gd name="connsiteY690" fmla="*/ 1482204 h 1521492"/>
              <a:gd name="connsiteX691" fmla="*/ 749933 w 1621713"/>
              <a:gd name="connsiteY691" fmla="*/ 1512087 h 1521492"/>
              <a:gd name="connsiteX692" fmla="*/ 530919 w 1621713"/>
              <a:gd name="connsiteY692" fmla="*/ 1132726 h 1521492"/>
              <a:gd name="connsiteX693" fmla="*/ 504396 w 1621713"/>
              <a:gd name="connsiteY693" fmla="*/ 1162117 h 1521492"/>
              <a:gd name="connsiteX694" fmla="*/ 484365 w 1621713"/>
              <a:gd name="connsiteY694" fmla="*/ 1204621 h 1521492"/>
              <a:gd name="connsiteX695" fmla="*/ 663792 w 1621713"/>
              <a:gd name="connsiteY695" fmla="*/ 1515414 h 1521492"/>
              <a:gd name="connsiteX696" fmla="*/ 696413 w 1621713"/>
              <a:gd name="connsiteY696" fmla="*/ 1520578 h 1521492"/>
              <a:gd name="connsiteX697" fmla="*/ 749933 w 1621713"/>
              <a:gd name="connsiteY697" fmla="*/ 1512087 h 1521492"/>
              <a:gd name="connsiteX698" fmla="*/ 663792 w 1621713"/>
              <a:gd name="connsiteY698" fmla="*/ 1515414 h 1521492"/>
              <a:gd name="connsiteX699" fmla="*/ 484365 w 1621713"/>
              <a:gd name="connsiteY699" fmla="*/ 1204621 h 1521492"/>
              <a:gd name="connsiteX700" fmla="*/ 475628 w 1621713"/>
              <a:gd name="connsiteY700" fmla="*/ 1223161 h 1521492"/>
              <a:gd name="connsiteX701" fmla="*/ 465760 w 1621713"/>
              <a:gd name="connsiteY701" fmla="*/ 1289926 h 1521492"/>
              <a:gd name="connsiteX702" fmla="*/ 473399 w 1621713"/>
              <a:gd name="connsiteY702" fmla="*/ 1338151 h 1521492"/>
              <a:gd name="connsiteX703" fmla="*/ 542983 w 1621713"/>
              <a:gd name="connsiteY703" fmla="*/ 1458666 h 1521492"/>
              <a:gd name="connsiteX704" fmla="*/ 560834 w 1621713"/>
              <a:gd name="connsiteY704" fmla="*/ 1476532 h 1521492"/>
              <a:gd name="connsiteX705" fmla="*/ 625140 w 1621713"/>
              <a:gd name="connsiteY705" fmla="*/ 1509300 h 1521492"/>
              <a:gd name="connsiteX706" fmla="*/ 663792 w 1621713"/>
              <a:gd name="connsiteY706" fmla="*/ 1515414 h 1521492"/>
              <a:gd name="connsiteX707" fmla="*/ 542983 w 1621713"/>
              <a:gd name="connsiteY707" fmla="*/ 1458666 h 1521492"/>
              <a:gd name="connsiteX708" fmla="*/ 473399 w 1621713"/>
              <a:gd name="connsiteY708" fmla="*/ 1338151 h 1521492"/>
              <a:gd name="connsiteX709" fmla="*/ 477038 w 1621713"/>
              <a:gd name="connsiteY709" fmla="*/ 1361198 h 1521492"/>
              <a:gd name="connsiteX710" fmla="*/ 509806 w 1621713"/>
              <a:gd name="connsiteY710" fmla="*/ 1425504 h 1521492"/>
              <a:gd name="connsiteX711" fmla="*/ 542983 w 1621713"/>
              <a:gd name="connsiteY711" fmla="*/ 1458666 h 1521492"/>
              <a:gd name="connsiteX712" fmla="*/ 660268 w 1621713"/>
              <a:gd name="connsiteY712" fmla="*/ 746710 h 1521492"/>
              <a:gd name="connsiteX713" fmla="*/ 667481 w 1621713"/>
              <a:gd name="connsiteY713" fmla="*/ 752628 h 1521492"/>
              <a:gd name="connsiteX714" fmla="*/ 658498 w 1621713"/>
              <a:gd name="connsiteY714" fmla="*/ 743645 h 1521492"/>
              <a:gd name="connsiteX715" fmla="*/ 667481 w 1621713"/>
              <a:gd name="connsiteY715" fmla="*/ 752628 h 1521492"/>
              <a:gd name="connsiteX716" fmla="*/ 672595 w 1621713"/>
              <a:gd name="connsiteY716" fmla="*/ 757742 h 1521492"/>
              <a:gd name="connsiteX717" fmla="*/ 675562 w 1621713"/>
              <a:gd name="connsiteY717" fmla="*/ 759250 h 1521492"/>
              <a:gd name="connsiteX718" fmla="*/ 667481 w 1621713"/>
              <a:gd name="connsiteY718" fmla="*/ 752628 h 1521492"/>
              <a:gd name="connsiteX719" fmla="*/ 675562 w 1621713"/>
              <a:gd name="connsiteY719" fmla="*/ 759250 h 1521492"/>
              <a:gd name="connsiteX720" fmla="*/ 680037 w 1621713"/>
              <a:gd name="connsiteY720" fmla="*/ 762922 h 1521492"/>
              <a:gd name="connsiteX721" fmla="*/ 719919 w 1621713"/>
              <a:gd name="connsiteY721" fmla="*/ 784248 h 1521492"/>
              <a:gd name="connsiteX722" fmla="*/ 731541 w 1621713"/>
              <a:gd name="connsiteY722" fmla="*/ 787772 h 1521492"/>
              <a:gd name="connsiteX723" fmla="*/ 675562 w 1621713"/>
              <a:gd name="connsiteY723" fmla="*/ 759250 h 1521492"/>
              <a:gd name="connsiteX724" fmla="*/ 731541 w 1621713"/>
              <a:gd name="connsiteY724" fmla="*/ 787772 h 1521492"/>
              <a:gd name="connsiteX725" fmla="*/ 736901 w 1621713"/>
              <a:gd name="connsiteY725" fmla="*/ 790509 h 1521492"/>
              <a:gd name="connsiteX726" fmla="*/ 744540 w 1621713"/>
              <a:gd name="connsiteY726" fmla="*/ 791706 h 1521492"/>
              <a:gd name="connsiteX727" fmla="*/ 731541 w 1621713"/>
              <a:gd name="connsiteY727" fmla="*/ 787772 h 1521492"/>
              <a:gd name="connsiteX728" fmla="*/ 744540 w 1621713"/>
              <a:gd name="connsiteY728" fmla="*/ 791706 h 1521492"/>
              <a:gd name="connsiteX729" fmla="*/ 763177 w 1621713"/>
              <a:gd name="connsiteY729" fmla="*/ 797362 h 1521492"/>
              <a:gd name="connsiteX730" fmla="*/ 778438 w 1621713"/>
              <a:gd name="connsiteY730" fmla="*/ 798869 h 1521492"/>
              <a:gd name="connsiteX731" fmla="*/ 777307 w 1621713"/>
              <a:gd name="connsiteY731" fmla="*/ 796902 h 1521492"/>
              <a:gd name="connsiteX732" fmla="*/ 744540 w 1621713"/>
              <a:gd name="connsiteY732" fmla="*/ 791706 h 1521492"/>
              <a:gd name="connsiteX733" fmla="*/ 467481 w 1621713"/>
              <a:gd name="connsiteY733" fmla="*/ 1310334 h 1521492"/>
              <a:gd name="connsiteX734" fmla="*/ 250353 w 1621713"/>
              <a:gd name="connsiteY734" fmla="*/ 1080075 h 1521492"/>
              <a:gd name="connsiteX735" fmla="*/ 251713 w 1621713"/>
              <a:gd name="connsiteY735" fmla="*/ 1055044 h 1521492"/>
              <a:gd name="connsiteX736" fmla="*/ 882692 w 1621713"/>
              <a:gd name="connsiteY736" fmla="*/ 1425356 h 1521492"/>
              <a:gd name="connsiteX737" fmla="*/ 695626 w 1621713"/>
              <a:gd name="connsiteY737" fmla="*/ 1521053 h 1521492"/>
              <a:gd name="connsiteX738" fmla="*/ 464973 w 1621713"/>
              <a:gd name="connsiteY738" fmla="*/ 1290401 h 1521492"/>
              <a:gd name="connsiteX739" fmla="*/ 606568 w 1621713"/>
              <a:gd name="connsiteY739" fmla="*/ 1077616 h 1521492"/>
              <a:gd name="connsiteX740" fmla="*/ 423813 w 1621713"/>
              <a:gd name="connsiteY740" fmla="*/ 999213 h 1521492"/>
              <a:gd name="connsiteX741" fmla="*/ 270548 w 1621713"/>
              <a:gd name="connsiteY741" fmla="*/ 1057503 h 1521492"/>
              <a:gd name="connsiteX742" fmla="*/ 39879 w 1621713"/>
              <a:gd name="connsiteY742" fmla="*/ 826834 h 1521492"/>
              <a:gd name="connsiteX743" fmla="*/ 270548 w 1621713"/>
              <a:gd name="connsiteY743" fmla="*/ 596166 h 1521492"/>
              <a:gd name="connsiteX744" fmla="*/ 417010 w 1621713"/>
              <a:gd name="connsiteY744" fmla="*/ 648653 h 1521492"/>
              <a:gd name="connsiteX745" fmla="*/ 1152029 w 1621713"/>
              <a:gd name="connsiteY745" fmla="*/ 1056930 h 1521492"/>
              <a:gd name="connsiteX746" fmla="*/ 1273953 w 1621713"/>
              <a:gd name="connsiteY746" fmla="*/ 1260354 h 1521492"/>
              <a:gd name="connsiteX747" fmla="*/ 1273953 w 1621713"/>
              <a:gd name="connsiteY747" fmla="*/ 1260354 h 1521492"/>
              <a:gd name="connsiteX748" fmla="*/ 1043301 w 1621713"/>
              <a:gd name="connsiteY748" fmla="*/ 1491007 h 1521492"/>
              <a:gd name="connsiteX749" fmla="*/ 812632 w 1621713"/>
              <a:gd name="connsiteY749" fmla="*/ 1260354 h 1521492"/>
              <a:gd name="connsiteX750" fmla="*/ 909575 w 1621713"/>
              <a:gd name="connsiteY750" fmla="*/ 1072403 h 1521492"/>
              <a:gd name="connsiteX751" fmla="*/ 642401 w 1621713"/>
              <a:gd name="connsiteY751" fmla="*/ 732400 h 1521492"/>
              <a:gd name="connsiteX752" fmla="*/ 598437 w 1621713"/>
              <a:gd name="connsiteY752" fmla="*/ 737203 h 1521492"/>
              <a:gd name="connsiteX753" fmla="*/ 553425 w 1621713"/>
              <a:gd name="connsiteY753" fmla="*/ 732777 h 1521492"/>
              <a:gd name="connsiteX754" fmla="*/ 510150 w 1621713"/>
              <a:gd name="connsiteY754" fmla="*/ 719663 h 1521492"/>
              <a:gd name="connsiteX755" fmla="*/ 470285 w 1621713"/>
              <a:gd name="connsiteY755" fmla="*/ 698337 h 1521492"/>
              <a:gd name="connsiteX756" fmla="*/ 444041 w 1621713"/>
              <a:gd name="connsiteY756" fmla="*/ 676798 h 1521492"/>
              <a:gd name="connsiteX757" fmla="*/ 433812 w 1621713"/>
              <a:gd name="connsiteY757" fmla="*/ 685191 h 1521492"/>
              <a:gd name="connsiteX758" fmla="*/ 405110 w 1621713"/>
              <a:gd name="connsiteY758" fmla="*/ 720155 h 1521492"/>
              <a:gd name="connsiteX759" fmla="*/ 383800 w 1621713"/>
              <a:gd name="connsiteY759" fmla="*/ 760020 h 1521492"/>
              <a:gd name="connsiteX760" fmla="*/ 370687 w 1621713"/>
              <a:gd name="connsiteY760" fmla="*/ 803295 h 1521492"/>
              <a:gd name="connsiteX761" fmla="*/ 366244 w 1621713"/>
              <a:gd name="connsiteY761" fmla="*/ 848307 h 1521492"/>
              <a:gd name="connsiteX762" fmla="*/ 370687 w 1621713"/>
              <a:gd name="connsiteY762" fmla="*/ 893304 h 1521492"/>
              <a:gd name="connsiteX763" fmla="*/ 383800 w 1621713"/>
              <a:gd name="connsiteY763" fmla="*/ 936563 h 1521492"/>
              <a:gd name="connsiteX764" fmla="*/ 405110 w 1621713"/>
              <a:gd name="connsiteY764" fmla="*/ 976444 h 1521492"/>
              <a:gd name="connsiteX765" fmla="*/ 433812 w 1621713"/>
              <a:gd name="connsiteY765" fmla="*/ 1011392 h 1521492"/>
              <a:gd name="connsiteX766" fmla="*/ 468760 w 1621713"/>
              <a:gd name="connsiteY766" fmla="*/ 1040094 h 1521492"/>
              <a:gd name="connsiteX767" fmla="*/ 508642 w 1621713"/>
              <a:gd name="connsiteY767" fmla="*/ 1061404 h 1521492"/>
              <a:gd name="connsiteX768" fmla="*/ 551917 w 1621713"/>
              <a:gd name="connsiteY768" fmla="*/ 1074534 h 1521492"/>
              <a:gd name="connsiteX769" fmla="*/ 596913 w 1621713"/>
              <a:gd name="connsiteY769" fmla="*/ 1078961 h 1521492"/>
              <a:gd name="connsiteX770" fmla="*/ 641909 w 1621713"/>
              <a:gd name="connsiteY770" fmla="*/ 1074534 h 1521492"/>
              <a:gd name="connsiteX771" fmla="*/ 685184 w 1621713"/>
              <a:gd name="connsiteY771" fmla="*/ 1061404 h 1521492"/>
              <a:gd name="connsiteX772" fmla="*/ 725066 w 1621713"/>
              <a:gd name="connsiteY772" fmla="*/ 1040094 h 1521492"/>
              <a:gd name="connsiteX773" fmla="*/ 760014 w 1621713"/>
              <a:gd name="connsiteY773" fmla="*/ 1011392 h 1521492"/>
              <a:gd name="connsiteX774" fmla="*/ 788700 w 1621713"/>
              <a:gd name="connsiteY774" fmla="*/ 976444 h 1521492"/>
              <a:gd name="connsiteX775" fmla="*/ 802305 w 1621713"/>
              <a:gd name="connsiteY775" fmla="*/ 950988 h 1521492"/>
              <a:gd name="connsiteX776" fmla="*/ 791306 w 1621713"/>
              <a:gd name="connsiteY776" fmla="*/ 914761 h 1521492"/>
              <a:gd name="connsiteX777" fmla="*/ 786880 w 1621713"/>
              <a:gd name="connsiteY777" fmla="*/ 869749 h 1521492"/>
              <a:gd name="connsiteX778" fmla="*/ 789601 w 1621713"/>
              <a:gd name="connsiteY778" fmla="*/ 835211 h 1521492"/>
              <a:gd name="connsiteX779" fmla="*/ 797453 w 1621713"/>
              <a:gd name="connsiteY779" fmla="*/ 801476 h 1521492"/>
              <a:gd name="connsiteX780" fmla="*/ 807403 w 1621713"/>
              <a:gd name="connsiteY780" fmla="*/ 802279 h 1521492"/>
              <a:gd name="connsiteX781" fmla="*/ 762407 w 1621713"/>
              <a:gd name="connsiteY781" fmla="*/ 797837 h 1521492"/>
              <a:gd name="connsiteX782" fmla="*/ 719132 w 1621713"/>
              <a:gd name="connsiteY782" fmla="*/ 784706 h 1521492"/>
              <a:gd name="connsiteX783" fmla="*/ 679250 w 1621713"/>
              <a:gd name="connsiteY783" fmla="*/ 763397 h 1521492"/>
              <a:gd name="connsiteX784" fmla="*/ 644286 w 1621713"/>
              <a:gd name="connsiteY784" fmla="*/ 734711 h 1521492"/>
              <a:gd name="connsiteX785" fmla="*/ 642401 w 1621713"/>
              <a:gd name="connsiteY785" fmla="*/ 732400 h 1521492"/>
              <a:gd name="connsiteX786" fmla="*/ 598437 w 1621713"/>
              <a:gd name="connsiteY786" fmla="*/ 275881 h 1521492"/>
              <a:gd name="connsiteX787" fmla="*/ 367769 w 1621713"/>
              <a:gd name="connsiteY787" fmla="*/ 506534 h 1521492"/>
              <a:gd name="connsiteX788" fmla="*/ 367769 w 1621713"/>
              <a:gd name="connsiteY788" fmla="*/ 506550 h 1521492"/>
              <a:gd name="connsiteX789" fmla="*/ 598437 w 1621713"/>
              <a:gd name="connsiteY789" fmla="*/ 737203 h 1521492"/>
              <a:gd name="connsiteX790" fmla="*/ 642843 w 1621713"/>
              <a:gd name="connsiteY790" fmla="*/ 732351 h 1521492"/>
              <a:gd name="connsiteX791" fmla="*/ 576341 w 1621713"/>
              <a:gd name="connsiteY791" fmla="*/ 571135 h 1521492"/>
              <a:gd name="connsiteX792" fmla="*/ 763227 w 1621713"/>
              <a:gd name="connsiteY792" fmla="*/ 345203 h 1521492"/>
              <a:gd name="connsiteX793" fmla="*/ 598437 w 1621713"/>
              <a:gd name="connsiteY793" fmla="*/ 275881 h 1521492"/>
              <a:gd name="connsiteX794" fmla="*/ 64762 w 1621713"/>
              <a:gd name="connsiteY794" fmla="*/ 723286 h 1521492"/>
              <a:gd name="connsiteX795" fmla="*/ -85 w 1621713"/>
              <a:gd name="connsiteY795" fmla="*/ 562923 h 1521492"/>
              <a:gd name="connsiteX796" fmla="*/ 230567 w 1621713"/>
              <a:gd name="connsiteY796" fmla="*/ 332270 h 1521492"/>
              <a:gd name="connsiteX797" fmla="*/ 242845 w 1621713"/>
              <a:gd name="connsiteY797" fmla="*/ 332598 h 1521492"/>
              <a:gd name="connsiteX798" fmla="*/ 687151 w 1621713"/>
              <a:gd name="connsiteY798" fmla="*/ 1059880 h 1521492"/>
              <a:gd name="connsiteX799" fmla="*/ 695626 w 1621713"/>
              <a:gd name="connsiteY799" fmla="*/ 1059716 h 1521492"/>
              <a:gd name="connsiteX800" fmla="*/ 857579 w 1621713"/>
              <a:gd name="connsiteY800" fmla="*/ 1126137 h 1521492"/>
              <a:gd name="connsiteX801" fmla="*/ 1480312 w 1621713"/>
              <a:gd name="connsiteY801" fmla="*/ 818425 h 1521492"/>
              <a:gd name="connsiteX802" fmla="*/ 1535783 w 1621713"/>
              <a:gd name="connsiteY802" fmla="*/ 968478 h 1521492"/>
              <a:gd name="connsiteX803" fmla="*/ 1535783 w 1621713"/>
              <a:gd name="connsiteY803" fmla="*/ 968478 h 1521492"/>
              <a:gd name="connsiteX804" fmla="*/ 1305115 w 1621713"/>
              <a:gd name="connsiteY804" fmla="*/ 1199146 h 1521492"/>
              <a:gd name="connsiteX805" fmla="*/ 1263856 w 1621713"/>
              <a:gd name="connsiteY805" fmla="*/ 1195426 h 1521492"/>
              <a:gd name="connsiteX806" fmla="*/ 1027614 w 1621713"/>
              <a:gd name="connsiteY806" fmla="*/ 639342 h 1521492"/>
              <a:gd name="connsiteX807" fmla="*/ 807403 w 1621713"/>
              <a:gd name="connsiteY807" fmla="*/ 802263 h 1521492"/>
              <a:gd name="connsiteX808" fmla="*/ 797453 w 1621713"/>
              <a:gd name="connsiteY808" fmla="*/ 801476 h 1521492"/>
              <a:gd name="connsiteX809" fmla="*/ 786880 w 1621713"/>
              <a:gd name="connsiteY809" fmla="*/ 869749 h 1521492"/>
              <a:gd name="connsiteX810" fmla="*/ 1017549 w 1621713"/>
              <a:gd name="connsiteY810" fmla="*/ 1100417 h 1521492"/>
              <a:gd name="connsiteX811" fmla="*/ 1017549 w 1621713"/>
              <a:gd name="connsiteY811" fmla="*/ 1100417 h 1521492"/>
              <a:gd name="connsiteX812" fmla="*/ 1248201 w 1621713"/>
              <a:gd name="connsiteY812" fmla="*/ 869765 h 1521492"/>
              <a:gd name="connsiteX813" fmla="*/ 1248201 w 1621713"/>
              <a:gd name="connsiteY813" fmla="*/ 869749 h 1521492"/>
              <a:gd name="connsiteX814" fmla="*/ 1027614 w 1621713"/>
              <a:gd name="connsiteY814" fmla="*/ 639342 h 1521492"/>
              <a:gd name="connsiteX815" fmla="*/ 1038055 w 1621713"/>
              <a:gd name="connsiteY815" fmla="*/ 571610 h 1521492"/>
              <a:gd name="connsiteX816" fmla="*/ 807403 w 1621713"/>
              <a:gd name="connsiteY816" fmla="*/ 802263 h 1521492"/>
              <a:gd name="connsiteX817" fmla="*/ 576734 w 1621713"/>
              <a:gd name="connsiteY817" fmla="*/ 571610 h 1521492"/>
              <a:gd name="connsiteX818" fmla="*/ 807403 w 1621713"/>
              <a:gd name="connsiteY818" fmla="*/ 340942 h 1521492"/>
              <a:gd name="connsiteX819" fmla="*/ 1038055 w 1621713"/>
              <a:gd name="connsiteY819" fmla="*/ 571610 h 1521492"/>
              <a:gd name="connsiteX820" fmla="*/ 486398 w 1621713"/>
              <a:gd name="connsiteY820" fmla="*/ 306109 h 1521492"/>
              <a:gd name="connsiteX821" fmla="*/ 473563 w 1621713"/>
              <a:gd name="connsiteY821" fmla="*/ 230230 h 1521492"/>
              <a:gd name="connsiteX822" fmla="*/ 704215 w 1621713"/>
              <a:gd name="connsiteY822" fmla="*/ -439 h 1521492"/>
              <a:gd name="connsiteX823" fmla="*/ 873660 w 1621713"/>
              <a:gd name="connsiteY823" fmla="*/ 73719 h 1521492"/>
              <a:gd name="connsiteX824" fmla="*/ 873676 w 1621713"/>
              <a:gd name="connsiteY824" fmla="*/ 73751 h 1521492"/>
              <a:gd name="connsiteX825" fmla="*/ 822336 w 1621713"/>
              <a:gd name="connsiteY825" fmla="*/ 79538 h 1521492"/>
              <a:gd name="connsiteX826" fmla="*/ 773586 w 1621713"/>
              <a:gd name="connsiteY826" fmla="*/ 96602 h 1521492"/>
              <a:gd name="connsiteX827" fmla="*/ 729852 w 1621713"/>
              <a:gd name="connsiteY827" fmla="*/ 124075 h 1521492"/>
              <a:gd name="connsiteX828" fmla="*/ 693331 w 1621713"/>
              <a:gd name="connsiteY828" fmla="*/ 160613 h 1521492"/>
              <a:gd name="connsiteX829" fmla="*/ 665841 w 1621713"/>
              <a:gd name="connsiteY829" fmla="*/ 204347 h 1521492"/>
              <a:gd name="connsiteX830" fmla="*/ 648794 w 1621713"/>
              <a:gd name="connsiteY830" fmla="*/ 253097 h 1521492"/>
              <a:gd name="connsiteX831" fmla="*/ 645647 w 1621713"/>
              <a:gd name="connsiteY831" fmla="*/ 280947 h 1521492"/>
              <a:gd name="connsiteX832" fmla="*/ 687823 w 1621713"/>
              <a:gd name="connsiteY832" fmla="*/ 293929 h 1521492"/>
              <a:gd name="connsiteX833" fmla="*/ 728082 w 1621713"/>
              <a:gd name="connsiteY833" fmla="*/ 315812 h 1521492"/>
              <a:gd name="connsiteX834" fmla="*/ 763227 w 1621713"/>
              <a:gd name="connsiteY834" fmla="*/ 345220 h 1521492"/>
              <a:gd name="connsiteX835" fmla="*/ 759424 w 1621713"/>
              <a:gd name="connsiteY835" fmla="*/ 346351 h 1521492"/>
              <a:gd name="connsiteX836" fmla="*/ 807403 w 1621713"/>
              <a:gd name="connsiteY836" fmla="*/ 340942 h 1521492"/>
              <a:gd name="connsiteX837" fmla="*/ 858727 w 1621713"/>
              <a:gd name="connsiteY837" fmla="*/ 346728 h 1521492"/>
              <a:gd name="connsiteX838" fmla="*/ 907476 w 1621713"/>
              <a:gd name="connsiteY838" fmla="*/ 363792 h 1521492"/>
              <a:gd name="connsiteX839" fmla="*/ 951210 w 1621713"/>
              <a:gd name="connsiteY839" fmla="*/ 391265 h 1521492"/>
              <a:gd name="connsiteX840" fmla="*/ 987732 w 1621713"/>
              <a:gd name="connsiteY840" fmla="*/ 427787 h 1521492"/>
              <a:gd name="connsiteX841" fmla="*/ 991650 w 1621713"/>
              <a:gd name="connsiteY841" fmla="*/ 434015 h 1521492"/>
              <a:gd name="connsiteX842" fmla="*/ 1000386 w 1621713"/>
              <a:gd name="connsiteY842" fmla="*/ 423377 h 1521492"/>
              <a:gd name="connsiteX843" fmla="*/ 1035351 w 1621713"/>
              <a:gd name="connsiteY843" fmla="*/ 394691 h 1521492"/>
              <a:gd name="connsiteX844" fmla="*/ 1075233 w 1621713"/>
              <a:gd name="connsiteY844" fmla="*/ 373382 h 1521492"/>
              <a:gd name="connsiteX845" fmla="*/ 1094411 w 1621713"/>
              <a:gd name="connsiteY845" fmla="*/ 367562 h 1521492"/>
              <a:gd name="connsiteX846" fmla="*/ 1098542 w 1621713"/>
              <a:gd name="connsiteY846" fmla="*/ 355744 h 1521492"/>
              <a:gd name="connsiteX847" fmla="*/ 1104328 w 1621713"/>
              <a:gd name="connsiteY847" fmla="*/ 304420 h 1521492"/>
              <a:gd name="connsiteX848" fmla="*/ 1103689 w 1621713"/>
              <a:gd name="connsiteY848" fmla="*/ 287192 h 1521492"/>
              <a:gd name="connsiteX849" fmla="*/ 1101755 w 1621713"/>
              <a:gd name="connsiteY849" fmla="*/ 270046 h 1521492"/>
              <a:gd name="connsiteX850" fmla="*/ 1098542 w 1621713"/>
              <a:gd name="connsiteY850" fmla="*/ 253097 h 1521492"/>
              <a:gd name="connsiteX851" fmla="*/ 1094083 w 1621713"/>
              <a:gd name="connsiteY851" fmla="*/ 236426 h 1521492"/>
              <a:gd name="connsiteX852" fmla="*/ 1088395 w 1621713"/>
              <a:gd name="connsiteY852" fmla="*/ 220149 h 1521492"/>
              <a:gd name="connsiteX853" fmla="*/ 1081478 w 1621713"/>
              <a:gd name="connsiteY853" fmla="*/ 204347 h 1521492"/>
              <a:gd name="connsiteX854" fmla="*/ 1073430 w 1621713"/>
              <a:gd name="connsiteY854" fmla="*/ 189086 h 1521492"/>
              <a:gd name="connsiteX855" fmla="*/ 1064250 w 1621713"/>
              <a:gd name="connsiteY855" fmla="*/ 174481 h 1521492"/>
              <a:gd name="connsiteX856" fmla="*/ 1054005 w 1621713"/>
              <a:gd name="connsiteY856" fmla="*/ 160613 h 1521492"/>
              <a:gd name="connsiteX857" fmla="*/ 1042760 w 1621713"/>
              <a:gd name="connsiteY857" fmla="*/ 147532 h 1521492"/>
              <a:gd name="connsiteX858" fmla="*/ 1030564 w 1621713"/>
              <a:gd name="connsiteY858" fmla="*/ 135320 h 1521492"/>
              <a:gd name="connsiteX859" fmla="*/ 1017483 w 1621713"/>
              <a:gd name="connsiteY859" fmla="*/ 124075 h 1521492"/>
              <a:gd name="connsiteX860" fmla="*/ 1003599 w 1621713"/>
              <a:gd name="connsiteY860" fmla="*/ 113830 h 1521492"/>
              <a:gd name="connsiteX861" fmla="*/ 988994 w 1621713"/>
              <a:gd name="connsiteY861" fmla="*/ 104650 h 1521492"/>
              <a:gd name="connsiteX862" fmla="*/ 973749 w 1621713"/>
              <a:gd name="connsiteY862" fmla="*/ 96602 h 1521492"/>
              <a:gd name="connsiteX863" fmla="*/ 957931 w 1621713"/>
              <a:gd name="connsiteY863" fmla="*/ 89701 h 1521492"/>
              <a:gd name="connsiteX864" fmla="*/ 941654 w 1621713"/>
              <a:gd name="connsiteY864" fmla="*/ 83996 h 1521492"/>
              <a:gd name="connsiteX865" fmla="*/ 924999 w 1621713"/>
              <a:gd name="connsiteY865" fmla="*/ 79538 h 1521492"/>
              <a:gd name="connsiteX866" fmla="*/ 908050 w 1621713"/>
              <a:gd name="connsiteY866" fmla="*/ 76325 h 1521492"/>
              <a:gd name="connsiteX867" fmla="*/ 890904 w 1621713"/>
              <a:gd name="connsiteY867" fmla="*/ 74391 h 1521492"/>
              <a:gd name="connsiteX868" fmla="*/ 873676 w 1621713"/>
              <a:gd name="connsiteY868" fmla="*/ 73751 h 1521492"/>
              <a:gd name="connsiteX869" fmla="*/ 369719 w 1621713"/>
              <a:gd name="connsiteY869" fmla="*/ 488863 h 1521492"/>
              <a:gd name="connsiteX870" fmla="*/ 236600 w 1621713"/>
              <a:gd name="connsiteY870" fmla="*/ 279848 h 1521492"/>
              <a:gd name="connsiteX871" fmla="*/ 467268 w 1621713"/>
              <a:gd name="connsiteY871" fmla="*/ 49180 h 1521492"/>
              <a:gd name="connsiteX872" fmla="*/ 546901 w 1621713"/>
              <a:gd name="connsiteY872" fmla="*/ 63359 h 1521492"/>
              <a:gd name="connsiteX873" fmla="*/ 1407139 w 1621713"/>
              <a:gd name="connsiteY873" fmla="*/ 377856 h 1521492"/>
              <a:gd name="connsiteX874" fmla="*/ 1621628 w 1621713"/>
              <a:gd name="connsiteY874" fmla="*/ 607935 h 1521492"/>
              <a:gd name="connsiteX875" fmla="*/ 1621628 w 1621713"/>
              <a:gd name="connsiteY875" fmla="*/ 607935 h 1521492"/>
              <a:gd name="connsiteX876" fmla="*/ 1390960 w 1621713"/>
              <a:gd name="connsiteY876" fmla="*/ 838604 h 1521492"/>
              <a:gd name="connsiteX877" fmla="*/ 1258053 w 1621713"/>
              <a:gd name="connsiteY877" fmla="*/ 796460 h 1521492"/>
              <a:gd name="connsiteX878" fmla="*/ 1024581 w 1621713"/>
              <a:gd name="connsiteY878" fmla="*/ 646473 h 1521492"/>
              <a:gd name="connsiteX879" fmla="*/ 1027630 w 1621713"/>
              <a:gd name="connsiteY879" fmla="*/ 639342 h 1521492"/>
              <a:gd name="connsiteX880" fmla="*/ 1071167 w 1621713"/>
              <a:gd name="connsiteY880" fmla="*/ 645440 h 1521492"/>
              <a:gd name="connsiteX881" fmla="*/ 1112754 w 1621713"/>
              <a:gd name="connsiteY881" fmla="*/ 659685 h 1521492"/>
              <a:gd name="connsiteX882" fmla="*/ 1150882 w 1621713"/>
              <a:gd name="connsiteY882" fmla="*/ 681552 h 1521492"/>
              <a:gd name="connsiteX883" fmla="*/ 1184174 w 1621713"/>
              <a:gd name="connsiteY883" fmla="*/ 710271 h 1521492"/>
              <a:gd name="connsiteX884" fmla="*/ 1211401 w 1621713"/>
              <a:gd name="connsiteY884" fmla="*/ 744776 h 1521492"/>
              <a:gd name="connsiteX885" fmla="*/ 1231613 w 1621713"/>
              <a:gd name="connsiteY885" fmla="*/ 783822 h 1521492"/>
              <a:gd name="connsiteX886" fmla="*/ 1237530 w 1621713"/>
              <a:gd name="connsiteY886" fmla="*/ 803902 h 1521492"/>
              <a:gd name="connsiteX887" fmla="*/ 1251758 w 1621713"/>
              <a:gd name="connsiteY887" fmla="*/ 799575 h 1521492"/>
              <a:gd name="connsiteX888" fmla="*/ 1291640 w 1621713"/>
              <a:gd name="connsiteY888" fmla="*/ 778265 h 1521492"/>
              <a:gd name="connsiteX889" fmla="*/ 1326588 w 1621713"/>
              <a:gd name="connsiteY889" fmla="*/ 749579 h 1521492"/>
              <a:gd name="connsiteX890" fmla="*/ 1355290 w 1621713"/>
              <a:gd name="connsiteY890" fmla="*/ 714631 h 1521492"/>
              <a:gd name="connsiteX891" fmla="*/ 1376600 w 1621713"/>
              <a:gd name="connsiteY891" fmla="*/ 674749 h 1521492"/>
              <a:gd name="connsiteX892" fmla="*/ 1389730 w 1621713"/>
              <a:gd name="connsiteY892" fmla="*/ 631474 h 1521492"/>
              <a:gd name="connsiteX893" fmla="*/ 1394156 w 1621713"/>
              <a:gd name="connsiteY893" fmla="*/ 586478 h 1521492"/>
              <a:gd name="connsiteX894" fmla="*/ 1393615 w 1621713"/>
              <a:gd name="connsiteY894" fmla="*/ 570741 h 1521492"/>
              <a:gd name="connsiteX895" fmla="*/ 1392009 w 1621713"/>
              <a:gd name="connsiteY895" fmla="*/ 555071 h 1521492"/>
              <a:gd name="connsiteX896" fmla="*/ 1389320 w 1621713"/>
              <a:gd name="connsiteY896" fmla="*/ 539547 h 1521492"/>
              <a:gd name="connsiteX897" fmla="*/ 1385599 w 1621713"/>
              <a:gd name="connsiteY897" fmla="*/ 524254 h 1521492"/>
              <a:gd name="connsiteX898" fmla="*/ 1380846 w 1621713"/>
              <a:gd name="connsiteY898" fmla="*/ 509238 h 1521492"/>
              <a:gd name="connsiteX899" fmla="*/ 1375059 w 1621713"/>
              <a:gd name="connsiteY899" fmla="*/ 494584 h 1521492"/>
              <a:gd name="connsiteX900" fmla="*/ 1368289 w 1621713"/>
              <a:gd name="connsiteY900" fmla="*/ 480356 h 1521492"/>
              <a:gd name="connsiteX901" fmla="*/ 1360585 w 1621713"/>
              <a:gd name="connsiteY901" fmla="*/ 466635 h 1521492"/>
              <a:gd name="connsiteX902" fmla="*/ 1351930 w 1621713"/>
              <a:gd name="connsiteY902" fmla="*/ 453456 h 1521492"/>
              <a:gd name="connsiteX903" fmla="*/ 1342423 w 1621713"/>
              <a:gd name="connsiteY903" fmla="*/ 440917 h 1521492"/>
              <a:gd name="connsiteX904" fmla="*/ 1332079 w 1621713"/>
              <a:gd name="connsiteY904" fmla="*/ 429049 h 1521492"/>
              <a:gd name="connsiteX905" fmla="*/ 1320933 w 1621713"/>
              <a:gd name="connsiteY905" fmla="*/ 417902 h 1521492"/>
              <a:gd name="connsiteX906" fmla="*/ 1309065 w 1621713"/>
              <a:gd name="connsiteY906" fmla="*/ 407559 h 1521492"/>
              <a:gd name="connsiteX907" fmla="*/ 1296509 w 1621713"/>
              <a:gd name="connsiteY907" fmla="*/ 398035 h 1521492"/>
              <a:gd name="connsiteX908" fmla="*/ 1283346 w 1621713"/>
              <a:gd name="connsiteY908" fmla="*/ 389397 h 1521492"/>
              <a:gd name="connsiteX909" fmla="*/ 1269609 w 1621713"/>
              <a:gd name="connsiteY909" fmla="*/ 381676 h 1521492"/>
              <a:gd name="connsiteX910" fmla="*/ 1255381 w 1621713"/>
              <a:gd name="connsiteY910" fmla="*/ 374922 h 1521492"/>
              <a:gd name="connsiteX911" fmla="*/ 1240743 w 1621713"/>
              <a:gd name="connsiteY911" fmla="*/ 369136 h 1521492"/>
              <a:gd name="connsiteX912" fmla="*/ 1225728 w 1621713"/>
              <a:gd name="connsiteY912" fmla="*/ 364382 h 1521492"/>
              <a:gd name="connsiteX913" fmla="*/ 1210418 w 1621713"/>
              <a:gd name="connsiteY913" fmla="*/ 360645 h 1521492"/>
              <a:gd name="connsiteX914" fmla="*/ 1194911 w 1621713"/>
              <a:gd name="connsiteY914" fmla="*/ 357973 h 1521492"/>
              <a:gd name="connsiteX915" fmla="*/ 1179240 w 1621713"/>
              <a:gd name="connsiteY915" fmla="*/ 356350 h 1521492"/>
              <a:gd name="connsiteX916" fmla="*/ 1163504 w 1621713"/>
              <a:gd name="connsiteY916" fmla="*/ 355826 h 1521492"/>
              <a:gd name="connsiteX917" fmla="*/ 1118491 w 1621713"/>
              <a:gd name="connsiteY917" fmla="*/ 360251 h 1521492"/>
              <a:gd name="connsiteX918" fmla="*/ 1075216 w 1621713"/>
              <a:gd name="connsiteY918" fmla="*/ 373382 h 1521492"/>
              <a:gd name="connsiteX919" fmla="*/ 1035334 w 1621713"/>
              <a:gd name="connsiteY919" fmla="*/ 394691 h 1521492"/>
              <a:gd name="connsiteX920" fmla="*/ 1000386 w 1621713"/>
              <a:gd name="connsiteY920" fmla="*/ 423377 h 1521492"/>
              <a:gd name="connsiteX921" fmla="*/ 991551 w 1621713"/>
              <a:gd name="connsiteY921" fmla="*/ 434147 h 1521492"/>
              <a:gd name="connsiteX922" fmla="*/ 999206 w 1621713"/>
              <a:gd name="connsiteY922" fmla="*/ 443458 h 1521492"/>
              <a:gd name="connsiteX923" fmla="*/ 1020516 w 1621713"/>
              <a:gd name="connsiteY923" fmla="*/ 483340 h 1521492"/>
              <a:gd name="connsiteX924" fmla="*/ 1033646 w 1621713"/>
              <a:gd name="connsiteY924" fmla="*/ 526614 h 1521492"/>
              <a:gd name="connsiteX925" fmla="*/ 1038072 w 1621713"/>
              <a:gd name="connsiteY925" fmla="*/ 571610 h 1521492"/>
              <a:gd name="connsiteX926" fmla="*/ 1033646 w 1621713"/>
              <a:gd name="connsiteY926" fmla="*/ 616607 h 1521492"/>
              <a:gd name="connsiteX927" fmla="*/ 1024581 w 1621713"/>
              <a:gd name="connsiteY927" fmla="*/ 646473 h 1521492"/>
              <a:gd name="connsiteX928" fmla="*/ 1035564 w 1621713"/>
              <a:gd name="connsiteY928" fmla="*/ 140303 h 1521492"/>
              <a:gd name="connsiteX929" fmla="*/ 1184944 w 1621713"/>
              <a:gd name="connsiteY929" fmla="*/ 85406 h 1521492"/>
              <a:gd name="connsiteX930" fmla="*/ 1415597 w 1621713"/>
              <a:gd name="connsiteY930" fmla="*/ 316075 h 1521492"/>
              <a:gd name="connsiteX931" fmla="*/ 1415597 w 1621713"/>
              <a:gd name="connsiteY931" fmla="*/ 316075 h 1521492"/>
              <a:gd name="connsiteX932" fmla="*/ 1360208 w 1621713"/>
              <a:gd name="connsiteY932" fmla="*/ 466029 h 152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</a:cxnLst>
            <a:rect l="l" t="t" r="r" b="b"/>
            <a:pathLst>
              <a:path w="1621713" h="1521492">
                <a:moveTo>
                  <a:pt x="51255" y="759512"/>
                </a:moveTo>
                <a:lnTo>
                  <a:pt x="218175" y="1048602"/>
                </a:lnTo>
                <a:cubicBezTo>
                  <a:pt x="235502" y="1053471"/>
                  <a:pt x="253352" y="1056306"/>
                  <a:pt x="271334" y="1057028"/>
                </a:cubicBezTo>
                <a:cubicBezTo>
                  <a:pt x="283481" y="1055782"/>
                  <a:pt x="295496" y="1053569"/>
                  <a:pt x="307282" y="1050422"/>
                </a:cubicBezTo>
                <a:lnTo>
                  <a:pt x="94186" y="681323"/>
                </a:lnTo>
                <a:cubicBezTo>
                  <a:pt x="90940" y="684387"/>
                  <a:pt x="87776" y="687535"/>
                  <a:pt x="84727" y="690780"/>
                </a:cubicBezTo>
                <a:cubicBezTo>
                  <a:pt x="70499" y="710369"/>
                  <a:pt x="59435" y="732055"/>
                  <a:pt x="51960" y="755087"/>
                </a:cubicBezTo>
                <a:cubicBezTo>
                  <a:pt x="51714" y="756562"/>
                  <a:pt x="51468" y="758020"/>
                  <a:pt x="51255" y="759512"/>
                </a:cubicBezTo>
                <a:close/>
                <a:moveTo>
                  <a:pt x="51255" y="759512"/>
                </a:moveTo>
                <a:cubicBezTo>
                  <a:pt x="44469" y="781150"/>
                  <a:pt x="40895" y="803673"/>
                  <a:pt x="40682" y="826359"/>
                </a:cubicBezTo>
                <a:cubicBezTo>
                  <a:pt x="40666" y="850570"/>
                  <a:pt x="44485" y="874617"/>
                  <a:pt x="51960" y="897632"/>
                </a:cubicBezTo>
                <a:cubicBezTo>
                  <a:pt x="59435" y="920662"/>
                  <a:pt x="70499" y="942366"/>
                  <a:pt x="84727" y="961937"/>
                </a:cubicBezTo>
                <a:cubicBezTo>
                  <a:pt x="98956" y="981526"/>
                  <a:pt x="116167" y="998737"/>
                  <a:pt x="135756" y="1012966"/>
                </a:cubicBezTo>
                <a:cubicBezTo>
                  <a:pt x="155328" y="1027194"/>
                  <a:pt x="177031" y="1038259"/>
                  <a:pt x="200062" y="1045733"/>
                </a:cubicBezTo>
                <a:cubicBezTo>
                  <a:pt x="206061" y="1046930"/>
                  <a:pt x="212094" y="1047881"/>
                  <a:pt x="218175" y="1048602"/>
                </a:cubicBezTo>
                <a:close/>
                <a:moveTo>
                  <a:pt x="307282" y="1050422"/>
                </a:moveTo>
                <a:cubicBezTo>
                  <a:pt x="322871" y="1049160"/>
                  <a:pt x="338296" y="1046324"/>
                  <a:pt x="353327" y="1041963"/>
                </a:cubicBezTo>
                <a:cubicBezTo>
                  <a:pt x="362867" y="1037046"/>
                  <a:pt x="372063" y="1031472"/>
                  <a:pt x="380817" y="1025292"/>
                </a:cubicBezTo>
                <a:lnTo>
                  <a:pt x="153131" y="630900"/>
                </a:lnTo>
                <a:cubicBezTo>
                  <a:pt x="147214" y="633605"/>
                  <a:pt x="141411" y="636556"/>
                  <a:pt x="135756" y="639752"/>
                </a:cubicBezTo>
                <a:cubicBezTo>
                  <a:pt x="120183" y="651784"/>
                  <a:pt x="106201" y="665750"/>
                  <a:pt x="94186" y="681323"/>
                </a:cubicBezTo>
                <a:close/>
                <a:moveTo>
                  <a:pt x="380817" y="1025292"/>
                </a:moveTo>
                <a:cubicBezTo>
                  <a:pt x="396356" y="1018097"/>
                  <a:pt x="411027" y="1009195"/>
                  <a:pt x="424583" y="998754"/>
                </a:cubicBezTo>
                <a:cubicBezTo>
                  <a:pt x="417879" y="991558"/>
                  <a:pt x="411634" y="983952"/>
                  <a:pt x="405897" y="975969"/>
                </a:cubicBezTo>
                <a:cubicBezTo>
                  <a:pt x="397504" y="963413"/>
                  <a:pt x="390373" y="950053"/>
                  <a:pt x="384587" y="936104"/>
                </a:cubicBezTo>
                <a:cubicBezTo>
                  <a:pt x="378817" y="922138"/>
                  <a:pt x="374424" y="907647"/>
                  <a:pt x="371473" y="892828"/>
                </a:cubicBezTo>
                <a:cubicBezTo>
                  <a:pt x="368638" y="878420"/>
                  <a:pt x="367195" y="863766"/>
                  <a:pt x="367162" y="849078"/>
                </a:cubicBezTo>
                <a:lnTo>
                  <a:pt x="225092" y="603017"/>
                </a:lnTo>
                <a:cubicBezTo>
                  <a:pt x="216683" y="603887"/>
                  <a:pt x="208323" y="605214"/>
                  <a:pt x="200062" y="606984"/>
                </a:cubicBezTo>
                <a:cubicBezTo>
                  <a:pt x="183555" y="613148"/>
                  <a:pt x="167802" y="621163"/>
                  <a:pt x="153131" y="630900"/>
                </a:cubicBezTo>
                <a:close/>
                <a:moveTo>
                  <a:pt x="367162" y="849078"/>
                </a:moveTo>
                <a:cubicBezTo>
                  <a:pt x="367113" y="848669"/>
                  <a:pt x="367064" y="848242"/>
                  <a:pt x="367031" y="847832"/>
                </a:cubicBezTo>
                <a:cubicBezTo>
                  <a:pt x="367031" y="832719"/>
                  <a:pt x="368523" y="817638"/>
                  <a:pt x="371473" y="802820"/>
                </a:cubicBezTo>
                <a:cubicBezTo>
                  <a:pt x="374408" y="788002"/>
                  <a:pt x="378801" y="773511"/>
                  <a:pt x="384587" y="759561"/>
                </a:cubicBezTo>
                <a:cubicBezTo>
                  <a:pt x="387374" y="753758"/>
                  <a:pt x="390422" y="748070"/>
                  <a:pt x="393685" y="742530"/>
                </a:cubicBezTo>
                <a:lnTo>
                  <a:pt x="313101" y="602952"/>
                </a:lnTo>
                <a:cubicBezTo>
                  <a:pt x="299430" y="599263"/>
                  <a:pt x="285448" y="596821"/>
                  <a:pt x="271334" y="595691"/>
                </a:cubicBezTo>
                <a:cubicBezTo>
                  <a:pt x="255713" y="596559"/>
                  <a:pt x="240206" y="599018"/>
                  <a:pt x="225076" y="603017"/>
                </a:cubicBezTo>
                <a:close/>
                <a:moveTo>
                  <a:pt x="643188" y="731924"/>
                </a:moveTo>
                <a:cubicBezTo>
                  <a:pt x="643811" y="732695"/>
                  <a:pt x="644433" y="733465"/>
                  <a:pt x="645073" y="734236"/>
                </a:cubicBezTo>
                <a:cubicBezTo>
                  <a:pt x="649958" y="738613"/>
                  <a:pt x="655039" y="742760"/>
                  <a:pt x="660268" y="746710"/>
                </a:cubicBezTo>
                <a:lnTo>
                  <a:pt x="658498" y="743645"/>
                </a:lnTo>
                <a:cubicBezTo>
                  <a:pt x="649646" y="736038"/>
                  <a:pt x="641384" y="727760"/>
                  <a:pt x="633779" y="718909"/>
                </a:cubicBezTo>
                <a:cubicBezTo>
                  <a:pt x="636910" y="723351"/>
                  <a:pt x="640204" y="727662"/>
                  <a:pt x="643630" y="731875"/>
                </a:cubicBezTo>
                <a:cubicBezTo>
                  <a:pt x="643483" y="731891"/>
                  <a:pt x="643335" y="731908"/>
                  <a:pt x="643188" y="731924"/>
                </a:cubicBezTo>
                <a:close/>
                <a:moveTo>
                  <a:pt x="633779" y="718909"/>
                </a:moveTo>
                <a:cubicBezTo>
                  <a:pt x="627206" y="711336"/>
                  <a:pt x="621141" y="703353"/>
                  <a:pt x="615600" y="694976"/>
                </a:cubicBezTo>
                <a:cubicBezTo>
                  <a:pt x="617485" y="698943"/>
                  <a:pt x="619485" y="702861"/>
                  <a:pt x="621583" y="706713"/>
                </a:cubicBezTo>
                <a:cubicBezTo>
                  <a:pt x="625501" y="710926"/>
                  <a:pt x="629566" y="714991"/>
                  <a:pt x="633779" y="718909"/>
                </a:cubicBezTo>
                <a:close/>
                <a:moveTo>
                  <a:pt x="633779" y="718909"/>
                </a:moveTo>
                <a:cubicBezTo>
                  <a:pt x="641384" y="727760"/>
                  <a:pt x="649646" y="736038"/>
                  <a:pt x="658498" y="743645"/>
                </a:cubicBezTo>
                <a:lnTo>
                  <a:pt x="584570" y="615573"/>
                </a:lnTo>
                <a:cubicBezTo>
                  <a:pt x="585340" y="622622"/>
                  <a:pt x="586455" y="629638"/>
                  <a:pt x="587898" y="636589"/>
                </a:cubicBezTo>
                <a:cubicBezTo>
                  <a:pt x="590438" y="643751"/>
                  <a:pt x="593339" y="650768"/>
                  <a:pt x="596569" y="657652"/>
                </a:cubicBezTo>
                <a:cubicBezTo>
                  <a:pt x="601765" y="670634"/>
                  <a:pt x="608141" y="683142"/>
                  <a:pt x="615600" y="694976"/>
                </a:cubicBezTo>
                <a:cubicBezTo>
                  <a:pt x="621141" y="703353"/>
                  <a:pt x="627206" y="711336"/>
                  <a:pt x="633779" y="718909"/>
                </a:cubicBezTo>
                <a:close/>
                <a:moveTo>
                  <a:pt x="615600" y="694976"/>
                </a:moveTo>
                <a:cubicBezTo>
                  <a:pt x="608141" y="683142"/>
                  <a:pt x="601765" y="670634"/>
                  <a:pt x="596569" y="657652"/>
                </a:cubicBezTo>
                <a:cubicBezTo>
                  <a:pt x="599700" y="666832"/>
                  <a:pt x="603404" y="675815"/>
                  <a:pt x="607666" y="684535"/>
                </a:cubicBezTo>
                <a:cubicBezTo>
                  <a:pt x="610223" y="688092"/>
                  <a:pt x="612862" y="691584"/>
                  <a:pt x="615600" y="694976"/>
                </a:cubicBezTo>
                <a:close/>
                <a:moveTo>
                  <a:pt x="596569" y="657652"/>
                </a:moveTo>
                <a:cubicBezTo>
                  <a:pt x="593339" y="650768"/>
                  <a:pt x="590438" y="643751"/>
                  <a:pt x="587898" y="636589"/>
                </a:cubicBezTo>
                <a:cubicBezTo>
                  <a:pt x="588176" y="638539"/>
                  <a:pt x="588488" y="640474"/>
                  <a:pt x="588815" y="642408"/>
                </a:cubicBezTo>
                <a:cubicBezTo>
                  <a:pt x="591209" y="647587"/>
                  <a:pt x="593798" y="652669"/>
                  <a:pt x="596569" y="657652"/>
                </a:cubicBezTo>
                <a:close/>
                <a:moveTo>
                  <a:pt x="587898" y="636589"/>
                </a:moveTo>
                <a:cubicBezTo>
                  <a:pt x="586455" y="629638"/>
                  <a:pt x="585340" y="622622"/>
                  <a:pt x="584570" y="615573"/>
                </a:cubicBezTo>
                <a:lnTo>
                  <a:pt x="582701" y="612345"/>
                </a:lnTo>
                <a:cubicBezTo>
                  <a:pt x="583242" y="618115"/>
                  <a:pt x="584012" y="623868"/>
                  <a:pt x="584996" y="629589"/>
                </a:cubicBezTo>
                <a:cubicBezTo>
                  <a:pt x="585930" y="631933"/>
                  <a:pt x="586898" y="634278"/>
                  <a:pt x="587898" y="636589"/>
                </a:cubicBezTo>
                <a:close/>
                <a:moveTo>
                  <a:pt x="582701" y="612345"/>
                </a:moveTo>
                <a:lnTo>
                  <a:pt x="584570" y="615573"/>
                </a:lnTo>
                <a:cubicBezTo>
                  <a:pt x="580767" y="601017"/>
                  <a:pt x="578423" y="586134"/>
                  <a:pt x="577521" y="571135"/>
                </a:cubicBezTo>
                <a:cubicBezTo>
                  <a:pt x="578406" y="562267"/>
                  <a:pt x="579800" y="553464"/>
                  <a:pt x="581701" y="544760"/>
                </a:cubicBezTo>
                <a:cubicBezTo>
                  <a:pt x="579685" y="553301"/>
                  <a:pt x="578160" y="561955"/>
                  <a:pt x="577128" y="570659"/>
                </a:cubicBezTo>
                <a:cubicBezTo>
                  <a:pt x="577718" y="584691"/>
                  <a:pt x="579587" y="598641"/>
                  <a:pt x="582701" y="612345"/>
                </a:cubicBezTo>
                <a:close/>
                <a:moveTo>
                  <a:pt x="581701" y="544760"/>
                </a:moveTo>
                <a:cubicBezTo>
                  <a:pt x="582832" y="528745"/>
                  <a:pt x="585619" y="512878"/>
                  <a:pt x="590045" y="497436"/>
                </a:cubicBezTo>
                <a:cubicBezTo>
                  <a:pt x="589635" y="498240"/>
                  <a:pt x="589225" y="499043"/>
                  <a:pt x="588815" y="499846"/>
                </a:cubicBezTo>
                <a:cubicBezTo>
                  <a:pt x="584963" y="514550"/>
                  <a:pt x="582586" y="529597"/>
                  <a:pt x="581701" y="544760"/>
                </a:cubicBezTo>
                <a:close/>
                <a:moveTo>
                  <a:pt x="581701" y="544760"/>
                </a:moveTo>
                <a:cubicBezTo>
                  <a:pt x="579800" y="553464"/>
                  <a:pt x="578406" y="562267"/>
                  <a:pt x="577521" y="571135"/>
                </a:cubicBezTo>
                <a:cubicBezTo>
                  <a:pt x="578423" y="586134"/>
                  <a:pt x="580767" y="601017"/>
                  <a:pt x="584553" y="615573"/>
                </a:cubicBezTo>
                <a:lnTo>
                  <a:pt x="658498" y="743645"/>
                </a:lnTo>
                <a:cubicBezTo>
                  <a:pt x="661416" y="746710"/>
                  <a:pt x="664416" y="749710"/>
                  <a:pt x="667497" y="752628"/>
                </a:cubicBezTo>
                <a:cubicBezTo>
                  <a:pt x="670136" y="754890"/>
                  <a:pt x="672825" y="757103"/>
                  <a:pt x="675562" y="759250"/>
                </a:cubicBezTo>
                <a:cubicBezTo>
                  <a:pt x="692839" y="771266"/>
                  <a:pt x="711674" y="780854"/>
                  <a:pt x="731541" y="787756"/>
                </a:cubicBezTo>
                <a:cubicBezTo>
                  <a:pt x="735836" y="789215"/>
                  <a:pt x="740179" y="790526"/>
                  <a:pt x="744556" y="791706"/>
                </a:cubicBezTo>
                <a:cubicBezTo>
                  <a:pt x="755326" y="794231"/>
                  <a:pt x="766275" y="795968"/>
                  <a:pt x="777307" y="796902"/>
                </a:cubicBezTo>
                <a:lnTo>
                  <a:pt x="596782" y="484208"/>
                </a:lnTo>
                <a:cubicBezTo>
                  <a:pt x="594389" y="488552"/>
                  <a:pt x="592143" y="492961"/>
                  <a:pt x="590045" y="497436"/>
                </a:cubicBezTo>
                <a:cubicBezTo>
                  <a:pt x="585619" y="512878"/>
                  <a:pt x="582832" y="528745"/>
                  <a:pt x="581701" y="544760"/>
                </a:cubicBezTo>
                <a:close/>
                <a:moveTo>
                  <a:pt x="590045" y="497436"/>
                </a:moveTo>
                <a:cubicBezTo>
                  <a:pt x="592143" y="492961"/>
                  <a:pt x="594389" y="488552"/>
                  <a:pt x="596782" y="484208"/>
                </a:cubicBezTo>
                <a:lnTo>
                  <a:pt x="596274" y="483340"/>
                </a:lnTo>
                <a:cubicBezTo>
                  <a:pt x="594389" y="486454"/>
                  <a:pt x="592586" y="489618"/>
                  <a:pt x="590848" y="492830"/>
                </a:cubicBezTo>
                <a:cubicBezTo>
                  <a:pt x="590569" y="494355"/>
                  <a:pt x="590291" y="495896"/>
                  <a:pt x="590045" y="497436"/>
                </a:cubicBezTo>
                <a:close/>
                <a:moveTo>
                  <a:pt x="596274" y="483340"/>
                </a:moveTo>
                <a:lnTo>
                  <a:pt x="596782" y="484208"/>
                </a:lnTo>
                <a:cubicBezTo>
                  <a:pt x="599339" y="478667"/>
                  <a:pt x="602109" y="473209"/>
                  <a:pt x="605109" y="467882"/>
                </a:cubicBezTo>
                <a:cubicBezTo>
                  <a:pt x="601962" y="472913"/>
                  <a:pt x="599011" y="478077"/>
                  <a:pt x="596274" y="483340"/>
                </a:cubicBezTo>
                <a:close/>
                <a:moveTo>
                  <a:pt x="605109" y="467882"/>
                </a:moveTo>
                <a:cubicBezTo>
                  <a:pt x="610994" y="454932"/>
                  <a:pt x="618059" y="442556"/>
                  <a:pt x="626222" y="430901"/>
                </a:cubicBezTo>
                <a:cubicBezTo>
                  <a:pt x="624648" y="432426"/>
                  <a:pt x="623108" y="433983"/>
                  <a:pt x="621583" y="435540"/>
                </a:cubicBezTo>
                <a:cubicBezTo>
                  <a:pt x="615239" y="445867"/>
                  <a:pt x="609731" y="456686"/>
                  <a:pt x="605109" y="467882"/>
                </a:cubicBezTo>
                <a:close/>
                <a:moveTo>
                  <a:pt x="605109" y="467882"/>
                </a:moveTo>
                <a:cubicBezTo>
                  <a:pt x="602109" y="473209"/>
                  <a:pt x="599339" y="478651"/>
                  <a:pt x="596782" y="484208"/>
                </a:cubicBezTo>
                <a:lnTo>
                  <a:pt x="777307" y="796902"/>
                </a:lnTo>
                <a:cubicBezTo>
                  <a:pt x="787487" y="799230"/>
                  <a:pt x="797797" y="800869"/>
                  <a:pt x="808190" y="801788"/>
                </a:cubicBezTo>
                <a:cubicBezTo>
                  <a:pt x="822894" y="800836"/>
                  <a:pt x="837483" y="798492"/>
                  <a:pt x="851727" y="794755"/>
                </a:cubicBezTo>
                <a:lnTo>
                  <a:pt x="636008" y="421115"/>
                </a:lnTo>
                <a:cubicBezTo>
                  <a:pt x="632648" y="424279"/>
                  <a:pt x="629386" y="427541"/>
                  <a:pt x="626222" y="430901"/>
                </a:cubicBezTo>
                <a:cubicBezTo>
                  <a:pt x="618059" y="442556"/>
                  <a:pt x="610994" y="454932"/>
                  <a:pt x="605109" y="467882"/>
                </a:cubicBezTo>
                <a:close/>
                <a:moveTo>
                  <a:pt x="626222" y="430901"/>
                </a:moveTo>
                <a:cubicBezTo>
                  <a:pt x="629386" y="427541"/>
                  <a:pt x="632648" y="424279"/>
                  <a:pt x="636008" y="421115"/>
                </a:cubicBezTo>
                <a:lnTo>
                  <a:pt x="635221" y="419771"/>
                </a:lnTo>
                <a:cubicBezTo>
                  <a:pt x="633484" y="421214"/>
                  <a:pt x="631763" y="422689"/>
                  <a:pt x="630058" y="424181"/>
                </a:cubicBezTo>
                <a:cubicBezTo>
                  <a:pt x="628746" y="426410"/>
                  <a:pt x="627468" y="428639"/>
                  <a:pt x="626222" y="430901"/>
                </a:cubicBezTo>
                <a:close/>
                <a:moveTo>
                  <a:pt x="635221" y="419771"/>
                </a:moveTo>
                <a:lnTo>
                  <a:pt x="636008" y="421115"/>
                </a:lnTo>
                <a:cubicBezTo>
                  <a:pt x="640450" y="416279"/>
                  <a:pt x="645106" y="411624"/>
                  <a:pt x="649941" y="407182"/>
                </a:cubicBezTo>
                <a:cubicBezTo>
                  <a:pt x="644860" y="411165"/>
                  <a:pt x="639959" y="415361"/>
                  <a:pt x="635221" y="419771"/>
                </a:cubicBezTo>
                <a:close/>
                <a:moveTo>
                  <a:pt x="649941" y="407182"/>
                </a:moveTo>
                <a:cubicBezTo>
                  <a:pt x="659793" y="397052"/>
                  <a:pt x="670563" y="387839"/>
                  <a:pt x="682102" y="379676"/>
                </a:cubicBezTo>
                <a:cubicBezTo>
                  <a:pt x="678906" y="381217"/>
                  <a:pt x="675742" y="382840"/>
                  <a:pt x="672612" y="384512"/>
                </a:cubicBezTo>
                <a:cubicBezTo>
                  <a:pt x="664530" y="391544"/>
                  <a:pt x="656973" y="399117"/>
                  <a:pt x="649941" y="407182"/>
                </a:cubicBezTo>
                <a:close/>
                <a:moveTo>
                  <a:pt x="649941" y="407182"/>
                </a:moveTo>
                <a:cubicBezTo>
                  <a:pt x="645106" y="411624"/>
                  <a:pt x="640450" y="416279"/>
                  <a:pt x="636008" y="421115"/>
                </a:cubicBezTo>
                <a:lnTo>
                  <a:pt x="851727" y="794755"/>
                </a:lnTo>
                <a:cubicBezTo>
                  <a:pt x="861267" y="793821"/>
                  <a:pt x="870742" y="792296"/>
                  <a:pt x="880085" y="790182"/>
                </a:cubicBezTo>
                <a:cubicBezTo>
                  <a:pt x="882561" y="788968"/>
                  <a:pt x="885003" y="787723"/>
                  <a:pt x="887429" y="786444"/>
                </a:cubicBezTo>
                <a:cubicBezTo>
                  <a:pt x="900182" y="781232"/>
                  <a:pt x="912427" y="774871"/>
                  <a:pt x="924033" y="767479"/>
                </a:cubicBezTo>
                <a:lnTo>
                  <a:pt x="696036" y="372578"/>
                </a:lnTo>
                <a:cubicBezTo>
                  <a:pt x="691315" y="374791"/>
                  <a:pt x="686659" y="377152"/>
                  <a:pt x="682102" y="379676"/>
                </a:cubicBezTo>
                <a:cubicBezTo>
                  <a:pt x="670563" y="387839"/>
                  <a:pt x="659809" y="397052"/>
                  <a:pt x="649941" y="407182"/>
                </a:cubicBezTo>
                <a:close/>
                <a:moveTo>
                  <a:pt x="682102" y="379676"/>
                </a:moveTo>
                <a:cubicBezTo>
                  <a:pt x="686659" y="377152"/>
                  <a:pt x="691315" y="374791"/>
                  <a:pt x="696036" y="372578"/>
                </a:cubicBezTo>
                <a:lnTo>
                  <a:pt x="695085" y="370939"/>
                </a:lnTo>
                <a:cubicBezTo>
                  <a:pt x="693429" y="371546"/>
                  <a:pt x="691774" y="372169"/>
                  <a:pt x="690118" y="372824"/>
                </a:cubicBezTo>
                <a:cubicBezTo>
                  <a:pt x="687397" y="375053"/>
                  <a:pt x="684725" y="377332"/>
                  <a:pt x="682102" y="379676"/>
                </a:cubicBezTo>
                <a:close/>
                <a:moveTo>
                  <a:pt x="695085" y="370939"/>
                </a:moveTo>
                <a:lnTo>
                  <a:pt x="696036" y="372578"/>
                </a:lnTo>
                <a:cubicBezTo>
                  <a:pt x="701101" y="369742"/>
                  <a:pt x="706264" y="367120"/>
                  <a:pt x="711526" y="364677"/>
                </a:cubicBezTo>
                <a:cubicBezTo>
                  <a:pt x="705969" y="366562"/>
                  <a:pt x="700494" y="368644"/>
                  <a:pt x="695085" y="370939"/>
                </a:cubicBezTo>
                <a:close/>
                <a:moveTo>
                  <a:pt x="711526" y="364677"/>
                </a:moveTo>
                <a:cubicBezTo>
                  <a:pt x="724427" y="358350"/>
                  <a:pt x="737885" y="353236"/>
                  <a:pt x="751719" y="349400"/>
                </a:cubicBezTo>
                <a:cubicBezTo>
                  <a:pt x="746769" y="350023"/>
                  <a:pt x="741819" y="350810"/>
                  <a:pt x="736917" y="351761"/>
                </a:cubicBezTo>
                <a:cubicBezTo>
                  <a:pt x="728197" y="355530"/>
                  <a:pt x="719722" y="359858"/>
                  <a:pt x="711526" y="364677"/>
                </a:cubicBezTo>
                <a:close/>
                <a:moveTo>
                  <a:pt x="711526" y="364677"/>
                </a:moveTo>
                <a:cubicBezTo>
                  <a:pt x="706264" y="367120"/>
                  <a:pt x="701101" y="369742"/>
                  <a:pt x="696036" y="372578"/>
                </a:cubicBezTo>
                <a:lnTo>
                  <a:pt x="924033" y="767479"/>
                </a:lnTo>
                <a:cubicBezTo>
                  <a:pt x="931130" y="764249"/>
                  <a:pt x="938064" y="760660"/>
                  <a:pt x="944785" y="756726"/>
                </a:cubicBezTo>
                <a:cubicBezTo>
                  <a:pt x="947358" y="754266"/>
                  <a:pt x="949850" y="751775"/>
                  <a:pt x="952292" y="749218"/>
                </a:cubicBezTo>
                <a:cubicBezTo>
                  <a:pt x="963619" y="739678"/>
                  <a:pt x="973995" y="729089"/>
                  <a:pt x="983273" y="717565"/>
                </a:cubicBezTo>
                <a:lnTo>
                  <a:pt x="769128" y="346663"/>
                </a:lnTo>
                <a:cubicBezTo>
                  <a:pt x="763292" y="347351"/>
                  <a:pt x="757489" y="348269"/>
                  <a:pt x="751719" y="349400"/>
                </a:cubicBezTo>
                <a:cubicBezTo>
                  <a:pt x="737885" y="353236"/>
                  <a:pt x="724427" y="358350"/>
                  <a:pt x="711526" y="364677"/>
                </a:cubicBezTo>
                <a:close/>
                <a:moveTo>
                  <a:pt x="751719" y="349400"/>
                </a:moveTo>
                <a:cubicBezTo>
                  <a:pt x="757489" y="348269"/>
                  <a:pt x="763292" y="347351"/>
                  <a:pt x="769128" y="346663"/>
                </a:cubicBezTo>
                <a:lnTo>
                  <a:pt x="768161" y="344974"/>
                </a:lnTo>
                <a:cubicBezTo>
                  <a:pt x="765899" y="345203"/>
                  <a:pt x="763620" y="345449"/>
                  <a:pt x="761358" y="345745"/>
                </a:cubicBezTo>
                <a:cubicBezTo>
                  <a:pt x="758129" y="346892"/>
                  <a:pt x="754916" y="348121"/>
                  <a:pt x="751719" y="349400"/>
                </a:cubicBezTo>
                <a:close/>
                <a:moveTo>
                  <a:pt x="761358" y="345745"/>
                </a:moveTo>
                <a:cubicBezTo>
                  <a:pt x="762210" y="345416"/>
                  <a:pt x="763063" y="345105"/>
                  <a:pt x="763899" y="344777"/>
                </a:cubicBezTo>
                <a:cubicBezTo>
                  <a:pt x="762669" y="345138"/>
                  <a:pt x="761440" y="345499"/>
                  <a:pt x="760210" y="345876"/>
                </a:cubicBezTo>
                <a:cubicBezTo>
                  <a:pt x="760604" y="345827"/>
                  <a:pt x="760981" y="345794"/>
                  <a:pt x="761358" y="345745"/>
                </a:cubicBezTo>
                <a:close/>
                <a:moveTo>
                  <a:pt x="761358" y="345745"/>
                </a:moveTo>
                <a:cubicBezTo>
                  <a:pt x="763620" y="345449"/>
                  <a:pt x="765899" y="345203"/>
                  <a:pt x="768161" y="344974"/>
                </a:cubicBezTo>
                <a:lnTo>
                  <a:pt x="677086" y="187233"/>
                </a:lnTo>
                <a:cubicBezTo>
                  <a:pt x="673365" y="192627"/>
                  <a:pt x="669874" y="198183"/>
                  <a:pt x="666628" y="203872"/>
                </a:cubicBezTo>
                <a:cubicBezTo>
                  <a:pt x="659137" y="219427"/>
                  <a:pt x="653416" y="235787"/>
                  <a:pt x="649580" y="252621"/>
                </a:cubicBezTo>
                <a:cubicBezTo>
                  <a:pt x="647974" y="261833"/>
                  <a:pt x="646925" y="271128"/>
                  <a:pt x="646433" y="280472"/>
                </a:cubicBezTo>
                <a:cubicBezTo>
                  <a:pt x="648843" y="281176"/>
                  <a:pt x="651236" y="281914"/>
                  <a:pt x="653613" y="282684"/>
                </a:cubicBezTo>
                <a:cubicBezTo>
                  <a:pt x="655646" y="282930"/>
                  <a:pt x="657678" y="283192"/>
                  <a:pt x="659694" y="283488"/>
                </a:cubicBezTo>
                <a:cubicBezTo>
                  <a:pt x="662875" y="284750"/>
                  <a:pt x="666006" y="286061"/>
                  <a:pt x="669120" y="287455"/>
                </a:cubicBezTo>
                <a:cubicBezTo>
                  <a:pt x="675710" y="289175"/>
                  <a:pt x="682201" y="291175"/>
                  <a:pt x="688610" y="293471"/>
                </a:cubicBezTo>
                <a:cubicBezTo>
                  <a:pt x="694708" y="296437"/>
                  <a:pt x="700675" y="299683"/>
                  <a:pt x="706494" y="303174"/>
                </a:cubicBezTo>
                <a:cubicBezTo>
                  <a:pt x="709674" y="304436"/>
                  <a:pt x="712821" y="305765"/>
                  <a:pt x="715936" y="307158"/>
                </a:cubicBezTo>
                <a:cubicBezTo>
                  <a:pt x="717575" y="308403"/>
                  <a:pt x="719181" y="309665"/>
                  <a:pt x="720788" y="310944"/>
                </a:cubicBezTo>
                <a:cubicBezTo>
                  <a:pt x="723509" y="312354"/>
                  <a:pt x="726197" y="313813"/>
                  <a:pt x="728869" y="315337"/>
                </a:cubicBezTo>
                <a:cubicBezTo>
                  <a:pt x="741474" y="323910"/>
                  <a:pt x="753195" y="333729"/>
                  <a:pt x="763850" y="344614"/>
                </a:cubicBezTo>
                <a:cubicBezTo>
                  <a:pt x="763899" y="344663"/>
                  <a:pt x="763948" y="344696"/>
                  <a:pt x="763997" y="344728"/>
                </a:cubicBezTo>
                <a:cubicBezTo>
                  <a:pt x="764013" y="344728"/>
                  <a:pt x="764013" y="344728"/>
                  <a:pt x="764013" y="344728"/>
                </a:cubicBezTo>
                <a:cubicBezTo>
                  <a:pt x="764013" y="344745"/>
                  <a:pt x="764013" y="344745"/>
                  <a:pt x="764013" y="344745"/>
                </a:cubicBezTo>
                <a:cubicBezTo>
                  <a:pt x="763981" y="344761"/>
                  <a:pt x="763948" y="344761"/>
                  <a:pt x="763915" y="344777"/>
                </a:cubicBezTo>
                <a:cubicBezTo>
                  <a:pt x="763063" y="345089"/>
                  <a:pt x="762210" y="345416"/>
                  <a:pt x="761374" y="345745"/>
                </a:cubicBezTo>
                <a:close/>
                <a:moveTo>
                  <a:pt x="763850" y="344630"/>
                </a:moveTo>
                <a:cubicBezTo>
                  <a:pt x="753195" y="333729"/>
                  <a:pt x="741474" y="323926"/>
                  <a:pt x="728869" y="315337"/>
                </a:cubicBezTo>
                <a:cubicBezTo>
                  <a:pt x="726197" y="313813"/>
                  <a:pt x="723509" y="312354"/>
                  <a:pt x="720788" y="310944"/>
                </a:cubicBezTo>
                <a:cubicBezTo>
                  <a:pt x="736426" y="320419"/>
                  <a:pt x="750883" y="331729"/>
                  <a:pt x="763850" y="344630"/>
                </a:cubicBezTo>
                <a:close/>
                <a:moveTo>
                  <a:pt x="720788" y="310944"/>
                </a:moveTo>
                <a:cubicBezTo>
                  <a:pt x="719181" y="309665"/>
                  <a:pt x="717575" y="308403"/>
                  <a:pt x="715936" y="307158"/>
                </a:cubicBezTo>
                <a:cubicBezTo>
                  <a:pt x="712821" y="305765"/>
                  <a:pt x="709674" y="304436"/>
                  <a:pt x="706494" y="303191"/>
                </a:cubicBezTo>
                <a:cubicBezTo>
                  <a:pt x="711346" y="305600"/>
                  <a:pt x="716116" y="308190"/>
                  <a:pt x="720788" y="310944"/>
                </a:cubicBezTo>
                <a:close/>
                <a:moveTo>
                  <a:pt x="706494" y="303191"/>
                </a:moveTo>
                <a:cubicBezTo>
                  <a:pt x="700675" y="299683"/>
                  <a:pt x="694708" y="296437"/>
                  <a:pt x="688610" y="293471"/>
                </a:cubicBezTo>
                <a:cubicBezTo>
                  <a:pt x="682201" y="291175"/>
                  <a:pt x="675710" y="289175"/>
                  <a:pt x="669120" y="287455"/>
                </a:cubicBezTo>
                <a:cubicBezTo>
                  <a:pt x="682020" y="291602"/>
                  <a:pt x="694528" y="296847"/>
                  <a:pt x="706494" y="303191"/>
                </a:cubicBezTo>
                <a:close/>
                <a:moveTo>
                  <a:pt x="669120" y="287455"/>
                </a:moveTo>
                <a:cubicBezTo>
                  <a:pt x="666006" y="286077"/>
                  <a:pt x="662875" y="284750"/>
                  <a:pt x="659694" y="283504"/>
                </a:cubicBezTo>
                <a:cubicBezTo>
                  <a:pt x="657678" y="283192"/>
                  <a:pt x="655646" y="282930"/>
                  <a:pt x="653613" y="282684"/>
                </a:cubicBezTo>
                <a:cubicBezTo>
                  <a:pt x="658842" y="284094"/>
                  <a:pt x="664006" y="285684"/>
                  <a:pt x="669120" y="287455"/>
                </a:cubicBezTo>
                <a:close/>
                <a:moveTo>
                  <a:pt x="493020" y="304486"/>
                </a:moveTo>
                <a:lnTo>
                  <a:pt x="484480" y="289717"/>
                </a:lnTo>
                <a:lnTo>
                  <a:pt x="362064" y="77686"/>
                </a:lnTo>
                <a:cubicBezTo>
                  <a:pt x="351852" y="81997"/>
                  <a:pt x="341968" y="87029"/>
                  <a:pt x="332477" y="92766"/>
                </a:cubicBezTo>
                <a:cubicBezTo>
                  <a:pt x="320969" y="102224"/>
                  <a:pt x="310397" y="112797"/>
                  <a:pt x="300938" y="124305"/>
                </a:cubicBezTo>
                <a:lnTo>
                  <a:pt x="431911" y="351170"/>
                </a:lnTo>
                <a:cubicBezTo>
                  <a:pt x="441434" y="339598"/>
                  <a:pt x="452057" y="328975"/>
                  <a:pt x="463629" y="319468"/>
                </a:cubicBezTo>
                <a:cubicBezTo>
                  <a:pt x="473055" y="313780"/>
                  <a:pt x="482874" y="308764"/>
                  <a:pt x="493020" y="304486"/>
                </a:cubicBezTo>
                <a:close/>
                <a:moveTo>
                  <a:pt x="431911" y="351170"/>
                </a:moveTo>
                <a:lnTo>
                  <a:pt x="300938" y="124305"/>
                </a:lnTo>
                <a:cubicBezTo>
                  <a:pt x="294054" y="130402"/>
                  <a:pt x="287546" y="136910"/>
                  <a:pt x="281448" y="143795"/>
                </a:cubicBezTo>
                <a:cubicBezTo>
                  <a:pt x="270269" y="160138"/>
                  <a:pt x="261237" y="177857"/>
                  <a:pt x="254565" y="196528"/>
                </a:cubicBezTo>
                <a:lnTo>
                  <a:pt x="385603" y="423492"/>
                </a:lnTo>
                <a:cubicBezTo>
                  <a:pt x="392275" y="404723"/>
                  <a:pt x="401356" y="386921"/>
                  <a:pt x="412601" y="370496"/>
                </a:cubicBezTo>
                <a:cubicBezTo>
                  <a:pt x="418650" y="363677"/>
                  <a:pt x="425108" y="357235"/>
                  <a:pt x="431911" y="351170"/>
                </a:cubicBezTo>
                <a:close/>
                <a:moveTo>
                  <a:pt x="311396" y="447473"/>
                </a:moveTo>
                <a:lnTo>
                  <a:pt x="244960" y="332402"/>
                </a:lnTo>
                <a:cubicBezTo>
                  <a:pt x="245402" y="336253"/>
                  <a:pt x="245960" y="340073"/>
                  <a:pt x="246599" y="343892"/>
                </a:cubicBezTo>
                <a:cubicBezTo>
                  <a:pt x="252713" y="364857"/>
                  <a:pt x="261761" y="384856"/>
                  <a:pt x="273498" y="403280"/>
                </a:cubicBezTo>
                <a:cubicBezTo>
                  <a:pt x="284219" y="419541"/>
                  <a:pt x="296939" y="434393"/>
                  <a:pt x="311396" y="447473"/>
                </a:cubicBezTo>
                <a:close/>
                <a:moveTo>
                  <a:pt x="362064" y="77686"/>
                </a:moveTo>
                <a:lnTo>
                  <a:pt x="484480" y="289717"/>
                </a:lnTo>
                <a:cubicBezTo>
                  <a:pt x="478481" y="270259"/>
                  <a:pt x="475055" y="250097"/>
                  <a:pt x="474333" y="229754"/>
                </a:cubicBezTo>
                <a:cubicBezTo>
                  <a:pt x="474432" y="206134"/>
                  <a:pt x="478153" y="182677"/>
                  <a:pt x="485365" y="160203"/>
                </a:cubicBezTo>
                <a:lnTo>
                  <a:pt x="424944" y="55540"/>
                </a:lnTo>
                <a:cubicBezTo>
                  <a:pt x="415469" y="56441"/>
                  <a:pt x="406061" y="57933"/>
                  <a:pt x="396783" y="59999"/>
                </a:cubicBezTo>
                <a:cubicBezTo>
                  <a:pt x="384734" y="64900"/>
                  <a:pt x="373112" y="70817"/>
                  <a:pt x="362064" y="77686"/>
                </a:cubicBezTo>
                <a:close/>
                <a:moveTo>
                  <a:pt x="424944" y="55540"/>
                </a:moveTo>
                <a:lnTo>
                  <a:pt x="485365" y="160203"/>
                </a:lnTo>
                <a:cubicBezTo>
                  <a:pt x="485447" y="159629"/>
                  <a:pt x="485546" y="159056"/>
                  <a:pt x="485627" y="158482"/>
                </a:cubicBezTo>
                <a:cubicBezTo>
                  <a:pt x="493102" y="135451"/>
                  <a:pt x="504167" y="113748"/>
                  <a:pt x="518395" y="94176"/>
                </a:cubicBezTo>
                <a:cubicBezTo>
                  <a:pt x="521854" y="90488"/>
                  <a:pt x="525427" y="86914"/>
                  <a:pt x="529115" y="83456"/>
                </a:cubicBezTo>
                <a:lnTo>
                  <a:pt x="513756" y="56851"/>
                </a:lnTo>
                <a:cubicBezTo>
                  <a:pt x="498839" y="52606"/>
                  <a:pt x="483529" y="49885"/>
                  <a:pt x="468055" y="48705"/>
                </a:cubicBezTo>
                <a:cubicBezTo>
                  <a:pt x="453499" y="49622"/>
                  <a:pt x="439058" y="51901"/>
                  <a:pt x="424944" y="55540"/>
                </a:cubicBezTo>
                <a:close/>
                <a:moveTo>
                  <a:pt x="796191" y="88504"/>
                </a:moveTo>
                <a:lnTo>
                  <a:pt x="994190" y="431409"/>
                </a:lnTo>
                <a:cubicBezTo>
                  <a:pt x="996453" y="428524"/>
                  <a:pt x="998780" y="425688"/>
                  <a:pt x="1001173" y="422902"/>
                </a:cubicBezTo>
                <a:cubicBezTo>
                  <a:pt x="1001173" y="422902"/>
                  <a:pt x="1001173" y="422902"/>
                  <a:pt x="1001190" y="422902"/>
                </a:cubicBezTo>
                <a:cubicBezTo>
                  <a:pt x="1011861" y="412214"/>
                  <a:pt x="1023565" y="402609"/>
                  <a:pt x="1036121" y="394216"/>
                </a:cubicBezTo>
                <a:cubicBezTo>
                  <a:pt x="1036121" y="394216"/>
                  <a:pt x="1036137" y="394216"/>
                  <a:pt x="1036137" y="394216"/>
                </a:cubicBezTo>
                <a:cubicBezTo>
                  <a:pt x="1042252" y="390577"/>
                  <a:pt x="1048530" y="387216"/>
                  <a:pt x="1054956" y="384151"/>
                </a:cubicBezTo>
                <a:lnTo>
                  <a:pt x="875496" y="73325"/>
                </a:lnTo>
                <a:cubicBezTo>
                  <a:pt x="875151" y="73309"/>
                  <a:pt x="874807" y="73293"/>
                  <a:pt x="874463" y="73276"/>
                </a:cubicBezTo>
                <a:lnTo>
                  <a:pt x="874463" y="73276"/>
                </a:lnTo>
                <a:cubicBezTo>
                  <a:pt x="857186" y="73276"/>
                  <a:pt x="839974" y="75227"/>
                  <a:pt x="823123" y="79062"/>
                </a:cubicBezTo>
                <a:cubicBezTo>
                  <a:pt x="813960" y="81652"/>
                  <a:pt x="804977" y="84800"/>
                  <a:pt x="796191" y="88488"/>
                </a:cubicBezTo>
                <a:close/>
                <a:moveTo>
                  <a:pt x="796191" y="88504"/>
                </a:moveTo>
                <a:cubicBezTo>
                  <a:pt x="788798" y="90668"/>
                  <a:pt x="781520" y="93225"/>
                  <a:pt x="774373" y="96127"/>
                </a:cubicBezTo>
                <a:cubicBezTo>
                  <a:pt x="758817" y="103618"/>
                  <a:pt x="744146" y="112846"/>
                  <a:pt x="730639" y="123616"/>
                </a:cubicBezTo>
                <a:cubicBezTo>
                  <a:pt x="730164" y="124075"/>
                  <a:pt x="729689" y="124550"/>
                  <a:pt x="729230" y="125026"/>
                </a:cubicBezTo>
                <a:lnTo>
                  <a:pt x="856776" y="345958"/>
                </a:lnTo>
                <a:cubicBezTo>
                  <a:pt x="857694" y="346056"/>
                  <a:pt x="858612" y="346154"/>
                  <a:pt x="859513" y="346252"/>
                </a:cubicBezTo>
                <a:cubicBezTo>
                  <a:pt x="863628" y="347564"/>
                  <a:pt x="867693" y="348990"/>
                  <a:pt x="871725" y="350531"/>
                </a:cubicBezTo>
                <a:cubicBezTo>
                  <a:pt x="874315" y="350892"/>
                  <a:pt x="876889" y="351301"/>
                  <a:pt x="879462" y="351761"/>
                </a:cubicBezTo>
                <a:cubicBezTo>
                  <a:pt x="882593" y="353268"/>
                  <a:pt x="885691" y="354842"/>
                  <a:pt x="888757" y="356481"/>
                </a:cubicBezTo>
                <a:cubicBezTo>
                  <a:pt x="895363" y="358465"/>
                  <a:pt x="901870" y="360743"/>
                  <a:pt x="908263" y="363317"/>
                </a:cubicBezTo>
                <a:cubicBezTo>
                  <a:pt x="917361" y="368218"/>
                  <a:pt x="926114" y="373709"/>
                  <a:pt x="934474" y="379791"/>
                </a:cubicBezTo>
                <a:cubicBezTo>
                  <a:pt x="937605" y="381299"/>
                  <a:pt x="940703" y="382872"/>
                  <a:pt x="943768" y="384512"/>
                </a:cubicBezTo>
                <a:cubicBezTo>
                  <a:pt x="944768" y="385495"/>
                  <a:pt x="945752" y="386495"/>
                  <a:pt x="946735" y="387495"/>
                </a:cubicBezTo>
                <a:cubicBezTo>
                  <a:pt x="948506" y="388561"/>
                  <a:pt x="950260" y="389675"/>
                  <a:pt x="951997" y="390790"/>
                </a:cubicBezTo>
                <a:cubicBezTo>
                  <a:pt x="965504" y="401559"/>
                  <a:pt x="977766" y="413820"/>
                  <a:pt x="988519" y="427328"/>
                </a:cubicBezTo>
                <a:cubicBezTo>
                  <a:pt x="989650" y="429065"/>
                  <a:pt x="990764" y="430819"/>
                  <a:pt x="991846" y="432590"/>
                </a:cubicBezTo>
                <a:cubicBezTo>
                  <a:pt x="992092" y="432835"/>
                  <a:pt x="992355" y="433097"/>
                  <a:pt x="992600" y="433360"/>
                </a:cubicBezTo>
                <a:cubicBezTo>
                  <a:pt x="993125" y="432704"/>
                  <a:pt x="993649" y="432065"/>
                  <a:pt x="994190" y="431426"/>
                </a:cubicBezTo>
                <a:cubicBezTo>
                  <a:pt x="994190" y="431426"/>
                  <a:pt x="994190" y="431409"/>
                  <a:pt x="994190" y="431409"/>
                </a:cubicBezTo>
                <a:close/>
                <a:moveTo>
                  <a:pt x="994190" y="431409"/>
                </a:moveTo>
                <a:cubicBezTo>
                  <a:pt x="996453" y="428524"/>
                  <a:pt x="998780" y="425688"/>
                  <a:pt x="1001190" y="422902"/>
                </a:cubicBezTo>
                <a:cubicBezTo>
                  <a:pt x="1001173" y="422902"/>
                  <a:pt x="1001173" y="422902"/>
                  <a:pt x="1001173" y="422902"/>
                </a:cubicBezTo>
                <a:cubicBezTo>
                  <a:pt x="998780" y="425688"/>
                  <a:pt x="996453" y="428524"/>
                  <a:pt x="994190" y="431409"/>
                </a:cubicBezTo>
                <a:close/>
                <a:moveTo>
                  <a:pt x="1054956" y="384151"/>
                </a:moveTo>
                <a:cubicBezTo>
                  <a:pt x="1054956" y="384151"/>
                  <a:pt x="1054956" y="384151"/>
                  <a:pt x="1054956" y="384151"/>
                </a:cubicBezTo>
                <a:cubicBezTo>
                  <a:pt x="1061775" y="380053"/>
                  <a:pt x="1068807" y="376283"/>
                  <a:pt x="1076003" y="372906"/>
                </a:cubicBezTo>
                <a:cubicBezTo>
                  <a:pt x="1076003" y="372906"/>
                  <a:pt x="1076003" y="372906"/>
                  <a:pt x="1076020" y="372906"/>
                </a:cubicBezTo>
                <a:cubicBezTo>
                  <a:pt x="1082314" y="370693"/>
                  <a:pt x="1088723" y="368742"/>
                  <a:pt x="1095198" y="367087"/>
                </a:cubicBezTo>
                <a:cubicBezTo>
                  <a:pt x="1095198" y="367087"/>
                  <a:pt x="1095198" y="367087"/>
                  <a:pt x="1095198" y="367071"/>
                </a:cubicBezTo>
                <a:cubicBezTo>
                  <a:pt x="1096690" y="363186"/>
                  <a:pt x="1098067" y="359252"/>
                  <a:pt x="1099329" y="355285"/>
                </a:cubicBezTo>
                <a:cubicBezTo>
                  <a:pt x="1101919" y="342384"/>
                  <a:pt x="1103394" y="329287"/>
                  <a:pt x="1103738" y="316141"/>
                </a:cubicBezTo>
                <a:lnTo>
                  <a:pt x="977684" y="97799"/>
                </a:lnTo>
                <a:cubicBezTo>
                  <a:pt x="976635" y="97225"/>
                  <a:pt x="975585" y="96668"/>
                  <a:pt x="974536" y="96127"/>
                </a:cubicBezTo>
                <a:cubicBezTo>
                  <a:pt x="969356" y="93635"/>
                  <a:pt x="964078" y="91340"/>
                  <a:pt x="958718" y="89242"/>
                </a:cubicBezTo>
                <a:cubicBezTo>
                  <a:pt x="953374" y="87127"/>
                  <a:pt x="947948" y="85226"/>
                  <a:pt x="942441" y="83538"/>
                </a:cubicBezTo>
                <a:cubicBezTo>
                  <a:pt x="936949" y="81833"/>
                  <a:pt x="931392" y="80358"/>
                  <a:pt x="925786" y="79062"/>
                </a:cubicBezTo>
                <a:cubicBezTo>
                  <a:pt x="920180" y="77784"/>
                  <a:pt x="914525" y="76718"/>
                  <a:pt x="908837" y="75866"/>
                </a:cubicBezTo>
                <a:cubicBezTo>
                  <a:pt x="903149" y="74997"/>
                  <a:pt x="897428" y="74358"/>
                  <a:pt x="891691" y="73932"/>
                </a:cubicBezTo>
                <a:cubicBezTo>
                  <a:pt x="886298" y="73538"/>
                  <a:pt x="880905" y="73325"/>
                  <a:pt x="875496" y="73325"/>
                </a:cubicBezTo>
                <a:close/>
                <a:moveTo>
                  <a:pt x="977684" y="97799"/>
                </a:moveTo>
                <a:lnTo>
                  <a:pt x="1103738" y="316141"/>
                </a:lnTo>
                <a:cubicBezTo>
                  <a:pt x="1104312" y="312092"/>
                  <a:pt x="1104771" y="308027"/>
                  <a:pt x="1105115" y="303961"/>
                </a:cubicBezTo>
                <a:cubicBezTo>
                  <a:pt x="1105115" y="303633"/>
                  <a:pt x="1105115" y="303305"/>
                  <a:pt x="1105115" y="302994"/>
                </a:cubicBezTo>
                <a:cubicBezTo>
                  <a:pt x="1105115" y="302666"/>
                  <a:pt x="1105115" y="302355"/>
                  <a:pt x="1105115" y="302027"/>
                </a:cubicBezTo>
                <a:cubicBezTo>
                  <a:pt x="1105115" y="301716"/>
                  <a:pt x="1105099" y="301387"/>
                  <a:pt x="1105099" y="301076"/>
                </a:cubicBezTo>
                <a:cubicBezTo>
                  <a:pt x="1105099" y="300749"/>
                  <a:pt x="1105099" y="300437"/>
                  <a:pt x="1105083" y="300109"/>
                </a:cubicBezTo>
                <a:cubicBezTo>
                  <a:pt x="1105083" y="299798"/>
                  <a:pt x="1105083" y="299470"/>
                  <a:pt x="1105066" y="299158"/>
                </a:cubicBezTo>
                <a:cubicBezTo>
                  <a:pt x="1105066" y="298847"/>
                  <a:pt x="1105050" y="298519"/>
                  <a:pt x="1105033" y="298207"/>
                </a:cubicBezTo>
                <a:cubicBezTo>
                  <a:pt x="1105033" y="297880"/>
                  <a:pt x="1105017" y="297569"/>
                  <a:pt x="1105001" y="297240"/>
                </a:cubicBezTo>
                <a:cubicBezTo>
                  <a:pt x="1105001" y="296929"/>
                  <a:pt x="1104984" y="296601"/>
                  <a:pt x="1104968" y="296273"/>
                </a:cubicBezTo>
                <a:cubicBezTo>
                  <a:pt x="1104968" y="295962"/>
                  <a:pt x="1104951" y="295634"/>
                  <a:pt x="1104935" y="295322"/>
                </a:cubicBezTo>
                <a:cubicBezTo>
                  <a:pt x="1104918" y="294995"/>
                  <a:pt x="1104902" y="294683"/>
                  <a:pt x="1104886" y="294355"/>
                </a:cubicBezTo>
                <a:cubicBezTo>
                  <a:pt x="1104869" y="294044"/>
                  <a:pt x="1104853" y="293733"/>
                  <a:pt x="1104837" y="293404"/>
                </a:cubicBezTo>
                <a:cubicBezTo>
                  <a:pt x="1104820" y="293093"/>
                  <a:pt x="1104804" y="292766"/>
                  <a:pt x="1104787" y="292454"/>
                </a:cubicBezTo>
                <a:cubicBezTo>
                  <a:pt x="1104771" y="292126"/>
                  <a:pt x="1104755" y="291815"/>
                  <a:pt x="1104738" y="291487"/>
                </a:cubicBezTo>
                <a:cubicBezTo>
                  <a:pt x="1104722" y="291175"/>
                  <a:pt x="1104706" y="290848"/>
                  <a:pt x="1104689" y="290536"/>
                </a:cubicBezTo>
                <a:cubicBezTo>
                  <a:pt x="1104673" y="290208"/>
                  <a:pt x="1104640" y="289897"/>
                  <a:pt x="1104624" y="289569"/>
                </a:cubicBezTo>
                <a:cubicBezTo>
                  <a:pt x="1104607" y="289257"/>
                  <a:pt x="1104591" y="288930"/>
                  <a:pt x="1104558" y="288618"/>
                </a:cubicBezTo>
                <a:cubicBezTo>
                  <a:pt x="1104542" y="288307"/>
                  <a:pt x="1104525" y="287979"/>
                  <a:pt x="1104493" y="287668"/>
                </a:cubicBezTo>
                <a:cubicBezTo>
                  <a:pt x="1104476" y="287340"/>
                  <a:pt x="1104459" y="287028"/>
                  <a:pt x="1104427" y="286717"/>
                </a:cubicBezTo>
                <a:cubicBezTo>
                  <a:pt x="1104001" y="280979"/>
                  <a:pt x="1103361" y="275259"/>
                  <a:pt x="1102493" y="269571"/>
                </a:cubicBezTo>
                <a:cubicBezTo>
                  <a:pt x="1101640" y="263883"/>
                  <a:pt x="1100575" y="258227"/>
                  <a:pt x="1099280" y="252621"/>
                </a:cubicBezTo>
                <a:cubicBezTo>
                  <a:pt x="1098001" y="247015"/>
                  <a:pt x="1096526" y="241459"/>
                  <a:pt x="1094821" y="235951"/>
                </a:cubicBezTo>
                <a:cubicBezTo>
                  <a:pt x="1093133" y="230459"/>
                  <a:pt x="1091231" y="225033"/>
                  <a:pt x="1089133" y="219673"/>
                </a:cubicBezTo>
                <a:cubicBezTo>
                  <a:pt x="1087035" y="214313"/>
                  <a:pt x="1084724" y="209051"/>
                  <a:pt x="1082232" y="203872"/>
                </a:cubicBezTo>
                <a:cubicBezTo>
                  <a:pt x="1079740" y="198675"/>
                  <a:pt x="1077052" y="193594"/>
                  <a:pt x="1074167" y="188611"/>
                </a:cubicBezTo>
                <a:cubicBezTo>
                  <a:pt x="1071298" y="183627"/>
                  <a:pt x="1068233" y="178759"/>
                  <a:pt x="1064988" y="174005"/>
                </a:cubicBezTo>
                <a:cubicBezTo>
                  <a:pt x="1061742" y="169252"/>
                  <a:pt x="1058332" y="164629"/>
                  <a:pt x="1054743" y="160138"/>
                </a:cubicBezTo>
                <a:cubicBezTo>
                  <a:pt x="1051169" y="155629"/>
                  <a:pt x="1047415" y="151269"/>
                  <a:pt x="1043498" y="147057"/>
                </a:cubicBezTo>
                <a:cubicBezTo>
                  <a:pt x="1039580" y="142844"/>
                  <a:pt x="1035515" y="138762"/>
                  <a:pt x="1031302" y="134861"/>
                </a:cubicBezTo>
                <a:cubicBezTo>
                  <a:pt x="1027089" y="130943"/>
                  <a:pt x="1022729" y="127189"/>
                  <a:pt x="1018237" y="123600"/>
                </a:cubicBezTo>
                <a:cubicBezTo>
                  <a:pt x="1013730" y="120026"/>
                  <a:pt x="1009107" y="116600"/>
                  <a:pt x="1004353" y="113371"/>
                </a:cubicBezTo>
                <a:cubicBezTo>
                  <a:pt x="999600" y="110125"/>
                  <a:pt x="994731" y="107060"/>
                  <a:pt x="989748" y="104175"/>
                </a:cubicBezTo>
                <a:cubicBezTo>
                  <a:pt x="985765" y="101929"/>
                  <a:pt x="981732" y="99799"/>
                  <a:pt x="977634" y="97782"/>
                </a:cubicBezTo>
                <a:close/>
                <a:moveTo>
                  <a:pt x="1221679" y="977952"/>
                </a:moveTo>
                <a:lnTo>
                  <a:pt x="1027647" y="641883"/>
                </a:lnTo>
                <a:cubicBezTo>
                  <a:pt x="1027614" y="642063"/>
                  <a:pt x="1027597" y="642243"/>
                  <a:pt x="1027565" y="642408"/>
                </a:cubicBezTo>
                <a:cubicBezTo>
                  <a:pt x="1021106" y="660193"/>
                  <a:pt x="1012467" y="677126"/>
                  <a:pt x="1001878" y="692813"/>
                </a:cubicBezTo>
                <a:cubicBezTo>
                  <a:pt x="1000092" y="696714"/>
                  <a:pt x="998190" y="700583"/>
                  <a:pt x="996190" y="704386"/>
                </a:cubicBezTo>
                <a:cubicBezTo>
                  <a:pt x="996043" y="704533"/>
                  <a:pt x="995895" y="704681"/>
                  <a:pt x="995748" y="704828"/>
                </a:cubicBezTo>
                <a:cubicBezTo>
                  <a:pt x="995436" y="705451"/>
                  <a:pt x="995125" y="706074"/>
                  <a:pt x="994797" y="706713"/>
                </a:cubicBezTo>
                <a:cubicBezTo>
                  <a:pt x="991174" y="710598"/>
                  <a:pt x="987404" y="714352"/>
                  <a:pt x="983519" y="717975"/>
                </a:cubicBezTo>
                <a:lnTo>
                  <a:pt x="1170782" y="1042341"/>
                </a:lnTo>
                <a:cubicBezTo>
                  <a:pt x="1170962" y="1042210"/>
                  <a:pt x="1171126" y="1042078"/>
                  <a:pt x="1171290" y="1041947"/>
                </a:cubicBezTo>
                <a:cubicBezTo>
                  <a:pt x="1178257" y="1035767"/>
                  <a:pt x="1184830" y="1029194"/>
                  <a:pt x="1190993" y="1022244"/>
                </a:cubicBezTo>
                <a:cubicBezTo>
                  <a:pt x="1197157" y="1015277"/>
                  <a:pt x="1202894" y="1007967"/>
                  <a:pt x="1208172" y="1000311"/>
                </a:cubicBezTo>
                <a:cubicBezTo>
                  <a:pt x="1213090" y="993131"/>
                  <a:pt x="1217597" y="985657"/>
                  <a:pt x="1221679" y="977952"/>
                </a:cubicBezTo>
                <a:close/>
                <a:moveTo>
                  <a:pt x="1221679" y="977952"/>
                </a:moveTo>
                <a:cubicBezTo>
                  <a:pt x="1221974" y="977461"/>
                  <a:pt x="1222285" y="976969"/>
                  <a:pt x="1222581" y="976477"/>
                </a:cubicBezTo>
                <a:cubicBezTo>
                  <a:pt x="1226892" y="968248"/>
                  <a:pt x="1230711" y="959757"/>
                  <a:pt x="1234006" y="951070"/>
                </a:cubicBezTo>
                <a:cubicBezTo>
                  <a:pt x="1237301" y="942382"/>
                  <a:pt x="1240071" y="933513"/>
                  <a:pt x="1242300" y="924482"/>
                </a:cubicBezTo>
                <a:cubicBezTo>
                  <a:pt x="1244513" y="915466"/>
                  <a:pt x="1246185" y="906303"/>
                  <a:pt x="1247316" y="897074"/>
                </a:cubicBezTo>
                <a:cubicBezTo>
                  <a:pt x="1248250" y="888894"/>
                  <a:pt x="1248742" y="880665"/>
                  <a:pt x="1248808" y="872437"/>
                </a:cubicBezTo>
                <a:lnTo>
                  <a:pt x="1133293" y="672339"/>
                </a:lnTo>
                <a:cubicBezTo>
                  <a:pt x="1123442" y="665914"/>
                  <a:pt x="1113114" y="660242"/>
                  <a:pt x="1102394" y="655390"/>
                </a:cubicBezTo>
                <a:cubicBezTo>
                  <a:pt x="1098247" y="653833"/>
                  <a:pt x="1094051" y="652390"/>
                  <a:pt x="1089805" y="651079"/>
                </a:cubicBezTo>
                <a:cubicBezTo>
                  <a:pt x="1070020" y="644259"/>
                  <a:pt x="1049399" y="640145"/>
                  <a:pt x="1028515" y="638883"/>
                </a:cubicBezTo>
                <a:cubicBezTo>
                  <a:pt x="1028482" y="638883"/>
                  <a:pt x="1028450" y="638883"/>
                  <a:pt x="1028433" y="638867"/>
                </a:cubicBezTo>
                <a:cubicBezTo>
                  <a:pt x="1028269" y="639244"/>
                  <a:pt x="1028106" y="639621"/>
                  <a:pt x="1027941" y="639998"/>
                </a:cubicBezTo>
                <a:cubicBezTo>
                  <a:pt x="1027843" y="640638"/>
                  <a:pt x="1027745" y="641260"/>
                  <a:pt x="1027647" y="641883"/>
                </a:cubicBezTo>
                <a:close/>
                <a:moveTo>
                  <a:pt x="1027647" y="641883"/>
                </a:moveTo>
                <a:lnTo>
                  <a:pt x="1027351" y="641375"/>
                </a:lnTo>
                <a:cubicBezTo>
                  <a:pt x="1026712" y="642932"/>
                  <a:pt x="1026057" y="644473"/>
                  <a:pt x="1025368" y="645997"/>
                </a:cubicBezTo>
                <a:lnTo>
                  <a:pt x="1025368" y="645997"/>
                </a:lnTo>
                <a:cubicBezTo>
                  <a:pt x="1025630" y="645178"/>
                  <a:pt x="1025876" y="644342"/>
                  <a:pt x="1026122" y="643506"/>
                </a:cubicBezTo>
                <a:cubicBezTo>
                  <a:pt x="1020041" y="660849"/>
                  <a:pt x="1011894" y="677405"/>
                  <a:pt x="1001878" y="692813"/>
                </a:cubicBezTo>
                <a:cubicBezTo>
                  <a:pt x="1012467" y="677126"/>
                  <a:pt x="1021090" y="660209"/>
                  <a:pt x="1027565" y="642408"/>
                </a:cubicBezTo>
                <a:cubicBezTo>
                  <a:pt x="1027581" y="642243"/>
                  <a:pt x="1027614" y="642063"/>
                  <a:pt x="1027647" y="641883"/>
                </a:cubicBezTo>
                <a:close/>
                <a:moveTo>
                  <a:pt x="1027647" y="641883"/>
                </a:moveTo>
                <a:cubicBezTo>
                  <a:pt x="1027745" y="641260"/>
                  <a:pt x="1027843" y="640638"/>
                  <a:pt x="1027941" y="639998"/>
                </a:cubicBezTo>
                <a:cubicBezTo>
                  <a:pt x="1027745" y="640457"/>
                  <a:pt x="1027548" y="640916"/>
                  <a:pt x="1027351" y="641375"/>
                </a:cubicBezTo>
                <a:close/>
                <a:moveTo>
                  <a:pt x="1027351" y="641375"/>
                </a:moveTo>
                <a:lnTo>
                  <a:pt x="1027253" y="641211"/>
                </a:lnTo>
                <a:cubicBezTo>
                  <a:pt x="1026876" y="641981"/>
                  <a:pt x="1026499" y="642752"/>
                  <a:pt x="1026122" y="643506"/>
                </a:cubicBezTo>
                <a:cubicBezTo>
                  <a:pt x="1025876" y="644342"/>
                  <a:pt x="1025614" y="645178"/>
                  <a:pt x="1025368" y="646013"/>
                </a:cubicBezTo>
                <a:lnTo>
                  <a:pt x="1025368" y="646013"/>
                </a:lnTo>
                <a:cubicBezTo>
                  <a:pt x="1026040" y="644473"/>
                  <a:pt x="1026696" y="642932"/>
                  <a:pt x="1027351" y="641375"/>
                </a:cubicBezTo>
                <a:close/>
                <a:moveTo>
                  <a:pt x="1027351" y="641375"/>
                </a:moveTo>
                <a:cubicBezTo>
                  <a:pt x="1027548" y="640916"/>
                  <a:pt x="1027745" y="640457"/>
                  <a:pt x="1027941" y="639998"/>
                </a:cubicBezTo>
                <a:cubicBezTo>
                  <a:pt x="1027958" y="639899"/>
                  <a:pt x="1027974" y="639817"/>
                  <a:pt x="1027991" y="639719"/>
                </a:cubicBezTo>
                <a:cubicBezTo>
                  <a:pt x="1027745" y="640211"/>
                  <a:pt x="1027499" y="640719"/>
                  <a:pt x="1027269" y="641211"/>
                </a:cubicBezTo>
                <a:close/>
                <a:moveTo>
                  <a:pt x="1027253" y="641211"/>
                </a:moveTo>
                <a:lnTo>
                  <a:pt x="1026958" y="640719"/>
                </a:lnTo>
                <a:cubicBezTo>
                  <a:pt x="1026679" y="641653"/>
                  <a:pt x="1026401" y="642572"/>
                  <a:pt x="1026122" y="643506"/>
                </a:cubicBezTo>
                <a:cubicBezTo>
                  <a:pt x="1026499" y="642752"/>
                  <a:pt x="1026876" y="641981"/>
                  <a:pt x="1027253" y="641211"/>
                </a:cubicBezTo>
                <a:close/>
                <a:moveTo>
                  <a:pt x="1027253" y="641211"/>
                </a:moveTo>
                <a:cubicBezTo>
                  <a:pt x="1027499" y="640719"/>
                  <a:pt x="1027728" y="640211"/>
                  <a:pt x="1027974" y="639719"/>
                </a:cubicBezTo>
                <a:cubicBezTo>
                  <a:pt x="1028253" y="638080"/>
                  <a:pt x="1028515" y="636441"/>
                  <a:pt x="1028761" y="634802"/>
                </a:cubicBezTo>
                <a:cubicBezTo>
                  <a:pt x="1028187" y="636785"/>
                  <a:pt x="1027581" y="638752"/>
                  <a:pt x="1026958" y="640719"/>
                </a:cubicBezTo>
                <a:close/>
                <a:moveTo>
                  <a:pt x="1026958" y="640719"/>
                </a:moveTo>
                <a:lnTo>
                  <a:pt x="858186" y="348383"/>
                </a:lnTo>
                <a:cubicBezTo>
                  <a:pt x="841859" y="343925"/>
                  <a:pt x="825090" y="341269"/>
                  <a:pt x="808190" y="340466"/>
                </a:cubicBezTo>
                <a:cubicBezTo>
                  <a:pt x="795011" y="341417"/>
                  <a:pt x="781946" y="343483"/>
                  <a:pt x="769128" y="346663"/>
                </a:cubicBezTo>
                <a:lnTo>
                  <a:pt x="983273" y="717565"/>
                </a:lnTo>
                <a:cubicBezTo>
                  <a:pt x="987584" y="713483"/>
                  <a:pt x="991748" y="709238"/>
                  <a:pt x="995748" y="704828"/>
                </a:cubicBezTo>
                <a:cubicBezTo>
                  <a:pt x="997911" y="700878"/>
                  <a:pt x="999944" y="696878"/>
                  <a:pt x="1001878" y="692813"/>
                </a:cubicBezTo>
                <a:cubicBezTo>
                  <a:pt x="1011894" y="677405"/>
                  <a:pt x="1020024" y="660849"/>
                  <a:pt x="1026122" y="643506"/>
                </a:cubicBezTo>
                <a:cubicBezTo>
                  <a:pt x="1026401" y="642572"/>
                  <a:pt x="1026696" y="641653"/>
                  <a:pt x="1026958" y="640719"/>
                </a:cubicBezTo>
                <a:close/>
                <a:moveTo>
                  <a:pt x="1026958" y="640719"/>
                </a:moveTo>
                <a:cubicBezTo>
                  <a:pt x="1027581" y="638752"/>
                  <a:pt x="1028187" y="636785"/>
                  <a:pt x="1028761" y="634802"/>
                </a:cubicBezTo>
                <a:cubicBezTo>
                  <a:pt x="1035088" y="614148"/>
                  <a:pt x="1038482" y="592723"/>
                  <a:pt x="1038842" y="571135"/>
                </a:cubicBezTo>
                <a:cubicBezTo>
                  <a:pt x="1038482" y="549547"/>
                  <a:pt x="1035088" y="528123"/>
                  <a:pt x="1028761" y="507468"/>
                </a:cubicBezTo>
                <a:cubicBezTo>
                  <a:pt x="1027581" y="503108"/>
                  <a:pt x="1026253" y="498764"/>
                  <a:pt x="1024811" y="494486"/>
                </a:cubicBezTo>
                <a:cubicBezTo>
                  <a:pt x="1017910" y="474602"/>
                  <a:pt x="1008304" y="455752"/>
                  <a:pt x="996272" y="438474"/>
                </a:cubicBezTo>
                <a:cubicBezTo>
                  <a:pt x="994994" y="436851"/>
                  <a:pt x="993666" y="435262"/>
                  <a:pt x="992338" y="433671"/>
                </a:cubicBezTo>
                <a:cubicBezTo>
                  <a:pt x="992371" y="433622"/>
                  <a:pt x="992404" y="433589"/>
                  <a:pt x="992436" y="433557"/>
                </a:cubicBezTo>
                <a:cubicBezTo>
                  <a:pt x="992223" y="433229"/>
                  <a:pt x="992027" y="432917"/>
                  <a:pt x="991830" y="432590"/>
                </a:cubicBezTo>
                <a:cubicBezTo>
                  <a:pt x="978962" y="415542"/>
                  <a:pt x="963783" y="400363"/>
                  <a:pt x="946735" y="387495"/>
                </a:cubicBezTo>
                <a:cubicBezTo>
                  <a:pt x="942719" y="384807"/>
                  <a:pt x="938638" y="382233"/>
                  <a:pt x="934458" y="379791"/>
                </a:cubicBezTo>
                <a:cubicBezTo>
                  <a:pt x="920148" y="370349"/>
                  <a:pt x="904805" y="362530"/>
                  <a:pt x="888740" y="356497"/>
                </a:cubicBezTo>
                <a:cubicBezTo>
                  <a:pt x="883151" y="354285"/>
                  <a:pt x="877463" y="352301"/>
                  <a:pt x="871709" y="350531"/>
                </a:cubicBezTo>
                <a:cubicBezTo>
                  <a:pt x="867218" y="349679"/>
                  <a:pt x="862710" y="348974"/>
                  <a:pt x="858186" y="348383"/>
                </a:cubicBezTo>
                <a:close/>
                <a:moveTo>
                  <a:pt x="858186" y="348383"/>
                </a:moveTo>
                <a:lnTo>
                  <a:pt x="856776" y="345958"/>
                </a:lnTo>
                <a:cubicBezTo>
                  <a:pt x="840810" y="342417"/>
                  <a:pt x="824533" y="340565"/>
                  <a:pt x="808190" y="340466"/>
                </a:cubicBezTo>
                <a:cubicBezTo>
                  <a:pt x="825090" y="341269"/>
                  <a:pt x="841859" y="343925"/>
                  <a:pt x="858186" y="348383"/>
                </a:cubicBezTo>
                <a:close/>
                <a:moveTo>
                  <a:pt x="858186" y="348383"/>
                </a:moveTo>
                <a:cubicBezTo>
                  <a:pt x="862710" y="348957"/>
                  <a:pt x="867234" y="349679"/>
                  <a:pt x="871709" y="350531"/>
                </a:cubicBezTo>
                <a:cubicBezTo>
                  <a:pt x="867693" y="348990"/>
                  <a:pt x="863611" y="347564"/>
                  <a:pt x="859513" y="346252"/>
                </a:cubicBezTo>
                <a:cubicBezTo>
                  <a:pt x="858595" y="346154"/>
                  <a:pt x="857694" y="346056"/>
                  <a:pt x="856776" y="345958"/>
                </a:cubicBezTo>
                <a:close/>
                <a:moveTo>
                  <a:pt x="856776" y="345958"/>
                </a:moveTo>
                <a:lnTo>
                  <a:pt x="729213" y="125026"/>
                </a:lnTo>
                <a:cubicBezTo>
                  <a:pt x="716280" y="135435"/>
                  <a:pt x="704510" y="147204"/>
                  <a:pt x="694101" y="160138"/>
                </a:cubicBezTo>
                <a:cubicBezTo>
                  <a:pt x="687807" y="168760"/>
                  <a:pt x="682119" y="177824"/>
                  <a:pt x="677086" y="187233"/>
                </a:cubicBezTo>
                <a:lnTo>
                  <a:pt x="768161" y="344974"/>
                </a:lnTo>
                <a:cubicBezTo>
                  <a:pt x="781340" y="342318"/>
                  <a:pt x="794732" y="340811"/>
                  <a:pt x="808190" y="340466"/>
                </a:cubicBezTo>
                <a:cubicBezTo>
                  <a:pt x="824533" y="340565"/>
                  <a:pt x="840810" y="342400"/>
                  <a:pt x="856776" y="345958"/>
                </a:cubicBezTo>
                <a:close/>
                <a:moveTo>
                  <a:pt x="808190" y="340466"/>
                </a:moveTo>
                <a:cubicBezTo>
                  <a:pt x="794732" y="340811"/>
                  <a:pt x="781340" y="342318"/>
                  <a:pt x="768161" y="344974"/>
                </a:cubicBezTo>
                <a:lnTo>
                  <a:pt x="769128" y="346663"/>
                </a:lnTo>
                <a:cubicBezTo>
                  <a:pt x="781946" y="343483"/>
                  <a:pt x="795011" y="341417"/>
                  <a:pt x="808190" y="340466"/>
                </a:cubicBezTo>
                <a:close/>
                <a:moveTo>
                  <a:pt x="871709" y="350531"/>
                </a:moveTo>
                <a:cubicBezTo>
                  <a:pt x="877463" y="352285"/>
                  <a:pt x="883151" y="354285"/>
                  <a:pt x="888757" y="356497"/>
                </a:cubicBezTo>
                <a:cubicBezTo>
                  <a:pt x="885691" y="354842"/>
                  <a:pt x="882593" y="353268"/>
                  <a:pt x="879462" y="351761"/>
                </a:cubicBezTo>
                <a:cubicBezTo>
                  <a:pt x="876889" y="351301"/>
                  <a:pt x="874299" y="350892"/>
                  <a:pt x="871709" y="350531"/>
                </a:cubicBezTo>
                <a:close/>
                <a:moveTo>
                  <a:pt x="888757" y="356497"/>
                </a:moveTo>
                <a:cubicBezTo>
                  <a:pt x="904805" y="362530"/>
                  <a:pt x="920148" y="370349"/>
                  <a:pt x="934474" y="379791"/>
                </a:cubicBezTo>
                <a:cubicBezTo>
                  <a:pt x="926114" y="373709"/>
                  <a:pt x="917361" y="368218"/>
                  <a:pt x="908263" y="363317"/>
                </a:cubicBezTo>
                <a:cubicBezTo>
                  <a:pt x="901854" y="360759"/>
                  <a:pt x="895346" y="358481"/>
                  <a:pt x="888757" y="356497"/>
                </a:cubicBezTo>
                <a:close/>
                <a:moveTo>
                  <a:pt x="934474" y="379791"/>
                </a:moveTo>
                <a:cubicBezTo>
                  <a:pt x="938638" y="382217"/>
                  <a:pt x="942719" y="384790"/>
                  <a:pt x="946735" y="387495"/>
                </a:cubicBezTo>
                <a:cubicBezTo>
                  <a:pt x="945752" y="386495"/>
                  <a:pt x="944768" y="385495"/>
                  <a:pt x="943768" y="384512"/>
                </a:cubicBezTo>
                <a:cubicBezTo>
                  <a:pt x="940703" y="382872"/>
                  <a:pt x="937605" y="381299"/>
                  <a:pt x="934474" y="379791"/>
                </a:cubicBezTo>
                <a:close/>
                <a:moveTo>
                  <a:pt x="946735" y="387495"/>
                </a:moveTo>
                <a:cubicBezTo>
                  <a:pt x="963783" y="400363"/>
                  <a:pt x="978962" y="415542"/>
                  <a:pt x="991830" y="432590"/>
                </a:cubicBezTo>
                <a:cubicBezTo>
                  <a:pt x="990748" y="430819"/>
                  <a:pt x="989650" y="429065"/>
                  <a:pt x="988519" y="427328"/>
                </a:cubicBezTo>
                <a:cubicBezTo>
                  <a:pt x="977749" y="413820"/>
                  <a:pt x="965504" y="401559"/>
                  <a:pt x="951997" y="390790"/>
                </a:cubicBezTo>
                <a:cubicBezTo>
                  <a:pt x="950260" y="389675"/>
                  <a:pt x="948506" y="388577"/>
                  <a:pt x="946735" y="387495"/>
                </a:cubicBezTo>
                <a:close/>
                <a:moveTo>
                  <a:pt x="991830" y="432590"/>
                </a:moveTo>
                <a:cubicBezTo>
                  <a:pt x="992027" y="432917"/>
                  <a:pt x="992240" y="433229"/>
                  <a:pt x="992436" y="433557"/>
                </a:cubicBezTo>
                <a:cubicBezTo>
                  <a:pt x="992486" y="433491"/>
                  <a:pt x="992551" y="433426"/>
                  <a:pt x="992600" y="433360"/>
                </a:cubicBezTo>
                <a:cubicBezTo>
                  <a:pt x="992338" y="433097"/>
                  <a:pt x="992092" y="432852"/>
                  <a:pt x="991830" y="432590"/>
                </a:cubicBezTo>
                <a:close/>
                <a:moveTo>
                  <a:pt x="992600" y="433360"/>
                </a:moveTo>
                <a:cubicBezTo>
                  <a:pt x="992535" y="433426"/>
                  <a:pt x="992486" y="433491"/>
                  <a:pt x="992436" y="433557"/>
                </a:cubicBezTo>
                <a:cubicBezTo>
                  <a:pt x="992404" y="433589"/>
                  <a:pt x="992371" y="433622"/>
                  <a:pt x="992338" y="433671"/>
                </a:cubicBezTo>
                <a:cubicBezTo>
                  <a:pt x="993666" y="435245"/>
                  <a:pt x="994994" y="436851"/>
                  <a:pt x="996272" y="438474"/>
                </a:cubicBezTo>
                <a:cubicBezTo>
                  <a:pt x="995797" y="437491"/>
                  <a:pt x="995289" y="436524"/>
                  <a:pt x="994797" y="435540"/>
                </a:cubicBezTo>
                <a:cubicBezTo>
                  <a:pt x="994059" y="434802"/>
                  <a:pt x="993338" y="434081"/>
                  <a:pt x="992600" y="433344"/>
                </a:cubicBezTo>
                <a:close/>
                <a:moveTo>
                  <a:pt x="996272" y="438474"/>
                </a:moveTo>
                <a:cubicBezTo>
                  <a:pt x="1008304" y="455752"/>
                  <a:pt x="1017910" y="474602"/>
                  <a:pt x="1024811" y="494486"/>
                </a:cubicBezTo>
                <a:cubicBezTo>
                  <a:pt x="1023745" y="490584"/>
                  <a:pt x="1022565" y="486699"/>
                  <a:pt x="1021286" y="482864"/>
                </a:cubicBezTo>
                <a:cubicBezTo>
                  <a:pt x="1015516" y="468897"/>
                  <a:pt x="1008369" y="455555"/>
                  <a:pt x="999977" y="442982"/>
                </a:cubicBezTo>
                <a:cubicBezTo>
                  <a:pt x="998764" y="441474"/>
                  <a:pt x="997534" y="439966"/>
                  <a:pt x="996272" y="438474"/>
                </a:cubicBezTo>
                <a:close/>
                <a:moveTo>
                  <a:pt x="1024811" y="494486"/>
                </a:moveTo>
                <a:cubicBezTo>
                  <a:pt x="1026253" y="498764"/>
                  <a:pt x="1027581" y="503108"/>
                  <a:pt x="1028761" y="507468"/>
                </a:cubicBezTo>
                <a:cubicBezTo>
                  <a:pt x="1028400" y="504927"/>
                  <a:pt x="1028007" y="502387"/>
                  <a:pt x="1027548" y="499846"/>
                </a:cubicBezTo>
                <a:cubicBezTo>
                  <a:pt x="1026663" y="498043"/>
                  <a:pt x="1025745" y="496256"/>
                  <a:pt x="1024811" y="494486"/>
                </a:cubicBezTo>
                <a:close/>
                <a:moveTo>
                  <a:pt x="1028761" y="507468"/>
                </a:moveTo>
                <a:cubicBezTo>
                  <a:pt x="1035088" y="528123"/>
                  <a:pt x="1038482" y="549547"/>
                  <a:pt x="1038842" y="571135"/>
                </a:cubicBezTo>
                <a:cubicBezTo>
                  <a:pt x="1038482" y="592723"/>
                  <a:pt x="1035088" y="614148"/>
                  <a:pt x="1028761" y="634802"/>
                </a:cubicBezTo>
                <a:cubicBezTo>
                  <a:pt x="1030908" y="628655"/>
                  <a:pt x="1032794" y="622426"/>
                  <a:pt x="1034416" y="616131"/>
                </a:cubicBezTo>
                <a:cubicBezTo>
                  <a:pt x="1034597" y="615262"/>
                  <a:pt x="1034761" y="614394"/>
                  <a:pt x="1034925" y="613524"/>
                </a:cubicBezTo>
                <a:cubicBezTo>
                  <a:pt x="1035088" y="612656"/>
                  <a:pt x="1035252" y="611771"/>
                  <a:pt x="1035400" y="610902"/>
                </a:cubicBezTo>
                <a:cubicBezTo>
                  <a:pt x="1035564" y="610034"/>
                  <a:pt x="1035711" y="609148"/>
                  <a:pt x="1035843" y="608279"/>
                </a:cubicBezTo>
                <a:cubicBezTo>
                  <a:pt x="1035990" y="607394"/>
                  <a:pt x="1036121" y="606525"/>
                  <a:pt x="1036269" y="605641"/>
                </a:cubicBezTo>
                <a:cubicBezTo>
                  <a:pt x="1036400" y="604771"/>
                  <a:pt x="1036515" y="603887"/>
                  <a:pt x="1036646" y="603001"/>
                </a:cubicBezTo>
                <a:cubicBezTo>
                  <a:pt x="1036761" y="602132"/>
                  <a:pt x="1036875" y="601247"/>
                  <a:pt x="1036990" y="600362"/>
                </a:cubicBezTo>
                <a:cubicBezTo>
                  <a:pt x="1037105" y="599477"/>
                  <a:pt x="1037219" y="598608"/>
                  <a:pt x="1037318" y="597723"/>
                </a:cubicBezTo>
                <a:cubicBezTo>
                  <a:pt x="1037416" y="596837"/>
                  <a:pt x="1037514" y="595953"/>
                  <a:pt x="1037613" y="595067"/>
                </a:cubicBezTo>
                <a:cubicBezTo>
                  <a:pt x="1037711" y="594182"/>
                  <a:pt x="1037793" y="593297"/>
                  <a:pt x="1037875" y="592412"/>
                </a:cubicBezTo>
                <a:cubicBezTo>
                  <a:pt x="1037957" y="591527"/>
                  <a:pt x="1038039" y="590658"/>
                  <a:pt x="1038105" y="589773"/>
                </a:cubicBezTo>
                <a:cubicBezTo>
                  <a:pt x="1038170" y="588887"/>
                  <a:pt x="1038236" y="587986"/>
                  <a:pt x="1038301" y="587100"/>
                </a:cubicBezTo>
                <a:cubicBezTo>
                  <a:pt x="1038367" y="586216"/>
                  <a:pt x="1038416" y="585331"/>
                  <a:pt x="1038465" y="584445"/>
                </a:cubicBezTo>
                <a:cubicBezTo>
                  <a:pt x="1038514" y="583560"/>
                  <a:pt x="1038564" y="582675"/>
                  <a:pt x="1038596" y="581790"/>
                </a:cubicBezTo>
                <a:cubicBezTo>
                  <a:pt x="1038645" y="580904"/>
                  <a:pt x="1038678" y="580019"/>
                  <a:pt x="1038711" y="579135"/>
                </a:cubicBezTo>
                <a:cubicBezTo>
                  <a:pt x="1038744" y="578233"/>
                  <a:pt x="1038777" y="577348"/>
                  <a:pt x="1038793" y="576462"/>
                </a:cubicBezTo>
                <a:cubicBezTo>
                  <a:pt x="1038826" y="575577"/>
                  <a:pt x="1038842" y="574692"/>
                  <a:pt x="1038842" y="573807"/>
                </a:cubicBezTo>
                <a:cubicBezTo>
                  <a:pt x="1038859" y="572905"/>
                  <a:pt x="1038859" y="572020"/>
                  <a:pt x="1038859" y="571135"/>
                </a:cubicBezTo>
                <a:cubicBezTo>
                  <a:pt x="1038859" y="570250"/>
                  <a:pt x="1038859" y="569365"/>
                  <a:pt x="1038842" y="568479"/>
                </a:cubicBezTo>
                <a:cubicBezTo>
                  <a:pt x="1038842" y="567578"/>
                  <a:pt x="1038826" y="566692"/>
                  <a:pt x="1038793" y="565808"/>
                </a:cubicBezTo>
                <a:cubicBezTo>
                  <a:pt x="1038777" y="564923"/>
                  <a:pt x="1038744" y="564037"/>
                  <a:pt x="1038711" y="563136"/>
                </a:cubicBezTo>
                <a:cubicBezTo>
                  <a:pt x="1038678" y="562250"/>
                  <a:pt x="1038645" y="561365"/>
                  <a:pt x="1038596" y="560480"/>
                </a:cubicBezTo>
                <a:cubicBezTo>
                  <a:pt x="1038564" y="559595"/>
                  <a:pt x="1038514" y="558710"/>
                  <a:pt x="1038465" y="557825"/>
                </a:cubicBezTo>
                <a:cubicBezTo>
                  <a:pt x="1038416" y="556940"/>
                  <a:pt x="1038367" y="556054"/>
                  <a:pt x="1038301" y="555169"/>
                </a:cubicBezTo>
                <a:cubicBezTo>
                  <a:pt x="1038236" y="554284"/>
                  <a:pt x="1038170" y="553399"/>
                  <a:pt x="1038105" y="552513"/>
                </a:cubicBezTo>
                <a:cubicBezTo>
                  <a:pt x="1038039" y="551628"/>
                  <a:pt x="1037957" y="550744"/>
                  <a:pt x="1037875" y="549858"/>
                </a:cubicBezTo>
                <a:cubicBezTo>
                  <a:pt x="1037793" y="548973"/>
                  <a:pt x="1037711" y="548087"/>
                  <a:pt x="1037613" y="547203"/>
                </a:cubicBezTo>
                <a:cubicBezTo>
                  <a:pt x="1037514" y="546317"/>
                  <a:pt x="1037416" y="545432"/>
                  <a:pt x="1037318" y="544547"/>
                </a:cubicBezTo>
                <a:cubicBezTo>
                  <a:pt x="1037219" y="543678"/>
                  <a:pt x="1037105" y="542793"/>
                  <a:pt x="1036990" y="541908"/>
                </a:cubicBezTo>
                <a:cubicBezTo>
                  <a:pt x="1036875" y="541023"/>
                  <a:pt x="1036761" y="540137"/>
                  <a:pt x="1036646" y="539269"/>
                </a:cubicBezTo>
                <a:cubicBezTo>
                  <a:pt x="1036515" y="538384"/>
                  <a:pt x="1036400" y="537515"/>
                  <a:pt x="1036269" y="536630"/>
                </a:cubicBezTo>
                <a:cubicBezTo>
                  <a:pt x="1036121" y="535744"/>
                  <a:pt x="1035990" y="534876"/>
                  <a:pt x="1035843" y="533990"/>
                </a:cubicBezTo>
                <a:cubicBezTo>
                  <a:pt x="1035711" y="533122"/>
                  <a:pt x="1035564" y="532237"/>
                  <a:pt x="1035400" y="531368"/>
                </a:cubicBezTo>
                <a:cubicBezTo>
                  <a:pt x="1035252" y="530499"/>
                  <a:pt x="1035088" y="529630"/>
                  <a:pt x="1034925" y="528745"/>
                </a:cubicBezTo>
                <a:cubicBezTo>
                  <a:pt x="1034761" y="527876"/>
                  <a:pt x="1034597" y="527008"/>
                  <a:pt x="1034416" y="526139"/>
                </a:cubicBezTo>
                <a:cubicBezTo>
                  <a:pt x="1032794" y="519844"/>
                  <a:pt x="1030908" y="513615"/>
                  <a:pt x="1028761" y="507468"/>
                </a:cubicBezTo>
                <a:close/>
                <a:moveTo>
                  <a:pt x="1131720" y="669635"/>
                </a:moveTo>
                <a:lnTo>
                  <a:pt x="1133277" y="672339"/>
                </a:lnTo>
                <a:cubicBezTo>
                  <a:pt x="1141063" y="676060"/>
                  <a:pt x="1148636" y="680207"/>
                  <a:pt x="1155947" y="684781"/>
                </a:cubicBezTo>
                <a:cubicBezTo>
                  <a:pt x="1154537" y="683535"/>
                  <a:pt x="1153111" y="682306"/>
                  <a:pt x="1151669" y="681077"/>
                </a:cubicBezTo>
                <a:cubicBezTo>
                  <a:pt x="1145210" y="676945"/>
                  <a:pt x="1138555" y="673127"/>
                  <a:pt x="1131720" y="669635"/>
                </a:cubicBezTo>
                <a:close/>
                <a:moveTo>
                  <a:pt x="1131720" y="669635"/>
                </a:moveTo>
                <a:cubicBezTo>
                  <a:pt x="1125818" y="665881"/>
                  <a:pt x="1119753" y="662405"/>
                  <a:pt x="1113541" y="659210"/>
                </a:cubicBezTo>
                <a:cubicBezTo>
                  <a:pt x="1109853" y="657849"/>
                  <a:pt x="1106148" y="656570"/>
                  <a:pt x="1102394" y="655390"/>
                </a:cubicBezTo>
                <a:cubicBezTo>
                  <a:pt x="1113098" y="660242"/>
                  <a:pt x="1123425" y="665914"/>
                  <a:pt x="1133277" y="672339"/>
                </a:cubicBezTo>
                <a:close/>
                <a:moveTo>
                  <a:pt x="1133277" y="672339"/>
                </a:moveTo>
                <a:lnTo>
                  <a:pt x="1248791" y="872437"/>
                </a:lnTo>
                <a:cubicBezTo>
                  <a:pt x="1248874" y="871388"/>
                  <a:pt x="1248939" y="870322"/>
                  <a:pt x="1248988" y="869274"/>
                </a:cubicBezTo>
                <a:cubicBezTo>
                  <a:pt x="1248824" y="846898"/>
                  <a:pt x="1245398" y="824671"/>
                  <a:pt x="1238825" y="803279"/>
                </a:cubicBezTo>
                <a:cubicBezTo>
                  <a:pt x="1238661" y="803328"/>
                  <a:pt x="1238481" y="803377"/>
                  <a:pt x="1238317" y="803426"/>
                </a:cubicBezTo>
                <a:cubicBezTo>
                  <a:pt x="1237514" y="800509"/>
                  <a:pt x="1236661" y="797624"/>
                  <a:pt x="1235743" y="794738"/>
                </a:cubicBezTo>
                <a:cubicBezTo>
                  <a:pt x="1229203" y="775314"/>
                  <a:pt x="1220089" y="756857"/>
                  <a:pt x="1208664" y="739825"/>
                </a:cubicBezTo>
                <a:cubicBezTo>
                  <a:pt x="1206664" y="737186"/>
                  <a:pt x="1204599" y="734564"/>
                  <a:pt x="1202484" y="732006"/>
                </a:cubicBezTo>
                <a:cubicBezTo>
                  <a:pt x="1191223" y="716909"/>
                  <a:pt x="1178142" y="703238"/>
                  <a:pt x="1163553" y="691322"/>
                </a:cubicBezTo>
                <a:cubicBezTo>
                  <a:pt x="1161061" y="689092"/>
                  <a:pt x="1158537" y="686912"/>
                  <a:pt x="1155963" y="684781"/>
                </a:cubicBezTo>
                <a:cubicBezTo>
                  <a:pt x="1148636" y="680207"/>
                  <a:pt x="1141063" y="676044"/>
                  <a:pt x="1133277" y="672323"/>
                </a:cubicBezTo>
                <a:close/>
                <a:moveTo>
                  <a:pt x="1155947" y="684781"/>
                </a:moveTo>
                <a:cubicBezTo>
                  <a:pt x="1158537" y="686912"/>
                  <a:pt x="1161061" y="689092"/>
                  <a:pt x="1163553" y="691322"/>
                </a:cubicBezTo>
                <a:cubicBezTo>
                  <a:pt x="1161963" y="689633"/>
                  <a:pt x="1160373" y="687961"/>
                  <a:pt x="1158750" y="686305"/>
                </a:cubicBezTo>
                <a:cubicBezTo>
                  <a:pt x="1157816" y="685797"/>
                  <a:pt x="1156881" y="685290"/>
                  <a:pt x="1155947" y="684781"/>
                </a:cubicBezTo>
                <a:close/>
                <a:moveTo>
                  <a:pt x="1163553" y="691322"/>
                </a:moveTo>
                <a:cubicBezTo>
                  <a:pt x="1178142" y="703238"/>
                  <a:pt x="1191223" y="716909"/>
                  <a:pt x="1202484" y="732006"/>
                </a:cubicBezTo>
                <a:cubicBezTo>
                  <a:pt x="1197107" y="724253"/>
                  <a:pt x="1191256" y="716844"/>
                  <a:pt x="1184961" y="709796"/>
                </a:cubicBezTo>
                <a:cubicBezTo>
                  <a:pt x="1178207" y="703205"/>
                  <a:pt x="1171060" y="697042"/>
                  <a:pt x="1163553" y="691322"/>
                </a:cubicBezTo>
                <a:close/>
                <a:moveTo>
                  <a:pt x="1202484" y="732006"/>
                </a:moveTo>
                <a:cubicBezTo>
                  <a:pt x="1204599" y="734580"/>
                  <a:pt x="1206664" y="737186"/>
                  <a:pt x="1208664" y="739841"/>
                </a:cubicBezTo>
                <a:cubicBezTo>
                  <a:pt x="1208205" y="738891"/>
                  <a:pt x="1207729" y="737940"/>
                  <a:pt x="1207254" y="737006"/>
                </a:cubicBezTo>
                <a:cubicBezTo>
                  <a:pt x="1205697" y="735317"/>
                  <a:pt x="1204107" y="733645"/>
                  <a:pt x="1202484" y="732006"/>
                </a:cubicBezTo>
                <a:close/>
                <a:moveTo>
                  <a:pt x="1208664" y="739841"/>
                </a:moveTo>
                <a:cubicBezTo>
                  <a:pt x="1220089" y="756857"/>
                  <a:pt x="1229203" y="775314"/>
                  <a:pt x="1235743" y="794738"/>
                </a:cubicBezTo>
                <a:cubicBezTo>
                  <a:pt x="1234727" y="790919"/>
                  <a:pt x="1233613" y="787116"/>
                  <a:pt x="1232399" y="783347"/>
                </a:cubicBezTo>
                <a:cubicBezTo>
                  <a:pt x="1226925" y="769725"/>
                  <a:pt x="1220155" y="756644"/>
                  <a:pt x="1212188" y="744300"/>
                </a:cubicBezTo>
                <a:cubicBezTo>
                  <a:pt x="1211041" y="742809"/>
                  <a:pt x="1209860" y="741317"/>
                  <a:pt x="1208664" y="739841"/>
                </a:cubicBezTo>
                <a:close/>
                <a:moveTo>
                  <a:pt x="1235743" y="794738"/>
                </a:moveTo>
                <a:cubicBezTo>
                  <a:pt x="1236661" y="797624"/>
                  <a:pt x="1237514" y="800509"/>
                  <a:pt x="1238301" y="803426"/>
                </a:cubicBezTo>
                <a:cubicBezTo>
                  <a:pt x="1238481" y="803377"/>
                  <a:pt x="1238645" y="803328"/>
                  <a:pt x="1238825" y="803279"/>
                </a:cubicBezTo>
                <a:cubicBezTo>
                  <a:pt x="1238661" y="802164"/>
                  <a:pt x="1238481" y="801049"/>
                  <a:pt x="1238301" y="799935"/>
                </a:cubicBezTo>
                <a:cubicBezTo>
                  <a:pt x="1237481" y="798198"/>
                  <a:pt x="1236629" y="796460"/>
                  <a:pt x="1235743" y="794755"/>
                </a:cubicBezTo>
                <a:close/>
                <a:moveTo>
                  <a:pt x="1102394" y="655390"/>
                </a:moveTo>
                <a:cubicBezTo>
                  <a:pt x="1100673" y="654422"/>
                  <a:pt x="1098952" y="653472"/>
                  <a:pt x="1097214" y="652555"/>
                </a:cubicBezTo>
                <a:cubicBezTo>
                  <a:pt x="1094755" y="652029"/>
                  <a:pt x="1092280" y="651538"/>
                  <a:pt x="1089805" y="651079"/>
                </a:cubicBezTo>
                <a:cubicBezTo>
                  <a:pt x="1094034" y="652390"/>
                  <a:pt x="1098231" y="653833"/>
                  <a:pt x="1102394" y="655390"/>
                </a:cubicBezTo>
                <a:close/>
                <a:moveTo>
                  <a:pt x="1089805" y="651079"/>
                </a:moveTo>
                <a:cubicBezTo>
                  <a:pt x="1083937" y="648801"/>
                  <a:pt x="1077987" y="646752"/>
                  <a:pt x="1071954" y="644965"/>
                </a:cubicBezTo>
                <a:cubicBezTo>
                  <a:pt x="1057693" y="641555"/>
                  <a:pt x="1043153" y="639522"/>
                  <a:pt x="1028499" y="638883"/>
                </a:cubicBezTo>
                <a:cubicBezTo>
                  <a:pt x="1049399" y="640145"/>
                  <a:pt x="1070020" y="644259"/>
                  <a:pt x="1089805" y="651079"/>
                </a:cubicBezTo>
                <a:close/>
                <a:moveTo>
                  <a:pt x="1028499" y="638883"/>
                </a:moveTo>
                <a:cubicBezTo>
                  <a:pt x="1028466" y="638883"/>
                  <a:pt x="1028433" y="638867"/>
                  <a:pt x="1028400" y="638867"/>
                </a:cubicBezTo>
                <a:cubicBezTo>
                  <a:pt x="1028269" y="639146"/>
                  <a:pt x="1028122" y="639440"/>
                  <a:pt x="1027974" y="639719"/>
                </a:cubicBezTo>
                <a:cubicBezTo>
                  <a:pt x="1027958" y="639817"/>
                  <a:pt x="1027941" y="639899"/>
                  <a:pt x="1027925" y="639998"/>
                </a:cubicBezTo>
                <a:cubicBezTo>
                  <a:pt x="1028089" y="639621"/>
                  <a:pt x="1028253" y="639244"/>
                  <a:pt x="1028417" y="638867"/>
                </a:cubicBezTo>
                <a:cubicBezTo>
                  <a:pt x="1028450" y="638883"/>
                  <a:pt x="1028466" y="638883"/>
                  <a:pt x="1028499" y="638883"/>
                </a:cubicBezTo>
                <a:close/>
                <a:moveTo>
                  <a:pt x="1001878" y="692813"/>
                </a:moveTo>
                <a:cubicBezTo>
                  <a:pt x="999944" y="696878"/>
                  <a:pt x="997911" y="700878"/>
                  <a:pt x="995748" y="704828"/>
                </a:cubicBezTo>
                <a:cubicBezTo>
                  <a:pt x="995895" y="704681"/>
                  <a:pt x="996043" y="704533"/>
                  <a:pt x="996174" y="704386"/>
                </a:cubicBezTo>
                <a:cubicBezTo>
                  <a:pt x="998190" y="700583"/>
                  <a:pt x="1000075" y="696714"/>
                  <a:pt x="1001878" y="692813"/>
                </a:cubicBezTo>
                <a:close/>
                <a:moveTo>
                  <a:pt x="995748" y="704828"/>
                </a:moveTo>
                <a:cubicBezTo>
                  <a:pt x="991748" y="709238"/>
                  <a:pt x="987584" y="713483"/>
                  <a:pt x="983273" y="717565"/>
                </a:cubicBezTo>
                <a:lnTo>
                  <a:pt x="983519" y="717975"/>
                </a:lnTo>
                <a:cubicBezTo>
                  <a:pt x="987404" y="714352"/>
                  <a:pt x="991158" y="710598"/>
                  <a:pt x="994797" y="706713"/>
                </a:cubicBezTo>
                <a:cubicBezTo>
                  <a:pt x="995108" y="706074"/>
                  <a:pt x="995436" y="705451"/>
                  <a:pt x="995748" y="704828"/>
                </a:cubicBezTo>
                <a:close/>
                <a:moveTo>
                  <a:pt x="983519" y="717975"/>
                </a:moveTo>
                <a:cubicBezTo>
                  <a:pt x="974127" y="729367"/>
                  <a:pt x="963668" y="739825"/>
                  <a:pt x="952292" y="749218"/>
                </a:cubicBezTo>
                <a:cubicBezTo>
                  <a:pt x="949948" y="751709"/>
                  <a:pt x="947555" y="754168"/>
                  <a:pt x="945096" y="756562"/>
                </a:cubicBezTo>
                <a:cubicBezTo>
                  <a:pt x="944998" y="756611"/>
                  <a:pt x="944883" y="756660"/>
                  <a:pt x="944785" y="756726"/>
                </a:cubicBezTo>
                <a:cubicBezTo>
                  <a:pt x="944441" y="757070"/>
                  <a:pt x="944096" y="757414"/>
                  <a:pt x="943768" y="757742"/>
                </a:cubicBezTo>
                <a:cubicBezTo>
                  <a:pt x="937392" y="761381"/>
                  <a:pt x="930852" y="764709"/>
                  <a:pt x="924164" y="767725"/>
                </a:cubicBezTo>
                <a:lnTo>
                  <a:pt x="1105836" y="1082386"/>
                </a:lnTo>
                <a:cubicBezTo>
                  <a:pt x="1112541" y="1079747"/>
                  <a:pt x="1119098" y="1076780"/>
                  <a:pt x="1125523" y="1073535"/>
                </a:cubicBezTo>
                <a:cubicBezTo>
                  <a:pt x="1133752" y="1069207"/>
                  <a:pt x="1141702" y="1064404"/>
                  <a:pt x="1149357" y="1059126"/>
                </a:cubicBezTo>
                <a:cubicBezTo>
                  <a:pt x="1156816" y="1053946"/>
                  <a:pt x="1163979" y="1048357"/>
                  <a:pt x="1170782" y="1042341"/>
                </a:cubicBezTo>
                <a:close/>
                <a:moveTo>
                  <a:pt x="983519" y="717975"/>
                </a:moveTo>
                <a:lnTo>
                  <a:pt x="983273" y="717565"/>
                </a:lnTo>
                <a:cubicBezTo>
                  <a:pt x="973979" y="729089"/>
                  <a:pt x="963603" y="739678"/>
                  <a:pt x="952292" y="749218"/>
                </a:cubicBezTo>
                <a:cubicBezTo>
                  <a:pt x="963668" y="739825"/>
                  <a:pt x="974127" y="729367"/>
                  <a:pt x="983519" y="717975"/>
                </a:cubicBezTo>
                <a:close/>
                <a:moveTo>
                  <a:pt x="952292" y="749218"/>
                </a:moveTo>
                <a:cubicBezTo>
                  <a:pt x="949850" y="751775"/>
                  <a:pt x="947342" y="754283"/>
                  <a:pt x="944785" y="756726"/>
                </a:cubicBezTo>
                <a:cubicBezTo>
                  <a:pt x="944883" y="756660"/>
                  <a:pt x="944998" y="756611"/>
                  <a:pt x="945096" y="756562"/>
                </a:cubicBezTo>
                <a:cubicBezTo>
                  <a:pt x="947555" y="754168"/>
                  <a:pt x="949948" y="751709"/>
                  <a:pt x="952292" y="749218"/>
                </a:cubicBezTo>
                <a:close/>
                <a:moveTo>
                  <a:pt x="944785" y="756726"/>
                </a:moveTo>
                <a:cubicBezTo>
                  <a:pt x="938048" y="760660"/>
                  <a:pt x="931130" y="764249"/>
                  <a:pt x="924033" y="767479"/>
                </a:cubicBezTo>
                <a:lnTo>
                  <a:pt x="924164" y="767725"/>
                </a:lnTo>
                <a:cubicBezTo>
                  <a:pt x="930852" y="764709"/>
                  <a:pt x="937392" y="761381"/>
                  <a:pt x="943752" y="757742"/>
                </a:cubicBezTo>
                <a:cubicBezTo>
                  <a:pt x="944096" y="757398"/>
                  <a:pt x="944441" y="757070"/>
                  <a:pt x="944785" y="756726"/>
                </a:cubicBezTo>
                <a:close/>
                <a:moveTo>
                  <a:pt x="924164" y="767725"/>
                </a:moveTo>
                <a:cubicBezTo>
                  <a:pt x="912509" y="775052"/>
                  <a:pt x="900215" y="781314"/>
                  <a:pt x="887429" y="786444"/>
                </a:cubicBezTo>
                <a:cubicBezTo>
                  <a:pt x="885069" y="787723"/>
                  <a:pt x="882675" y="788952"/>
                  <a:pt x="880266" y="790149"/>
                </a:cubicBezTo>
                <a:cubicBezTo>
                  <a:pt x="880200" y="790165"/>
                  <a:pt x="880151" y="790182"/>
                  <a:pt x="880085" y="790182"/>
                </a:cubicBezTo>
                <a:cubicBezTo>
                  <a:pt x="879872" y="790296"/>
                  <a:pt x="879676" y="790395"/>
                  <a:pt x="879462" y="790509"/>
                </a:cubicBezTo>
                <a:cubicBezTo>
                  <a:pt x="870332" y="792526"/>
                  <a:pt x="861103" y="793985"/>
                  <a:pt x="851793" y="794886"/>
                </a:cubicBezTo>
                <a:lnTo>
                  <a:pt x="1027614" y="1099402"/>
                </a:lnTo>
                <a:cubicBezTo>
                  <a:pt x="1033794" y="1099270"/>
                  <a:pt x="1039973" y="1098893"/>
                  <a:pt x="1046137" y="1098270"/>
                </a:cubicBezTo>
                <a:cubicBezTo>
                  <a:pt x="1055349" y="1097155"/>
                  <a:pt x="1064512" y="1095484"/>
                  <a:pt x="1073528" y="1093255"/>
                </a:cubicBezTo>
                <a:cubicBezTo>
                  <a:pt x="1082560" y="1091024"/>
                  <a:pt x="1091428" y="1088254"/>
                  <a:pt x="1100132" y="1084960"/>
                </a:cubicBezTo>
                <a:cubicBezTo>
                  <a:pt x="1102050" y="1084124"/>
                  <a:pt x="1103951" y="1083272"/>
                  <a:pt x="1105836" y="1082386"/>
                </a:cubicBezTo>
                <a:close/>
                <a:moveTo>
                  <a:pt x="924164" y="767725"/>
                </a:moveTo>
                <a:lnTo>
                  <a:pt x="924033" y="767479"/>
                </a:lnTo>
                <a:cubicBezTo>
                  <a:pt x="912427" y="774871"/>
                  <a:pt x="900182" y="781232"/>
                  <a:pt x="887429" y="786444"/>
                </a:cubicBezTo>
                <a:cubicBezTo>
                  <a:pt x="900215" y="781314"/>
                  <a:pt x="912509" y="775052"/>
                  <a:pt x="924180" y="767725"/>
                </a:cubicBezTo>
                <a:close/>
                <a:moveTo>
                  <a:pt x="887429" y="786444"/>
                </a:moveTo>
                <a:cubicBezTo>
                  <a:pt x="885003" y="787740"/>
                  <a:pt x="882561" y="788985"/>
                  <a:pt x="880085" y="790182"/>
                </a:cubicBezTo>
                <a:cubicBezTo>
                  <a:pt x="880151" y="790165"/>
                  <a:pt x="880200" y="790149"/>
                  <a:pt x="880266" y="790149"/>
                </a:cubicBezTo>
                <a:cubicBezTo>
                  <a:pt x="882675" y="788952"/>
                  <a:pt x="885069" y="787707"/>
                  <a:pt x="887429" y="786444"/>
                </a:cubicBezTo>
                <a:close/>
                <a:moveTo>
                  <a:pt x="880085" y="790182"/>
                </a:moveTo>
                <a:cubicBezTo>
                  <a:pt x="870742" y="792296"/>
                  <a:pt x="861267" y="793821"/>
                  <a:pt x="851727" y="794755"/>
                </a:cubicBezTo>
                <a:lnTo>
                  <a:pt x="851793" y="794870"/>
                </a:lnTo>
                <a:cubicBezTo>
                  <a:pt x="861087" y="793985"/>
                  <a:pt x="870332" y="792509"/>
                  <a:pt x="879462" y="790493"/>
                </a:cubicBezTo>
                <a:cubicBezTo>
                  <a:pt x="879659" y="790395"/>
                  <a:pt x="879872" y="790280"/>
                  <a:pt x="880085" y="790182"/>
                </a:cubicBezTo>
                <a:close/>
                <a:moveTo>
                  <a:pt x="851793" y="794886"/>
                </a:moveTo>
                <a:cubicBezTo>
                  <a:pt x="837515" y="798574"/>
                  <a:pt x="822910" y="800885"/>
                  <a:pt x="808190" y="801788"/>
                </a:cubicBezTo>
                <a:cubicBezTo>
                  <a:pt x="808026" y="801788"/>
                  <a:pt x="807862" y="801771"/>
                  <a:pt x="807698" y="801755"/>
                </a:cubicBezTo>
                <a:cubicBezTo>
                  <a:pt x="804551" y="801575"/>
                  <a:pt x="801387" y="801328"/>
                  <a:pt x="798240" y="801000"/>
                </a:cubicBezTo>
                <a:cubicBezTo>
                  <a:pt x="796470" y="809376"/>
                  <a:pt x="795158" y="817836"/>
                  <a:pt x="794322" y="826359"/>
                </a:cubicBezTo>
                <a:lnTo>
                  <a:pt x="945211" y="1087730"/>
                </a:lnTo>
                <a:cubicBezTo>
                  <a:pt x="945834" y="1088041"/>
                  <a:pt x="946440" y="1088353"/>
                  <a:pt x="947047" y="1088664"/>
                </a:cubicBezTo>
                <a:cubicBezTo>
                  <a:pt x="970061" y="1096139"/>
                  <a:pt x="994125" y="1099942"/>
                  <a:pt x="1018336" y="1099942"/>
                </a:cubicBezTo>
                <a:cubicBezTo>
                  <a:pt x="1021418" y="1099827"/>
                  <a:pt x="1024516" y="1099631"/>
                  <a:pt x="1027614" y="1099385"/>
                </a:cubicBezTo>
                <a:close/>
                <a:moveTo>
                  <a:pt x="851793" y="794886"/>
                </a:moveTo>
                <a:lnTo>
                  <a:pt x="851727" y="794771"/>
                </a:lnTo>
                <a:cubicBezTo>
                  <a:pt x="837466" y="798492"/>
                  <a:pt x="822894" y="800853"/>
                  <a:pt x="808190" y="801804"/>
                </a:cubicBezTo>
                <a:cubicBezTo>
                  <a:pt x="822910" y="800885"/>
                  <a:pt x="837515" y="798574"/>
                  <a:pt x="851793" y="794886"/>
                </a:cubicBezTo>
                <a:close/>
                <a:moveTo>
                  <a:pt x="808190" y="801788"/>
                </a:moveTo>
                <a:cubicBezTo>
                  <a:pt x="797797" y="800869"/>
                  <a:pt x="787487" y="799230"/>
                  <a:pt x="777307" y="796902"/>
                </a:cubicBezTo>
                <a:lnTo>
                  <a:pt x="778438" y="798869"/>
                </a:lnTo>
                <a:cubicBezTo>
                  <a:pt x="788126" y="800460"/>
                  <a:pt x="797896" y="801426"/>
                  <a:pt x="807698" y="801755"/>
                </a:cubicBezTo>
                <a:cubicBezTo>
                  <a:pt x="807862" y="801771"/>
                  <a:pt x="808026" y="801788"/>
                  <a:pt x="808190" y="801788"/>
                </a:cubicBezTo>
                <a:close/>
                <a:moveTo>
                  <a:pt x="807698" y="801755"/>
                </a:moveTo>
                <a:cubicBezTo>
                  <a:pt x="797896" y="801426"/>
                  <a:pt x="788126" y="800460"/>
                  <a:pt x="778438" y="798869"/>
                </a:cubicBezTo>
                <a:lnTo>
                  <a:pt x="792913" y="823917"/>
                </a:lnTo>
                <a:cubicBezTo>
                  <a:pt x="794289" y="816196"/>
                  <a:pt x="796076" y="808541"/>
                  <a:pt x="798240" y="801000"/>
                </a:cubicBezTo>
                <a:cubicBezTo>
                  <a:pt x="798240" y="801000"/>
                  <a:pt x="798240" y="801000"/>
                  <a:pt x="798240" y="801000"/>
                </a:cubicBezTo>
                <a:cubicBezTo>
                  <a:pt x="801387" y="801328"/>
                  <a:pt x="804551" y="801575"/>
                  <a:pt x="807698" y="801755"/>
                </a:cubicBezTo>
                <a:close/>
                <a:moveTo>
                  <a:pt x="798240" y="801000"/>
                </a:moveTo>
                <a:cubicBezTo>
                  <a:pt x="798240" y="801000"/>
                  <a:pt x="798240" y="801000"/>
                  <a:pt x="798240" y="801000"/>
                </a:cubicBezTo>
                <a:cubicBezTo>
                  <a:pt x="796076" y="808541"/>
                  <a:pt x="794289" y="816196"/>
                  <a:pt x="792913" y="823917"/>
                </a:cubicBezTo>
                <a:lnTo>
                  <a:pt x="794322" y="826359"/>
                </a:lnTo>
                <a:cubicBezTo>
                  <a:pt x="795158" y="817836"/>
                  <a:pt x="796470" y="809376"/>
                  <a:pt x="798240" y="801000"/>
                </a:cubicBezTo>
                <a:close/>
                <a:moveTo>
                  <a:pt x="794322" y="826359"/>
                </a:moveTo>
                <a:cubicBezTo>
                  <a:pt x="790765" y="840424"/>
                  <a:pt x="788536" y="854799"/>
                  <a:pt x="787667" y="869274"/>
                </a:cubicBezTo>
                <a:cubicBezTo>
                  <a:pt x="788028" y="890861"/>
                  <a:pt x="791421" y="912270"/>
                  <a:pt x="797748" y="932907"/>
                </a:cubicBezTo>
                <a:cubicBezTo>
                  <a:pt x="798928" y="937284"/>
                  <a:pt x="800256" y="941644"/>
                  <a:pt x="801699" y="945955"/>
                </a:cubicBezTo>
                <a:cubicBezTo>
                  <a:pt x="808829" y="966921"/>
                  <a:pt x="818927" y="986771"/>
                  <a:pt x="831713" y="1004868"/>
                </a:cubicBezTo>
                <a:cubicBezTo>
                  <a:pt x="845941" y="1024440"/>
                  <a:pt x="863169" y="1041668"/>
                  <a:pt x="882741" y="1055896"/>
                </a:cubicBezTo>
                <a:cubicBezTo>
                  <a:pt x="901821" y="1069633"/>
                  <a:pt x="922901" y="1080353"/>
                  <a:pt x="945211" y="1087730"/>
                </a:cubicBezTo>
                <a:close/>
                <a:moveTo>
                  <a:pt x="794322" y="826359"/>
                </a:moveTo>
                <a:lnTo>
                  <a:pt x="792913" y="823917"/>
                </a:lnTo>
                <a:cubicBezTo>
                  <a:pt x="791978" y="827506"/>
                  <a:pt x="791142" y="831113"/>
                  <a:pt x="790388" y="834752"/>
                </a:cubicBezTo>
                <a:cubicBezTo>
                  <a:pt x="788601" y="846176"/>
                  <a:pt x="787700" y="857717"/>
                  <a:pt x="787667" y="869274"/>
                </a:cubicBezTo>
                <a:cubicBezTo>
                  <a:pt x="787667" y="884387"/>
                  <a:pt x="789142" y="899468"/>
                  <a:pt x="792093" y="914286"/>
                </a:cubicBezTo>
                <a:cubicBezTo>
                  <a:pt x="793716" y="920564"/>
                  <a:pt x="795601" y="926777"/>
                  <a:pt x="797748" y="932907"/>
                </a:cubicBezTo>
                <a:cubicBezTo>
                  <a:pt x="791421" y="912270"/>
                  <a:pt x="788028" y="890861"/>
                  <a:pt x="787667" y="869274"/>
                </a:cubicBezTo>
                <a:cubicBezTo>
                  <a:pt x="788536" y="854799"/>
                  <a:pt x="790765" y="840424"/>
                  <a:pt x="794322" y="826359"/>
                </a:cubicBezTo>
                <a:close/>
                <a:moveTo>
                  <a:pt x="797748" y="932907"/>
                </a:moveTo>
                <a:cubicBezTo>
                  <a:pt x="798109" y="935464"/>
                  <a:pt x="798502" y="938021"/>
                  <a:pt x="798945" y="940563"/>
                </a:cubicBezTo>
                <a:cubicBezTo>
                  <a:pt x="799846" y="942366"/>
                  <a:pt x="800764" y="944168"/>
                  <a:pt x="801699" y="945955"/>
                </a:cubicBezTo>
                <a:cubicBezTo>
                  <a:pt x="800256" y="941644"/>
                  <a:pt x="798928" y="937284"/>
                  <a:pt x="797748" y="932907"/>
                </a:cubicBezTo>
                <a:close/>
                <a:moveTo>
                  <a:pt x="860415" y="1398408"/>
                </a:moveTo>
                <a:cubicBezTo>
                  <a:pt x="859431" y="1397425"/>
                  <a:pt x="858448" y="1396441"/>
                  <a:pt x="857464" y="1395458"/>
                </a:cubicBezTo>
                <a:cubicBezTo>
                  <a:pt x="854088" y="1389475"/>
                  <a:pt x="850957" y="1383361"/>
                  <a:pt x="848121" y="1377099"/>
                </a:cubicBezTo>
                <a:lnTo>
                  <a:pt x="668612" y="1066191"/>
                </a:lnTo>
                <a:cubicBezTo>
                  <a:pt x="660137" y="1069322"/>
                  <a:pt x="651482" y="1071944"/>
                  <a:pt x="642696" y="1074059"/>
                </a:cubicBezTo>
                <a:cubicBezTo>
                  <a:pt x="630763" y="1076190"/>
                  <a:pt x="618682" y="1077387"/>
                  <a:pt x="606568" y="1077616"/>
                </a:cubicBezTo>
                <a:cubicBezTo>
                  <a:pt x="601667" y="1080337"/>
                  <a:pt x="596864" y="1083239"/>
                  <a:pt x="592176" y="1086304"/>
                </a:cubicBezTo>
                <a:lnTo>
                  <a:pt x="820746" y="1482204"/>
                </a:lnTo>
                <a:cubicBezTo>
                  <a:pt x="824680" y="1480319"/>
                  <a:pt x="828582" y="1478335"/>
                  <a:pt x="832401" y="1476237"/>
                </a:cubicBezTo>
                <a:cubicBezTo>
                  <a:pt x="849924" y="1463042"/>
                  <a:pt x="865464" y="1447404"/>
                  <a:pt x="878561" y="1429832"/>
                </a:cubicBezTo>
                <a:close/>
                <a:moveTo>
                  <a:pt x="860415" y="1398408"/>
                </a:moveTo>
                <a:lnTo>
                  <a:pt x="848121" y="1377099"/>
                </a:lnTo>
                <a:cubicBezTo>
                  <a:pt x="850957" y="1383361"/>
                  <a:pt x="854088" y="1389475"/>
                  <a:pt x="857464" y="1395458"/>
                </a:cubicBezTo>
                <a:cubicBezTo>
                  <a:pt x="858448" y="1396441"/>
                  <a:pt x="859431" y="1397425"/>
                  <a:pt x="860415" y="1398408"/>
                </a:cubicBezTo>
                <a:close/>
                <a:moveTo>
                  <a:pt x="848121" y="1377099"/>
                </a:moveTo>
                <a:cubicBezTo>
                  <a:pt x="838614" y="1362707"/>
                  <a:pt x="830762" y="1347298"/>
                  <a:pt x="824697" y="1331152"/>
                </a:cubicBezTo>
                <a:cubicBezTo>
                  <a:pt x="817222" y="1308137"/>
                  <a:pt x="813419" y="1284074"/>
                  <a:pt x="813419" y="1259879"/>
                </a:cubicBezTo>
                <a:cubicBezTo>
                  <a:pt x="813419" y="1235422"/>
                  <a:pt x="817320" y="1211112"/>
                  <a:pt x="824943" y="1187869"/>
                </a:cubicBezTo>
                <a:cubicBezTo>
                  <a:pt x="825254" y="1187263"/>
                  <a:pt x="825566" y="1186656"/>
                  <a:pt x="825877" y="1186066"/>
                </a:cubicBezTo>
                <a:lnTo>
                  <a:pt x="757604" y="1067797"/>
                </a:lnTo>
                <a:cubicBezTo>
                  <a:pt x="756932" y="1067519"/>
                  <a:pt x="756260" y="1067240"/>
                  <a:pt x="755588" y="1066978"/>
                </a:cubicBezTo>
                <a:cubicBezTo>
                  <a:pt x="736278" y="1061847"/>
                  <a:pt x="716394" y="1059257"/>
                  <a:pt x="696413" y="1059241"/>
                </a:cubicBezTo>
                <a:cubicBezTo>
                  <a:pt x="693888" y="1059257"/>
                  <a:pt x="691364" y="1059306"/>
                  <a:pt x="688839" y="1059388"/>
                </a:cubicBezTo>
                <a:cubicBezTo>
                  <a:pt x="687873" y="1059912"/>
                  <a:pt x="686922" y="1060420"/>
                  <a:pt x="685955" y="1060929"/>
                </a:cubicBezTo>
                <a:cubicBezTo>
                  <a:pt x="680250" y="1062913"/>
                  <a:pt x="674464" y="1064667"/>
                  <a:pt x="668612" y="1066191"/>
                </a:cubicBezTo>
                <a:close/>
                <a:moveTo>
                  <a:pt x="857415" y="1124940"/>
                </a:moveTo>
                <a:cubicBezTo>
                  <a:pt x="843433" y="1111236"/>
                  <a:pt x="827778" y="1099369"/>
                  <a:pt x="810796" y="1089615"/>
                </a:cubicBezTo>
                <a:cubicBezTo>
                  <a:pt x="794044" y="1080157"/>
                  <a:pt x="776176" y="1072814"/>
                  <a:pt x="757604" y="1067797"/>
                </a:cubicBezTo>
                <a:lnTo>
                  <a:pt x="825877" y="1186066"/>
                </a:lnTo>
                <a:cubicBezTo>
                  <a:pt x="833270" y="1164231"/>
                  <a:pt x="843908" y="1143627"/>
                  <a:pt x="857415" y="1124940"/>
                </a:cubicBezTo>
                <a:close/>
                <a:moveTo>
                  <a:pt x="820746" y="1482204"/>
                </a:moveTo>
                <a:lnTo>
                  <a:pt x="592176" y="1086304"/>
                </a:lnTo>
                <a:cubicBezTo>
                  <a:pt x="577095" y="1093320"/>
                  <a:pt x="562817" y="1101942"/>
                  <a:pt x="549589" y="1112023"/>
                </a:cubicBezTo>
                <a:cubicBezTo>
                  <a:pt x="542950" y="1118547"/>
                  <a:pt x="536721" y="1125464"/>
                  <a:pt x="530919" y="1132726"/>
                </a:cubicBezTo>
                <a:lnTo>
                  <a:pt x="749933" y="1512087"/>
                </a:lnTo>
                <a:cubicBezTo>
                  <a:pt x="755965" y="1511366"/>
                  <a:pt x="761981" y="1510415"/>
                  <a:pt x="767931" y="1509218"/>
                </a:cubicBezTo>
                <a:cubicBezTo>
                  <a:pt x="786618" y="1502514"/>
                  <a:pt x="804371" y="1493449"/>
                  <a:pt x="820746" y="1482204"/>
                </a:cubicBezTo>
                <a:close/>
                <a:moveTo>
                  <a:pt x="749933" y="1512087"/>
                </a:moveTo>
                <a:lnTo>
                  <a:pt x="530919" y="1132726"/>
                </a:lnTo>
                <a:cubicBezTo>
                  <a:pt x="521247" y="1141758"/>
                  <a:pt x="512363" y="1151593"/>
                  <a:pt x="504396" y="1162117"/>
                </a:cubicBezTo>
                <a:cubicBezTo>
                  <a:pt x="496282" y="1175575"/>
                  <a:pt x="489578" y="1189820"/>
                  <a:pt x="484365" y="1204621"/>
                </a:cubicBezTo>
                <a:lnTo>
                  <a:pt x="663792" y="1515414"/>
                </a:lnTo>
                <a:cubicBezTo>
                  <a:pt x="674529" y="1517923"/>
                  <a:pt x="685430" y="1519644"/>
                  <a:pt x="696413" y="1520578"/>
                </a:cubicBezTo>
                <a:cubicBezTo>
                  <a:pt x="714526" y="1519857"/>
                  <a:pt x="732492" y="1517004"/>
                  <a:pt x="749933" y="1512087"/>
                </a:cubicBezTo>
                <a:close/>
                <a:moveTo>
                  <a:pt x="663792" y="1515414"/>
                </a:moveTo>
                <a:lnTo>
                  <a:pt x="484365" y="1204621"/>
                </a:lnTo>
                <a:cubicBezTo>
                  <a:pt x="481169" y="1210670"/>
                  <a:pt x="478268" y="1216850"/>
                  <a:pt x="475628" y="1223161"/>
                </a:cubicBezTo>
                <a:cubicBezTo>
                  <a:pt x="469072" y="1244815"/>
                  <a:pt x="465760" y="1267305"/>
                  <a:pt x="465760" y="1289926"/>
                </a:cubicBezTo>
                <a:cubicBezTo>
                  <a:pt x="466580" y="1306219"/>
                  <a:pt x="469154" y="1322382"/>
                  <a:pt x="473399" y="1338151"/>
                </a:cubicBezTo>
                <a:lnTo>
                  <a:pt x="542983" y="1458666"/>
                </a:lnTo>
                <a:cubicBezTo>
                  <a:pt x="548606" y="1464944"/>
                  <a:pt x="554572" y="1470910"/>
                  <a:pt x="560834" y="1476532"/>
                </a:cubicBezTo>
                <a:cubicBezTo>
                  <a:pt x="580423" y="1490761"/>
                  <a:pt x="602126" y="1501809"/>
                  <a:pt x="625140" y="1509300"/>
                </a:cubicBezTo>
                <a:cubicBezTo>
                  <a:pt x="637827" y="1512431"/>
                  <a:pt x="650761" y="1514480"/>
                  <a:pt x="663792" y="1515414"/>
                </a:cubicBezTo>
                <a:close/>
                <a:moveTo>
                  <a:pt x="542983" y="1458666"/>
                </a:moveTo>
                <a:lnTo>
                  <a:pt x="473399" y="1338151"/>
                </a:lnTo>
                <a:cubicBezTo>
                  <a:pt x="474219" y="1345888"/>
                  <a:pt x="475448" y="1353576"/>
                  <a:pt x="477038" y="1361198"/>
                </a:cubicBezTo>
                <a:cubicBezTo>
                  <a:pt x="484529" y="1384213"/>
                  <a:pt x="495577" y="1405916"/>
                  <a:pt x="509806" y="1425504"/>
                </a:cubicBezTo>
                <a:cubicBezTo>
                  <a:pt x="519707" y="1437650"/>
                  <a:pt x="530820" y="1448765"/>
                  <a:pt x="542983" y="1458666"/>
                </a:cubicBezTo>
                <a:close/>
                <a:moveTo>
                  <a:pt x="660268" y="746710"/>
                </a:moveTo>
                <a:cubicBezTo>
                  <a:pt x="662629" y="748727"/>
                  <a:pt x="665038" y="750710"/>
                  <a:pt x="667481" y="752628"/>
                </a:cubicBezTo>
                <a:cubicBezTo>
                  <a:pt x="664416" y="749710"/>
                  <a:pt x="661416" y="746727"/>
                  <a:pt x="658498" y="743645"/>
                </a:cubicBezTo>
                <a:close/>
                <a:moveTo>
                  <a:pt x="667481" y="752628"/>
                </a:moveTo>
                <a:cubicBezTo>
                  <a:pt x="669169" y="754365"/>
                  <a:pt x="670874" y="756070"/>
                  <a:pt x="672595" y="757742"/>
                </a:cubicBezTo>
                <a:cubicBezTo>
                  <a:pt x="673579" y="758250"/>
                  <a:pt x="674562" y="758759"/>
                  <a:pt x="675562" y="759250"/>
                </a:cubicBezTo>
                <a:cubicBezTo>
                  <a:pt x="672825" y="757103"/>
                  <a:pt x="670120" y="754890"/>
                  <a:pt x="667481" y="752628"/>
                </a:cubicBezTo>
                <a:close/>
                <a:moveTo>
                  <a:pt x="675562" y="759250"/>
                </a:moveTo>
                <a:cubicBezTo>
                  <a:pt x="677037" y="760495"/>
                  <a:pt x="678529" y="761725"/>
                  <a:pt x="680037" y="762922"/>
                </a:cubicBezTo>
                <a:cubicBezTo>
                  <a:pt x="692593" y="771315"/>
                  <a:pt x="705953" y="778461"/>
                  <a:pt x="719919" y="784248"/>
                </a:cubicBezTo>
                <a:cubicBezTo>
                  <a:pt x="723755" y="785527"/>
                  <a:pt x="727623" y="786690"/>
                  <a:pt x="731541" y="787772"/>
                </a:cubicBezTo>
                <a:cubicBezTo>
                  <a:pt x="711657" y="780854"/>
                  <a:pt x="692823" y="771266"/>
                  <a:pt x="675562" y="759250"/>
                </a:cubicBezTo>
                <a:close/>
                <a:moveTo>
                  <a:pt x="731541" y="787772"/>
                </a:moveTo>
                <a:cubicBezTo>
                  <a:pt x="733311" y="788706"/>
                  <a:pt x="735098" y="789608"/>
                  <a:pt x="736901" y="790509"/>
                </a:cubicBezTo>
                <a:cubicBezTo>
                  <a:pt x="739442" y="790952"/>
                  <a:pt x="741999" y="791346"/>
                  <a:pt x="744540" y="791706"/>
                </a:cubicBezTo>
                <a:cubicBezTo>
                  <a:pt x="740163" y="790526"/>
                  <a:pt x="735836" y="789215"/>
                  <a:pt x="731541" y="787772"/>
                </a:cubicBezTo>
                <a:close/>
                <a:moveTo>
                  <a:pt x="744540" y="791706"/>
                </a:moveTo>
                <a:cubicBezTo>
                  <a:pt x="750670" y="793854"/>
                  <a:pt x="756899" y="795739"/>
                  <a:pt x="763177" y="797362"/>
                </a:cubicBezTo>
                <a:cubicBezTo>
                  <a:pt x="768243" y="798034"/>
                  <a:pt x="773340" y="798542"/>
                  <a:pt x="778438" y="798869"/>
                </a:cubicBezTo>
                <a:lnTo>
                  <a:pt x="777307" y="796902"/>
                </a:lnTo>
                <a:cubicBezTo>
                  <a:pt x="766275" y="795968"/>
                  <a:pt x="755326" y="794231"/>
                  <a:pt x="744540" y="791706"/>
                </a:cubicBezTo>
                <a:close/>
                <a:moveTo>
                  <a:pt x="467481" y="1310334"/>
                </a:moveTo>
                <a:cubicBezTo>
                  <a:pt x="345557" y="1303170"/>
                  <a:pt x="250353" y="1202212"/>
                  <a:pt x="250353" y="1080075"/>
                </a:cubicBezTo>
                <a:cubicBezTo>
                  <a:pt x="250353" y="1071715"/>
                  <a:pt x="250812" y="1063355"/>
                  <a:pt x="251713" y="1055044"/>
                </a:cubicBezTo>
                <a:moveTo>
                  <a:pt x="882692" y="1425356"/>
                </a:moveTo>
                <a:cubicBezTo>
                  <a:pt x="839318" y="1485450"/>
                  <a:pt x="769734" y="1521053"/>
                  <a:pt x="695626" y="1521053"/>
                </a:cubicBezTo>
                <a:cubicBezTo>
                  <a:pt x="568243" y="1521053"/>
                  <a:pt x="464973" y="1417784"/>
                  <a:pt x="464973" y="1290401"/>
                </a:cubicBezTo>
                <a:cubicBezTo>
                  <a:pt x="464973" y="1197409"/>
                  <a:pt x="520788" y="1113515"/>
                  <a:pt x="606568" y="1077616"/>
                </a:cubicBezTo>
                <a:moveTo>
                  <a:pt x="423813" y="999213"/>
                </a:moveTo>
                <a:cubicBezTo>
                  <a:pt x="381587" y="1036751"/>
                  <a:pt x="327051" y="1057503"/>
                  <a:pt x="270548" y="1057503"/>
                </a:cubicBezTo>
                <a:cubicBezTo>
                  <a:pt x="143149" y="1057503"/>
                  <a:pt x="39879" y="954233"/>
                  <a:pt x="39879" y="826834"/>
                </a:cubicBezTo>
                <a:cubicBezTo>
                  <a:pt x="39879" y="699436"/>
                  <a:pt x="143149" y="596166"/>
                  <a:pt x="270548" y="596166"/>
                </a:cubicBezTo>
                <a:cubicBezTo>
                  <a:pt x="323969" y="596166"/>
                  <a:pt x="375752" y="614721"/>
                  <a:pt x="417010" y="648653"/>
                </a:cubicBezTo>
                <a:moveTo>
                  <a:pt x="1152029" y="1056930"/>
                </a:moveTo>
                <a:cubicBezTo>
                  <a:pt x="1227088" y="1097040"/>
                  <a:pt x="1273953" y="1175231"/>
                  <a:pt x="1273953" y="1260354"/>
                </a:cubicBezTo>
                <a:lnTo>
                  <a:pt x="1273953" y="1260354"/>
                </a:lnTo>
                <a:cubicBezTo>
                  <a:pt x="1273953" y="1387737"/>
                  <a:pt x="1170683" y="1491007"/>
                  <a:pt x="1043301" y="1491007"/>
                </a:cubicBezTo>
                <a:cubicBezTo>
                  <a:pt x="915902" y="1491007"/>
                  <a:pt x="812632" y="1387737"/>
                  <a:pt x="812632" y="1260354"/>
                </a:cubicBezTo>
                <a:cubicBezTo>
                  <a:pt x="812632" y="1185705"/>
                  <a:pt x="848760" y="1115662"/>
                  <a:pt x="909575" y="1072403"/>
                </a:cubicBezTo>
                <a:moveTo>
                  <a:pt x="642401" y="732400"/>
                </a:moveTo>
                <a:cubicBezTo>
                  <a:pt x="627927" y="735399"/>
                  <a:pt x="613207" y="737022"/>
                  <a:pt x="598437" y="737203"/>
                </a:cubicBezTo>
                <a:cubicBezTo>
                  <a:pt x="583324" y="737203"/>
                  <a:pt x="568243" y="735727"/>
                  <a:pt x="553425" y="732777"/>
                </a:cubicBezTo>
                <a:cubicBezTo>
                  <a:pt x="538607" y="729826"/>
                  <a:pt x="524116" y="725433"/>
                  <a:pt x="510150" y="719663"/>
                </a:cubicBezTo>
                <a:cubicBezTo>
                  <a:pt x="496200" y="713877"/>
                  <a:pt x="482841" y="706730"/>
                  <a:pt x="470285" y="698337"/>
                </a:cubicBezTo>
                <a:cubicBezTo>
                  <a:pt x="461023" y="691813"/>
                  <a:pt x="452253" y="684617"/>
                  <a:pt x="444041" y="676798"/>
                </a:cubicBezTo>
                <a:cubicBezTo>
                  <a:pt x="440549" y="679503"/>
                  <a:pt x="437140" y="682306"/>
                  <a:pt x="433812" y="685191"/>
                </a:cubicBezTo>
                <a:cubicBezTo>
                  <a:pt x="423125" y="695879"/>
                  <a:pt x="413519" y="707583"/>
                  <a:pt x="405110" y="720155"/>
                </a:cubicBezTo>
                <a:cubicBezTo>
                  <a:pt x="396734" y="732711"/>
                  <a:pt x="389587" y="746070"/>
                  <a:pt x="383800" y="760020"/>
                </a:cubicBezTo>
                <a:cubicBezTo>
                  <a:pt x="378030" y="773986"/>
                  <a:pt x="373637" y="788477"/>
                  <a:pt x="370687" y="803295"/>
                </a:cubicBezTo>
                <a:cubicBezTo>
                  <a:pt x="367736" y="818114"/>
                  <a:pt x="366244" y="833194"/>
                  <a:pt x="366244" y="848307"/>
                </a:cubicBezTo>
                <a:cubicBezTo>
                  <a:pt x="366244" y="863405"/>
                  <a:pt x="367736" y="878485"/>
                  <a:pt x="370687" y="893304"/>
                </a:cubicBezTo>
                <a:cubicBezTo>
                  <a:pt x="373637" y="908123"/>
                  <a:pt x="378030" y="922613"/>
                  <a:pt x="383800" y="936563"/>
                </a:cubicBezTo>
                <a:cubicBezTo>
                  <a:pt x="389587" y="950529"/>
                  <a:pt x="396717" y="963888"/>
                  <a:pt x="405110" y="976444"/>
                </a:cubicBezTo>
                <a:cubicBezTo>
                  <a:pt x="413519" y="989017"/>
                  <a:pt x="423125" y="1000721"/>
                  <a:pt x="433812" y="1011392"/>
                </a:cubicBezTo>
                <a:cubicBezTo>
                  <a:pt x="444483" y="1022080"/>
                  <a:pt x="456204" y="1031685"/>
                  <a:pt x="468760" y="1040094"/>
                </a:cubicBezTo>
                <a:cubicBezTo>
                  <a:pt x="481316" y="1048488"/>
                  <a:pt x="494676" y="1055618"/>
                  <a:pt x="508642" y="1061404"/>
                </a:cubicBezTo>
                <a:cubicBezTo>
                  <a:pt x="522591" y="1067191"/>
                  <a:pt x="537098" y="1071584"/>
                  <a:pt x="551917" y="1074534"/>
                </a:cubicBezTo>
                <a:cubicBezTo>
                  <a:pt x="566735" y="1077485"/>
                  <a:pt x="581800" y="1078961"/>
                  <a:pt x="596913" y="1078961"/>
                </a:cubicBezTo>
                <a:cubicBezTo>
                  <a:pt x="612026" y="1078961"/>
                  <a:pt x="627091" y="1077485"/>
                  <a:pt x="641909" y="1074534"/>
                </a:cubicBezTo>
                <a:cubicBezTo>
                  <a:pt x="656727" y="1071584"/>
                  <a:pt x="671218" y="1067191"/>
                  <a:pt x="685184" y="1061404"/>
                </a:cubicBezTo>
                <a:cubicBezTo>
                  <a:pt x="699134" y="1055618"/>
                  <a:pt x="712493" y="1048488"/>
                  <a:pt x="725066" y="1040094"/>
                </a:cubicBezTo>
                <a:cubicBezTo>
                  <a:pt x="737622" y="1031685"/>
                  <a:pt x="749326" y="1022080"/>
                  <a:pt x="760014" y="1011392"/>
                </a:cubicBezTo>
                <a:cubicBezTo>
                  <a:pt x="770701" y="1000721"/>
                  <a:pt x="780307" y="989017"/>
                  <a:pt x="788700" y="976444"/>
                </a:cubicBezTo>
                <a:cubicBezTo>
                  <a:pt x="793765" y="968248"/>
                  <a:pt x="798306" y="959757"/>
                  <a:pt x="802305" y="950988"/>
                </a:cubicBezTo>
                <a:cubicBezTo>
                  <a:pt x="797650" y="939234"/>
                  <a:pt x="793978" y="927121"/>
                  <a:pt x="791306" y="914761"/>
                </a:cubicBezTo>
                <a:cubicBezTo>
                  <a:pt x="788356" y="899943"/>
                  <a:pt x="786880" y="884862"/>
                  <a:pt x="786880" y="869749"/>
                </a:cubicBezTo>
                <a:cubicBezTo>
                  <a:pt x="786913" y="858192"/>
                  <a:pt x="787831" y="846636"/>
                  <a:pt x="789601" y="835211"/>
                </a:cubicBezTo>
                <a:cubicBezTo>
                  <a:pt x="791372" y="823785"/>
                  <a:pt x="793995" y="812508"/>
                  <a:pt x="797453" y="801476"/>
                </a:cubicBezTo>
                <a:cubicBezTo>
                  <a:pt x="800764" y="801820"/>
                  <a:pt x="804075" y="802083"/>
                  <a:pt x="807403" y="802279"/>
                </a:cubicBezTo>
                <a:cubicBezTo>
                  <a:pt x="792290" y="802263"/>
                  <a:pt x="777225" y="800787"/>
                  <a:pt x="762407" y="797837"/>
                </a:cubicBezTo>
                <a:cubicBezTo>
                  <a:pt x="747589" y="794886"/>
                  <a:pt x="733082" y="790493"/>
                  <a:pt x="719132" y="784706"/>
                </a:cubicBezTo>
                <a:cubicBezTo>
                  <a:pt x="705166" y="778920"/>
                  <a:pt x="691806" y="771790"/>
                  <a:pt x="679250" y="763397"/>
                </a:cubicBezTo>
                <a:cubicBezTo>
                  <a:pt x="666694" y="755005"/>
                  <a:pt x="654974" y="745399"/>
                  <a:pt x="644286" y="734711"/>
                </a:cubicBezTo>
                <a:cubicBezTo>
                  <a:pt x="643647" y="733940"/>
                  <a:pt x="643024" y="733170"/>
                  <a:pt x="642401" y="732400"/>
                </a:cubicBezTo>
                <a:close/>
                <a:moveTo>
                  <a:pt x="598437" y="275881"/>
                </a:moveTo>
                <a:cubicBezTo>
                  <a:pt x="471038" y="275881"/>
                  <a:pt x="367769" y="379152"/>
                  <a:pt x="367769" y="506534"/>
                </a:cubicBezTo>
                <a:cubicBezTo>
                  <a:pt x="367769" y="506550"/>
                  <a:pt x="367769" y="506550"/>
                  <a:pt x="367769" y="506550"/>
                </a:cubicBezTo>
                <a:cubicBezTo>
                  <a:pt x="367769" y="633932"/>
                  <a:pt x="471038" y="737203"/>
                  <a:pt x="598437" y="737203"/>
                </a:cubicBezTo>
                <a:cubicBezTo>
                  <a:pt x="613354" y="737022"/>
                  <a:pt x="628238" y="735399"/>
                  <a:pt x="642843" y="732351"/>
                </a:cubicBezTo>
                <a:cubicBezTo>
                  <a:pt x="600437" y="689388"/>
                  <a:pt x="576570" y="631507"/>
                  <a:pt x="576341" y="571135"/>
                </a:cubicBezTo>
                <a:cubicBezTo>
                  <a:pt x="576603" y="460833"/>
                  <a:pt x="654924" y="366153"/>
                  <a:pt x="763227" y="345203"/>
                </a:cubicBezTo>
                <a:cubicBezTo>
                  <a:pt x="719853" y="300880"/>
                  <a:pt x="660449" y="275898"/>
                  <a:pt x="598437" y="275881"/>
                </a:cubicBezTo>
                <a:close/>
                <a:moveTo>
                  <a:pt x="64762" y="723286"/>
                </a:moveTo>
                <a:cubicBezTo>
                  <a:pt x="23159" y="680273"/>
                  <a:pt x="-85" y="622770"/>
                  <a:pt x="-85" y="562923"/>
                </a:cubicBezTo>
                <a:cubicBezTo>
                  <a:pt x="-85" y="435540"/>
                  <a:pt x="103185" y="332270"/>
                  <a:pt x="230567" y="332270"/>
                </a:cubicBezTo>
                <a:cubicBezTo>
                  <a:pt x="234665" y="332270"/>
                  <a:pt x="238747" y="332369"/>
                  <a:pt x="242845" y="332598"/>
                </a:cubicBezTo>
                <a:moveTo>
                  <a:pt x="687151" y="1059880"/>
                </a:moveTo>
                <a:cubicBezTo>
                  <a:pt x="689971" y="1059781"/>
                  <a:pt x="692806" y="1059732"/>
                  <a:pt x="695626" y="1059716"/>
                </a:cubicBezTo>
                <a:cubicBezTo>
                  <a:pt x="756244" y="1059716"/>
                  <a:pt x="814419" y="1083583"/>
                  <a:pt x="857579" y="1126137"/>
                </a:cubicBezTo>
                <a:moveTo>
                  <a:pt x="1480312" y="818425"/>
                </a:moveTo>
                <a:cubicBezTo>
                  <a:pt x="1516113" y="860225"/>
                  <a:pt x="1535783" y="913449"/>
                  <a:pt x="1535783" y="968478"/>
                </a:cubicBezTo>
                <a:lnTo>
                  <a:pt x="1535783" y="968478"/>
                </a:lnTo>
                <a:cubicBezTo>
                  <a:pt x="1535783" y="1095877"/>
                  <a:pt x="1432513" y="1199146"/>
                  <a:pt x="1305115" y="1199146"/>
                </a:cubicBezTo>
                <a:cubicBezTo>
                  <a:pt x="1291280" y="1199146"/>
                  <a:pt x="1277478" y="1197901"/>
                  <a:pt x="1263856" y="1195426"/>
                </a:cubicBezTo>
                <a:moveTo>
                  <a:pt x="1027614" y="639342"/>
                </a:moveTo>
                <a:cubicBezTo>
                  <a:pt x="997895" y="736071"/>
                  <a:pt x="908607" y="802148"/>
                  <a:pt x="807403" y="802263"/>
                </a:cubicBezTo>
                <a:cubicBezTo>
                  <a:pt x="804075" y="802083"/>
                  <a:pt x="800764" y="801804"/>
                  <a:pt x="797453" y="801476"/>
                </a:cubicBezTo>
                <a:cubicBezTo>
                  <a:pt x="790519" y="823572"/>
                  <a:pt x="786962" y="846587"/>
                  <a:pt x="786880" y="869749"/>
                </a:cubicBezTo>
                <a:cubicBezTo>
                  <a:pt x="786880" y="997147"/>
                  <a:pt x="890150" y="1100417"/>
                  <a:pt x="1017549" y="1100417"/>
                </a:cubicBezTo>
                <a:cubicBezTo>
                  <a:pt x="1017549" y="1100417"/>
                  <a:pt x="1017549" y="1100417"/>
                  <a:pt x="1017549" y="1100417"/>
                </a:cubicBezTo>
                <a:cubicBezTo>
                  <a:pt x="1144932" y="1100417"/>
                  <a:pt x="1248201" y="997147"/>
                  <a:pt x="1248201" y="869765"/>
                </a:cubicBezTo>
                <a:cubicBezTo>
                  <a:pt x="1248201" y="869749"/>
                  <a:pt x="1248201" y="869749"/>
                  <a:pt x="1248201" y="869749"/>
                </a:cubicBezTo>
                <a:cubicBezTo>
                  <a:pt x="1248185" y="746283"/>
                  <a:pt x="1150964" y="644736"/>
                  <a:pt x="1027614" y="639342"/>
                </a:cubicBezTo>
                <a:close/>
                <a:moveTo>
                  <a:pt x="1038055" y="571610"/>
                </a:moveTo>
                <a:cubicBezTo>
                  <a:pt x="1038055" y="698993"/>
                  <a:pt x="934786" y="802263"/>
                  <a:pt x="807403" y="802263"/>
                </a:cubicBezTo>
                <a:cubicBezTo>
                  <a:pt x="680004" y="802263"/>
                  <a:pt x="576734" y="698993"/>
                  <a:pt x="576734" y="571610"/>
                </a:cubicBezTo>
                <a:cubicBezTo>
                  <a:pt x="576734" y="444211"/>
                  <a:pt x="680004" y="340942"/>
                  <a:pt x="807403" y="340942"/>
                </a:cubicBezTo>
                <a:cubicBezTo>
                  <a:pt x="934786" y="340942"/>
                  <a:pt x="1038055" y="444211"/>
                  <a:pt x="1038055" y="571610"/>
                </a:cubicBezTo>
                <a:close/>
                <a:moveTo>
                  <a:pt x="486398" y="306109"/>
                </a:moveTo>
                <a:cubicBezTo>
                  <a:pt x="477890" y="281717"/>
                  <a:pt x="473563" y="256064"/>
                  <a:pt x="473563" y="230230"/>
                </a:cubicBezTo>
                <a:cubicBezTo>
                  <a:pt x="473563" y="102831"/>
                  <a:pt x="576833" y="-439"/>
                  <a:pt x="704215" y="-439"/>
                </a:cubicBezTo>
                <a:cubicBezTo>
                  <a:pt x="768570" y="-439"/>
                  <a:pt x="829991" y="26444"/>
                  <a:pt x="873660" y="73719"/>
                </a:cubicBezTo>
                <a:moveTo>
                  <a:pt x="873676" y="73751"/>
                </a:moveTo>
                <a:cubicBezTo>
                  <a:pt x="856399" y="73751"/>
                  <a:pt x="839171" y="75702"/>
                  <a:pt x="822336" y="79538"/>
                </a:cubicBezTo>
                <a:cubicBezTo>
                  <a:pt x="805502" y="83390"/>
                  <a:pt x="789142" y="89111"/>
                  <a:pt x="773586" y="96602"/>
                </a:cubicBezTo>
                <a:cubicBezTo>
                  <a:pt x="758030" y="104093"/>
                  <a:pt x="743359" y="113305"/>
                  <a:pt x="729852" y="124075"/>
                </a:cubicBezTo>
                <a:cubicBezTo>
                  <a:pt x="716345" y="134845"/>
                  <a:pt x="704100" y="147106"/>
                  <a:pt x="693331" y="160613"/>
                </a:cubicBezTo>
                <a:cubicBezTo>
                  <a:pt x="682561" y="174103"/>
                  <a:pt x="673333" y="188774"/>
                  <a:pt x="665841" y="204347"/>
                </a:cubicBezTo>
                <a:cubicBezTo>
                  <a:pt x="658350" y="219903"/>
                  <a:pt x="652629" y="236245"/>
                  <a:pt x="648794" y="253097"/>
                </a:cubicBezTo>
                <a:cubicBezTo>
                  <a:pt x="647171" y="262309"/>
                  <a:pt x="646138" y="271603"/>
                  <a:pt x="645647" y="280947"/>
                </a:cubicBezTo>
                <a:cubicBezTo>
                  <a:pt x="660088" y="283914"/>
                  <a:pt x="674218" y="288274"/>
                  <a:pt x="687823" y="293929"/>
                </a:cubicBezTo>
                <a:cubicBezTo>
                  <a:pt x="701937" y="299880"/>
                  <a:pt x="715428" y="307207"/>
                  <a:pt x="728082" y="315812"/>
                </a:cubicBezTo>
                <a:cubicBezTo>
                  <a:pt x="740737" y="324419"/>
                  <a:pt x="752506" y="334270"/>
                  <a:pt x="763227" y="345220"/>
                </a:cubicBezTo>
                <a:cubicBezTo>
                  <a:pt x="761948" y="345581"/>
                  <a:pt x="760686" y="345958"/>
                  <a:pt x="759424" y="346351"/>
                </a:cubicBezTo>
                <a:cubicBezTo>
                  <a:pt x="775176" y="342876"/>
                  <a:pt x="791273" y="341056"/>
                  <a:pt x="807403" y="340942"/>
                </a:cubicBezTo>
                <a:cubicBezTo>
                  <a:pt x="824680" y="340942"/>
                  <a:pt x="841892" y="342876"/>
                  <a:pt x="858727" y="346728"/>
                </a:cubicBezTo>
                <a:cubicBezTo>
                  <a:pt x="875561" y="350563"/>
                  <a:pt x="891921" y="356285"/>
                  <a:pt x="907476" y="363792"/>
                </a:cubicBezTo>
                <a:cubicBezTo>
                  <a:pt x="923033" y="371283"/>
                  <a:pt x="937703" y="380496"/>
                  <a:pt x="951210" y="391265"/>
                </a:cubicBezTo>
                <a:cubicBezTo>
                  <a:pt x="964717" y="402035"/>
                  <a:pt x="976962" y="414280"/>
                  <a:pt x="987732" y="427787"/>
                </a:cubicBezTo>
                <a:cubicBezTo>
                  <a:pt x="989076" y="429852"/>
                  <a:pt x="990387" y="431917"/>
                  <a:pt x="991650" y="434015"/>
                </a:cubicBezTo>
                <a:cubicBezTo>
                  <a:pt x="994453" y="430377"/>
                  <a:pt x="997370" y="426836"/>
                  <a:pt x="1000386" y="423377"/>
                </a:cubicBezTo>
                <a:cubicBezTo>
                  <a:pt x="1011074" y="412689"/>
                  <a:pt x="1022778" y="403084"/>
                  <a:pt x="1035351" y="394691"/>
                </a:cubicBezTo>
                <a:cubicBezTo>
                  <a:pt x="1047907" y="386299"/>
                  <a:pt x="1061267" y="379152"/>
                  <a:pt x="1075233" y="373382"/>
                </a:cubicBezTo>
                <a:cubicBezTo>
                  <a:pt x="1081527" y="371152"/>
                  <a:pt x="1087936" y="369218"/>
                  <a:pt x="1094411" y="367562"/>
                </a:cubicBezTo>
                <a:cubicBezTo>
                  <a:pt x="1095903" y="363661"/>
                  <a:pt x="1097280" y="359727"/>
                  <a:pt x="1098542" y="355744"/>
                </a:cubicBezTo>
                <a:cubicBezTo>
                  <a:pt x="1102394" y="338909"/>
                  <a:pt x="1104328" y="321697"/>
                  <a:pt x="1104328" y="304420"/>
                </a:cubicBezTo>
                <a:cubicBezTo>
                  <a:pt x="1104328" y="298667"/>
                  <a:pt x="1104115" y="292913"/>
                  <a:pt x="1103689" y="287192"/>
                </a:cubicBezTo>
                <a:cubicBezTo>
                  <a:pt x="1103263" y="281455"/>
                  <a:pt x="1102607" y="275734"/>
                  <a:pt x="1101755" y="270046"/>
                </a:cubicBezTo>
                <a:cubicBezTo>
                  <a:pt x="1100902" y="264358"/>
                  <a:pt x="1099821" y="258703"/>
                  <a:pt x="1098542" y="253097"/>
                </a:cubicBezTo>
                <a:cubicBezTo>
                  <a:pt x="1097263" y="247474"/>
                  <a:pt x="1095772" y="241917"/>
                  <a:pt x="1094083" y="236426"/>
                </a:cubicBezTo>
                <a:cubicBezTo>
                  <a:pt x="1092395" y="230935"/>
                  <a:pt x="1090494" y="225493"/>
                  <a:pt x="1088395" y="220149"/>
                </a:cubicBezTo>
                <a:cubicBezTo>
                  <a:pt x="1086281" y="214788"/>
                  <a:pt x="1083986" y="209527"/>
                  <a:pt x="1081478" y="204347"/>
                </a:cubicBezTo>
                <a:cubicBezTo>
                  <a:pt x="1078987" y="199150"/>
                  <a:pt x="1076298" y="194069"/>
                  <a:pt x="1073430" y="189086"/>
                </a:cubicBezTo>
                <a:cubicBezTo>
                  <a:pt x="1070544" y="184102"/>
                  <a:pt x="1067496" y="179234"/>
                  <a:pt x="1064250" y="174481"/>
                </a:cubicBezTo>
                <a:cubicBezTo>
                  <a:pt x="1061004" y="169727"/>
                  <a:pt x="1057595" y="165104"/>
                  <a:pt x="1054005" y="160613"/>
                </a:cubicBezTo>
                <a:cubicBezTo>
                  <a:pt x="1050415" y="156105"/>
                  <a:pt x="1046661" y="151745"/>
                  <a:pt x="1042760" y="147532"/>
                </a:cubicBezTo>
                <a:cubicBezTo>
                  <a:pt x="1038842" y="143303"/>
                  <a:pt x="1034777" y="139237"/>
                  <a:pt x="1030564" y="135320"/>
                </a:cubicBezTo>
                <a:cubicBezTo>
                  <a:pt x="1026351" y="131419"/>
                  <a:pt x="1021991" y="127665"/>
                  <a:pt x="1017483" y="124075"/>
                </a:cubicBezTo>
                <a:cubicBezTo>
                  <a:pt x="1012992" y="120485"/>
                  <a:pt x="1008353" y="117076"/>
                  <a:pt x="1003599" y="113830"/>
                </a:cubicBezTo>
                <a:cubicBezTo>
                  <a:pt x="998846" y="110601"/>
                  <a:pt x="993977" y="107535"/>
                  <a:pt x="988994" y="104650"/>
                </a:cubicBezTo>
                <a:cubicBezTo>
                  <a:pt x="984011" y="101782"/>
                  <a:pt x="978929" y="99094"/>
                  <a:pt x="973749" y="96602"/>
                </a:cubicBezTo>
                <a:cubicBezTo>
                  <a:pt x="968570" y="94110"/>
                  <a:pt x="963291" y="91799"/>
                  <a:pt x="957931" y="89701"/>
                </a:cubicBezTo>
                <a:cubicBezTo>
                  <a:pt x="952587" y="87603"/>
                  <a:pt x="947145" y="85701"/>
                  <a:pt x="941654" y="83996"/>
                </a:cubicBezTo>
                <a:cubicBezTo>
                  <a:pt x="936162" y="82308"/>
                  <a:pt x="930606" y="80816"/>
                  <a:pt x="924999" y="79538"/>
                </a:cubicBezTo>
                <a:cubicBezTo>
                  <a:pt x="919393" y="78259"/>
                  <a:pt x="913738" y="77194"/>
                  <a:pt x="908050" y="76325"/>
                </a:cubicBezTo>
                <a:cubicBezTo>
                  <a:pt x="902362" y="75473"/>
                  <a:pt x="896641" y="74833"/>
                  <a:pt x="890904" y="74391"/>
                </a:cubicBezTo>
                <a:cubicBezTo>
                  <a:pt x="885167" y="73964"/>
                  <a:pt x="879430" y="73751"/>
                  <a:pt x="873676" y="73751"/>
                </a:cubicBezTo>
                <a:close/>
                <a:moveTo>
                  <a:pt x="369719" y="488863"/>
                </a:moveTo>
                <a:cubicBezTo>
                  <a:pt x="288513" y="450965"/>
                  <a:pt x="236600" y="369464"/>
                  <a:pt x="236600" y="279848"/>
                </a:cubicBezTo>
                <a:cubicBezTo>
                  <a:pt x="236600" y="152449"/>
                  <a:pt x="339886" y="49180"/>
                  <a:pt x="467268" y="49180"/>
                </a:cubicBezTo>
                <a:cubicBezTo>
                  <a:pt x="494446" y="49180"/>
                  <a:pt x="521411" y="53983"/>
                  <a:pt x="546901" y="63359"/>
                </a:cubicBezTo>
                <a:moveTo>
                  <a:pt x="1407139" y="377856"/>
                </a:moveTo>
                <a:cubicBezTo>
                  <a:pt x="1527964" y="386348"/>
                  <a:pt x="1621628" y="486830"/>
                  <a:pt x="1621628" y="607935"/>
                </a:cubicBezTo>
                <a:lnTo>
                  <a:pt x="1621628" y="607935"/>
                </a:lnTo>
                <a:cubicBezTo>
                  <a:pt x="1621628" y="735334"/>
                  <a:pt x="1518358" y="838604"/>
                  <a:pt x="1390960" y="838604"/>
                </a:cubicBezTo>
                <a:cubicBezTo>
                  <a:pt x="1343374" y="838604"/>
                  <a:pt x="1296951" y="823884"/>
                  <a:pt x="1258053" y="796460"/>
                </a:cubicBezTo>
                <a:moveTo>
                  <a:pt x="1024581" y="646473"/>
                </a:moveTo>
                <a:cubicBezTo>
                  <a:pt x="1025647" y="644112"/>
                  <a:pt x="1026663" y="641735"/>
                  <a:pt x="1027630" y="639342"/>
                </a:cubicBezTo>
                <a:cubicBezTo>
                  <a:pt x="1042301" y="639981"/>
                  <a:pt x="1056873" y="642030"/>
                  <a:pt x="1071167" y="645440"/>
                </a:cubicBezTo>
                <a:cubicBezTo>
                  <a:pt x="1085445" y="648850"/>
                  <a:pt x="1099378" y="653620"/>
                  <a:pt x="1112754" y="659685"/>
                </a:cubicBezTo>
                <a:cubicBezTo>
                  <a:pt x="1126130" y="665750"/>
                  <a:pt x="1138899" y="673061"/>
                  <a:pt x="1150882" y="681552"/>
                </a:cubicBezTo>
                <a:cubicBezTo>
                  <a:pt x="1162864" y="690043"/>
                  <a:pt x="1174011" y="699665"/>
                  <a:pt x="1184174" y="710271"/>
                </a:cubicBezTo>
                <a:cubicBezTo>
                  <a:pt x="1194337" y="720876"/>
                  <a:pt x="1203451" y="732433"/>
                  <a:pt x="1211401" y="744776"/>
                </a:cubicBezTo>
                <a:cubicBezTo>
                  <a:pt x="1219368" y="757119"/>
                  <a:pt x="1226138" y="770200"/>
                  <a:pt x="1231613" y="783822"/>
                </a:cubicBezTo>
                <a:cubicBezTo>
                  <a:pt x="1233891" y="790427"/>
                  <a:pt x="1235858" y="797115"/>
                  <a:pt x="1237530" y="803902"/>
                </a:cubicBezTo>
                <a:cubicBezTo>
                  <a:pt x="1242317" y="802607"/>
                  <a:pt x="1247070" y="801180"/>
                  <a:pt x="1251758" y="799575"/>
                </a:cubicBezTo>
                <a:cubicBezTo>
                  <a:pt x="1265725" y="793805"/>
                  <a:pt x="1279084" y="786657"/>
                  <a:pt x="1291640" y="778265"/>
                </a:cubicBezTo>
                <a:cubicBezTo>
                  <a:pt x="1304213" y="769872"/>
                  <a:pt x="1315917" y="760266"/>
                  <a:pt x="1326588" y="749579"/>
                </a:cubicBezTo>
                <a:cubicBezTo>
                  <a:pt x="1337276" y="738908"/>
                  <a:pt x="1346881" y="727187"/>
                  <a:pt x="1355290" y="714631"/>
                </a:cubicBezTo>
                <a:cubicBezTo>
                  <a:pt x="1363683" y="702058"/>
                  <a:pt x="1370814" y="688715"/>
                  <a:pt x="1376600" y="674749"/>
                </a:cubicBezTo>
                <a:cubicBezTo>
                  <a:pt x="1382386" y="660800"/>
                  <a:pt x="1386780" y="646292"/>
                  <a:pt x="1389730" y="631474"/>
                </a:cubicBezTo>
                <a:cubicBezTo>
                  <a:pt x="1392681" y="616656"/>
                  <a:pt x="1394156" y="601592"/>
                  <a:pt x="1394156" y="586478"/>
                </a:cubicBezTo>
                <a:cubicBezTo>
                  <a:pt x="1394156" y="581233"/>
                  <a:pt x="1393976" y="575987"/>
                  <a:pt x="1393615" y="570741"/>
                </a:cubicBezTo>
                <a:cubicBezTo>
                  <a:pt x="1393255" y="565496"/>
                  <a:pt x="1392714" y="560267"/>
                  <a:pt x="1392009" y="555071"/>
                </a:cubicBezTo>
                <a:cubicBezTo>
                  <a:pt x="1391287" y="549874"/>
                  <a:pt x="1390402" y="544695"/>
                  <a:pt x="1389320" y="539547"/>
                </a:cubicBezTo>
                <a:cubicBezTo>
                  <a:pt x="1388255" y="534417"/>
                  <a:pt x="1387025" y="529302"/>
                  <a:pt x="1385599" y="524254"/>
                </a:cubicBezTo>
                <a:cubicBezTo>
                  <a:pt x="1384190" y="519188"/>
                  <a:pt x="1382600" y="514189"/>
                  <a:pt x="1380846" y="509238"/>
                </a:cubicBezTo>
                <a:cubicBezTo>
                  <a:pt x="1379075" y="504288"/>
                  <a:pt x="1377157" y="499403"/>
                  <a:pt x="1375059" y="494584"/>
                </a:cubicBezTo>
                <a:cubicBezTo>
                  <a:pt x="1372978" y="489765"/>
                  <a:pt x="1370715" y="485027"/>
                  <a:pt x="1368289" y="480356"/>
                </a:cubicBezTo>
                <a:cubicBezTo>
                  <a:pt x="1365880" y="475701"/>
                  <a:pt x="1363306" y="471128"/>
                  <a:pt x="1360585" y="466635"/>
                </a:cubicBezTo>
                <a:cubicBezTo>
                  <a:pt x="1357848" y="462144"/>
                  <a:pt x="1354963" y="457751"/>
                  <a:pt x="1351930" y="453456"/>
                </a:cubicBezTo>
                <a:cubicBezTo>
                  <a:pt x="1348914" y="449178"/>
                  <a:pt x="1345734" y="444982"/>
                  <a:pt x="1342423" y="440917"/>
                </a:cubicBezTo>
                <a:cubicBezTo>
                  <a:pt x="1339112" y="436835"/>
                  <a:pt x="1335653" y="432884"/>
                  <a:pt x="1332079" y="429049"/>
                </a:cubicBezTo>
                <a:cubicBezTo>
                  <a:pt x="1328490" y="425197"/>
                  <a:pt x="1324768" y="421492"/>
                  <a:pt x="1320933" y="417902"/>
                </a:cubicBezTo>
                <a:cubicBezTo>
                  <a:pt x="1317097" y="414312"/>
                  <a:pt x="1313130" y="410870"/>
                  <a:pt x="1309065" y="407559"/>
                </a:cubicBezTo>
                <a:cubicBezTo>
                  <a:pt x="1304983" y="404248"/>
                  <a:pt x="1300803" y="401068"/>
                  <a:pt x="1296509" y="398035"/>
                </a:cubicBezTo>
                <a:cubicBezTo>
                  <a:pt x="1292214" y="395019"/>
                  <a:pt x="1287821" y="392134"/>
                  <a:pt x="1283346" y="389397"/>
                </a:cubicBezTo>
                <a:cubicBezTo>
                  <a:pt x="1278854" y="386675"/>
                  <a:pt x="1274281" y="384102"/>
                  <a:pt x="1269609" y="381676"/>
                </a:cubicBezTo>
                <a:cubicBezTo>
                  <a:pt x="1264954" y="379266"/>
                  <a:pt x="1260200" y="377004"/>
                  <a:pt x="1255381" y="374922"/>
                </a:cubicBezTo>
                <a:cubicBezTo>
                  <a:pt x="1250578" y="372824"/>
                  <a:pt x="1245693" y="370890"/>
                  <a:pt x="1240743" y="369136"/>
                </a:cubicBezTo>
                <a:cubicBezTo>
                  <a:pt x="1235793" y="367382"/>
                  <a:pt x="1230777" y="365792"/>
                  <a:pt x="1225728" y="364382"/>
                </a:cubicBezTo>
                <a:cubicBezTo>
                  <a:pt x="1220663" y="362956"/>
                  <a:pt x="1215565" y="361710"/>
                  <a:pt x="1210418" y="360645"/>
                </a:cubicBezTo>
                <a:cubicBezTo>
                  <a:pt x="1205287" y="359579"/>
                  <a:pt x="1200107" y="358678"/>
                  <a:pt x="1194911" y="357973"/>
                </a:cubicBezTo>
                <a:cubicBezTo>
                  <a:pt x="1189698" y="357252"/>
                  <a:pt x="1184469" y="356711"/>
                  <a:pt x="1179240" y="356350"/>
                </a:cubicBezTo>
                <a:cubicBezTo>
                  <a:pt x="1173995" y="356006"/>
                  <a:pt x="1168749" y="355826"/>
                  <a:pt x="1163504" y="355826"/>
                </a:cubicBezTo>
                <a:cubicBezTo>
                  <a:pt x="1148390" y="355826"/>
                  <a:pt x="1133310" y="357301"/>
                  <a:pt x="1118491" y="360251"/>
                </a:cubicBezTo>
                <a:cubicBezTo>
                  <a:pt x="1103673" y="363202"/>
                  <a:pt x="1089182" y="367595"/>
                  <a:pt x="1075216" y="373382"/>
                </a:cubicBezTo>
                <a:cubicBezTo>
                  <a:pt x="1061267" y="379168"/>
                  <a:pt x="1047907" y="386299"/>
                  <a:pt x="1035334" y="394691"/>
                </a:cubicBezTo>
                <a:cubicBezTo>
                  <a:pt x="1022778" y="403084"/>
                  <a:pt x="1011074" y="412689"/>
                  <a:pt x="1000386" y="423377"/>
                </a:cubicBezTo>
                <a:cubicBezTo>
                  <a:pt x="997338" y="426869"/>
                  <a:pt x="994387" y="430459"/>
                  <a:pt x="991551" y="434147"/>
                </a:cubicBezTo>
                <a:cubicBezTo>
                  <a:pt x="994190" y="437179"/>
                  <a:pt x="996731" y="440294"/>
                  <a:pt x="999206" y="443458"/>
                </a:cubicBezTo>
                <a:cubicBezTo>
                  <a:pt x="1007599" y="456030"/>
                  <a:pt x="1014729" y="469390"/>
                  <a:pt x="1020516" y="483340"/>
                </a:cubicBezTo>
                <a:cubicBezTo>
                  <a:pt x="1026302" y="497305"/>
                  <a:pt x="1030695" y="511796"/>
                  <a:pt x="1033646" y="526614"/>
                </a:cubicBezTo>
                <a:cubicBezTo>
                  <a:pt x="1036596" y="541433"/>
                  <a:pt x="1038072" y="556496"/>
                  <a:pt x="1038072" y="571610"/>
                </a:cubicBezTo>
                <a:cubicBezTo>
                  <a:pt x="1038072" y="586724"/>
                  <a:pt x="1036596" y="601788"/>
                  <a:pt x="1033646" y="616607"/>
                </a:cubicBezTo>
                <a:cubicBezTo>
                  <a:pt x="1031302" y="626770"/>
                  <a:pt x="1028269" y="636736"/>
                  <a:pt x="1024581" y="646473"/>
                </a:cubicBezTo>
                <a:close/>
                <a:moveTo>
                  <a:pt x="1035564" y="140303"/>
                </a:moveTo>
                <a:cubicBezTo>
                  <a:pt x="1077265" y="104864"/>
                  <a:pt x="1130212" y="85406"/>
                  <a:pt x="1184944" y="85406"/>
                </a:cubicBezTo>
                <a:cubicBezTo>
                  <a:pt x="1312327" y="85406"/>
                  <a:pt x="1415597" y="188676"/>
                  <a:pt x="1415597" y="316075"/>
                </a:cubicBezTo>
                <a:lnTo>
                  <a:pt x="1415597" y="316075"/>
                </a:lnTo>
                <a:cubicBezTo>
                  <a:pt x="1415597" y="371070"/>
                  <a:pt x="1395959" y="424246"/>
                  <a:pt x="1360208" y="466029"/>
                </a:cubicBezTo>
              </a:path>
            </a:pathLst>
          </a:custGeom>
          <a:noFill/>
          <a:ln w="2880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746FB1D-FD27-B87F-1FBA-1833F5E22794}"/>
              </a:ext>
            </a:extLst>
          </p:cNvPr>
          <p:cNvSpPr/>
          <p:nvPr/>
        </p:nvSpPr>
        <p:spPr>
          <a:xfrm rot="1800001">
            <a:off x="7225586" y="2832591"/>
            <a:ext cx="1074176" cy="146973"/>
          </a:xfrm>
          <a:custGeom>
            <a:avLst/>
            <a:gdLst>
              <a:gd name="connsiteX0" fmla="*/ 350 w 1166688"/>
              <a:gd name="connsiteY0" fmla="*/ -283 h 333503"/>
              <a:gd name="connsiteX1" fmla="*/ 1167039 w 1166688"/>
              <a:gd name="connsiteY1" fmla="*/ 333220 h 333503"/>
              <a:gd name="connsiteX0" fmla="*/ 0 w 1156199"/>
              <a:gd name="connsiteY0" fmla="*/ 174905 h 195681"/>
              <a:gd name="connsiteX1" fmla="*/ 1156198 w 1156199"/>
              <a:gd name="connsiteY1" fmla="*/ 20777 h 195681"/>
              <a:gd name="connsiteX0" fmla="*/ 0 w 1156198"/>
              <a:gd name="connsiteY0" fmla="*/ 192443 h 192442"/>
              <a:gd name="connsiteX1" fmla="*/ 1156198 w 1156198"/>
              <a:gd name="connsiteY1" fmla="*/ 38315 h 192442"/>
              <a:gd name="connsiteX0" fmla="*/ 0 w 1156198"/>
              <a:gd name="connsiteY0" fmla="*/ 154128 h 154128"/>
              <a:gd name="connsiteX1" fmla="*/ 1156198 w 1156198"/>
              <a:gd name="connsiteY1" fmla="*/ 0 h 154128"/>
              <a:gd name="connsiteX0" fmla="*/ 0 w 1156198"/>
              <a:gd name="connsiteY0" fmla="*/ 154128 h 154128"/>
              <a:gd name="connsiteX1" fmla="*/ 1156198 w 1156198"/>
              <a:gd name="connsiteY1" fmla="*/ 0 h 154128"/>
              <a:gd name="connsiteX0" fmla="*/ 0 w 1132527"/>
              <a:gd name="connsiteY0" fmla="*/ 154957 h 154957"/>
              <a:gd name="connsiteX1" fmla="*/ 1132527 w 1132527"/>
              <a:gd name="connsiteY1" fmla="*/ 0 h 154957"/>
              <a:gd name="connsiteX0" fmla="*/ 0 w 1132527"/>
              <a:gd name="connsiteY0" fmla="*/ 154957 h 154957"/>
              <a:gd name="connsiteX1" fmla="*/ 1132527 w 1132527"/>
              <a:gd name="connsiteY1" fmla="*/ 0 h 15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2527" h="154957">
                <a:moveTo>
                  <a:pt x="0" y="154957"/>
                </a:moveTo>
                <a:lnTo>
                  <a:pt x="1132527" y="0"/>
                </a:lnTo>
              </a:path>
            </a:pathLst>
          </a:custGeom>
          <a:noFill/>
          <a:ln w="54002" cap="flat">
            <a:solidFill>
              <a:srgbClr val="000000"/>
            </a:solidFill>
            <a:prstDash val="solid"/>
            <a:miter/>
            <a:headEnd type="arrow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1DD1EA4-234C-0A33-163A-DB4FCCF6BB62}"/>
              </a:ext>
            </a:extLst>
          </p:cNvPr>
          <p:cNvSpPr/>
          <p:nvPr/>
        </p:nvSpPr>
        <p:spPr>
          <a:xfrm>
            <a:off x="10183189" y="4425063"/>
            <a:ext cx="818186" cy="458911"/>
          </a:xfrm>
          <a:custGeom>
            <a:avLst/>
            <a:gdLst>
              <a:gd name="connsiteX0" fmla="*/ 862813 w 862631"/>
              <a:gd name="connsiteY0" fmla="*/ 483626 h 483840"/>
              <a:gd name="connsiteX1" fmla="*/ 182 w 862631"/>
              <a:gd name="connsiteY1" fmla="*/ -214 h 4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2631" h="483840">
                <a:moveTo>
                  <a:pt x="862813" y="483626"/>
                </a:moveTo>
                <a:lnTo>
                  <a:pt x="182" y="-214"/>
                </a:lnTo>
              </a:path>
            </a:pathLst>
          </a:custGeom>
          <a:noFill/>
          <a:ln w="54002" cap="flat">
            <a:solidFill>
              <a:srgbClr val="000000"/>
            </a:solidFill>
            <a:prstDash val="solid"/>
            <a:miter/>
            <a:headEnd type="arrow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218A8E8-DE24-BE16-5920-369092D26852}"/>
              </a:ext>
            </a:extLst>
          </p:cNvPr>
          <p:cNvSpPr/>
          <p:nvPr/>
        </p:nvSpPr>
        <p:spPr>
          <a:xfrm>
            <a:off x="8250373" y="2937213"/>
            <a:ext cx="439005" cy="439039"/>
          </a:xfrm>
          <a:custGeom>
            <a:avLst/>
            <a:gdLst>
              <a:gd name="connsiteX0" fmla="*/ 407034 w 462852"/>
              <a:gd name="connsiteY0" fmla="*/ 80708 h 462888"/>
              <a:gd name="connsiteX1" fmla="*/ 449585 w 462852"/>
              <a:gd name="connsiteY1" fmla="*/ 154473 h 462888"/>
              <a:gd name="connsiteX2" fmla="*/ 446886 w 462852"/>
              <a:gd name="connsiteY2" fmla="*/ 146697 h 462888"/>
              <a:gd name="connsiteX3" fmla="*/ 439974 w 462852"/>
              <a:gd name="connsiteY3" fmla="*/ 130820 h 462888"/>
              <a:gd name="connsiteX4" fmla="*/ 431875 w 462852"/>
              <a:gd name="connsiteY4" fmla="*/ 115521 h 462888"/>
              <a:gd name="connsiteX5" fmla="*/ 422657 w 462852"/>
              <a:gd name="connsiteY5" fmla="*/ 100868 h 462888"/>
              <a:gd name="connsiteX6" fmla="*/ 412398 w 462852"/>
              <a:gd name="connsiteY6" fmla="*/ 86936 h 462888"/>
              <a:gd name="connsiteX7" fmla="*/ 407034 w 462852"/>
              <a:gd name="connsiteY7" fmla="*/ 80708 h 462888"/>
              <a:gd name="connsiteX8" fmla="*/ 267066 w 462852"/>
              <a:gd name="connsiteY8" fmla="*/ 2589 h 462888"/>
              <a:gd name="connsiteX9" fmla="*/ 446418 w 462852"/>
              <a:gd name="connsiteY9" fmla="*/ 313233 h 462888"/>
              <a:gd name="connsiteX10" fmla="*/ 457073 w 462852"/>
              <a:gd name="connsiteY10" fmla="*/ 282740 h 462888"/>
              <a:gd name="connsiteX11" fmla="*/ 462869 w 462852"/>
              <a:gd name="connsiteY11" fmla="*/ 231261 h 462888"/>
              <a:gd name="connsiteX12" fmla="*/ 462221 w 462852"/>
              <a:gd name="connsiteY12" fmla="*/ 213945 h 462888"/>
              <a:gd name="connsiteX13" fmla="*/ 460279 w 462852"/>
              <a:gd name="connsiteY13" fmla="*/ 196736 h 462888"/>
              <a:gd name="connsiteX14" fmla="*/ 457073 w 462852"/>
              <a:gd name="connsiteY14" fmla="*/ 179745 h 462888"/>
              <a:gd name="connsiteX15" fmla="*/ 452610 w 462852"/>
              <a:gd name="connsiteY15" fmla="*/ 163005 h 462888"/>
              <a:gd name="connsiteX16" fmla="*/ 449585 w 462852"/>
              <a:gd name="connsiteY16" fmla="*/ 154473 h 462888"/>
              <a:gd name="connsiteX17" fmla="*/ 407034 w 462852"/>
              <a:gd name="connsiteY17" fmla="*/ 80708 h 462888"/>
              <a:gd name="connsiteX18" fmla="*/ 401093 w 462852"/>
              <a:gd name="connsiteY18" fmla="*/ 73833 h 462888"/>
              <a:gd name="connsiteX19" fmla="*/ 388854 w 462852"/>
              <a:gd name="connsiteY19" fmla="*/ 61592 h 462888"/>
              <a:gd name="connsiteX20" fmla="*/ 375750 w 462852"/>
              <a:gd name="connsiteY20" fmla="*/ 50288 h 462888"/>
              <a:gd name="connsiteX21" fmla="*/ 361817 w 462852"/>
              <a:gd name="connsiteY21" fmla="*/ 40028 h 462888"/>
              <a:gd name="connsiteX22" fmla="*/ 347166 w 462852"/>
              <a:gd name="connsiteY22" fmla="*/ 30813 h 462888"/>
              <a:gd name="connsiteX23" fmla="*/ 331866 w 462852"/>
              <a:gd name="connsiteY23" fmla="*/ 22712 h 462888"/>
              <a:gd name="connsiteX24" fmla="*/ 315989 w 462852"/>
              <a:gd name="connsiteY24" fmla="*/ 15800 h 462888"/>
              <a:gd name="connsiteX25" fmla="*/ 299645 w 462852"/>
              <a:gd name="connsiteY25" fmla="*/ 10076 h 462888"/>
              <a:gd name="connsiteX26" fmla="*/ 282942 w 462852"/>
              <a:gd name="connsiteY26" fmla="*/ 5612 h 462888"/>
              <a:gd name="connsiteX27" fmla="*/ 267066 w 462852"/>
              <a:gd name="connsiteY27" fmla="*/ 2589 h 462888"/>
              <a:gd name="connsiteX28" fmla="*/ 174942 w 462852"/>
              <a:gd name="connsiteY28" fmla="*/ 7340 h 462888"/>
              <a:gd name="connsiteX29" fmla="*/ 396593 w 462852"/>
              <a:gd name="connsiteY29" fmla="*/ 391316 h 462888"/>
              <a:gd name="connsiteX30" fmla="*/ 412398 w 462852"/>
              <a:gd name="connsiteY30" fmla="*/ 375548 h 462888"/>
              <a:gd name="connsiteX31" fmla="*/ 439974 w 462852"/>
              <a:gd name="connsiteY31" fmla="*/ 331665 h 462888"/>
              <a:gd name="connsiteX32" fmla="*/ 446418 w 462852"/>
              <a:gd name="connsiteY32" fmla="*/ 313233 h 462888"/>
              <a:gd name="connsiteX33" fmla="*/ 267066 w 462852"/>
              <a:gd name="connsiteY33" fmla="*/ 2589 h 462888"/>
              <a:gd name="connsiteX34" fmla="*/ 265950 w 462852"/>
              <a:gd name="connsiteY34" fmla="*/ 2372 h 462888"/>
              <a:gd name="connsiteX35" fmla="*/ 248741 w 462852"/>
              <a:gd name="connsiteY35" fmla="*/ 429 h 462888"/>
              <a:gd name="connsiteX36" fmla="*/ 231424 w 462852"/>
              <a:gd name="connsiteY36" fmla="*/ -219 h 462888"/>
              <a:gd name="connsiteX37" fmla="*/ 179945 w 462852"/>
              <a:gd name="connsiteY37" fmla="*/ 5612 h 462888"/>
              <a:gd name="connsiteX38" fmla="*/ 174942 w 462852"/>
              <a:gd name="connsiteY38" fmla="*/ 7340 h 462888"/>
              <a:gd name="connsiteX39" fmla="*/ 100133 w 462852"/>
              <a:gd name="connsiteY39" fmla="*/ 42116 h 462888"/>
              <a:gd name="connsiteX40" fmla="*/ 330066 w 462852"/>
              <a:gd name="connsiteY40" fmla="*/ 440384 h 462888"/>
              <a:gd name="connsiteX41" fmla="*/ 331866 w 462852"/>
              <a:gd name="connsiteY41" fmla="*/ 439772 h 462888"/>
              <a:gd name="connsiteX42" fmla="*/ 375750 w 462852"/>
              <a:gd name="connsiteY42" fmla="*/ 412197 h 462888"/>
              <a:gd name="connsiteX43" fmla="*/ 396593 w 462852"/>
              <a:gd name="connsiteY43" fmla="*/ 391316 h 462888"/>
              <a:gd name="connsiteX44" fmla="*/ 174942 w 462852"/>
              <a:gd name="connsiteY44" fmla="*/ 7377 h 462888"/>
              <a:gd name="connsiteX45" fmla="*/ 131020 w 462852"/>
              <a:gd name="connsiteY45" fmla="*/ 22712 h 462888"/>
              <a:gd name="connsiteX46" fmla="*/ 100133 w 462852"/>
              <a:gd name="connsiteY46" fmla="*/ 42116 h 462888"/>
              <a:gd name="connsiteX47" fmla="*/ 40409 w 462852"/>
              <a:gd name="connsiteY47" fmla="*/ 102993 h 462888"/>
              <a:gd name="connsiteX48" fmla="*/ 247049 w 462852"/>
              <a:gd name="connsiteY48" fmla="*/ 460905 h 462888"/>
              <a:gd name="connsiteX49" fmla="*/ 282942 w 462852"/>
              <a:gd name="connsiteY49" fmla="*/ 456873 h 462888"/>
              <a:gd name="connsiteX50" fmla="*/ 330066 w 462852"/>
              <a:gd name="connsiteY50" fmla="*/ 440384 h 462888"/>
              <a:gd name="connsiteX51" fmla="*/ 100133 w 462852"/>
              <a:gd name="connsiteY51" fmla="*/ 42116 h 462888"/>
              <a:gd name="connsiteX52" fmla="*/ 87137 w 462852"/>
              <a:gd name="connsiteY52" fmla="*/ 50288 h 462888"/>
              <a:gd name="connsiteX53" fmla="*/ 50488 w 462852"/>
              <a:gd name="connsiteY53" fmla="*/ 86936 h 462888"/>
              <a:gd name="connsiteX54" fmla="*/ 40409 w 462852"/>
              <a:gd name="connsiteY54" fmla="*/ 102993 h 462888"/>
              <a:gd name="connsiteX55" fmla="*/ 3186 w 462852"/>
              <a:gd name="connsiteY55" fmla="*/ 202856 h 462888"/>
              <a:gd name="connsiteX56" fmla="*/ 142253 w 462852"/>
              <a:gd name="connsiteY56" fmla="*/ 443697 h 462888"/>
              <a:gd name="connsiteX57" fmla="*/ 179945 w 462852"/>
              <a:gd name="connsiteY57" fmla="*/ 456873 h 462888"/>
              <a:gd name="connsiteX58" fmla="*/ 231462 w 462852"/>
              <a:gd name="connsiteY58" fmla="*/ 462669 h 462888"/>
              <a:gd name="connsiteX59" fmla="*/ 247049 w 462852"/>
              <a:gd name="connsiteY59" fmla="*/ 460905 h 462888"/>
              <a:gd name="connsiteX60" fmla="*/ 40409 w 462852"/>
              <a:gd name="connsiteY60" fmla="*/ 102993 h 462888"/>
              <a:gd name="connsiteX61" fmla="*/ 22913 w 462852"/>
              <a:gd name="connsiteY61" fmla="*/ 130820 h 462888"/>
              <a:gd name="connsiteX62" fmla="*/ 5813 w 462852"/>
              <a:gd name="connsiteY62" fmla="*/ 179745 h 462888"/>
              <a:gd name="connsiteX63" fmla="*/ 3186 w 462852"/>
              <a:gd name="connsiteY63" fmla="*/ 202856 h 462888"/>
              <a:gd name="connsiteX64" fmla="*/ 3186 w 462852"/>
              <a:gd name="connsiteY64" fmla="*/ 202856 h 462888"/>
              <a:gd name="connsiteX65" fmla="*/ 17 w 462852"/>
              <a:gd name="connsiteY65" fmla="*/ 231261 h 462888"/>
              <a:gd name="connsiteX66" fmla="*/ 5813 w 462852"/>
              <a:gd name="connsiteY66" fmla="*/ 282740 h 462888"/>
              <a:gd name="connsiteX67" fmla="*/ 22913 w 462852"/>
              <a:gd name="connsiteY67" fmla="*/ 331665 h 462888"/>
              <a:gd name="connsiteX68" fmla="*/ 50488 w 462852"/>
              <a:gd name="connsiteY68" fmla="*/ 375548 h 462888"/>
              <a:gd name="connsiteX69" fmla="*/ 87137 w 462852"/>
              <a:gd name="connsiteY69" fmla="*/ 412197 h 462888"/>
              <a:gd name="connsiteX70" fmla="*/ 131020 w 462852"/>
              <a:gd name="connsiteY70" fmla="*/ 439772 h 462888"/>
              <a:gd name="connsiteX71" fmla="*/ 142253 w 462852"/>
              <a:gd name="connsiteY71" fmla="*/ 443697 h 46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62852" h="462888">
                <a:moveTo>
                  <a:pt x="407034" y="80708"/>
                </a:moveTo>
                <a:lnTo>
                  <a:pt x="449585" y="154473"/>
                </a:lnTo>
                <a:cubicBezTo>
                  <a:pt x="448758" y="151845"/>
                  <a:pt x="447822" y="149252"/>
                  <a:pt x="446886" y="146697"/>
                </a:cubicBezTo>
                <a:cubicBezTo>
                  <a:pt x="444762" y="141333"/>
                  <a:pt x="442457" y="136041"/>
                  <a:pt x="439974" y="130820"/>
                </a:cubicBezTo>
                <a:cubicBezTo>
                  <a:pt x="437453" y="125637"/>
                  <a:pt x="434753" y="120525"/>
                  <a:pt x="431875" y="115521"/>
                </a:cubicBezTo>
                <a:cubicBezTo>
                  <a:pt x="428994" y="110516"/>
                  <a:pt x="425933" y="105621"/>
                  <a:pt x="422657" y="100868"/>
                </a:cubicBezTo>
                <a:cubicBezTo>
                  <a:pt x="419418" y="96117"/>
                  <a:pt x="415997" y="91473"/>
                  <a:pt x="412398" y="86936"/>
                </a:cubicBezTo>
                <a:cubicBezTo>
                  <a:pt x="410634" y="84849"/>
                  <a:pt x="408834" y="82760"/>
                  <a:pt x="407034" y="80708"/>
                </a:cubicBezTo>
                <a:close/>
                <a:moveTo>
                  <a:pt x="267066" y="2589"/>
                </a:moveTo>
                <a:lnTo>
                  <a:pt x="446418" y="313233"/>
                </a:lnTo>
                <a:cubicBezTo>
                  <a:pt x="450666" y="303333"/>
                  <a:pt x="454230" y="293144"/>
                  <a:pt x="457073" y="282740"/>
                </a:cubicBezTo>
                <a:cubicBezTo>
                  <a:pt x="460925" y="265857"/>
                  <a:pt x="462869" y="248576"/>
                  <a:pt x="462869" y="231261"/>
                </a:cubicBezTo>
                <a:cubicBezTo>
                  <a:pt x="462869" y="225464"/>
                  <a:pt x="462654" y="219704"/>
                  <a:pt x="462221" y="213945"/>
                </a:cubicBezTo>
                <a:cubicBezTo>
                  <a:pt x="461790" y="208185"/>
                  <a:pt x="461142" y="202461"/>
                  <a:pt x="460279" y="196736"/>
                </a:cubicBezTo>
                <a:cubicBezTo>
                  <a:pt x="459450" y="191048"/>
                  <a:pt x="458369" y="185361"/>
                  <a:pt x="457073" y="179745"/>
                </a:cubicBezTo>
                <a:cubicBezTo>
                  <a:pt x="455779" y="174128"/>
                  <a:pt x="454302" y="168548"/>
                  <a:pt x="452610" y="163005"/>
                </a:cubicBezTo>
                <a:cubicBezTo>
                  <a:pt x="451637" y="160160"/>
                  <a:pt x="450666" y="157281"/>
                  <a:pt x="449585" y="154473"/>
                </a:cubicBezTo>
                <a:lnTo>
                  <a:pt x="407034" y="80708"/>
                </a:lnTo>
                <a:cubicBezTo>
                  <a:pt x="405090" y="78368"/>
                  <a:pt x="403110" y="76064"/>
                  <a:pt x="401093" y="73833"/>
                </a:cubicBezTo>
                <a:cubicBezTo>
                  <a:pt x="397169" y="69585"/>
                  <a:pt x="393102" y="65516"/>
                  <a:pt x="388854" y="61592"/>
                </a:cubicBezTo>
                <a:cubicBezTo>
                  <a:pt x="384642" y="57669"/>
                  <a:pt x="380250" y="53888"/>
                  <a:pt x="375750" y="50288"/>
                </a:cubicBezTo>
                <a:cubicBezTo>
                  <a:pt x="371215" y="46688"/>
                  <a:pt x="366570" y="43268"/>
                  <a:pt x="361817" y="40028"/>
                </a:cubicBezTo>
                <a:cubicBezTo>
                  <a:pt x="357029" y="36752"/>
                  <a:pt x="352169" y="33692"/>
                  <a:pt x="347166" y="30813"/>
                </a:cubicBezTo>
                <a:cubicBezTo>
                  <a:pt x="342162" y="27932"/>
                  <a:pt x="337049" y="25233"/>
                  <a:pt x="331866" y="22712"/>
                </a:cubicBezTo>
                <a:cubicBezTo>
                  <a:pt x="326645" y="20228"/>
                  <a:pt x="321354" y="17925"/>
                  <a:pt x="315989" y="15800"/>
                </a:cubicBezTo>
                <a:cubicBezTo>
                  <a:pt x="310625" y="13712"/>
                  <a:pt x="305154" y="11804"/>
                  <a:pt x="299645" y="10076"/>
                </a:cubicBezTo>
                <a:cubicBezTo>
                  <a:pt x="294137" y="8384"/>
                  <a:pt x="288558" y="6909"/>
                  <a:pt x="282942" y="5612"/>
                </a:cubicBezTo>
                <a:cubicBezTo>
                  <a:pt x="277686" y="4425"/>
                  <a:pt x="272393" y="3416"/>
                  <a:pt x="267066" y="2589"/>
                </a:cubicBezTo>
                <a:close/>
                <a:moveTo>
                  <a:pt x="174942" y="7340"/>
                </a:moveTo>
                <a:lnTo>
                  <a:pt x="396593" y="391316"/>
                </a:lnTo>
                <a:cubicBezTo>
                  <a:pt x="402102" y="386313"/>
                  <a:pt x="407393" y="381057"/>
                  <a:pt x="412398" y="375548"/>
                </a:cubicBezTo>
                <a:cubicBezTo>
                  <a:pt x="423198" y="361977"/>
                  <a:pt x="432450" y="347252"/>
                  <a:pt x="439974" y="331665"/>
                </a:cubicBezTo>
                <a:cubicBezTo>
                  <a:pt x="442386" y="325617"/>
                  <a:pt x="444509" y="319461"/>
                  <a:pt x="446418" y="313233"/>
                </a:cubicBezTo>
                <a:lnTo>
                  <a:pt x="267066" y="2589"/>
                </a:lnTo>
                <a:cubicBezTo>
                  <a:pt x="266669" y="2516"/>
                  <a:pt x="266310" y="2445"/>
                  <a:pt x="265950" y="2372"/>
                </a:cubicBezTo>
                <a:cubicBezTo>
                  <a:pt x="260226" y="1509"/>
                  <a:pt x="254502" y="861"/>
                  <a:pt x="248741" y="429"/>
                </a:cubicBezTo>
                <a:cubicBezTo>
                  <a:pt x="242982" y="-4"/>
                  <a:pt x="237221" y="-219"/>
                  <a:pt x="231424" y="-219"/>
                </a:cubicBezTo>
                <a:cubicBezTo>
                  <a:pt x="214110" y="-219"/>
                  <a:pt x="196829" y="1760"/>
                  <a:pt x="179945" y="5612"/>
                </a:cubicBezTo>
                <a:cubicBezTo>
                  <a:pt x="178253" y="6153"/>
                  <a:pt x="176598" y="6765"/>
                  <a:pt x="174942" y="7340"/>
                </a:cubicBezTo>
                <a:close/>
                <a:moveTo>
                  <a:pt x="100133" y="42116"/>
                </a:moveTo>
                <a:lnTo>
                  <a:pt x="330066" y="440384"/>
                </a:lnTo>
                <a:cubicBezTo>
                  <a:pt x="330677" y="440169"/>
                  <a:pt x="331253" y="439953"/>
                  <a:pt x="331866" y="439772"/>
                </a:cubicBezTo>
                <a:cubicBezTo>
                  <a:pt x="347489" y="432249"/>
                  <a:pt x="362215" y="422996"/>
                  <a:pt x="375750" y="412197"/>
                </a:cubicBezTo>
                <a:cubicBezTo>
                  <a:pt x="383130" y="405681"/>
                  <a:pt x="390113" y="398697"/>
                  <a:pt x="396593" y="391316"/>
                </a:cubicBezTo>
                <a:lnTo>
                  <a:pt x="174942" y="7377"/>
                </a:lnTo>
                <a:cubicBezTo>
                  <a:pt x="159822" y="10977"/>
                  <a:pt x="145098" y="16160"/>
                  <a:pt x="131020" y="22712"/>
                </a:cubicBezTo>
                <a:cubicBezTo>
                  <a:pt x="120221" y="28365"/>
                  <a:pt x="109924" y="34845"/>
                  <a:pt x="100133" y="42116"/>
                </a:cubicBezTo>
                <a:close/>
                <a:moveTo>
                  <a:pt x="40409" y="102993"/>
                </a:moveTo>
                <a:lnTo>
                  <a:pt x="247049" y="460905"/>
                </a:lnTo>
                <a:cubicBezTo>
                  <a:pt x="259110" y="460509"/>
                  <a:pt x="271098" y="459140"/>
                  <a:pt x="282942" y="456873"/>
                </a:cubicBezTo>
                <a:cubicBezTo>
                  <a:pt x="299215" y="453092"/>
                  <a:pt x="315017" y="447549"/>
                  <a:pt x="330066" y="440384"/>
                </a:cubicBezTo>
                <a:lnTo>
                  <a:pt x="100133" y="42116"/>
                </a:lnTo>
                <a:cubicBezTo>
                  <a:pt x="95741" y="44708"/>
                  <a:pt x="91386" y="47445"/>
                  <a:pt x="87137" y="50288"/>
                </a:cubicBezTo>
                <a:cubicBezTo>
                  <a:pt x="73601" y="61089"/>
                  <a:pt x="61290" y="73400"/>
                  <a:pt x="50488" y="86936"/>
                </a:cubicBezTo>
                <a:cubicBezTo>
                  <a:pt x="46924" y="92156"/>
                  <a:pt x="43541" y="97521"/>
                  <a:pt x="40409" y="102993"/>
                </a:cubicBezTo>
                <a:close/>
                <a:moveTo>
                  <a:pt x="3186" y="202856"/>
                </a:moveTo>
                <a:lnTo>
                  <a:pt x="142253" y="443697"/>
                </a:lnTo>
                <a:cubicBezTo>
                  <a:pt x="154421" y="449169"/>
                  <a:pt x="167020" y="453560"/>
                  <a:pt x="179945" y="456873"/>
                </a:cubicBezTo>
                <a:cubicBezTo>
                  <a:pt x="196829" y="460724"/>
                  <a:pt x="214110" y="462669"/>
                  <a:pt x="231462" y="462669"/>
                </a:cubicBezTo>
                <a:cubicBezTo>
                  <a:pt x="236683" y="462272"/>
                  <a:pt x="241866" y="461697"/>
                  <a:pt x="247049" y="460905"/>
                </a:cubicBezTo>
                <a:lnTo>
                  <a:pt x="40409" y="102993"/>
                </a:lnTo>
                <a:cubicBezTo>
                  <a:pt x="33930" y="111849"/>
                  <a:pt x="28098" y="121137"/>
                  <a:pt x="22913" y="130820"/>
                </a:cubicBezTo>
                <a:cubicBezTo>
                  <a:pt x="15389" y="146445"/>
                  <a:pt x="9665" y="162861"/>
                  <a:pt x="5813" y="179745"/>
                </a:cubicBezTo>
                <a:cubicBezTo>
                  <a:pt x="4552" y="187413"/>
                  <a:pt x="3689" y="195117"/>
                  <a:pt x="3186" y="202856"/>
                </a:cubicBezTo>
                <a:close/>
                <a:moveTo>
                  <a:pt x="3186" y="202856"/>
                </a:moveTo>
                <a:cubicBezTo>
                  <a:pt x="1566" y="212252"/>
                  <a:pt x="485" y="221720"/>
                  <a:pt x="17" y="231261"/>
                </a:cubicBezTo>
                <a:cubicBezTo>
                  <a:pt x="17" y="248576"/>
                  <a:pt x="1962" y="265857"/>
                  <a:pt x="5813" y="282740"/>
                </a:cubicBezTo>
                <a:cubicBezTo>
                  <a:pt x="9665" y="299624"/>
                  <a:pt x="15389" y="316041"/>
                  <a:pt x="22913" y="331665"/>
                </a:cubicBezTo>
                <a:cubicBezTo>
                  <a:pt x="30438" y="347288"/>
                  <a:pt x="39689" y="361977"/>
                  <a:pt x="50488" y="375548"/>
                </a:cubicBezTo>
                <a:cubicBezTo>
                  <a:pt x="61290" y="389085"/>
                  <a:pt x="73601" y="401397"/>
                  <a:pt x="87137" y="412197"/>
                </a:cubicBezTo>
                <a:cubicBezTo>
                  <a:pt x="100674" y="422996"/>
                  <a:pt x="115398" y="432249"/>
                  <a:pt x="131020" y="439772"/>
                </a:cubicBezTo>
                <a:cubicBezTo>
                  <a:pt x="134729" y="441176"/>
                  <a:pt x="138473" y="442473"/>
                  <a:pt x="142253" y="443697"/>
                </a:cubicBezTo>
                <a:close/>
              </a:path>
            </a:pathLst>
          </a:custGeom>
          <a:noFill/>
          <a:ln w="2880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993F1C1-FD3D-ED38-39D4-22897B4BFB39}"/>
              </a:ext>
            </a:extLst>
          </p:cNvPr>
          <p:cNvSpPr/>
          <p:nvPr/>
        </p:nvSpPr>
        <p:spPr>
          <a:xfrm>
            <a:off x="8921319" y="3086605"/>
            <a:ext cx="1619027" cy="1663554"/>
          </a:xfrm>
          <a:custGeom>
            <a:avLst/>
            <a:gdLst>
              <a:gd name="connsiteX0" fmla="*/ 54147 w 1706975"/>
              <a:gd name="connsiteY0" fmla="*/ 952070 h 1753921"/>
              <a:gd name="connsiteX1" fmla="*/ 229862 w 1706975"/>
              <a:gd name="connsiteY1" fmla="*/ 1256378 h 1753921"/>
              <a:gd name="connsiteX2" fmla="*/ 285807 w 1706975"/>
              <a:gd name="connsiteY2" fmla="*/ 1265234 h 1753921"/>
              <a:gd name="connsiteX3" fmla="*/ 323644 w 1706975"/>
              <a:gd name="connsiteY3" fmla="*/ 1258286 h 1753921"/>
              <a:gd name="connsiteX4" fmla="*/ 99327 w 1706975"/>
              <a:gd name="connsiteY4" fmla="*/ 869774 h 1753921"/>
              <a:gd name="connsiteX5" fmla="*/ 89391 w 1706975"/>
              <a:gd name="connsiteY5" fmla="*/ 879746 h 1753921"/>
              <a:gd name="connsiteX6" fmla="*/ 54903 w 1706975"/>
              <a:gd name="connsiteY6" fmla="*/ 947426 h 1753921"/>
              <a:gd name="connsiteX7" fmla="*/ 54147 w 1706975"/>
              <a:gd name="connsiteY7" fmla="*/ 952070 h 1753921"/>
              <a:gd name="connsiteX8" fmla="*/ 54147 w 1706975"/>
              <a:gd name="connsiteY8" fmla="*/ 952070 h 1753921"/>
              <a:gd name="connsiteX9" fmla="*/ 43022 w 1706975"/>
              <a:gd name="connsiteY9" fmla="*/ 1022450 h 1753921"/>
              <a:gd name="connsiteX10" fmla="*/ 54903 w 1706975"/>
              <a:gd name="connsiteY10" fmla="*/ 1097474 h 1753921"/>
              <a:gd name="connsiteX11" fmla="*/ 89391 w 1706975"/>
              <a:gd name="connsiteY11" fmla="*/ 1165154 h 1753921"/>
              <a:gd name="connsiteX12" fmla="*/ 143103 w 1706975"/>
              <a:gd name="connsiteY12" fmla="*/ 1218866 h 1753921"/>
              <a:gd name="connsiteX13" fmla="*/ 210783 w 1706975"/>
              <a:gd name="connsiteY13" fmla="*/ 1253354 h 1753921"/>
              <a:gd name="connsiteX14" fmla="*/ 229862 w 1706975"/>
              <a:gd name="connsiteY14" fmla="*/ 1256378 h 1753921"/>
              <a:gd name="connsiteX15" fmla="*/ 323644 w 1706975"/>
              <a:gd name="connsiteY15" fmla="*/ 1258286 h 1753921"/>
              <a:gd name="connsiteX16" fmla="*/ 372098 w 1706975"/>
              <a:gd name="connsiteY16" fmla="*/ 1249394 h 1753921"/>
              <a:gd name="connsiteX17" fmla="*/ 401042 w 1706975"/>
              <a:gd name="connsiteY17" fmla="*/ 1231827 h 1753921"/>
              <a:gd name="connsiteX18" fmla="*/ 161391 w 1706975"/>
              <a:gd name="connsiteY18" fmla="*/ 816710 h 1753921"/>
              <a:gd name="connsiteX19" fmla="*/ 143103 w 1706975"/>
              <a:gd name="connsiteY19" fmla="*/ 826034 h 1753921"/>
              <a:gd name="connsiteX20" fmla="*/ 99327 w 1706975"/>
              <a:gd name="connsiteY20" fmla="*/ 869774 h 1753921"/>
              <a:gd name="connsiteX21" fmla="*/ 401042 w 1706975"/>
              <a:gd name="connsiteY21" fmla="*/ 1231827 h 1753921"/>
              <a:gd name="connsiteX22" fmla="*/ 447123 w 1706975"/>
              <a:gd name="connsiteY22" fmla="*/ 1203891 h 1753921"/>
              <a:gd name="connsiteX23" fmla="*/ 427467 w 1706975"/>
              <a:gd name="connsiteY23" fmla="*/ 1179950 h 1753921"/>
              <a:gd name="connsiteX24" fmla="*/ 405039 w 1706975"/>
              <a:gd name="connsiteY24" fmla="*/ 1137939 h 1753921"/>
              <a:gd name="connsiteX25" fmla="*/ 391214 w 1706975"/>
              <a:gd name="connsiteY25" fmla="*/ 1092398 h 1753921"/>
              <a:gd name="connsiteX26" fmla="*/ 386679 w 1706975"/>
              <a:gd name="connsiteY26" fmla="*/ 1046354 h 1753921"/>
              <a:gd name="connsiteX27" fmla="*/ 237135 w 1706975"/>
              <a:gd name="connsiteY27" fmla="*/ 787370 h 1753921"/>
              <a:gd name="connsiteX28" fmla="*/ 210783 w 1706975"/>
              <a:gd name="connsiteY28" fmla="*/ 791546 h 1753921"/>
              <a:gd name="connsiteX29" fmla="*/ 161391 w 1706975"/>
              <a:gd name="connsiteY29" fmla="*/ 816710 h 1753921"/>
              <a:gd name="connsiteX30" fmla="*/ 386679 w 1706975"/>
              <a:gd name="connsiteY30" fmla="*/ 1046354 h 1753921"/>
              <a:gd name="connsiteX31" fmla="*/ 386534 w 1706975"/>
              <a:gd name="connsiteY31" fmla="*/ 1045058 h 1753921"/>
              <a:gd name="connsiteX32" fmla="*/ 391214 w 1706975"/>
              <a:gd name="connsiteY32" fmla="*/ 997683 h 1753921"/>
              <a:gd name="connsiteX33" fmla="*/ 405002 w 1706975"/>
              <a:gd name="connsiteY33" fmla="*/ 952142 h 1753921"/>
              <a:gd name="connsiteX34" fmla="*/ 414580 w 1706975"/>
              <a:gd name="connsiteY34" fmla="*/ 934215 h 1753921"/>
              <a:gd name="connsiteX35" fmla="*/ 329763 w 1706975"/>
              <a:gd name="connsiteY35" fmla="*/ 787298 h 1753921"/>
              <a:gd name="connsiteX36" fmla="*/ 285807 w 1706975"/>
              <a:gd name="connsiteY36" fmla="*/ 779666 h 1753921"/>
              <a:gd name="connsiteX37" fmla="*/ 237135 w 1706975"/>
              <a:gd name="connsiteY37" fmla="*/ 787370 h 1753921"/>
              <a:gd name="connsiteX38" fmla="*/ 677199 w 1706975"/>
              <a:gd name="connsiteY38" fmla="*/ 923054 h 1753921"/>
              <a:gd name="connsiteX39" fmla="*/ 679214 w 1706975"/>
              <a:gd name="connsiteY39" fmla="*/ 925466 h 1753921"/>
              <a:gd name="connsiteX40" fmla="*/ 695199 w 1706975"/>
              <a:gd name="connsiteY40" fmla="*/ 938606 h 1753921"/>
              <a:gd name="connsiteX41" fmla="*/ 693327 w 1706975"/>
              <a:gd name="connsiteY41" fmla="*/ 935366 h 1753921"/>
              <a:gd name="connsiteX42" fmla="*/ 667336 w 1706975"/>
              <a:gd name="connsiteY42" fmla="*/ 909338 h 1753921"/>
              <a:gd name="connsiteX43" fmla="*/ 677667 w 1706975"/>
              <a:gd name="connsiteY43" fmla="*/ 922982 h 1753921"/>
              <a:gd name="connsiteX44" fmla="*/ 677199 w 1706975"/>
              <a:gd name="connsiteY44" fmla="*/ 923054 h 1753921"/>
              <a:gd name="connsiteX45" fmla="*/ 667336 w 1706975"/>
              <a:gd name="connsiteY45" fmla="*/ 909338 h 1753921"/>
              <a:gd name="connsiteX46" fmla="*/ 648182 w 1706975"/>
              <a:gd name="connsiteY46" fmla="*/ 884174 h 1753921"/>
              <a:gd name="connsiteX47" fmla="*/ 654482 w 1706975"/>
              <a:gd name="connsiteY47" fmla="*/ 896522 h 1753921"/>
              <a:gd name="connsiteX48" fmla="*/ 667336 w 1706975"/>
              <a:gd name="connsiteY48" fmla="*/ 909338 h 1753921"/>
              <a:gd name="connsiteX49" fmla="*/ 667336 w 1706975"/>
              <a:gd name="connsiteY49" fmla="*/ 909338 h 1753921"/>
              <a:gd name="connsiteX50" fmla="*/ 693327 w 1706975"/>
              <a:gd name="connsiteY50" fmla="*/ 935366 h 1753921"/>
              <a:gd name="connsiteX51" fmla="*/ 615496 w 1706975"/>
              <a:gd name="connsiteY51" fmla="*/ 800582 h 1753921"/>
              <a:gd name="connsiteX52" fmla="*/ 619022 w 1706975"/>
              <a:gd name="connsiteY52" fmla="*/ 822722 h 1753921"/>
              <a:gd name="connsiteX53" fmla="*/ 628130 w 1706975"/>
              <a:gd name="connsiteY53" fmla="*/ 844862 h 1753921"/>
              <a:gd name="connsiteX54" fmla="*/ 648182 w 1706975"/>
              <a:gd name="connsiteY54" fmla="*/ 884174 h 1753921"/>
              <a:gd name="connsiteX55" fmla="*/ 667298 w 1706975"/>
              <a:gd name="connsiteY55" fmla="*/ 909338 h 1753921"/>
              <a:gd name="connsiteX56" fmla="*/ 648182 w 1706975"/>
              <a:gd name="connsiteY56" fmla="*/ 884174 h 1753921"/>
              <a:gd name="connsiteX57" fmla="*/ 628167 w 1706975"/>
              <a:gd name="connsiteY57" fmla="*/ 844862 h 1753921"/>
              <a:gd name="connsiteX58" fmla="*/ 639830 w 1706975"/>
              <a:gd name="connsiteY58" fmla="*/ 873158 h 1753921"/>
              <a:gd name="connsiteX59" fmla="*/ 648182 w 1706975"/>
              <a:gd name="connsiteY59" fmla="*/ 884174 h 1753921"/>
              <a:gd name="connsiteX60" fmla="*/ 628167 w 1706975"/>
              <a:gd name="connsiteY60" fmla="*/ 844862 h 1753921"/>
              <a:gd name="connsiteX61" fmla="*/ 619022 w 1706975"/>
              <a:gd name="connsiteY61" fmla="*/ 822722 h 1753921"/>
              <a:gd name="connsiteX62" fmla="*/ 619996 w 1706975"/>
              <a:gd name="connsiteY62" fmla="*/ 828842 h 1753921"/>
              <a:gd name="connsiteX63" fmla="*/ 628130 w 1706975"/>
              <a:gd name="connsiteY63" fmla="*/ 844862 h 1753921"/>
              <a:gd name="connsiteX64" fmla="*/ 619022 w 1706975"/>
              <a:gd name="connsiteY64" fmla="*/ 822722 h 1753921"/>
              <a:gd name="connsiteX65" fmla="*/ 615496 w 1706975"/>
              <a:gd name="connsiteY65" fmla="*/ 800582 h 1753921"/>
              <a:gd name="connsiteX66" fmla="*/ 613551 w 1706975"/>
              <a:gd name="connsiteY66" fmla="*/ 797162 h 1753921"/>
              <a:gd name="connsiteX67" fmla="*/ 615964 w 1706975"/>
              <a:gd name="connsiteY67" fmla="*/ 815342 h 1753921"/>
              <a:gd name="connsiteX68" fmla="*/ 619022 w 1706975"/>
              <a:gd name="connsiteY68" fmla="*/ 822722 h 1753921"/>
              <a:gd name="connsiteX69" fmla="*/ 613551 w 1706975"/>
              <a:gd name="connsiteY69" fmla="*/ 797162 h 1753921"/>
              <a:gd name="connsiteX70" fmla="*/ 615496 w 1706975"/>
              <a:gd name="connsiteY70" fmla="*/ 800582 h 1753921"/>
              <a:gd name="connsiteX71" fmla="*/ 608115 w 1706975"/>
              <a:gd name="connsiteY71" fmla="*/ 753818 h 1753921"/>
              <a:gd name="connsiteX72" fmla="*/ 612507 w 1706975"/>
              <a:gd name="connsiteY72" fmla="*/ 726062 h 1753921"/>
              <a:gd name="connsiteX73" fmla="*/ 607682 w 1706975"/>
              <a:gd name="connsiteY73" fmla="*/ 753314 h 1753921"/>
              <a:gd name="connsiteX74" fmla="*/ 613551 w 1706975"/>
              <a:gd name="connsiteY74" fmla="*/ 797162 h 1753921"/>
              <a:gd name="connsiteX75" fmla="*/ 612507 w 1706975"/>
              <a:gd name="connsiteY75" fmla="*/ 726062 h 1753921"/>
              <a:gd name="connsiteX76" fmla="*/ 621290 w 1706975"/>
              <a:gd name="connsiteY76" fmla="*/ 676238 h 1753921"/>
              <a:gd name="connsiteX77" fmla="*/ 619996 w 1706975"/>
              <a:gd name="connsiteY77" fmla="*/ 678758 h 1753921"/>
              <a:gd name="connsiteX78" fmla="*/ 612507 w 1706975"/>
              <a:gd name="connsiteY78" fmla="*/ 726062 h 1753921"/>
              <a:gd name="connsiteX79" fmla="*/ 612507 w 1706975"/>
              <a:gd name="connsiteY79" fmla="*/ 726062 h 1753921"/>
              <a:gd name="connsiteX80" fmla="*/ 608115 w 1706975"/>
              <a:gd name="connsiteY80" fmla="*/ 753818 h 1753921"/>
              <a:gd name="connsiteX81" fmla="*/ 615496 w 1706975"/>
              <a:gd name="connsiteY81" fmla="*/ 800582 h 1753921"/>
              <a:gd name="connsiteX82" fmla="*/ 693327 w 1706975"/>
              <a:gd name="connsiteY82" fmla="*/ 935366 h 1753921"/>
              <a:gd name="connsiteX83" fmla="*/ 702795 w 1706975"/>
              <a:gd name="connsiteY83" fmla="*/ 944834 h 1753921"/>
              <a:gd name="connsiteX84" fmla="*/ 711290 w 1706975"/>
              <a:gd name="connsiteY84" fmla="*/ 951818 h 1753921"/>
              <a:gd name="connsiteX85" fmla="*/ 770223 w 1706975"/>
              <a:gd name="connsiteY85" fmla="*/ 981806 h 1753921"/>
              <a:gd name="connsiteX86" fmla="*/ 783903 w 1706975"/>
              <a:gd name="connsiteY86" fmla="*/ 985982 h 1753921"/>
              <a:gd name="connsiteX87" fmla="*/ 818391 w 1706975"/>
              <a:gd name="connsiteY87" fmla="*/ 991454 h 1753921"/>
              <a:gd name="connsiteX88" fmla="*/ 628383 w 1706975"/>
              <a:gd name="connsiteY88" fmla="*/ 662306 h 1753921"/>
              <a:gd name="connsiteX89" fmla="*/ 621290 w 1706975"/>
              <a:gd name="connsiteY89" fmla="*/ 676238 h 1753921"/>
              <a:gd name="connsiteX90" fmla="*/ 612507 w 1706975"/>
              <a:gd name="connsiteY90" fmla="*/ 726062 h 1753921"/>
              <a:gd name="connsiteX91" fmla="*/ 621290 w 1706975"/>
              <a:gd name="connsiteY91" fmla="*/ 676238 h 1753921"/>
              <a:gd name="connsiteX92" fmla="*/ 628383 w 1706975"/>
              <a:gd name="connsiteY92" fmla="*/ 662306 h 1753921"/>
              <a:gd name="connsiteX93" fmla="*/ 627842 w 1706975"/>
              <a:gd name="connsiteY93" fmla="*/ 661406 h 1753921"/>
              <a:gd name="connsiteX94" fmla="*/ 622118 w 1706975"/>
              <a:gd name="connsiteY94" fmla="*/ 671377 h 1753921"/>
              <a:gd name="connsiteX95" fmla="*/ 621290 w 1706975"/>
              <a:gd name="connsiteY95" fmla="*/ 676238 h 1753921"/>
              <a:gd name="connsiteX96" fmla="*/ 627842 w 1706975"/>
              <a:gd name="connsiteY96" fmla="*/ 661406 h 1753921"/>
              <a:gd name="connsiteX97" fmla="*/ 628383 w 1706975"/>
              <a:gd name="connsiteY97" fmla="*/ 662306 h 1753921"/>
              <a:gd name="connsiteX98" fmla="*/ 637130 w 1706975"/>
              <a:gd name="connsiteY98" fmla="*/ 645133 h 1753921"/>
              <a:gd name="connsiteX99" fmla="*/ 627842 w 1706975"/>
              <a:gd name="connsiteY99" fmla="*/ 661406 h 1753921"/>
              <a:gd name="connsiteX100" fmla="*/ 637130 w 1706975"/>
              <a:gd name="connsiteY100" fmla="*/ 645133 h 1753921"/>
              <a:gd name="connsiteX101" fmla="*/ 659342 w 1706975"/>
              <a:gd name="connsiteY101" fmla="*/ 606217 h 1753921"/>
              <a:gd name="connsiteX102" fmla="*/ 654482 w 1706975"/>
              <a:gd name="connsiteY102" fmla="*/ 611078 h 1753921"/>
              <a:gd name="connsiteX103" fmla="*/ 637130 w 1706975"/>
              <a:gd name="connsiteY103" fmla="*/ 645133 h 1753921"/>
              <a:gd name="connsiteX104" fmla="*/ 637130 w 1706975"/>
              <a:gd name="connsiteY104" fmla="*/ 645133 h 1753921"/>
              <a:gd name="connsiteX105" fmla="*/ 628383 w 1706975"/>
              <a:gd name="connsiteY105" fmla="*/ 662306 h 1753921"/>
              <a:gd name="connsiteX106" fmla="*/ 818391 w 1706975"/>
              <a:gd name="connsiteY106" fmla="*/ 991454 h 1753921"/>
              <a:gd name="connsiteX107" fmla="*/ 850900 w 1706975"/>
              <a:gd name="connsiteY107" fmla="*/ 996602 h 1753921"/>
              <a:gd name="connsiteX108" fmla="*/ 896726 w 1706975"/>
              <a:gd name="connsiteY108" fmla="*/ 989186 h 1753921"/>
              <a:gd name="connsiteX109" fmla="*/ 669639 w 1706975"/>
              <a:gd name="connsiteY109" fmla="*/ 595922 h 1753921"/>
              <a:gd name="connsiteX110" fmla="*/ 659342 w 1706975"/>
              <a:gd name="connsiteY110" fmla="*/ 606217 h 1753921"/>
              <a:gd name="connsiteX111" fmla="*/ 637130 w 1706975"/>
              <a:gd name="connsiteY111" fmla="*/ 645133 h 1753921"/>
              <a:gd name="connsiteX112" fmla="*/ 659342 w 1706975"/>
              <a:gd name="connsiteY112" fmla="*/ 606217 h 1753921"/>
              <a:gd name="connsiteX113" fmla="*/ 669639 w 1706975"/>
              <a:gd name="connsiteY113" fmla="*/ 595922 h 1753921"/>
              <a:gd name="connsiteX114" fmla="*/ 668848 w 1706975"/>
              <a:gd name="connsiteY114" fmla="*/ 594482 h 1753921"/>
              <a:gd name="connsiteX115" fmla="*/ 663411 w 1706975"/>
              <a:gd name="connsiteY115" fmla="*/ 599126 h 1753921"/>
              <a:gd name="connsiteX116" fmla="*/ 659342 w 1706975"/>
              <a:gd name="connsiteY116" fmla="*/ 606217 h 1753921"/>
              <a:gd name="connsiteX117" fmla="*/ 668848 w 1706975"/>
              <a:gd name="connsiteY117" fmla="*/ 594482 h 1753921"/>
              <a:gd name="connsiteX118" fmla="*/ 669639 w 1706975"/>
              <a:gd name="connsiteY118" fmla="*/ 595886 h 1753921"/>
              <a:gd name="connsiteX119" fmla="*/ 684327 w 1706975"/>
              <a:gd name="connsiteY119" fmla="*/ 581233 h 1753921"/>
              <a:gd name="connsiteX120" fmla="*/ 668848 w 1706975"/>
              <a:gd name="connsiteY120" fmla="*/ 594482 h 1753921"/>
              <a:gd name="connsiteX121" fmla="*/ 684327 w 1706975"/>
              <a:gd name="connsiteY121" fmla="*/ 581233 h 1753921"/>
              <a:gd name="connsiteX122" fmla="*/ 718167 w 1706975"/>
              <a:gd name="connsiteY122" fmla="*/ 552290 h 1753921"/>
              <a:gd name="connsiteX123" fmla="*/ 708194 w 1706975"/>
              <a:gd name="connsiteY123" fmla="*/ 557366 h 1753921"/>
              <a:gd name="connsiteX124" fmla="*/ 684327 w 1706975"/>
              <a:gd name="connsiteY124" fmla="*/ 581233 h 1753921"/>
              <a:gd name="connsiteX125" fmla="*/ 684327 w 1706975"/>
              <a:gd name="connsiteY125" fmla="*/ 581233 h 1753921"/>
              <a:gd name="connsiteX126" fmla="*/ 669639 w 1706975"/>
              <a:gd name="connsiteY126" fmla="*/ 595922 h 1753921"/>
              <a:gd name="connsiteX127" fmla="*/ 896726 w 1706975"/>
              <a:gd name="connsiteY127" fmla="*/ 989186 h 1753921"/>
              <a:gd name="connsiteX128" fmla="*/ 926572 w 1706975"/>
              <a:gd name="connsiteY128" fmla="*/ 984362 h 1753921"/>
              <a:gd name="connsiteX129" fmla="*/ 934310 w 1706975"/>
              <a:gd name="connsiteY129" fmla="*/ 980438 h 1753921"/>
              <a:gd name="connsiteX130" fmla="*/ 972831 w 1706975"/>
              <a:gd name="connsiteY130" fmla="*/ 960458 h 1753921"/>
              <a:gd name="connsiteX131" fmla="*/ 732854 w 1706975"/>
              <a:gd name="connsiteY131" fmla="*/ 544802 h 1753921"/>
              <a:gd name="connsiteX132" fmla="*/ 718167 w 1706975"/>
              <a:gd name="connsiteY132" fmla="*/ 552290 h 1753921"/>
              <a:gd name="connsiteX133" fmla="*/ 684327 w 1706975"/>
              <a:gd name="connsiteY133" fmla="*/ 581233 h 1753921"/>
              <a:gd name="connsiteX134" fmla="*/ 718167 w 1706975"/>
              <a:gd name="connsiteY134" fmla="*/ 552290 h 1753921"/>
              <a:gd name="connsiteX135" fmla="*/ 732854 w 1706975"/>
              <a:gd name="connsiteY135" fmla="*/ 544802 h 1753921"/>
              <a:gd name="connsiteX136" fmla="*/ 731848 w 1706975"/>
              <a:gd name="connsiteY136" fmla="*/ 543074 h 1753921"/>
              <a:gd name="connsiteX137" fmla="*/ 726627 w 1706975"/>
              <a:gd name="connsiteY137" fmla="*/ 545053 h 1753921"/>
              <a:gd name="connsiteX138" fmla="*/ 718167 w 1706975"/>
              <a:gd name="connsiteY138" fmla="*/ 552290 h 1753921"/>
              <a:gd name="connsiteX139" fmla="*/ 731848 w 1706975"/>
              <a:gd name="connsiteY139" fmla="*/ 543074 h 1753921"/>
              <a:gd name="connsiteX140" fmla="*/ 732854 w 1706975"/>
              <a:gd name="connsiteY140" fmla="*/ 544802 h 1753921"/>
              <a:gd name="connsiteX141" fmla="*/ 749162 w 1706975"/>
              <a:gd name="connsiteY141" fmla="*/ 536486 h 1753921"/>
              <a:gd name="connsiteX142" fmla="*/ 731848 w 1706975"/>
              <a:gd name="connsiteY142" fmla="*/ 543074 h 1753921"/>
              <a:gd name="connsiteX143" fmla="*/ 749162 w 1706975"/>
              <a:gd name="connsiteY143" fmla="*/ 536486 h 1753921"/>
              <a:gd name="connsiteX144" fmla="*/ 791464 w 1706975"/>
              <a:gd name="connsiteY144" fmla="*/ 520430 h 1753921"/>
              <a:gd name="connsiteX145" fmla="*/ 775874 w 1706975"/>
              <a:gd name="connsiteY145" fmla="*/ 522877 h 1753921"/>
              <a:gd name="connsiteX146" fmla="*/ 749162 w 1706975"/>
              <a:gd name="connsiteY146" fmla="*/ 536486 h 1753921"/>
              <a:gd name="connsiteX147" fmla="*/ 749162 w 1706975"/>
              <a:gd name="connsiteY147" fmla="*/ 536486 h 1753921"/>
              <a:gd name="connsiteX148" fmla="*/ 732854 w 1706975"/>
              <a:gd name="connsiteY148" fmla="*/ 544802 h 1753921"/>
              <a:gd name="connsiteX149" fmla="*/ 972831 w 1706975"/>
              <a:gd name="connsiteY149" fmla="*/ 960458 h 1753921"/>
              <a:gd name="connsiteX150" fmla="*/ 994682 w 1706975"/>
              <a:gd name="connsiteY150" fmla="*/ 949154 h 1753921"/>
              <a:gd name="connsiteX151" fmla="*/ 1002566 w 1706975"/>
              <a:gd name="connsiteY151" fmla="*/ 941234 h 1753921"/>
              <a:gd name="connsiteX152" fmla="*/ 1035182 w 1706975"/>
              <a:gd name="connsiteY152" fmla="*/ 907934 h 1753921"/>
              <a:gd name="connsiteX153" fmla="*/ 809787 w 1706975"/>
              <a:gd name="connsiteY153" fmla="*/ 517514 h 1753921"/>
              <a:gd name="connsiteX154" fmla="*/ 791464 w 1706975"/>
              <a:gd name="connsiteY154" fmla="*/ 520430 h 1753921"/>
              <a:gd name="connsiteX155" fmla="*/ 749162 w 1706975"/>
              <a:gd name="connsiteY155" fmla="*/ 536486 h 1753921"/>
              <a:gd name="connsiteX156" fmla="*/ 791464 w 1706975"/>
              <a:gd name="connsiteY156" fmla="*/ 520430 h 1753921"/>
              <a:gd name="connsiteX157" fmla="*/ 809787 w 1706975"/>
              <a:gd name="connsiteY157" fmla="*/ 517514 h 1753921"/>
              <a:gd name="connsiteX158" fmla="*/ 808778 w 1706975"/>
              <a:gd name="connsiteY158" fmla="*/ 515749 h 1753921"/>
              <a:gd name="connsiteX159" fmla="*/ 801615 w 1706975"/>
              <a:gd name="connsiteY159" fmla="*/ 516578 h 1753921"/>
              <a:gd name="connsiteX160" fmla="*/ 791464 w 1706975"/>
              <a:gd name="connsiteY160" fmla="*/ 520430 h 1753921"/>
              <a:gd name="connsiteX161" fmla="*/ 801615 w 1706975"/>
              <a:gd name="connsiteY161" fmla="*/ 516578 h 1753921"/>
              <a:gd name="connsiteX162" fmla="*/ 804278 w 1706975"/>
              <a:gd name="connsiteY162" fmla="*/ 515569 h 1753921"/>
              <a:gd name="connsiteX163" fmla="*/ 800391 w 1706975"/>
              <a:gd name="connsiteY163" fmla="*/ 516685 h 1753921"/>
              <a:gd name="connsiteX164" fmla="*/ 801615 w 1706975"/>
              <a:gd name="connsiteY164" fmla="*/ 516542 h 1753921"/>
              <a:gd name="connsiteX165" fmla="*/ 801615 w 1706975"/>
              <a:gd name="connsiteY165" fmla="*/ 516578 h 1753921"/>
              <a:gd name="connsiteX166" fmla="*/ 808778 w 1706975"/>
              <a:gd name="connsiteY166" fmla="*/ 515749 h 1753921"/>
              <a:gd name="connsiteX167" fmla="*/ 712912 w 1706975"/>
              <a:gd name="connsiteY167" fmla="*/ 349717 h 1753921"/>
              <a:gd name="connsiteX168" fmla="*/ 701894 w 1706975"/>
              <a:gd name="connsiteY168" fmla="*/ 367249 h 1753921"/>
              <a:gd name="connsiteX169" fmla="*/ 683932 w 1706975"/>
              <a:gd name="connsiteY169" fmla="*/ 418550 h 1753921"/>
              <a:gd name="connsiteX170" fmla="*/ 680656 w 1706975"/>
              <a:gd name="connsiteY170" fmla="*/ 447854 h 1753921"/>
              <a:gd name="connsiteX171" fmla="*/ 688179 w 1706975"/>
              <a:gd name="connsiteY171" fmla="*/ 450194 h 1753921"/>
              <a:gd name="connsiteX172" fmla="*/ 694586 w 1706975"/>
              <a:gd name="connsiteY172" fmla="*/ 451057 h 1753921"/>
              <a:gd name="connsiteX173" fmla="*/ 704522 w 1706975"/>
              <a:gd name="connsiteY173" fmla="*/ 455233 h 1753921"/>
              <a:gd name="connsiteX174" fmla="*/ 725043 w 1706975"/>
              <a:gd name="connsiteY174" fmla="*/ 461534 h 1753921"/>
              <a:gd name="connsiteX175" fmla="*/ 743871 w 1706975"/>
              <a:gd name="connsiteY175" fmla="*/ 471758 h 1753921"/>
              <a:gd name="connsiteX176" fmla="*/ 753807 w 1706975"/>
              <a:gd name="connsiteY176" fmla="*/ 475934 h 1753921"/>
              <a:gd name="connsiteX177" fmla="*/ 758883 w 1706975"/>
              <a:gd name="connsiteY177" fmla="*/ 479930 h 1753921"/>
              <a:gd name="connsiteX178" fmla="*/ 767415 w 1706975"/>
              <a:gd name="connsiteY178" fmla="*/ 484573 h 1753921"/>
              <a:gd name="connsiteX179" fmla="*/ 804243 w 1706975"/>
              <a:gd name="connsiteY179" fmla="*/ 515390 h 1753921"/>
              <a:gd name="connsiteX180" fmla="*/ 804423 w 1706975"/>
              <a:gd name="connsiteY180" fmla="*/ 515498 h 1753921"/>
              <a:gd name="connsiteX181" fmla="*/ 804423 w 1706975"/>
              <a:gd name="connsiteY181" fmla="*/ 515498 h 1753921"/>
              <a:gd name="connsiteX182" fmla="*/ 804423 w 1706975"/>
              <a:gd name="connsiteY182" fmla="*/ 515498 h 1753921"/>
              <a:gd name="connsiteX183" fmla="*/ 804316 w 1706975"/>
              <a:gd name="connsiteY183" fmla="*/ 515534 h 1753921"/>
              <a:gd name="connsiteX184" fmla="*/ 801650 w 1706975"/>
              <a:gd name="connsiteY184" fmla="*/ 516542 h 1753921"/>
              <a:gd name="connsiteX185" fmla="*/ 804243 w 1706975"/>
              <a:gd name="connsiteY185" fmla="*/ 515390 h 1753921"/>
              <a:gd name="connsiteX186" fmla="*/ 767415 w 1706975"/>
              <a:gd name="connsiteY186" fmla="*/ 484573 h 1753921"/>
              <a:gd name="connsiteX187" fmla="*/ 758883 w 1706975"/>
              <a:gd name="connsiteY187" fmla="*/ 479930 h 1753921"/>
              <a:gd name="connsiteX188" fmla="*/ 804243 w 1706975"/>
              <a:gd name="connsiteY188" fmla="*/ 515390 h 1753921"/>
              <a:gd name="connsiteX189" fmla="*/ 758883 w 1706975"/>
              <a:gd name="connsiteY189" fmla="*/ 479930 h 1753921"/>
              <a:gd name="connsiteX190" fmla="*/ 753807 w 1706975"/>
              <a:gd name="connsiteY190" fmla="*/ 475934 h 1753921"/>
              <a:gd name="connsiteX191" fmla="*/ 743871 w 1706975"/>
              <a:gd name="connsiteY191" fmla="*/ 471758 h 1753921"/>
              <a:gd name="connsiteX192" fmla="*/ 758883 w 1706975"/>
              <a:gd name="connsiteY192" fmla="*/ 479930 h 1753921"/>
              <a:gd name="connsiteX193" fmla="*/ 743871 w 1706975"/>
              <a:gd name="connsiteY193" fmla="*/ 471758 h 1753921"/>
              <a:gd name="connsiteX194" fmla="*/ 725043 w 1706975"/>
              <a:gd name="connsiteY194" fmla="*/ 461534 h 1753921"/>
              <a:gd name="connsiteX195" fmla="*/ 704522 w 1706975"/>
              <a:gd name="connsiteY195" fmla="*/ 455233 h 1753921"/>
              <a:gd name="connsiteX196" fmla="*/ 743871 w 1706975"/>
              <a:gd name="connsiteY196" fmla="*/ 471758 h 1753921"/>
              <a:gd name="connsiteX197" fmla="*/ 704522 w 1706975"/>
              <a:gd name="connsiteY197" fmla="*/ 455233 h 1753921"/>
              <a:gd name="connsiteX198" fmla="*/ 694586 w 1706975"/>
              <a:gd name="connsiteY198" fmla="*/ 451057 h 1753921"/>
              <a:gd name="connsiteX199" fmla="*/ 688179 w 1706975"/>
              <a:gd name="connsiteY199" fmla="*/ 450194 h 1753921"/>
              <a:gd name="connsiteX200" fmla="*/ 704522 w 1706975"/>
              <a:gd name="connsiteY200" fmla="*/ 455233 h 1753921"/>
              <a:gd name="connsiteX201" fmla="*/ 519159 w 1706975"/>
              <a:gd name="connsiteY201" fmla="*/ 473126 h 1753921"/>
              <a:gd name="connsiteX202" fmla="*/ 510159 w 1706975"/>
              <a:gd name="connsiteY202" fmla="*/ 457573 h 1753921"/>
              <a:gd name="connsiteX203" fmla="*/ 381315 w 1706975"/>
              <a:gd name="connsiteY203" fmla="*/ 234409 h 1753921"/>
              <a:gd name="connsiteX204" fmla="*/ 350176 w 1706975"/>
              <a:gd name="connsiteY204" fmla="*/ 250285 h 1753921"/>
              <a:gd name="connsiteX205" fmla="*/ 316982 w 1706975"/>
              <a:gd name="connsiteY205" fmla="*/ 283477 h 1753921"/>
              <a:gd name="connsiteX206" fmla="*/ 454827 w 1706975"/>
              <a:gd name="connsiteY206" fmla="*/ 522302 h 1753921"/>
              <a:gd name="connsiteX207" fmla="*/ 488234 w 1706975"/>
              <a:gd name="connsiteY207" fmla="*/ 488893 h 1753921"/>
              <a:gd name="connsiteX208" fmla="*/ 519159 w 1706975"/>
              <a:gd name="connsiteY208" fmla="*/ 473126 h 1753921"/>
              <a:gd name="connsiteX209" fmla="*/ 454827 w 1706975"/>
              <a:gd name="connsiteY209" fmla="*/ 522302 h 1753921"/>
              <a:gd name="connsiteX210" fmla="*/ 316982 w 1706975"/>
              <a:gd name="connsiteY210" fmla="*/ 283477 h 1753921"/>
              <a:gd name="connsiteX211" fmla="*/ 296463 w 1706975"/>
              <a:gd name="connsiteY211" fmla="*/ 303998 h 1753921"/>
              <a:gd name="connsiteX212" fmla="*/ 268167 w 1706975"/>
              <a:gd name="connsiteY212" fmla="*/ 359509 h 1753921"/>
              <a:gd name="connsiteX213" fmla="*/ 406083 w 1706975"/>
              <a:gd name="connsiteY213" fmla="*/ 598406 h 1753921"/>
              <a:gd name="connsiteX214" fmla="*/ 434522 w 1706975"/>
              <a:gd name="connsiteY214" fmla="*/ 542606 h 1753921"/>
              <a:gd name="connsiteX215" fmla="*/ 454827 w 1706975"/>
              <a:gd name="connsiteY215" fmla="*/ 522302 h 1753921"/>
              <a:gd name="connsiteX216" fmla="*/ 327999 w 1706975"/>
              <a:gd name="connsiteY216" fmla="*/ 623642 h 1753921"/>
              <a:gd name="connsiteX217" fmla="*/ 258051 w 1706975"/>
              <a:gd name="connsiteY217" fmla="*/ 502537 h 1753921"/>
              <a:gd name="connsiteX218" fmla="*/ 259778 w 1706975"/>
              <a:gd name="connsiteY218" fmla="*/ 514598 h 1753921"/>
              <a:gd name="connsiteX219" fmla="*/ 288074 w 1706975"/>
              <a:gd name="connsiteY219" fmla="*/ 577130 h 1753921"/>
              <a:gd name="connsiteX220" fmla="*/ 327963 w 1706975"/>
              <a:gd name="connsiteY220" fmla="*/ 623642 h 1753921"/>
              <a:gd name="connsiteX221" fmla="*/ 381315 w 1706975"/>
              <a:gd name="connsiteY221" fmla="*/ 234409 h 1753921"/>
              <a:gd name="connsiteX222" fmla="*/ 510159 w 1706975"/>
              <a:gd name="connsiteY222" fmla="*/ 457573 h 1753921"/>
              <a:gd name="connsiteX223" fmla="*/ 499502 w 1706975"/>
              <a:gd name="connsiteY223" fmla="*/ 394466 h 1753921"/>
              <a:gd name="connsiteX224" fmla="*/ 511095 w 1706975"/>
              <a:gd name="connsiteY224" fmla="*/ 321242 h 1753921"/>
              <a:gd name="connsiteX225" fmla="*/ 447482 w 1706975"/>
              <a:gd name="connsiteY225" fmla="*/ 211082 h 1753921"/>
              <a:gd name="connsiteX226" fmla="*/ 417854 w 1706975"/>
              <a:gd name="connsiteY226" fmla="*/ 215797 h 1753921"/>
              <a:gd name="connsiteX227" fmla="*/ 381315 w 1706975"/>
              <a:gd name="connsiteY227" fmla="*/ 234409 h 1753921"/>
              <a:gd name="connsiteX228" fmla="*/ 447482 w 1706975"/>
              <a:gd name="connsiteY228" fmla="*/ 211082 h 1753921"/>
              <a:gd name="connsiteX229" fmla="*/ 511095 w 1706975"/>
              <a:gd name="connsiteY229" fmla="*/ 321242 h 1753921"/>
              <a:gd name="connsiteX230" fmla="*/ 511418 w 1706975"/>
              <a:gd name="connsiteY230" fmla="*/ 319441 h 1753921"/>
              <a:gd name="connsiteX231" fmla="*/ 545906 w 1706975"/>
              <a:gd name="connsiteY231" fmla="*/ 251762 h 1753921"/>
              <a:gd name="connsiteX232" fmla="*/ 557176 w 1706975"/>
              <a:gd name="connsiteY232" fmla="*/ 240493 h 1753921"/>
              <a:gd name="connsiteX233" fmla="*/ 541011 w 1706975"/>
              <a:gd name="connsiteY233" fmla="*/ 212486 h 1753921"/>
              <a:gd name="connsiteX234" fmla="*/ 492915 w 1706975"/>
              <a:gd name="connsiteY234" fmla="*/ 203918 h 1753921"/>
              <a:gd name="connsiteX235" fmla="*/ 447519 w 1706975"/>
              <a:gd name="connsiteY235" fmla="*/ 211082 h 1753921"/>
              <a:gd name="connsiteX236" fmla="*/ 838263 w 1706975"/>
              <a:gd name="connsiteY236" fmla="*/ 245785 h 1753921"/>
              <a:gd name="connsiteX237" fmla="*/ 1046668 w 1706975"/>
              <a:gd name="connsiteY237" fmla="*/ 606722 h 1753921"/>
              <a:gd name="connsiteX238" fmla="*/ 1054011 w 1706975"/>
              <a:gd name="connsiteY238" fmla="*/ 597794 h 1753921"/>
              <a:gd name="connsiteX239" fmla="*/ 1054048 w 1706975"/>
              <a:gd name="connsiteY239" fmla="*/ 597794 h 1753921"/>
              <a:gd name="connsiteX240" fmla="*/ 1090804 w 1706975"/>
              <a:gd name="connsiteY240" fmla="*/ 567590 h 1753921"/>
              <a:gd name="connsiteX241" fmla="*/ 1090839 w 1706975"/>
              <a:gd name="connsiteY241" fmla="*/ 567590 h 1753921"/>
              <a:gd name="connsiteX242" fmla="*/ 1110639 w 1706975"/>
              <a:gd name="connsiteY242" fmla="*/ 557005 h 1753921"/>
              <a:gd name="connsiteX243" fmla="*/ 921746 w 1706975"/>
              <a:gd name="connsiteY243" fmla="*/ 229801 h 1753921"/>
              <a:gd name="connsiteX244" fmla="*/ 920668 w 1706975"/>
              <a:gd name="connsiteY244" fmla="*/ 229730 h 1753921"/>
              <a:gd name="connsiteX245" fmla="*/ 920668 w 1706975"/>
              <a:gd name="connsiteY245" fmla="*/ 229765 h 1753921"/>
              <a:gd name="connsiteX246" fmla="*/ 866630 w 1706975"/>
              <a:gd name="connsiteY246" fmla="*/ 235849 h 1753921"/>
              <a:gd name="connsiteX247" fmla="*/ 838263 w 1706975"/>
              <a:gd name="connsiteY247" fmla="*/ 245749 h 1753921"/>
              <a:gd name="connsiteX248" fmla="*/ 838263 w 1706975"/>
              <a:gd name="connsiteY248" fmla="*/ 245785 h 1753921"/>
              <a:gd name="connsiteX249" fmla="*/ 815295 w 1706975"/>
              <a:gd name="connsiteY249" fmla="*/ 253813 h 1753921"/>
              <a:gd name="connsiteX250" fmla="*/ 769287 w 1706975"/>
              <a:gd name="connsiteY250" fmla="*/ 282758 h 1753921"/>
              <a:gd name="connsiteX251" fmla="*/ 767775 w 1706975"/>
              <a:gd name="connsiteY251" fmla="*/ 284233 h 1753921"/>
              <a:gd name="connsiteX252" fmla="*/ 902054 w 1706975"/>
              <a:gd name="connsiteY252" fmla="*/ 516794 h 1753921"/>
              <a:gd name="connsiteX253" fmla="*/ 904935 w 1706975"/>
              <a:gd name="connsiteY253" fmla="*/ 517117 h 1753921"/>
              <a:gd name="connsiteX254" fmla="*/ 917787 w 1706975"/>
              <a:gd name="connsiteY254" fmla="*/ 521582 h 1753921"/>
              <a:gd name="connsiteX255" fmla="*/ 925923 w 1706975"/>
              <a:gd name="connsiteY255" fmla="*/ 522877 h 1753921"/>
              <a:gd name="connsiteX256" fmla="*/ 935714 w 1706975"/>
              <a:gd name="connsiteY256" fmla="*/ 527882 h 1753921"/>
              <a:gd name="connsiteX257" fmla="*/ 956235 w 1706975"/>
              <a:gd name="connsiteY257" fmla="*/ 535046 h 1753921"/>
              <a:gd name="connsiteX258" fmla="*/ 983810 w 1706975"/>
              <a:gd name="connsiteY258" fmla="*/ 552398 h 1753921"/>
              <a:gd name="connsiteX259" fmla="*/ 993604 w 1706975"/>
              <a:gd name="connsiteY259" fmla="*/ 557366 h 1753921"/>
              <a:gd name="connsiteX260" fmla="*/ 996735 w 1706975"/>
              <a:gd name="connsiteY260" fmla="*/ 560498 h 1753921"/>
              <a:gd name="connsiteX261" fmla="*/ 1002278 w 1706975"/>
              <a:gd name="connsiteY261" fmla="*/ 563989 h 1753921"/>
              <a:gd name="connsiteX262" fmla="*/ 1040726 w 1706975"/>
              <a:gd name="connsiteY262" fmla="*/ 602438 h 1753921"/>
              <a:gd name="connsiteX263" fmla="*/ 1044182 w 1706975"/>
              <a:gd name="connsiteY263" fmla="*/ 607982 h 1753921"/>
              <a:gd name="connsiteX264" fmla="*/ 1045011 w 1706975"/>
              <a:gd name="connsiteY264" fmla="*/ 608774 h 1753921"/>
              <a:gd name="connsiteX265" fmla="*/ 1046668 w 1706975"/>
              <a:gd name="connsiteY265" fmla="*/ 606758 h 1753921"/>
              <a:gd name="connsiteX266" fmla="*/ 1046668 w 1706975"/>
              <a:gd name="connsiteY266" fmla="*/ 606722 h 1753921"/>
              <a:gd name="connsiteX267" fmla="*/ 1046668 w 1706975"/>
              <a:gd name="connsiteY267" fmla="*/ 606722 h 1753921"/>
              <a:gd name="connsiteX268" fmla="*/ 1054048 w 1706975"/>
              <a:gd name="connsiteY268" fmla="*/ 597794 h 1753921"/>
              <a:gd name="connsiteX269" fmla="*/ 1054011 w 1706975"/>
              <a:gd name="connsiteY269" fmla="*/ 597794 h 1753921"/>
              <a:gd name="connsiteX270" fmla="*/ 1046668 w 1706975"/>
              <a:gd name="connsiteY270" fmla="*/ 606722 h 1753921"/>
              <a:gd name="connsiteX271" fmla="*/ 1110639 w 1706975"/>
              <a:gd name="connsiteY271" fmla="*/ 557005 h 1753921"/>
              <a:gd name="connsiteX272" fmla="*/ 1110639 w 1706975"/>
              <a:gd name="connsiteY272" fmla="*/ 557005 h 1753921"/>
              <a:gd name="connsiteX273" fmla="*/ 1132779 w 1706975"/>
              <a:gd name="connsiteY273" fmla="*/ 545162 h 1753921"/>
              <a:gd name="connsiteX274" fmla="*/ 1132816 w 1706975"/>
              <a:gd name="connsiteY274" fmla="*/ 545162 h 1753921"/>
              <a:gd name="connsiteX275" fmla="*/ 1153011 w 1706975"/>
              <a:gd name="connsiteY275" fmla="*/ 539042 h 1753921"/>
              <a:gd name="connsiteX276" fmla="*/ 1153011 w 1706975"/>
              <a:gd name="connsiteY276" fmla="*/ 539005 h 1753921"/>
              <a:gd name="connsiteX277" fmla="*/ 1157331 w 1706975"/>
              <a:gd name="connsiteY277" fmla="*/ 526585 h 1753921"/>
              <a:gd name="connsiteX278" fmla="*/ 1162011 w 1706975"/>
              <a:gd name="connsiteY278" fmla="*/ 485402 h 1753921"/>
              <a:gd name="connsiteX279" fmla="*/ 1029316 w 1706975"/>
              <a:gd name="connsiteY279" fmla="*/ 255578 h 1753921"/>
              <a:gd name="connsiteX280" fmla="*/ 1026002 w 1706975"/>
              <a:gd name="connsiteY280" fmla="*/ 253813 h 1753921"/>
              <a:gd name="connsiteX281" fmla="*/ 1009336 w 1706975"/>
              <a:gd name="connsiteY281" fmla="*/ 246578 h 1753921"/>
              <a:gd name="connsiteX282" fmla="*/ 992200 w 1706975"/>
              <a:gd name="connsiteY282" fmla="*/ 240566 h 1753921"/>
              <a:gd name="connsiteX283" fmla="*/ 974668 w 1706975"/>
              <a:gd name="connsiteY283" fmla="*/ 235886 h 1753921"/>
              <a:gd name="connsiteX284" fmla="*/ 956848 w 1706975"/>
              <a:gd name="connsiteY284" fmla="*/ 232502 h 1753921"/>
              <a:gd name="connsiteX285" fmla="*/ 938810 w 1706975"/>
              <a:gd name="connsiteY285" fmla="*/ 230450 h 1753921"/>
              <a:gd name="connsiteX286" fmla="*/ 921746 w 1706975"/>
              <a:gd name="connsiteY286" fmla="*/ 229801 h 1753921"/>
              <a:gd name="connsiteX287" fmla="*/ 1029316 w 1706975"/>
              <a:gd name="connsiteY287" fmla="*/ 255578 h 1753921"/>
              <a:gd name="connsiteX288" fmla="*/ 1162011 w 1706975"/>
              <a:gd name="connsiteY288" fmla="*/ 485402 h 1753921"/>
              <a:gd name="connsiteX289" fmla="*/ 1163450 w 1706975"/>
              <a:gd name="connsiteY289" fmla="*/ 472585 h 1753921"/>
              <a:gd name="connsiteX290" fmla="*/ 1163450 w 1706975"/>
              <a:gd name="connsiteY290" fmla="*/ 471578 h 1753921"/>
              <a:gd name="connsiteX291" fmla="*/ 1163415 w 1706975"/>
              <a:gd name="connsiteY291" fmla="*/ 470569 h 1753921"/>
              <a:gd name="connsiteX292" fmla="*/ 1163415 w 1706975"/>
              <a:gd name="connsiteY292" fmla="*/ 469562 h 1753921"/>
              <a:gd name="connsiteX293" fmla="*/ 1163415 w 1706975"/>
              <a:gd name="connsiteY293" fmla="*/ 468553 h 1753921"/>
              <a:gd name="connsiteX294" fmla="*/ 1163380 w 1706975"/>
              <a:gd name="connsiteY294" fmla="*/ 467546 h 1753921"/>
              <a:gd name="connsiteX295" fmla="*/ 1163343 w 1706975"/>
              <a:gd name="connsiteY295" fmla="*/ 466502 h 1753921"/>
              <a:gd name="connsiteX296" fmla="*/ 1163343 w 1706975"/>
              <a:gd name="connsiteY296" fmla="*/ 465494 h 1753921"/>
              <a:gd name="connsiteX297" fmla="*/ 1163307 w 1706975"/>
              <a:gd name="connsiteY297" fmla="*/ 464486 h 1753921"/>
              <a:gd name="connsiteX298" fmla="*/ 1163272 w 1706975"/>
              <a:gd name="connsiteY298" fmla="*/ 463478 h 1753921"/>
              <a:gd name="connsiteX299" fmla="*/ 1163200 w 1706975"/>
              <a:gd name="connsiteY299" fmla="*/ 462470 h 1753921"/>
              <a:gd name="connsiteX300" fmla="*/ 1163127 w 1706975"/>
              <a:gd name="connsiteY300" fmla="*/ 461462 h 1753921"/>
              <a:gd name="connsiteX301" fmla="*/ 1163055 w 1706975"/>
              <a:gd name="connsiteY301" fmla="*/ 460454 h 1753921"/>
              <a:gd name="connsiteX302" fmla="*/ 1162982 w 1706975"/>
              <a:gd name="connsiteY302" fmla="*/ 459446 h 1753921"/>
              <a:gd name="connsiteX303" fmla="*/ 1162912 w 1706975"/>
              <a:gd name="connsiteY303" fmla="*/ 458438 h 1753921"/>
              <a:gd name="connsiteX304" fmla="*/ 1162839 w 1706975"/>
              <a:gd name="connsiteY304" fmla="*/ 457430 h 1753921"/>
              <a:gd name="connsiteX305" fmla="*/ 1162767 w 1706975"/>
              <a:gd name="connsiteY305" fmla="*/ 456422 h 1753921"/>
              <a:gd name="connsiteX306" fmla="*/ 1162694 w 1706975"/>
              <a:gd name="connsiteY306" fmla="*/ 455414 h 1753921"/>
              <a:gd name="connsiteX307" fmla="*/ 1162624 w 1706975"/>
              <a:gd name="connsiteY307" fmla="*/ 454406 h 1753921"/>
              <a:gd name="connsiteX308" fmla="*/ 1160607 w 1706975"/>
              <a:gd name="connsiteY308" fmla="*/ 436370 h 1753921"/>
              <a:gd name="connsiteX309" fmla="*/ 1157223 w 1706975"/>
              <a:gd name="connsiteY309" fmla="*/ 418514 h 1753921"/>
              <a:gd name="connsiteX310" fmla="*/ 1152508 w 1706975"/>
              <a:gd name="connsiteY310" fmla="*/ 400982 h 1753921"/>
              <a:gd name="connsiteX311" fmla="*/ 1146531 w 1706975"/>
              <a:gd name="connsiteY311" fmla="*/ 383845 h 1753921"/>
              <a:gd name="connsiteX312" fmla="*/ 1139258 w 1706975"/>
              <a:gd name="connsiteY312" fmla="*/ 367214 h 1753921"/>
              <a:gd name="connsiteX313" fmla="*/ 1130799 w 1706975"/>
              <a:gd name="connsiteY313" fmla="*/ 351158 h 1753921"/>
              <a:gd name="connsiteX314" fmla="*/ 1121115 w 1706975"/>
              <a:gd name="connsiteY314" fmla="*/ 335786 h 1753921"/>
              <a:gd name="connsiteX315" fmla="*/ 1110351 w 1706975"/>
              <a:gd name="connsiteY315" fmla="*/ 321169 h 1753921"/>
              <a:gd name="connsiteX316" fmla="*/ 1098508 w 1706975"/>
              <a:gd name="connsiteY316" fmla="*/ 307418 h 1753921"/>
              <a:gd name="connsiteX317" fmla="*/ 1071903 w 1706975"/>
              <a:gd name="connsiteY317" fmla="*/ 282722 h 1753921"/>
              <a:gd name="connsiteX318" fmla="*/ 1057287 w 1706975"/>
              <a:gd name="connsiteY318" fmla="*/ 271957 h 1753921"/>
              <a:gd name="connsiteX319" fmla="*/ 1041915 w 1706975"/>
              <a:gd name="connsiteY319" fmla="*/ 262274 h 1753921"/>
              <a:gd name="connsiteX320" fmla="*/ 1029171 w 1706975"/>
              <a:gd name="connsiteY320" fmla="*/ 255578 h 1753921"/>
              <a:gd name="connsiteX321" fmla="*/ 1286139 w 1706975"/>
              <a:gd name="connsiteY321" fmla="*/ 1182038 h 1753921"/>
              <a:gd name="connsiteX322" fmla="*/ 1081874 w 1706975"/>
              <a:gd name="connsiteY322" fmla="*/ 828266 h 1753921"/>
              <a:gd name="connsiteX323" fmla="*/ 1081804 w 1706975"/>
              <a:gd name="connsiteY323" fmla="*/ 828842 h 1753921"/>
              <a:gd name="connsiteX324" fmla="*/ 1054767 w 1706975"/>
              <a:gd name="connsiteY324" fmla="*/ 881870 h 1753921"/>
              <a:gd name="connsiteX325" fmla="*/ 1048790 w 1706975"/>
              <a:gd name="connsiteY325" fmla="*/ 894074 h 1753921"/>
              <a:gd name="connsiteX326" fmla="*/ 1048322 w 1706975"/>
              <a:gd name="connsiteY326" fmla="*/ 894542 h 1753921"/>
              <a:gd name="connsiteX327" fmla="*/ 1047316 w 1706975"/>
              <a:gd name="connsiteY327" fmla="*/ 896522 h 1753921"/>
              <a:gd name="connsiteX328" fmla="*/ 1035470 w 1706975"/>
              <a:gd name="connsiteY328" fmla="*/ 908366 h 1753921"/>
              <a:gd name="connsiteX329" fmla="*/ 1232572 w 1706975"/>
              <a:gd name="connsiteY329" fmla="*/ 1249790 h 1753921"/>
              <a:gd name="connsiteX330" fmla="*/ 1233112 w 1706975"/>
              <a:gd name="connsiteY330" fmla="*/ 1249359 h 1753921"/>
              <a:gd name="connsiteX331" fmla="*/ 1253848 w 1706975"/>
              <a:gd name="connsiteY331" fmla="*/ 1228622 h 1753921"/>
              <a:gd name="connsiteX332" fmla="*/ 1271918 w 1706975"/>
              <a:gd name="connsiteY332" fmla="*/ 1205546 h 1753921"/>
              <a:gd name="connsiteX333" fmla="*/ 1286139 w 1706975"/>
              <a:gd name="connsiteY333" fmla="*/ 1182038 h 1753921"/>
              <a:gd name="connsiteX334" fmla="*/ 1286139 w 1706975"/>
              <a:gd name="connsiteY334" fmla="*/ 1182038 h 1753921"/>
              <a:gd name="connsiteX335" fmla="*/ 1287075 w 1706975"/>
              <a:gd name="connsiteY335" fmla="*/ 1180455 h 1753921"/>
              <a:gd name="connsiteX336" fmla="*/ 1299098 w 1706975"/>
              <a:gd name="connsiteY336" fmla="*/ 1153706 h 1753921"/>
              <a:gd name="connsiteX337" fmla="*/ 1307811 w 1706975"/>
              <a:gd name="connsiteY337" fmla="*/ 1125734 h 1753921"/>
              <a:gd name="connsiteX338" fmla="*/ 1313104 w 1706975"/>
              <a:gd name="connsiteY338" fmla="*/ 1096898 h 1753921"/>
              <a:gd name="connsiteX339" fmla="*/ 1314688 w 1706975"/>
              <a:gd name="connsiteY339" fmla="*/ 1070942 h 1753921"/>
              <a:gd name="connsiteX340" fmla="*/ 1193080 w 1706975"/>
              <a:gd name="connsiteY340" fmla="*/ 860342 h 1753921"/>
              <a:gd name="connsiteX341" fmla="*/ 1160572 w 1706975"/>
              <a:gd name="connsiteY341" fmla="*/ 842486 h 1753921"/>
              <a:gd name="connsiteX342" fmla="*/ 1147322 w 1706975"/>
              <a:gd name="connsiteY342" fmla="*/ 837950 h 1753921"/>
              <a:gd name="connsiteX343" fmla="*/ 1082810 w 1706975"/>
              <a:gd name="connsiteY343" fmla="*/ 825098 h 1753921"/>
              <a:gd name="connsiteX344" fmla="*/ 1082740 w 1706975"/>
              <a:gd name="connsiteY344" fmla="*/ 825098 h 1753921"/>
              <a:gd name="connsiteX345" fmla="*/ 1082235 w 1706975"/>
              <a:gd name="connsiteY345" fmla="*/ 826286 h 1753921"/>
              <a:gd name="connsiteX346" fmla="*/ 1081912 w 1706975"/>
              <a:gd name="connsiteY346" fmla="*/ 828266 h 1753921"/>
              <a:gd name="connsiteX347" fmla="*/ 1081874 w 1706975"/>
              <a:gd name="connsiteY347" fmla="*/ 828266 h 1753921"/>
              <a:gd name="connsiteX348" fmla="*/ 1081551 w 1706975"/>
              <a:gd name="connsiteY348" fmla="*/ 827762 h 1753921"/>
              <a:gd name="connsiteX349" fmla="*/ 1079499 w 1706975"/>
              <a:gd name="connsiteY349" fmla="*/ 832622 h 1753921"/>
              <a:gd name="connsiteX350" fmla="*/ 1079464 w 1706975"/>
              <a:gd name="connsiteY350" fmla="*/ 832622 h 1753921"/>
              <a:gd name="connsiteX351" fmla="*/ 1080290 w 1706975"/>
              <a:gd name="connsiteY351" fmla="*/ 829994 h 1753921"/>
              <a:gd name="connsiteX352" fmla="*/ 1054767 w 1706975"/>
              <a:gd name="connsiteY352" fmla="*/ 881870 h 1753921"/>
              <a:gd name="connsiteX353" fmla="*/ 1081804 w 1706975"/>
              <a:gd name="connsiteY353" fmla="*/ 828842 h 1753921"/>
              <a:gd name="connsiteX354" fmla="*/ 1081874 w 1706975"/>
              <a:gd name="connsiteY354" fmla="*/ 828266 h 1753921"/>
              <a:gd name="connsiteX355" fmla="*/ 1081874 w 1706975"/>
              <a:gd name="connsiteY355" fmla="*/ 828266 h 1753921"/>
              <a:gd name="connsiteX356" fmla="*/ 1082200 w 1706975"/>
              <a:gd name="connsiteY356" fmla="*/ 826286 h 1753921"/>
              <a:gd name="connsiteX357" fmla="*/ 1081587 w 1706975"/>
              <a:gd name="connsiteY357" fmla="*/ 827762 h 1753921"/>
              <a:gd name="connsiteX358" fmla="*/ 1081551 w 1706975"/>
              <a:gd name="connsiteY358" fmla="*/ 827762 h 1753921"/>
              <a:gd name="connsiteX359" fmla="*/ 1081444 w 1706975"/>
              <a:gd name="connsiteY359" fmla="*/ 827546 h 1753921"/>
              <a:gd name="connsiteX360" fmla="*/ 1080255 w 1706975"/>
              <a:gd name="connsiteY360" fmla="*/ 829957 h 1753921"/>
              <a:gd name="connsiteX361" fmla="*/ 1079464 w 1706975"/>
              <a:gd name="connsiteY361" fmla="*/ 832585 h 1753921"/>
              <a:gd name="connsiteX362" fmla="*/ 1079464 w 1706975"/>
              <a:gd name="connsiteY362" fmla="*/ 832585 h 1753921"/>
              <a:gd name="connsiteX363" fmla="*/ 1081551 w 1706975"/>
              <a:gd name="connsiteY363" fmla="*/ 827726 h 1753921"/>
              <a:gd name="connsiteX364" fmla="*/ 1081551 w 1706975"/>
              <a:gd name="connsiteY364" fmla="*/ 827762 h 1753921"/>
              <a:gd name="connsiteX365" fmla="*/ 1082200 w 1706975"/>
              <a:gd name="connsiteY365" fmla="*/ 826286 h 1753921"/>
              <a:gd name="connsiteX366" fmla="*/ 1082272 w 1706975"/>
              <a:gd name="connsiteY366" fmla="*/ 825962 h 1753921"/>
              <a:gd name="connsiteX367" fmla="*/ 1081479 w 1706975"/>
              <a:gd name="connsiteY367" fmla="*/ 827546 h 1753921"/>
              <a:gd name="connsiteX368" fmla="*/ 1081444 w 1706975"/>
              <a:gd name="connsiteY368" fmla="*/ 827546 h 1753921"/>
              <a:gd name="connsiteX369" fmla="*/ 1081119 w 1706975"/>
              <a:gd name="connsiteY369" fmla="*/ 827005 h 1753921"/>
              <a:gd name="connsiteX370" fmla="*/ 1080255 w 1706975"/>
              <a:gd name="connsiteY370" fmla="*/ 829957 h 1753921"/>
              <a:gd name="connsiteX371" fmla="*/ 1081444 w 1706975"/>
              <a:gd name="connsiteY371" fmla="*/ 827546 h 1753921"/>
              <a:gd name="connsiteX372" fmla="*/ 1081444 w 1706975"/>
              <a:gd name="connsiteY372" fmla="*/ 827546 h 1753921"/>
              <a:gd name="connsiteX373" fmla="*/ 1082235 w 1706975"/>
              <a:gd name="connsiteY373" fmla="*/ 825962 h 1753921"/>
              <a:gd name="connsiteX374" fmla="*/ 1083028 w 1706975"/>
              <a:gd name="connsiteY374" fmla="*/ 820778 h 1753921"/>
              <a:gd name="connsiteX375" fmla="*/ 1081156 w 1706975"/>
              <a:gd name="connsiteY375" fmla="*/ 827005 h 1753921"/>
              <a:gd name="connsiteX376" fmla="*/ 1081119 w 1706975"/>
              <a:gd name="connsiteY376" fmla="*/ 827005 h 1753921"/>
              <a:gd name="connsiteX377" fmla="*/ 903496 w 1706975"/>
              <a:gd name="connsiteY377" fmla="*/ 519313 h 1753921"/>
              <a:gd name="connsiteX378" fmla="*/ 850863 w 1706975"/>
              <a:gd name="connsiteY378" fmla="*/ 510962 h 1753921"/>
              <a:gd name="connsiteX379" fmla="*/ 809752 w 1706975"/>
              <a:gd name="connsiteY379" fmla="*/ 517478 h 1753921"/>
              <a:gd name="connsiteX380" fmla="*/ 1035147 w 1706975"/>
              <a:gd name="connsiteY380" fmla="*/ 907898 h 1753921"/>
              <a:gd name="connsiteX381" fmla="*/ 1048287 w 1706975"/>
              <a:gd name="connsiteY381" fmla="*/ 894506 h 1753921"/>
              <a:gd name="connsiteX382" fmla="*/ 1054732 w 1706975"/>
              <a:gd name="connsiteY382" fmla="*/ 881834 h 1753921"/>
              <a:gd name="connsiteX383" fmla="*/ 1080255 w 1706975"/>
              <a:gd name="connsiteY383" fmla="*/ 829957 h 1753921"/>
              <a:gd name="connsiteX384" fmla="*/ 1081119 w 1706975"/>
              <a:gd name="connsiteY384" fmla="*/ 827005 h 1753921"/>
              <a:gd name="connsiteX385" fmla="*/ 1081119 w 1706975"/>
              <a:gd name="connsiteY385" fmla="*/ 827005 h 1753921"/>
              <a:gd name="connsiteX386" fmla="*/ 1083028 w 1706975"/>
              <a:gd name="connsiteY386" fmla="*/ 820778 h 1753921"/>
              <a:gd name="connsiteX387" fmla="*/ 1093647 w 1706975"/>
              <a:gd name="connsiteY387" fmla="*/ 753782 h 1753921"/>
              <a:gd name="connsiteX388" fmla="*/ 1083028 w 1706975"/>
              <a:gd name="connsiteY388" fmla="*/ 686750 h 1753921"/>
              <a:gd name="connsiteX389" fmla="*/ 1078886 w 1706975"/>
              <a:gd name="connsiteY389" fmla="*/ 673069 h 1753921"/>
              <a:gd name="connsiteX390" fmla="*/ 1048828 w 1706975"/>
              <a:gd name="connsiteY390" fmla="*/ 614138 h 1753921"/>
              <a:gd name="connsiteX391" fmla="*/ 1044688 w 1706975"/>
              <a:gd name="connsiteY391" fmla="*/ 609062 h 1753921"/>
              <a:gd name="connsiteX392" fmla="*/ 1044796 w 1706975"/>
              <a:gd name="connsiteY392" fmla="*/ 608954 h 1753921"/>
              <a:gd name="connsiteX393" fmla="*/ 1044147 w 1706975"/>
              <a:gd name="connsiteY393" fmla="*/ 607946 h 1753921"/>
              <a:gd name="connsiteX394" fmla="*/ 996700 w 1706975"/>
              <a:gd name="connsiteY394" fmla="*/ 560498 h 1753921"/>
              <a:gd name="connsiteX395" fmla="*/ 983775 w 1706975"/>
              <a:gd name="connsiteY395" fmla="*/ 552361 h 1753921"/>
              <a:gd name="connsiteX396" fmla="*/ 935679 w 1706975"/>
              <a:gd name="connsiteY396" fmla="*/ 527845 h 1753921"/>
              <a:gd name="connsiteX397" fmla="*/ 917714 w 1706975"/>
              <a:gd name="connsiteY397" fmla="*/ 521582 h 1753921"/>
              <a:gd name="connsiteX398" fmla="*/ 903496 w 1706975"/>
              <a:gd name="connsiteY398" fmla="*/ 519313 h 1753921"/>
              <a:gd name="connsiteX399" fmla="*/ 903496 w 1706975"/>
              <a:gd name="connsiteY399" fmla="*/ 519313 h 1753921"/>
              <a:gd name="connsiteX400" fmla="*/ 901982 w 1706975"/>
              <a:gd name="connsiteY400" fmla="*/ 516758 h 1753921"/>
              <a:gd name="connsiteX401" fmla="*/ 850863 w 1706975"/>
              <a:gd name="connsiteY401" fmla="*/ 510962 h 1753921"/>
              <a:gd name="connsiteX402" fmla="*/ 903496 w 1706975"/>
              <a:gd name="connsiteY402" fmla="*/ 519313 h 1753921"/>
              <a:gd name="connsiteX403" fmla="*/ 903496 w 1706975"/>
              <a:gd name="connsiteY403" fmla="*/ 519313 h 1753921"/>
              <a:gd name="connsiteX404" fmla="*/ 917714 w 1706975"/>
              <a:gd name="connsiteY404" fmla="*/ 521546 h 1753921"/>
              <a:gd name="connsiteX405" fmla="*/ 904863 w 1706975"/>
              <a:gd name="connsiteY405" fmla="*/ 517082 h 1753921"/>
              <a:gd name="connsiteX406" fmla="*/ 901982 w 1706975"/>
              <a:gd name="connsiteY406" fmla="*/ 516758 h 1753921"/>
              <a:gd name="connsiteX407" fmla="*/ 901982 w 1706975"/>
              <a:gd name="connsiteY407" fmla="*/ 516758 h 1753921"/>
              <a:gd name="connsiteX408" fmla="*/ 767740 w 1706975"/>
              <a:gd name="connsiteY408" fmla="*/ 284198 h 1753921"/>
              <a:gd name="connsiteX409" fmla="*/ 730767 w 1706975"/>
              <a:gd name="connsiteY409" fmla="*/ 321169 h 1753921"/>
              <a:gd name="connsiteX410" fmla="*/ 712874 w 1706975"/>
              <a:gd name="connsiteY410" fmla="*/ 349682 h 1753921"/>
              <a:gd name="connsiteX411" fmla="*/ 808743 w 1706975"/>
              <a:gd name="connsiteY411" fmla="*/ 515714 h 1753921"/>
              <a:gd name="connsiteX412" fmla="*/ 850863 w 1706975"/>
              <a:gd name="connsiteY412" fmla="*/ 510962 h 1753921"/>
              <a:gd name="connsiteX413" fmla="*/ 901982 w 1706975"/>
              <a:gd name="connsiteY413" fmla="*/ 516758 h 1753921"/>
              <a:gd name="connsiteX414" fmla="*/ 850863 w 1706975"/>
              <a:gd name="connsiteY414" fmla="*/ 510962 h 1753921"/>
              <a:gd name="connsiteX415" fmla="*/ 808743 w 1706975"/>
              <a:gd name="connsiteY415" fmla="*/ 515714 h 1753921"/>
              <a:gd name="connsiteX416" fmla="*/ 809752 w 1706975"/>
              <a:gd name="connsiteY416" fmla="*/ 517478 h 1753921"/>
              <a:gd name="connsiteX417" fmla="*/ 850863 w 1706975"/>
              <a:gd name="connsiteY417" fmla="*/ 510962 h 1753921"/>
              <a:gd name="connsiteX418" fmla="*/ 917714 w 1706975"/>
              <a:gd name="connsiteY418" fmla="*/ 521546 h 1753921"/>
              <a:gd name="connsiteX419" fmla="*/ 935644 w 1706975"/>
              <a:gd name="connsiteY419" fmla="*/ 527845 h 1753921"/>
              <a:gd name="connsiteX420" fmla="*/ 925886 w 1706975"/>
              <a:gd name="connsiteY420" fmla="*/ 522842 h 1753921"/>
              <a:gd name="connsiteX421" fmla="*/ 917714 w 1706975"/>
              <a:gd name="connsiteY421" fmla="*/ 521546 h 1753921"/>
              <a:gd name="connsiteX422" fmla="*/ 935644 w 1706975"/>
              <a:gd name="connsiteY422" fmla="*/ 527845 h 1753921"/>
              <a:gd name="connsiteX423" fmla="*/ 983775 w 1706975"/>
              <a:gd name="connsiteY423" fmla="*/ 552361 h 1753921"/>
              <a:gd name="connsiteX424" fmla="*/ 956200 w 1706975"/>
              <a:gd name="connsiteY424" fmla="*/ 535010 h 1753921"/>
              <a:gd name="connsiteX425" fmla="*/ 935644 w 1706975"/>
              <a:gd name="connsiteY425" fmla="*/ 527845 h 1753921"/>
              <a:gd name="connsiteX426" fmla="*/ 983775 w 1706975"/>
              <a:gd name="connsiteY426" fmla="*/ 552361 h 1753921"/>
              <a:gd name="connsiteX427" fmla="*/ 996700 w 1706975"/>
              <a:gd name="connsiteY427" fmla="*/ 560462 h 1753921"/>
              <a:gd name="connsiteX428" fmla="*/ 993566 w 1706975"/>
              <a:gd name="connsiteY428" fmla="*/ 557329 h 1753921"/>
              <a:gd name="connsiteX429" fmla="*/ 983775 w 1706975"/>
              <a:gd name="connsiteY429" fmla="*/ 552361 h 1753921"/>
              <a:gd name="connsiteX430" fmla="*/ 996700 w 1706975"/>
              <a:gd name="connsiteY430" fmla="*/ 560462 h 1753921"/>
              <a:gd name="connsiteX431" fmla="*/ 1044147 w 1706975"/>
              <a:gd name="connsiteY431" fmla="*/ 607946 h 1753921"/>
              <a:gd name="connsiteX432" fmla="*/ 1040691 w 1706975"/>
              <a:gd name="connsiteY432" fmla="*/ 602402 h 1753921"/>
              <a:gd name="connsiteX433" fmla="*/ 1002243 w 1706975"/>
              <a:gd name="connsiteY433" fmla="*/ 563954 h 1753921"/>
              <a:gd name="connsiteX434" fmla="*/ 996700 w 1706975"/>
              <a:gd name="connsiteY434" fmla="*/ 560462 h 1753921"/>
              <a:gd name="connsiteX435" fmla="*/ 1044147 w 1706975"/>
              <a:gd name="connsiteY435" fmla="*/ 607946 h 1753921"/>
              <a:gd name="connsiteX436" fmla="*/ 1044796 w 1706975"/>
              <a:gd name="connsiteY436" fmla="*/ 608954 h 1753921"/>
              <a:gd name="connsiteX437" fmla="*/ 1044976 w 1706975"/>
              <a:gd name="connsiteY437" fmla="*/ 608701 h 1753921"/>
              <a:gd name="connsiteX438" fmla="*/ 1044147 w 1706975"/>
              <a:gd name="connsiteY438" fmla="*/ 607874 h 1753921"/>
              <a:gd name="connsiteX439" fmla="*/ 1044976 w 1706975"/>
              <a:gd name="connsiteY439" fmla="*/ 608738 h 1753921"/>
              <a:gd name="connsiteX440" fmla="*/ 1044796 w 1706975"/>
              <a:gd name="connsiteY440" fmla="*/ 608989 h 1753921"/>
              <a:gd name="connsiteX441" fmla="*/ 1044688 w 1706975"/>
              <a:gd name="connsiteY441" fmla="*/ 609098 h 1753921"/>
              <a:gd name="connsiteX442" fmla="*/ 1048828 w 1706975"/>
              <a:gd name="connsiteY442" fmla="*/ 614174 h 1753921"/>
              <a:gd name="connsiteX443" fmla="*/ 1047243 w 1706975"/>
              <a:gd name="connsiteY443" fmla="*/ 611078 h 1753921"/>
              <a:gd name="connsiteX444" fmla="*/ 1044976 w 1706975"/>
              <a:gd name="connsiteY444" fmla="*/ 608774 h 1753921"/>
              <a:gd name="connsiteX445" fmla="*/ 1048828 w 1706975"/>
              <a:gd name="connsiteY445" fmla="*/ 614138 h 1753921"/>
              <a:gd name="connsiteX446" fmla="*/ 1078886 w 1706975"/>
              <a:gd name="connsiteY446" fmla="*/ 673069 h 1753921"/>
              <a:gd name="connsiteX447" fmla="*/ 1075179 w 1706975"/>
              <a:gd name="connsiteY447" fmla="*/ 660866 h 1753921"/>
              <a:gd name="connsiteX448" fmla="*/ 1052752 w 1706975"/>
              <a:gd name="connsiteY448" fmla="*/ 618890 h 1753921"/>
              <a:gd name="connsiteX449" fmla="*/ 1048828 w 1706975"/>
              <a:gd name="connsiteY449" fmla="*/ 614138 h 1753921"/>
              <a:gd name="connsiteX450" fmla="*/ 1078886 w 1706975"/>
              <a:gd name="connsiteY450" fmla="*/ 673069 h 1753921"/>
              <a:gd name="connsiteX451" fmla="*/ 1083028 w 1706975"/>
              <a:gd name="connsiteY451" fmla="*/ 686750 h 1753921"/>
              <a:gd name="connsiteX452" fmla="*/ 1081767 w 1706975"/>
              <a:gd name="connsiteY452" fmla="*/ 678722 h 1753921"/>
              <a:gd name="connsiteX453" fmla="*/ 1078886 w 1706975"/>
              <a:gd name="connsiteY453" fmla="*/ 673069 h 1753921"/>
              <a:gd name="connsiteX454" fmla="*/ 1083028 w 1706975"/>
              <a:gd name="connsiteY454" fmla="*/ 686750 h 1753921"/>
              <a:gd name="connsiteX455" fmla="*/ 1093647 w 1706975"/>
              <a:gd name="connsiteY455" fmla="*/ 753782 h 1753921"/>
              <a:gd name="connsiteX456" fmla="*/ 1083028 w 1706975"/>
              <a:gd name="connsiteY456" fmla="*/ 820778 h 1753921"/>
              <a:gd name="connsiteX457" fmla="*/ 1089002 w 1706975"/>
              <a:gd name="connsiteY457" fmla="*/ 801158 h 1753921"/>
              <a:gd name="connsiteX458" fmla="*/ 1089543 w 1706975"/>
              <a:gd name="connsiteY458" fmla="*/ 798386 h 1753921"/>
              <a:gd name="connsiteX459" fmla="*/ 1090011 w 1706975"/>
              <a:gd name="connsiteY459" fmla="*/ 795614 h 1753921"/>
              <a:gd name="connsiteX460" fmla="*/ 1090479 w 1706975"/>
              <a:gd name="connsiteY460" fmla="*/ 792878 h 1753921"/>
              <a:gd name="connsiteX461" fmla="*/ 1090912 w 1706975"/>
              <a:gd name="connsiteY461" fmla="*/ 790106 h 1753921"/>
              <a:gd name="connsiteX462" fmla="*/ 1091307 w 1706975"/>
              <a:gd name="connsiteY462" fmla="*/ 787334 h 1753921"/>
              <a:gd name="connsiteX463" fmla="*/ 1091703 w 1706975"/>
              <a:gd name="connsiteY463" fmla="*/ 784526 h 1753921"/>
              <a:gd name="connsiteX464" fmla="*/ 1092028 w 1706975"/>
              <a:gd name="connsiteY464" fmla="*/ 781754 h 1753921"/>
              <a:gd name="connsiteX465" fmla="*/ 1092351 w 1706975"/>
              <a:gd name="connsiteY465" fmla="*/ 778946 h 1753921"/>
              <a:gd name="connsiteX466" fmla="*/ 1092639 w 1706975"/>
              <a:gd name="connsiteY466" fmla="*/ 776174 h 1753921"/>
              <a:gd name="connsiteX467" fmla="*/ 1092892 w 1706975"/>
              <a:gd name="connsiteY467" fmla="*/ 773366 h 1753921"/>
              <a:gd name="connsiteX468" fmla="*/ 1093144 w 1706975"/>
              <a:gd name="connsiteY468" fmla="*/ 770594 h 1753921"/>
              <a:gd name="connsiteX469" fmla="*/ 1093360 w 1706975"/>
              <a:gd name="connsiteY469" fmla="*/ 767786 h 1753921"/>
              <a:gd name="connsiteX470" fmla="*/ 1093502 w 1706975"/>
              <a:gd name="connsiteY470" fmla="*/ 764978 h 1753921"/>
              <a:gd name="connsiteX471" fmla="*/ 1093612 w 1706975"/>
              <a:gd name="connsiteY471" fmla="*/ 762170 h 1753921"/>
              <a:gd name="connsiteX472" fmla="*/ 1093683 w 1706975"/>
              <a:gd name="connsiteY472" fmla="*/ 759362 h 1753921"/>
              <a:gd name="connsiteX473" fmla="*/ 1093755 w 1706975"/>
              <a:gd name="connsiteY473" fmla="*/ 756553 h 1753921"/>
              <a:gd name="connsiteX474" fmla="*/ 1093755 w 1706975"/>
              <a:gd name="connsiteY474" fmla="*/ 753746 h 1753921"/>
              <a:gd name="connsiteX475" fmla="*/ 1093755 w 1706975"/>
              <a:gd name="connsiteY475" fmla="*/ 750973 h 1753921"/>
              <a:gd name="connsiteX476" fmla="*/ 1093683 w 1706975"/>
              <a:gd name="connsiteY476" fmla="*/ 748130 h 1753921"/>
              <a:gd name="connsiteX477" fmla="*/ 1093612 w 1706975"/>
              <a:gd name="connsiteY477" fmla="*/ 745358 h 1753921"/>
              <a:gd name="connsiteX478" fmla="*/ 1093502 w 1706975"/>
              <a:gd name="connsiteY478" fmla="*/ 742550 h 1753921"/>
              <a:gd name="connsiteX479" fmla="*/ 1093360 w 1706975"/>
              <a:gd name="connsiteY479" fmla="*/ 739742 h 1753921"/>
              <a:gd name="connsiteX480" fmla="*/ 1093144 w 1706975"/>
              <a:gd name="connsiteY480" fmla="*/ 736934 h 1753921"/>
              <a:gd name="connsiteX481" fmla="*/ 1092892 w 1706975"/>
              <a:gd name="connsiteY481" fmla="*/ 734126 h 1753921"/>
              <a:gd name="connsiteX482" fmla="*/ 1092639 w 1706975"/>
              <a:gd name="connsiteY482" fmla="*/ 731354 h 1753921"/>
              <a:gd name="connsiteX483" fmla="*/ 1092351 w 1706975"/>
              <a:gd name="connsiteY483" fmla="*/ 728546 h 1753921"/>
              <a:gd name="connsiteX484" fmla="*/ 1092028 w 1706975"/>
              <a:gd name="connsiteY484" fmla="*/ 725774 h 1753921"/>
              <a:gd name="connsiteX485" fmla="*/ 1091703 w 1706975"/>
              <a:gd name="connsiteY485" fmla="*/ 723002 h 1753921"/>
              <a:gd name="connsiteX486" fmla="*/ 1091307 w 1706975"/>
              <a:gd name="connsiteY486" fmla="*/ 720194 h 1753921"/>
              <a:gd name="connsiteX487" fmla="*/ 1090912 w 1706975"/>
              <a:gd name="connsiteY487" fmla="*/ 717422 h 1753921"/>
              <a:gd name="connsiteX488" fmla="*/ 1090479 w 1706975"/>
              <a:gd name="connsiteY488" fmla="*/ 714649 h 1753921"/>
              <a:gd name="connsiteX489" fmla="*/ 1090011 w 1706975"/>
              <a:gd name="connsiteY489" fmla="*/ 711914 h 1753921"/>
              <a:gd name="connsiteX490" fmla="*/ 1089543 w 1706975"/>
              <a:gd name="connsiteY490" fmla="*/ 709142 h 1753921"/>
              <a:gd name="connsiteX491" fmla="*/ 1089002 w 1706975"/>
              <a:gd name="connsiteY491" fmla="*/ 706370 h 1753921"/>
              <a:gd name="connsiteX492" fmla="*/ 1083028 w 1706975"/>
              <a:gd name="connsiteY492" fmla="*/ 686750 h 1753921"/>
              <a:gd name="connsiteX493" fmla="*/ 1191386 w 1706975"/>
              <a:gd name="connsiteY493" fmla="*/ 857462 h 1753921"/>
              <a:gd name="connsiteX494" fmla="*/ 1193043 w 1706975"/>
              <a:gd name="connsiteY494" fmla="*/ 860306 h 1753921"/>
              <a:gd name="connsiteX495" fmla="*/ 1216912 w 1706975"/>
              <a:gd name="connsiteY495" fmla="*/ 873410 h 1753921"/>
              <a:gd name="connsiteX496" fmla="*/ 1212412 w 1706975"/>
              <a:gd name="connsiteY496" fmla="*/ 869486 h 1753921"/>
              <a:gd name="connsiteX497" fmla="*/ 1191386 w 1706975"/>
              <a:gd name="connsiteY497" fmla="*/ 857462 h 1753921"/>
              <a:gd name="connsiteX498" fmla="*/ 1191386 w 1706975"/>
              <a:gd name="connsiteY498" fmla="*/ 857462 h 1753921"/>
              <a:gd name="connsiteX499" fmla="*/ 1172272 w 1706975"/>
              <a:gd name="connsiteY499" fmla="*/ 846482 h 1753921"/>
              <a:gd name="connsiteX500" fmla="*/ 1160534 w 1706975"/>
              <a:gd name="connsiteY500" fmla="*/ 842450 h 1753921"/>
              <a:gd name="connsiteX501" fmla="*/ 1193043 w 1706975"/>
              <a:gd name="connsiteY501" fmla="*/ 860306 h 1753921"/>
              <a:gd name="connsiteX502" fmla="*/ 1193043 w 1706975"/>
              <a:gd name="connsiteY502" fmla="*/ 860306 h 1753921"/>
              <a:gd name="connsiteX503" fmla="*/ 1314651 w 1706975"/>
              <a:gd name="connsiteY503" fmla="*/ 1070907 h 1753921"/>
              <a:gd name="connsiteX504" fmla="*/ 1314903 w 1706975"/>
              <a:gd name="connsiteY504" fmla="*/ 1067594 h 1753921"/>
              <a:gd name="connsiteX505" fmla="*/ 1304176 w 1706975"/>
              <a:gd name="connsiteY505" fmla="*/ 998114 h 1753921"/>
              <a:gd name="connsiteX506" fmla="*/ 1303636 w 1706975"/>
              <a:gd name="connsiteY506" fmla="*/ 998295 h 1753921"/>
              <a:gd name="connsiteX507" fmla="*/ 1300935 w 1706975"/>
              <a:gd name="connsiteY507" fmla="*/ 989149 h 1753921"/>
              <a:gd name="connsiteX508" fmla="*/ 1272424 w 1706975"/>
              <a:gd name="connsiteY508" fmla="*/ 931370 h 1753921"/>
              <a:gd name="connsiteX509" fmla="*/ 1265944 w 1706975"/>
              <a:gd name="connsiteY509" fmla="*/ 923126 h 1753921"/>
              <a:gd name="connsiteX510" fmla="*/ 1224938 w 1706975"/>
              <a:gd name="connsiteY510" fmla="*/ 880286 h 1753921"/>
              <a:gd name="connsiteX511" fmla="*/ 1216947 w 1706975"/>
              <a:gd name="connsiteY511" fmla="*/ 873410 h 1753921"/>
              <a:gd name="connsiteX512" fmla="*/ 1193080 w 1706975"/>
              <a:gd name="connsiteY512" fmla="*/ 860306 h 1753921"/>
              <a:gd name="connsiteX513" fmla="*/ 1216912 w 1706975"/>
              <a:gd name="connsiteY513" fmla="*/ 873410 h 1753921"/>
              <a:gd name="connsiteX514" fmla="*/ 1224903 w 1706975"/>
              <a:gd name="connsiteY514" fmla="*/ 880286 h 1753921"/>
              <a:gd name="connsiteX515" fmla="*/ 1219863 w 1706975"/>
              <a:gd name="connsiteY515" fmla="*/ 874994 h 1753921"/>
              <a:gd name="connsiteX516" fmla="*/ 1216912 w 1706975"/>
              <a:gd name="connsiteY516" fmla="*/ 873410 h 1753921"/>
              <a:gd name="connsiteX517" fmla="*/ 1224903 w 1706975"/>
              <a:gd name="connsiteY517" fmla="*/ 880286 h 1753921"/>
              <a:gd name="connsiteX518" fmla="*/ 1265907 w 1706975"/>
              <a:gd name="connsiteY518" fmla="*/ 923090 h 1753921"/>
              <a:gd name="connsiteX519" fmla="*/ 1247439 w 1706975"/>
              <a:gd name="connsiteY519" fmla="*/ 899726 h 1753921"/>
              <a:gd name="connsiteX520" fmla="*/ 1224903 w 1706975"/>
              <a:gd name="connsiteY520" fmla="*/ 880286 h 1753921"/>
              <a:gd name="connsiteX521" fmla="*/ 1265907 w 1706975"/>
              <a:gd name="connsiteY521" fmla="*/ 923090 h 1753921"/>
              <a:gd name="connsiteX522" fmla="*/ 1272386 w 1706975"/>
              <a:gd name="connsiteY522" fmla="*/ 931334 h 1753921"/>
              <a:gd name="connsiteX523" fmla="*/ 1270912 w 1706975"/>
              <a:gd name="connsiteY523" fmla="*/ 928346 h 1753921"/>
              <a:gd name="connsiteX524" fmla="*/ 1265871 w 1706975"/>
              <a:gd name="connsiteY524" fmla="*/ 923090 h 1753921"/>
              <a:gd name="connsiteX525" fmla="*/ 1272386 w 1706975"/>
              <a:gd name="connsiteY525" fmla="*/ 931334 h 1753921"/>
              <a:gd name="connsiteX526" fmla="*/ 1300900 w 1706975"/>
              <a:gd name="connsiteY526" fmla="*/ 989149 h 1753921"/>
              <a:gd name="connsiteX527" fmla="*/ 1297371 w 1706975"/>
              <a:gd name="connsiteY527" fmla="*/ 977162 h 1753921"/>
              <a:gd name="connsiteX528" fmla="*/ 1276095 w 1706975"/>
              <a:gd name="connsiteY528" fmla="*/ 936050 h 1753921"/>
              <a:gd name="connsiteX529" fmla="*/ 1272386 w 1706975"/>
              <a:gd name="connsiteY529" fmla="*/ 931334 h 1753921"/>
              <a:gd name="connsiteX530" fmla="*/ 1300900 w 1706975"/>
              <a:gd name="connsiteY530" fmla="*/ 989149 h 1753921"/>
              <a:gd name="connsiteX531" fmla="*/ 1303598 w 1706975"/>
              <a:gd name="connsiteY531" fmla="*/ 998258 h 1753921"/>
              <a:gd name="connsiteX532" fmla="*/ 1304139 w 1706975"/>
              <a:gd name="connsiteY532" fmla="*/ 998078 h 1753921"/>
              <a:gd name="connsiteX533" fmla="*/ 1303598 w 1706975"/>
              <a:gd name="connsiteY533" fmla="*/ 994586 h 1753921"/>
              <a:gd name="connsiteX534" fmla="*/ 1300900 w 1706975"/>
              <a:gd name="connsiteY534" fmla="*/ 989114 h 1753921"/>
              <a:gd name="connsiteX535" fmla="*/ 1160534 w 1706975"/>
              <a:gd name="connsiteY535" fmla="*/ 842450 h 1753921"/>
              <a:gd name="connsiteX536" fmla="*/ 1155098 w 1706975"/>
              <a:gd name="connsiteY536" fmla="*/ 839462 h 1753921"/>
              <a:gd name="connsiteX537" fmla="*/ 1147287 w 1706975"/>
              <a:gd name="connsiteY537" fmla="*/ 837914 h 1753921"/>
              <a:gd name="connsiteX538" fmla="*/ 1160534 w 1706975"/>
              <a:gd name="connsiteY538" fmla="*/ 842450 h 1753921"/>
              <a:gd name="connsiteX539" fmla="*/ 1147287 w 1706975"/>
              <a:gd name="connsiteY539" fmla="*/ 837914 h 1753921"/>
              <a:gd name="connsiteX540" fmla="*/ 1128496 w 1706975"/>
              <a:gd name="connsiteY540" fmla="*/ 831470 h 1753921"/>
              <a:gd name="connsiteX541" fmla="*/ 1082775 w 1706975"/>
              <a:gd name="connsiteY541" fmla="*/ 825062 h 1753921"/>
              <a:gd name="connsiteX542" fmla="*/ 1147287 w 1706975"/>
              <a:gd name="connsiteY542" fmla="*/ 837914 h 1753921"/>
              <a:gd name="connsiteX543" fmla="*/ 1082775 w 1706975"/>
              <a:gd name="connsiteY543" fmla="*/ 825062 h 1753921"/>
              <a:gd name="connsiteX544" fmla="*/ 1082668 w 1706975"/>
              <a:gd name="connsiteY544" fmla="*/ 825062 h 1753921"/>
              <a:gd name="connsiteX545" fmla="*/ 1082200 w 1706975"/>
              <a:gd name="connsiteY545" fmla="*/ 825962 h 1753921"/>
              <a:gd name="connsiteX546" fmla="*/ 1082127 w 1706975"/>
              <a:gd name="connsiteY546" fmla="*/ 826286 h 1753921"/>
              <a:gd name="connsiteX547" fmla="*/ 1082630 w 1706975"/>
              <a:gd name="connsiteY547" fmla="*/ 825098 h 1753921"/>
              <a:gd name="connsiteX548" fmla="*/ 1082703 w 1706975"/>
              <a:gd name="connsiteY548" fmla="*/ 825098 h 1753921"/>
              <a:gd name="connsiteX549" fmla="*/ 1054732 w 1706975"/>
              <a:gd name="connsiteY549" fmla="*/ 881834 h 1753921"/>
              <a:gd name="connsiteX550" fmla="*/ 1048287 w 1706975"/>
              <a:gd name="connsiteY550" fmla="*/ 894506 h 1753921"/>
              <a:gd name="connsiteX551" fmla="*/ 1048755 w 1706975"/>
              <a:gd name="connsiteY551" fmla="*/ 894037 h 1753921"/>
              <a:gd name="connsiteX552" fmla="*/ 1054732 w 1706975"/>
              <a:gd name="connsiteY552" fmla="*/ 881834 h 1753921"/>
              <a:gd name="connsiteX553" fmla="*/ 1048287 w 1706975"/>
              <a:gd name="connsiteY553" fmla="*/ 894506 h 1753921"/>
              <a:gd name="connsiteX554" fmla="*/ 1035147 w 1706975"/>
              <a:gd name="connsiteY554" fmla="*/ 907898 h 1753921"/>
              <a:gd name="connsiteX555" fmla="*/ 1035435 w 1706975"/>
              <a:gd name="connsiteY555" fmla="*/ 908330 h 1753921"/>
              <a:gd name="connsiteX556" fmla="*/ 1047316 w 1706975"/>
              <a:gd name="connsiteY556" fmla="*/ 896486 h 1753921"/>
              <a:gd name="connsiteX557" fmla="*/ 1048322 w 1706975"/>
              <a:gd name="connsiteY557" fmla="*/ 894506 h 1753921"/>
              <a:gd name="connsiteX558" fmla="*/ 1035400 w 1706975"/>
              <a:gd name="connsiteY558" fmla="*/ 908330 h 1753921"/>
              <a:gd name="connsiteX559" fmla="*/ 1002531 w 1706975"/>
              <a:gd name="connsiteY559" fmla="*/ 941199 h 1753921"/>
              <a:gd name="connsiteX560" fmla="*/ 994970 w 1706975"/>
              <a:gd name="connsiteY560" fmla="*/ 948938 h 1753921"/>
              <a:gd name="connsiteX561" fmla="*/ 994647 w 1706975"/>
              <a:gd name="connsiteY561" fmla="*/ 949117 h 1753921"/>
              <a:gd name="connsiteX562" fmla="*/ 993566 w 1706975"/>
              <a:gd name="connsiteY562" fmla="*/ 950199 h 1753921"/>
              <a:gd name="connsiteX563" fmla="*/ 972938 w 1706975"/>
              <a:gd name="connsiteY563" fmla="*/ 960710 h 1753921"/>
              <a:gd name="connsiteX564" fmla="*/ 1164171 w 1706975"/>
              <a:gd name="connsiteY564" fmla="*/ 1291910 h 1753921"/>
              <a:gd name="connsiteX565" fmla="*/ 1184871 w 1706975"/>
              <a:gd name="connsiteY565" fmla="*/ 1282586 h 1753921"/>
              <a:gd name="connsiteX566" fmla="*/ 1209964 w 1706975"/>
              <a:gd name="connsiteY566" fmla="*/ 1267430 h 1753921"/>
              <a:gd name="connsiteX567" fmla="*/ 1232534 w 1706975"/>
              <a:gd name="connsiteY567" fmla="*/ 1249754 h 1753921"/>
              <a:gd name="connsiteX568" fmla="*/ 1035400 w 1706975"/>
              <a:gd name="connsiteY568" fmla="*/ 908330 h 1753921"/>
              <a:gd name="connsiteX569" fmla="*/ 1035112 w 1706975"/>
              <a:gd name="connsiteY569" fmla="*/ 907898 h 1753921"/>
              <a:gd name="connsiteX570" fmla="*/ 1002496 w 1706975"/>
              <a:gd name="connsiteY570" fmla="*/ 941199 h 1753921"/>
              <a:gd name="connsiteX571" fmla="*/ 1035363 w 1706975"/>
              <a:gd name="connsiteY571" fmla="*/ 908330 h 1753921"/>
              <a:gd name="connsiteX572" fmla="*/ 1002531 w 1706975"/>
              <a:gd name="connsiteY572" fmla="*/ 941199 h 1753921"/>
              <a:gd name="connsiteX573" fmla="*/ 994647 w 1706975"/>
              <a:gd name="connsiteY573" fmla="*/ 949117 h 1753921"/>
              <a:gd name="connsiteX574" fmla="*/ 994970 w 1706975"/>
              <a:gd name="connsiteY574" fmla="*/ 948938 h 1753921"/>
              <a:gd name="connsiteX575" fmla="*/ 1002531 w 1706975"/>
              <a:gd name="connsiteY575" fmla="*/ 941199 h 1753921"/>
              <a:gd name="connsiteX576" fmla="*/ 994647 w 1706975"/>
              <a:gd name="connsiteY576" fmla="*/ 949117 h 1753921"/>
              <a:gd name="connsiteX577" fmla="*/ 972795 w 1706975"/>
              <a:gd name="connsiteY577" fmla="*/ 960422 h 1753921"/>
              <a:gd name="connsiteX578" fmla="*/ 972938 w 1706975"/>
              <a:gd name="connsiteY578" fmla="*/ 960710 h 1753921"/>
              <a:gd name="connsiteX579" fmla="*/ 993566 w 1706975"/>
              <a:gd name="connsiteY579" fmla="*/ 950234 h 1753921"/>
              <a:gd name="connsiteX580" fmla="*/ 994647 w 1706975"/>
              <a:gd name="connsiteY580" fmla="*/ 949154 h 1753921"/>
              <a:gd name="connsiteX581" fmla="*/ 972938 w 1706975"/>
              <a:gd name="connsiteY581" fmla="*/ 960710 h 1753921"/>
              <a:gd name="connsiteX582" fmla="*/ 934275 w 1706975"/>
              <a:gd name="connsiteY582" fmla="*/ 980402 h 1753921"/>
              <a:gd name="connsiteX583" fmla="*/ 926714 w 1706975"/>
              <a:gd name="connsiteY583" fmla="*/ 984290 h 1753921"/>
              <a:gd name="connsiteX584" fmla="*/ 926499 w 1706975"/>
              <a:gd name="connsiteY584" fmla="*/ 984326 h 1753921"/>
              <a:gd name="connsiteX585" fmla="*/ 925851 w 1706975"/>
              <a:gd name="connsiteY585" fmla="*/ 984649 h 1753921"/>
              <a:gd name="connsiteX586" fmla="*/ 896726 w 1706975"/>
              <a:gd name="connsiteY586" fmla="*/ 989258 h 1753921"/>
              <a:gd name="connsiteX587" fmla="*/ 1081804 w 1706975"/>
              <a:gd name="connsiteY587" fmla="*/ 1309802 h 1753921"/>
              <a:gd name="connsiteX588" fmla="*/ 1101278 w 1706975"/>
              <a:gd name="connsiteY588" fmla="*/ 1308615 h 1753921"/>
              <a:gd name="connsiteX589" fmla="*/ 1130115 w 1706975"/>
              <a:gd name="connsiteY589" fmla="*/ 1303322 h 1753921"/>
              <a:gd name="connsiteX590" fmla="*/ 1158124 w 1706975"/>
              <a:gd name="connsiteY590" fmla="*/ 1294610 h 1753921"/>
              <a:gd name="connsiteX591" fmla="*/ 1164136 w 1706975"/>
              <a:gd name="connsiteY591" fmla="*/ 1291875 h 1753921"/>
              <a:gd name="connsiteX592" fmla="*/ 972938 w 1706975"/>
              <a:gd name="connsiteY592" fmla="*/ 960710 h 1753921"/>
              <a:gd name="connsiteX593" fmla="*/ 972795 w 1706975"/>
              <a:gd name="connsiteY593" fmla="*/ 960422 h 1753921"/>
              <a:gd name="connsiteX594" fmla="*/ 934275 w 1706975"/>
              <a:gd name="connsiteY594" fmla="*/ 980366 h 1753921"/>
              <a:gd name="connsiteX595" fmla="*/ 972938 w 1706975"/>
              <a:gd name="connsiteY595" fmla="*/ 960674 h 1753921"/>
              <a:gd name="connsiteX596" fmla="*/ 934275 w 1706975"/>
              <a:gd name="connsiteY596" fmla="*/ 980402 h 1753921"/>
              <a:gd name="connsiteX597" fmla="*/ 926534 w 1706975"/>
              <a:gd name="connsiteY597" fmla="*/ 984326 h 1753921"/>
              <a:gd name="connsiteX598" fmla="*/ 926752 w 1706975"/>
              <a:gd name="connsiteY598" fmla="*/ 984290 h 1753921"/>
              <a:gd name="connsiteX599" fmla="*/ 934310 w 1706975"/>
              <a:gd name="connsiteY599" fmla="*/ 980402 h 1753921"/>
              <a:gd name="connsiteX600" fmla="*/ 926534 w 1706975"/>
              <a:gd name="connsiteY600" fmla="*/ 984326 h 1753921"/>
              <a:gd name="connsiteX601" fmla="*/ 896691 w 1706975"/>
              <a:gd name="connsiteY601" fmla="*/ 989149 h 1753921"/>
              <a:gd name="connsiteX602" fmla="*/ 896763 w 1706975"/>
              <a:gd name="connsiteY602" fmla="*/ 989258 h 1753921"/>
              <a:gd name="connsiteX603" fmla="*/ 925886 w 1706975"/>
              <a:gd name="connsiteY603" fmla="*/ 984649 h 1753921"/>
              <a:gd name="connsiteX604" fmla="*/ 926534 w 1706975"/>
              <a:gd name="connsiteY604" fmla="*/ 984326 h 1753921"/>
              <a:gd name="connsiteX605" fmla="*/ 896763 w 1706975"/>
              <a:gd name="connsiteY605" fmla="*/ 989295 h 1753921"/>
              <a:gd name="connsiteX606" fmla="*/ 850863 w 1706975"/>
              <a:gd name="connsiteY606" fmla="*/ 996566 h 1753921"/>
              <a:gd name="connsiteX607" fmla="*/ 850359 w 1706975"/>
              <a:gd name="connsiteY607" fmla="*/ 996530 h 1753921"/>
              <a:gd name="connsiteX608" fmla="*/ 840386 w 1706975"/>
              <a:gd name="connsiteY608" fmla="*/ 995738 h 1753921"/>
              <a:gd name="connsiteX609" fmla="*/ 836284 w 1706975"/>
              <a:gd name="connsiteY609" fmla="*/ 1022414 h 1753921"/>
              <a:gd name="connsiteX610" fmla="*/ 995115 w 1706975"/>
              <a:gd name="connsiteY610" fmla="*/ 1297526 h 1753921"/>
              <a:gd name="connsiteX611" fmla="*/ 997023 w 1706975"/>
              <a:gd name="connsiteY611" fmla="*/ 1298498 h 1753921"/>
              <a:gd name="connsiteX612" fmla="*/ 1072048 w 1706975"/>
              <a:gd name="connsiteY612" fmla="*/ 1310378 h 1753921"/>
              <a:gd name="connsiteX613" fmla="*/ 1081804 w 1706975"/>
              <a:gd name="connsiteY613" fmla="*/ 1309802 h 1753921"/>
              <a:gd name="connsiteX614" fmla="*/ 896763 w 1706975"/>
              <a:gd name="connsiteY614" fmla="*/ 989295 h 1753921"/>
              <a:gd name="connsiteX615" fmla="*/ 896691 w 1706975"/>
              <a:gd name="connsiteY615" fmla="*/ 989186 h 1753921"/>
              <a:gd name="connsiteX616" fmla="*/ 850863 w 1706975"/>
              <a:gd name="connsiteY616" fmla="*/ 996566 h 1753921"/>
              <a:gd name="connsiteX617" fmla="*/ 896763 w 1706975"/>
              <a:gd name="connsiteY617" fmla="*/ 989295 h 1753921"/>
              <a:gd name="connsiteX618" fmla="*/ 850863 w 1706975"/>
              <a:gd name="connsiteY618" fmla="*/ 996566 h 1753921"/>
              <a:gd name="connsiteX619" fmla="*/ 818354 w 1706975"/>
              <a:gd name="connsiteY619" fmla="*/ 991418 h 1753921"/>
              <a:gd name="connsiteX620" fmla="*/ 819543 w 1706975"/>
              <a:gd name="connsiteY620" fmla="*/ 993470 h 1753921"/>
              <a:gd name="connsiteX621" fmla="*/ 850359 w 1706975"/>
              <a:gd name="connsiteY621" fmla="*/ 996530 h 1753921"/>
              <a:gd name="connsiteX622" fmla="*/ 850863 w 1706975"/>
              <a:gd name="connsiteY622" fmla="*/ 996530 h 1753921"/>
              <a:gd name="connsiteX623" fmla="*/ 850359 w 1706975"/>
              <a:gd name="connsiteY623" fmla="*/ 996530 h 1753921"/>
              <a:gd name="connsiteX624" fmla="*/ 819543 w 1706975"/>
              <a:gd name="connsiteY624" fmla="*/ 993506 h 1753921"/>
              <a:gd name="connsiteX625" fmla="*/ 834772 w 1706975"/>
              <a:gd name="connsiteY625" fmla="*/ 1019859 h 1753921"/>
              <a:gd name="connsiteX626" fmla="*/ 840386 w 1706975"/>
              <a:gd name="connsiteY626" fmla="*/ 995738 h 1753921"/>
              <a:gd name="connsiteX627" fmla="*/ 840386 w 1706975"/>
              <a:gd name="connsiteY627" fmla="*/ 995738 h 1753921"/>
              <a:gd name="connsiteX628" fmla="*/ 850359 w 1706975"/>
              <a:gd name="connsiteY628" fmla="*/ 996530 h 1753921"/>
              <a:gd name="connsiteX629" fmla="*/ 840386 w 1706975"/>
              <a:gd name="connsiteY629" fmla="*/ 995738 h 1753921"/>
              <a:gd name="connsiteX630" fmla="*/ 840386 w 1706975"/>
              <a:gd name="connsiteY630" fmla="*/ 995738 h 1753921"/>
              <a:gd name="connsiteX631" fmla="*/ 834772 w 1706975"/>
              <a:gd name="connsiteY631" fmla="*/ 1019859 h 1753921"/>
              <a:gd name="connsiteX632" fmla="*/ 836246 w 1706975"/>
              <a:gd name="connsiteY632" fmla="*/ 1022414 h 1753921"/>
              <a:gd name="connsiteX633" fmla="*/ 840386 w 1706975"/>
              <a:gd name="connsiteY633" fmla="*/ 995738 h 1753921"/>
              <a:gd name="connsiteX634" fmla="*/ 836284 w 1706975"/>
              <a:gd name="connsiteY634" fmla="*/ 1022414 h 1753921"/>
              <a:gd name="connsiteX635" fmla="*/ 829263 w 1706975"/>
              <a:gd name="connsiteY635" fmla="*/ 1067594 h 1753921"/>
              <a:gd name="connsiteX636" fmla="*/ 839883 w 1706975"/>
              <a:gd name="connsiteY636" fmla="*/ 1134554 h 1753921"/>
              <a:gd name="connsiteX637" fmla="*/ 844022 w 1706975"/>
              <a:gd name="connsiteY637" fmla="*/ 1148306 h 1753921"/>
              <a:gd name="connsiteX638" fmla="*/ 875630 w 1706975"/>
              <a:gd name="connsiteY638" fmla="*/ 1210298 h 1753921"/>
              <a:gd name="connsiteX639" fmla="*/ 929342 w 1706975"/>
              <a:gd name="connsiteY639" fmla="*/ 1264010 h 1753921"/>
              <a:gd name="connsiteX640" fmla="*/ 995115 w 1706975"/>
              <a:gd name="connsiteY640" fmla="*/ 1297526 h 1753921"/>
              <a:gd name="connsiteX641" fmla="*/ 836284 w 1706975"/>
              <a:gd name="connsiteY641" fmla="*/ 1022414 h 1753921"/>
              <a:gd name="connsiteX642" fmla="*/ 834772 w 1706975"/>
              <a:gd name="connsiteY642" fmla="*/ 1019859 h 1753921"/>
              <a:gd name="connsiteX643" fmla="*/ 832107 w 1706975"/>
              <a:gd name="connsiteY643" fmla="*/ 1031234 h 1753921"/>
              <a:gd name="connsiteX644" fmla="*/ 829263 w 1706975"/>
              <a:gd name="connsiteY644" fmla="*/ 1067594 h 1753921"/>
              <a:gd name="connsiteX645" fmla="*/ 833906 w 1706975"/>
              <a:gd name="connsiteY645" fmla="*/ 1114971 h 1753921"/>
              <a:gd name="connsiteX646" fmla="*/ 839883 w 1706975"/>
              <a:gd name="connsiteY646" fmla="*/ 1134554 h 1753921"/>
              <a:gd name="connsiteX647" fmla="*/ 829263 w 1706975"/>
              <a:gd name="connsiteY647" fmla="*/ 1067594 h 1753921"/>
              <a:gd name="connsiteX648" fmla="*/ 836284 w 1706975"/>
              <a:gd name="connsiteY648" fmla="*/ 1022414 h 1753921"/>
              <a:gd name="connsiteX649" fmla="*/ 839883 w 1706975"/>
              <a:gd name="connsiteY649" fmla="*/ 1134554 h 1753921"/>
              <a:gd name="connsiteX650" fmla="*/ 841144 w 1706975"/>
              <a:gd name="connsiteY650" fmla="*/ 1142618 h 1753921"/>
              <a:gd name="connsiteX651" fmla="*/ 844022 w 1706975"/>
              <a:gd name="connsiteY651" fmla="*/ 1148306 h 1753921"/>
              <a:gd name="connsiteX652" fmla="*/ 839883 w 1706975"/>
              <a:gd name="connsiteY652" fmla="*/ 1134554 h 1753921"/>
              <a:gd name="connsiteX653" fmla="*/ 905836 w 1706975"/>
              <a:gd name="connsiteY653" fmla="*/ 1624551 h 1753921"/>
              <a:gd name="connsiteX654" fmla="*/ 902740 w 1706975"/>
              <a:gd name="connsiteY654" fmla="*/ 1621419 h 1753921"/>
              <a:gd name="connsiteX655" fmla="*/ 892912 w 1706975"/>
              <a:gd name="connsiteY655" fmla="*/ 1602122 h 1753921"/>
              <a:gd name="connsiteX656" fmla="*/ 703947 w 1706975"/>
              <a:gd name="connsiteY656" fmla="*/ 1274846 h 1753921"/>
              <a:gd name="connsiteX657" fmla="*/ 676659 w 1706975"/>
              <a:gd name="connsiteY657" fmla="*/ 1283163 h 1753921"/>
              <a:gd name="connsiteX658" fmla="*/ 638644 w 1706975"/>
              <a:gd name="connsiteY658" fmla="*/ 1286907 h 1753921"/>
              <a:gd name="connsiteX659" fmla="*/ 623487 w 1706975"/>
              <a:gd name="connsiteY659" fmla="*/ 1296051 h 1753921"/>
              <a:gd name="connsiteX660" fmla="*/ 864075 w 1706975"/>
              <a:gd name="connsiteY660" fmla="*/ 1712750 h 1753921"/>
              <a:gd name="connsiteX661" fmla="*/ 876351 w 1706975"/>
              <a:gd name="connsiteY661" fmla="*/ 1706451 h 1753921"/>
              <a:gd name="connsiteX662" fmla="*/ 924950 w 1706975"/>
              <a:gd name="connsiteY662" fmla="*/ 1657634 h 1753921"/>
              <a:gd name="connsiteX663" fmla="*/ 905836 w 1706975"/>
              <a:gd name="connsiteY663" fmla="*/ 1624551 h 1753921"/>
              <a:gd name="connsiteX664" fmla="*/ 892912 w 1706975"/>
              <a:gd name="connsiteY664" fmla="*/ 1602122 h 1753921"/>
              <a:gd name="connsiteX665" fmla="*/ 902740 w 1706975"/>
              <a:gd name="connsiteY665" fmla="*/ 1621419 h 1753921"/>
              <a:gd name="connsiteX666" fmla="*/ 905836 w 1706975"/>
              <a:gd name="connsiteY666" fmla="*/ 1624551 h 1753921"/>
              <a:gd name="connsiteX667" fmla="*/ 892912 w 1706975"/>
              <a:gd name="connsiteY667" fmla="*/ 1602122 h 1753921"/>
              <a:gd name="connsiteX668" fmla="*/ 868252 w 1706975"/>
              <a:gd name="connsiteY668" fmla="*/ 1553738 h 1753921"/>
              <a:gd name="connsiteX669" fmla="*/ 856371 w 1706975"/>
              <a:gd name="connsiteY669" fmla="*/ 1478750 h 1753921"/>
              <a:gd name="connsiteX670" fmla="*/ 868502 w 1706975"/>
              <a:gd name="connsiteY670" fmla="*/ 1402934 h 1753921"/>
              <a:gd name="connsiteX671" fmla="*/ 869476 w 1706975"/>
              <a:gd name="connsiteY671" fmla="*/ 1401026 h 1753921"/>
              <a:gd name="connsiteX672" fmla="*/ 797618 w 1706975"/>
              <a:gd name="connsiteY672" fmla="*/ 1276538 h 1753921"/>
              <a:gd name="connsiteX673" fmla="*/ 795496 w 1706975"/>
              <a:gd name="connsiteY673" fmla="*/ 1275674 h 1753921"/>
              <a:gd name="connsiteX674" fmla="*/ 733214 w 1706975"/>
              <a:gd name="connsiteY674" fmla="*/ 1267538 h 1753921"/>
              <a:gd name="connsiteX675" fmla="*/ 725223 w 1706975"/>
              <a:gd name="connsiteY675" fmla="*/ 1267718 h 1753921"/>
              <a:gd name="connsiteX676" fmla="*/ 722199 w 1706975"/>
              <a:gd name="connsiteY676" fmla="*/ 1269338 h 1753921"/>
              <a:gd name="connsiteX677" fmla="*/ 703947 w 1706975"/>
              <a:gd name="connsiteY677" fmla="*/ 1274882 h 1753921"/>
              <a:gd name="connsiteX678" fmla="*/ 902667 w 1706975"/>
              <a:gd name="connsiteY678" fmla="*/ 1336695 h 1753921"/>
              <a:gd name="connsiteX679" fmla="*/ 853635 w 1706975"/>
              <a:gd name="connsiteY679" fmla="*/ 1299506 h 1753921"/>
              <a:gd name="connsiteX680" fmla="*/ 797618 w 1706975"/>
              <a:gd name="connsiteY680" fmla="*/ 1276538 h 1753921"/>
              <a:gd name="connsiteX681" fmla="*/ 869476 w 1706975"/>
              <a:gd name="connsiteY681" fmla="*/ 1401026 h 1753921"/>
              <a:gd name="connsiteX682" fmla="*/ 902667 w 1706975"/>
              <a:gd name="connsiteY682" fmla="*/ 1336695 h 1753921"/>
              <a:gd name="connsiteX683" fmla="*/ 864075 w 1706975"/>
              <a:gd name="connsiteY683" fmla="*/ 1712750 h 1753921"/>
              <a:gd name="connsiteX684" fmla="*/ 623487 w 1706975"/>
              <a:gd name="connsiteY684" fmla="*/ 1296051 h 1753921"/>
              <a:gd name="connsiteX685" fmla="*/ 578667 w 1706975"/>
              <a:gd name="connsiteY685" fmla="*/ 1323122 h 1753921"/>
              <a:gd name="connsiteX686" fmla="*/ 559011 w 1706975"/>
              <a:gd name="connsiteY686" fmla="*/ 1344902 h 1753921"/>
              <a:gd name="connsiteX687" fmla="*/ 789554 w 1706975"/>
              <a:gd name="connsiteY687" fmla="*/ 1744179 h 1753921"/>
              <a:gd name="connsiteX688" fmla="*/ 808490 w 1706975"/>
              <a:gd name="connsiteY688" fmla="*/ 1741191 h 1753921"/>
              <a:gd name="connsiteX689" fmla="*/ 864075 w 1706975"/>
              <a:gd name="connsiteY689" fmla="*/ 1712750 h 1753921"/>
              <a:gd name="connsiteX690" fmla="*/ 789554 w 1706975"/>
              <a:gd name="connsiteY690" fmla="*/ 1744179 h 1753921"/>
              <a:gd name="connsiteX691" fmla="*/ 559011 w 1706975"/>
              <a:gd name="connsiteY691" fmla="*/ 1344902 h 1753921"/>
              <a:gd name="connsiteX692" fmla="*/ 531074 w 1706975"/>
              <a:gd name="connsiteY692" fmla="*/ 1375827 h 1753921"/>
              <a:gd name="connsiteX693" fmla="*/ 510014 w 1706975"/>
              <a:gd name="connsiteY693" fmla="*/ 1420574 h 1753921"/>
              <a:gd name="connsiteX694" fmla="*/ 698871 w 1706975"/>
              <a:gd name="connsiteY694" fmla="*/ 1747707 h 1753921"/>
              <a:gd name="connsiteX695" fmla="*/ 733214 w 1706975"/>
              <a:gd name="connsiteY695" fmla="*/ 1753143 h 1753921"/>
              <a:gd name="connsiteX696" fmla="*/ 789554 w 1706975"/>
              <a:gd name="connsiteY696" fmla="*/ 1744179 h 1753921"/>
              <a:gd name="connsiteX697" fmla="*/ 698871 w 1706975"/>
              <a:gd name="connsiteY697" fmla="*/ 1747707 h 1753921"/>
              <a:gd name="connsiteX698" fmla="*/ 510014 w 1706975"/>
              <a:gd name="connsiteY698" fmla="*/ 1420574 h 1753921"/>
              <a:gd name="connsiteX699" fmla="*/ 500798 w 1706975"/>
              <a:gd name="connsiteY699" fmla="*/ 1440086 h 1753921"/>
              <a:gd name="connsiteX700" fmla="*/ 490432 w 1706975"/>
              <a:gd name="connsiteY700" fmla="*/ 1510359 h 1753921"/>
              <a:gd name="connsiteX701" fmla="*/ 498458 w 1706975"/>
              <a:gd name="connsiteY701" fmla="*/ 1561118 h 1753921"/>
              <a:gd name="connsiteX702" fmla="*/ 571720 w 1706975"/>
              <a:gd name="connsiteY702" fmla="*/ 1687983 h 1753921"/>
              <a:gd name="connsiteX703" fmla="*/ 590511 w 1706975"/>
              <a:gd name="connsiteY703" fmla="*/ 1706775 h 1753921"/>
              <a:gd name="connsiteX704" fmla="*/ 658191 w 1706975"/>
              <a:gd name="connsiteY704" fmla="*/ 1741263 h 1753921"/>
              <a:gd name="connsiteX705" fmla="*/ 698871 w 1706975"/>
              <a:gd name="connsiteY705" fmla="*/ 1747707 h 1753921"/>
              <a:gd name="connsiteX706" fmla="*/ 571720 w 1706975"/>
              <a:gd name="connsiteY706" fmla="*/ 1687983 h 1753921"/>
              <a:gd name="connsiteX707" fmla="*/ 498458 w 1706975"/>
              <a:gd name="connsiteY707" fmla="*/ 1561118 h 1753921"/>
              <a:gd name="connsiteX708" fmla="*/ 502310 w 1706975"/>
              <a:gd name="connsiteY708" fmla="*/ 1585382 h 1753921"/>
              <a:gd name="connsiteX709" fmla="*/ 536798 w 1706975"/>
              <a:gd name="connsiteY709" fmla="*/ 1653063 h 1753921"/>
              <a:gd name="connsiteX710" fmla="*/ 571720 w 1706975"/>
              <a:gd name="connsiteY710" fmla="*/ 1687983 h 1753921"/>
              <a:gd name="connsiteX711" fmla="*/ 695162 w 1706975"/>
              <a:gd name="connsiteY711" fmla="*/ 938570 h 1753921"/>
              <a:gd name="connsiteX712" fmla="*/ 702758 w 1706975"/>
              <a:gd name="connsiteY712" fmla="*/ 944798 h 1753921"/>
              <a:gd name="connsiteX713" fmla="*/ 693290 w 1706975"/>
              <a:gd name="connsiteY713" fmla="*/ 935366 h 1753921"/>
              <a:gd name="connsiteX714" fmla="*/ 702758 w 1706975"/>
              <a:gd name="connsiteY714" fmla="*/ 944798 h 1753921"/>
              <a:gd name="connsiteX715" fmla="*/ 708159 w 1706975"/>
              <a:gd name="connsiteY715" fmla="*/ 950199 h 1753921"/>
              <a:gd name="connsiteX716" fmla="*/ 711255 w 1706975"/>
              <a:gd name="connsiteY716" fmla="*/ 951782 h 1753921"/>
              <a:gd name="connsiteX717" fmla="*/ 702758 w 1706975"/>
              <a:gd name="connsiteY717" fmla="*/ 944834 h 1753921"/>
              <a:gd name="connsiteX718" fmla="*/ 711255 w 1706975"/>
              <a:gd name="connsiteY718" fmla="*/ 951782 h 1753921"/>
              <a:gd name="connsiteX719" fmla="*/ 715970 w 1706975"/>
              <a:gd name="connsiteY719" fmla="*/ 955633 h 1753921"/>
              <a:gd name="connsiteX720" fmla="*/ 757947 w 1706975"/>
              <a:gd name="connsiteY720" fmla="*/ 978098 h 1753921"/>
              <a:gd name="connsiteX721" fmla="*/ 770188 w 1706975"/>
              <a:gd name="connsiteY721" fmla="*/ 981806 h 1753921"/>
              <a:gd name="connsiteX722" fmla="*/ 711255 w 1706975"/>
              <a:gd name="connsiteY722" fmla="*/ 951782 h 1753921"/>
              <a:gd name="connsiteX723" fmla="*/ 770188 w 1706975"/>
              <a:gd name="connsiteY723" fmla="*/ 981806 h 1753921"/>
              <a:gd name="connsiteX724" fmla="*/ 775839 w 1706975"/>
              <a:gd name="connsiteY724" fmla="*/ 984686 h 1753921"/>
              <a:gd name="connsiteX725" fmla="*/ 783868 w 1706975"/>
              <a:gd name="connsiteY725" fmla="*/ 985946 h 1753921"/>
              <a:gd name="connsiteX726" fmla="*/ 770188 w 1706975"/>
              <a:gd name="connsiteY726" fmla="*/ 981806 h 1753921"/>
              <a:gd name="connsiteX727" fmla="*/ 783868 w 1706975"/>
              <a:gd name="connsiteY727" fmla="*/ 985946 h 1753921"/>
              <a:gd name="connsiteX728" fmla="*/ 803487 w 1706975"/>
              <a:gd name="connsiteY728" fmla="*/ 991886 h 1753921"/>
              <a:gd name="connsiteX729" fmla="*/ 819543 w 1706975"/>
              <a:gd name="connsiteY729" fmla="*/ 993506 h 1753921"/>
              <a:gd name="connsiteX730" fmla="*/ 818354 w 1706975"/>
              <a:gd name="connsiteY730" fmla="*/ 991418 h 1753921"/>
              <a:gd name="connsiteX731" fmla="*/ 783868 w 1706975"/>
              <a:gd name="connsiteY731" fmla="*/ 985946 h 1753921"/>
              <a:gd name="connsiteX732" fmla="*/ 492266 w 1706975"/>
              <a:gd name="connsiteY732" fmla="*/ 1531850 h 1753921"/>
              <a:gd name="connsiteX733" fmla="*/ 263740 w 1706975"/>
              <a:gd name="connsiteY733" fmla="*/ 1289498 h 1753921"/>
              <a:gd name="connsiteX734" fmla="*/ 265144 w 1706975"/>
              <a:gd name="connsiteY734" fmla="*/ 1263147 h 1753921"/>
              <a:gd name="connsiteX735" fmla="*/ 929307 w 1706975"/>
              <a:gd name="connsiteY735" fmla="*/ 1652919 h 1753921"/>
              <a:gd name="connsiteX736" fmla="*/ 732423 w 1706975"/>
              <a:gd name="connsiteY736" fmla="*/ 1753647 h 1753921"/>
              <a:gd name="connsiteX737" fmla="*/ 489603 w 1706975"/>
              <a:gd name="connsiteY737" fmla="*/ 1510862 h 1753921"/>
              <a:gd name="connsiteX738" fmla="*/ 638679 w 1706975"/>
              <a:gd name="connsiteY738" fmla="*/ 1286907 h 1753921"/>
              <a:gd name="connsiteX739" fmla="*/ 446295 w 1706975"/>
              <a:gd name="connsiteY739" fmla="*/ 1204359 h 1753921"/>
              <a:gd name="connsiteX740" fmla="*/ 284978 w 1706975"/>
              <a:gd name="connsiteY740" fmla="*/ 1265702 h 1753921"/>
              <a:gd name="connsiteX741" fmla="*/ 42194 w 1706975"/>
              <a:gd name="connsiteY741" fmla="*/ 1022918 h 1753921"/>
              <a:gd name="connsiteX742" fmla="*/ 284978 w 1706975"/>
              <a:gd name="connsiteY742" fmla="*/ 780133 h 1753921"/>
              <a:gd name="connsiteX743" fmla="*/ 439167 w 1706975"/>
              <a:gd name="connsiteY743" fmla="*/ 835358 h 1753921"/>
              <a:gd name="connsiteX744" fmla="*/ 1212807 w 1706975"/>
              <a:gd name="connsiteY744" fmla="*/ 1265126 h 1753921"/>
              <a:gd name="connsiteX745" fmla="*/ 1341148 w 1706975"/>
              <a:gd name="connsiteY745" fmla="*/ 1479218 h 1753921"/>
              <a:gd name="connsiteX746" fmla="*/ 1341148 w 1706975"/>
              <a:gd name="connsiteY746" fmla="*/ 1479218 h 1753921"/>
              <a:gd name="connsiteX747" fmla="*/ 1098363 w 1706975"/>
              <a:gd name="connsiteY747" fmla="*/ 1722038 h 1753921"/>
              <a:gd name="connsiteX748" fmla="*/ 855580 w 1706975"/>
              <a:gd name="connsiteY748" fmla="*/ 1479218 h 1753921"/>
              <a:gd name="connsiteX749" fmla="*/ 957604 w 1706975"/>
              <a:gd name="connsiteY749" fmla="*/ 1281398 h 1753921"/>
              <a:gd name="connsiteX750" fmla="*/ 676371 w 1706975"/>
              <a:gd name="connsiteY750" fmla="*/ 923522 h 1753921"/>
              <a:gd name="connsiteX751" fmla="*/ 630112 w 1706975"/>
              <a:gd name="connsiteY751" fmla="*/ 928598 h 1753921"/>
              <a:gd name="connsiteX752" fmla="*/ 582734 w 1706975"/>
              <a:gd name="connsiteY752" fmla="*/ 923918 h 1753921"/>
              <a:gd name="connsiteX753" fmla="*/ 537194 w 1706975"/>
              <a:gd name="connsiteY753" fmla="*/ 910094 h 1753921"/>
              <a:gd name="connsiteX754" fmla="*/ 495219 w 1706975"/>
              <a:gd name="connsiteY754" fmla="*/ 887667 h 1753921"/>
              <a:gd name="connsiteX755" fmla="*/ 467606 w 1706975"/>
              <a:gd name="connsiteY755" fmla="*/ 864986 h 1753921"/>
              <a:gd name="connsiteX756" fmla="*/ 456807 w 1706975"/>
              <a:gd name="connsiteY756" fmla="*/ 873842 h 1753921"/>
              <a:gd name="connsiteX757" fmla="*/ 426638 w 1706975"/>
              <a:gd name="connsiteY757" fmla="*/ 910633 h 1753921"/>
              <a:gd name="connsiteX758" fmla="*/ 404176 w 1706975"/>
              <a:gd name="connsiteY758" fmla="*/ 952610 h 1753921"/>
              <a:gd name="connsiteX759" fmla="*/ 390386 w 1706975"/>
              <a:gd name="connsiteY759" fmla="*/ 998150 h 1753921"/>
              <a:gd name="connsiteX760" fmla="*/ 385708 w 1706975"/>
              <a:gd name="connsiteY760" fmla="*/ 1045526 h 1753921"/>
              <a:gd name="connsiteX761" fmla="*/ 390386 w 1706975"/>
              <a:gd name="connsiteY761" fmla="*/ 1092866 h 1753921"/>
              <a:gd name="connsiteX762" fmla="*/ 404176 w 1706975"/>
              <a:gd name="connsiteY762" fmla="*/ 1138442 h 1753921"/>
              <a:gd name="connsiteX763" fmla="*/ 426638 w 1706975"/>
              <a:gd name="connsiteY763" fmla="*/ 1180418 h 1753921"/>
              <a:gd name="connsiteX764" fmla="*/ 456807 w 1706975"/>
              <a:gd name="connsiteY764" fmla="*/ 1217210 h 1753921"/>
              <a:gd name="connsiteX765" fmla="*/ 493598 w 1706975"/>
              <a:gd name="connsiteY765" fmla="*/ 1247378 h 1753921"/>
              <a:gd name="connsiteX766" fmla="*/ 535574 w 1706975"/>
              <a:gd name="connsiteY766" fmla="*/ 1269843 h 1753921"/>
              <a:gd name="connsiteX767" fmla="*/ 581115 w 1706975"/>
              <a:gd name="connsiteY767" fmla="*/ 1283631 h 1753921"/>
              <a:gd name="connsiteX768" fmla="*/ 628490 w 1706975"/>
              <a:gd name="connsiteY768" fmla="*/ 1288311 h 1753921"/>
              <a:gd name="connsiteX769" fmla="*/ 675868 w 1706975"/>
              <a:gd name="connsiteY769" fmla="*/ 1283631 h 1753921"/>
              <a:gd name="connsiteX770" fmla="*/ 721406 w 1706975"/>
              <a:gd name="connsiteY770" fmla="*/ 1269843 h 1753921"/>
              <a:gd name="connsiteX771" fmla="*/ 763383 w 1706975"/>
              <a:gd name="connsiteY771" fmla="*/ 1247378 h 1753921"/>
              <a:gd name="connsiteX772" fmla="*/ 800176 w 1706975"/>
              <a:gd name="connsiteY772" fmla="*/ 1217210 h 1753921"/>
              <a:gd name="connsiteX773" fmla="*/ 830380 w 1706975"/>
              <a:gd name="connsiteY773" fmla="*/ 1180418 h 1753921"/>
              <a:gd name="connsiteX774" fmla="*/ 844708 w 1706975"/>
              <a:gd name="connsiteY774" fmla="*/ 1153598 h 1753921"/>
              <a:gd name="connsiteX775" fmla="*/ 833115 w 1706975"/>
              <a:gd name="connsiteY775" fmla="*/ 1115474 h 1753921"/>
              <a:gd name="connsiteX776" fmla="*/ 828470 w 1706975"/>
              <a:gd name="connsiteY776" fmla="*/ 1068098 h 1753921"/>
              <a:gd name="connsiteX777" fmla="*/ 831316 w 1706975"/>
              <a:gd name="connsiteY777" fmla="*/ 1031738 h 1753921"/>
              <a:gd name="connsiteX778" fmla="*/ 839595 w 1706975"/>
              <a:gd name="connsiteY778" fmla="*/ 996242 h 1753921"/>
              <a:gd name="connsiteX779" fmla="*/ 850072 w 1706975"/>
              <a:gd name="connsiteY779" fmla="*/ 997070 h 1753921"/>
              <a:gd name="connsiteX780" fmla="*/ 802694 w 1706975"/>
              <a:gd name="connsiteY780" fmla="*/ 992390 h 1753921"/>
              <a:gd name="connsiteX781" fmla="*/ 757156 w 1706975"/>
              <a:gd name="connsiteY781" fmla="*/ 978602 h 1753921"/>
              <a:gd name="connsiteX782" fmla="*/ 715179 w 1706975"/>
              <a:gd name="connsiteY782" fmla="*/ 956138 h 1753921"/>
              <a:gd name="connsiteX783" fmla="*/ 678386 w 1706975"/>
              <a:gd name="connsiteY783" fmla="*/ 925970 h 1753921"/>
              <a:gd name="connsiteX784" fmla="*/ 676371 w 1706975"/>
              <a:gd name="connsiteY784" fmla="*/ 923522 h 1753921"/>
              <a:gd name="connsiteX785" fmla="*/ 630112 w 1706975"/>
              <a:gd name="connsiteY785" fmla="*/ 442993 h 1753921"/>
              <a:gd name="connsiteX786" fmla="*/ 387327 w 1706975"/>
              <a:gd name="connsiteY786" fmla="*/ 685813 h 1753921"/>
              <a:gd name="connsiteX787" fmla="*/ 630112 w 1706975"/>
              <a:gd name="connsiteY787" fmla="*/ 928598 h 1753921"/>
              <a:gd name="connsiteX788" fmla="*/ 676839 w 1706975"/>
              <a:gd name="connsiteY788" fmla="*/ 923450 h 1753921"/>
              <a:gd name="connsiteX789" fmla="*/ 606854 w 1706975"/>
              <a:gd name="connsiteY789" fmla="*/ 753782 h 1753921"/>
              <a:gd name="connsiteX790" fmla="*/ 803560 w 1706975"/>
              <a:gd name="connsiteY790" fmla="*/ 515966 h 1753921"/>
              <a:gd name="connsiteX791" fmla="*/ 630112 w 1706975"/>
              <a:gd name="connsiteY791" fmla="*/ 442993 h 1753921"/>
              <a:gd name="connsiteX792" fmla="*/ 68367 w 1706975"/>
              <a:gd name="connsiteY792" fmla="*/ 913946 h 1753921"/>
              <a:gd name="connsiteX793" fmla="*/ 111 w 1706975"/>
              <a:gd name="connsiteY793" fmla="*/ 745142 h 1753921"/>
              <a:gd name="connsiteX794" fmla="*/ 242894 w 1706975"/>
              <a:gd name="connsiteY794" fmla="*/ 502358 h 1753921"/>
              <a:gd name="connsiteX795" fmla="*/ 255818 w 1706975"/>
              <a:gd name="connsiteY795" fmla="*/ 502717 h 1753921"/>
              <a:gd name="connsiteX796" fmla="*/ 723496 w 1706975"/>
              <a:gd name="connsiteY796" fmla="*/ 1268258 h 1753921"/>
              <a:gd name="connsiteX797" fmla="*/ 732423 w 1706975"/>
              <a:gd name="connsiteY797" fmla="*/ 1268078 h 1753921"/>
              <a:gd name="connsiteX798" fmla="*/ 902883 w 1706975"/>
              <a:gd name="connsiteY798" fmla="*/ 1337990 h 1753921"/>
              <a:gd name="connsiteX799" fmla="*/ 1558336 w 1706975"/>
              <a:gd name="connsiteY799" fmla="*/ 1014098 h 1753921"/>
              <a:gd name="connsiteX800" fmla="*/ 1616727 w 1706975"/>
              <a:gd name="connsiteY800" fmla="*/ 1172030 h 1753921"/>
              <a:gd name="connsiteX801" fmla="*/ 1616727 w 1706975"/>
              <a:gd name="connsiteY801" fmla="*/ 1172030 h 1753921"/>
              <a:gd name="connsiteX802" fmla="*/ 1373944 w 1706975"/>
              <a:gd name="connsiteY802" fmla="*/ 1414814 h 1753921"/>
              <a:gd name="connsiteX803" fmla="*/ 1330528 w 1706975"/>
              <a:gd name="connsiteY803" fmla="*/ 1410891 h 1753921"/>
              <a:gd name="connsiteX804" fmla="*/ 1081839 w 1706975"/>
              <a:gd name="connsiteY804" fmla="*/ 825566 h 1753921"/>
              <a:gd name="connsiteX805" fmla="*/ 850072 w 1706975"/>
              <a:gd name="connsiteY805" fmla="*/ 997070 h 1753921"/>
              <a:gd name="connsiteX806" fmla="*/ 839595 w 1706975"/>
              <a:gd name="connsiteY806" fmla="*/ 996242 h 1753921"/>
              <a:gd name="connsiteX807" fmla="*/ 828470 w 1706975"/>
              <a:gd name="connsiteY807" fmla="*/ 1068098 h 1753921"/>
              <a:gd name="connsiteX808" fmla="*/ 1071255 w 1706975"/>
              <a:gd name="connsiteY808" fmla="*/ 1310918 h 1753921"/>
              <a:gd name="connsiteX809" fmla="*/ 1314040 w 1706975"/>
              <a:gd name="connsiteY809" fmla="*/ 1068098 h 1753921"/>
              <a:gd name="connsiteX810" fmla="*/ 1081839 w 1706975"/>
              <a:gd name="connsiteY810" fmla="*/ 825566 h 1753921"/>
              <a:gd name="connsiteX811" fmla="*/ 1092854 w 1706975"/>
              <a:gd name="connsiteY811" fmla="*/ 754286 h 1753921"/>
              <a:gd name="connsiteX812" fmla="*/ 850072 w 1706975"/>
              <a:gd name="connsiteY812" fmla="*/ 997070 h 1753921"/>
              <a:gd name="connsiteX813" fmla="*/ 607287 w 1706975"/>
              <a:gd name="connsiteY813" fmla="*/ 754286 h 1753921"/>
              <a:gd name="connsiteX814" fmla="*/ 850072 w 1706975"/>
              <a:gd name="connsiteY814" fmla="*/ 511502 h 1753921"/>
              <a:gd name="connsiteX815" fmla="*/ 1092854 w 1706975"/>
              <a:gd name="connsiteY815" fmla="*/ 754286 h 1753921"/>
              <a:gd name="connsiteX816" fmla="*/ 512176 w 1706975"/>
              <a:gd name="connsiteY816" fmla="*/ 474818 h 1753921"/>
              <a:gd name="connsiteX817" fmla="*/ 498676 w 1706975"/>
              <a:gd name="connsiteY817" fmla="*/ 394934 h 1753921"/>
              <a:gd name="connsiteX818" fmla="*/ 741458 w 1706975"/>
              <a:gd name="connsiteY818" fmla="*/ 152149 h 1753921"/>
              <a:gd name="connsiteX819" fmla="*/ 919804 w 1706975"/>
              <a:gd name="connsiteY819" fmla="*/ 230233 h 1753921"/>
              <a:gd name="connsiteX820" fmla="*/ 919804 w 1706975"/>
              <a:gd name="connsiteY820" fmla="*/ 230233 h 1753921"/>
              <a:gd name="connsiteX821" fmla="*/ 865767 w 1706975"/>
              <a:gd name="connsiteY821" fmla="*/ 236317 h 1753921"/>
              <a:gd name="connsiteX822" fmla="*/ 814467 w 1706975"/>
              <a:gd name="connsiteY822" fmla="*/ 254281 h 1753921"/>
              <a:gd name="connsiteX823" fmla="*/ 768423 w 1706975"/>
              <a:gd name="connsiteY823" fmla="*/ 283226 h 1753921"/>
              <a:gd name="connsiteX824" fmla="*/ 729975 w 1706975"/>
              <a:gd name="connsiteY824" fmla="*/ 321674 h 1753921"/>
              <a:gd name="connsiteX825" fmla="*/ 701066 w 1706975"/>
              <a:gd name="connsiteY825" fmla="*/ 367682 h 1753921"/>
              <a:gd name="connsiteX826" fmla="*/ 683103 w 1706975"/>
              <a:gd name="connsiteY826" fmla="*/ 419018 h 1753921"/>
              <a:gd name="connsiteX827" fmla="*/ 679827 w 1706975"/>
              <a:gd name="connsiteY827" fmla="*/ 448322 h 1753921"/>
              <a:gd name="connsiteX828" fmla="*/ 724179 w 1706975"/>
              <a:gd name="connsiteY828" fmla="*/ 462002 h 1753921"/>
              <a:gd name="connsiteX829" fmla="*/ 766586 w 1706975"/>
              <a:gd name="connsiteY829" fmla="*/ 485005 h 1753921"/>
              <a:gd name="connsiteX830" fmla="*/ 803560 w 1706975"/>
              <a:gd name="connsiteY830" fmla="*/ 515966 h 1753921"/>
              <a:gd name="connsiteX831" fmla="*/ 799563 w 1706975"/>
              <a:gd name="connsiteY831" fmla="*/ 517153 h 1753921"/>
              <a:gd name="connsiteX832" fmla="*/ 850072 w 1706975"/>
              <a:gd name="connsiteY832" fmla="*/ 511466 h 1753921"/>
              <a:gd name="connsiteX833" fmla="*/ 904072 w 1706975"/>
              <a:gd name="connsiteY833" fmla="*/ 517550 h 1753921"/>
              <a:gd name="connsiteX834" fmla="*/ 955406 w 1706975"/>
              <a:gd name="connsiteY834" fmla="*/ 535514 h 1753921"/>
              <a:gd name="connsiteX835" fmla="*/ 1001450 w 1706975"/>
              <a:gd name="connsiteY835" fmla="*/ 564457 h 1753921"/>
              <a:gd name="connsiteX836" fmla="*/ 1039900 w 1706975"/>
              <a:gd name="connsiteY836" fmla="*/ 602906 h 1753921"/>
              <a:gd name="connsiteX837" fmla="*/ 1044002 w 1706975"/>
              <a:gd name="connsiteY837" fmla="*/ 609457 h 1753921"/>
              <a:gd name="connsiteX838" fmla="*/ 1053220 w 1706975"/>
              <a:gd name="connsiteY838" fmla="*/ 598226 h 1753921"/>
              <a:gd name="connsiteX839" fmla="*/ 1089976 w 1706975"/>
              <a:gd name="connsiteY839" fmla="*/ 568058 h 1753921"/>
              <a:gd name="connsiteX840" fmla="*/ 1131950 w 1706975"/>
              <a:gd name="connsiteY840" fmla="*/ 545630 h 1753921"/>
              <a:gd name="connsiteX841" fmla="*/ 1152147 w 1706975"/>
              <a:gd name="connsiteY841" fmla="*/ 539473 h 1753921"/>
              <a:gd name="connsiteX842" fmla="*/ 1156502 w 1706975"/>
              <a:gd name="connsiteY842" fmla="*/ 527053 h 1753921"/>
              <a:gd name="connsiteX843" fmla="*/ 1162587 w 1706975"/>
              <a:gd name="connsiteY843" fmla="*/ 473053 h 1753921"/>
              <a:gd name="connsiteX844" fmla="*/ 1161938 w 1706975"/>
              <a:gd name="connsiteY844" fmla="*/ 454909 h 1753921"/>
              <a:gd name="connsiteX845" fmla="*/ 1159886 w 1706975"/>
              <a:gd name="connsiteY845" fmla="*/ 436838 h 1753921"/>
              <a:gd name="connsiteX846" fmla="*/ 1156502 w 1706975"/>
              <a:gd name="connsiteY846" fmla="*/ 419018 h 1753921"/>
              <a:gd name="connsiteX847" fmla="*/ 1151822 w 1706975"/>
              <a:gd name="connsiteY847" fmla="*/ 401450 h 1753921"/>
              <a:gd name="connsiteX848" fmla="*/ 1145811 w 1706975"/>
              <a:gd name="connsiteY848" fmla="*/ 384313 h 1753921"/>
              <a:gd name="connsiteX849" fmla="*/ 1138540 w 1706975"/>
              <a:gd name="connsiteY849" fmla="*/ 367682 h 1753921"/>
              <a:gd name="connsiteX850" fmla="*/ 1130080 w 1706975"/>
              <a:gd name="connsiteY850" fmla="*/ 351626 h 1753921"/>
              <a:gd name="connsiteX851" fmla="*/ 1120395 w 1706975"/>
              <a:gd name="connsiteY851" fmla="*/ 336254 h 1753921"/>
              <a:gd name="connsiteX852" fmla="*/ 1109630 w 1706975"/>
              <a:gd name="connsiteY852" fmla="*/ 321674 h 1753921"/>
              <a:gd name="connsiteX853" fmla="*/ 1097787 w 1706975"/>
              <a:gd name="connsiteY853" fmla="*/ 307886 h 1753921"/>
              <a:gd name="connsiteX854" fmla="*/ 1071183 w 1706975"/>
              <a:gd name="connsiteY854" fmla="*/ 283226 h 1753921"/>
              <a:gd name="connsiteX855" fmla="*/ 1056566 w 1706975"/>
              <a:gd name="connsiteY855" fmla="*/ 272425 h 1753921"/>
              <a:gd name="connsiteX856" fmla="*/ 1041194 w 1706975"/>
              <a:gd name="connsiteY856" fmla="*/ 262778 h 1753921"/>
              <a:gd name="connsiteX857" fmla="*/ 1025139 w 1706975"/>
              <a:gd name="connsiteY857" fmla="*/ 254281 h 1753921"/>
              <a:gd name="connsiteX858" fmla="*/ 1008508 w 1706975"/>
              <a:gd name="connsiteY858" fmla="*/ 247046 h 1753921"/>
              <a:gd name="connsiteX859" fmla="*/ 991371 w 1706975"/>
              <a:gd name="connsiteY859" fmla="*/ 241034 h 1753921"/>
              <a:gd name="connsiteX860" fmla="*/ 973839 w 1706975"/>
              <a:gd name="connsiteY860" fmla="*/ 236317 h 1753921"/>
              <a:gd name="connsiteX861" fmla="*/ 955982 w 1706975"/>
              <a:gd name="connsiteY861" fmla="*/ 232934 h 1753921"/>
              <a:gd name="connsiteX862" fmla="*/ 937947 w 1706975"/>
              <a:gd name="connsiteY862" fmla="*/ 230918 h 1753921"/>
              <a:gd name="connsiteX863" fmla="*/ 919804 w 1706975"/>
              <a:gd name="connsiteY863" fmla="*/ 230233 h 1753921"/>
              <a:gd name="connsiteX864" fmla="*/ 389342 w 1706975"/>
              <a:gd name="connsiteY864" fmla="*/ 667166 h 1753921"/>
              <a:gd name="connsiteX865" fmla="*/ 249266 w 1706975"/>
              <a:gd name="connsiteY865" fmla="*/ 447169 h 1753921"/>
              <a:gd name="connsiteX866" fmla="*/ 492051 w 1706975"/>
              <a:gd name="connsiteY866" fmla="*/ 204386 h 1753921"/>
              <a:gd name="connsiteX867" fmla="*/ 575859 w 1706975"/>
              <a:gd name="connsiteY867" fmla="*/ 219290 h 1753921"/>
              <a:gd name="connsiteX868" fmla="*/ 1481331 w 1706975"/>
              <a:gd name="connsiteY868" fmla="*/ 550310 h 1753921"/>
              <a:gd name="connsiteX869" fmla="*/ 1707087 w 1706975"/>
              <a:gd name="connsiteY869" fmla="*/ 792518 h 1753921"/>
              <a:gd name="connsiteX870" fmla="*/ 1707087 w 1706975"/>
              <a:gd name="connsiteY870" fmla="*/ 792518 h 1753921"/>
              <a:gd name="connsiteX871" fmla="*/ 1464304 w 1706975"/>
              <a:gd name="connsiteY871" fmla="*/ 1035302 h 1753921"/>
              <a:gd name="connsiteX872" fmla="*/ 1324407 w 1706975"/>
              <a:gd name="connsiteY872" fmla="*/ 990950 h 1753921"/>
              <a:gd name="connsiteX873" fmla="*/ 1078671 w 1706975"/>
              <a:gd name="connsiteY873" fmla="*/ 833090 h 1753921"/>
              <a:gd name="connsiteX874" fmla="*/ 1081874 w 1706975"/>
              <a:gd name="connsiteY874" fmla="*/ 825566 h 1753921"/>
              <a:gd name="connsiteX875" fmla="*/ 1127703 w 1706975"/>
              <a:gd name="connsiteY875" fmla="*/ 831973 h 1753921"/>
              <a:gd name="connsiteX876" fmla="*/ 1171479 w 1706975"/>
              <a:gd name="connsiteY876" fmla="*/ 846986 h 1753921"/>
              <a:gd name="connsiteX877" fmla="*/ 1211619 w 1706975"/>
              <a:gd name="connsiteY877" fmla="*/ 869990 h 1753921"/>
              <a:gd name="connsiteX878" fmla="*/ 1246647 w 1706975"/>
              <a:gd name="connsiteY878" fmla="*/ 900230 h 1753921"/>
              <a:gd name="connsiteX879" fmla="*/ 1275304 w 1706975"/>
              <a:gd name="connsiteY879" fmla="*/ 936554 h 1753921"/>
              <a:gd name="connsiteX880" fmla="*/ 1296580 w 1706975"/>
              <a:gd name="connsiteY880" fmla="*/ 977667 h 1753921"/>
              <a:gd name="connsiteX881" fmla="*/ 1302807 w 1706975"/>
              <a:gd name="connsiteY881" fmla="*/ 998798 h 1753921"/>
              <a:gd name="connsiteX882" fmla="*/ 1317784 w 1706975"/>
              <a:gd name="connsiteY882" fmla="*/ 994226 h 1753921"/>
              <a:gd name="connsiteX883" fmla="*/ 1359758 w 1706975"/>
              <a:gd name="connsiteY883" fmla="*/ 971798 h 1753921"/>
              <a:gd name="connsiteX884" fmla="*/ 1396552 w 1706975"/>
              <a:gd name="connsiteY884" fmla="*/ 941594 h 1753921"/>
              <a:gd name="connsiteX885" fmla="*/ 1426755 w 1706975"/>
              <a:gd name="connsiteY885" fmla="*/ 904802 h 1753921"/>
              <a:gd name="connsiteX886" fmla="*/ 1449183 w 1706975"/>
              <a:gd name="connsiteY886" fmla="*/ 862862 h 1753921"/>
              <a:gd name="connsiteX887" fmla="*/ 1463008 w 1706975"/>
              <a:gd name="connsiteY887" fmla="*/ 817286 h 1753921"/>
              <a:gd name="connsiteX888" fmla="*/ 1467651 w 1706975"/>
              <a:gd name="connsiteY888" fmla="*/ 769946 h 1753921"/>
              <a:gd name="connsiteX889" fmla="*/ 1467112 w 1706975"/>
              <a:gd name="connsiteY889" fmla="*/ 753350 h 1753921"/>
              <a:gd name="connsiteX890" fmla="*/ 1465383 w 1706975"/>
              <a:gd name="connsiteY890" fmla="*/ 736861 h 1753921"/>
              <a:gd name="connsiteX891" fmla="*/ 1462575 w 1706975"/>
              <a:gd name="connsiteY891" fmla="*/ 720518 h 1753921"/>
              <a:gd name="connsiteX892" fmla="*/ 1458651 w 1706975"/>
              <a:gd name="connsiteY892" fmla="*/ 704425 h 1753921"/>
              <a:gd name="connsiteX893" fmla="*/ 1453648 w 1706975"/>
              <a:gd name="connsiteY893" fmla="*/ 688622 h 1753921"/>
              <a:gd name="connsiteX894" fmla="*/ 1447563 w 1706975"/>
              <a:gd name="connsiteY894" fmla="*/ 673214 h 1753921"/>
              <a:gd name="connsiteX895" fmla="*/ 1440435 w 1706975"/>
              <a:gd name="connsiteY895" fmla="*/ 658238 h 1753921"/>
              <a:gd name="connsiteX896" fmla="*/ 1432336 w 1706975"/>
              <a:gd name="connsiteY896" fmla="*/ 643765 h 1753921"/>
              <a:gd name="connsiteX897" fmla="*/ 1423226 w 1706975"/>
              <a:gd name="connsiteY897" fmla="*/ 629906 h 1753921"/>
              <a:gd name="connsiteX898" fmla="*/ 1413220 w 1706975"/>
              <a:gd name="connsiteY898" fmla="*/ 616694 h 1753921"/>
              <a:gd name="connsiteX899" fmla="*/ 1402311 w 1706975"/>
              <a:gd name="connsiteY899" fmla="*/ 604201 h 1753921"/>
              <a:gd name="connsiteX900" fmla="*/ 1390575 w 1706975"/>
              <a:gd name="connsiteY900" fmla="*/ 592502 h 1753921"/>
              <a:gd name="connsiteX901" fmla="*/ 1378084 w 1706975"/>
              <a:gd name="connsiteY901" fmla="*/ 581594 h 1753921"/>
              <a:gd name="connsiteX902" fmla="*/ 1364871 w 1706975"/>
              <a:gd name="connsiteY902" fmla="*/ 571585 h 1753921"/>
              <a:gd name="connsiteX903" fmla="*/ 1351011 w 1706975"/>
              <a:gd name="connsiteY903" fmla="*/ 562478 h 1753921"/>
              <a:gd name="connsiteX904" fmla="*/ 1336575 w 1706975"/>
              <a:gd name="connsiteY904" fmla="*/ 554377 h 1753921"/>
              <a:gd name="connsiteX905" fmla="*/ 1321598 w 1706975"/>
              <a:gd name="connsiteY905" fmla="*/ 547249 h 1753921"/>
              <a:gd name="connsiteX906" fmla="*/ 1306191 w 1706975"/>
              <a:gd name="connsiteY906" fmla="*/ 541166 h 1753921"/>
              <a:gd name="connsiteX907" fmla="*/ 1290386 w 1706975"/>
              <a:gd name="connsiteY907" fmla="*/ 536162 h 1753921"/>
              <a:gd name="connsiteX908" fmla="*/ 1274258 w 1706975"/>
              <a:gd name="connsiteY908" fmla="*/ 532201 h 1753921"/>
              <a:gd name="connsiteX909" fmla="*/ 1257950 w 1706975"/>
              <a:gd name="connsiteY909" fmla="*/ 529393 h 1753921"/>
              <a:gd name="connsiteX910" fmla="*/ 1241427 w 1706975"/>
              <a:gd name="connsiteY910" fmla="*/ 527701 h 1753921"/>
              <a:gd name="connsiteX911" fmla="*/ 1224868 w 1706975"/>
              <a:gd name="connsiteY911" fmla="*/ 527126 h 1753921"/>
              <a:gd name="connsiteX912" fmla="*/ 1177491 w 1706975"/>
              <a:gd name="connsiteY912" fmla="*/ 531806 h 1753921"/>
              <a:gd name="connsiteX913" fmla="*/ 1131950 w 1706975"/>
              <a:gd name="connsiteY913" fmla="*/ 545630 h 1753921"/>
              <a:gd name="connsiteX914" fmla="*/ 1089976 w 1706975"/>
              <a:gd name="connsiteY914" fmla="*/ 568058 h 1753921"/>
              <a:gd name="connsiteX915" fmla="*/ 1053183 w 1706975"/>
              <a:gd name="connsiteY915" fmla="*/ 598262 h 1753921"/>
              <a:gd name="connsiteX916" fmla="*/ 1043895 w 1706975"/>
              <a:gd name="connsiteY916" fmla="*/ 609566 h 1753921"/>
              <a:gd name="connsiteX917" fmla="*/ 1051959 w 1706975"/>
              <a:gd name="connsiteY917" fmla="*/ 619393 h 1753921"/>
              <a:gd name="connsiteX918" fmla="*/ 1074386 w 1706975"/>
              <a:gd name="connsiteY918" fmla="*/ 661370 h 1753921"/>
              <a:gd name="connsiteX919" fmla="*/ 1088211 w 1706975"/>
              <a:gd name="connsiteY919" fmla="*/ 706909 h 1753921"/>
              <a:gd name="connsiteX920" fmla="*/ 1092854 w 1706975"/>
              <a:gd name="connsiteY920" fmla="*/ 754286 h 1753921"/>
              <a:gd name="connsiteX921" fmla="*/ 1088211 w 1706975"/>
              <a:gd name="connsiteY921" fmla="*/ 801662 h 1753921"/>
              <a:gd name="connsiteX922" fmla="*/ 1078671 w 1706975"/>
              <a:gd name="connsiteY922" fmla="*/ 833090 h 1753921"/>
              <a:gd name="connsiteX923" fmla="*/ 1090226 w 1706975"/>
              <a:gd name="connsiteY923" fmla="*/ 300290 h 1753921"/>
              <a:gd name="connsiteX924" fmla="*/ 1247439 w 1706975"/>
              <a:gd name="connsiteY924" fmla="*/ 242509 h 1753921"/>
              <a:gd name="connsiteX925" fmla="*/ 1490258 w 1706975"/>
              <a:gd name="connsiteY925" fmla="*/ 485294 h 1753921"/>
              <a:gd name="connsiteX926" fmla="*/ 1490258 w 1706975"/>
              <a:gd name="connsiteY926" fmla="*/ 485294 h 1753921"/>
              <a:gd name="connsiteX927" fmla="*/ 1431939 w 1706975"/>
              <a:gd name="connsiteY927" fmla="*/ 643154 h 1753921"/>
              <a:gd name="connsiteX928" fmla="*/ 778144 w 1706975"/>
              <a:gd name="connsiteY928" fmla="*/ 155137 h 1753921"/>
              <a:gd name="connsiteX929" fmla="*/ 1004656 w 1706975"/>
              <a:gd name="connsiteY929" fmla="*/ -274 h 1753921"/>
              <a:gd name="connsiteX930" fmla="*/ 1247439 w 1706975"/>
              <a:gd name="connsiteY930" fmla="*/ 242509 h 175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</a:cxnLst>
            <a:rect l="l" t="t" r="r" b="b"/>
            <a:pathLst>
              <a:path w="1706975" h="1753921">
                <a:moveTo>
                  <a:pt x="54147" y="952070"/>
                </a:moveTo>
                <a:lnTo>
                  <a:pt x="229862" y="1256378"/>
                </a:lnTo>
                <a:cubicBezTo>
                  <a:pt x="248115" y="1261526"/>
                  <a:pt x="266871" y="1264478"/>
                  <a:pt x="285807" y="1265234"/>
                </a:cubicBezTo>
                <a:cubicBezTo>
                  <a:pt x="298586" y="1263939"/>
                  <a:pt x="311223" y="1261599"/>
                  <a:pt x="323644" y="1258286"/>
                </a:cubicBezTo>
                <a:lnTo>
                  <a:pt x="99327" y="869774"/>
                </a:lnTo>
                <a:cubicBezTo>
                  <a:pt x="95943" y="873014"/>
                  <a:pt x="92594" y="876326"/>
                  <a:pt x="89391" y="879746"/>
                </a:cubicBezTo>
                <a:cubicBezTo>
                  <a:pt x="74414" y="900338"/>
                  <a:pt x="62786" y="923199"/>
                  <a:pt x="54903" y="947426"/>
                </a:cubicBezTo>
                <a:cubicBezTo>
                  <a:pt x="54615" y="948974"/>
                  <a:pt x="54399" y="950522"/>
                  <a:pt x="54147" y="952070"/>
                </a:cubicBezTo>
                <a:close/>
                <a:moveTo>
                  <a:pt x="54147" y="952070"/>
                </a:moveTo>
                <a:cubicBezTo>
                  <a:pt x="47019" y="974858"/>
                  <a:pt x="43239" y="998582"/>
                  <a:pt x="43022" y="1022450"/>
                </a:cubicBezTo>
                <a:cubicBezTo>
                  <a:pt x="43022" y="1047938"/>
                  <a:pt x="47019" y="1073247"/>
                  <a:pt x="54903" y="1097474"/>
                </a:cubicBezTo>
                <a:cubicBezTo>
                  <a:pt x="62786" y="1121702"/>
                  <a:pt x="74414" y="1144562"/>
                  <a:pt x="89391" y="1165154"/>
                </a:cubicBezTo>
                <a:cubicBezTo>
                  <a:pt x="104367" y="1185782"/>
                  <a:pt x="122475" y="1203891"/>
                  <a:pt x="143103" y="1218866"/>
                </a:cubicBezTo>
                <a:cubicBezTo>
                  <a:pt x="163694" y="1233843"/>
                  <a:pt x="186554" y="1245471"/>
                  <a:pt x="210783" y="1253354"/>
                </a:cubicBezTo>
                <a:cubicBezTo>
                  <a:pt x="217083" y="1254615"/>
                  <a:pt x="223455" y="1255622"/>
                  <a:pt x="229862" y="1256378"/>
                </a:cubicBezTo>
                <a:close/>
                <a:moveTo>
                  <a:pt x="323644" y="1258286"/>
                </a:moveTo>
                <a:cubicBezTo>
                  <a:pt x="340059" y="1256955"/>
                  <a:pt x="356295" y="1254003"/>
                  <a:pt x="372098" y="1249394"/>
                </a:cubicBezTo>
                <a:cubicBezTo>
                  <a:pt x="382144" y="1244210"/>
                  <a:pt x="391827" y="1238343"/>
                  <a:pt x="401042" y="1231827"/>
                </a:cubicBezTo>
                <a:lnTo>
                  <a:pt x="161391" y="816710"/>
                </a:lnTo>
                <a:cubicBezTo>
                  <a:pt x="155162" y="819553"/>
                  <a:pt x="149042" y="822686"/>
                  <a:pt x="143103" y="826034"/>
                </a:cubicBezTo>
                <a:cubicBezTo>
                  <a:pt x="126722" y="838706"/>
                  <a:pt x="111999" y="853394"/>
                  <a:pt x="99327" y="869774"/>
                </a:cubicBezTo>
                <a:close/>
                <a:moveTo>
                  <a:pt x="401042" y="1231827"/>
                </a:moveTo>
                <a:cubicBezTo>
                  <a:pt x="417386" y="1224266"/>
                  <a:pt x="432868" y="1214907"/>
                  <a:pt x="447123" y="1203891"/>
                </a:cubicBezTo>
                <a:cubicBezTo>
                  <a:pt x="440066" y="1196330"/>
                  <a:pt x="433478" y="1188338"/>
                  <a:pt x="427467" y="1179950"/>
                </a:cubicBezTo>
                <a:cubicBezTo>
                  <a:pt x="418612" y="1166702"/>
                  <a:pt x="411123" y="1152662"/>
                  <a:pt x="405039" y="1137939"/>
                </a:cubicBezTo>
                <a:cubicBezTo>
                  <a:pt x="398955" y="1123250"/>
                  <a:pt x="394310" y="1108022"/>
                  <a:pt x="391214" y="1092398"/>
                </a:cubicBezTo>
                <a:cubicBezTo>
                  <a:pt x="388226" y="1077242"/>
                  <a:pt x="386714" y="1061834"/>
                  <a:pt x="386679" y="1046354"/>
                </a:cubicBezTo>
                <a:lnTo>
                  <a:pt x="237135" y="787370"/>
                </a:lnTo>
                <a:cubicBezTo>
                  <a:pt x="228278" y="788270"/>
                  <a:pt x="219495" y="789674"/>
                  <a:pt x="210783" y="791546"/>
                </a:cubicBezTo>
                <a:cubicBezTo>
                  <a:pt x="193394" y="798026"/>
                  <a:pt x="176835" y="806450"/>
                  <a:pt x="161391" y="816710"/>
                </a:cubicBezTo>
                <a:close/>
                <a:moveTo>
                  <a:pt x="386679" y="1046354"/>
                </a:moveTo>
                <a:cubicBezTo>
                  <a:pt x="386606" y="1045922"/>
                  <a:pt x="386606" y="1045490"/>
                  <a:pt x="386534" y="1045058"/>
                </a:cubicBezTo>
                <a:cubicBezTo>
                  <a:pt x="386534" y="1029146"/>
                  <a:pt x="388083" y="1013270"/>
                  <a:pt x="391214" y="997683"/>
                </a:cubicBezTo>
                <a:cubicBezTo>
                  <a:pt x="394310" y="982094"/>
                  <a:pt x="398918" y="966830"/>
                  <a:pt x="405002" y="952142"/>
                </a:cubicBezTo>
                <a:cubicBezTo>
                  <a:pt x="407955" y="946022"/>
                  <a:pt x="411159" y="940046"/>
                  <a:pt x="414580" y="934215"/>
                </a:cubicBezTo>
                <a:lnTo>
                  <a:pt x="329763" y="787298"/>
                </a:lnTo>
                <a:cubicBezTo>
                  <a:pt x="315362" y="783409"/>
                  <a:pt x="300676" y="780854"/>
                  <a:pt x="285807" y="779666"/>
                </a:cubicBezTo>
                <a:cubicBezTo>
                  <a:pt x="269354" y="780566"/>
                  <a:pt x="253048" y="783158"/>
                  <a:pt x="237135" y="787370"/>
                </a:cubicBezTo>
                <a:close/>
                <a:moveTo>
                  <a:pt x="677199" y="923054"/>
                </a:moveTo>
                <a:cubicBezTo>
                  <a:pt x="677883" y="923882"/>
                  <a:pt x="678531" y="924674"/>
                  <a:pt x="679214" y="925466"/>
                </a:cubicBezTo>
                <a:cubicBezTo>
                  <a:pt x="684327" y="930074"/>
                  <a:pt x="689691" y="934466"/>
                  <a:pt x="695199" y="938606"/>
                </a:cubicBezTo>
                <a:lnTo>
                  <a:pt x="693327" y="935366"/>
                </a:lnTo>
                <a:cubicBezTo>
                  <a:pt x="684002" y="927374"/>
                  <a:pt x="675327" y="918662"/>
                  <a:pt x="667336" y="909338"/>
                </a:cubicBezTo>
                <a:cubicBezTo>
                  <a:pt x="670612" y="914018"/>
                  <a:pt x="674066" y="918554"/>
                  <a:pt x="677667" y="922982"/>
                </a:cubicBezTo>
                <a:lnTo>
                  <a:pt x="677199" y="923054"/>
                </a:lnTo>
                <a:close/>
                <a:moveTo>
                  <a:pt x="667336" y="909338"/>
                </a:moveTo>
                <a:cubicBezTo>
                  <a:pt x="660386" y="901382"/>
                  <a:pt x="654014" y="892958"/>
                  <a:pt x="648182" y="884174"/>
                </a:cubicBezTo>
                <a:cubicBezTo>
                  <a:pt x="650162" y="888350"/>
                  <a:pt x="652252" y="892454"/>
                  <a:pt x="654482" y="896522"/>
                </a:cubicBezTo>
                <a:cubicBezTo>
                  <a:pt x="658586" y="900950"/>
                  <a:pt x="662871" y="905234"/>
                  <a:pt x="667336" y="909338"/>
                </a:cubicBezTo>
                <a:close/>
                <a:moveTo>
                  <a:pt x="667336" y="909338"/>
                </a:moveTo>
                <a:cubicBezTo>
                  <a:pt x="675327" y="918662"/>
                  <a:pt x="684002" y="927374"/>
                  <a:pt x="693327" y="935366"/>
                </a:cubicBezTo>
                <a:lnTo>
                  <a:pt x="615496" y="800582"/>
                </a:lnTo>
                <a:cubicBezTo>
                  <a:pt x="616322" y="807998"/>
                  <a:pt x="617511" y="815378"/>
                  <a:pt x="619022" y="822722"/>
                </a:cubicBezTo>
                <a:cubicBezTo>
                  <a:pt x="621688" y="830246"/>
                  <a:pt x="624746" y="837626"/>
                  <a:pt x="628130" y="844862"/>
                </a:cubicBezTo>
                <a:cubicBezTo>
                  <a:pt x="633603" y="858542"/>
                  <a:pt x="640336" y="871683"/>
                  <a:pt x="648182" y="884174"/>
                </a:cubicBezTo>
                <a:cubicBezTo>
                  <a:pt x="654014" y="892958"/>
                  <a:pt x="660386" y="901382"/>
                  <a:pt x="667298" y="909338"/>
                </a:cubicBezTo>
                <a:close/>
                <a:moveTo>
                  <a:pt x="648182" y="884174"/>
                </a:moveTo>
                <a:cubicBezTo>
                  <a:pt x="640336" y="871683"/>
                  <a:pt x="633639" y="858542"/>
                  <a:pt x="628167" y="844862"/>
                </a:cubicBezTo>
                <a:cubicBezTo>
                  <a:pt x="631443" y="854546"/>
                  <a:pt x="635330" y="863978"/>
                  <a:pt x="639830" y="873158"/>
                </a:cubicBezTo>
                <a:cubicBezTo>
                  <a:pt x="642496" y="876902"/>
                  <a:pt x="645304" y="880574"/>
                  <a:pt x="648182" y="884174"/>
                </a:cubicBezTo>
                <a:close/>
                <a:moveTo>
                  <a:pt x="628167" y="844862"/>
                </a:moveTo>
                <a:cubicBezTo>
                  <a:pt x="624746" y="837626"/>
                  <a:pt x="621688" y="830246"/>
                  <a:pt x="619022" y="822722"/>
                </a:cubicBezTo>
                <a:cubicBezTo>
                  <a:pt x="619347" y="824738"/>
                  <a:pt x="619635" y="826790"/>
                  <a:pt x="619996" y="828842"/>
                </a:cubicBezTo>
                <a:cubicBezTo>
                  <a:pt x="622514" y="834278"/>
                  <a:pt x="625214" y="839606"/>
                  <a:pt x="628130" y="844862"/>
                </a:cubicBezTo>
                <a:close/>
                <a:moveTo>
                  <a:pt x="619022" y="822722"/>
                </a:moveTo>
                <a:cubicBezTo>
                  <a:pt x="617511" y="815378"/>
                  <a:pt x="616322" y="807998"/>
                  <a:pt x="615496" y="800582"/>
                </a:cubicBezTo>
                <a:lnTo>
                  <a:pt x="613551" y="797162"/>
                </a:lnTo>
                <a:cubicBezTo>
                  <a:pt x="614127" y="803246"/>
                  <a:pt x="614955" y="809330"/>
                  <a:pt x="615964" y="815342"/>
                </a:cubicBezTo>
                <a:cubicBezTo>
                  <a:pt x="616935" y="817790"/>
                  <a:pt x="617943" y="820274"/>
                  <a:pt x="619022" y="822722"/>
                </a:cubicBezTo>
                <a:close/>
                <a:moveTo>
                  <a:pt x="613551" y="797162"/>
                </a:moveTo>
                <a:lnTo>
                  <a:pt x="615496" y="800582"/>
                </a:lnTo>
                <a:cubicBezTo>
                  <a:pt x="611534" y="785282"/>
                  <a:pt x="609051" y="769585"/>
                  <a:pt x="608115" y="753818"/>
                </a:cubicBezTo>
                <a:cubicBezTo>
                  <a:pt x="609014" y="744457"/>
                  <a:pt x="610490" y="735206"/>
                  <a:pt x="612507" y="726062"/>
                </a:cubicBezTo>
                <a:cubicBezTo>
                  <a:pt x="610383" y="735026"/>
                  <a:pt x="608763" y="744133"/>
                  <a:pt x="607682" y="753314"/>
                </a:cubicBezTo>
                <a:cubicBezTo>
                  <a:pt x="608295" y="768074"/>
                  <a:pt x="610275" y="782762"/>
                  <a:pt x="613551" y="797162"/>
                </a:cubicBezTo>
                <a:close/>
                <a:moveTo>
                  <a:pt x="612507" y="726062"/>
                </a:moveTo>
                <a:cubicBezTo>
                  <a:pt x="613659" y="709178"/>
                  <a:pt x="616612" y="692473"/>
                  <a:pt x="621290" y="676238"/>
                </a:cubicBezTo>
                <a:cubicBezTo>
                  <a:pt x="620859" y="677066"/>
                  <a:pt x="620426" y="677930"/>
                  <a:pt x="619996" y="678758"/>
                </a:cubicBezTo>
                <a:cubicBezTo>
                  <a:pt x="615926" y="694238"/>
                  <a:pt x="613443" y="710078"/>
                  <a:pt x="612507" y="726062"/>
                </a:cubicBezTo>
                <a:close/>
                <a:moveTo>
                  <a:pt x="612507" y="726062"/>
                </a:moveTo>
                <a:cubicBezTo>
                  <a:pt x="610490" y="735206"/>
                  <a:pt x="609014" y="744457"/>
                  <a:pt x="608115" y="753818"/>
                </a:cubicBezTo>
                <a:cubicBezTo>
                  <a:pt x="609051" y="769585"/>
                  <a:pt x="611499" y="785246"/>
                  <a:pt x="615496" y="800582"/>
                </a:cubicBezTo>
                <a:lnTo>
                  <a:pt x="693327" y="935366"/>
                </a:lnTo>
                <a:cubicBezTo>
                  <a:pt x="696386" y="938606"/>
                  <a:pt x="699554" y="941774"/>
                  <a:pt x="702795" y="944834"/>
                </a:cubicBezTo>
                <a:cubicBezTo>
                  <a:pt x="705566" y="947210"/>
                  <a:pt x="708412" y="949550"/>
                  <a:pt x="711290" y="951818"/>
                </a:cubicBezTo>
                <a:cubicBezTo>
                  <a:pt x="729470" y="964454"/>
                  <a:pt x="749307" y="974570"/>
                  <a:pt x="770223" y="981806"/>
                </a:cubicBezTo>
                <a:cubicBezTo>
                  <a:pt x="774723" y="983354"/>
                  <a:pt x="779295" y="984722"/>
                  <a:pt x="783903" y="985982"/>
                </a:cubicBezTo>
                <a:cubicBezTo>
                  <a:pt x="795243" y="988610"/>
                  <a:pt x="806799" y="990446"/>
                  <a:pt x="818391" y="991454"/>
                </a:cubicBezTo>
                <a:lnTo>
                  <a:pt x="628383" y="662306"/>
                </a:lnTo>
                <a:cubicBezTo>
                  <a:pt x="625862" y="666877"/>
                  <a:pt x="623487" y="671521"/>
                  <a:pt x="621290" y="676238"/>
                </a:cubicBezTo>
                <a:cubicBezTo>
                  <a:pt x="616612" y="692473"/>
                  <a:pt x="613694" y="709178"/>
                  <a:pt x="612507" y="726062"/>
                </a:cubicBezTo>
                <a:close/>
                <a:moveTo>
                  <a:pt x="621290" y="676238"/>
                </a:moveTo>
                <a:cubicBezTo>
                  <a:pt x="623487" y="671521"/>
                  <a:pt x="625862" y="666877"/>
                  <a:pt x="628383" y="662306"/>
                </a:cubicBezTo>
                <a:lnTo>
                  <a:pt x="627842" y="661406"/>
                </a:lnTo>
                <a:cubicBezTo>
                  <a:pt x="625862" y="664682"/>
                  <a:pt x="623955" y="667994"/>
                  <a:pt x="622118" y="671377"/>
                </a:cubicBezTo>
                <a:cubicBezTo>
                  <a:pt x="621795" y="672998"/>
                  <a:pt x="621543" y="674617"/>
                  <a:pt x="621290" y="676238"/>
                </a:cubicBezTo>
                <a:close/>
                <a:moveTo>
                  <a:pt x="627842" y="661406"/>
                </a:moveTo>
                <a:lnTo>
                  <a:pt x="628383" y="662306"/>
                </a:lnTo>
                <a:cubicBezTo>
                  <a:pt x="631048" y="656473"/>
                  <a:pt x="633999" y="650749"/>
                  <a:pt x="637130" y="645133"/>
                </a:cubicBezTo>
                <a:cubicBezTo>
                  <a:pt x="633819" y="650425"/>
                  <a:pt x="630723" y="655861"/>
                  <a:pt x="627842" y="661406"/>
                </a:cubicBezTo>
                <a:close/>
                <a:moveTo>
                  <a:pt x="637130" y="645133"/>
                </a:moveTo>
                <a:cubicBezTo>
                  <a:pt x="643322" y="631489"/>
                  <a:pt x="650775" y="618457"/>
                  <a:pt x="659342" y="606217"/>
                </a:cubicBezTo>
                <a:cubicBezTo>
                  <a:pt x="657723" y="607802"/>
                  <a:pt x="656066" y="609422"/>
                  <a:pt x="654482" y="611078"/>
                </a:cubicBezTo>
                <a:cubicBezTo>
                  <a:pt x="647787" y="621950"/>
                  <a:pt x="641990" y="633326"/>
                  <a:pt x="637130" y="645133"/>
                </a:cubicBezTo>
                <a:close/>
                <a:moveTo>
                  <a:pt x="637130" y="645133"/>
                </a:moveTo>
                <a:cubicBezTo>
                  <a:pt x="633964" y="650749"/>
                  <a:pt x="631048" y="656473"/>
                  <a:pt x="628383" y="662306"/>
                </a:cubicBezTo>
                <a:lnTo>
                  <a:pt x="818391" y="991454"/>
                </a:lnTo>
                <a:cubicBezTo>
                  <a:pt x="829083" y="993902"/>
                  <a:pt x="839955" y="995594"/>
                  <a:pt x="850900" y="996602"/>
                </a:cubicBezTo>
                <a:cubicBezTo>
                  <a:pt x="866380" y="995594"/>
                  <a:pt x="881714" y="993110"/>
                  <a:pt x="896726" y="989186"/>
                </a:cubicBezTo>
                <a:lnTo>
                  <a:pt x="669639" y="595922"/>
                </a:lnTo>
                <a:cubicBezTo>
                  <a:pt x="666112" y="599233"/>
                  <a:pt x="662691" y="602654"/>
                  <a:pt x="659342" y="606217"/>
                </a:cubicBezTo>
                <a:cubicBezTo>
                  <a:pt x="650775" y="618457"/>
                  <a:pt x="643322" y="631489"/>
                  <a:pt x="637130" y="645133"/>
                </a:cubicBezTo>
                <a:close/>
                <a:moveTo>
                  <a:pt x="659342" y="606217"/>
                </a:moveTo>
                <a:cubicBezTo>
                  <a:pt x="662691" y="602654"/>
                  <a:pt x="666112" y="599233"/>
                  <a:pt x="669639" y="595922"/>
                </a:cubicBezTo>
                <a:lnTo>
                  <a:pt x="668848" y="594482"/>
                </a:lnTo>
                <a:cubicBezTo>
                  <a:pt x="667011" y="595994"/>
                  <a:pt x="665176" y="597542"/>
                  <a:pt x="663411" y="599126"/>
                </a:cubicBezTo>
                <a:cubicBezTo>
                  <a:pt x="662007" y="601466"/>
                  <a:pt x="660676" y="603806"/>
                  <a:pt x="659342" y="606217"/>
                </a:cubicBezTo>
                <a:close/>
                <a:moveTo>
                  <a:pt x="668848" y="594482"/>
                </a:moveTo>
                <a:lnTo>
                  <a:pt x="669639" y="595886"/>
                </a:lnTo>
                <a:cubicBezTo>
                  <a:pt x="674319" y="590810"/>
                  <a:pt x="679214" y="585914"/>
                  <a:pt x="684327" y="581233"/>
                </a:cubicBezTo>
                <a:cubicBezTo>
                  <a:pt x="678999" y="585409"/>
                  <a:pt x="673816" y="589838"/>
                  <a:pt x="668848" y="594482"/>
                </a:cubicBezTo>
                <a:close/>
                <a:moveTo>
                  <a:pt x="684327" y="581233"/>
                </a:moveTo>
                <a:cubicBezTo>
                  <a:pt x="694694" y="570578"/>
                  <a:pt x="706034" y="560893"/>
                  <a:pt x="718167" y="552290"/>
                </a:cubicBezTo>
                <a:cubicBezTo>
                  <a:pt x="714819" y="553909"/>
                  <a:pt x="711470" y="555601"/>
                  <a:pt x="708194" y="557366"/>
                </a:cubicBezTo>
                <a:cubicBezTo>
                  <a:pt x="699699" y="564781"/>
                  <a:pt x="691708" y="572738"/>
                  <a:pt x="684327" y="581233"/>
                </a:cubicBezTo>
                <a:close/>
                <a:moveTo>
                  <a:pt x="684327" y="581233"/>
                </a:moveTo>
                <a:cubicBezTo>
                  <a:pt x="679214" y="585914"/>
                  <a:pt x="674319" y="590810"/>
                  <a:pt x="669639" y="595922"/>
                </a:cubicBezTo>
                <a:lnTo>
                  <a:pt x="896726" y="989186"/>
                </a:lnTo>
                <a:cubicBezTo>
                  <a:pt x="906772" y="988215"/>
                  <a:pt x="916743" y="986594"/>
                  <a:pt x="926572" y="984362"/>
                </a:cubicBezTo>
                <a:cubicBezTo>
                  <a:pt x="929162" y="983102"/>
                  <a:pt x="931755" y="981770"/>
                  <a:pt x="934310" y="980438"/>
                </a:cubicBezTo>
                <a:cubicBezTo>
                  <a:pt x="947703" y="974930"/>
                  <a:pt x="960627" y="968270"/>
                  <a:pt x="972831" y="960458"/>
                </a:cubicBezTo>
                <a:lnTo>
                  <a:pt x="732854" y="544802"/>
                </a:lnTo>
                <a:cubicBezTo>
                  <a:pt x="727886" y="547142"/>
                  <a:pt x="722990" y="549626"/>
                  <a:pt x="718167" y="552290"/>
                </a:cubicBezTo>
                <a:cubicBezTo>
                  <a:pt x="706034" y="560893"/>
                  <a:pt x="694694" y="570578"/>
                  <a:pt x="684327" y="581233"/>
                </a:cubicBezTo>
                <a:close/>
                <a:moveTo>
                  <a:pt x="718167" y="552290"/>
                </a:moveTo>
                <a:cubicBezTo>
                  <a:pt x="722990" y="549626"/>
                  <a:pt x="727886" y="547142"/>
                  <a:pt x="732854" y="544802"/>
                </a:cubicBezTo>
                <a:lnTo>
                  <a:pt x="731848" y="543074"/>
                </a:lnTo>
                <a:cubicBezTo>
                  <a:pt x="730083" y="543722"/>
                  <a:pt x="728354" y="544370"/>
                  <a:pt x="726627" y="545053"/>
                </a:cubicBezTo>
                <a:cubicBezTo>
                  <a:pt x="723746" y="547393"/>
                  <a:pt x="720938" y="549806"/>
                  <a:pt x="718167" y="552290"/>
                </a:cubicBezTo>
                <a:close/>
                <a:moveTo>
                  <a:pt x="731848" y="543074"/>
                </a:moveTo>
                <a:lnTo>
                  <a:pt x="732854" y="544802"/>
                </a:lnTo>
                <a:cubicBezTo>
                  <a:pt x="738182" y="541813"/>
                  <a:pt x="743618" y="539042"/>
                  <a:pt x="749162" y="536486"/>
                </a:cubicBezTo>
                <a:cubicBezTo>
                  <a:pt x="743295" y="538466"/>
                  <a:pt x="737534" y="540662"/>
                  <a:pt x="731848" y="543074"/>
                </a:cubicBezTo>
                <a:close/>
                <a:moveTo>
                  <a:pt x="749162" y="536486"/>
                </a:moveTo>
                <a:cubicBezTo>
                  <a:pt x="762735" y="529826"/>
                  <a:pt x="776883" y="524462"/>
                  <a:pt x="791464" y="520430"/>
                </a:cubicBezTo>
                <a:cubicBezTo>
                  <a:pt x="786243" y="521078"/>
                  <a:pt x="781022" y="521906"/>
                  <a:pt x="775874" y="522877"/>
                </a:cubicBezTo>
                <a:cubicBezTo>
                  <a:pt x="766694" y="526874"/>
                  <a:pt x="757767" y="531409"/>
                  <a:pt x="749162" y="536486"/>
                </a:cubicBezTo>
                <a:close/>
                <a:moveTo>
                  <a:pt x="749162" y="536486"/>
                </a:moveTo>
                <a:cubicBezTo>
                  <a:pt x="743618" y="539078"/>
                  <a:pt x="738182" y="541813"/>
                  <a:pt x="732854" y="544802"/>
                </a:cubicBezTo>
                <a:lnTo>
                  <a:pt x="972831" y="960458"/>
                </a:lnTo>
                <a:cubicBezTo>
                  <a:pt x="980319" y="957074"/>
                  <a:pt x="987592" y="953294"/>
                  <a:pt x="994682" y="949154"/>
                </a:cubicBezTo>
                <a:cubicBezTo>
                  <a:pt x="997383" y="946562"/>
                  <a:pt x="1000011" y="943934"/>
                  <a:pt x="1002566" y="941234"/>
                </a:cubicBezTo>
                <a:cubicBezTo>
                  <a:pt x="1014482" y="931226"/>
                  <a:pt x="1025391" y="920066"/>
                  <a:pt x="1035182" y="907934"/>
                </a:cubicBezTo>
                <a:lnTo>
                  <a:pt x="809787" y="517514"/>
                </a:lnTo>
                <a:cubicBezTo>
                  <a:pt x="803630" y="518270"/>
                  <a:pt x="797511" y="519242"/>
                  <a:pt x="791464" y="520430"/>
                </a:cubicBezTo>
                <a:cubicBezTo>
                  <a:pt x="776883" y="524462"/>
                  <a:pt x="762735" y="529826"/>
                  <a:pt x="749162" y="536486"/>
                </a:cubicBezTo>
                <a:close/>
                <a:moveTo>
                  <a:pt x="791464" y="520430"/>
                </a:moveTo>
                <a:cubicBezTo>
                  <a:pt x="797511" y="519206"/>
                  <a:pt x="803630" y="518270"/>
                  <a:pt x="809787" y="517514"/>
                </a:cubicBezTo>
                <a:lnTo>
                  <a:pt x="808778" y="515749"/>
                </a:lnTo>
                <a:cubicBezTo>
                  <a:pt x="806368" y="516002"/>
                  <a:pt x="803990" y="516254"/>
                  <a:pt x="801615" y="516578"/>
                </a:cubicBezTo>
                <a:cubicBezTo>
                  <a:pt x="798194" y="517765"/>
                  <a:pt x="794810" y="519062"/>
                  <a:pt x="791464" y="520430"/>
                </a:cubicBezTo>
                <a:close/>
                <a:moveTo>
                  <a:pt x="801615" y="516578"/>
                </a:moveTo>
                <a:cubicBezTo>
                  <a:pt x="802479" y="516217"/>
                  <a:pt x="803380" y="515893"/>
                  <a:pt x="804278" y="515569"/>
                </a:cubicBezTo>
                <a:cubicBezTo>
                  <a:pt x="802982" y="515930"/>
                  <a:pt x="801688" y="516326"/>
                  <a:pt x="800391" y="516685"/>
                </a:cubicBezTo>
                <a:cubicBezTo>
                  <a:pt x="800787" y="516614"/>
                  <a:pt x="801182" y="516614"/>
                  <a:pt x="801615" y="516542"/>
                </a:cubicBezTo>
                <a:close/>
                <a:moveTo>
                  <a:pt x="801615" y="516578"/>
                </a:moveTo>
                <a:cubicBezTo>
                  <a:pt x="803990" y="516254"/>
                  <a:pt x="806368" y="516002"/>
                  <a:pt x="808778" y="515749"/>
                </a:cubicBezTo>
                <a:lnTo>
                  <a:pt x="712912" y="349717"/>
                </a:lnTo>
                <a:cubicBezTo>
                  <a:pt x="708987" y="355406"/>
                  <a:pt x="705316" y="361238"/>
                  <a:pt x="701894" y="367249"/>
                </a:cubicBezTo>
                <a:cubicBezTo>
                  <a:pt x="694011" y="383594"/>
                  <a:pt x="687999" y="400838"/>
                  <a:pt x="683932" y="418550"/>
                </a:cubicBezTo>
                <a:cubicBezTo>
                  <a:pt x="682240" y="428233"/>
                  <a:pt x="681159" y="438025"/>
                  <a:pt x="680656" y="447854"/>
                </a:cubicBezTo>
                <a:cubicBezTo>
                  <a:pt x="683176" y="448610"/>
                  <a:pt x="685694" y="449366"/>
                  <a:pt x="688179" y="450194"/>
                </a:cubicBezTo>
                <a:cubicBezTo>
                  <a:pt x="690339" y="450446"/>
                  <a:pt x="692464" y="450733"/>
                  <a:pt x="694586" y="451057"/>
                </a:cubicBezTo>
                <a:cubicBezTo>
                  <a:pt x="697935" y="452354"/>
                  <a:pt x="701246" y="453758"/>
                  <a:pt x="704522" y="455233"/>
                </a:cubicBezTo>
                <a:cubicBezTo>
                  <a:pt x="711435" y="457034"/>
                  <a:pt x="718275" y="459121"/>
                  <a:pt x="725043" y="461534"/>
                </a:cubicBezTo>
                <a:cubicBezTo>
                  <a:pt x="731450" y="464666"/>
                  <a:pt x="737752" y="468085"/>
                  <a:pt x="743871" y="471758"/>
                </a:cubicBezTo>
                <a:cubicBezTo>
                  <a:pt x="747182" y="473089"/>
                  <a:pt x="750496" y="474494"/>
                  <a:pt x="753807" y="475934"/>
                </a:cubicBezTo>
                <a:cubicBezTo>
                  <a:pt x="755499" y="477265"/>
                  <a:pt x="757191" y="478598"/>
                  <a:pt x="758883" y="479930"/>
                </a:cubicBezTo>
                <a:cubicBezTo>
                  <a:pt x="761763" y="481406"/>
                  <a:pt x="764607" y="482954"/>
                  <a:pt x="767415" y="484573"/>
                </a:cubicBezTo>
                <a:cubicBezTo>
                  <a:pt x="780662" y="493610"/>
                  <a:pt x="793011" y="503906"/>
                  <a:pt x="804243" y="515390"/>
                </a:cubicBezTo>
                <a:lnTo>
                  <a:pt x="804423" y="515498"/>
                </a:lnTo>
                <a:lnTo>
                  <a:pt x="804423" y="515498"/>
                </a:lnTo>
                <a:lnTo>
                  <a:pt x="804423" y="515498"/>
                </a:lnTo>
                <a:lnTo>
                  <a:pt x="804316" y="515534"/>
                </a:lnTo>
                <a:cubicBezTo>
                  <a:pt x="803415" y="515858"/>
                  <a:pt x="802514" y="516217"/>
                  <a:pt x="801650" y="516542"/>
                </a:cubicBezTo>
                <a:close/>
                <a:moveTo>
                  <a:pt x="804243" y="515390"/>
                </a:moveTo>
                <a:cubicBezTo>
                  <a:pt x="793011" y="503906"/>
                  <a:pt x="780662" y="493610"/>
                  <a:pt x="767415" y="484573"/>
                </a:cubicBezTo>
                <a:cubicBezTo>
                  <a:pt x="764607" y="482954"/>
                  <a:pt x="761763" y="481406"/>
                  <a:pt x="758883" y="479930"/>
                </a:cubicBezTo>
                <a:cubicBezTo>
                  <a:pt x="775371" y="489902"/>
                  <a:pt x="790563" y="501818"/>
                  <a:pt x="804243" y="515390"/>
                </a:cubicBezTo>
                <a:close/>
                <a:moveTo>
                  <a:pt x="758883" y="479930"/>
                </a:moveTo>
                <a:cubicBezTo>
                  <a:pt x="757226" y="478598"/>
                  <a:pt x="755499" y="477265"/>
                  <a:pt x="753807" y="475934"/>
                </a:cubicBezTo>
                <a:cubicBezTo>
                  <a:pt x="750496" y="474494"/>
                  <a:pt x="747182" y="473089"/>
                  <a:pt x="743871" y="471758"/>
                </a:cubicBezTo>
                <a:cubicBezTo>
                  <a:pt x="748947" y="474313"/>
                  <a:pt x="753987" y="477050"/>
                  <a:pt x="758883" y="479930"/>
                </a:cubicBezTo>
                <a:close/>
                <a:moveTo>
                  <a:pt x="743871" y="471758"/>
                </a:moveTo>
                <a:cubicBezTo>
                  <a:pt x="737752" y="468085"/>
                  <a:pt x="731450" y="464666"/>
                  <a:pt x="725043" y="461534"/>
                </a:cubicBezTo>
                <a:cubicBezTo>
                  <a:pt x="718275" y="459121"/>
                  <a:pt x="711435" y="457034"/>
                  <a:pt x="704522" y="455233"/>
                </a:cubicBezTo>
                <a:cubicBezTo>
                  <a:pt x="718095" y="459553"/>
                  <a:pt x="731272" y="465098"/>
                  <a:pt x="743871" y="471758"/>
                </a:cubicBezTo>
                <a:close/>
                <a:moveTo>
                  <a:pt x="704522" y="455233"/>
                </a:moveTo>
                <a:cubicBezTo>
                  <a:pt x="701246" y="453758"/>
                  <a:pt x="697935" y="452354"/>
                  <a:pt x="694586" y="451057"/>
                </a:cubicBezTo>
                <a:cubicBezTo>
                  <a:pt x="692464" y="450733"/>
                  <a:pt x="690339" y="450446"/>
                  <a:pt x="688179" y="450194"/>
                </a:cubicBezTo>
                <a:cubicBezTo>
                  <a:pt x="693688" y="451669"/>
                  <a:pt x="699124" y="453361"/>
                  <a:pt x="704522" y="455233"/>
                </a:cubicBezTo>
                <a:close/>
                <a:moveTo>
                  <a:pt x="519159" y="473126"/>
                </a:moveTo>
                <a:lnTo>
                  <a:pt x="510159" y="457573"/>
                </a:lnTo>
                <a:lnTo>
                  <a:pt x="381315" y="234409"/>
                </a:lnTo>
                <a:cubicBezTo>
                  <a:pt x="370551" y="238945"/>
                  <a:pt x="360147" y="244237"/>
                  <a:pt x="350176" y="250285"/>
                </a:cubicBezTo>
                <a:cubicBezTo>
                  <a:pt x="338042" y="260258"/>
                  <a:pt x="326955" y="271381"/>
                  <a:pt x="316982" y="283477"/>
                </a:cubicBezTo>
                <a:lnTo>
                  <a:pt x="454827" y="522302"/>
                </a:lnTo>
                <a:cubicBezTo>
                  <a:pt x="464871" y="510098"/>
                  <a:pt x="476031" y="498902"/>
                  <a:pt x="488234" y="488893"/>
                </a:cubicBezTo>
                <a:cubicBezTo>
                  <a:pt x="498135" y="482918"/>
                  <a:pt x="508467" y="477662"/>
                  <a:pt x="519159" y="473126"/>
                </a:cubicBezTo>
                <a:close/>
                <a:moveTo>
                  <a:pt x="454827" y="522302"/>
                </a:moveTo>
                <a:lnTo>
                  <a:pt x="316982" y="283477"/>
                </a:lnTo>
                <a:cubicBezTo>
                  <a:pt x="309746" y="289886"/>
                  <a:pt x="302871" y="296762"/>
                  <a:pt x="296463" y="303998"/>
                </a:cubicBezTo>
                <a:cubicBezTo>
                  <a:pt x="284691" y="321206"/>
                  <a:pt x="275187" y="339854"/>
                  <a:pt x="268167" y="359509"/>
                </a:cubicBezTo>
                <a:lnTo>
                  <a:pt x="406083" y="598406"/>
                </a:lnTo>
                <a:cubicBezTo>
                  <a:pt x="413138" y="578642"/>
                  <a:pt x="422679" y="559886"/>
                  <a:pt x="434522" y="542606"/>
                </a:cubicBezTo>
                <a:cubicBezTo>
                  <a:pt x="440894" y="535441"/>
                  <a:pt x="447662" y="528637"/>
                  <a:pt x="454827" y="522302"/>
                </a:cubicBezTo>
                <a:close/>
                <a:moveTo>
                  <a:pt x="327999" y="623642"/>
                </a:moveTo>
                <a:lnTo>
                  <a:pt x="258051" y="502537"/>
                </a:lnTo>
                <a:cubicBezTo>
                  <a:pt x="258519" y="506569"/>
                  <a:pt x="259095" y="510601"/>
                  <a:pt x="259778" y="514598"/>
                </a:cubicBezTo>
                <a:cubicBezTo>
                  <a:pt x="266222" y="536701"/>
                  <a:pt x="275726" y="557726"/>
                  <a:pt x="288074" y="577130"/>
                </a:cubicBezTo>
                <a:cubicBezTo>
                  <a:pt x="299379" y="594230"/>
                  <a:pt x="312772" y="609890"/>
                  <a:pt x="327963" y="623642"/>
                </a:cubicBezTo>
                <a:close/>
                <a:moveTo>
                  <a:pt x="381315" y="234409"/>
                </a:moveTo>
                <a:lnTo>
                  <a:pt x="510159" y="457573"/>
                </a:lnTo>
                <a:cubicBezTo>
                  <a:pt x="503859" y="437126"/>
                  <a:pt x="500258" y="415886"/>
                  <a:pt x="499502" y="394466"/>
                </a:cubicBezTo>
                <a:cubicBezTo>
                  <a:pt x="499612" y="369626"/>
                  <a:pt x="503499" y="344929"/>
                  <a:pt x="511095" y="321242"/>
                </a:cubicBezTo>
                <a:lnTo>
                  <a:pt x="447482" y="211082"/>
                </a:lnTo>
                <a:cubicBezTo>
                  <a:pt x="437510" y="212053"/>
                  <a:pt x="427647" y="213637"/>
                  <a:pt x="417854" y="215797"/>
                </a:cubicBezTo>
                <a:cubicBezTo>
                  <a:pt x="405182" y="220945"/>
                  <a:pt x="392943" y="227174"/>
                  <a:pt x="381315" y="234409"/>
                </a:cubicBezTo>
                <a:close/>
                <a:moveTo>
                  <a:pt x="447482" y="211082"/>
                </a:moveTo>
                <a:lnTo>
                  <a:pt x="511095" y="321242"/>
                </a:lnTo>
                <a:cubicBezTo>
                  <a:pt x="511167" y="320666"/>
                  <a:pt x="511310" y="320053"/>
                  <a:pt x="511418" y="319441"/>
                </a:cubicBezTo>
                <a:cubicBezTo>
                  <a:pt x="519304" y="295214"/>
                  <a:pt x="530932" y="272390"/>
                  <a:pt x="545906" y="251762"/>
                </a:cubicBezTo>
                <a:cubicBezTo>
                  <a:pt x="549543" y="247874"/>
                  <a:pt x="553287" y="244130"/>
                  <a:pt x="557176" y="240493"/>
                </a:cubicBezTo>
                <a:lnTo>
                  <a:pt x="541011" y="212486"/>
                </a:lnTo>
                <a:cubicBezTo>
                  <a:pt x="525315" y="208021"/>
                  <a:pt x="509187" y="205142"/>
                  <a:pt x="492915" y="203918"/>
                </a:cubicBezTo>
                <a:cubicBezTo>
                  <a:pt x="477580" y="204854"/>
                  <a:pt x="462386" y="207265"/>
                  <a:pt x="447519" y="211082"/>
                </a:cubicBezTo>
                <a:close/>
                <a:moveTo>
                  <a:pt x="838263" y="245785"/>
                </a:moveTo>
                <a:lnTo>
                  <a:pt x="1046668" y="606722"/>
                </a:lnTo>
                <a:cubicBezTo>
                  <a:pt x="1049043" y="603698"/>
                  <a:pt x="1051491" y="600710"/>
                  <a:pt x="1054011" y="597794"/>
                </a:cubicBezTo>
                <a:lnTo>
                  <a:pt x="1054048" y="597794"/>
                </a:lnTo>
                <a:cubicBezTo>
                  <a:pt x="1065278" y="586526"/>
                  <a:pt x="1077592" y="576409"/>
                  <a:pt x="1090804" y="567590"/>
                </a:cubicBezTo>
                <a:lnTo>
                  <a:pt x="1090839" y="567590"/>
                </a:lnTo>
                <a:cubicBezTo>
                  <a:pt x="1097247" y="563738"/>
                  <a:pt x="1103871" y="560210"/>
                  <a:pt x="1110639" y="557005"/>
                </a:cubicBezTo>
                <a:lnTo>
                  <a:pt x="921746" y="229801"/>
                </a:lnTo>
                <a:lnTo>
                  <a:pt x="920668" y="229730"/>
                </a:lnTo>
                <a:lnTo>
                  <a:pt x="920668" y="229765"/>
                </a:lnTo>
                <a:cubicBezTo>
                  <a:pt x="902450" y="229765"/>
                  <a:pt x="884342" y="231781"/>
                  <a:pt x="866630" y="235849"/>
                </a:cubicBezTo>
                <a:cubicBezTo>
                  <a:pt x="856982" y="238550"/>
                  <a:pt x="847514" y="241861"/>
                  <a:pt x="838263" y="245749"/>
                </a:cubicBezTo>
                <a:close/>
                <a:moveTo>
                  <a:pt x="838263" y="245785"/>
                </a:moveTo>
                <a:cubicBezTo>
                  <a:pt x="830487" y="248089"/>
                  <a:pt x="822819" y="250753"/>
                  <a:pt x="815295" y="253813"/>
                </a:cubicBezTo>
                <a:cubicBezTo>
                  <a:pt x="798915" y="261698"/>
                  <a:pt x="783470" y="271418"/>
                  <a:pt x="769287" y="282758"/>
                </a:cubicBezTo>
                <a:cubicBezTo>
                  <a:pt x="768784" y="283226"/>
                  <a:pt x="768278" y="283730"/>
                  <a:pt x="767775" y="284233"/>
                </a:cubicBezTo>
                <a:lnTo>
                  <a:pt x="902054" y="516794"/>
                </a:lnTo>
                <a:cubicBezTo>
                  <a:pt x="902990" y="516902"/>
                  <a:pt x="903964" y="517046"/>
                  <a:pt x="904935" y="517117"/>
                </a:cubicBezTo>
                <a:cubicBezTo>
                  <a:pt x="909255" y="518486"/>
                  <a:pt x="913540" y="519998"/>
                  <a:pt x="917787" y="521582"/>
                </a:cubicBezTo>
                <a:cubicBezTo>
                  <a:pt x="920487" y="521978"/>
                  <a:pt x="923223" y="522409"/>
                  <a:pt x="925923" y="522877"/>
                </a:cubicBezTo>
                <a:cubicBezTo>
                  <a:pt x="929199" y="524462"/>
                  <a:pt x="932476" y="526153"/>
                  <a:pt x="935714" y="527882"/>
                </a:cubicBezTo>
                <a:cubicBezTo>
                  <a:pt x="942662" y="529970"/>
                  <a:pt x="949502" y="532345"/>
                  <a:pt x="956235" y="535046"/>
                </a:cubicBezTo>
                <a:cubicBezTo>
                  <a:pt x="965810" y="540194"/>
                  <a:pt x="975028" y="545989"/>
                  <a:pt x="983810" y="552398"/>
                </a:cubicBezTo>
                <a:cubicBezTo>
                  <a:pt x="987124" y="553982"/>
                  <a:pt x="990363" y="555637"/>
                  <a:pt x="993604" y="557366"/>
                </a:cubicBezTo>
                <a:cubicBezTo>
                  <a:pt x="994647" y="558409"/>
                  <a:pt x="995691" y="559454"/>
                  <a:pt x="996735" y="560498"/>
                </a:cubicBezTo>
                <a:cubicBezTo>
                  <a:pt x="998607" y="561649"/>
                  <a:pt x="1000444" y="562802"/>
                  <a:pt x="1002278" y="563989"/>
                </a:cubicBezTo>
                <a:cubicBezTo>
                  <a:pt x="1016499" y="575329"/>
                  <a:pt x="1029386" y="588217"/>
                  <a:pt x="1040726" y="602438"/>
                </a:cubicBezTo>
                <a:cubicBezTo>
                  <a:pt x="1041915" y="604274"/>
                  <a:pt x="1043066" y="606110"/>
                  <a:pt x="1044182" y="607982"/>
                </a:cubicBezTo>
                <a:lnTo>
                  <a:pt x="1045011" y="608774"/>
                </a:lnTo>
                <a:cubicBezTo>
                  <a:pt x="1045551" y="608090"/>
                  <a:pt x="1046127" y="607406"/>
                  <a:pt x="1046668" y="606758"/>
                </a:cubicBezTo>
                <a:lnTo>
                  <a:pt x="1046668" y="606722"/>
                </a:lnTo>
                <a:close/>
                <a:moveTo>
                  <a:pt x="1046668" y="606722"/>
                </a:moveTo>
                <a:cubicBezTo>
                  <a:pt x="1049043" y="603698"/>
                  <a:pt x="1051528" y="600710"/>
                  <a:pt x="1054048" y="597794"/>
                </a:cubicBezTo>
                <a:lnTo>
                  <a:pt x="1054011" y="597794"/>
                </a:lnTo>
                <a:cubicBezTo>
                  <a:pt x="1051491" y="600710"/>
                  <a:pt x="1049043" y="603698"/>
                  <a:pt x="1046668" y="606722"/>
                </a:cubicBezTo>
                <a:close/>
                <a:moveTo>
                  <a:pt x="1110639" y="557005"/>
                </a:moveTo>
                <a:lnTo>
                  <a:pt x="1110639" y="557005"/>
                </a:lnTo>
                <a:cubicBezTo>
                  <a:pt x="1117804" y="552685"/>
                  <a:pt x="1125220" y="548726"/>
                  <a:pt x="1132779" y="545162"/>
                </a:cubicBezTo>
                <a:lnTo>
                  <a:pt x="1132816" y="545162"/>
                </a:lnTo>
                <a:cubicBezTo>
                  <a:pt x="1139438" y="542822"/>
                  <a:pt x="1146171" y="540770"/>
                  <a:pt x="1153011" y="539042"/>
                </a:cubicBezTo>
                <a:lnTo>
                  <a:pt x="1153011" y="539005"/>
                </a:lnTo>
                <a:cubicBezTo>
                  <a:pt x="1154560" y="534938"/>
                  <a:pt x="1155999" y="530762"/>
                  <a:pt x="1157331" y="526585"/>
                </a:cubicBezTo>
                <a:cubicBezTo>
                  <a:pt x="1160066" y="513014"/>
                  <a:pt x="1161615" y="499262"/>
                  <a:pt x="1162011" y="485402"/>
                </a:cubicBezTo>
                <a:lnTo>
                  <a:pt x="1029316" y="255578"/>
                </a:lnTo>
                <a:cubicBezTo>
                  <a:pt x="1028200" y="254966"/>
                  <a:pt x="1027083" y="254390"/>
                  <a:pt x="1026002" y="253813"/>
                </a:cubicBezTo>
                <a:cubicBezTo>
                  <a:pt x="1020531" y="251222"/>
                  <a:pt x="1014987" y="248774"/>
                  <a:pt x="1009336" y="246578"/>
                </a:cubicBezTo>
                <a:cubicBezTo>
                  <a:pt x="1003720" y="244345"/>
                  <a:pt x="997996" y="242365"/>
                  <a:pt x="992200" y="240566"/>
                </a:cubicBezTo>
                <a:cubicBezTo>
                  <a:pt x="986438" y="238801"/>
                  <a:pt x="980572" y="237217"/>
                  <a:pt x="974668" y="235886"/>
                </a:cubicBezTo>
                <a:cubicBezTo>
                  <a:pt x="968763" y="234518"/>
                  <a:pt x="962822" y="233402"/>
                  <a:pt x="956848" y="232502"/>
                </a:cubicBezTo>
                <a:cubicBezTo>
                  <a:pt x="950836" y="231601"/>
                  <a:pt x="944822" y="230918"/>
                  <a:pt x="938810" y="230450"/>
                </a:cubicBezTo>
                <a:cubicBezTo>
                  <a:pt x="933124" y="230053"/>
                  <a:pt x="927435" y="229838"/>
                  <a:pt x="921746" y="229801"/>
                </a:cubicBezTo>
                <a:close/>
                <a:moveTo>
                  <a:pt x="1029316" y="255578"/>
                </a:moveTo>
                <a:lnTo>
                  <a:pt x="1162011" y="485402"/>
                </a:lnTo>
                <a:cubicBezTo>
                  <a:pt x="1162587" y="481153"/>
                  <a:pt x="1163055" y="476870"/>
                  <a:pt x="1163450" y="472585"/>
                </a:cubicBezTo>
                <a:cubicBezTo>
                  <a:pt x="1163450" y="472262"/>
                  <a:pt x="1163450" y="471902"/>
                  <a:pt x="1163450" y="471578"/>
                </a:cubicBezTo>
                <a:cubicBezTo>
                  <a:pt x="1163450" y="471254"/>
                  <a:pt x="1163450" y="470893"/>
                  <a:pt x="1163415" y="470569"/>
                </a:cubicBezTo>
                <a:cubicBezTo>
                  <a:pt x="1163415" y="470246"/>
                  <a:pt x="1163415" y="469886"/>
                  <a:pt x="1163415" y="469562"/>
                </a:cubicBezTo>
                <a:cubicBezTo>
                  <a:pt x="1163415" y="469238"/>
                  <a:pt x="1163415" y="468877"/>
                  <a:pt x="1163415" y="468553"/>
                </a:cubicBezTo>
                <a:cubicBezTo>
                  <a:pt x="1163415" y="468230"/>
                  <a:pt x="1163380" y="467870"/>
                  <a:pt x="1163380" y="467546"/>
                </a:cubicBezTo>
                <a:cubicBezTo>
                  <a:pt x="1163380" y="467222"/>
                  <a:pt x="1163380" y="466861"/>
                  <a:pt x="1163343" y="466502"/>
                </a:cubicBezTo>
                <a:cubicBezTo>
                  <a:pt x="1163343" y="466178"/>
                  <a:pt x="1163343" y="465854"/>
                  <a:pt x="1163343" y="465494"/>
                </a:cubicBezTo>
                <a:cubicBezTo>
                  <a:pt x="1163307" y="465169"/>
                  <a:pt x="1163307" y="464845"/>
                  <a:pt x="1163307" y="464486"/>
                </a:cubicBezTo>
                <a:cubicBezTo>
                  <a:pt x="1163307" y="464162"/>
                  <a:pt x="1163307" y="463838"/>
                  <a:pt x="1163272" y="463478"/>
                </a:cubicBezTo>
                <a:cubicBezTo>
                  <a:pt x="1163272" y="463153"/>
                  <a:pt x="1163235" y="462829"/>
                  <a:pt x="1163200" y="462470"/>
                </a:cubicBezTo>
                <a:cubicBezTo>
                  <a:pt x="1163200" y="462146"/>
                  <a:pt x="1163162" y="461786"/>
                  <a:pt x="1163127" y="461462"/>
                </a:cubicBezTo>
                <a:cubicBezTo>
                  <a:pt x="1163127" y="461137"/>
                  <a:pt x="1163127" y="460813"/>
                  <a:pt x="1163055" y="460454"/>
                </a:cubicBezTo>
                <a:cubicBezTo>
                  <a:pt x="1163055" y="460130"/>
                  <a:pt x="1163020" y="459806"/>
                  <a:pt x="1162982" y="459446"/>
                </a:cubicBezTo>
                <a:cubicBezTo>
                  <a:pt x="1162982" y="459121"/>
                  <a:pt x="1162947" y="458797"/>
                  <a:pt x="1162912" y="458438"/>
                </a:cubicBezTo>
                <a:cubicBezTo>
                  <a:pt x="1162912" y="458114"/>
                  <a:pt x="1162839" y="457790"/>
                  <a:pt x="1162839" y="457430"/>
                </a:cubicBezTo>
                <a:cubicBezTo>
                  <a:pt x="1162839" y="457105"/>
                  <a:pt x="1162767" y="456781"/>
                  <a:pt x="1162767" y="456422"/>
                </a:cubicBezTo>
                <a:cubicBezTo>
                  <a:pt x="1162767" y="456098"/>
                  <a:pt x="1162694" y="455738"/>
                  <a:pt x="1162694" y="455414"/>
                </a:cubicBezTo>
                <a:cubicBezTo>
                  <a:pt x="1162694" y="455089"/>
                  <a:pt x="1162624" y="454765"/>
                  <a:pt x="1162624" y="454406"/>
                </a:cubicBezTo>
                <a:cubicBezTo>
                  <a:pt x="1162191" y="448393"/>
                  <a:pt x="1161508" y="442345"/>
                  <a:pt x="1160607" y="436370"/>
                </a:cubicBezTo>
                <a:cubicBezTo>
                  <a:pt x="1159708" y="430393"/>
                  <a:pt x="1158555" y="424418"/>
                  <a:pt x="1157223" y="418514"/>
                </a:cubicBezTo>
                <a:cubicBezTo>
                  <a:pt x="1155854" y="412610"/>
                  <a:pt x="1154307" y="406778"/>
                  <a:pt x="1152508" y="400982"/>
                </a:cubicBezTo>
                <a:cubicBezTo>
                  <a:pt x="1150743" y="395222"/>
                  <a:pt x="1148726" y="389498"/>
                  <a:pt x="1146531" y="383845"/>
                </a:cubicBezTo>
                <a:cubicBezTo>
                  <a:pt x="1144299" y="378230"/>
                  <a:pt x="1141886" y="372685"/>
                  <a:pt x="1139258" y="367214"/>
                </a:cubicBezTo>
                <a:cubicBezTo>
                  <a:pt x="1136630" y="361778"/>
                  <a:pt x="1133822" y="356413"/>
                  <a:pt x="1130799" y="351158"/>
                </a:cubicBezTo>
                <a:cubicBezTo>
                  <a:pt x="1127740" y="345902"/>
                  <a:pt x="1124534" y="340790"/>
                  <a:pt x="1121115" y="335786"/>
                </a:cubicBezTo>
                <a:cubicBezTo>
                  <a:pt x="1117694" y="330781"/>
                  <a:pt x="1114095" y="325922"/>
                  <a:pt x="1110351" y="321169"/>
                </a:cubicBezTo>
                <a:cubicBezTo>
                  <a:pt x="1106572" y="316454"/>
                  <a:pt x="1102612" y="311845"/>
                  <a:pt x="1098508" y="307418"/>
                </a:cubicBezTo>
                <a:cubicBezTo>
                  <a:pt x="1090336" y="298598"/>
                  <a:pt x="1081406" y="290317"/>
                  <a:pt x="1071903" y="282722"/>
                </a:cubicBezTo>
                <a:cubicBezTo>
                  <a:pt x="1067151" y="278977"/>
                  <a:pt x="1062290" y="275377"/>
                  <a:pt x="1057287" y="271957"/>
                </a:cubicBezTo>
                <a:cubicBezTo>
                  <a:pt x="1052284" y="268537"/>
                  <a:pt x="1047171" y="265333"/>
                  <a:pt x="1041915" y="262274"/>
                </a:cubicBezTo>
                <a:cubicBezTo>
                  <a:pt x="1037740" y="259934"/>
                  <a:pt x="1033491" y="257666"/>
                  <a:pt x="1029171" y="255578"/>
                </a:cubicBezTo>
                <a:close/>
                <a:moveTo>
                  <a:pt x="1286139" y="1182038"/>
                </a:moveTo>
                <a:lnTo>
                  <a:pt x="1081874" y="828266"/>
                </a:lnTo>
                <a:cubicBezTo>
                  <a:pt x="1081874" y="828482"/>
                  <a:pt x="1081804" y="828662"/>
                  <a:pt x="1081804" y="828842"/>
                </a:cubicBezTo>
                <a:cubicBezTo>
                  <a:pt x="1074999" y="847562"/>
                  <a:pt x="1065927" y="865382"/>
                  <a:pt x="1054767" y="881870"/>
                </a:cubicBezTo>
                <a:cubicBezTo>
                  <a:pt x="1052895" y="886010"/>
                  <a:pt x="1050915" y="890042"/>
                  <a:pt x="1048790" y="894074"/>
                </a:cubicBezTo>
                <a:cubicBezTo>
                  <a:pt x="1048612" y="894254"/>
                  <a:pt x="1048467" y="894398"/>
                  <a:pt x="1048322" y="894542"/>
                </a:cubicBezTo>
                <a:cubicBezTo>
                  <a:pt x="1047999" y="895190"/>
                  <a:pt x="1047676" y="895838"/>
                  <a:pt x="1047316" y="896522"/>
                </a:cubicBezTo>
                <a:cubicBezTo>
                  <a:pt x="1043499" y="900590"/>
                  <a:pt x="1039540" y="904550"/>
                  <a:pt x="1035470" y="908366"/>
                </a:cubicBezTo>
                <a:lnTo>
                  <a:pt x="1232572" y="1249790"/>
                </a:lnTo>
                <a:cubicBezTo>
                  <a:pt x="1232787" y="1249647"/>
                  <a:pt x="1232932" y="1249503"/>
                  <a:pt x="1233112" y="1249359"/>
                </a:cubicBezTo>
                <a:cubicBezTo>
                  <a:pt x="1240418" y="1242878"/>
                  <a:pt x="1247331" y="1235966"/>
                  <a:pt x="1253848" y="1228622"/>
                </a:cubicBezTo>
                <a:cubicBezTo>
                  <a:pt x="1260328" y="1221314"/>
                  <a:pt x="1266375" y="1213610"/>
                  <a:pt x="1271918" y="1205546"/>
                </a:cubicBezTo>
                <a:cubicBezTo>
                  <a:pt x="1277104" y="1197987"/>
                  <a:pt x="1281854" y="1190138"/>
                  <a:pt x="1286139" y="1182038"/>
                </a:cubicBezTo>
                <a:close/>
                <a:moveTo>
                  <a:pt x="1286139" y="1182038"/>
                </a:moveTo>
                <a:cubicBezTo>
                  <a:pt x="1286464" y="1181498"/>
                  <a:pt x="1286752" y="1180994"/>
                  <a:pt x="1287075" y="1180455"/>
                </a:cubicBezTo>
                <a:cubicBezTo>
                  <a:pt x="1291612" y="1171814"/>
                  <a:pt x="1295644" y="1162886"/>
                  <a:pt x="1299098" y="1153706"/>
                </a:cubicBezTo>
                <a:cubicBezTo>
                  <a:pt x="1302555" y="1144562"/>
                  <a:pt x="1305471" y="1135238"/>
                  <a:pt x="1307811" y="1125734"/>
                </a:cubicBezTo>
                <a:cubicBezTo>
                  <a:pt x="1310151" y="1116231"/>
                  <a:pt x="1311915" y="1106618"/>
                  <a:pt x="1313104" y="1096898"/>
                </a:cubicBezTo>
                <a:cubicBezTo>
                  <a:pt x="1314075" y="1088295"/>
                  <a:pt x="1314616" y="1079618"/>
                  <a:pt x="1314688" y="1070942"/>
                </a:cubicBezTo>
                <a:lnTo>
                  <a:pt x="1193080" y="860342"/>
                </a:lnTo>
                <a:cubicBezTo>
                  <a:pt x="1182711" y="853574"/>
                  <a:pt x="1171839" y="847598"/>
                  <a:pt x="1160572" y="842486"/>
                </a:cubicBezTo>
                <a:cubicBezTo>
                  <a:pt x="1156215" y="840866"/>
                  <a:pt x="1151787" y="839354"/>
                  <a:pt x="1147322" y="837950"/>
                </a:cubicBezTo>
                <a:cubicBezTo>
                  <a:pt x="1126514" y="830786"/>
                  <a:pt x="1104807" y="826466"/>
                  <a:pt x="1082810" y="825098"/>
                </a:cubicBezTo>
                <a:lnTo>
                  <a:pt x="1082740" y="825098"/>
                </a:lnTo>
                <a:cubicBezTo>
                  <a:pt x="1082560" y="825494"/>
                  <a:pt x="1082415" y="825890"/>
                  <a:pt x="1082235" y="826286"/>
                </a:cubicBezTo>
                <a:cubicBezTo>
                  <a:pt x="1082127" y="826970"/>
                  <a:pt x="1081982" y="827617"/>
                  <a:pt x="1081912" y="828266"/>
                </a:cubicBezTo>
                <a:close/>
                <a:moveTo>
                  <a:pt x="1081874" y="828266"/>
                </a:moveTo>
                <a:lnTo>
                  <a:pt x="1081551" y="827762"/>
                </a:lnTo>
                <a:cubicBezTo>
                  <a:pt x="1080903" y="829382"/>
                  <a:pt x="1080183" y="831002"/>
                  <a:pt x="1079499" y="832622"/>
                </a:cubicBezTo>
                <a:lnTo>
                  <a:pt x="1079464" y="832622"/>
                </a:lnTo>
                <a:cubicBezTo>
                  <a:pt x="1079752" y="831722"/>
                  <a:pt x="1080002" y="830858"/>
                  <a:pt x="1080290" y="829994"/>
                </a:cubicBezTo>
                <a:cubicBezTo>
                  <a:pt x="1073883" y="848246"/>
                  <a:pt x="1065316" y="865670"/>
                  <a:pt x="1054767" y="881870"/>
                </a:cubicBezTo>
                <a:cubicBezTo>
                  <a:pt x="1065927" y="865382"/>
                  <a:pt x="1074999" y="847562"/>
                  <a:pt x="1081804" y="828842"/>
                </a:cubicBezTo>
                <a:cubicBezTo>
                  <a:pt x="1081804" y="828626"/>
                  <a:pt x="1081874" y="828482"/>
                  <a:pt x="1081874" y="828266"/>
                </a:cubicBezTo>
                <a:close/>
                <a:moveTo>
                  <a:pt x="1081874" y="828266"/>
                </a:moveTo>
                <a:cubicBezTo>
                  <a:pt x="1081982" y="827617"/>
                  <a:pt x="1082127" y="826934"/>
                  <a:pt x="1082200" y="826286"/>
                </a:cubicBezTo>
                <a:cubicBezTo>
                  <a:pt x="1081947" y="826790"/>
                  <a:pt x="1081804" y="827258"/>
                  <a:pt x="1081587" y="827762"/>
                </a:cubicBezTo>
                <a:close/>
                <a:moveTo>
                  <a:pt x="1081551" y="827762"/>
                </a:moveTo>
                <a:lnTo>
                  <a:pt x="1081444" y="827546"/>
                </a:lnTo>
                <a:cubicBezTo>
                  <a:pt x="1081083" y="828338"/>
                  <a:pt x="1080688" y="829130"/>
                  <a:pt x="1080255" y="829957"/>
                </a:cubicBezTo>
                <a:cubicBezTo>
                  <a:pt x="1079967" y="830822"/>
                  <a:pt x="1079752" y="831686"/>
                  <a:pt x="1079464" y="832585"/>
                </a:cubicBezTo>
                <a:lnTo>
                  <a:pt x="1079464" y="832585"/>
                </a:lnTo>
                <a:cubicBezTo>
                  <a:pt x="1080183" y="830966"/>
                  <a:pt x="1080868" y="829346"/>
                  <a:pt x="1081551" y="827726"/>
                </a:cubicBezTo>
                <a:close/>
                <a:moveTo>
                  <a:pt x="1081551" y="827762"/>
                </a:moveTo>
                <a:cubicBezTo>
                  <a:pt x="1081804" y="827258"/>
                  <a:pt x="1081982" y="826790"/>
                  <a:pt x="1082200" y="826286"/>
                </a:cubicBezTo>
                <a:lnTo>
                  <a:pt x="1082272" y="825962"/>
                </a:lnTo>
                <a:cubicBezTo>
                  <a:pt x="1082019" y="826502"/>
                  <a:pt x="1081767" y="827005"/>
                  <a:pt x="1081479" y="827546"/>
                </a:cubicBezTo>
                <a:close/>
                <a:moveTo>
                  <a:pt x="1081444" y="827546"/>
                </a:moveTo>
                <a:lnTo>
                  <a:pt x="1081119" y="827005"/>
                </a:lnTo>
                <a:cubicBezTo>
                  <a:pt x="1080796" y="827978"/>
                  <a:pt x="1080543" y="828986"/>
                  <a:pt x="1080255" y="829957"/>
                </a:cubicBezTo>
                <a:cubicBezTo>
                  <a:pt x="1080651" y="829130"/>
                  <a:pt x="1081048" y="828338"/>
                  <a:pt x="1081444" y="827546"/>
                </a:cubicBezTo>
                <a:close/>
                <a:moveTo>
                  <a:pt x="1081444" y="827546"/>
                </a:moveTo>
                <a:cubicBezTo>
                  <a:pt x="1081694" y="827005"/>
                  <a:pt x="1081982" y="826466"/>
                  <a:pt x="1082235" y="825962"/>
                </a:cubicBezTo>
                <a:cubicBezTo>
                  <a:pt x="1082560" y="824234"/>
                  <a:pt x="1082775" y="822505"/>
                  <a:pt x="1083028" y="820778"/>
                </a:cubicBezTo>
                <a:cubicBezTo>
                  <a:pt x="1082450" y="822866"/>
                  <a:pt x="1081804" y="824954"/>
                  <a:pt x="1081156" y="827005"/>
                </a:cubicBezTo>
                <a:close/>
                <a:moveTo>
                  <a:pt x="1081119" y="827005"/>
                </a:moveTo>
                <a:lnTo>
                  <a:pt x="903496" y="519313"/>
                </a:lnTo>
                <a:cubicBezTo>
                  <a:pt x="886287" y="514598"/>
                  <a:pt x="868647" y="511826"/>
                  <a:pt x="850863" y="510962"/>
                </a:cubicBezTo>
                <a:cubicBezTo>
                  <a:pt x="837002" y="511970"/>
                  <a:pt x="823252" y="514130"/>
                  <a:pt x="809752" y="517478"/>
                </a:cubicBezTo>
                <a:lnTo>
                  <a:pt x="1035147" y="907898"/>
                </a:lnTo>
                <a:cubicBezTo>
                  <a:pt x="1039682" y="903614"/>
                  <a:pt x="1044075" y="899114"/>
                  <a:pt x="1048287" y="894506"/>
                </a:cubicBezTo>
                <a:cubicBezTo>
                  <a:pt x="1050555" y="890330"/>
                  <a:pt x="1052714" y="886117"/>
                  <a:pt x="1054732" y="881834"/>
                </a:cubicBezTo>
                <a:cubicBezTo>
                  <a:pt x="1065278" y="865633"/>
                  <a:pt x="1073848" y="848210"/>
                  <a:pt x="1080255" y="829957"/>
                </a:cubicBezTo>
                <a:cubicBezTo>
                  <a:pt x="1080580" y="828986"/>
                  <a:pt x="1080831" y="827978"/>
                  <a:pt x="1081119" y="827005"/>
                </a:cubicBezTo>
                <a:close/>
                <a:moveTo>
                  <a:pt x="1081119" y="827005"/>
                </a:moveTo>
                <a:cubicBezTo>
                  <a:pt x="1081804" y="824954"/>
                  <a:pt x="1082415" y="822866"/>
                  <a:pt x="1083028" y="820778"/>
                </a:cubicBezTo>
                <a:cubicBezTo>
                  <a:pt x="1089688" y="799034"/>
                  <a:pt x="1093252" y="776498"/>
                  <a:pt x="1093647" y="753782"/>
                </a:cubicBezTo>
                <a:cubicBezTo>
                  <a:pt x="1093252" y="731030"/>
                  <a:pt x="1089688" y="708494"/>
                  <a:pt x="1083028" y="686750"/>
                </a:cubicBezTo>
                <a:cubicBezTo>
                  <a:pt x="1081767" y="682178"/>
                  <a:pt x="1080400" y="677606"/>
                  <a:pt x="1078886" y="673069"/>
                </a:cubicBezTo>
                <a:cubicBezTo>
                  <a:pt x="1071615" y="652154"/>
                  <a:pt x="1061499" y="632318"/>
                  <a:pt x="1048828" y="614138"/>
                </a:cubicBezTo>
                <a:cubicBezTo>
                  <a:pt x="1047496" y="612446"/>
                  <a:pt x="1046092" y="610754"/>
                  <a:pt x="1044688" y="609062"/>
                </a:cubicBezTo>
                <a:lnTo>
                  <a:pt x="1044796" y="608954"/>
                </a:lnTo>
                <a:cubicBezTo>
                  <a:pt x="1044543" y="608630"/>
                  <a:pt x="1044363" y="608306"/>
                  <a:pt x="1044147" y="607946"/>
                </a:cubicBezTo>
                <a:cubicBezTo>
                  <a:pt x="1030612" y="590018"/>
                  <a:pt x="1014627" y="574034"/>
                  <a:pt x="996700" y="560498"/>
                </a:cubicBezTo>
                <a:cubicBezTo>
                  <a:pt x="992487" y="557653"/>
                  <a:pt x="988168" y="554954"/>
                  <a:pt x="983775" y="552361"/>
                </a:cubicBezTo>
                <a:cubicBezTo>
                  <a:pt x="968691" y="542425"/>
                  <a:pt x="952563" y="534217"/>
                  <a:pt x="935679" y="527845"/>
                </a:cubicBezTo>
                <a:cubicBezTo>
                  <a:pt x="929775" y="525542"/>
                  <a:pt x="923799" y="523418"/>
                  <a:pt x="917714" y="521582"/>
                </a:cubicBezTo>
                <a:cubicBezTo>
                  <a:pt x="912999" y="520682"/>
                  <a:pt x="908246" y="519925"/>
                  <a:pt x="903496" y="519313"/>
                </a:cubicBezTo>
                <a:close/>
                <a:moveTo>
                  <a:pt x="903496" y="519313"/>
                </a:moveTo>
                <a:lnTo>
                  <a:pt x="901982" y="516758"/>
                </a:lnTo>
                <a:cubicBezTo>
                  <a:pt x="885208" y="513014"/>
                  <a:pt x="868072" y="511069"/>
                  <a:pt x="850863" y="510962"/>
                </a:cubicBezTo>
                <a:cubicBezTo>
                  <a:pt x="868647" y="511826"/>
                  <a:pt x="886287" y="514598"/>
                  <a:pt x="903496" y="519313"/>
                </a:cubicBezTo>
                <a:close/>
                <a:moveTo>
                  <a:pt x="903496" y="519313"/>
                </a:moveTo>
                <a:cubicBezTo>
                  <a:pt x="908246" y="519925"/>
                  <a:pt x="912999" y="520682"/>
                  <a:pt x="917714" y="521546"/>
                </a:cubicBezTo>
                <a:cubicBezTo>
                  <a:pt x="913502" y="519962"/>
                  <a:pt x="909220" y="518450"/>
                  <a:pt x="904863" y="517082"/>
                </a:cubicBezTo>
                <a:cubicBezTo>
                  <a:pt x="903927" y="516973"/>
                  <a:pt x="902955" y="516829"/>
                  <a:pt x="901982" y="516758"/>
                </a:cubicBezTo>
                <a:close/>
                <a:moveTo>
                  <a:pt x="901982" y="516758"/>
                </a:moveTo>
                <a:lnTo>
                  <a:pt x="767740" y="284198"/>
                </a:lnTo>
                <a:cubicBezTo>
                  <a:pt x="754130" y="295142"/>
                  <a:pt x="741746" y="307562"/>
                  <a:pt x="730767" y="321169"/>
                </a:cubicBezTo>
                <a:cubicBezTo>
                  <a:pt x="724144" y="330242"/>
                  <a:pt x="718167" y="339781"/>
                  <a:pt x="712874" y="349682"/>
                </a:cubicBezTo>
                <a:lnTo>
                  <a:pt x="808743" y="515714"/>
                </a:lnTo>
                <a:cubicBezTo>
                  <a:pt x="822603" y="512906"/>
                  <a:pt x="836714" y="511322"/>
                  <a:pt x="850863" y="510962"/>
                </a:cubicBezTo>
                <a:cubicBezTo>
                  <a:pt x="868072" y="511069"/>
                  <a:pt x="885208" y="513014"/>
                  <a:pt x="901982" y="516758"/>
                </a:cubicBezTo>
                <a:close/>
                <a:moveTo>
                  <a:pt x="850863" y="510962"/>
                </a:moveTo>
                <a:cubicBezTo>
                  <a:pt x="836714" y="511322"/>
                  <a:pt x="822603" y="512906"/>
                  <a:pt x="808743" y="515714"/>
                </a:cubicBezTo>
                <a:lnTo>
                  <a:pt x="809752" y="517478"/>
                </a:lnTo>
                <a:cubicBezTo>
                  <a:pt x="823214" y="514130"/>
                  <a:pt x="837002" y="511970"/>
                  <a:pt x="850863" y="510962"/>
                </a:cubicBezTo>
                <a:close/>
                <a:moveTo>
                  <a:pt x="917714" y="521546"/>
                </a:moveTo>
                <a:cubicBezTo>
                  <a:pt x="923799" y="523418"/>
                  <a:pt x="929775" y="525505"/>
                  <a:pt x="935644" y="527845"/>
                </a:cubicBezTo>
                <a:cubicBezTo>
                  <a:pt x="932438" y="526117"/>
                  <a:pt x="929162" y="524425"/>
                  <a:pt x="925886" y="522842"/>
                </a:cubicBezTo>
                <a:cubicBezTo>
                  <a:pt x="923150" y="522374"/>
                  <a:pt x="920450" y="521941"/>
                  <a:pt x="917714" y="521546"/>
                </a:cubicBezTo>
                <a:close/>
                <a:moveTo>
                  <a:pt x="935644" y="527845"/>
                </a:moveTo>
                <a:cubicBezTo>
                  <a:pt x="952563" y="534182"/>
                  <a:pt x="968691" y="542425"/>
                  <a:pt x="983775" y="552361"/>
                </a:cubicBezTo>
                <a:cubicBezTo>
                  <a:pt x="974991" y="545954"/>
                  <a:pt x="965775" y="540194"/>
                  <a:pt x="956200" y="535010"/>
                </a:cubicBezTo>
                <a:cubicBezTo>
                  <a:pt x="949467" y="532310"/>
                  <a:pt x="942592" y="529934"/>
                  <a:pt x="935644" y="527845"/>
                </a:cubicBezTo>
                <a:close/>
                <a:moveTo>
                  <a:pt x="983775" y="552361"/>
                </a:moveTo>
                <a:cubicBezTo>
                  <a:pt x="988168" y="554918"/>
                  <a:pt x="992487" y="557617"/>
                  <a:pt x="996700" y="560462"/>
                </a:cubicBezTo>
                <a:cubicBezTo>
                  <a:pt x="995656" y="559418"/>
                  <a:pt x="994612" y="558374"/>
                  <a:pt x="993566" y="557329"/>
                </a:cubicBezTo>
                <a:cubicBezTo>
                  <a:pt x="990327" y="555601"/>
                  <a:pt x="987086" y="553946"/>
                  <a:pt x="983775" y="552361"/>
                </a:cubicBezTo>
                <a:close/>
                <a:moveTo>
                  <a:pt x="996700" y="560462"/>
                </a:moveTo>
                <a:cubicBezTo>
                  <a:pt x="1014627" y="574034"/>
                  <a:pt x="1030612" y="589982"/>
                  <a:pt x="1044147" y="607946"/>
                </a:cubicBezTo>
                <a:cubicBezTo>
                  <a:pt x="1043031" y="606074"/>
                  <a:pt x="1041842" y="604238"/>
                  <a:pt x="1040691" y="602402"/>
                </a:cubicBezTo>
                <a:cubicBezTo>
                  <a:pt x="1029351" y="588182"/>
                  <a:pt x="1016427" y="575294"/>
                  <a:pt x="1002243" y="563954"/>
                </a:cubicBezTo>
                <a:cubicBezTo>
                  <a:pt x="1000406" y="562765"/>
                  <a:pt x="998534" y="561614"/>
                  <a:pt x="996700" y="560462"/>
                </a:cubicBezTo>
                <a:close/>
                <a:moveTo>
                  <a:pt x="1044147" y="607946"/>
                </a:moveTo>
                <a:cubicBezTo>
                  <a:pt x="1044400" y="608270"/>
                  <a:pt x="1044580" y="608630"/>
                  <a:pt x="1044796" y="608954"/>
                </a:cubicBezTo>
                <a:lnTo>
                  <a:pt x="1044976" y="608701"/>
                </a:lnTo>
                <a:lnTo>
                  <a:pt x="1044147" y="607874"/>
                </a:lnTo>
                <a:close/>
                <a:moveTo>
                  <a:pt x="1044976" y="608738"/>
                </a:moveTo>
                <a:lnTo>
                  <a:pt x="1044796" y="608989"/>
                </a:lnTo>
                <a:lnTo>
                  <a:pt x="1044688" y="609098"/>
                </a:lnTo>
                <a:cubicBezTo>
                  <a:pt x="1046092" y="610790"/>
                  <a:pt x="1047459" y="612446"/>
                  <a:pt x="1048828" y="614174"/>
                </a:cubicBezTo>
                <a:cubicBezTo>
                  <a:pt x="1048322" y="613130"/>
                  <a:pt x="1047784" y="612122"/>
                  <a:pt x="1047243" y="611078"/>
                </a:cubicBezTo>
                <a:cubicBezTo>
                  <a:pt x="1046487" y="610322"/>
                  <a:pt x="1045732" y="609566"/>
                  <a:pt x="1044976" y="608774"/>
                </a:cubicBezTo>
                <a:close/>
                <a:moveTo>
                  <a:pt x="1048828" y="614138"/>
                </a:moveTo>
                <a:cubicBezTo>
                  <a:pt x="1061499" y="632318"/>
                  <a:pt x="1071615" y="652154"/>
                  <a:pt x="1078886" y="673069"/>
                </a:cubicBezTo>
                <a:cubicBezTo>
                  <a:pt x="1077735" y="668966"/>
                  <a:pt x="1076511" y="664898"/>
                  <a:pt x="1075179" y="660866"/>
                </a:cubicBezTo>
                <a:cubicBezTo>
                  <a:pt x="1069095" y="646178"/>
                  <a:pt x="1061572" y="632101"/>
                  <a:pt x="1052752" y="618890"/>
                </a:cubicBezTo>
                <a:cubicBezTo>
                  <a:pt x="1051455" y="617270"/>
                  <a:pt x="1050159" y="615722"/>
                  <a:pt x="1048828" y="614138"/>
                </a:cubicBezTo>
                <a:close/>
                <a:moveTo>
                  <a:pt x="1078886" y="673069"/>
                </a:moveTo>
                <a:cubicBezTo>
                  <a:pt x="1080400" y="677606"/>
                  <a:pt x="1081804" y="682178"/>
                  <a:pt x="1083028" y="686750"/>
                </a:cubicBezTo>
                <a:cubicBezTo>
                  <a:pt x="1082668" y="684085"/>
                  <a:pt x="1082235" y="681422"/>
                  <a:pt x="1081767" y="678722"/>
                </a:cubicBezTo>
                <a:cubicBezTo>
                  <a:pt x="1080831" y="676850"/>
                  <a:pt x="1079860" y="674941"/>
                  <a:pt x="1078886" y="673069"/>
                </a:cubicBezTo>
                <a:close/>
                <a:moveTo>
                  <a:pt x="1083028" y="686750"/>
                </a:moveTo>
                <a:cubicBezTo>
                  <a:pt x="1089688" y="708494"/>
                  <a:pt x="1093252" y="731030"/>
                  <a:pt x="1093647" y="753782"/>
                </a:cubicBezTo>
                <a:cubicBezTo>
                  <a:pt x="1093252" y="776498"/>
                  <a:pt x="1089688" y="799069"/>
                  <a:pt x="1083028" y="820778"/>
                </a:cubicBezTo>
                <a:cubicBezTo>
                  <a:pt x="1085296" y="814334"/>
                  <a:pt x="1087275" y="807782"/>
                  <a:pt x="1089002" y="801158"/>
                </a:cubicBezTo>
                <a:cubicBezTo>
                  <a:pt x="1089220" y="800222"/>
                  <a:pt x="1089363" y="799322"/>
                  <a:pt x="1089543" y="798386"/>
                </a:cubicBezTo>
                <a:cubicBezTo>
                  <a:pt x="1089723" y="797450"/>
                  <a:pt x="1089831" y="796550"/>
                  <a:pt x="1090011" y="795614"/>
                </a:cubicBezTo>
                <a:cubicBezTo>
                  <a:pt x="1090191" y="794714"/>
                  <a:pt x="1090336" y="793778"/>
                  <a:pt x="1090479" y="792878"/>
                </a:cubicBezTo>
                <a:cubicBezTo>
                  <a:pt x="1090659" y="791941"/>
                  <a:pt x="1090804" y="791005"/>
                  <a:pt x="1090912" y="790106"/>
                </a:cubicBezTo>
                <a:cubicBezTo>
                  <a:pt x="1091055" y="789170"/>
                  <a:pt x="1091200" y="788234"/>
                  <a:pt x="1091307" y="787334"/>
                </a:cubicBezTo>
                <a:cubicBezTo>
                  <a:pt x="1091450" y="786398"/>
                  <a:pt x="1091560" y="785462"/>
                  <a:pt x="1091703" y="784526"/>
                </a:cubicBezTo>
                <a:cubicBezTo>
                  <a:pt x="1091810" y="783590"/>
                  <a:pt x="1091955" y="782690"/>
                  <a:pt x="1092028" y="781754"/>
                </a:cubicBezTo>
                <a:cubicBezTo>
                  <a:pt x="1092136" y="780818"/>
                  <a:pt x="1092278" y="779882"/>
                  <a:pt x="1092351" y="778946"/>
                </a:cubicBezTo>
                <a:cubicBezTo>
                  <a:pt x="1092424" y="778046"/>
                  <a:pt x="1092566" y="777110"/>
                  <a:pt x="1092639" y="776174"/>
                </a:cubicBezTo>
                <a:cubicBezTo>
                  <a:pt x="1092711" y="775238"/>
                  <a:pt x="1092819" y="774302"/>
                  <a:pt x="1092892" y="773366"/>
                </a:cubicBezTo>
                <a:cubicBezTo>
                  <a:pt x="1092964" y="772430"/>
                  <a:pt x="1093034" y="771530"/>
                  <a:pt x="1093144" y="770594"/>
                </a:cubicBezTo>
                <a:cubicBezTo>
                  <a:pt x="1093215" y="769658"/>
                  <a:pt x="1093252" y="768722"/>
                  <a:pt x="1093360" y="767786"/>
                </a:cubicBezTo>
                <a:cubicBezTo>
                  <a:pt x="1093432" y="766850"/>
                  <a:pt x="1093467" y="765914"/>
                  <a:pt x="1093502" y="764978"/>
                </a:cubicBezTo>
                <a:cubicBezTo>
                  <a:pt x="1093575" y="764042"/>
                  <a:pt x="1093575" y="763106"/>
                  <a:pt x="1093612" y="762170"/>
                </a:cubicBezTo>
                <a:cubicBezTo>
                  <a:pt x="1093647" y="761234"/>
                  <a:pt x="1093683" y="760298"/>
                  <a:pt x="1093683" y="759362"/>
                </a:cubicBezTo>
                <a:lnTo>
                  <a:pt x="1093755" y="756553"/>
                </a:lnTo>
                <a:cubicBezTo>
                  <a:pt x="1093755" y="755617"/>
                  <a:pt x="1093755" y="754682"/>
                  <a:pt x="1093755" y="753746"/>
                </a:cubicBezTo>
                <a:cubicBezTo>
                  <a:pt x="1093755" y="752810"/>
                  <a:pt x="1093755" y="751909"/>
                  <a:pt x="1093755" y="750973"/>
                </a:cubicBezTo>
                <a:cubicBezTo>
                  <a:pt x="1093720" y="750002"/>
                  <a:pt x="1093720" y="749101"/>
                  <a:pt x="1093683" y="748130"/>
                </a:cubicBezTo>
                <a:cubicBezTo>
                  <a:pt x="1093647" y="747194"/>
                  <a:pt x="1093612" y="746294"/>
                  <a:pt x="1093612" y="745358"/>
                </a:cubicBezTo>
                <a:cubicBezTo>
                  <a:pt x="1093575" y="744422"/>
                  <a:pt x="1093540" y="743486"/>
                  <a:pt x="1093502" y="742550"/>
                </a:cubicBezTo>
                <a:cubicBezTo>
                  <a:pt x="1093467" y="741614"/>
                  <a:pt x="1093432" y="740678"/>
                  <a:pt x="1093360" y="739742"/>
                </a:cubicBezTo>
                <a:cubicBezTo>
                  <a:pt x="1093287" y="738806"/>
                  <a:pt x="1093252" y="737870"/>
                  <a:pt x="1093144" y="736934"/>
                </a:cubicBezTo>
                <a:cubicBezTo>
                  <a:pt x="1093072" y="735998"/>
                  <a:pt x="1092999" y="735062"/>
                  <a:pt x="1092892" y="734126"/>
                </a:cubicBezTo>
                <a:cubicBezTo>
                  <a:pt x="1092819" y="733226"/>
                  <a:pt x="1092711" y="732290"/>
                  <a:pt x="1092639" y="731354"/>
                </a:cubicBezTo>
                <a:cubicBezTo>
                  <a:pt x="1092566" y="730418"/>
                  <a:pt x="1092459" y="729482"/>
                  <a:pt x="1092351" y="728546"/>
                </a:cubicBezTo>
                <a:cubicBezTo>
                  <a:pt x="1092243" y="727646"/>
                  <a:pt x="1092098" y="726710"/>
                  <a:pt x="1092028" y="725774"/>
                </a:cubicBezTo>
                <a:cubicBezTo>
                  <a:pt x="1091918" y="724838"/>
                  <a:pt x="1091775" y="723902"/>
                  <a:pt x="1091703" y="723002"/>
                </a:cubicBezTo>
                <a:cubicBezTo>
                  <a:pt x="1091595" y="722066"/>
                  <a:pt x="1091450" y="721130"/>
                  <a:pt x="1091307" y="720194"/>
                </a:cubicBezTo>
                <a:cubicBezTo>
                  <a:pt x="1091200" y="719294"/>
                  <a:pt x="1091019" y="718358"/>
                  <a:pt x="1090912" y="717422"/>
                </a:cubicBezTo>
                <a:cubicBezTo>
                  <a:pt x="1090767" y="716521"/>
                  <a:pt x="1090587" y="715585"/>
                  <a:pt x="1090479" y="714649"/>
                </a:cubicBezTo>
                <a:cubicBezTo>
                  <a:pt x="1090299" y="713750"/>
                  <a:pt x="1090156" y="712814"/>
                  <a:pt x="1090011" y="711914"/>
                </a:cubicBezTo>
                <a:cubicBezTo>
                  <a:pt x="1089831" y="710978"/>
                  <a:pt x="1089688" y="710042"/>
                  <a:pt x="1089543" y="709142"/>
                </a:cubicBezTo>
                <a:cubicBezTo>
                  <a:pt x="1089328" y="708206"/>
                  <a:pt x="1089147" y="707306"/>
                  <a:pt x="1089002" y="706370"/>
                </a:cubicBezTo>
                <a:cubicBezTo>
                  <a:pt x="1087275" y="699746"/>
                  <a:pt x="1085296" y="693194"/>
                  <a:pt x="1083028" y="686750"/>
                </a:cubicBezTo>
                <a:close/>
                <a:moveTo>
                  <a:pt x="1191386" y="857462"/>
                </a:moveTo>
                <a:lnTo>
                  <a:pt x="1193043" y="860306"/>
                </a:lnTo>
                <a:cubicBezTo>
                  <a:pt x="1201252" y="864194"/>
                  <a:pt x="1209208" y="868585"/>
                  <a:pt x="1216912" y="873410"/>
                </a:cubicBezTo>
                <a:cubicBezTo>
                  <a:pt x="1215435" y="872078"/>
                  <a:pt x="1213924" y="870782"/>
                  <a:pt x="1212412" y="869486"/>
                </a:cubicBezTo>
                <a:cubicBezTo>
                  <a:pt x="1205607" y="865130"/>
                  <a:pt x="1198587" y="861133"/>
                  <a:pt x="1191386" y="857462"/>
                </a:cubicBezTo>
                <a:close/>
                <a:moveTo>
                  <a:pt x="1191386" y="857462"/>
                </a:moveTo>
                <a:cubicBezTo>
                  <a:pt x="1185194" y="853502"/>
                  <a:pt x="1178822" y="849830"/>
                  <a:pt x="1172272" y="846482"/>
                </a:cubicBezTo>
                <a:cubicBezTo>
                  <a:pt x="1168383" y="845042"/>
                  <a:pt x="1164496" y="843710"/>
                  <a:pt x="1160534" y="842450"/>
                </a:cubicBezTo>
                <a:cubicBezTo>
                  <a:pt x="1171804" y="847562"/>
                  <a:pt x="1182676" y="853537"/>
                  <a:pt x="1193043" y="860306"/>
                </a:cubicBezTo>
                <a:close/>
                <a:moveTo>
                  <a:pt x="1193043" y="860306"/>
                </a:moveTo>
                <a:lnTo>
                  <a:pt x="1314651" y="1070907"/>
                </a:lnTo>
                <a:cubicBezTo>
                  <a:pt x="1314723" y="1069790"/>
                  <a:pt x="1314796" y="1068710"/>
                  <a:pt x="1314903" y="1067594"/>
                </a:cubicBezTo>
                <a:cubicBezTo>
                  <a:pt x="1314688" y="1044050"/>
                  <a:pt x="1311124" y="1020650"/>
                  <a:pt x="1304176" y="998114"/>
                </a:cubicBezTo>
                <a:lnTo>
                  <a:pt x="1303636" y="998295"/>
                </a:lnTo>
                <a:cubicBezTo>
                  <a:pt x="1302807" y="995234"/>
                  <a:pt x="1301907" y="992174"/>
                  <a:pt x="1300935" y="989149"/>
                </a:cubicBezTo>
                <a:cubicBezTo>
                  <a:pt x="1294060" y="968702"/>
                  <a:pt x="1284447" y="949263"/>
                  <a:pt x="1272424" y="931370"/>
                </a:cubicBezTo>
                <a:cubicBezTo>
                  <a:pt x="1270336" y="928562"/>
                  <a:pt x="1268176" y="925826"/>
                  <a:pt x="1265944" y="923126"/>
                </a:cubicBezTo>
                <a:cubicBezTo>
                  <a:pt x="1254063" y="907215"/>
                  <a:pt x="1240311" y="892850"/>
                  <a:pt x="1224938" y="880286"/>
                </a:cubicBezTo>
                <a:cubicBezTo>
                  <a:pt x="1222348" y="877946"/>
                  <a:pt x="1219683" y="875642"/>
                  <a:pt x="1216947" y="873410"/>
                </a:cubicBezTo>
                <a:cubicBezTo>
                  <a:pt x="1209243" y="868622"/>
                  <a:pt x="1201287" y="864230"/>
                  <a:pt x="1193080" y="860306"/>
                </a:cubicBezTo>
                <a:close/>
                <a:moveTo>
                  <a:pt x="1216912" y="873410"/>
                </a:moveTo>
                <a:cubicBezTo>
                  <a:pt x="1219612" y="875642"/>
                  <a:pt x="1222275" y="877910"/>
                  <a:pt x="1224903" y="880286"/>
                </a:cubicBezTo>
                <a:cubicBezTo>
                  <a:pt x="1223247" y="878486"/>
                  <a:pt x="1221555" y="876722"/>
                  <a:pt x="1219863" y="874994"/>
                </a:cubicBezTo>
                <a:cubicBezTo>
                  <a:pt x="1218892" y="874454"/>
                  <a:pt x="1217883" y="873914"/>
                  <a:pt x="1216912" y="873410"/>
                </a:cubicBezTo>
                <a:close/>
                <a:moveTo>
                  <a:pt x="1224903" y="880286"/>
                </a:moveTo>
                <a:cubicBezTo>
                  <a:pt x="1240275" y="892814"/>
                  <a:pt x="1254028" y="907215"/>
                  <a:pt x="1265907" y="923090"/>
                </a:cubicBezTo>
                <a:cubicBezTo>
                  <a:pt x="1260220" y="914954"/>
                  <a:pt x="1254063" y="907142"/>
                  <a:pt x="1247439" y="899726"/>
                </a:cubicBezTo>
                <a:cubicBezTo>
                  <a:pt x="1240348" y="892778"/>
                  <a:pt x="1232822" y="886298"/>
                  <a:pt x="1224903" y="880286"/>
                </a:cubicBezTo>
                <a:close/>
                <a:moveTo>
                  <a:pt x="1265907" y="923090"/>
                </a:moveTo>
                <a:cubicBezTo>
                  <a:pt x="1268104" y="925790"/>
                  <a:pt x="1270299" y="928562"/>
                  <a:pt x="1272386" y="931334"/>
                </a:cubicBezTo>
                <a:cubicBezTo>
                  <a:pt x="1271918" y="930326"/>
                  <a:pt x="1271415" y="929354"/>
                  <a:pt x="1270912" y="928346"/>
                </a:cubicBezTo>
                <a:cubicBezTo>
                  <a:pt x="1269255" y="926582"/>
                  <a:pt x="1267598" y="924818"/>
                  <a:pt x="1265871" y="923090"/>
                </a:cubicBezTo>
                <a:close/>
                <a:moveTo>
                  <a:pt x="1272386" y="931334"/>
                </a:moveTo>
                <a:cubicBezTo>
                  <a:pt x="1284412" y="949263"/>
                  <a:pt x="1294023" y="968702"/>
                  <a:pt x="1300900" y="989149"/>
                </a:cubicBezTo>
                <a:cubicBezTo>
                  <a:pt x="1299819" y="985118"/>
                  <a:pt x="1298668" y="981122"/>
                  <a:pt x="1297371" y="977162"/>
                </a:cubicBezTo>
                <a:cubicBezTo>
                  <a:pt x="1291612" y="962798"/>
                  <a:pt x="1284482" y="949046"/>
                  <a:pt x="1276095" y="936050"/>
                </a:cubicBezTo>
                <a:cubicBezTo>
                  <a:pt x="1274871" y="934466"/>
                  <a:pt x="1273648" y="932882"/>
                  <a:pt x="1272386" y="931334"/>
                </a:cubicBezTo>
                <a:close/>
                <a:moveTo>
                  <a:pt x="1300900" y="989149"/>
                </a:moveTo>
                <a:cubicBezTo>
                  <a:pt x="1301871" y="992174"/>
                  <a:pt x="1302772" y="995199"/>
                  <a:pt x="1303598" y="998258"/>
                </a:cubicBezTo>
                <a:lnTo>
                  <a:pt x="1304139" y="998078"/>
                </a:lnTo>
                <a:cubicBezTo>
                  <a:pt x="1303959" y="996926"/>
                  <a:pt x="1303779" y="995738"/>
                  <a:pt x="1303598" y="994586"/>
                </a:cubicBezTo>
                <a:cubicBezTo>
                  <a:pt x="1302735" y="992750"/>
                  <a:pt x="1301836" y="990914"/>
                  <a:pt x="1300900" y="989114"/>
                </a:cubicBezTo>
                <a:close/>
                <a:moveTo>
                  <a:pt x="1160534" y="842450"/>
                </a:moveTo>
                <a:cubicBezTo>
                  <a:pt x="1158735" y="841442"/>
                  <a:pt x="1156935" y="840434"/>
                  <a:pt x="1155098" y="839462"/>
                </a:cubicBezTo>
                <a:cubicBezTo>
                  <a:pt x="1152508" y="838922"/>
                  <a:pt x="1149880" y="838382"/>
                  <a:pt x="1147287" y="837914"/>
                </a:cubicBezTo>
                <a:cubicBezTo>
                  <a:pt x="1151752" y="839318"/>
                  <a:pt x="1156179" y="840830"/>
                  <a:pt x="1160534" y="842450"/>
                </a:cubicBezTo>
                <a:close/>
                <a:moveTo>
                  <a:pt x="1147287" y="837914"/>
                </a:moveTo>
                <a:cubicBezTo>
                  <a:pt x="1141095" y="835502"/>
                  <a:pt x="1134831" y="833378"/>
                  <a:pt x="1128496" y="831470"/>
                </a:cubicBezTo>
                <a:cubicBezTo>
                  <a:pt x="1113482" y="827906"/>
                  <a:pt x="1098183" y="825746"/>
                  <a:pt x="1082775" y="825062"/>
                </a:cubicBezTo>
                <a:cubicBezTo>
                  <a:pt x="1104735" y="826394"/>
                  <a:pt x="1126444" y="830714"/>
                  <a:pt x="1147287" y="837914"/>
                </a:cubicBezTo>
                <a:close/>
                <a:moveTo>
                  <a:pt x="1082775" y="825062"/>
                </a:moveTo>
                <a:lnTo>
                  <a:pt x="1082668" y="825062"/>
                </a:lnTo>
                <a:cubicBezTo>
                  <a:pt x="1082487" y="825386"/>
                  <a:pt x="1082342" y="825674"/>
                  <a:pt x="1082200" y="825962"/>
                </a:cubicBezTo>
                <a:lnTo>
                  <a:pt x="1082127" y="826286"/>
                </a:lnTo>
                <a:cubicBezTo>
                  <a:pt x="1082307" y="825890"/>
                  <a:pt x="1082450" y="825494"/>
                  <a:pt x="1082630" y="825098"/>
                </a:cubicBezTo>
                <a:lnTo>
                  <a:pt x="1082703" y="825098"/>
                </a:lnTo>
                <a:close/>
                <a:moveTo>
                  <a:pt x="1054732" y="881834"/>
                </a:moveTo>
                <a:cubicBezTo>
                  <a:pt x="1052714" y="886117"/>
                  <a:pt x="1050555" y="890330"/>
                  <a:pt x="1048287" y="894506"/>
                </a:cubicBezTo>
                <a:cubicBezTo>
                  <a:pt x="1048467" y="894326"/>
                  <a:pt x="1048612" y="894183"/>
                  <a:pt x="1048755" y="894037"/>
                </a:cubicBezTo>
                <a:cubicBezTo>
                  <a:pt x="1050842" y="890006"/>
                  <a:pt x="1052860" y="885938"/>
                  <a:pt x="1054732" y="881834"/>
                </a:cubicBezTo>
                <a:close/>
                <a:moveTo>
                  <a:pt x="1048287" y="894506"/>
                </a:moveTo>
                <a:cubicBezTo>
                  <a:pt x="1044075" y="899114"/>
                  <a:pt x="1039682" y="903614"/>
                  <a:pt x="1035147" y="907898"/>
                </a:cubicBezTo>
                <a:lnTo>
                  <a:pt x="1035435" y="908330"/>
                </a:lnTo>
                <a:cubicBezTo>
                  <a:pt x="1039540" y="904514"/>
                  <a:pt x="1043499" y="900553"/>
                  <a:pt x="1047316" y="896486"/>
                </a:cubicBezTo>
                <a:cubicBezTo>
                  <a:pt x="1047639" y="895802"/>
                  <a:pt x="1047964" y="895154"/>
                  <a:pt x="1048322" y="894506"/>
                </a:cubicBezTo>
                <a:close/>
                <a:moveTo>
                  <a:pt x="1035400" y="908330"/>
                </a:moveTo>
                <a:cubicBezTo>
                  <a:pt x="1025534" y="920318"/>
                  <a:pt x="1014519" y="931334"/>
                  <a:pt x="1002531" y="941199"/>
                </a:cubicBezTo>
                <a:cubicBezTo>
                  <a:pt x="1000083" y="943862"/>
                  <a:pt x="997563" y="946418"/>
                  <a:pt x="994970" y="948938"/>
                </a:cubicBezTo>
                <a:lnTo>
                  <a:pt x="994647" y="949117"/>
                </a:lnTo>
                <a:cubicBezTo>
                  <a:pt x="994287" y="949478"/>
                  <a:pt x="993927" y="949838"/>
                  <a:pt x="993566" y="950199"/>
                </a:cubicBezTo>
                <a:cubicBezTo>
                  <a:pt x="986871" y="954014"/>
                  <a:pt x="979996" y="957542"/>
                  <a:pt x="972938" y="960710"/>
                </a:cubicBezTo>
                <a:lnTo>
                  <a:pt x="1164171" y="1291910"/>
                </a:lnTo>
                <a:cubicBezTo>
                  <a:pt x="1171226" y="1289138"/>
                  <a:pt x="1178139" y="1286006"/>
                  <a:pt x="1184871" y="1282586"/>
                </a:cubicBezTo>
                <a:cubicBezTo>
                  <a:pt x="1193548" y="1278051"/>
                  <a:pt x="1201935" y="1272974"/>
                  <a:pt x="1209964" y="1267430"/>
                </a:cubicBezTo>
                <a:cubicBezTo>
                  <a:pt x="1217848" y="1261994"/>
                  <a:pt x="1225371" y="1256090"/>
                  <a:pt x="1232534" y="1249754"/>
                </a:cubicBezTo>
                <a:close/>
                <a:moveTo>
                  <a:pt x="1035400" y="908330"/>
                </a:moveTo>
                <a:lnTo>
                  <a:pt x="1035112" y="907898"/>
                </a:lnTo>
                <a:cubicBezTo>
                  <a:pt x="1025354" y="920030"/>
                  <a:pt x="1014412" y="931190"/>
                  <a:pt x="1002496" y="941199"/>
                </a:cubicBezTo>
                <a:cubicBezTo>
                  <a:pt x="1014482" y="931334"/>
                  <a:pt x="1025499" y="920318"/>
                  <a:pt x="1035363" y="908330"/>
                </a:cubicBezTo>
                <a:close/>
                <a:moveTo>
                  <a:pt x="1002531" y="941199"/>
                </a:moveTo>
                <a:cubicBezTo>
                  <a:pt x="999976" y="943898"/>
                  <a:pt x="997348" y="946526"/>
                  <a:pt x="994647" y="949117"/>
                </a:cubicBezTo>
                <a:lnTo>
                  <a:pt x="994970" y="948938"/>
                </a:lnTo>
                <a:cubicBezTo>
                  <a:pt x="997528" y="946418"/>
                  <a:pt x="1000083" y="943826"/>
                  <a:pt x="1002531" y="941199"/>
                </a:cubicBezTo>
                <a:close/>
                <a:moveTo>
                  <a:pt x="994647" y="949117"/>
                </a:moveTo>
                <a:cubicBezTo>
                  <a:pt x="987555" y="953258"/>
                  <a:pt x="980246" y="957038"/>
                  <a:pt x="972795" y="960422"/>
                </a:cubicBezTo>
                <a:lnTo>
                  <a:pt x="972938" y="960710"/>
                </a:lnTo>
                <a:cubicBezTo>
                  <a:pt x="979996" y="957542"/>
                  <a:pt x="986871" y="954050"/>
                  <a:pt x="993566" y="950234"/>
                </a:cubicBezTo>
                <a:cubicBezTo>
                  <a:pt x="993927" y="949874"/>
                  <a:pt x="994287" y="949514"/>
                  <a:pt x="994647" y="949154"/>
                </a:cubicBezTo>
                <a:close/>
                <a:moveTo>
                  <a:pt x="972938" y="960710"/>
                </a:moveTo>
                <a:cubicBezTo>
                  <a:pt x="960662" y="968414"/>
                  <a:pt x="947740" y="975002"/>
                  <a:pt x="934275" y="980402"/>
                </a:cubicBezTo>
                <a:cubicBezTo>
                  <a:pt x="931790" y="981734"/>
                  <a:pt x="929272" y="983030"/>
                  <a:pt x="926714" y="984290"/>
                </a:cubicBezTo>
                <a:lnTo>
                  <a:pt x="926499" y="984326"/>
                </a:lnTo>
                <a:cubicBezTo>
                  <a:pt x="926246" y="984434"/>
                  <a:pt x="926066" y="984578"/>
                  <a:pt x="925851" y="984649"/>
                </a:cubicBezTo>
                <a:cubicBezTo>
                  <a:pt x="916240" y="986774"/>
                  <a:pt x="906519" y="988322"/>
                  <a:pt x="896726" y="989258"/>
                </a:cubicBezTo>
                <a:lnTo>
                  <a:pt x="1081804" y="1309802"/>
                </a:lnTo>
                <a:cubicBezTo>
                  <a:pt x="1088319" y="1309658"/>
                  <a:pt x="1094799" y="1309263"/>
                  <a:pt x="1101278" y="1308615"/>
                </a:cubicBezTo>
                <a:cubicBezTo>
                  <a:pt x="1110999" y="1307426"/>
                  <a:pt x="1120612" y="1305663"/>
                  <a:pt x="1130115" y="1303322"/>
                </a:cubicBezTo>
                <a:cubicBezTo>
                  <a:pt x="1139619" y="1300982"/>
                  <a:pt x="1148979" y="1298067"/>
                  <a:pt x="1158124" y="1294610"/>
                </a:cubicBezTo>
                <a:cubicBezTo>
                  <a:pt x="1160139" y="1293711"/>
                  <a:pt x="1162156" y="1292811"/>
                  <a:pt x="1164136" y="1291875"/>
                </a:cubicBezTo>
                <a:close/>
                <a:moveTo>
                  <a:pt x="972938" y="960710"/>
                </a:moveTo>
                <a:lnTo>
                  <a:pt x="972795" y="960422"/>
                </a:lnTo>
                <a:cubicBezTo>
                  <a:pt x="960592" y="968199"/>
                  <a:pt x="947668" y="974894"/>
                  <a:pt x="934275" y="980366"/>
                </a:cubicBezTo>
                <a:cubicBezTo>
                  <a:pt x="947703" y="974966"/>
                  <a:pt x="960662" y="968378"/>
                  <a:pt x="972938" y="960674"/>
                </a:cubicBezTo>
                <a:close/>
                <a:moveTo>
                  <a:pt x="934275" y="980402"/>
                </a:moveTo>
                <a:cubicBezTo>
                  <a:pt x="931720" y="981770"/>
                  <a:pt x="929127" y="983066"/>
                  <a:pt x="926534" y="984326"/>
                </a:cubicBezTo>
                <a:lnTo>
                  <a:pt x="926752" y="984290"/>
                </a:lnTo>
                <a:cubicBezTo>
                  <a:pt x="929307" y="983030"/>
                  <a:pt x="931790" y="981734"/>
                  <a:pt x="934310" y="980402"/>
                </a:cubicBezTo>
                <a:close/>
                <a:moveTo>
                  <a:pt x="926534" y="984326"/>
                </a:moveTo>
                <a:cubicBezTo>
                  <a:pt x="916708" y="986558"/>
                  <a:pt x="906735" y="988178"/>
                  <a:pt x="896691" y="989149"/>
                </a:cubicBezTo>
                <a:lnTo>
                  <a:pt x="896763" y="989258"/>
                </a:lnTo>
                <a:cubicBezTo>
                  <a:pt x="906554" y="988322"/>
                  <a:pt x="916275" y="986774"/>
                  <a:pt x="925886" y="984649"/>
                </a:cubicBezTo>
                <a:cubicBezTo>
                  <a:pt x="926139" y="984542"/>
                  <a:pt x="926319" y="984398"/>
                  <a:pt x="926534" y="984326"/>
                </a:cubicBezTo>
                <a:close/>
                <a:moveTo>
                  <a:pt x="896763" y="989295"/>
                </a:moveTo>
                <a:cubicBezTo>
                  <a:pt x="881714" y="993183"/>
                  <a:pt x="866342" y="995594"/>
                  <a:pt x="850863" y="996566"/>
                </a:cubicBezTo>
                <a:cubicBezTo>
                  <a:pt x="850682" y="996530"/>
                  <a:pt x="850540" y="996530"/>
                  <a:pt x="850359" y="996530"/>
                </a:cubicBezTo>
                <a:cubicBezTo>
                  <a:pt x="847011" y="996314"/>
                  <a:pt x="843699" y="996062"/>
                  <a:pt x="840386" y="995738"/>
                </a:cubicBezTo>
                <a:cubicBezTo>
                  <a:pt x="838514" y="1004558"/>
                  <a:pt x="837147" y="1013450"/>
                  <a:pt x="836284" y="1022414"/>
                </a:cubicBezTo>
                <a:lnTo>
                  <a:pt x="995115" y="1297526"/>
                </a:lnTo>
                <a:cubicBezTo>
                  <a:pt x="995726" y="1297850"/>
                  <a:pt x="996374" y="1298174"/>
                  <a:pt x="997023" y="1298498"/>
                </a:cubicBezTo>
                <a:cubicBezTo>
                  <a:pt x="1021252" y="1306382"/>
                  <a:pt x="1046595" y="1310378"/>
                  <a:pt x="1072048" y="1310378"/>
                </a:cubicBezTo>
                <a:cubicBezTo>
                  <a:pt x="1075322" y="1310234"/>
                  <a:pt x="1078563" y="1310054"/>
                  <a:pt x="1081804" y="1309802"/>
                </a:cubicBezTo>
                <a:close/>
                <a:moveTo>
                  <a:pt x="896763" y="989295"/>
                </a:moveTo>
                <a:lnTo>
                  <a:pt x="896691" y="989186"/>
                </a:lnTo>
                <a:cubicBezTo>
                  <a:pt x="881679" y="993110"/>
                  <a:pt x="866342" y="995558"/>
                  <a:pt x="850863" y="996566"/>
                </a:cubicBezTo>
                <a:cubicBezTo>
                  <a:pt x="866342" y="995630"/>
                  <a:pt x="881714" y="993183"/>
                  <a:pt x="896763" y="989295"/>
                </a:cubicBezTo>
                <a:close/>
                <a:moveTo>
                  <a:pt x="850863" y="996566"/>
                </a:moveTo>
                <a:cubicBezTo>
                  <a:pt x="839918" y="995594"/>
                  <a:pt x="829048" y="993866"/>
                  <a:pt x="818354" y="991418"/>
                </a:cubicBezTo>
                <a:lnTo>
                  <a:pt x="819543" y="993470"/>
                </a:lnTo>
                <a:cubicBezTo>
                  <a:pt x="829731" y="995126"/>
                  <a:pt x="840028" y="996170"/>
                  <a:pt x="850359" y="996530"/>
                </a:cubicBezTo>
                <a:cubicBezTo>
                  <a:pt x="850540" y="996530"/>
                  <a:pt x="850682" y="996530"/>
                  <a:pt x="850863" y="996530"/>
                </a:cubicBezTo>
                <a:close/>
                <a:moveTo>
                  <a:pt x="850359" y="996530"/>
                </a:moveTo>
                <a:cubicBezTo>
                  <a:pt x="840028" y="996170"/>
                  <a:pt x="829767" y="995162"/>
                  <a:pt x="819543" y="993506"/>
                </a:cubicBezTo>
                <a:lnTo>
                  <a:pt x="834772" y="1019859"/>
                </a:lnTo>
                <a:cubicBezTo>
                  <a:pt x="836246" y="1011722"/>
                  <a:pt x="838118" y="1003658"/>
                  <a:pt x="840386" y="995738"/>
                </a:cubicBezTo>
                <a:lnTo>
                  <a:pt x="840386" y="995738"/>
                </a:lnTo>
                <a:cubicBezTo>
                  <a:pt x="843699" y="996062"/>
                  <a:pt x="847048" y="996350"/>
                  <a:pt x="850359" y="996530"/>
                </a:cubicBezTo>
                <a:close/>
                <a:moveTo>
                  <a:pt x="840386" y="995738"/>
                </a:moveTo>
                <a:lnTo>
                  <a:pt x="840386" y="995738"/>
                </a:lnTo>
                <a:cubicBezTo>
                  <a:pt x="838118" y="1003658"/>
                  <a:pt x="836246" y="1011722"/>
                  <a:pt x="834772" y="1019859"/>
                </a:cubicBezTo>
                <a:lnTo>
                  <a:pt x="836246" y="1022414"/>
                </a:lnTo>
                <a:cubicBezTo>
                  <a:pt x="837147" y="1013450"/>
                  <a:pt x="838514" y="1004558"/>
                  <a:pt x="840386" y="995738"/>
                </a:cubicBezTo>
                <a:close/>
                <a:moveTo>
                  <a:pt x="836284" y="1022414"/>
                </a:moveTo>
                <a:cubicBezTo>
                  <a:pt x="832502" y="1037210"/>
                  <a:pt x="830162" y="1052366"/>
                  <a:pt x="829263" y="1067594"/>
                </a:cubicBezTo>
                <a:cubicBezTo>
                  <a:pt x="829659" y="1090311"/>
                  <a:pt x="833223" y="1112846"/>
                  <a:pt x="839883" y="1134554"/>
                </a:cubicBezTo>
                <a:cubicBezTo>
                  <a:pt x="841107" y="1139199"/>
                  <a:pt x="842511" y="1143770"/>
                  <a:pt x="844022" y="1148306"/>
                </a:cubicBezTo>
                <a:cubicBezTo>
                  <a:pt x="851548" y="1170375"/>
                  <a:pt x="862167" y="1191254"/>
                  <a:pt x="875630" y="1210298"/>
                </a:cubicBezTo>
                <a:cubicBezTo>
                  <a:pt x="890607" y="1230926"/>
                  <a:pt x="908714" y="1249035"/>
                  <a:pt x="929342" y="1264010"/>
                </a:cubicBezTo>
                <a:cubicBezTo>
                  <a:pt x="949432" y="1278482"/>
                  <a:pt x="971607" y="1289786"/>
                  <a:pt x="995115" y="1297526"/>
                </a:cubicBezTo>
                <a:close/>
                <a:moveTo>
                  <a:pt x="836284" y="1022414"/>
                </a:moveTo>
                <a:lnTo>
                  <a:pt x="834772" y="1019859"/>
                </a:lnTo>
                <a:cubicBezTo>
                  <a:pt x="833799" y="1023638"/>
                  <a:pt x="832935" y="1027418"/>
                  <a:pt x="832107" y="1031234"/>
                </a:cubicBezTo>
                <a:cubicBezTo>
                  <a:pt x="830272" y="1043258"/>
                  <a:pt x="829299" y="1055426"/>
                  <a:pt x="829263" y="1067594"/>
                </a:cubicBezTo>
                <a:cubicBezTo>
                  <a:pt x="829263" y="1083506"/>
                  <a:pt x="830810" y="1099382"/>
                  <a:pt x="833906" y="1114971"/>
                </a:cubicBezTo>
                <a:cubicBezTo>
                  <a:pt x="835635" y="1121594"/>
                  <a:pt x="837615" y="1128110"/>
                  <a:pt x="839883" y="1134554"/>
                </a:cubicBezTo>
                <a:cubicBezTo>
                  <a:pt x="833223" y="1112846"/>
                  <a:pt x="829659" y="1090311"/>
                  <a:pt x="829263" y="1067594"/>
                </a:cubicBezTo>
                <a:cubicBezTo>
                  <a:pt x="830162" y="1052366"/>
                  <a:pt x="832540" y="1037210"/>
                  <a:pt x="836284" y="1022414"/>
                </a:cubicBezTo>
                <a:close/>
                <a:moveTo>
                  <a:pt x="839883" y="1134554"/>
                </a:moveTo>
                <a:cubicBezTo>
                  <a:pt x="840243" y="1137254"/>
                  <a:pt x="840676" y="1139955"/>
                  <a:pt x="841144" y="1142618"/>
                </a:cubicBezTo>
                <a:cubicBezTo>
                  <a:pt x="842080" y="1144526"/>
                  <a:pt x="843051" y="1146434"/>
                  <a:pt x="844022" y="1148306"/>
                </a:cubicBezTo>
                <a:cubicBezTo>
                  <a:pt x="842511" y="1143770"/>
                  <a:pt x="841107" y="1139199"/>
                  <a:pt x="839883" y="1134554"/>
                </a:cubicBezTo>
                <a:close/>
                <a:moveTo>
                  <a:pt x="905836" y="1624551"/>
                </a:moveTo>
                <a:cubicBezTo>
                  <a:pt x="904790" y="1623506"/>
                  <a:pt x="903746" y="1622499"/>
                  <a:pt x="902740" y="1621419"/>
                </a:cubicBezTo>
                <a:cubicBezTo>
                  <a:pt x="899176" y="1615154"/>
                  <a:pt x="895900" y="1608711"/>
                  <a:pt x="892912" y="1602122"/>
                </a:cubicBezTo>
                <a:lnTo>
                  <a:pt x="703947" y="1274846"/>
                </a:lnTo>
                <a:cubicBezTo>
                  <a:pt x="695019" y="1278158"/>
                  <a:pt x="685911" y="1280930"/>
                  <a:pt x="676659" y="1283163"/>
                </a:cubicBezTo>
                <a:cubicBezTo>
                  <a:pt x="664095" y="1285394"/>
                  <a:pt x="651386" y="1286654"/>
                  <a:pt x="638644" y="1286907"/>
                </a:cubicBezTo>
                <a:cubicBezTo>
                  <a:pt x="633496" y="1289750"/>
                  <a:pt x="628418" y="1292811"/>
                  <a:pt x="623487" y="1296051"/>
                </a:cubicBezTo>
                <a:lnTo>
                  <a:pt x="864075" y="1712750"/>
                </a:lnTo>
                <a:cubicBezTo>
                  <a:pt x="868214" y="1710770"/>
                  <a:pt x="872319" y="1708683"/>
                  <a:pt x="876351" y="1706451"/>
                </a:cubicBezTo>
                <a:cubicBezTo>
                  <a:pt x="894784" y="1692554"/>
                  <a:pt x="911162" y="1676138"/>
                  <a:pt x="924950" y="1657634"/>
                </a:cubicBezTo>
                <a:close/>
                <a:moveTo>
                  <a:pt x="905836" y="1624551"/>
                </a:moveTo>
                <a:lnTo>
                  <a:pt x="892912" y="1602122"/>
                </a:lnTo>
                <a:cubicBezTo>
                  <a:pt x="895900" y="1608711"/>
                  <a:pt x="899176" y="1615154"/>
                  <a:pt x="902740" y="1621419"/>
                </a:cubicBezTo>
                <a:cubicBezTo>
                  <a:pt x="903746" y="1622499"/>
                  <a:pt x="904790" y="1623506"/>
                  <a:pt x="905836" y="1624551"/>
                </a:cubicBezTo>
                <a:close/>
                <a:moveTo>
                  <a:pt x="892912" y="1602122"/>
                </a:moveTo>
                <a:cubicBezTo>
                  <a:pt x="882903" y="1586967"/>
                  <a:pt x="874624" y="1570731"/>
                  <a:pt x="868252" y="1553738"/>
                </a:cubicBezTo>
                <a:cubicBezTo>
                  <a:pt x="860368" y="1529510"/>
                  <a:pt x="856371" y="1504202"/>
                  <a:pt x="856371" y="1478750"/>
                </a:cubicBezTo>
                <a:cubicBezTo>
                  <a:pt x="856371" y="1452974"/>
                  <a:pt x="860476" y="1427414"/>
                  <a:pt x="868502" y="1402934"/>
                </a:cubicBezTo>
                <a:cubicBezTo>
                  <a:pt x="868827" y="1402286"/>
                  <a:pt x="869150" y="1401674"/>
                  <a:pt x="869476" y="1401026"/>
                </a:cubicBezTo>
                <a:lnTo>
                  <a:pt x="797618" y="1276538"/>
                </a:lnTo>
                <a:cubicBezTo>
                  <a:pt x="796900" y="1276215"/>
                  <a:pt x="796214" y="1275962"/>
                  <a:pt x="795496" y="1275674"/>
                </a:cubicBezTo>
                <a:cubicBezTo>
                  <a:pt x="775191" y="1270274"/>
                  <a:pt x="754240" y="1267538"/>
                  <a:pt x="733214" y="1267538"/>
                </a:cubicBezTo>
                <a:cubicBezTo>
                  <a:pt x="730551" y="1267538"/>
                  <a:pt x="727886" y="1267610"/>
                  <a:pt x="725223" y="1267718"/>
                </a:cubicBezTo>
                <a:cubicBezTo>
                  <a:pt x="724214" y="1268258"/>
                  <a:pt x="723208" y="1268798"/>
                  <a:pt x="722199" y="1269338"/>
                </a:cubicBezTo>
                <a:cubicBezTo>
                  <a:pt x="716188" y="1271426"/>
                  <a:pt x="710103" y="1273263"/>
                  <a:pt x="703947" y="1274882"/>
                </a:cubicBezTo>
                <a:close/>
                <a:moveTo>
                  <a:pt x="902667" y="1336695"/>
                </a:moveTo>
                <a:cubicBezTo>
                  <a:pt x="887979" y="1322259"/>
                  <a:pt x="871490" y="1309766"/>
                  <a:pt x="853635" y="1299506"/>
                </a:cubicBezTo>
                <a:cubicBezTo>
                  <a:pt x="835996" y="1289570"/>
                  <a:pt x="817167" y="1281830"/>
                  <a:pt x="797618" y="1276538"/>
                </a:cubicBezTo>
                <a:lnTo>
                  <a:pt x="869476" y="1401026"/>
                </a:lnTo>
                <a:cubicBezTo>
                  <a:pt x="877287" y="1378058"/>
                  <a:pt x="888447" y="1356350"/>
                  <a:pt x="902667" y="1336695"/>
                </a:cubicBezTo>
                <a:close/>
                <a:moveTo>
                  <a:pt x="864075" y="1712750"/>
                </a:moveTo>
                <a:lnTo>
                  <a:pt x="623487" y="1296051"/>
                </a:lnTo>
                <a:cubicBezTo>
                  <a:pt x="607612" y="1303430"/>
                  <a:pt x="592598" y="1312503"/>
                  <a:pt x="578667" y="1323122"/>
                </a:cubicBezTo>
                <a:cubicBezTo>
                  <a:pt x="571682" y="1329962"/>
                  <a:pt x="565130" y="1337234"/>
                  <a:pt x="559011" y="1344902"/>
                </a:cubicBezTo>
                <a:lnTo>
                  <a:pt x="789554" y="1744179"/>
                </a:lnTo>
                <a:cubicBezTo>
                  <a:pt x="795891" y="1743458"/>
                  <a:pt x="802226" y="1742451"/>
                  <a:pt x="808490" y="1741191"/>
                </a:cubicBezTo>
                <a:cubicBezTo>
                  <a:pt x="828182" y="1734134"/>
                  <a:pt x="846868" y="1724558"/>
                  <a:pt x="864075" y="1712750"/>
                </a:cubicBezTo>
                <a:close/>
                <a:moveTo>
                  <a:pt x="789554" y="1744179"/>
                </a:moveTo>
                <a:lnTo>
                  <a:pt x="559011" y="1344902"/>
                </a:lnTo>
                <a:cubicBezTo>
                  <a:pt x="548822" y="1354407"/>
                  <a:pt x="539499" y="1364738"/>
                  <a:pt x="531074" y="1375827"/>
                </a:cubicBezTo>
                <a:cubicBezTo>
                  <a:pt x="522580" y="1390010"/>
                  <a:pt x="515487" y="1404987"/>
                  <a:pt x="510014" y="1420574"/>
                </a:cubicBezTo>
                <a:lnTo>
                  <a:pt x="698871" y="1747707"/>
                </a:lnTo>
                <a:cubicBezTo>
                  <a:pt x="710176" y="1750334"/>
                  <a:pt x="721659" y="1752170"/>
                  <a:pt x="733214" y="1753143"/>
                </a:cubicBezTo>
                <a:cubicBezTo>
                  <a:pt x="752295" y="1752387"/>
                  <a:pt x="771194" y="1749398"/>
                  <a:pt x="789554" y="1744179"/>
                </a:cubicBezTo>
                <a:close/>
                <a:moveTo>
                  <a:pt x="698871" y="1747707"/>
                </a:moveTo>
                <a:lnTo>
                  <a:pt x="510014" y="1420574"/>
                </a:lnTo>
                <a:cubicBezTo>
                  <a:pt x="506667" y="1426946"/>
                  <a:pt x="503606" y="1433462"/>
                  <a:pt x="500798" y="1440086"/>
                </a:cubicBezTo>
                <a:cubicBezTo>
                  <a:pt x="493923" y="1462875"/>
                  <a:pt x="490432" y="1486562"/>
                  <a:pt x="490432" y="1510359"/>
                </a:cubicBezTo>
                <a:cubicBezTo>
                  <a:pt x="491295" y="1527530"/>
                  <a:pt x="493996" y="1544522"/>
                  <a:pt x="498458" y="1561118"/>
                </a:cubicBezTo>
                <a:lnTo>
                  <a:pt x="571720" y="1687983"/>
                </a:lnTo>
                <a:cubicBezTo>
                  <a:pt x="577624" y="1694570"/>
                  <a:pt x="583923" y="1700871"/>
                  <a:pt x="590511" y="1706775"/>
                </a:cubicBezTo>
                <a:cubicBezTo>
                  <a:pt x="611138" y="1721750"/>
                  <a:pt x="633964" y="1733378"/>
                  <a:pt x="658191" y="1741263"/>
                </a:cubicBezTo>
                <a:cubicBezTo>
                  <a:pt x="671548" y="1744538"/>
                  <a:pt x="685156" y="1746699"/>
                  <a:pt x="698871" y="1747707"/>
                </a:cubicBezTo>
                <a:close/>
                <a:moveTo>
                  <a:pt x="571720" y="1687983"/>
                </a:moveTo>
                <a:lnTo>
                  <a:pt x="498458" y="1561118"/>
                </a:lnTo>
                <a:cubicBezTo>
                  <a:pt x="499322" y="1569254"/>
                  <a:pt x="500618" y="1577355"/>
                  <a:pt x="502310" y="1585382"/>
                </a:cubicBezTo>
                <a:cubicBezTo>
                  <a:pt x="510194" y="1609611"/>
                  <a:pt x="521822" y="1632435"/>
                  <a:pt x="536798" y="1653063"/>
                </a:cubicBezTo>
                <a:cubicBezTo>
                  <a:pt x="547202" y="1665843"/>
                  <a:pt x="558903" y="1677542"/>
                  <a:pt x="571720" y="1687983"/>
                </a:cubicBezTo>
                <a:close/>
                <a:moveTo>
                  <a:pt x="695162" y="938570"/>
                </a:moveTo>
                <a:cubicBezTo>
                  <a:pt x="697647" y="940694"/>
                  <a:pt x="700203" y="942782"/>
                  <a:pt x="702758" y="944798"/>
                </a:cubicBezTo>
                <a:cubicBezTo>
                  <a:pt x="699519" y="941738"/>
                  <a:pt x="696386" y="938606"/>
                  <a:pt x="693290" y="935366"/>
                </a:cubicBezTo>
                <a:close/>
                <a:moveTo>
                  <a:pt x="702758" y="944798"/>
                </a:moveTo>
                <a:cubicBezTo>
                  <a:pt x="704522" y="946633"/>
                  <a:pt x="706322" y="948434"/>
                  <a:pt x="708159" y="950199"/>
                </a:cubicBezTo>
                <a:cubicBezTo>
                  <a:pt x="709167" y="950738"/>
                  <a:pt x="710211" y="951279"/>
                  <a:pt x="711255" y="951782"/>
                </a:cubicBezTo>
                <a:cubicBezTo>
                  <a:pt x="708374" y="949514"/>
                  <a:pt x="705531" y="947210"/>
                  <a:pt x="702758" y="944834"/>
                </a:cubicBezTo>
                <a:close/>
                <a:moveTo>
                  <a:pt x="711255" y="951782"/>
                </a:moveTo>
                <a:cubicBezTo>
                  <a:pt x="712804" y="953078"/>
                  <a:pt x="714386" y="954374"/>
                  <a:pt x="715970" y="955633"/>
                </a:cubicBezTo>
                <a:cubicBezTo>
                  <a:pt x="729182" y="964490"/>
                  <a:pt x="743258" y="972014"/>
                  <a:pt x="757947" y="978098"/>
                </a:cubicBezTo>
                <a:cubicBezTo>
                  <a:pt x="761979" y="979430"/>
                  <a:pt x="766083" y="980654"/>
                  <a:pt x="770188" y="981806"/>
                </a:cubicBezTo>
                <a:cubicBezTo>
                  <a:pt x="749272" y="974534"/>
                  <a:pt x="729435" y="964418"/>
                  <a:pt x="711255" y="951782"/>
                </a:cubicBezTo>
                <a:close/>
                <a:moveTo>
                  <a:pt x="770188" y="981806"/>
                </a:moveTo>
                <a:cubicBezTo>
                  <a:pt x="772060" y="982779"/>
                  <a:pt x="773932" y="983750"/>
                  <a:pt x="775839" y="984686"/>
                </a:cubicBezTo>
                <a:cubicBezTo>
                  <a:pt x="778502" y="985154"/>
                  <a:pt x="781203" y="985586"/>
                  <a:pt x="783868" y="985946"/>
                </a:cubicBezTo>
                <a:cubicBezTo>
                  <a:pt x="779258" y="984686"/>
                  <a:pt x="774688" y="983318"/>
                  <a:pt x="770188" y="981806"/>
                </a:cubicBezTo>
                <a:close/>
                <a:moveTo>
                  <a:pt x="783868" y="985946"/>
                </a:moveTo>
                <a:cubicBezTo>
                  <a:pt x="790310" y="988215"/>
                  <a:pt x="796862" y="990194"/>
                  <a:pt x="803487" y="991886"/>
                </a:cubicBezTo>
                <a:cubicBezTo>
                  <a:pt x="808816" y="992606"/>
                  <a:pt x="814179" y="993146"/>
                  <a:pt x="819543" y="993506"/>
                </a:cubicBezTo>
                <a:lnTo>
                  <a:pt x="818354" y="991418"/>
                </a:lnTo>
                <a:cubicBezTo>
                  <a:pt x="806763" y="990446"/>
                  <a:pt x="795243" y="988610"/>
                  <a:pt x="783868" y="985946"/>
                </a:cubicBezTo>
                <a:close/>
                <a:moveTo>
                  <a:pt x="492266" y="1531850"/>
                </a:moveTo>
                <a:cubicBezTo>
                  <a:pt x="363926" y="1524291"/>
                  <a:pt x="263740" y="1418019"/>
                  <a:pt x="263740" y="1289498"/>
                </a:cubicBezTo>
                <a:cubicBezTo>
                  <a:pt x="263740" y="1280679"/>
                  <a:pt x="264208" y="1271894"/>
                  <a:pt x="265144" y="1263147"/>
                </a:cubicBezTo>
                <a:moveTo>
                  <a:pt x="929307" y="1652919"/>
                </a:moveTo>
                <a:cubicBezTo>
                  <a:pt x="883659" y="1716170"/>
                  <a:pt x="810400" y="1753647"/>
                  <a:pt x="732423" y="1753647"/>
                </a:cubicBezTo>
                <a:cubicBezTo>
                  <a:pt x="598322" y="1753647"/>
                  <a:pt x="489603" y="1644962"/>
                  <a:pt x="489603" y="1510862"/>
                </a:cubicBezTo>
                <a:cubicBezTo>
                  <a:pt x="489603" y="1412978"/>
                  <a:pt x="548391" y="1324670"/>
                  <a:pt x="638679" y="1286907"/>
                </a:cubicBezTo>
                <a:moveTo>
                  <a:pt x="446295" y="1204359"/>
                </a:moveTo>
                <a:cubicBezTo>
                  <a:pt x="401871" y="1243886"/>
                  <a:pt x="344450" y="1265702"/>
                  <a:pt x="284978" y="1265702"/>
                </a:cubicBezTo>
                <a:cubicBezTo>
                  <a:pt x="150879" y="1265702"/>
                  <a:pt x="42194" y="1157019"/>
                  <a:pt x="42194" y="1022918"/>
                </a:cubicBezTo>
                <a:cubicBezTo>
                  <a:pt x="42194" y="888818"/>
                  <a:pt x="150879" y="780133"/>
                  <a:pt x="284978" y="780133"/>
                </a:cubicBezTo>
                <a:cubicBezTo>
                  <a:pt x="341211" y="780133"/>
                  <a:pt x="395714" y="799646"/>
                  <a:pt x="439167" y="835358"/>
                </a:cubicBezTo>
                <a:moveTo>
                  <a:pt x="1212807" y="1265126"/>
                </a:moveTo>
                <a:cubicBezTo>
                  <a:pt x="1291828" y="1307354"/>
                  <a:pt x="1341148" y="1389650"/>
                  <a:pt x="1341148" y="1479218"/>
                </a:cubicBezTo>
                <a:lnTo>
                  <a:pt x="1341148" y="1479218"/>
                </a:lnTo>
                <a:cubicBezTo>
                  <a:pt x="1341148" y="1613318"/>
                  <a:pt x="1232427" y="1722038"/>
                  <a:pt x="1098363" y="1722038"/>
                </a:cubicBezTo>
                <a:cubicBezTo>
                  <a:pt x="964263" y="1722038"/>
                  <a:pt x="855580" y="1613318"/>
                  <a:pt x="855580" y="1479218"/>
                </a:cubicBezTo>
                <a:cubicBezTo>
                  <a:pt x="855580" y="1400667"/>
                  <a:pt x="893595" y="1326939"/>
                  <a:pt x="957604" y="1281398"/>
                </a:cubicBezTo>
                <a:moveTo>
                  <a:pt x="676371" y="923522"/>
                </a:moveTo>
                <a:cubicBezTo>
                  <a:pt x="661144" y="926690"/>
                  <a:pt x="645662" y="928382"/>
                  <a:pt x="630112" y="928598"/>
                </a:cubicBezTo>
                <a:cubicBezTo>
                  <a:pt x="614199" y="928598"/>
                  <a:pt x="598322" y="927014"/>
                  <a:pt x="582734" y="923918"/>
                </a:cubicBezTo>
                <a:cubicBezTo>
                  <a:pt x="567147" y="920822"/>
                  <a:pt x="551883" y="916178"/>
                  <a:pt x="537194" y="910094"/>
                </a:cubicBezTo>
                <a:cubicBezTo>
                  <a:pt x="522507" y="904010"/>
                  <a:pt x="508432" y="896522"/>
                  <a:pt x="495219" y="887667"/>
                </a:cubicBezTo>
                <a:cubicBezTo>
                  <a:pt x="485464" y="880790"/>
                  <a:pt x="476246" y="873230"/>
                  <a:pt x="467606" y="864986"/>
                </a:cubicBezTo>
                <a:cubicBezTo>
                  <a:pt x="463935" y="867830"/>
                  <a:pt x="460336" y="870782"/>
                  <a:pt x="456807" y="873842"/>
                </a:cubicBezTo>
                <a:cubicBezTo>
                  <a:pt x="445574" y="885074"/>
                  <a:pt x="435458" y="897422"/>
                  <a:pt x="426638" y="910633"/>
                </a:cubicBezTo>
                <a:cubicBezTo>
                  <a:pt x="417783" y="923846"/>
                  <a:pt x="410295" y="937922"/>
                  <a:pt x="404176" y="952610"/>
                </a:cubicBezTo>
                <a:cubicBezTo>
                  <a:pt x="398091" y="967298"/>
                  <a:pt x="393482" y="982562"/>
                  <a:pt x="390386" y="998150"/>
                </a:cubicBezTo>
                <a:cubicBezTo>
                  <a:pt x="387290" y="1013738"/>
                  <a:pt x="385708" y="1029614"/>
                  <a:pt x="385708" y="1045526"/>
                </a:cubicBezTo>
                <a:cubicBezTo>
                  <a:pt x="385708" y="1061439"/>
                  <a:pt x="387290" y="1077279"/>
                  <a:pt x="390386" y="1092866"/>
                </a:cubicBezTo>
                <a:cubicBezTo>
                  <a:pt x="393482" y="1108490"/>
                  <a:pt x="398091" y="1123754"/>
                  <a:pt x="404176" y="1138442"/>
                </a:cubicBezTo>
                <a:cubicBezTo>
                  <a:pt x="410258" y="1153130"/>
                  <a:pt x="417783" y="1167170"/>
                  <a:pt x="426638" y="1180418"/>
                </a:cubicBezTo>
                <a:cubicBezTo>
                  <a:pt x="435458" y="1193630"/>
                  <a:pt x="445574" y="1205942"/>
                  <a:pt x="456807" y="1217210"/>
                </a:cubicBezTo>
                <a:cubicBezTo>
                  <a:pt x="468074" y="1228442"/>
                  <a:pt x="480386" y="1238558"/>
                  <a:pt x="493598" y="1247378"/>
                </a:cubicBezTo>
                <a:cubicBezTo>
                  <a:pt x="506847" y="1256234"/>
                  <a:pt x="520886" y="1263758"/>
                  <a:pt x="535574" y="1269843"/>
                </a:cubicBezTo>
                <a:cubicBezTo>
                  <a:pt x="550263" y="1275926"/>
                  <a:pt x="565528" y="1280535"/>
                  <a:pt x="581115" y="1283631"/>
                </a:cubicBezTo>
                <a:cubicBezTo>
                  <a:pt x="596740" y="1286763"/>
                  <a:pt x="612615" y="1288311"/>
                  <a:pt x="628490" y="1288311"/>
                </a:cubicBezTo>
                <a:cubicBezTo>
                  <a:pt x="644403" y="1288311"/>
                  <a:pt x="660278" y="1286763"/>
                  <a:pt x="675868" y="1283631"/>
                </a:cubicBezTo>
                <a:cubicBezTo>
                  <a:pt x="691455" y="1280535"/>
                  <a:pt x="706720" y="1275926"/>
                  <a:pt x="721406" y="1269843"/>
                </a:cubicBezTo>
                <a:cubicBezTo>
                  <a:pt x="736095" y="1263758"/>
                  <a:pt x="750171" y="1256234"/>
                  <a:pt x="763383" y="1247378"/>
                </a:cubicBezTo>
                <a:cubicBezTo>
                  <a:pt x="776595" y="1238558"/>
                  <a:pt x="788944" y="1228442"/>
                  <a:pt x="800176" y="1217210"/>
                </a:cubicBezTo>
                <a:cubicBezTo>
                  <a:pt x="811444" y="1205942"/>
                  <a:pt x="821522" y="1193630"/>
                  <a:pt x="830380" y="1180418"/>
                </a:cubicBezTo>
                <a:cubicBezTo>
                  <a:pt x="835708" y="1171779"/>
                  <a:pt x="840496" y="1162850"/>
                  <a:pt x="844708" y="1153598"/>
                </a:cubicBezTo>
                <a:cubicBezTo>
                  <a:pt x="839810" y="1141250"/>
                  <a:pt x="835923" y="1128471"/>
                  <a:pt x="833115" y="1115474"/>
                </a:cubicBezTo>
                <a:cubicBezTo>
                  <a:pt x="830019" y="1099886"/>
                  <a:pt x="828470" y="1084010"/>
                  <a:pt x="828470" y="1068098"/>
                </a:cubicBezTo>
                <a:cubicBezTo>
                  <a:pt x="828470" y="1055930"/>
                  <a:pt x="829479" y="1043763"/>
                  <a:pt x="831316" y="1031738"/>
                </a:cubicBezTo>
                <a:cubicBezTo>
                  <a:pt x="833188" y="1019715"/>
                  <a:pt x="835958" y="1007834"/>
                  <a:pt x="839595" y="996242"/>
                </a:cubicBezTo>
                <a:cubicBezTo>
                  <a:pt x="843051" y="996602"/>
                  <a:pt x="846543" y="996854"/>
                  <a:pt x="850072" y="997070"/>
                </a:cubicBezTo>
                <a:cubicBezTo>
                  <a:pt x="834159" y="997070"/>
                  <a:pt x="818284" y="995486"/>
                  <a:pt x="802694" y="992390"/>
                </a:cubicBezTo>
                <a:cubicBezTo>
                  <a:pt x="787107" y="989295"/>
                  <a:pt x="771842" y="984686"/>
                  <a:pt x="757156" y="978602"/>
                </a:cubicBezTo>
                <a:cubicBezTo>
                  <a:pt x="742467" y="972482"/>
                  <a:pt x="728391" y="964994"/>
                  <a:pt x="715179" y="956138"/>
                </a:cubicBezTo>
                <a:cubicBezTo>
                  <a:pt x="701932" y="947318"/>
                  <a:pt x="689618" y="937202"/>
                  <a:pt x="678386" y="925970"/>
                </a:cubicBezTo>
                <a:cubicBezTo>
                  <a:pt x="677703" y="925142"/>
                  <a:pt x="677054" y="924350"/>
                  <a:pt x="676371" y="923522"/>
                </a:cubicBezTo>
                <a:close/>
                <a:moveTo>
                  <a:pt x="630112" y="442993"/>
                </a:moveTo>
                <a:cubicBezTo>
                  <a:pt x="496010" y="442993"/>
                  <a:pt x="387327" y="551714"/>
                  <a:pt x="387327" y="685813"/>
                </a:cubicBezTo>
                <a:cubicBezTo>
                  <a:pt x="387327" y="819878"/>
                  <a:pt x="496010" y="928598"/>
                  <a:pt x="630112" y="928598"/>
                </a:cubicBezTo>
                <a:cubicBezTo>
                  <a:pt x="645807" y="928382"/>
                  <a:pt x="661467" y="926690"/>
                  <a:pt x="676839" y="923450"/>
                </a:cubicBezTo>
                <a:cubicBezTo>
                  <a:pt x="632199" y="878234"/>
                  <a:pt x="607071" y="817322"/>
                  <a:pt x="606854" y="753782"/>
                </a:cubicBezTo>
                <a:cubicBezTo>
                  <a:pt x="607144" y="637682"/>
                  <a:pt x="689583" y="538034"/>
                  <a:pt x="803560" y="515966"/>
                </a:cubicBezTo>
                <a:cubicBezTo>
                  <a:pt x="757912" y="469310"/>
                  <a:pt x="695380" y="443030"/>
                  <a:pt x="630112" y="442993"/>
                </a:cubicBezTo>
                <a:close/>
                <a:moveTo>
                  <a:pt x="68367" y="913946"/>
                </a:moveTo>
                <a:cubicBezTo>
                  <a:pt x="24591" y="868658"/>
                  <a:pt x="111" y="808142"/>
                  <a:pt x="111" y="745142"/>
                </a:cubicBezTo>
                <a:cubicBezTo>
                  <a:pt x="111" y="611042"/>
                  <a:pt x="108795" y="502358"/>
                  <a:pt x="242894" y="502358"/>
                </a:cubicBezTo>
                <a:cubicBezTo>
                  <a:pt x="247214" y="502358"/>
                  <a:pt x="251499" y="502466"/>
                  <a:pt x="255818" y="502717"/>
                </a:cubicBezTo>
                <a:moveTo>
                  <a:pt x="723496" y="1268258"/>
                </a:moveTo>
                <a:cubicBezTo>
                  <a:pt x="726447" y="1268150"/>
                  <a:pt x="729435" y="1268078"/>
                  <a:pt x="732423" y="1268078"/>
                </a:cubicBezTo>
                <a:cubicBezTo>
                  <a:pt x="796214" y="1268078"/>
                  <a:pt x="857450" y="1293170"/>
                  <a:pt x="902883" y="1337990"/>
                </a:cubicBezTo>
                <a:moveTo>
                  <a:pt x="1558336" y="1014098"/>
                </a:moveTo>
                <a:cubicBezTo>
                  <a:pt x="1596028" y="1058090"/>
                  <a:pt x="1616727" y="1114106"/>
                  <a:pt x="1616727" y="1172030"/>
                </a:cubicBezTo>
                <a:lnTo>
                  <a:pt x="1616727" y="1172030"/>
                </a:lnTo>
                <a:cubicBezTo>
                  <a:pt x="1616727" y="1306131"/>
                  <a:pt x="1508043" y="1414814"/>
                  <a:pt x="1373944" y="1414814"/>
                </a:cubicBezTo>
                <a:cubicBezTo>
                  <a:pt x="1359400" y="1414814"/>
                  <a:pt x="1344854" y="1413519"/>
                  <a:pt x="1330528" y="1410891"/>
                </a:cubicBezTo>
                <a:moveTo>
                  <a:pt x="1081839" y="825566"/>
                </a:moveTo>
                <a:cubicBezTo>
                  <a:pt x="1050592" y="927410"/>
                  <a:pt x="956595" y="996962"/>
                  <a:pt x="850072" y="997070"/>
                </a:cubicBezTo>
                <a:cubicBezTo>
                  <a:pt x="846580" y="996854"/>
                  <a:pt x="843086" y="996602"/>
                  <a:pt x="839595" y="996242"/>
                </a:cubicBezTo>
                <a:cubicBezTo>
                  <a:pt x="832287" y="1019498"/>
                  <a:pt x="828543" y="1043726"/>
                  <a:pt x="828470" y="1068098"/>
                </a:cubicBezTo>
                <a:cubicBezTo>
                  <a:pt x="828470" y="1202199"/>
                  <a:pt x="937156" y="1310918"/>
                  <a:pt x="1071255" y="1310918"/>
                </a:cubicBezTo>
                <a:cubicBezTo>
                  <a:pt x="1205354" y="1310918"/>
                  <a:pt x="1314040" y="1202199"/>
                  <a:pt x="1314040" y="1068098"/>
                </a:cubicBezTo>
                <a:cubicBezTo>
                  <a:pt x="1314040" y="938138"/>
                  <a:pt x="1211691" y="831254"/>
                  <a:pt x="1081839" y="825566"/>
                </a:cubicBezTo>
                <a:close/>
                <a:moveTo>
                  <a:pt x="1092854" y="754286"/>
                </a:moveTo>
                <a:cubicBezTo>
                  <a:pt x="1092854" y="888386"/>
                  <a:pt x="984136" y="997070"/>
                  <a:pt x="850072" y="997070"/>
                </a:cubicBezTo>
                <a:cubicBezTo>
                  <a:pt x="715970" y="997070"/>
                  <a:pt x="607287" y="888386"/>
                  <a:pt x="607287" y="754286"/>
                </a:cubicBezTo>
                <a:cubicBezTo>
                  <a:pt x="607287" y="620186"/>
                  <a:pt x="715970" y="511502"/>
                  <a:pt x="850072" y="511502"/>
                </a:cubicBezTo>
                <a:cubicBezTo>
                  <a:pt x="984136" y="511502"/>
                  <a:pt x="1092854" y="620186"/>
                  <a:pt x="1092854" y="754286"/>
                </a:cubicBezTo>
                <a:close/>
                <a:moveTo>
                  <a:pt x="512176" y="474818"/>
                </a:moveTo>
                <a:cubicBezTo>
                  <a:pt x="503246" y="449149"/>
                  <a:pt x="498676" y="422149"/>
                  <a:pt x="498676" y="394934"/>
                </a:cubicBezTo>
                <a:cubicBezTo>
                  <a:pt x="498676" y="260870"/>
                  <a:pt x="607359" y="152149"/>
                  <a:pt x="741458" y="152149"/>
                </a:cubicBezTo>
                <a:cubicBezTo>
                  <a:pt x="809176" y="152149"/>
                  <a:pt x="873831" y="180445"/>
                  <a:pt x="919804" y="230233"/>
                </a:cubicBezTo>
                <a:moveTo>
                  <a:pt x="919804" y="230233"/>
                </a:moveTo>
                <a:cubicBezTo>
                  <a:pt x="901624" y="230233"/>
                  <a:pt x="883514" y="232285"/>
                  <a:pt x="865767" y="236317"/>
                </a:cubicBezTo>
                <a:cubicBezTo>
                  <a:pt x="848054" y="240386"/>
                  <a:pt x="830848" y="246397"/>
                  <a:pt x="814467" y="254281"/>
                </a:cubicBezTo>
                <a:cubicBezTo>
                  <a:pt x="798086" y="262166"/>
                  <a:pt x="782644" y="271886"/>
                  <a:pt x="768423" y="283226"/>
                </a:cubicBezTo>
                <a:cubicBezTo>
                  <a:pt x="754203" y="294566"/>
                  <a:pt x="741316" y="307454"/>
                  <a:pt x="729975" y="321674"/>
                </a:cubicBezTo>
                <a:cubicBezTo>
                  <a:pt x="718671" y="335858"/>
                  <a:pt x="708950" y="351302"/>
                  <a:pt x="701066" y="367682"/>
                </a:cubicBezTo>
                <a:cubicBezTo>
                  <a:pt x="693182" y="384062"/>
                  <a:pt x="687171" y="401270"/>
                  <a:pt x="683103" y="419018"/>
                </a:cubicBezTo>
                <a:cubicBezTo>
                  <a:pt x="681411" y="428701"/>
                  <a:pt x="680295" y="438493"/>
                  <a:pt x="679827" y="448322"/>
                </a:cubicBezTo>
                <a:cubicBezTo>
                  <a:pt x="695019" y="451454"/>
                  <a:pt x="709886" y="456025"/>
                  <a:pt x="724179" y="462002"/>
                </a:cubicBezTo>
                <a:cubicBezTo>
                  <a:pt x="739048" y="468265"/>
                  <a:pt x="753231" y="475970"/>
                  <a:pt x="766586" y="485005"/>
                </a:cubicBezTo>
                <a:cubicBezTo>
                  <a:pt x="779906" y="494078"/>
                  <a:pt x="792290" y="504446"/>
                  <a:pt x="803560" y="515966"/>
                </a:cubicBezTo>
                <a:cubicBezTo>
                  <a:pt x="802226" y="516361"/>
                  <a:pt x="800894" y="516758"/>
                  <a:pt x="799563" y="517153"/>
                </a:cubicBezTo>
                <a:cubicBezTo>
                  <a:pt x="816159" y="513518"/>
                  <a:pt x="833080" y="511610"/>
                  <a:pt x="850072" y="511466"/>
                </a:cubicBezTo>
                <a:cubicBezTo>
                  <a:pt x="868252" y="511466"/>
                  <a:pt x="886359" y="513518"/>
                  <a:pt x="904072" y="517550"/>
                </a:cubicBezTo>
                <a:cubicBezTo>
                  <a:pt x="921819" y="521617"/>
                  <a:pt x="939028" y="527630"/>
                  <a:pt x="955406" y="535514"/>
                </a:cubicBezTo>
                <a:cubicBezTo>
                  <a:pt x="971787" y="543398"/>
                  <a:pt x="987232" y="553117"/>
                  <a:pt x="1001450" y="564457"/>
                </a:cubicBezTo>
                <a:cubicBezTo>
                  <a:pt x="1015636" y="575797"/>
                  <a:pt x="1028560" y="588685"/>
                  <a:pt x="1039900" y="602906"/>
                </a:cubicBezTo>
                <a:cubicBezTo>
                  <a:pt x="1041304" y="605066"/>
                  <a:pt x="1042671" y="607226"/>
                  <a:pt x="1044002" y="609457"/>
                </a:cubicBezTo>
                <a:cubicBezTo>
                  <a:pt x="1046955" y="605606"/>
                  <a:pt x="1050014" y="601898"/>
                  <a:pt x="1053220" y="598226"/>
                </a:cubicBezTo>
                <a:cubicBezTo>
                  <a:pt x="1064450" y="586994"/>
                  <a:pt x="1076764" y="576877"/>
                  <a:pt x="1089976" y="568058"/>
                </a:cubicBezTo>
                <a:cubicBezTo>
                  <a:pt x="1103223" y="559201"/>
                  <a:pt x="1117264" y="551714"/>
                  <a:pt x="1131950" y="545630"/>
                </a:cubicBezTo>
                <a:cubicBezTo>
                  <a:pt x="1138612" y="543290"/>
                  <a:pt x="1145342" y="541238"/>
                  <a:pt x="1152147" y="539473"/>
                </a:cubicBezTo>
                <a:cubicBezTo>
                  <a:pt x="1153732" y="535370"/>
                  <a:pt x="1155171" y="531230"/>
                  <a:pt x="1156502" y="527053"/>
                </a:cubicBezTo>
                <a:cubicBezTo>
                  <a:pt x="1160572" y="509342"/>
                  <a:pt x="1162587" y="491233"/>
                  <a:pt x="1162587" y="473053"/>
                </a:cubicBezTo>
                <a:cubicBezTo>
                  <a:pt x="1162587" y="466970"/>
                  <a:pt x="1162336" y="460922"/>
                  <a:pt x="1161938" y="454909"/>
                </a:cubicBezTo>
                <a:cubicBezTo>
                  <a:pt x="1161470" y="448861"/>
                  <a:pt x="1160787" y="442850"/>
                  <a:pt x="1159886" y="436838"/>
                </a:cubicBezTo>
                <a:cubicBezTo>
                  <a:pt x="1158988" y="430861"/>
                  <a:pt x="1157871" y="424922"/>
                  <a:pt x="1156502" y="419018"/>
                </a:cubicBezTo>
                <a:cubicBezTo>
                  <a:pt x="1155171" y="413114"/>
                  <a:pt x="1153587" y="407246"/>
                  <a:pt x="1151822" y="401450"/>
                </a:cubicBezTo>
                <a:cubicBezTo>
                  <a:pt x="1150023" y="395690"/>
                  <a:pt x="1148043" y="389966"/>
                  <a:pt x="1145811" y="384313"/>
                </a:cubicBezTo>
                <a:cubicBezTo>
                  <a:pt x="1143615" y="378698"/>
                  <a:pt x="1141168" y="373153"/>
                  <a:pt x="1138540" y="367682"/>
                </a:cubicBezTo>
                <a:cubicBezTo>
                  <a:pt x="1135912" y="362246"/>
                  <a:pt x="1133104" y="356881"/>
                  <a:pt x="1130080" y="351626"/>
                </a:cubicBezTo>
                <a:cubicBezTo>
                  <a:pt x="1127055" y="346406"/>
                  <a:pt x="1123816" y="341258"/>
                  <a:pt x="1120395" y="336254"/>
                </a:cubicBezTo>
                <a:cubicBezTo>
                  <a:pt x="1117011" y="331249"/>
                  <a:pt x="1113412" y="326390"/>
                  <a:pt x="1109630" y="321674"/>
                </a:cubicBezTo>
                <a:cubicBezTo>
                  <a:pt x="1105851" y="316922"/>
                  <a:pt x="1101892" y="312349"/>
                  <a:pt x="1097787" y="307886"/>
                </a:cubicBezTo>
                <a:cubicBezTo>
                  <a:pt x="1089615" y="299101"/>
                  <a:pt x="1080723" y="290786"/>
                  <a:pt x="1071183" y="283226"/>
                </a:cubicBezTo>
                <a:cubicBezTo>
                  <a:pt x="1066467" y="279445"/>
                  <a:pt x="1061572" y="275845"/>
                  <a:pt x="1056566" y="272425"/>
                </a:cubicBezTo>
                <a:cubicBezTo>
                  <a:pt x="1051563" y="269005"/>
                  <a:pt x="1046450" y="265801"/>
                  <a:pt x="1041194" y="262778"/>
                </a:cubicBezTo>
                <a:cubicBezTo>
                  <a:pt x="1035976" y="259753"/>
                  <a:pt x="1030612" y="256909"/>
                  <a:pt x="1025139" y="254281"/>
                </a:cubicBezTo>
                <a:cubicBezTo>
                  <a:pt x="1019703" y="251653"/>
                  <a:pt x="1014159" y="249242"/>
                  <a:pt x="1008508" y="247046"/>
                </a:cubicBezTo>
                <a:cubicBezTo>
                  <a:pt x="1002891" y="244813"/>
                  <a:pt x="997168" y="242797"/>
                  <a:pt x="991371" y="241034"/>
                </a:cubicBezTo>
                <a:cubicBezTo>
                  <a:pt x="985575" y="239233"/>
                  <a:pt x="979743" y="237685"/>
                  <a:pt x="973839" y="236317"/>
                </a:cubicBezTo>
                <a:cubicBezTo>
                  <a:pt x="967935" y="234986"/>
                  <a:pt x="961996" y="233870"/>
                  <a:pt x="955982" y="232934"/>
                </a:cubicBezTo>
                <a:cubicBezTo>
                  <a:pt x="950008" y="232034"/>
                  <a:pt x="943996" y="231349"/>
                  <a:pt x="937947" y="230918"/>
                </a:cubicBezTo>
                <a:cubicBezTo>
                  <a:pt x="931935" y="230450"/>
                  <a:pt x="925851" y="230233"/>
                  <a:pt x="919804" y="230233"/>
                </a:cubicBezTo>
                <a:close/>
                <a:moveTo>
                  <a:pt x="389342" y="667166"/>
                </a:moveTo>
                <a:cubicBezTo>
                  <a:pt x="303879" y="627278"/>
                  <a:pt x="249266" y="541489"/>
                  <a:pt x="249266" y="447169"/>
                </a:cubicBezTo>
                <a:cubicBezTo>
                  <a:pt x="249266" y="313069"/>
                  <a:pt x="357950" y="204386"/>
                  <a:pt x="492051" y="204386"/>
                </a:cubicBezTo>
                <a:cubicBezTo>
                  <a:pt x="520635" y="204386"/>
                  <a:pt x="549039" y="209425"/>
                  <a:pt x="575859" y="219290"/>
                </a:cubicBezTo>
                <a:moveTo>
                  <a:pt x="1481331" y="550310"/>
                </a:moveTo>
                <a:cubicBezTo>
                  <a:pt x="1608520" y="559274"/>
                  <a:pt x="1707087" y="665042"/>
                  <a:pt x="1707087" y="792518"/>
                </a:cubicBezTo>
                <a:lnTo>
                  <a:pt x="1707087" y="792518"/>
                </a:lnTo>
                <a:cubicBezTo>
                  <a:pt x="1707087" y="926617"/>
                  <a:pt x="1598404" y="1035302"/>
                  <a:pt x="1464304" y="1035302"/>
                </a:cubicBezTo>
                <a:cubicBezTo>
                  <a:pt x="1414226" y="1035302"/>
                  <a:pt x="1365339" y="1019822"/>
                  <a:pt x="1324407" y="990950"/>
                </a:cubicBezTo>
                <a:moveTo>
                  <a:pt x="1078671" y="833090"/>
                </a:moveTo>
                <a:cubicBezTo>
                  <a:pt x="1079787" y="830606"/>
                  <a:pt x="1080831" y="828085"/>
                  <a:pt x="1081874" y="825566"/>
                </a:cubicBezTo>
                <a:cubicBezTo>
                  <a:pt x="1097319" y="826250"/>
                  <a:pt x="1112656" y="828410"/>
                  <a:pt x="1127703" y="831973"/>
                </a:cubicBezTo>
                <a:cubicBezTo>
                  <a:pt x="1142715" y="835574"/>
                  <a:pt x="1157403" y="840614"/>
                  <a:pt x="1171479" y="846986"/>
                </a:cubicBezTo>
                <a:cubicBezTo>
                  <a:pt x="1185555" y="853358"/>
                  <a:pt x="1198982" y="861062"/>
                  <a:pt x="1211619" y="869990"/>
                </a:cubicBezTo>
                <a:cubicBezTo>
                  <a:pt x="1224220" y="878954"/>
                  <a:pt x="1235956" y="889069"/>
                  <a:pt x="1246647" y="900230"/>
                </a:cubicBezTo>
                <a:cubicBezTo>
                  <a:pt x="1257339" y="911390"/>
                  <a:pt x="1266915" y="923558"/>
                  <a:pt x="1275304" y="936554"/>
                </a:cubicBezTo>
                <a:cubicBezTo>
                  <a:pt x="1283691" y="949550"/>
                  <a:pt x="1290819" y="963302"/>
                  <a:pt x="1296580" y="977667"/>
                </a:cubicBezTo>
                <a:cubicBezTo>
                  <a:pt x="1298956" y="984578"/>
                  <a:pt x="1301043" y="991634"/>
                  <a:pt x="1302807" y="998798"/>
                </a:cubicBezTo>
                <a:cubicBezTo>
                  <a:pt x="1307848" y="997430"/>
                  <a:pt x="1312851" y="995918"/>
                  <a:pt x="1317784" y="994226"/>
                </a:cubicBezTo>
                <a:cubicBezTo>
                  <a:pt x="1332471" y="988142"/>
                  <a:pt x="1346548" y="980618"/>
                  <a:pt x="1359758" y="971798"/>
                </a:cubicBezTo>
                <a:cubicBezTo>
                  <a:pt x="1372971" y="962978"/>
                  <a:pt x="1385319" y="952862"/>
                  <a:pt x="1396552" y="941594"/>
                </a:cubicBezTo>
                <a:cubicBezTo>
                  <a:pt x="1407819" y="930362"/>
                  <a:pt x="1417900" y="918050"/>
                  <a:pt x="1426755" y="904802"/>
                </a:cubicBezTo>
                <a:cubicBezTo>
                  <a:pt x="1435575" y="891590"/>
                  <a:pt x="1443099" y="877550"/>
                  <a:pt x="1449183" y="862862"/>
                </a:cubicBezTo>
                <a:cubicBezTo>
                  <a:pt x="1455267" y="848138"/>
                  <a:pt x="1459912" y="832910"/>
                  <a:pt x="1463008" y="817286"/>
                </a:cubicBezTo>
                <a:cubicBezTo>
                  <a:pt x="1466104" y="801698"/>
                  <a:pt x="1467651" y="785822"/>
                  <a:pt x="1467651" y="769946"/>
                </a:cubicBezTo>
                <a:cubicBezTo>
                  <a:pt x="1467651" y="764402"/>
                  <a:pt x="1467435" y="758893"/>
                  <a:pt x="1467112" y="753350"/>
                </a:cubicBezTo>
                <a:cubicBezTo>
                  <a:pt x="1466715" y="747842"/>
                  <a:pt x="1466139" y="742334"/>
                  <a:pt x="1465383" y="736861"/>
                </a:cubicBezTo>
                <a:cubicBezTo>
                  <a:pt x="1464663" y="731390"/>
                  <a:pt x="1463691" y="725954"/>
                  <a:pt x="1462575" y="720518"/>
                </a:cubicBezTo>
                <a:cubicBezTo>
                  <a:pt x="1461459" y="715117"/>
                  <a:pt x="1460163" y="709754"/>
                  <a:pt x="1458651" y="704425"/>
                </a:cubicBezTo>
                <a:cubicBezTo>
                  <a:pt x="1457176" y="699098"/>
                  <a:pt x="1455520" y="693842"/>
                  <a:pt x="1453648" y="688622"/>
                </a:cubicBezTo>
                <a:cubicBezTo>
                  <a:pt x="1451811" y="683402"/>
                  <a:pt x="1449758" y="678254"/>
                  <a:pt x="1447563" y="673214"/>
                </a:cubicBezTo>
                <a:cubicBezTo>
                  <a:pt x="1445368" y="668138"/>
                  <a:pt x="1442991" y="663133"/>
                  <a:pt x="1440435" y="658238"/>
                </a:cubicBezTo>
                <a:cubicBezTo>
                  <a:pt x="1437915" y="653306"/>
                  <a:pt x="1435180" y="648518"/>
                  <a:pt x="1432336" y="643765"/>
                </a:cubicBezTo>
                <a:cubicBezTo>
                  <a:pt x="1429456" y="639050"/>
                  <a:pt x="1426432" y="634441"/>
                  <a:pt x="1423226" y="629906"/>
                </a:cubicBezTo>
                <a:cubicBezTo>
                  <a:pt x="1420023" y="625406"/>
                  <a:pt x="1416712" y="620978"/>
                  <a:pt x="1413220" y="616694"/>
                </a:cubicBezTo>
                <a:cubicBezTo>
                  <a:pt x="1409726" y="612409"/>
                  <a:pt x="1406092" y="608233"/>
                  <a:pt x="1402311" y="604201"/>
                </a:cubicBezTo>
                <a:cubicBezTo>
                  <a:pt x="1398531" y="600170"/>
                  <a:pt x="1394644" y="596246"/>
                  <a:pt x="1390575" y="592502"/>
                </a:cubicBezTo>
                <a:cubicBezTo>
                  <a:pt x="1386543" y="588722"/>
                  <a:pt x="1382368" y="585085"/>
                  <a:pt x="1378084" y="581594"/>
                </a:cubicBezTo>
                <a:cubicBezTo>
                  <a:pt x="1373799" y="578101"/>
                  <a:pt x="1369407" y="574754"/>
                  <a:pt x="1364871" y="571585"/>
                </a:cubicBezTo>
                <a:cubicBezTo>
                  <a:pt x="1360371" y="568382"/>
                  <a:pt x="1355764" y="565358"/>
                  <a:pt x="1351011" y="562478"/>
                </a:cubicBezTo>
                <a:cubicBezTo>
                  <a:pt x="1346296" y="559598"/>
                  <a:pt x="1341471" y="556898"/>
                  <a:pt x="1336575" y="554377"/>
                </a:cubicBezTo>
                <a:cubicBezTo>
                  <a:pt x="1331680" y="551822"/>
                  <a:pt x="1326676" y="549446"/>
                  <a:pt x="1321598" y="547249"/>
                </a:cubicBezTo>
                <a:cubicBezTo>
                  <a:pt x="1316523" y="545018"/>
                  <a:pt x="1311375" y="543002"/>
                  <a:pt x="1306191" y="541166"/>
                </a:cubicBezTo>
                <a:cubicBezTo>
                  <a:pt x="1300971" y="539294"/>
                  <a:pt x="1295715" y="537637"/>
                  <a:pt x="1290386" y="536162"/>
                </a:cubicBezTo>
                <a:cubicBezTo>
                  <a:pt x="1285060" y="534649"/>
                  <a:pt x="1279694" y="533354"/>
                  <a:pt x="1274258" y="532201"/>
                </a:cubicBezTo>
                <a:cubicBezTo>
                  <a:pt x="1268860" y="531085"/>
                  <a:pt x="1263424" y="530149"/>
                  <a:pt x="1257950" y="529393"/>
                </a:cubicBezTo>
                <a:cubicBezTo>
                  <a:pt x="1252444" y="528637"/>
                  <a:pt x="1246970" y="528098"/>
                  <a:pt x="1241427" y="527701"/>
                </a:cubicBezTo>
                <a:cubicBezTo>
                  <a:pt x="1235918" y="527342"/>
                  <a:pt x="1230412" y="527126"/>
                  <a:pt x="1224868" y="527126"/>
                </a:cubicBezTo>
                <a:cubicBezTo>
                  <a:pt x="1208956" y="527126"/>
                  <a:pt x="1193115" y="528710"/>
                  <a:pt x="1177491" y="531806"/>
                </a:cubicBezTo>
                <a:cubicBezTo>
                  <a:pt x="1161903" y="534902"/>
                  <a:pt x="1146639" y="539546"/>
                  <a:pt x="1131950" y="545630"/>
                </a:cubicBezTo>
                <a:cubicBezTo>
                  <a:pt x="1117264" y="551714"/>
                  <a:pt x="1103223" y="559238"/>
                  <a:pt x="1089976" y="568058"/>
                </a:cubicBezTo>
                <a:cubicBezTo>
                  <a:pt x="1076764" y="576877"/>
                  <a:pt x="1064450" y="586994"/>
                  <a:pt x="1053183" y="598262"/>
                </a:cubicBezTo>
                <a:cubicBezTo>
                  <a:pt x="1049979" y="601934"/>
                  <a:pt x="1046883" y="605714"/>
                  <a:pt x="1043895" y="609566"/>
                </a:cubicBezTo>
                <a:cubicBezTo>
                  <a:pt x="1046668" y="612770"/>
                  <a:pt x="1049331" y="616046"/>
                  <a:pt x="1051959" y="619393"/>
                </a:cubicBezTo>
                <a:cubicBezTo>
                  <a:pt x="1060778" y="632606"/>
                  <a:pt x="1068304" y="646682"/>
                  <a:pt x="1074386" y="661370"/>
                </a:cubicBezTo>
                <a:cubicBezTo>
                  <a:pt x="1080470" y="676058"/>
                  <a:pt x="1085080" y="691322"/>
                  <a:pt x="1088211" y="706909"/>
                </a:cubicBezTo>
                <a:cubicBezTo>
                  <a:pt x="1091307" y="722498"/>
                  <a:pt x="1092854" y="738374"/>
                  <a:pt x="1092854" y="754286"/>
                </a:cubicBezTo>
                <a:cubicBezTo>
                  <a:pt x="1092854" y="770162"/>
                  <a:pt x="1091307" y="786037"/>
                  <a:pt x="1088211" y="801662"/>
                </a:cubicBezTo>
                <a:cubicBezTo>
                  <a:pt x="1085726" y="812318"/>
                  <a:pt x="1082560" y="822830"/>
                  <a:pt x="1078671" y="833090"/>
                </a:cubicBezTo>
                <a:close/>
                <a:moveTo>
                  <a:pt x="1090226" y="300290"/>
                </a:moveTo>
                <a:cubicBezTo>
                  <a:pt x="1134112" y="262993"/>
                  <a:pt x="1189839" y="242509"/>
                  <a:pt x="1247439" y="242509"/>
                </a:cubicBezTo>
                <a:cubicBezTo>
                  <a:pt x="1381540" y="242509"/>
                  <a:pt x="1490258" y="351230"/>
                  <a:pt x="1490258" y="485294"/>
                </a:cubicBezTo>
                <a:lnTo>
                  <a:pt x="1490258" y="485294"/>
                </a:lnTo>
                <a:cubicBezTo>
                  <a:pt x="1490258" y="543182"/>
                  <a:pt x="1469560" y="599162"/>
                  <a:pt x="1431939" y="643154"/>
                </a:cubicBezTo>
                <a:moveTo>
                  <a:pt x="778144" y="155137"/>
                </a:moveTo>
                <a:cubicBezTo>
                  <a:pt x="814252" y="61502"/>
                  <a:pt x="904287" y="-274"/>
                  <a:pt x="1004656" y="-274"/>
                </a:cubicBezTo>
                <a:cubicBezTo>
                  <a:pt x="1138755" y="-274"/>
                  <a:pt x="1247439" y="108409"/>
                  <a:pt x="1247439" y="242509"/>
                </a:cubicBezTo>
              </a:path>
            </a:pathLst>
          </a:custGeom>
          <a:noFill/>
          <a:ln w="2880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DBD9BC6-B369-82AD-AB74-35E378C05741}"/>
              </a:ext>
            </a:extLst>
          </p:cNvPr>
          <p:cNvSpPr/>
          <p:nvPr/>
        </p:nvSpPr>
        <p:spPr>
          <a:xfrm>
            <a:off x="8689378" y="2818749"/>
            <a:ext cx="2304881" cy="2185584"/>
          </a:xfrm>
          <a:custGeom>
            <a:avLst/>
            <a:gdLst>
              <a:gd name="connsiteX0" fmla="*/ 2325663 w 2697138"/>
              <a:gd name="connsiteY0" fmla="*/ 955829 h 2442445"/>
              <a:gd name="connsiteX1" fmla="*/ 1058838 w 2697138"/>
              <a:gd name="connsiteY1" fmla="*/ 2441729 h 2442445"/>
              <a:gd name="connsiteX2" fmla="*/ 11088 w 2697138"/>
              <a:gd name="connsiteY2" fmla="*/ 1136804 h 2442445"/>
              <a:gd name="connsiteX3" fmla="*/ 1735113 w 2697138"/>
              <a:gd name="connsiteY3" fmla="*/ 12854 h 2442445"/>
              <a:gd name="connsiteX4" fmla="*/ 2697138 w 2697138"/>
              <a:gd name="connsiteY4" fmla="*/ 1898804 h 2442445"/>
              <a:gd name="connsiteX0" fmla="*/ 2368615 w 2697228"/>
              <a:gd name="connsiteY0" fmla="*/ 955829 h 2442445"/>
              <a:gd name="connsiteX1" fmla="*/ 1058928 w 2697228"/>
              <a:gd name="connsiteY1" fmla="*/ 2441729 h 2442445"/>
              <a:gd name="connsiteX2" fmla="*/ 11178 w 2697228"/>
              <a:gd name="connsiteY2" fmla="*/ 1136804 h 2442445"/>
              <a:gd name="connsiteX3" fmla="*/ 1735203 w 2697228"/>
              <a:gd name="connsiteY3" fmla="*/ 12854 h 2442445"/>
              <a:gd name="connsiteX4" fmla="*/ 2697228 w 2697228"/>
              <a:gd name="connsiteY4" fmla="*/ 1898804 h 2442445"/>
              <a:gd name="connsiteX0" fmla="*/ 2368615 w 2697228"/>
              <a:gd name="connsiteY0" fmla="*/ 955829 h 2442445"/>
              <a:gd name="connsiteX1" fmla="*/ 1058928 w 2697228"/>
              <a:gd name="connsiteY1" fmla="*/ 2441729 h 2442445"/>
              <a:gd name="connsiteX2" fmla="*/ 11178 w 2697228"/>
              <a:gd name="connsiteY2" fmla="*/ 1136804 h 2442445"/>
              <a:gd name="connsiteX3" fmla="*/ 1735203 w 2697228"/>
              <a:gd name="connsiteY3" fmla="*/ 12854 h 2442445"/>
              <a:gd name="connsiteX4" fmla="*/ 2697228 w 2697228"/>
              <a:gd name="connsiteY4" fmla="*/ 1898804 h 2442445"/>
              <a:gd name="connsiteX0" fmla="*/ 2369594 w 2698207"/>
              <a:gd name="connsiteY0" fmla="*/ 955829 h 2444998"/>
              <a:gd name="connsiteX1" fmla="*/ 1059907 w 2698207"/>
              <a:gd name="connsiteY1" fmla="*/ 2441729 h 2444998"/>
              <a:gd name="connsiteX2" fmla="*/ 12157 w 2698207"/>
              <a:gd name="connsiteY2" fmla="*/ 1136804 h 2444998"/>
              <a:gd name="connsiteX3" fmla="*/ 1736182 w 2698207"/>
              <a:gd name="connsiteY3" fmla="*/ 12854 h 2444998"/>
              <a:gd name="connsiteX4" fmla="*/ 2698207 w 2698207"/>
              <a:gd name="connsiteY4" fmla="*/ 1898804 h 2444998"/>
              <a:gd name="connsiteX0" fmla="*/ 2246316 w 2574929"/>
              <a:gd name="connsiteY0" fmla="*/ 958272 h 2444188"/>
              <a:gd name="connsiteX1" fmla="*/ 936629 w 2574929"/>
              <a:gd name="connsiteY1" fmla="*/ 2444172 h 2444188"/>
              <a:gd name="connsiteX2" fmla="*/ 12704 w 2574929"/>
              <a:gd name="connsiteY2" fmla="*/ 986847 h 2444188"/>
              <a:gd name="connsiteX3" fmla="*/ 1612904 w 2574929"/>
              <a:gd name="connsiteY3" fmla="*/ 15297 h 2444188"/>
              <a:gd name="connsiteX4" fmla="*/ 2574929 w 2574929"/>
              <a:gd name="connsiteY4" fmla="*/ 1901247 h 2444188"/>
              <a:gd name="connsiteX0" fmla="*/ 2250235 w 2578848"/>
              <a:gd name="connsiteY0" fmla="*/ 970897 h 2456822"/>
              <a:gd name="connsiteX1" fmla="*/ 940548 w 2578848"/>
              <a:gd name="connsiteY1" fmla="*/ 2456797 h 2456822"/>
              <a:gd name="connsiteX2" fmla="*/ 16623 w 2578848"/>
              <a:gd name="connsiteY2" fmla="*/ 999472 h 2456822"/>
              <a:gd name="connsiteX3" fmla="*/ 1616823 w 2578848"/>
              <a:gd name="connsiteY3" fmla="*/ 27922 h 2456822"/>
              <a:gd name="connsiteX4" fmla="*/ 2578848 w 2578848"/>
              <a:gd name="connsiteY4" fmla="*/ 1913872 h 2456822"/>
              <a:gd name="connsiteX0" fmla="*/ 2245094 w 2573707"/>
              <a:gd name="connsiteY0" fmla="*/ 827388 h 2313303"/>
              <a:gd name="connsiteX1" fmla="*/ 935407 w 2573707"/>
              <a:gd name="connsiteY1" fmla="*/ 2313288 h 2313303"/>
              <a:gd name="connsiteX2" fmla="*/ 11482 w 2573707"/>
              <a:gd name="connsiteY2" fmla="*/ 855963 h 2313303"/>
              <a:gd name="connsiteX3" fmla="*/ 1573582 w 2573707"/>
              <a:gd name="connsiteY3" fmla="*/ 17763 h 2313303"/>
              <a:gd name="connsiteX4" fmla="*/ 2573707 w 2573707"/>
              <a:gd name="connsiteY4" fmla="*/ 1770363 h 2313303"/>
              <a:gd name="connsiteX0" fmla="*/ 2245094 w 2573707"/>
              <a:gd name="connsiteY0" fmla="*/ 859250 h 2345165"/>
              <a:gd name="connsiteX1" fmla="*/ 935407 w 2573707"/>
              <a:gd name="connsiteY1" fmla="*/ 2345150 h 2345165"/>
              <a:gd name="connsiteX2" fmla="*/ 11482 w 2573707"/>
              <a:gd name="connsiteY2" fmla="*/ 887825 h 2345165"/>
              <a:gd name="connsiteX3" fmla="*/ 1573582 w 2573707"/>
              <a:gd name="connsiteY3" fmla="*/ 49625 h 2345165"/>
              <a:gd name="connsiteX4" fmla="*/ 2573707 w 2573707"/>
              <a:gd name="connsiteY4" fmla="*/ 1802225 h 2345165"/>
              <a:gd name="connsiteX0" fmla="*/ 2244229 w 2572842"/>
              <a:gd name="connsiteY0" fmla="*/ 858599 h 2268315"/>
              <a:gd name="connsiteX1" fmla="*/ 953592 w 2572842"/>
              <a:gd name="connsiteY1" fmla="*/ 2268299 h 2268315"/>
              <a:gd name="connsiteX2" fmla="*/ 10617 w 2572842"/>
              <a:gd name="connsiteY2" fmla="*/ 887174 h 2268315"/>
              <a:gd name="connsiteX3" fmla="*/ 1572717 w 2572842"/>
              <a:gd name="connsiteY3" fmla="*/ 48974 h 2268315"/>
              <a:gd name="connsiteX4" fmla="*/ 2572842 w 2572842"/>
              <a:gd name="connsiteY4" fmla="*/ 1801574 h 2268315"/>
              <a:gd name="connsiteX0" fmla="*/ 2251226 w 2579839"/>
              <a:gd name="connsiteY0" fmla="*/ 858599 h 2279488"/>
              <a:gd name="connsiteX1" fmla="*/ 960589 w 2579839"/>
              <a:gd name="connsiteY1" fmla="*/ 2268299 h 2279488"/>
              <a:gd name="connsiteX2" fmla="*/ 17614 w 2579839"/>
              <a:gd name="connsiteY2" fmla="*/ 887174 h 2279488"/>
              <a:gd name="connsiteX3" fmla="*/ 1579714 w 2579839"/>
              <a:gd name="connsiteY3" fmla="*/ 48974 h 2279488"/>
              <a:gd name="connsiteX4" fmla="*/ 2579839 w 2579839"/>
              <a:gd name="connsiteY4" fmla="*/ 1801574 h 2279488"/>
              <a:gd name="connsiteX0" fmla="*/ 2249022 w 2577635"/>
              <a:gd name="connsiteY0" fmla="*/ 858599 h 2274753"/>
              <a:gd name="connsiteX1" fmla="*/ 958385 w 2577635"/>
              <a:gd name="connsiteY1" fmla="*/ 2268299 h 2274753"/>
              <a:gd name="connsiteX2" fmla="*/ 15410 w 2577635"/>
              <a:gd name="connsiteY2" fmla="*/ 887174 h 2274753"/>
              <a:gd name="connsiteX3" fmla="*/ 1577510 w 2577635"/>
              <a:gd name="connsiteY3" fmla="*/ 48974 h 2274753"/>
              <a:gd name="connsiteX4" fmla="*/ 2577635 w 2577635"/>
              <a:gd name="connsiteY4" fmla="*/ 1801574 h 2274753"/>
              <a:gd name="connsiteX0" fmla="*/ 2244600 w 2573213"/>
              <a:gd name="connsiteY0" fmla="*/ 870308 h 2286462"/>
              <a:gd name="connsiteX1" fmla="*/ 953963 w 2573213"/>
              <a:gd name="connsiteY1" fmla="*/ 2280008 h 2286462"/>
              <a:gd name="connsiteX2" fmla="*/ 10988 w 2573213"/>
              <a:gd name="connsiteY2" fmla="*/ 898883 h 2286462"/>
              <a:gd name="connsiteX3" fmla="*/ 1573088 w 2573213"/>
              <a:gd name="connsiteY3" fmla="*/ 60683 h 2286462"/>
              <a:gd name="connsiteX4" fmla="*/ 2573213 w 2573213"/>
              <a:gd name="connsiteY4" fmla="*/ 1813283 h 2286462"/>
              <a:gd name="connsiteX0" fmla="*/ 2263260 w 2569648"/>
              <a:gd name="connsiteY0" fmla="*/ 568683 h 2282481"/>
              <a:gd name="connsiteX1" fmla="*/ 950398 w 2569648"/>
              <a:gd name="connsiteY1" fmla="*/ 2280008 h 2282481"/>
              <a:gd name="connsiteX2" fmla="*/ 7423 w 2569648"/>
              <a:gd name="connsiteY2" fmla="*/ 898883 h 2282481"/>
              <a:gd name="connsiteX3" fmla="*/ 1569523 w 2569648"/>
              <a:gd name="connsiteY3" fmla="*/ 60683 h 2282481"/>
              <a:gd name="connsiteX4" fmla="*/ 2569648 w 2569648"/>
              <a:gd name="connsiteY4" fmla="*/ 1813283 h 2282481"/>
              <a:gd name="connsiteX0" fmla="*/ 2263260 w 2569648"/>
              <a:gd name="connsiteY0" fmla="*/ 568683 h 2282481"/>
              <a:gd name="connsiteX1" fmla="*/ 950398 w 2569648"/>
              <a:gd name="connsiteY1" fmla="*/ 2280008 h 2282481"/>
              <a:gd name="connsiteX2" fmla="*/ 7423 w 2569648"/>
              <a:gd name="connsiteY2" fmla="*/ 898883 h 2282481"/>
              <a:gd name="connsiteX3" fmla="*/ 1569523 w 2569648"/>
              <a:gd name="connsiteY3" fmla="*/ 60683 h 2282481"/>
              <a:gd name="connsiteX4" fmla="*/ 2569648 w 2569648"/>
              <a:gd name="connsiteY4" fmla="*/ 1813283 h 2282481"/>
              <a:gd name="connsiteX0" fmla="*/ 2264563 w 2570951"/>
              <a:gd name="connsiteY0" fmla="*/ 568683 h 2296182"/>
              <a:gd name="connsiteX1" fmla="*/ 951701 w 2570951"/>
              <a:gd name="connsiteY1" fmla="*/ 2280008 h 2296182"/>
              <a:gd name="connsiteX2" fmla="*/ 8726 w 2570951"/>
              <a:gd name="connsiteY2" fmla="*/ 898883 h 2296182"/>
              <a:gd name="connsiteX3" fmla="*/ 1570826 w 2570951"/>
              <a:gd name="connsiteY3" fmla="*/ 60683 h 2296182"/>
              <a:gd name="connsiteX4" fmla="*/ 2570951 w 2570951"/>
              <a:gd name="connsiteY4" fmla="*/ 1813283 h 2296182"/>
              <a:gd name="connsiteX0" fmla="*/ 2266573 w 2572961"/>
              <a:gd name="connsiteY0" fmla="*/ 568683 h 2287815"/>
              <a:gd name="connsiteX1" fmla="*/ 953711 w 2572961"/>
              <a:gd name="connsiteY1" fmla="*/ 2280008 h 2287815"/>
              <a:gd name="connsiteX2" fmla="*/ 10736 w 2572961"/>
              <a:gd name="connsiteY2" fmla="*/ 898883 h 2287815"/>
              <a:gd name="connsiteX3" fmla="*/ 1572836 w 2572961"/>
              <a:gd name="connsiteY3" fmla="*/ 60683 h 2287815"/>
              <a:gd name="connsiteX4" fmla="*/ 2572961 w 2572961"/>
              <a:gd name="connsiteY4" fmla="*/ 1813283 h 2287815"/>
              <a:gd name="connsiteX0" fmla="*/ 2266573 w 2572961"/>
              <a:gd name="connsiteY0" fmla="*/ 568683 h 2287815"/>
              <a:gd name="connsiteX1" fmla="*/ 953711 w 2572961"/>
              <a:gd name="connsiteY1" fmla="*/ 2280008 h 2287815"/>
              <a:gd name="connsiteX2" fmla="*/ 10736 w 2572961"/>
              <a:gd name="connsiteY2" fmla="*/ 898883 h 2287815"/>
              <a:gd name="connsiteX3" fmla="*/ 1572836 w 2572961"/>
              <a:gd name="connsiteY3" fmla="*/ 60683 h 2287815"/>
              <a:gd name="connsiteX4" fmla="*/ 2572961 w 2572961"/>
              <a:gd name="connsiteY4" fmla="*/ 1813283 h 2287815"/>
              <a:gd name="connsiteX0" fmla="*/ 2266573 w 2430086"/>
              <a:gd name="connsiteY0" fmla="*/ 541298 h 2260430"/>
              <a:gd name="connsiteX1" fmla="*/ 953711 w 2430086"/>
              <a:gd name="connsiteY1" fmla="*/ 2252623 h 2260430"/>
              <a:gd name="connsiteX2" fmla="*/ 10736 w 2430086"/>
              <a:gd name="connsiteY2" fmla="*/ 871498 h 2260430"/>
              <a:gd name="connsiteX3" fmla="*/ 1572836 w 2430086"/>
              <a:gd name="connsiteY3" fmla="*/ 33298 h 2260430"/>
              <a:gd name="connsiteX4" fmla="*/ 2430086 w 2430086"/>
              <a:gd name="connsiteY4" fmla="*/ 1830348 h 2260430"/>
              <a:gd name="connsiteX0" fmla="*/ 2266573 w 2430086"/>
              <a:gd name="connsiteY0" fmla="*/ 585176 h 2304308"/>
              <a:gd name="connsiteX1" fmla="*/ 953711 w 2430086"/>
              <a:gd name="connsiteY1" fmla="*/ 2296501 h 2304308"/>
              <a:gd name="connsiteX2" fmla="*/ 10736 w 2430086"/>
              <a:gd name="connsiteY2" fmla="*/ 915376 h 2304308"/>
              <a:gd name="connsiteX3" fmla="*/ 1572836 w 2430086"/>
              <a:gd name="connsiteY3" fmla="*/ 77176 h 2304308"/>
              <a:gd name="connsiteX4" fmla="*/ 2430086 w 2430086"/>
              <a:gd name="connsiteY4" fmla="*/ 1874226 h 230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086" h="2304308">
                <a:moveTo>
                  <a:pt x="2266573" y="585176"/>
                </a:moveTo>
                <a:cubicBezTo>
                  <a:pt x="2426116" y="1775008"/>
                  <a:pt x="1561459" y="2381168"/>
                  <a:pt x="953711" y="2296501"/>
                </a:cubicBezTo>
                <a:cubicBezTo>
                  <a:pt x="345963" y="2211834"/>
                  <a:pt x="-73402" y="1475763"/>
                  <a:pt x="10736" y="915376"/>
                </a:cubicBezTo>
                <a:cubicBezTo>
                  <a:pt x="94874" y="354989"/>
                  <a:pt x="909261" y="-209632"/>
                  <a:pt x="1572836" y="77176"/>
                </a:cubicBezTo>
                <a:cubicBezTo>
                  <a:pt x="2236411" y="363984"/>
                  <a:pt x="2339599" y="1445601"/>
                  <a:pt x="2430086" y="1874226"/>
                </a:cubicBezTo>
              </a:path>
            </a:pathLst>
          </a:custGeom>
          <a:noFill/>
          <a:ln w="57150">
            <a:solidFill>
              <a:srgbClr val="634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E6D2A-C86C-DFF1-366E-9983A0942BC9}"/>
              </a:ext>
            </a:extLst>
          </p:cNvPr>
          <p:cNvSpPr txBox="1"/>
          <p:nvPr/>
        </p:nvSpPr>
        <p:spPr>
          <a:xfrm>
            <a:off x="1038225" y="1812074"/>
            <a:ext cx="10115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Micha</a:t>
            </a:r>
            <a:r>
              <a:rPr lang="pl-PL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ł</a:t>
            </a:r>
            <a:r>
              <a:rPr lang="en-GB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</a:t>
            </a:r>
            <a:r>
              <a:rPr lang="pl-PL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łodarczyk and the ISS collaboration</a:t>
            </a:r>
            <a:endParaRPr lang="en-GB" sz="2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15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0C1D64F-E203-4DB1-4D22-52C9490570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D8B426E-BB28-BC92-747B-94B2E273DF9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687CC5F-41BB-F430-640F-2561D0B66B5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3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F2B0DEAF-4B92-321E-2CCC-EECEAADB9990}"/>
              </a:ext>
            </a:extLst>
          </p:cNvPr>
          <p:cNvSpPr txBox="1">
            <a:spLocks/>
          </p:cNvSpPr>
          <p:nvPr/>
        </p:nvSpPr>
        <p:spPr>
          <a:xfrm>
            <a:off x="11457432" y="6419087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8CC95F-0247-41B6-91CF-DC97C76A7088}" type="slidenum">
              <a:rPr lang="en-US" sz="2400" smtClean="0">
                <a:latin typeface="Aptos Slab ExtraBold" panose="020B0004020202020204" pitchFamily="34" charset="0"/>
              </a:rPr>
              <a:pPr/>
              <a:t>10</a:t>
            </a:fld>
            <a:endParaRPr lang="en-US" dirty="0">
              <a:latin typeface="Aptos Slab ExtraBold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0CEDB3-BEE7-9295-F464-EDA8EAAD92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0835" y="1333617"/>
            <a:ext cx="6281165" cy="482530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1B48D59-CAD1-F12D-5367-30D413B6AE22}"/>
              </a:ext>
            </a:extLst>
          </p:cNvPr>
          <p:cNvSpPr/>
          <p:nvPr/>
        </p:nvSpPr>
        <p:spPr>
          <a:xfrm rot="2700000">
            <a:off x="-807132" y="-1423622"/>
            <a:ext cx="3990245" cy="3990244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0245" h="3990244">
                <a:moveTo>
                  <a:pt x="0" y="3384077"/>
                </a:moveTo>
                <a:lnTo>
                  <a:pt x="3384077" y="0"/>
                </a:lnTo>
                <a:lnTo>
                  <a:pt x="3384077" y="606166"/>
                </a:lnTo>
                <a:lnTo>
                  <a:pt x="3990245" y="606166"/>
                </a:lnTo>
                <a:lnTo>
                  <a:pt x="606167" y="3990244"/>
                </a:lnTo>
                <a:lnTo>
                  <a:pt x="0" y="3384077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6D567-0DF3-0F49-1911-EE3FC143D9FF}"/>
              </a:ext>
            </a:extLst>
          </p:cNvPr>
          <p:cNvSpPr txBox="1"/>
          <p:nvPr/>
        </p:nvSpPr>
        <p:spPr>
          <a:xfrm>
            <a:off x="135089" y="156001"/>
            <a:ext cx="39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0077EC-6CBA-962D-413D-882B4B58455F}"/>
              </a:ext>
            </a:extLst>
          </p:cNvPr>
          <p:cNvSpPr txBox="1"/>
          <p:nvPr/>
        </p:nvSpPr>
        <p:spPr>
          <a:xfrm>
            <a:off x="270344" y="1250158"/>
            <a:ext cx="5825655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Aptos Slab ExtraBold" panose="020B0004020202020204" pitchFamily="34" charset="0"/>
                <a:cs typeface="Times New Roman" panose="02020603050405020304" pitchFamily="18" charset="0"/>
              </a:rPr>
              <a:t>Segmented Bragg chamber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segments to trace the Bragg curve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 improves the rate capability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Tilted grid geometry found unsuitable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Filled with CF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a tuneable pressure (~100 mbar)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1D01D0A-4E5D-6A8C-3C8B-1B09BBCA8298}"/>
              </a:ext>
            </a:extLst>
          </p:cNvPr>
          <p:cNvSpPr/>
          <p:nvPr/>
        </p:nvSpPr>
        <p:spPr>
          <a:xfrm>
            <a:off x="3967684" y="1298256"/>
            <a:ext cx="5119166" cy="1022358"/>
          </a:xfrm>
          <a:custGeom>
            <a:avLst/>
            <a:gdLst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31900"/>
              <a:gd name="connsiteY0" fmla="*/ 0 h 333375"/>
              <a:gd name="connsiteX1" fmla="*/ 1231900 w 1231900"/>
              <a:gd name="connsiteY1" fmla="*/ 333375 h 333375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92560"/>
              <a:gd name="connsiteX1" fmla="*/ 1493837 w 1493837"/>
              <a:gd name="connsiteY1" fmla="*/ 447675 h 492560"/>
              <a:gd name="connsiteX0" fmla="*/ 0 w 1274762"/>
              <a:gd name="connsiteY0" fmla="*/ 0 h 1743075"/>
              <a:gd name="connsiteX1" fmla="*/ 1274762 w 1274762"/>
              <a:gd name="connsiteY1" fmla="*/ 1743075 h 1743075"/>
              <a:gd name="connsiteX0" fmla="*/ 0 w 1274762"/>
              <a:gd name="connsiteY0" fmla="*/ 0 h 1743075"/>
              <a:gd name="connsiteX1" fmla="*/ 1274762 w 1274762"/>
              <a:gd name="connsiteY1" fmla="*/ 1743075 h 1743075"/>
              <a:gd name="connsiteX0" fmla="*/ 0 w 1274762"/>
              <a:gd name="connsiteY0" fmla="*/ 47699 h 1790774"/>
              <a:gd name="connsiteX1" fmla="*/ 1274762 w 1274762"/>
              <a:gd name="connsiteY1" fmla="*/ 1790774 h 1790774"/>
              <a:gd name="connsiteX0" fmla="*/ 0 w 6456362"/>
              <a:gd name="connsiteY0" fmla="*/ 88810 h 793660"/>
              <a:gd name="connsiteX1" fmla="*/ 6456362 w 6456362"/>
              <a:gd name="connsiteY1" fmla="*/ 793660 h 793660"/>
              <a:gd name="connsiteX0" fmla="*/ 0 w 6456362"/>
              <a:gd name="connsiteY0" fmla="*/ 180966 h 885816"/>
              <a:gd name="connsiteX1" fmla="*/ 6456362 w 6456362"/>
              <a:gd name="connsiteY1" fmla="*/ 885816 h 885816"/>
              <a:gd name="connsiteX0" fmla="*/ 0 w 4982360"/>
              <a:gd name="connsiteY0" fmla="*/ 177040 h 898635"/>
              <a:gd name="connsiteX1" fmla="*/ 4982360 w 4982360"/>
              <a:gd name="connsiteY1" fmla="*/ 898635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82360" h="898635">
                <a:moveTo>
                  <a:pt x="0" y="177040"/>
                </a:moveTo>
                <a:cubicBezTo>
                  <a:pt x="1916641" y="-199462"/>
                  <a:pt x="4003136" y="17043"/>
                  <a:pt x="4982360" y="898635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65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13D1E34-E516-FF30-0910-488CFEF7E7D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959A9E-DB43-5E95-0964-4D0BBA36C4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6022869-8724-702E-16B9-FDD261E63B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3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3EA4FF03-56D2-32F8-945C-E8D9C75FBE6B}"/>
              </a:ext>
            </a:extLst>
          </p:cNvPr>
          <p:cNvSpPr txBox="1">
            <a:spLocks/>
          </p:cNvSpPr>
          <p:nvPr/>
        </p:nvSpPr>
        <p:spPr>
          <a:xfrm>
            <a:off x="11457432" y="6419087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8CC95F-0247-41B6-91CF-DC97C76A7088}" type="slidenum">
              <a:rPr lang="en-US" sz="2400" smtClean="0">
                <a:latin typeface="Aptos Slab ExtraBold" panose="020B0004020202020204" pitchFamily="34" charset="0"/>
              </a:rPr>
              <a:pPr/>
              <a:t>11</a:t>
            </a:fld>
            <a:endParaRPr lang="en-US" dirty="0">
              <a:latin typeface="Aptos Slab ExtraBold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E2ED73-4B30-ACF5-4509-383A18E075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0835" y="1333617"/>
            <a:ext cx="6281165" cy="482530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DB35DE-3D41-66D2-F87F-66E232876284}"/>
              </a:ext>
            </a:extLst>
          </p:cNvPr>
          <p:cNvSpPr/>
          <p:nvPr/>
        </p:nvSpPr>
        <p:spPr>
          <a:xfrm rot="2700000">
            <a:off x="-807132" y="-1423622"/>
            <a:ext cx="3990245" cy="3990244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0245" h="3990244">
                <a:moveTo>
                  <a:pt x="0" y="3384077"/>
                </a:moveTo>
                <a:lnTo>
                  <a:pt x="3384077" y="0"/>
                </a:lnTo>
                <a:lnTo>
                  <a:pt x="3384077" y="606166"/>
                </a:lnTo>
                <a:lnTo>
                  <a:pt x="3990245" y="606166"/>
                </a:lnTo>
                <a:lnTo>
                  <a:pt x="606167" y="3990244"/>
                </a:lnTo>
                <a:lnTo>
                  <a:pt x="0" y="3384077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37701-6A27-890A-C3F2-2C802C0405EC}"/>
              </a:ext>
            </a:extLst>
          </p:cNvPr>
          <p:cNvSpPr txBox="1"/>
          <p:nvPr/>
        </p:nvSpPr>
        <p:spPr>
          <a:xfrm>
            <a:off x="135089" y="156001"/>
            <a:ext cx="39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61D8A7-385E-8218-83F5-81A21629261A}"/>
              </a:ext>
            </a:extLst>
          </p:cNvPr>
          <p:cNvSpPr txBox="1"/>
          <p:nvPr/>
        </p:nvSpPr>
        <p:spPr>
          <a:xfrm>
            <a:off x="270344" y="1250158"/>
            <a:ext cx="571897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Aptos Slab ExtraBold" panose="020B0004020202020204" pitchFamily="34" charset="0"/>
                <a:cs typeface="Times New Roman" panose="02020603050405020304" pitchFamily="18" charset="0"/>
              </a:rPr>
              <a:t>Multi-Wire Proportional Counter (MWPC)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Chamber filled with C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5 mbar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Anodes made of thin, evenly-spaced wires connected by delay lines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tuning and pile-up rejection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applied (~ 700V)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DEE089-53C9-A58E-4B34-0A98283E5B11}"/>
              </a:ext>
            </a:extLst>
          </p:cNvPr>
          <p:cNvSpPr/>
          <p:nvPr/>
        </p:nvSpPr>
        <p:spPr>
          <a:xfrm rot="16988413" flipH="1">
            <a:off x="5970468" y="1467892"/>
            <a:ext cx="1505344" cy="2109807"/>
          </a:xfrm>
          <a:custGeom>
            <a:avLst/>
            <a:gdLst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31900"/>
              <a:gd name="connsiteY0" fmla="*/ 0 h 333375"/>
              <a:gd name="connsiteX1" fmla="*/ 1231900 w 1231900"/>
              <a:gd name="connsiteY1" fmla="*/ 333375 h 333375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92560"/>
              <a:gd name="connsiteX1" fmla="*/ 1493837 w 1493837"/>
              <a:gd name="connsiteY1" fmla="*/ 447675 h 492560"/>
              <a:gd name="connsiteX0" fmla="*/ 0 w 1274762"/>
              <a:gd name="connsiteY0" fmla="*/ 0 h 1743075"/>
              <a:gd name="connsiteX1" fmla="*/ 1274762 w 1274762"/>
              <a:gd name="connsiteY1" fmla="*/ 1743075 h 1743075"/>
              <a:gd name="connsiteX0" fmla="*/ 0 w 1274762"/>
              <a:gd name="connsiteY0" fmla="*/ 0 h 1743075"/>
              <a:gd name="connsiteX1" fmla="*/ 1274762 w 1274762"/>
              <a:gd name="connsiteY1" fmla="*/ 1743075 h 1743075"/>
              <a:gd name="connsiteX0" fmla="*/ 0 w 1389328"/>
              <a:gd name="connsiteY0" fmla="*/ 0 h 1778595"/>
              <a:gd name="connsiteX1" fmla="*/ 1389328 w 1389328"/>
              <a:gd name="connsiteY1" fmla="*/ 1778595 h 1778595"/>
              <a:gd name="connsiteX0" fmla="*/ 0 w 1415367"/>
              <a:gd name="connsiteY0" fmla="*/ 0 h 2118145"/>
              <a:gd name="connsiteX1" fmla="*/ 1415367 w 1415367"/>
              <a:gd name="connsiteY1" fmla="*/ 2118145 h 2118145"/>
              <a:gd name="connsiteX0" fmla="*/ 0 w 1505344"/>
              <a:gd name="connsiteY0" fmla="*/ 0 h 2109807"/>
              <a:gd name="connsiteX1" fmla="*/ 1505344 w 1505344"/>
              <a:gd name="connsiteY1" fmla="*/ 2109807 h 210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05344" h="2109807">
                <a:moveTo>
                  <a:pt x="0" y="0"/>
                </a:moveTo>
                <a:cubicBezTo>
                  <a:pt x="40216" y="852223"/>
                  <a:pt x="907120" y="1961640"/>
                  <a:pt x="1505344" y="2109807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headEnd type="none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844F95E-C59E-F8F9-0291-E948CAFA3698}"/>
              </a:ext>
            </a:extLst>
          </p:cNvPr>
          <p:cNvSpPr/>
          <p:nvPr/>
        </p:nvSpPr>
        <p:spPr>
          <a:xfrm rot="16988413" flipH="1">
            <a:off x="3206000" y="2587244"/>
            <a:ext cx="1374735" cy="1373310"/>
          </a:xfrm>
          <a:custGeom>
            <a:avLst/>
            <a:gdLst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31900"/>
              <a:gd name="connsiteY0" fmla="*/ 0 h 333375"/>
              <a:gd name="connsiteX1" fmla="*/ 1231900 w 1231900"/>
              <a:gd name="connsiteY1" fmla="*/ 333375 h 333375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92560"/>
              <a:gd name="connsiteX1" fmla="*/ 1493837 w 1493837"/>
              <a:gd name="connsiteY1" fmla="*/ 447675 h 492560"/>
              <a:gd name="connsiteX0" fmla="*/ 0 w 1274762"/>
              <a:gd name="connsiteY0" fmla="*/ 0 h 1743075"/>
              <a:gd name="connsiteX1" fmla="*/ 1274762 w 1274762"/>
              <a:gd name="connsiteY1" fmla="*/ 1743075 h 1743075"/>
              <a:gd name="connsiteX0" fmla="*/ 0 w 1274762"/>
              <a:gd name="connsiteY0" fmla="*/ 0 h 1743075"/>
              <a:gd name="connsiteX1" fmla="*/ 1274762 w 1274762"/>
              <a:gd name="connsiteY1" fmla="*/ 1743075 h 1743075"/>
              <a:gd name="connsiteX0" fmla="*/ 0 w 1389328"/>
              <a:gd name="connsiteY0" fmla="*/ 0 h 1778595"/>
              <a:gd name="connsiteX1" fmla="*/ 1389328 w 1389328"/>
              <a:gd name="connsiteY1" fmla="*/ 1778595 h 1778595"/>
              <a:gd name="connsiteX0" fmla="*/ 0 w 1415367"/>
              <a:gd name="connsiteY0" fmla="*/ 0 h 2118145"/>
              <a:gd name="connsiteX1" fmla="*/ 1415367 w 1415367"/>
              <a:gd name="connsiteY1" fmla="*/ 2118145 h 2118145"/>
              <a:gd name="connsiteX0" fmla="*/ 0 w 1505344"/>
              <a:gd name="connsiteY0" fmla="*/ 0 h 2109807"/>
              <a:gd name="connsiteX1" fmla="*/ 1505344 w 1505344"/>
              <a:gd name="connsiteY1" fmla="*/ 2109807 h 2109807"/>
              <a:gd name="connsiteX0" fmla="*/ 66681 w 1572025"/>
              <a:gd name="connsiteY0" fmla="*/ 0 h 2109807"/>
              <a:gd name="connsiteX1" fmla="*/ 1572025 w 1572025"/>
              <a:gd name="connsiteY1" fmla="*/ 2109807 h 2109807"/>
              <a:gd name="connsiteX0" fmla="*/ 76540 w 1376333"/>
              <a:gd name="connsiteY0" fmla="*/ 0 h 1523861"/>
              <a:gd name="connsiteX1" fmla="*/ 1376333 w 1376333"/>
              <a:gd name="connsiteY1" fmla="*/ 1523861 h 1523861"/>
              <a:gd name="connsiteX0" fmla="*/ 84634 w 1384427"/>
              <a:gd name="connsiteY0" fmla="*/ 0 h 1632307"/>
              <a:gd name="connsiteX1" fmla="*/ 1384427 w 1384427"/>
              <a:gd name="connsiteY1" fmla="*/ 1523861 h 1632307"/>
              <a:gd name="connsiteX0" fmla="*/ 89366 w 1321137"/>
              <a:gd name="connsiteY0" fmla="*/ 0 h 1619539"/>
              <a:gd name="connsiteX1" fmla="*/ 1321137 w 1321137"/>
              <a:gd name="connsiteY1" fmla="*/ 1507981 h 1619539"/>
              <a:gd name="connsiteX0" fmla="*/ 98905 w 1212290"/>
              <a:gd name="connsiteY0" fmla="*/ 0 h 1378262"/>
              <a:gd name="connsiteX1" fmla="*/ 1212290 w 1212290"/>
              <a:gd name="connsiteY1" fmla="*/ 1177130 h 1378262"/>
              <a:gd name="csX0" fmla="*/ 63680 w 1780091"/>
              <a:gd name="csY0" fmla="*/ 400439 h 1157452"/>
              <a:gd name="csX1" fmla="*/ 1780091 w 1780091"/>
              <a:gd name="csY1" fmla="*/ 0 h 1157452"/>
              <a:gd name="csX0" fmla="*/ 0 w 1716411"/>
              <a:gd name="csY0" fmla="*/ 400439 h 1249829"/>
              <a:gd name="csX1" fmla="*/ 1716411 w 1716411"/>
              <a:gd name="csY1" fmla="*/ 0 h 1249829"/>
              <a:gd name="csX0" fmla="*/ 0 w 1716411"/>
              <a:gd name="csY0" fmla="*/ 400439 h 1350575"/>
              <a:gd name="csX1" fmla="*/ 1716411 w 1716411"/>
              <a:gd name="csY1" fmla="*/ 0 h 1350575"/>
              <a:gd name="csX0" fmla="*/ 0 w 1086362"/>
              <a:gd name="csY0" fmla="*/ 0 h 1717025"/>
              <a:gd name="csX1" fmla="*/ 1086362 w 1086362"/>
              <a:gd name="csY1" fmla="*/ 1292892 h 1717025"/>
              <a:gd name="csX0" fmla="*/ 236154 w 1322516"/>
              <a:gd name="csY0" fmla="*/ 0 h 2245559"/>
              <a:gd name="csX1" fmla="*/ 1322516 w 1322516"/>
              <a:gd name="csY1" fmla="*/ 1292892 h 2245559"/>
              <a:gd name="csX0" fmla="*/ 122060 w 1208422"/>
              <a:gd name="csY0" fmla="*/ 0 h 1677705"/>
              <a:gd name="csX1" fmla="*/ 1208422 w 1208422"/>
              <a:gd name="csY1" fmla="*/ 1292892 h 1677705"/>
              <a:gd name="csX0" fmla="*/ 127804 w 1214166"/>
              <a:gd name="csY0" fmla="*/ 0 h 1553594"/>
              <a:gd name="csX1" fmla="*/ 1214166 w 1214166"/>
              <a:gd name="csY1" fmla="*/ 1292892 h 1553594"/>
              <a:gd name="csX0" fmla="*/ 123882 w 1257698"/>
              <a:gd name="csY0" fmla="*/ 0 h 1464757"/>
              <a:gd name="csX1" fmla="*/ 1257698 w 1257698"/>
              <a:gd name="csY1" fmla="*/ 1161446 h 1464757"/>
              <a:gd name="csX0" fmla="*/ 114486 w 1374735"/>
              <a:gd name="csY0" fmla="*/ 0 h 1373310"/>
              <a:gd name="csX1" fmla="*/ 1374735 w 1374735"/>
              <a:gd name="csY1" fmla="*/ 1014901 h 1373310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1374735" h="1373310">
                <a:moveTo>
                  <a:pt x="114486" y="0"/>
                </a:moveTo>
                <a:cubicBezTo>
                  <a:pt x="-383122" y="1877318"/>
                  <a:pt x="872279" y="1411793"/>
                  <a:pt x="1374735" y="1014901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headEnd type="none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128B44-2C5F-CA70-92CF-2DEAC5DAFE19}"/>
              </a:ext>
            </a:extLst>
          </p:cNvPr>
          <p:cNvSpPr txBox="1"/>
          <p:nvPr/>
        </p:nvSpPr>
        <p:spPr>
          <a:xfrm>
            <a:off x="794066" y="4326732"/>
            <a:ext cx="804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1mm</a:t>
            </a:r>
            <a:endParaRPr lang="en-GB" sz="2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6D42411-3E08-1B80-6AF1-FC44919A3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7185" y="3785097"/>
            <a:ext cx="3483401" cy="26885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1EB1D-98E7-588F-268C-3CB4D50AE2E2}"/>
              </a:ext>
            </a:extLst>
          </p:cNvPr>
          <p:cNvSpPr txBox="1"/>
          <p:nvPr/>
        </p:nvSpPr>
        <p:spPr>
          <a:xfrm>
            <a:off x="4963765" y="4913918"/>
            <a:ext cx="1091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cm</a:t>
            </a:r>
            <a:endParaRPr lang="en-GB" sz="2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72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29B0829-229C-1AD6-F94D-382AB62D9F2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873C9FE-67C9-1152-3561-2796E1C5E1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4D5081-D480-D1A0-CAD2-9CA6B5DC811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2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9846DB69-6619-B8ED-A222-4922E076E4C1}"/>
              </a:ext>
            </a:extLst>
          </p:cNvPr>
          <p:cNvSpPr txBox="1">
            <a:spLocks/>
          </p:cNvSpPr>
          <p:nvPr/>
        </p:nvSpPr>
        <p:spPr>
          <a:xfrm>
            <a:off x="11457432" y="6419087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8CC95F-0247-41B6-91CF-DC97C76A7088}" type="slidenum">
              <a:rPr lang="en-US" sz="2400" smtClean="0">
                <a:latin typeface="Aptos Slab ExtraBold" panose="020B0004020202020204" pitchFamily="34" charset="0"/>
              </a:rPr>
              <a:pPr/>
              <a:t>12</a:t>
            </a:fld>
            <a:endParaRPr lang="en-US" dirty="0">
              <a:latin typeface="Aptos Slab ExtraBold" panose="020B00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5CFD1D8-245A-0EF8-C68D-BB5EA1CE11D8}"/>
              </a:ext>
            </a:extLst>
          </p:cNvPr>
          <p:cNvSpPr/>
          <p:nvPr/>
        </p:nvSpPr>
        <p:spPr>
          <a:xfrm rot="2700000">
            <a:off x="-588056" y="-1423622"/>
            <a:ext cx="3990245" cy="3990244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0245" h="3990244">
                <a:moveTo>
                  <a:pt x="0" y="3384077"/>
                </a:moveTo>
                <a:lnTo>
                  <a:pt x="3384077" y="0"/>
                </a:lnTo>
                <a:lnTo>
                  <a:pt x="3384077" y="606166"/>
                </a:lnTo>
                <a:lnTo>
                  <a:pt x="3990245" y="606166"/>
                </a:lnTo>
                <a:lnTo>
                  <a:pt x="606167" y="3990244"/>
                </a:lnTo>
                <a:lnTo>
                  <a:pt x="0" y="3384077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00F57-F8CA-C00C-D346-C5E633C50CFB}"/>
              </a:ext>
            </a:extLst>
          </p:cNvPr>
          <p:cNvSpPr txBox="1"/>
          <p:nvPr/>
        </p:nvSpPr>
        <p:spPr>
          <a:xfrm>
            <a:off x="135089" y="156001"/>
            <a:ext cx="39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212171-D62B-2788-0249-C914E49C618E}"/>
                  </a:ext>
                </a:extLst>
              </p:cNvPr>
              <p:cNvSpPr txBox="1"/>
              <p:nvPr/>
            </p:nvSpPr>
            <p:spPr>
              <a:xfrm>
                <a:off x="270345" y="1250158"/>
                <a:ext cx="7828626" cy="1585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200" dirty="0">
                    <a:latin typeface="Aptos Slab ExtraBold" panose="020B0004020202020204" pitchFamily="34" charset="0"/>
                    <a:cs typeface="Times New Roman" panose="02020603050405020304" pitchFamily="18" charset="0"/>
                  </a:rPr>
                  <a:t>Detector used in two experiments at ISS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energy resolution of the Bragg chamber around 5%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detection limit to be determined (around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𝑍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=50</m:t>
                    </m:r>
                  </m:oMath>
                </a14:m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Maximum detection rate of about 150kHz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212171-D62B-2788-0249-C914E49C6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45" y="1250158"/>
                <a:ext cx="7828626" cy="1585049"/>
              </a:xfrm>
              <a:prstGeom prst="rect">
                <a:avLst/>
              </a:prstGeom>
              <a:blipFill>
                <a:blip r:embed="rId3"/>
                <a:stretch>
                  <a:fillRect l="-1012" t="-2692" b="-6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717B139E-4316-A363-6AEA-E09ED0DB6638}"/>
              </a:ext>
            </a:extLst>
          </p:cNvPr>
          <p:cNvGrpSpPr/>
          <p:nvPr/>
        </p:nvGrpSpPr>
        <p:grpSpPr>
          <a:xfrm>
            <a:off x="9043319" y="1148331"/>
            <a:ext cx="1879356" cy="1302249"/>
            <a:chOff x="3873744" y="4419570"/>
            <a:chExt cx="1879356" cy="13022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0565EAF-61C4-A1AC-D7D3-35D9009F4F36}"/>
                </a:ext>
              </a:extLst>
            </p:cNvPr>
            <p:cNvGrpSpPr/>
            <p:nvPr/>
          </p:nvGrpSpPr>
          <p:grpSpPr>
            <a:xfrm>
              <a:off x="3873744" y="4419570"/>
              <a:ext cx="1879356" cy="400110"/>
              <a:chOff x="3873744" y="4419570"/>
              <a:chExt cx="1879356" cy="40011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EC8A53E-99E2-FED5-D148-023D6B2F0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4875" y="4619625"/>
                <a:ext cx="1038225" cy="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28556BB-135C-5B04-802C-76F7DC21ADF4}"/>
                  </a:ext>
                </a:extLst>
              </p:cNvPr>
              <p:cNvSpPr txBox="1"/>
              <p:nvPr/>
            </p:nvSpPr>
            <p:spPr>
              <a:xfrm>
                <a:off x="3873744" y="4419570"/>
                <a:ext cx="8153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129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89D66D-A66F-2323-65C5-450D518D1094}"/>
                </a:ext>
              </a:extLst>
            </p:cNvPr>
            <p:cNvGrpSpPr/>
            <p:nvPr/>
          </p:nvGrpSpPr>
          <p:grpSpPr>
            <a:xfrm>
              <a:off x="3960047" y="4870640"/>
              <a:ext cx="1793053" cy="400110"/>
              <a:chOff x="3960047" y="4785691"/>
              <a:chExt cx="1793053" cy="40011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9914B48-F89A-4B9C-9366-C5629A93F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4875" y="4985746"/>
                <a:ext cx="103822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C07028-6115-5C27-AD9C-07F3DA9F1D0A}"/>
                  </a:ext>
                </a:extLst>
              </p:cNvPr>
              <p:cNvSpPr txBox="1"/>
              <p:nvPr/>
            </p:nvSpPr>
            <p:spPr>
              <a:xfrm>
                <a:off x="3960047" y="4785691"/>
                <a:ext cx="8153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94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Rb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A6092A0-14E2-B29C-EF95-8E7E900E2339}"/>
                </a:ext>
              </a:extLst>
            </p:cNvPr>
            <p:cNvGrpSpPr/>
            <p:nvPr/>
          </p:nvGrpSpPr>
          <p:grpSpPr>
            <a:xfrm>
              <a:off x="3960047" y="5321709"/>
              <a:ext cx="1793053" cy="400110"/>
              <a:chOff x="3960047" y="5202439"/>
              <a:chExt cx="1793053" cy="40011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AE38E81-C203-9696-5E03-9D707499B7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4875" y="5419133"/>
                <a:ext cx="1038225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561591-302D-AD90-07BE-5F72D05EDF71}"/>
                  </a:ext>
                </a:extLst>
              </p:cNvPr>
              <p:cNvSpPr txBox="1"/>
              <p:nvPr/>
            </p:nvSpPr>
            <p:spPr>
              <a:xfrm>
                <a:off x="3960047" y="5202439"/>
                <a:ext cx="8153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94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Kr</a:t>
                </a: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2BAB525-DB97-631B-00E0-67D6F94B6873}"/>
              </a:ext>
            </a:extLst>
          </p:cNvPr>
          <p:cNvSpPr/>
          <p:nvPr/>
        </p:nvSpPr>
        <p:spPr>
          <a:xfrm>
            <a:off x="8871747" y="1071626"/>
            <a:ext cx="2222500" cy="145565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A1734E43-3C7B-2643-2905-947C30754BB5}"/>
              </a:ext>
            </a:extLst>
          </p:cNvPr>
          <p:cNvGrpSpPr/>
          <p:nvPr/>
        </p:nvGrpSpPr>
        <p:grpSpPr>
          <a:xfrm>
            <a:off x="5432161" y="2825468"/>
            <a:ext cx="6645148" cy="3819857"/>
            <a:chOff x="4399778" y="2289068"/>
            <a:chExt cx="8247102" cy="4740721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FA22EAF8-561B-675E-B22F-1989B71C02F0}"/>
                </a:ext>
              </a:extLst>
            </p:cNvPr>
            <p:cNvGrpSpPr/>
            <p:nvPr/>
          </p:nvGrpSpPr>
          <p:grpSpPr>
            <a:xfrm>
              <a:off x="5439177" y="2815537"/>
              <a:ext cx="6307889" cy="3352748"/>
              <a:chOff x="4985568" y="2573121"/>
              <a:chExt cx="7038367" cy="3741015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99B0B32B-209B-6D2E-F38D-D36C4531EEF9}"/>
                  </a:ext>
                </a:extLst>
              </p:cNvPr>
              <p:cNvGrpSpPr/>
              <p:nvPr/>
            </p:nvGrpSpPr>
            <p:grpSpPr>
              <a:xfrm>
                <a:off x="4988040" y="2573121"/>
                <a:ext cx="7035895" cy="3733475"/>
                <a:chOff x="4429414" y="1765300"/>
                <a:chExt cx="7859675" cy="4170593"/>
              </a:xfrm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C5619333-3C75-1A82-342A-9D87DA0BF2B6}"/>
                    </a:ext>
                  </a:extLst>
                </p:cNvPr>
                <p:cNvSpPr/>
                <p:nvPr/>
              </p:nvSpPr>
              <p:spPr>
                <a:xfrm>
                  <a:off x="4429414" y="1765300"/>
                  <a:ext cx="7376823" cy="4170593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296C0C60-083C-CC7E-6E9F-EAFB4200D0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987" t="10087" r="4807" b="10044"/>
                <a:stretch>
                  <a:fillRect/>
                </a:stretch>
              </p:blipFill>
              <p:spPr>
                <a:xfrm>
                  <a:off x="4429414" y="1773716"/>
                  <a:ext cx="7859675" cy="4162175"/>
                </a:xfrm>
                <a:prstGeom prst="rect">
                  <a:avLst/>
                </a:prstGeom>
              </p:spPr>
            </p:pic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396F3ED-CC82-3757-ACC6-BF1F65799256}"/>
                    </a:ext>
                  </a:extLst>
                </p:cNvPr>
                <p:cNvSpPr/>
                <p:nvPr/>
              </p:nvSpPr>
              <p:spPr>
                <a:xfrm>
                  <a:off x="11846300" y="1765300"/>
                  <a:ext cx="417734" cy="417059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6022F34-4BA4-F7F8-AA7A-4DB84B9A3E8A}"/>
                  </a:ext>
                </a:extLst>
              </p:cNvPr>
              <p:cNvSpPr/>
              <p:nvPr/>
            </p:nvSpPr>
            <p:spPr>
              <a:xfrm>
                <a:off x="4985568" y="2580657"/>
                <a:ext cx="6603652" cy="373347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C4ED9F0-0CB4-44D8-B642-F648A12D4D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94337" y="2967045"/>
                <a:ext cx="2071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F6D1F6F6-9F49-301F-4B71-D5CD5526CE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94337" y="3397682"/>
                <a:ext cx="2071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8A12D80-2F15-9FAC-4A66-5B730C39BC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94337" y="3838969"/>
                <a:ext cx="2071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C8F877B-CDED-67FA-E3E3-26AD061749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94337" y="4269624"/>
                <a:ext cx="2071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DEF0B51-481D-4D27-41BE-451D9C7890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94337" y="4705394"/>
                <a:ext cx="2071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ECE76D0-F2B3-B2FD-9700-9F3179FB43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94337" y="5137195"/>
                <a:ext cx="2071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3B7714BE-BFFD-3616-C2BA-D2F601001F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94337" y="5571189"/>
                <a:ext cx="2071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DC4010B2-7363-560C-5D95-4A9DFDEB53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94336" y="5997434"/>
                <a:ext cx="2071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014554F-151E-513A-72AF-64865431D9B3}"/>
                  </a:ext>
                </a:extLst>
              </p:cNvPr>
              <p:cNvGrpSpPr/>
              <p:nvPr/>
            </p:nvGrpSpPr>
            <p:grpSpPr>
              <a:xfrm>
                <a:off x="4985568" y="2720981"/>
                <a:ext cx="212703" cy="387837"/>
                <a:chOff x="4985566" y="2720975"/>
                <a:chExt cx="212703" cy="387837"/>
              </a:xfrm>
            </p:grpSpPr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A2DEBA5E-BD0A-7C67-0AFD-D9FAB0164EC0}"/>
                    </a:ext>
                  </a:extLst>
                </p:cNvPr>
                <p:cNvCxnSpPr/>
                <p:nvPr/>
              </p:nvCxnSpPr>
              <p:spPr>
                <a:xfrm>
                  <a:off x="4985566" y="2720975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C5E0DF11-8A26-9E7D-587B-7549FE56EAF3}"/>
                    </a:ext>
                  </a:extLst>
                </p:cNvPr>
                <p:cNvCxnSpPr/>
                <p:nvPr/>
              </p:nvCxnSpPr>
              <p:spPr>
                <a:xfrm>
                  <a:off x="4985566" y="2846319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B88D8C19-92CE-BD28-5E3D-38B1D4814517}"/>
                    </a:ext>
                  </a:extLst>
                </p:cNvPr>
                <p:cNvCxnSpPr/>
                <p:nvPr/>
              </p:nvCxnSpPr>
              <p:spPr>
                <a:xfrm>
                  <a:off x="4985566" y="2989749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917D5654-C497-569F-3E0E-DA00FC8389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5566" y="3108812"/>
                  <a:ext cx="21270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FC6906D8-BFA4-157D-ADE4-473B23EA11B6}"/>
                  </a:ext>
                </a:extLst>
              </p:cNvPr>
              <p:cNvGrpSpPr/>
              <p:nvPr/>
            </p:nvGrpSpPr>
            <p:grpSpPr>
              <a:xfrm>
                <a:off x="4985568" y="3254462"/>
                <a:ext cx="212703" cy="387837"/>
                <a:chOff x="4985566" y="2720975"/>
                <a:chExt cx="212703" cy="387837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EA7CF434-08E4-0063-6634-1B36D580E81A}"/>
                    </a:ext>
                  </a:extLst>
                </p:cNvPr>
                <p:cNvCxnSpPr/>
                <p:nvPr/>
              </p:nvCxnSpPr>
              <p:spPr>
                <a:xfrm>
                  <a:off x="4985566" y="2720975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F520EF34-393B-656D-1B10-A4ABCE416160}"/>
                    </a:ext>
                  </a:extLst>
                </p:cNvPr>
                <p:cNvCxnSpPr/>
                <p:nvPr/>
              </p:nvCxnSpPr>
              <p:spPr>
                <a:xfrm>
                  <a:off x="4985566" y="2846319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783B8C52-10C4-2C70-7F5A-214D588343ED}"/>
                    </a:ext>
                  </a:extLst>
                </p:cNvPr>
                <p:cNvCxnSpPr/>
                <p:nvPr/>
              </p:nvCxnSpPr>
              <p:spPr>
                <a:xfrm>
                  <a:off x="4985566" y="2989749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DAEC9DC1-9D9E-236B-3BE0-A40D4D4379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5566" y="3108812"/>
                  <a:ext cx="21270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AC5D35FC-7E50-41E9-DA1E-3C825FEBC004}"/>
                  </a:ext>
                </a:extLst>
              </p:cNvPr>
              <p:cNvGrpSpPr/>
              <p:nvPr/>
            </p:nvGrpSpPr>
            <p:grpSpPr>
              <a:xfrm>
                <a:off x="4985568" y="3782988"/>
                <a:ext cx="212703" cy="387837"/>
                <a:chOff x="4985566" y="2720975"/>
                <a:chExt cx="212703" cy="38783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4AB4E9FB-1E0A-5E0C-1D01-74605E9AD2F3}"/>
                    </a:ext>
                  </a:extLst>
                </p:cNvPr>
                <p:cNvCxnSpPr/>
                <p:nvPr/>
              </p:nvCxnSpPr>
              <p:spPr>
                <a:xfrm>
                  <a:off x="4985566" y="2720975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4BBDAAC2-3B83-1605-6571-1E6181CBC27E}"/>
                    </a:ext>
                  </a:extLst>
                </p:cNvPr>
                <p:cNvCxnSpPr/>
                <p:nvPr/>
              </p:nvCxnSpPr>
              <p:spPr>
                <a:xfrm>
                  <a:off x="4985566" y="2846319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4A3BCB0-594F-4F4A-8047-7B8EF63C4F85}"/>
                    </a:ext>
                  </a:extLst>
                </p:cNvPr>
                <p:cNvCxnSpPr/>
                <p:nvPr/>
              </p:nvCxnSpPr>
              <p:spPr>
                <a:xfrm>
                  <a:off x="4985566" y="2989749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680B7F62-BB49-A74E-E8AA-AAC84668A8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5566" y="3108812"/>
                  <a:ext cx="21270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F1E8B271-ADB6-24C6-DDA3-96DAA245AABF}"/>
                  </a:ext>
                </a:extLst>
              </p:cNvPr>
              <p:cNvGrpSpPr/>
              <p:nvPr/>
            </p:nvGrpSpPr>
            <p:grpSpPr>
              <a:xfrm>
                <a:off x="4985568" y="4317480"/>
                <a:ext cx="212703" cy="387837"/>
                <a:chOff x="4985566" y="2720975"/>
                <a:chExt cx="212703" cy="387837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D5C23685-6F1B-F74D-2F98-0EDECF22EEA2}"/>
                    </a:ext>
                  </a:extLst>
                </p:cNvPr>
                <p:cNvCxnSpPr/>
                <p:nvPr/>
              </p:nvCxnSpPr>
              <p:spPr>
                <a:xfrm>
                  <a:off x="4985566" y="2720975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A07BCA2-1A97-28BC-5B6B-F151D9F45D84}"/>
                    </a:ext>
                  </a:extLst>
                </p:cNvPr>
                <p:cNvCxnSpPr/>
                <p:nvPr/>
              </p:nvCxnSpPr>
              <p:spPr>
                <a:xfrm>
                  <a:off x="4985566" y="2846319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97712727-3DF5-C199-04EB-02F2068E48F9}"/>
                    </a:ext>
                  </a:extLst>
                </p:cNvPr>
                <p:cNvCxnSpPr/>
                <p:nvPr/>
              </p:nvCxnSpPr>
              <p:spPr>
                <a:xfrm>
                  <a:off x="4985566" y="2989749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6D795694-E0E7-CAC4-CF44-F980AD487A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5566" y="3108812"/>
                  <a:ext cx="21270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F430CF03-1D67-874D-58E1-3E32122A31EA}"/>
                  </a:ext>
                </a:extLst>
              </p:cNvPr>
              <p:cNvGrpSpPr/>
              <p:nvPr/>
            </p:nvGrpSpPr>
            <p:grpSpPr>
              <a:xfrm>
                <a:off x="4985568" y="4848253"/>
                <a:ext cx="212703" cy="392601"/>
                <a:chOff x="4985566" y="2718594"/>
                <a:chExt cx="212703" cy="392599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4F4EB671-477E-F12B-7836-930A78E0BD68}"/>
                    </a:ext>
                  </a:extLst>
                </p:cNvPr>
                <p:cNvCxnSpPr/>
                <p:nvPr/>
              </p:nvCxnSpPr>
              <p:spPr>
                <a:xfrm>
                  <a:off x="4985566" y="2718594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AE8BDDA0-4D04-F327-D338-01F77D14C2ED}"/>
                    </a:ext>
                  </a:extLst>
                </p:cNvPr>
                <p:cNvCxnSpPr/>
                <p:nvPr/>
              </p:nvCxnSpPr>
              <p:spPr>
                <a:xfrm>
                  <a:off x="4985566" y="2846319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24359024-E4D0-838D-E4ED-AEA0681F0048}"/>
                    </a:ext>
                  </a:extLst>
                </p:cNvPr>
                <p:cNvCxnSpPr/>
                <p:nvPr/>
              </p:nvCxnSpPr>
              <p:spPr>
                <a:xfrm>
                  <a:off x="4985566" y="2980225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571FD2F2-FE85-4A07-1EA3-C39EAF3AFB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5566" y="3111193"/>
                  <a:ext cx="21270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C8F04231-5C1C-D788-D426-5AC714382B80}"/>
                  </a:ext>
                </a:extLst>
              </p:cNvPr>
              <p:cNvGrpSpPr/>
              <p:nvPr/>
            </p:nvGrpSpPr>
            <p:grpSpPr>
              <a:xfrm>
                <a:off x="4985568" y="5374891"/>
                <a:ext cx="212703" cy="397362"/>
                <a:chOff x="4985566" y="2718594"/>
                <a:chExt cx="212703" cy="397361"/>
              </a:xfrm>
            </p:grpSpPr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A3DED076-061F-96BA-167D-CA2FE558572F}"/>
                    </a:ext>
                  </a:extLst>
                </p:cNvPr>
                <p:cNvCxnSpPr/>
                <p:nvPr/>
              </p:nvCxnSpPr>
              <p:spPr>
                <a:xfrm>
                  <a:off x="4985566" y="2718594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6C4B940B-3ACC-F21E-C425-66DDCC47CC92}"/>
                    </a:ext>
                  </a:extLst>
                </p:cNvPr>
                <p:cNvCxnSpPr/>
                <p:nvPr/>
              </p:nvCxnSpPr>
              <p:spPr>
                <a:xfrm>
                  <a:off x="4985566" y="2851081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A584F270-16F6-612C-C6D8-792FA2BA29FB}"/>
                    </a:ext>
                  </a:extLst>
                </p:cNvPr>
                <p:cNvCxnSpPr/>
                <p:nvPr/>
              </p:nvCxnSpPr>
              <p:spPr>
                <a:xfrm>
                  <a:off x="4985566" y="2980225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85FA1EAE-D1C8-D7F8-5D5A-A538BDC693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5566" y="3115955"/>
                  <a:ext cx="21270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720F82E-7243-932C-973B-2B8F996309B3}"/>
                  </a:ext>
                </a:extLst>
              </p:cNvPr>
              <p:cNvGrpSpPr/>
              <p:nvPr/>
            </p:nvGrpSpPr>
            <p:grpSpPr>
              <a:xfrm>
                <a:off x="4985569" y="5913053"/>
                <a:ext cx="113484" cy="261633"/>
                <a:chOff x="4985566" y="2718594"/>
                <a:chExt cx="113484" cy="261631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F3BD301C-CFF0-9156-4FCC-BC896C54B500}"/>
                    </a:ext>
                  </a:extLst>
                </p:cNvPr>
                <p:cNvCxnSpPr/>
                <p:nvPr/>
              </p:nvCxnSpPr>
              <p:spPr>
                <a:xfrm>
                  <a:off x="4985566" y="2718594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CF6C5FDD-6500-9058-0A27-C49863A79309}"/>
                    </a:ext>
                  </a:extLst>
                </p:cNvPr>
                <p:cNvCxnSpPr/>
                <p:nvPr/>
              </p:nvCxnSpPr>
              <p:spPr>
                <a:xfrm>
                  <a:off x="4985566" y="2851081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696737D7-F8EE-8AFB-E335-1A95EC123804}"/>
                    </a:ext>
                  </a:extLst>
                </p:cNvPr>
                <p:cNvCxnSpPr/>
                <p:nvPr/>
              </p:nvCxnSpPr>
              <p:spPr>
                <a:xfrm>
                  <a:off x="4985566" y="2980225"/>
                  <a:ext cx="1134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0D5B5854-7195-3CAF-F768-1823B2EAC29D}"/>
                  </a:ext>
                </a:extLst>
              </p:cNvPr>
              <p:cNvGrpSpPr/>
              <p:nvPr/>
            </p:nvGrpSpPr>
            <p:grpSpPr>
              <a:xfrm>
                <a:off x="5060159" y="6186503"/>
                <a:ext cx="528639" cy="127630"/>
                <a:chOff x="5060156" y="6186488"/>
                <a:chExt cx="528639" cy="127630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27B743FC-DB10-FAB7-E608-34A5DD1CD9C1}"/>
                    </a:ext>
                  </a:extLst>
                </p:cNvPr>
                <p:cNvCxnSpPr/>
                <p:nvPr/>
              </p:nvCxnSpPr>
              <p:spPr>
                <a:xfrm>
                  <a:off x="506015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40ADE3AD-71B7-2477-C631-C7899FFC6EC3}"/>
                    </a:ext>
                  </a:extLst>
                </p:cNvPr>
                <p:cNvCxnSpPr/>
                <p:nvPr/>
              </p:nvCxnSpPr>
              <p:spPr>
                <a:xfrm>
                  <a:off x="5188744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CA562D71-78FA-2B60-14BD-3BCC22511CEE}"/>
                    </a:ext>
                  </a:extLst>
                </p:cNvPr>
                <p:cNvCxnSpPr/>
                <p:nvPr/>
              </p:nvCxnSpPr>
              <p:spPr>
                <a:xfrm>
                  <a:off x="545782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6A659F15-A823-BD31-E3C7-078D68B75889}"/>
                    </a:ext>
                  </a:extLst>
                </p:cNvPr>
                <p:cNvCxnSpPr/>
                <p:nvPr/>
              </p:nvCxnSpPr>
              <p:spPr>
                <a:xfrm>
                  <a:off x="558879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FF299B9D-76F0-255B-12DC-C636448E62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6858" y="6186488"/>
                  <a:ext cx="0" cy="1276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247ED4D9-946D-445B-F36D-75B87D3ECD56}"/>
                  </a:ext>
                </a:extLst>
              </p:cNvPr>
              <p:cNvGrpSpPr/>
              <p:nvPr/>
            </p:nvGrpSpPr>
            <p:grpSpPr>
              <a:xfrm>
                <a:off x="5719765" y="6186503"/>
                <a:ext cx="528639" cy="127630"/>
                <a:chOff x="5060156" y="6186488"/>
                <a:chExt cx="528639" cy="127630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7006AD24-1774-83E0-1A3E-D403D4F42F60}"/>
                    </a:ext>
                  </a:extLst>
                </p:cNvPr>
                <p:cNvCxnSpPr/>
                <p:nvPr/>
              </p:nvCxnSpPr>
              <p:spPr>
                <a:xfrm>
                  <a:off x="506015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C72D9C0-D361-2F65-0717-A323D630D980}"/>
                    </a:ext>
                  </a:extLst>
                </p:cNvPr>
                <p:cNvCxnSpPr/>
                <p:nvPr/>
              </p:nvCxnSpPr>
              <p:spPr>
                <a:xfrm>
                  <a:off x="5188744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F248F2DD-4313-B438-1935-1DF8F9EC4002}"/>
                    </a:ext>
                  </a:extLst>
                </p:cNvPr>
                <p:cNvCxnSpPr/>
                <p:nvPr/>
              </p:nvCxnSpPr>
              <p:spPr>
                <a:xfrm>
                  <a:off x="545782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BE20DD3-D56C-C14C-4487-08CF407C3B91}"/>
                    </a:ext>
                  </a:extLst>
                </p:cNvPr>
                <p:cNvCxnSpPr/>
                <p:nvPr/>
              </p:nvCxnSpPr>
              <p:spPr>
                <a:xfrm>
                  <a:off x="558879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F3A594A5-7186-641B-F8BC-4E0F14C2C8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6858" y="6186488"/>
                  <a:ext cx="0" cy="1276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479421FB-3B70-D69C-8CBD-7A85D46F484C}"/>
                  </a:ext>
                </a:extLst>
              </p:cNvPr>
              <p:cNvGrpSpPr/>
              <p:nvPr/>
            </p:nvGrpSpPr>
            <p:grpSpPr>
              <a:xfrm>
                <a:off x="6379375" y="6186503"/>
                <a:ext cx="528639" cy="127630"/>
                <a:chOff x="5060156" y="6186488"/>
                <a:chExt cx="528639" cy="127630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9EC7CBBA-E9CF-16BB-FB40-F17E182E5F83}"/>
                    </a:ext>
                  </a:extLst>
                </p:cNvPr>
                <p:cNvCxnSpPr/>
                <p:nvPr/>
              </p:nvCxnSpPr>
              <p:spPr>
                <a:xfrm>
                  <a:off x="506015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149447AF-DB86-1E7F-DC57-04CDCBB00730}"/>
                    </a:ext>
                  </a:extLst>
                </p:cNvPr>
                <p:cNvCxnSpPr/>
                <p:nvPr/>
              </p:nvCxnSpPr>
              <p:spPr>
                <a:xfrm>
                  <a:off x="5188744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5FCB700D-8C71-5C09-9012-5656FECF0D44}"/>
                    </a:ext>
                  </a:extLst>
                </p:cNvPr>
                <p:cNvCxnSpPr/>
                <p:nvPr/>
              </p:nvCxnSpPr>
              <p:spPr>
                <a:xfrm>
                  <a:off x="545782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975FC59-B1F2-1F6A-3FE5-90D520B83684}"/>
                    </a:ext>
                  </a:extLst>
                </p:cNvPr>
                <p:cNvCxnSpPr/>
                <p:nvPr/>
              </p:nvCxnSpPr>
              <p:spPr>
                <a:xfrm>
                  <a:off x="558879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FAEBCAC-1741-CDF1-7B9E-C6AB59BB64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6858" y="6186488"/>
                  <a:ext cx="0" cy="1276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FE30E718-00C2-9415-6835-00BF0568C28F}"/>
                  </a:ext>
                </a:extLst>
              </p:cNvPr>
              <p:cNvGrpSpPr/>
              <p:nvPr/>
            </p:nvGrpSpPr>
            <p:grpSpPr>
              <a:xfrm>
                <a:off x="7036600" y="6186503"/>
                <a:ext cx="528639" cy="127630"/>
                <a:chOff x="5060156" y="6186488"/>
                <a:chExt cx="528639" cy="127630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281CED8-3F9F-5728-4642-C573CF49B20F}"/>
                    </a:ext>
                  </a:extLst>
                </p:cNvPr>
                <p:cNvCxnSpPr/>
                <p:nvPr/>
              </p:nvCxnSpPr>
              <p:spPr>
                <a:xfrm>
                  <a:off x="506015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6747C75A-8E18-2548-901C-F4D76656A43A}"/>
                    </a:ext>
                  </a:extLst>
                </p:cNvPr>
                <p:cNvCxnSpPr/>
                <p:nvPr/>
              </p:nvCxnSpPr>
              <p:spPr>
                <a:xfrm>
                  <a:off x="5195887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496029B7-FC19-E773-2F6E-E13C1F2F19EC}"/>
                    </a:ext>
                  </a:extLst>
                </p:cNvPr>
                <p:cNvCxnSpPr/>
                <p:nvPr/>
              </p:nvCxnSpPr>
              <p:spPr>
                <a:xfrm>
                  <a:off x="545782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BDAA33C9-18CC-7AD9-A8AC-B56C47F4F4BD}"/>
                    </a:ext>
                  </a:extLst>
                </p:cNvPr>
                <p:cNvCxnSpPr/>
                <p:nvPr/>
              </p:nvCxnSpPr>
              <p:spPr>
                <a:xfrm>
                  <a:off x="558879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29566172-87E7-512A-AE14-95828FB0D5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6858" y="6186488"/>
                  <a:ext cx="0" cy="1276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76BF744D-8C14-40A3-8708-8D65AE7E1F52}"/>
                  </a:ext>
                </a:extLst>
              </p:cNvPr>
              <p:cNvGrpSpPr/>
              <p:nvPr/>
            </p:nvGrpSpPr>
            <p:grpSpPr>
              <a:xfrm>
                <a:off x="7700966" y="6186503"/>
                <a:ext cx="528639" cy="127630"/>
                <a:chOff x="5060156" y="6186488"/>
                <a:chExt cx="528639" cy="127630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B7D41EED-3A0A-3A41-F02E-3B35A969282B}"/>
                    </a:ext>
                  </a:extLst>
                </p:cNvPr>
                <p:cNvCxnSpPr/>
                <p:nvPr/>
              </p:nvCxnSpPr>
              <p:spPr>
                <a:xfrm>
                  <a:off x="506015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5718FB06-C3E1-4F80-C896-2D8606DE6D08}"/>
                    </a:ext>
                  </a:extLst>
                </p:cNvPr>
                <p:cNvCxnSpPr/>
                <p:nvPr/>
              </p:nvCxnSpPr>
              <p:spPr>
                <a:xfrm>
                  <a:off x="5195887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7E64AF5E-BB64-3113-E623-AAE3DC648FF6}"/>
                    </a:ext>
                  </a:extLst>
                </p:cNvPr>
                <p:cNvCxnSpPr/>
                <p:nvPr/>
              </p:nvCxnSpPr>
              <p:spPr>
                <a:xfrm>
                  <a:off x="545782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754EF49C-1245-69C1-114C-009460FBBBC3}"/>
                    </a:ext>
                  </a:extLst>
                </p:cNvPr>
                <p:cNvCxnSpPr/>
                <p:nvPr/>
              </p:nvCxnSpPr>
              <p:spPr>
                <a:xfrm>
                  <a:off x="558879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894FDA47-C220-4A8E-CE8E-2DF4914196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2096" y="6186488"/>
                  <a:ext cx="0" cy="1276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02CC150B-F879-02E0-0409-AE595196EBFA}"/>
                  </a:ext>
                </a:extLst>
              </p:cNvPr>
              <p:cNvGrpSpPr/>
              <p:nvPr/>
            </p:nvGrpSpPr>
            <p:grpSpPr>
              <a:xfrm>
                <a:off x="8360575" y="6186503"/>
                <a:ext cx="528639" cy="127630"/>
                <a:chOff x="5060156" y="6186488"/>
                <a:chExt cx="528639" cy="127630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5AE95512-54BD-C6D8-3D12-F489C80DC93E}"/>
                    </a:ext>
                  </a:extLst>
                </p:cNvPr>
                <p:cNvCxnSpPr/>
                <p:nvPr/>
              </p:nvCxnSpPr>
              <p:spPr>
                <a:xfrm>
                  <a:off x="506015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241EB633-C779-B419-AE3F-5998E98752AA}"/>
                    </a:ext>
                  </a:extLst>
                </p:cNvPr>
                <p:cNvCxnSpPr/>
                <p:nvPr/>
              </p:nvCxnSpPr>
              <p:spPr>
                <a:xfrm>
                  <a:off x="5195887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FA5EE543-D023-BBB2-9301-F9172BF7D83C}"/>
                    </a:ext>
                  </a:extLst>
                </p:cNvPr>
                <p:cNvCxnSpPr/>
                <p:nvPr/>
              </p:nvCxnSpPr>
              <p:spPr>
                <a:xfrm>
                  <a:off x="545782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A9A8C9E4-4986-026F-E6D7-B9A180DD90FD}"/>
                    </a:ext>
                  </a:extLst>
                </p:cNvPr>
                <p:cNvCxnSpPr/>
                <p:nvPr/>
              </p:nvCxnSpPr>
              <p:spPr>
                <a:xfrm>
                  <a:off x="558879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1448EB89-450E-F028-A548-D9FC238C9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2096" y="6186488"/>
                  <a:ext cx="0" cy="1276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AE5E1068-31DB-3306-0030-BEBCAB94CCBD}"/>
                  </a:ext>
                </a:extLst>
              </p:cNvPr>
              <p:cNvGrpSpPr/>
              <p:nvPr/>
            </p:nvGrpSpPr>
            <p:grpSpPr>
              <a:xfrm>
                <a:off x="9022559" y="6186494"/>
                <a:ext cx="528639" cy="127630"/>
                <a:chOff x="5060156" y="6186488"/>
                <a:chExt cx="528639" cy="127630"/>
              </a:xfrm>
            </p:grpSpPr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5E35AFB5-60AB-37A0-0036-4147EB84A1C6}"/>
                    </a:ext>
                  </a:extLst>
                </p:cNvPr>
                <p:cNvCxnSpPr/>
                <p:nvPr/>
              </p:nvCxnSpPr>
              <p:spPr>
                <a:xfrm>
                  <a:off x="506015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D3306F38-F82B-4D3C-6B8B-A53A06D9B284}"/>
                    </a:ext>
                  </a:extLst>
                </p:cNvPr>
                <p:cNvCxnSpPr/>
                <p:nvPr/>
              </p:nvCxnSpPr>
              <p:spPr>
                <a:xfrm>
                  <a:off x="5195887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4F2E3798-A7AB-0ED1-4C50-8BAFC5AA55AC}"/>
                    </a:ext>
                  </a:extLst>
                </p:cNvPr>
                <p:cNvCxnSpPr/>
                <p:nvPr/>
              </p:nvCxnSpPr>
              <p:spPr>
                <a:xfrm>
                  <a:off x="545544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1A16ECFA-D283-2036-1F23-F728C5832BDC}"/>
                    </a:ext>
                  </a:extLst>
                </p:cNvPr>
                <p:cNvCxnSpPr/>
                <p:nvPr/>
              </p:nvCxnSpPr>
              <p:spPr>
                <a:xfrm>
                  <a:off x="558879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023FEAB8-32C2-ECAA-E011-2FDA0868C7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2096" y="6186488"/>
                  <a:ext cx="0" cy="1276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36F2F571-466E-89B4-8A9D-B59D2C59733F}"/>
                  </a:ext>
                </a:extLst>
              </p:cNvPr>
              <p:cNvGrpSpPr/>
              <p:nvPr/>
            </p:nvGrpSpPr>
            <p:grpSpPr>
              <a:xfrm>
                <a:off x="9677409" y="6186501"/>
                <a:ext cx="528639" cy="127630"/>
                <a:chOff x="5060156" y="6186488"/>
                <a:chExt cx="528639" cy="127630"/>
              </a:xfrm>
            </p:grpSpPr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EF823E71-67CB-0933-6694-D27249D3C207}"/>
                    </a:ext>
                  </a:extLst>
                </p:cNvPr>
                <p:cNvCxnSpPr/>
                <p:nvPr/>
              </p:nvCxnSpPr>
              <p:spPr>
                <a:xfrm>
                  <a:off x="506015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2B85DECE-09CC-2E5B-58AC-0E0068089BE7}"/>
                    </a:ext>
                  </a:extLst>
                </p:cNvPr>
                <p:cNvCxnSpPr/>
                <p:nvPr/>
              </p:nvCxnSpPr>
              <p:spPr>
                <a:xfrm>
                  <a:off x="5195887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AF85F864-9718-09C6-92F3-1A04BD3D5CCD}"/>
                    </a:ext>
                  </a:extLst>
                </p:cNvPr>
                <p:cNvCxnSpPr/>
                <p:nvPr/>
              </p:nvCxnSpPr>
              <p:spPr>
                <a:xfrm>
                  <a:off x="545544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91D0C647-2050-B150-8B51-32519275F051}"/>
                    </a:ext>
                  </a:extLst>
                </p:cNvPr>
                <p:cNvCxnSpPr/>
                <p:nvPr/>
              </p:nvCxnSpPr>
              <p:spPr>
                <a:xfrm>
                  <a:off x="558879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779F4A00-41B4-081D-BEC4-5EEE2EDCBB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2096" y="6186488"/>
                  <a:ext cx="0" cy="1276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7C5E63A7-9EB1-4A68-D705-0C3E54DE1F79}"/>
                  </a:ext>
                </a:extLst>
              </p:cNvPr>
              <p:cNvGrpSpPr/>
              <p:nvPr/>
            </p:nvGrpSpPr>
            <p:grpSpPr>
              <a:xfrm>
                <a:off x="10337014" y="6186506"/>
                <a:ext cx="528639" cy="127630"/>
                <a:chOff x="5060156" y="6186488"/>
                <a:chExt cx="528639" cy="127630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97FD5736-561B-AAB6-2894-2FEF942AC2FD}"/>
                    </a:ext>
                  </a:extLst>
                </p:cNvPr>
                <p:cNvCxnSpPr/>
                <p:nvPr/>
              </p:nvCxnSpPr>
              <p:spPr>
                <a:xfrm>
                  <a:off x="506015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58AA2456-730A-07B2-E486-0F3747C8C4D8}"/>
                    </a:ext>
                  </a:extLst>
                </p:cNvPr>
                <p:cNvCxnSpPr/>
                <p:nvPr/>
              </p:nvCxnSpPr>
              <p:spPr>
                <a:xfrm>
                  <a:off x="5195887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B6B12A08-7DDF-A2D3-3809-0C25DE4D0B49}"/>
                    </a:ext>
                  </a:extLst>
                </p:cNvPr>
                <p:cNvCxnSpPr/>
                <p:nvPr/>
              </p:nvCxnSpPr>
              <p:spPr>
                <a:xfrm>
                  <a:off x="545544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F3985169-0B0C-7E25-F1A8-09FF513093CD}"/>
                    </a:ext>
                  </a:extLst>
                </p:cNvPr>
                <p:cNvCxnSpPr/>
                <p:nvPr/>
              </p:nvCxnSpPr>
              <p:spPr>
                <a:xfrm>
                  <a:off x="558879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5C08C8BC-79A7-7084-5B81-33708A3AF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2096" y="6186488"/>
                  <a:ext cx="0" cy="1276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81A5B49A-9A11-E6A0-E38B-4A28DBDC3CC5}"/>
                  </a:ext>
                </a:extLst>
              </p:cNvPr>
              <p:cNvGrpSpPr/>
              <p:nvPr/>
            </p:nvGrpSpPr>
            <p:grpSpPr>
              <a:xfrm>
                <a:off x="10998995" y="6186488"/>
                <a:ext cx="528639" cy="127630"/>
                <a:chOff x="5060156" y="6186488"/>
                <a:chExt cx="528639" cy="127630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CA431940-5084-F448-C144-A43FEC6BCA74}"/>
                    </a:ext>
                  </a:extLst>
                </p:cNvPr>
                <p:cNvCxnSpPr/>
                <p:nvPr/>
              </p:nvCxnSpPr>
              <p:spPr>
                <a:xfrm>
                  <a:off x="5060156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9BD900D7-581E-6D58-2375-2D5E13C3E26C}"/>
                    </a:ext>
                  </a:extLst>
                </p:cNvPr>
                <p:cNvCxnSpPr/>
                <p:nvPr/>
              </p:nvCxnSpPr>
              <p:spPr>
                <a:xfrm>
                  <a:off x="5195887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C5E7D04-720E-1F07-78C6-F2486AB79221}"/>
                    </a:ext>
                  </a:extLst>
                </p:cNvPr>
                <p:cNvCxnSpPr/>
                <p:nvPr/>
              </p:nvCxnSpPr>
              <p:spPr>
                <a:xfrm>
                  <a:off x="545544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B337D3C3-ECDB-9961-30DF-785A1EF92AE5}"/>
                    </a:ext>
                  </a:extLst>
                </p:cNvPr>
                <p:cNvCxnSpPr/>
                <p:nvPr/>
              </p:nvCxnSpPr>
              <p:spPr>
                <a:xfrm>
                  <a:off x="5588795" y="6246019"/>
                  <a:ext cx="0" cy="680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A2CD6C7F-8ACB-AC15-4527-2DBBDE023C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2096" y="6186488"/>
                  <a:ext cx="0" cy="1276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9820EE-20BF-CFD5-A852-46DF8847256F}"/>
                </a:ext>
              </a:extLst>
            </p:cNvPr>
            <p:cNvSpPr txBox="1"/>
            <p:nvPr/>
          </p:nvSpPr>
          <p:spPr>
            <a:xfrm rot="16200000">
              <a:off x="3325247" y="3777228"/>
              <a:ext cx="2645628" cy="49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loss (MeV)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61F44D-D02A-3AE4-3B9C-8DBB47BFB2C7}"/>
                </a:ext>
              </a:extLst>
            </p:cNvPr>
            <p:cNvSpPr txBox="1"/>
            <p:nvPr/>
          </p:nvSpPr>
          <p:spPr>
            <a:xfrm>
              <a:off x="10063878" y="6533223"/>
              <a:ext cx="1398522" cy="496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Segment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7F8418-172E-84F7-9633-03BF19F68874}"/>
                </a:ext>
              </a:extLst>
            </p:cNvPr>
            <p:cNvSpPr txBox="1"/>
            <p:nvPr/>
          </p:nvSpPr>
          <p:spPr>
            <a:xfrm>
              <a:off x="5558128" y="6157004"/>
              <a:ext cx="359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21A3A6-8DE4-1A23-7C27-05D8B0974CE7}"/>
                </a:ext>
              </a:extLst>
            </p:cNvPr>
            <p:cNvSpPr txBox="1"/>
            <p:nvPr/>
          </p:nvSpPr>
          <p:spPr>
            <a:xfrm>
              <a:off x="6742664" y="6157004"/>
              <a:ext cx="359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2E10EB-4395-BDFB-2D83-1350A57FA0B2}"/>
                </a:ext>
              </a:extLst>
            </p:cNvPr>
            <p:cNvSpPr txBox="1"/>
            <p:nvPr/>
          </p:nvSpPr>
          <p:spPr>
            <a:xfrm>
              <a:off x="7927200" y="6157004"/>
              <a:ext cx="359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E658966-A6B6-1370-CCFF-A70F84BA2AA8}"/>
                </a:ext>
              </a:extLst>
            </p:cNvPr>
            <p:cNvSpPr txBox="1"/>
            <p:nvPr/>
          </p:nvSpPr>
          <p:spPr>
            <a:xfrm>
              <a:off x="9111736" y="6157004"/>
              <a:ext cx="359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BBC8B2-4596-8FBE-C9BC-5F8087A62326}"/>
                </a:ext>
              </a:extLst>
            </p:cNvPr>
            <p:cNvSpPr txBox="1"/>
            <p:nvPr/>
          </p:nvSpPr>
          <p:spPr>
            <a:xfrm>
              <a:off x="10888544" y="6157004"/>
              <a:ext cx="359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5ABC33F-9DF7-8E6D-EF8B-04ECD073396B}"/>
                </a:ext>
              </a:extLst>
            </p:cNvPr>
            <p:cNvSpPr txBox="1"/>
            <p:nvPr/>
          </p:nvSpPr>
          <p:spPr>
            <a:xfrm>
              <a:off x="10296272" y="6157004"/>
              <a:ext cx="359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C3880F-6F01-FDAC-959E-453054478018}"/>
                </a:ext>
              </a:extLst>
            </p:cNvPr>
            <p:cNvSpPr txBox="1"/>
            <p:nvPr/>
          </p:nvSpPr>
          <p:spPr>
            <a:xfrm>
              <a:off x="9704004" y="6157004"/>
              <a:ext cx="359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4308431-0F6C-7093-CE2F-A018240DE10B}"/>
                </a:ext>
              </a:extLst>
            </p:cNvPr>
            <p:cNvSpPr txBox="1"/>
            <p:nvPr/>
          </p:nvSpPr>
          <p:spPr>
            <a:xfrm>
              <a:off x="8519468" y="6157004"/>
              <a:ext cx="359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D9B5EE5-5231-4AB5-985B-A426517BD76C}"/>
                </a:ext>
              </a:extLst>
            </p:cNvPr>
            <p:cNvSpPr txBox="1"/>
            <p:nvPr/>
          </p:nvSpPr>
          <p:spPr>
            <a:xfrm>
              <a:off x="7334932" y="6157004"/>
              <a:ext cx="359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3FF9C4-6B93-45ED-C7D4-8EA7361CD0F3}"/>
                </a:ext>
              </a:extLst>
            </p:cNvPr>
            <p:cNvSpPr txBox="1"/>
            <p:nvPr/>
          </p:nvSpPr>
          <p:spPr>
            <a:xfrm>
              <a:off x="6150396" y="6157004"/>
              <a:ext cx="359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52B6BE-CC7A-D972-CDC4-EEAE3ABF35D6}"/>
                </a:ext>
              </a:extLst>
            </p:cNvPr>
            <p:cNvSpPr txBox="1"/>
            <p:nvPr/>
          </p:nvSpPr>
          <p:spPr>
            <a:xfrm>
              <a:off x="4828432" y="5456725"/>
              <a:ext cx="755891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D814C03-0E9F-C568-2917-F7185DDC1B73}"/>
                </a:ext>
              </a:extLst>
            </p:cNvPr>
            <p:cNvSpPr txBox="1"/>
            <p:nvPr/>
          </p:nvSpPr>
          <p:spPr>
            <a:xfrm>
              <a:off x="4828432" y="4966188"/>
              <a:ext cx="755891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3BAC3A-1BFD-40D6-A9D6-F7C482288172}"/>
                </a:ext>
              </a:extLst>
            </p:cNvPr>
            <p:cNvSpPr txBox="1"/>
            <p:nvPr/>
          </p:nvSpPr>
          <p:spPr>
            <a:xfrm>
              <a:off x="4828432" y="4495236"/>
              <a:ext cx="755891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E77A2BD-98BF-D92D-218C-9EA3D138733A}"/>
                </a:ext>
              </a:extLst>
            </p:cNvPr>
            <p:cNvSpPr txBox="1"/>
            <p:nvPr/>
          </p:nvSpPr>
          <p:spPr>
            <a:xfrm>
              <a:off x="4925673" y="4011842"/>
              <a:ext cx="561411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0EFD620-5985-D446-EC2F-C5DFDA2A7B8F}"/>
                </a:ext>
              </a:extLst>
            </p:cNvPr>
            <p:cNvSpPr txBox="1"/>
            <p:nvPr/>
          </p:nvSpPr>
          <p:spPr>
            <a:xfrm>
              <a:off x="4694253" y="3538520"/>
              <a:ext cx="890071" cy="496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E378795-6DF0-0950-3129-11040D559BEB}"/>
                </a:ext>
              </a:extLst>
            </p:cNvPr>
            <p:cNvSpPr txBox="1"/>
            <p:nvPr/>
          </p:nvSpPr>
          <p:spPr>
            <a:xfrm>
              <a:off x="4694253" y="3064274"/>
              <a:ext cx="890071" cy="496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1F54C8D-E1F0-8521-7227-5F5F697DC270}"/>
                </a:ext>
              </a:extLst>
            </p:cNvPr>
            <p:cNvSpPr txBox="1"/>
            <p:nvPr/>
          </p:nvSpPr>
          <p:spPr>
            <a:xfrm>
              <a:off x="6808043" y="2289068"/>
              <a:ext cx="3488228" cy="53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Unreacted </a:t>
              </a:r>
              <a:r>
                <a:rPr lang="en-GB" sz="2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94</a:t>
              </a:r>
              <a:r>
                <a:rPr lang="en-GB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Kr beam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C713467-D111-7B77-0891-3F8A965C1055}"/>
                </a:ext>
              </a:extLst>
            </p:cNvPr>
            <p:cNvSpPr/>
            <p:nvPr/>
          </p:nvSpPr>
          <p:spPr>
            <a:xfrm>
              <a:off x="5681347" y="3445042"/>
              <a:ext cx="4781189" cy="2222262"/>
            </a:xfrm>
            <a:custGeom>
              <a:avLst/>
              <a:gdLst>
                <a:gd name="connsiteX0" fmla="*/ 0 w 1292225"/>
                <a:gd name="connsiteY0" fmla="*/ 0 h 450850"/>
                <a:gd name="connsiteX1" fmla="*/ 1292225 w 1292225"/>
                <a:gd name="connsiteY1" fmla="*/ 450850 h 450850"/>
                <a:gd name="connsiteX0" fmla="*/ 0 w 1292225"/>
                <a:gd name="connsiteY0" fmla="*/ 0 h 450850"/>
                <a:gd name="connsiteX1" fmla="*/ 1292225 w 1292225"/>
                <a:gd name="connsiteY1" fmla="*/ 450850 h 450850"/>
                <a:gd name="connsiteX0" fmla="*/ 0 w 1231900"/>
                <a:gd name="connsiteY0" fmla="*/ 0 h 333375"/>
                <a:gd name="connsiteX1" fmla="*/ 1231900 w 1231900"/>
                <a:gd name="connsiteY1" fmla="*/ 333375 h 333375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3075502"/>
                <a:gd name="connsiteY0" fmla="*/ 0 h 233492"/>
                <a:gd name="connsiteX1" fmla="*/ 3075502 w 3075502"/>
                <a:gd name="connsiteY1" fmla="*/ 233492 h 233492"/>
                <a:gd name="connsiteX0" fmla="*/ 0 w 3075502"/>
                <a:gd name="connsiteY0" fmla="*/ 60203 h 293695"/>
                <a:gd name="connsiteX1" fmla="*/ 3075502 w 3075502"/>
                <a:gd name="connsiteY1" fmla="*/ 293695 h 293695"/>
                <a:gd name="connsiteX0" fmla="*/ 0 w 3075502"/>
                <a:gd name="connsiteY0" fmla="*/ 117200 h 350692"/>
                <a:gd name="connsiteX1" fmla="*/ 3075502 w 3075502"/>
                <a:gd name="connsiteY1" fmla="*/ 350692 h 350692"/>
                <a:gd name="connsiteX0" fmla="*/ 5426138 w 5530947"/>
                <a:gd name="connsiteY0" fmla="*/ 1353741 h 1353741"/>
                <a:gd name="connsiteX1" fmla="*/ 33915 w 5530947"/>
                <a:gd name="connsiteY1" fmla="*/ 72758 h 1353741"/>
                <a:gd name="connsiteX0" fmla="*/ 5833925 w 5933426"/>
                <a:gd name="connsiteY0" fmla="*/ 11189 h 2349706"/>
                <a:gd name="connsiteX1" fmla="*/ 32127 w 5933426"/>
                <a:gd name="connsiteY1" fmla="*/ 2349706 h 2349706"/>
                <a:gd name="connsiteX0" fmla="*/ 5801798 w 5983052"/>
                <a:gd name="connsiteY0" fmla="*/ 7822 h 2412977"/>
                <a:gd name="connsiteX1" fmla="*/ 0 w 5983052"/>
                <a:gd name="connsiteY1" fmla="*/ 2346339 h 2412977"/>
                <a:gd name="connsiteX0" fmla="*/ 5801798 w 5909147"/>
                <a:gd name="connsiteY0" fmla="*/ 0 h 2649231"/>
                <a:gd name="connsiteX1" fmla="*/ 0 w 5909147"/>
                <a:gd name="connsiteY1" fmla="*/ 2338517 h 2649231"/>
                <a:gd name="connsiteX0" fmla="*/ 6487598 w 6579385"/>
                <a:gd name="connsiteY0" fmla="*/ 0 h 2571090"/>
                <a:gd name="connsiteX1" fmla="*/ 0 w 6579385"/>
                <a:gd name="connsiteY1" fmla="*/ 2233742 h 2571090"/>
                <a:gd name="connsiteX0" fmla="*/ 1505400 w 2253125"/>
                <a:gd name="connsiteY0" fmla="*/ 0 h 2732974"/>
                <a:gd name="connsiteX1" fmla="*/ 0 w 2253125"/>
                <a:gd name="connsiteY1" fmla="*/ 2447387 h 2732974"/>
                <a:gd name="connsiteX0" fmla="*/ 1505400 w 3094694"/>
                <a:gd name="connsiteY0" fmla="*/ 81035 h 2585441"/>
                <a:gd name="connsiteX1" fmla="*/ 0 w 3094694"/>
                <a:gd name="connsiteY1" fmla="*/ 2528422 h 2585441"/>
                <a:gd name="connsiteX0" fmla="*/ 0 w 4829586"/>
                <a:gd name="connsiteY0" fmla="*/ 92244 h 2109055"/>
                <a:gd name="connsiteX1" fmla="*/ 3647714 w 4829586"/>
                <a:gd name="connsiteY1" fmla="*/ 2043975 h 2109055"/>
                <a:gd name="connsiteX0" fmla="*/ 0 w 3647714"/>
                <a:gd name="connsiteY0" fmla="*/ 224034 h 2175765"/>
                <a:gd name="connsiteX1" fmla="*/ 3647714 w 3647714"/>
                <a:gd name="connsiteY1" fmla="*/ 2175765 h 2175765"/>
                <a:gd name="csX0" fmla="*/ 0 w 4781189"/>
                <a:gd name="csY0" fmla="*/ 216671 h 2225552"/>
                <a:gd name="csX1" fmla="*/ 4781189 w 4781189"/>
                <a:gd name="csY1" fmla="*/ 2225552 h 2225552"/>
                <a:gd name="csX0" fmla="*/ 0 w 4781189"/>
                <a:gd name="csY0" fmla="*/ 253388 h 2262269"/>
                <a:gd name="csX1" fmla="*/ 4781189 w 4781189"/>
                <a:gd name="csY1" fmla="*/ 2262269 h 2262269"/>
                <a:gd name="csX0" fmla="*/ 0 w 4781189"/>
                <a:gd name="csY0" fmla="*/ 217222 h 2226103"/>
                <a:gd name="csX1" fmla="*/ 4781189 w 4781189"/>
                <a:gd name="csY1" fmla="*/ 2226103 h 2226103"/>
                <a:gd name="csX0" fmla="*/ 0 w 4781189"/>
                <a:gd name="csY0" fmla="*/ 213338 h 2222219"/>
                <a:gd name="csX1" fmla="*/ 4781189 w 4781189"/>
                <a:gd name="csY1" fmla="*/ 2222219 h 2222219"/>
                <a:gd name="csX0" fmla="*/ 0 w 4781189"/>
                <a:gd name="csY0" fmla="*/ 241304 h 2250185"/>
                <a:gd name="csX1" fmla="*/ 4781189 w 4781189"/>
                <a:gd name="csY1" fmla="*/ 2250185 h 2250185"/>
                <a:gd name="csX0" fmla="*/ 0 w 4781189"/>
                <a:gd name="csY0" fmla="*/ 213381 h 2222262"/>
                <a:gd name="csX1" fmla="*/ 4781189 w 4781189"/>
                <a:gd name="csY1" fmla="*/ 2222262 h 22222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4781189" h="2222262">
                  <a:moveTo>
                    <a:pt x="0" y="213381"/>
                  </a:moveTo>
                  <a:cubicBezTo>
                    <a:pt x="4322071" y="-432805"/>
                    <a:pt x="3984485" y="431934"/>
                    <a:pt x="4781189" y="2222262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F5599B7-E98B-F923-636E-E644CCFF9D1E}"/>
                </a:ext>
              </a:extLst>
            </p:cNvPr>
            <p:cNvSpPr/>
            <p:nvPr/>
          </p:nvSpPr>
          <p:spPr>
            <a:xfrm>
              <a:off x="5614645" y="4490244"/>
              <a:ext cx="5501914" cy="782848"/>
            </a:xfrm>
            <a:custGeom>
              <a:avLst/>
              <a:gdLst>
                <a:gd name="connsiteX0" fmla="*/ 0 w 1292225"/>
                <a:gd name="connsiteY0" fmla="*/ 0 h 450850"/>
                <a:gd name="connsiteX1" fmla="*/ 1292225 w 1292225"/>
                <a:gd name="connsiteY1" fmla="*/ 450850 h 450850"/>
                <a:gd name="connsiteX0" fmla="*/ 0 w 1292225"/>
                <a:gd name="connsiteY0" fmla="*/ 0 h 450850"/>
                <a:gd name="connsiteX1" fmla="*/ 1292225 w 1292225"/>
                <a:gd name="connsiteY1" fmla="*/ 450850 h 450850"/>
                <a:gd name="connsiteX0" fmla="*/ 0 w 1231900"/>
                <a:gd name="connsiteY0" fmla="*/ 0 h 333375"/>
                <a:gd name="connsiteX1" fmla="*/ 1231900 w 1231900"/>
                <a:gd name="connsiteY1" fmla="*/ 333375 h 333375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3075502"/>
                <a:gd name="connsiteY0" fmla="*/ 0 h 233492"/>
                <a:gd name="connsiteX1" fmla="*/ 3075502 w 3075502"/>
                <a:gd name="connsiteY1" fmla="*/ 233492 h 233492"/>
                <a:gd name="connsiteX0" fmla="*/ 0 w 3075502"/>
                <a:gd name="connsiteY0" fmla="*/ 60203 h 293695"/>
                <a:gd name="connsiteX1" fmla="*/ 3075502 w 3075502"/>
                <a:gd name="connsiteY1" fmla="*/ 293695 h 293695"/>
                <a:gd name="connsiteX0" fmla="*/ 0 w 3075502"/>
                <a:gd name="connsiteY0" fmla="*/ 117200 h 350692"/>
                <a:gd name="connsiteX1" fmla="*/ 3075502 w 3075502"/>
                <a:gd name="connsiteY1" fmla="*/ 350692 h 350692"/>
                <a:gd name="connsiteX0" fmla="*/ 5426138 w 5530947"/>
                <a:gd name="connsiteY0" fmla="*/ 1353741 h 1353741"/>
                <a:gd name="connsiteX1" fmla="*/ 33915 w 5530947"/>
                <a:gd name="connsiteY1" fmla="*/ 72758 h 1353741"/>
                <a:gd name="connsiteX0" fmla="*/ 5833925 w 5933426"/>
                <a:gd name="connsiteY0" fmla="*/ 11189 h 2349706"/>
                <a:gd name="connsiteX1" fmla="*/ 32127 w 5933426"/>
                <a:gd name="connsiteY1" fmla="*/ 2349706 h 2349706"/>
                <a:gd name="connsiteX0" fmla="*/ 5801798 w 5983052"/>
                <a:gd name="connsiteY0" fmla="*/ 7822 h 2412977"/>
                <a:gd name="connsiteX1" fmla="*/ 0 w 5983052"/>
                <a:gd name="connsiteY1" fmla="*/ 2346339 h 2412977"/>
                <a:gd name="connsiteX0" fmla="*/ 5801798 w 5909147"/>
                <a:gd name="connsiteY0" fmla="*/ 0 h 2649231"/>
                <a:gd name="connsiteX1" fmla="*/ 0 w 5909147"/>
                <a:gd name="connsiteY1" fmla="*/ 2338517 h 2649231"/>
                <a:gd name="connsiteX0" fmla="*/ 6487598 w 6579385"/>
                <a:gd name="connsiteY0" fmla="*/ 0 h 2571090"/>
                <a:gd name="connsiteX1" fmla="*/ 0 w 6579385"/>
                <a:gd name="connsiteY1" fmla="*/ 2233742 h 2571090"/>
                <a:gd name="connsiteX0" fmla="*/ 1505400 w 2253125"/>
                <a:gd name="connsiteY0" fmla="*/ 0 h 2732974"/>
                <a:gd name="connsiteX1" fmla="*/ 0 w 2253125"/>
                <a:gd name="connsiteY1" fmla="*/ 2447387 h 2732974"/>
                <a:gd name="connsiteX0" fmla="*/ 1505400 w 3094694"/>
                <a:gd name="connsiteY0" fmla="*/ 81035 h 2585441"/>
                <a:gd name="connsiteX1" fmla="*/ 0 w 3094694"/>
                <a:gd name="connsiteY1" fmla="*/ 2528422 h 2585441"/>
                <a:gd name="connsiteX0" fmla="*/ 0 w 4829586"/>
                <a:gd name="connsiteY0" fmla="*/ 92244 h 2109055"/>
                <a:gd name="connsiteX1" fmla="*/ 3647714 w 4829586"/>
                <a:gd name="connsiteY1" fmla="*/ 2043975 h 2109055"/>
                <a:gd name="connsiteX0" fmla="*/ 0 w 3647714"/>
                <a:gd name="connsiteY0" fmla="*/ 224034 h 2175765"/>
                <a:gd name="connsiteX1" fmla="*/ 3647714 w 3647714"/>
                <a:gd name="connsiteY1" fmla="*/ 2175765 h 2175765"/>
                <a:gd name="connsiteX0" fmla="*/ 0 w 4206514"/>
                <a:gd name="connsiteY0" fmla="*/ 456295 h 1411076"/>
                <a:gd name="connsiteX1" fmla="*/ 4206514 w 4206514"/>
                <a:gd name="connsiteY1" fmla="*/ 1411076 h 1411076"/>
                <a:gd name="connsiteX0" fmla="*/ 0 w 4206514"/>
                <a:gd name="connsiteY0" fmla="*/ 437657 h 1392438"/>
                <a:gd name="connsiteX1" fmla="*/ 4206514 w 4206514"/>
                <a:gd name="connsiteY1" fmla="*/ 1392438 h 1392438"/>
                <a:gd name="connsiteX0" fmla="*/ 0 w 4206514"/>
                <a:gd name="connsiteY0" fmla="*/ 372152 h 1326933"/>
                <a:gd name="connsiteX1" fmla="*/ 4206514 w 4206514"/>
                <a:gd name="connsiteY1" fmla="*/ 1326933 h 1326933"/>
                <a:gd name="connsiteX0" fmla="*/ 0 w 4225564"/>
                <a:gd name="connsiteY0" fmla="*/ 545168 h 1106249"/>
                <a:gd name="connsiteX1" fmla="*/ 4225564 w 4225564"/>
                <a:gd name="connsiteY1" fmla="*/ 1106249 h 1106249"/>
                <a:gd name="connsiteX0" fmla="*/ 0 w 4225564"/>
                <a:gd name="connsiteY0" fmla="*/ 384625 h 945706"/>
                <a:gd name="connsiteX1" fmla="*/ 4225564 w 4225564"/>
                <a:gd name="connsiteY1" fmla="*/ 945706 h 945706"/>
                <a:gd name="csX0" fmla="*/ 0 w 5501914"/>
                <a:gd name="csY0" fmla="*/ 396587 h 929093"/>
                <a:gd name="csX1" fmla="*/ 5501914 w 5501914"/>
                <a:gd name="csY1" fmla="*/ 929093 h 929093"/>
                <a:gd name="csX0" fmla="*/ 0 w 5501914"/>
                <a:gd name="csY0" fmla="*/ 455961 h 988467"/>
                <a:gd name="csX1" fmla="*/ 5501914 w 5501914"/>
                <a:gd name="csY1" fmla="*/ 988467 h 988467"/>
                <a:gd name="csX0" fmla="*/ 0 w 5501914"/>
                <a:gd name="csY0" fmla="*/ 474028 h 968434"/>
                <a:gd name="csX1" fmla="*/ 5501914 w 5501914"/>
                <a:gd name="csY1" fmla="*/ 968434 h 968434"/>
                <a:gd name="csX0" fmla="*/ 0 w 5501914"/>
                <a:gd name="csY0" fmla="*/ 288442 h 782848"/>
                <a:gd name="csX1" fmla="*/ 5501914 w 5501914"/>
                <a:gd name="csY1" fmla="*/ 782848 h 7828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5501914" h="782848">
                  <a:moveTo>
                    <a:pt x="0" y="288442"/>
                  </a:moveTo>
                  <a:cubicBezTo>
                    <a:pt x="4064896" y="299481"/>
                    <a:pt x="4949685" y="-626480"/>
                    <a:pt x="5501914" y="78284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E389C5F-96DD-5F02-564E-02DE045491D0}"/>
                </a:ext>
              </a:extLst>
            </p:cNvPr>
            <p:cNvSpPr/>
            <p:nvPr/>
          </p:nvSpPr>
          <p:spPr>
            <a:xfrm>
              <a:off x="5624170" y="4522038"/>
              <a:ext cx="5378089" cy="1106653"/>
            </a:xfrm>
            <a:custGeom>
              <a:avLst/>
              <a:gdLst>
                <a:gd name="connsiteX0" fmla="*/ 0 w 1292225"/>
                <a:gd name="connsiteY0" fmla="*/ 0 h 450850"/>
                <a:gd name="connsiteX1" fmla="*/ 1292225 w 1292225"/>
                <a:gd name="connsiteY1" fmla="*/ 450850 h 450850"/>
                <a:gd name="connsiteX0" fmla="*/ 0 w 1292225"/>
                <a:gd name="connsiteY0" fmla="*/ 0 h 450850"/>
                <a:gd name="connsiteX1" fmla="*/ 1292225 w 1292225"/>
                <a:gd name="connsiteY1" fmla="*/ 450850 h 450850"/>
                <a:gd name="connsiteX0" fmla="*/ 0 w 1231900"/>
                <a:gd name="connsiteY0" fmla="*/ 0 h 333375"/>
                <a:gd name="connsiteX1" fmla="*/ 1231900 w 1231900"/>
                <a:gd name="connsiteY1" fmla="*/ 333375 h 333375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3075502"/>
                <a:gd name="connsiteY0" fmla="*/ 0 h 233492"/>
                <a:gd name="connsiteX1" fmla="*/ 3075502 w 3075502"/>
                <a:gd name="connsiteY1" fmla="*/ 233492 h 233492"/>
                <a:gd name="connsiteX0" fmla="*/ 0 w 3075502"/>
                <a:gd name="connsiteY0" fmla="*/ 60203 h 293695"/>
                <a:gd name="connsiteX1" fmla="*/ 3075502 w 3075502"/>
                <a:gd name="connsiteY1" fmla="*/ 293695 h 293695"/>
                <a:gd name="connsiteX0" fmla="*/ 0 w 3075502"/>
                <a:gd name="connsiteY0" fmla="*/ 117200 h 350692"/>
                <a:gd name="connsiteX1" fmla="*/ 3075502 w 3075502"/>
                <a:gd name="connsiteY1" fmla="*/ 350692 h 350692"/>
                <a:gd name="connsiteX0" fmla="*/ 5426138 w 5530947"/>
                <a:gd name="connsiteY0" fmla="*/ 1353741 h 1353741"/>
                <a:gd name="connsiteX1" fmla="*/ 33915 w 5530947"/>
                <a:gd name="connsiteY1" fmla="*/ 72758 h 1353741"/>
                <a:gd name="connsiteX0" fmla="*/ 5833925 w 5933426"/>
                <a:gd name="connsiteY0" fmla="*/ 11189 h 2349706"/>
                <a:gd name="connsiteX1" fmla="*/ 32127 w 5933426"/>
                <a:gd name="connsiteY1" fmla="*/ 2349706 h 2349706"/>
                <a:gd name="connsiteX0" fmla="*/ 5801798 w 5983052"/>
                <a:gd name="connsiteY0" fmla="*/ 7822 h 2412977"/>
                <a:gd name="connsiteX1" fmla="*/ 0 w 5983052"/>
                <a:gd name="connsiteY1" fmla="*/ 2346339 h 2412977"/>
                <a:gd name="connsiteX0" fmla="*/ 5801798 w 5909147"/>
                <a:gd name="connsiteY0" fmla="*/ 0 h 2649231"/>
                <a:gd name="connsiteX1" fmla="*/ 0 w 5909147"/>
                <a:gd name="connsiteY1" fmla="*/ 2338517 h 2649231"/>
                <a:gd name="connsiteX0" fmla="*/ 6487598 w 6579385"/>
                <a:gd name="connsiteY0" fmla="*/ 0 h 2571090"/>
                <a:gd name="connsiteX1" fmla="*/ 0 w 6579385"/>
                <a:gd name="connsiteY1" fmla="*/ 2233742 h 2571090"/>
                <a:gd name="connsiteX0" fmla="*/ 1505400 w 2253125"/>
                <a:gd name="connsiteY0" fmla="*/ 0 h 2732974"/>
                <a:gd name="connsiteX1" fmla="*/ 0 w 2253125"/>
                <a:gd name="connsiteY1" fmla="*/ 2447387 h 2732974"/>
                <a:gd name="connsiteX0" fmla="*/ 1505400 w 3094694"/>
                <a:gd name="connsiteY0" fmla="*/ 81035 h 2585441"/>
                <a:gd name="connsiteX1" fmla="*/ 0 w 3094694"/>
                <a:gd name="connsiteY1" fmla="*/ 2528422 h 2585441"/>
                <a:gd name="connsiteX0" fmla="*/ 0 w 4829586"/>
                <a:gd name="connsiteY0" fmla="*/ 92244 h 2109055"/>
                <a:gd name="connsiteX1" fmla="*/ 3647714 w 4829586"/>
                <a:gd name="connsiteY1" fmla="*/ 2043975 h 2109055"/>
                <a:gd name="connsiteX0" fmla="*/ 0 w 3647714"/>
                <a:gd name="connsiteY0" fmla="*/ 224034 h 2175765"/>
                <a:gd name="connsiteX1" fmla="*/ 3647714 w 3647714"/>
                <a:gd name="connsiteY1" fmla="*/ 2175765 h 2175765"/>
                <a:gd name="connsiteX0" fmla="*/ 0 w 4206514"/>
                <a:gd name="connsiteY0" fmla="*/ 456295 h 1411076"/>
                <a:gd name="connsiteX1" fmla="*/ 4206514 w 4206514"/>
                <a:gd name="connsiteY1" fmla="*/ 1411076 h 1411076"/>
                <a:gd name="connsiteX0" fmla="*/ 0 w 4206514"/>
                <a:gd name="connsiteY0" fmla="*/ 437657 h 1392438"/>
                <a:gd name="connsiteX1" fmla="*/ 4206514 w 4206514"/>
                <a:gd name="connsiteY1" fmla="*/ 1392438 h 1392438"/>
                <a:gd name="connsiteX0" fmla="*/ 0 w 4206514"/>
                <a:gd name="connsiteY0" fmla="*/ 372152 h 1326933"/>
                <a:gd name="connsiteX1" fmla="*/ 4206514 w 4206514"/>
                <a:gd name="connsiteY1" fmla="*/ 1326933 h 1326933"/>
                <a:gd name="csX0" fmla="*/ 0 w 5387614"/>
                <a:gd name="csY0" fmla="*/ 397485 h 1285591"/>
                <a:gd name="csX1" fmla="*/ 5387614 w 5387614"/>
                <a:gd name="csY1" fmla="*/ 1285591 h 1285591"/>
                <a:gd name="csX0" fmla="*/ 0 w 5387614"/>
                <a:gd name="csY0" fmla="*/ 388572 h 1276678"/>
                <a:gd name="csX1" fmla="*/ 5387614 w 5387614"/>
                <a:gd name="csY1" fmla="*/ 1276678 h 1276678"/>
                <a:gd name="csX0" fmla="*/ 0 w 5378089"/>
                <a:gd name="csY0" fmla="*/ 399742 h 1259273"/>
                <a:gd name="csX1" fmla="*/ 5378089 w 5378089"/>
                <a:gd name="csY1" fmla="*/ 1259273 h 1259273"/>
                <a:gd name="csX0" fmla="*/ 0 w 5378089"/>
                <a:gd name="csY0" fmla="*/ 185166 h 1044697"/>
                <a:gd name="csX1" fmla="*/ 5378089 w 5378089"/>
                <a:gd name="csY1" fmla="*/ 1044697 h 1044697"/>
                <a:gd name="csX0" fmla="*/ 0 w 5378089"/>
                <a:gd name="csY0" fmla="*/ 253966 h 1113497"/>
                <a:gd name="csX1" fmla="*/ 5378089 w 5378089"/>
                <a:gd name="csY1" fmla="*/ 1113497 h 1113497"/>
                <a:gd name="csX0" fmla="*/ 0 w 5378089"/>
                <a:gd name="csY0" fmla="*/ 247122 h 1106653"/>
                <a:gd name="csX1" fmla="*/ 5378089 w 5378089"/>
                <a:gd name="csY1" fmla="*/ 1106653 h 11066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5378089" h="1106653">
                  <a:moveTo>
                    <a:pt x="0" y="247122"/>
                  </a:moveTo>
                  <a:cubicBezTo>
                    <a:pt x="3674371" y="286736"/>
                    <a:pt x="5016360" y="-734475"/>
                    <a:pt x="5378089" y="110665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FDF8EF44-3235-699D-B05F-E2517994F603}"/>
                </a:ext>
              </a:extLst>
            </p:cNvPr>
            <p:cNvSpPr txBox="1"/>
            <p:nvPr/>
          </p:nvSpPr>
          <p:spPr>
            <a:xfrm>
              <a:off x="11678648" y="5646715"/>
              <a:ext cx="616398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3923BEA-1891-20FE-B0BB-084A78BFDBCD}"/>
                </a:ext>
              </a:extLst>
            </p:cNvPr>
            <p:cNvSpPr txBox="1"/>
            <p:nvPr/>
          </p:nvSpPr>
          <p:spPr>
            <a:xfrm>
              <a:off x="11678648" y="5265222"/>
              <a:ext cx="616398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D7373FC8-70EC-9C8C-CADA-B74D502D0BD7}"/>
                </a:ext>
              </a:extLst>
            </p:cNvPr>
            <p:cNvSpPr txBox="1"/>
            <p:nvPr/>
          </p:nvSpPr>
          <p:spPr>
            <a:xfrm>
              <a:off x="11678648" y="4877017"/>
              <a:ext cx="616398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FDC7C0BE-C1EF-46DB-A835-BDE773AF6E4F}"/>
                </a:ext>
              </a:extLst>
            </p:cNvPr>
            <p:cNvSpPr txBox="1"/>
            <p:nvPr/>
          </p:nvSpPr>
          <p:spPr>
            <a:xfrm>
              <a:off x="11678648" y="4490710"/>
              <a:ext cx="616398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A6782475-6D81-5E59-7820-A3D2A359DBC3}"/>
                </a:ext>
              </a:extLst>
            </p:cNvPr>
            <p:cNvSpPr txBox="1"/>
            <p:nvPr/>
          </p:nvSpPr>
          <p:spPr>
            <a:xfrm>
              <a:off x="11678648" y="4100185"/>
              <a:ext cx="616398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9D68154F-409D-5399-29B0-2A4C214422DD}"/>
                </a:ext>
              </a:extLst>
            </p:cNvPr>
            <p:cNvSpPr txBox="1"/>
            <p:nvPr/>
          </p:nvSpPr>
          <p:spPr>
            <a:xfrm>
              <a:off x="11678648" y="3703485"/>
              <a:ext cx="616398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6210077A-59B1-270E-BD9D-641A860464EC}"/>
                </a:ext>
              </a:extLst>
            </p:cNvPr>
            <p:cNvSpPr txBox="1"/>
            <p:nvPr/>
          </p:nvSpPr>
          <p:spPr>
            <a:xfrm>
              <a:off x="11678648" y="3322099"/>
              <a:ext cx="616398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D8526F2C-5DC5-026A-505A-51BAD410A6D8}"/>
                </a:ext>
              </a:extLst>
            </p:cNvPr>
            <p:cNvSpPr txBox="1"/>
            <p:nvPr/>
          </p:nvSpPr>
          <p:spPr>
            <a:xfrm>
              <a:off x="11678648" y="2931989"/>
              <a:ext cx="616398" cy="47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337815E7-C533-2E85-2E62-AF770C82E28F}"/>
                </a:ext>
              </a:extLst>
            </p:cNvPr>
            <p:cNvSpPr txBox="1"/>
            <p:nvPr/>
          </p:nvSpPr>
          <p:spPr>
            <a:xfrm rot="16200000">
              <a:off x="11811832" y="3022923"/>
              <a:ext cx="1173532" cy="49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Counts</a:t>
              </a:r>
            </a:p>
          </p:txBody>
        </p:sp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49F342DD-B538-B1C2-9052-B3EC56EFE167}"/>
              </a:ext>
            </a:extLst>
          </p:cNvPr>
          <p:cNvGrpSpPr/>
          <p:nvPr/>
        </p:nvGrpSpPr>
        <p:grpSpPr>
          <a:xfrm>
            <a:off x="272777" y="2819526"/>
            <a:ext cx="5323989" cy="3834677"/>
            <a:chOff x="272777" y="2737574"/>
            <a:chExt cx="5323989" cy="3834677"/>
          </a:xfrm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7F95B427-B68A-4DF9-A247-99E280CFCF49}"/>
                </a:ext>
              </a:extLst>
            </p:cNvPr>
            <p:cNvGrpSpPr/>
            <p:nvPr/>
          </p:nvGrpSpPr>
          <p:grpSpPr>
            <a:xfrm>
              <a:off x="272777" y="2981999"/>
              <a:ext cx="5323989" cy="3590252"/>
              <a:chOff x="-200054" y="2949507"/>
              <a:chExt cx="5531312" cy="3730062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720C7499-CF72-0580-B791-5A34686F8356}"/>
                  </a:ext>
                </a:extLst>
              </p:cNvPr>
              <p:cNvGrpSpPr/>
              <p:nvPr/>
            </p:nvGrpSpPr>
            <p:grpSpPr>
              <a:xfrm>
                <a:off x="169660" y="3135973"/>
                <a:ext cx="5161598" cy="3543596"/>
                <a:chOff x="-417399" y="2828749"/>
                <a:chExt cx="6080082" cy="4174164"/>
              </a:xfrm>
            </p:grpSpPr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EC910605-C023-E8C1-3525-149BC56FD9DC}"/>
                    </a:ext>
                  </a:extLst>
                </p:cNvPr>
                <p:cNvSpPr/>
                <p:nvPr/>
              </p:nvSpPr>
              <p:spPr>
                <a:xfrm>
                  <a:off x="213660" y="2828749"/>
                  <a:ext cx="4927964" cy="33012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14" name="Picture 213">
                  <a:extLst>
                    <a:ext uri="{FF2B5EF4-FFF2-40B4-BE49-F238E27FC236}">
                      <a16:creationId xmlns:a16="http://schemas.microsoft.com/office/drawing/2014/main" id="{90C0A710-F57E-5313-662B-157A43C586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949" t="10739" r="9736" b="10101"/>
                <a:stretch>
                  <a:fillRect/>
                </a:stretch>
              </p:blipFill>
              <p:spPr>
                <a:xfrm>
                  <a:off x="213659" y="2847338"/>
                  <a:ext cx="4945475" cy="3289145"/>
                </a:xfrm>
                <a:prstGeom prst="rect">
                  <a:avLst/>
                </a:prstGeom>
              </p:spPr>
            </p:pic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A6E3FF81-4093-43E5-6373-D12F0BEC2F4F}"/>
                    </a:ext>
                  </a:extLst>
                </p:cNvPr>
                <p:cNvSpPr/>
                <p:nvPr/>
              </p:nvSpPr>
              <p:spPr>
                <a:xfrm>
                  <a:off x="213660" y="2835208"/>
                  <a:ext cx="4927964" cy="330127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7CCEDD27-DCC5-0CC6-C928-AC66DE2C2246}"/>
                    </a:ext>
                  </a:extLst>
                </p:cNvPr>
                <p:cNvCxnSpPr/>
                <p:nvPr/>
              </p:nvCxnSpPr>
              <p:spPr>
                <a:xfrm>
                  <a:off x="213660" y="2969389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0572E093-673A-FAA6-3C38-4C28CE0C35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3660" y="3088000"/>
                  <a:ext cx="19062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8D06EB6F-0C88-1C38-F373-6B346A46284A}"/>
                    </a:ext>
                  </a:extLst>
                </p:cNvPr>
                <p:cNvCxnSpPr/>
                <p:nvPr/>
              </p:nvCxnSpPr>
              <p:spPr>
                <a:xfrm>
                  <a:off x="213660" y="3212277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25C6071F-2732-914E-B050-CB97C6F47669}"/>
                    </a:ext>
                  </a:extLst>
                </p:cNvPr>
                <p:cNvCxnSpPr/>
                <p:nvPr/>
              </p:nvCxnSpPr>
              <p:spPr>
                <a:xfrm>
                  <a:off x="213660" y="3333721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E5577688-A049-6256-0984-07DD5A7E6F32}"/>
                    </a:ext>
                  </a:extLst>
                </p:cNvPr>
                <p:cNvCxnSpPr/>
                <p:nvPr/>
              </p:nvCxnSpPr>
              <p:spPr>
                <a:xfrm>
                  <a:off x="213660" y="3457157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7A5832D5-88EF-F05D-6C3D-F2235A8A8324}"/>
                    </a:ext>
                  </a:extLst>
                </p:cNvPr>
                <p:cNvCxnSpPr/>
                <p:nvPr/>
              </p:nvCxnSpPr>
              <p:spPr>
                <a:xfrm>
                  <a:off x="213660" y="3578601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729D93B4-1C41-CE48-CBFA-EFE8CF8AFE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3660" y="3695218"/>
                  <a:ext cx="19062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155F567B-B81E-1C32-2768-466F6D607CD7}"/>
                    </a:ext>
                  </a:extLst>
                </p:cNvPr>
                <p:cNvCxnSpPr/>
                <p:nvPr/>
              </p:nvCxnSpPr>
              <p:spPr>
                <a:xfrm>
                  <a:off x="213660" y="3819495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A0E903C7-5751-2021-D436-666CC5DD0570}"/>
                    </a:ext>
                  </a:extLst>
                </p:cNvPr>
                <p:cNvCxnSpPr/>
                <p:nvPr/>
              </p:nvCxnSpPr>
              <p:spPr>
                <a:xfrm>
                  <a:off x="213660" y="3940939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0847849E-2E12-680F-2899-9BC0B84F21B4}"/>
                    </a:ext>
                  </a:extLst>
                </p:cNvPr>
                <p:cNvCxnSpPr/>
                <p:nvPr/>
              </p:nvCxnSpPr>
              <p:spPr>
                <a:xfrm>
                  <a:off x="213660" y="4064375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93D1DBE6-088A-5D50-76EE-5E1820FB60B6}"/>
                    </a:ext>
                  </a:extLst>
                </p:cNvPr>
                <p:cNvCxnSpPr/>
                <p:nvPr/>
              </p:nvCxnSpPr>
              <p:spPr>
                <a:xfrm>
                  <a:off x="213660" y="4185819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90B08F99-80F7-DE97-B689-8DEB1CCD54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3660" y="4309579"/>
                  <a:ext cx="19062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>
                  <a:extLst>
                    <a:ext uri="{FF2B5EF4-FFF2-40B4-BE49-F238E27FC236}">
                      <a16:creationId xmlns:a16="http://schemas.microsoft.com/office/drawing/2014/main" id="{2556A477-535C-3B4F-3ACF-D20EFD082DED}"/>
                    </a:ext>
                  </a:extLst>
                </p:cNvPr>
                <p:cNvCxnSpPr/>
                <p:nvPr/>
              </p:nvCxnSpPr>
              <p:spPr>
                <a:xfrm>
                  <a:off x="213660" y="4433856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0CE1D3AA-3021-D9F6-CDC9-95B9F008E067}"/>
                    </a:ext>
                  </a:extLst>
                </p:cNvPr>
                <p:cNvCxnSpPr/>
                <p:nvPr/>
              </p:nvCxnSpPr>
              <p:spPr>
                <a:xfrm>
                  <a:off x="213660" y="4557681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86CCD109-2D02-B92E-F9AD-C144C04202F2}"/>
                    </a:ext>
                  </a:extLst>
                </p:cNvPr>
                <p:cNvCxnSpPr/>
                <p:nvPr/>
              </p:nvCxnSpPr>
              <p:spPr>
                <a:xfrm>
                  <a:off x="213660" y="4671593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66183495-8DAA-E6C6-B684-AEA7B2C1D68A}"/>
                    </a:ext>
                  </a:extLst>
                </p:cNvPr>
                <p:cNvCxnSpPr/>
                <p:nvPr/>
              </p:nvCxnSpPr>
              <p:spPr>
                <a:xfrm>
                  <a:off x="213660" y="4795418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>
                  <a:extLst>
                    <a:ext uri="{FF2B5EF4-FFF2-40B4-BE49-F238E27FC236}">
                      <a16:creationId xmlns:a16="http://schemas.microsoft.com/office/drawing/2014/main" id="{0DBE24D8-8980-3FB0-44CE-F93144CF7A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3660" y="4919179"/>
                  <a:ext cx="19062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>
                  <a:extLst>
                    <a:ext uri="{FF2B5EF4-FFF2-40B4-BE49-F238E27FC236}">
                      <a16:creationId xmlns:a16="http://schemas.microsoft.com/office/drawing/2014/main" id="{3AB169E8-7B12-58F1-9FCD-6A4AED1942A7}"/>
                    </a:ext>
                  </a:extLst>
                </p:cNvPr>
                <p:cNvCxnSpPr/>
                <p:nvPr/>
              </p:nvCxnSpPr>
              <p:spPr>
                <a:xfrm>
                  <a:off x="213660" y="5041075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Connector 270">
                  <a:extLst>
                    <a:ext uri="{FF2B5EF4-FFF2-40B4-BE49-F238E27FC236}">
                      <a16:creationId xmlns:a16="http://schemas.microsoft.com/office/drawing/2014/main" id="{31123013-5E5F-6444-334D-73383141F0F0}"/>
                    </a:ext>
                  </a:extLst>
                </p:cNvPr>
                <p:cNvCxnSpPr/>
                <p:nvPr/>
              </p:nvCxnSpPr>
              <p:spPr>
                <a:xfrm>
                  <a:off x="213660" y="5164900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F65D5B98-1F51-34D7-5131-9571331CBE6F}"/>
                    </a:ext>
                  </a:extLst>
                </p:cNvPr>
                <p:cNvCxnSpPr/>
                <p:nvPr/>
              </p:nvCxnSpPr>
              <p:spPr>
                <a:xfrm>
                  <a:off x="213660" y="5288336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7F77AD55-FE68-1894-0F25-08F1D9C8D37E}"/>
                    </a:ext>
                  </a:extLst>
                </p:cNvPr>
                <p:cNvCxnSpPr/>
                <p:nvPr/>
              </p:nvCxnSpPr>
              <p:spPr>
                <a:xfrm>
                  <a:off x="213660" y="5409780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B8549221-AF8D-45AC-8BAC-36401971DD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3660" y="5533540"/>
                  <a:ext cx="19062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id="{7761DF73-E694-05AC-3972-CA6E61C9092C}"/>
                    </a:ext>
                  </a:extLst>
                </p:cNvPr>
                <p:cNvCxnSpPr/>
                <p:nvPr/>
              </p:nvCxnSpPr>
              <p:spPr>
                <a:xfrm>
                  <a:off x="213660" y="5648293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67A275EF-E844-9741-DF1D-68AFE5CE0338}"/>
                    </a:ext>
                  </a:extLst>
                </p:cNvPr>
                <p:cNvCxnSpPr/>
                <p:nvPr/>
              </p:nvCxnSpPr>
              <p:spPr>
                <a:xfrm>
                  <a:off x="213660" y="5772118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A7056A01-AF5F-12FC-2A83-F365D9CB758C}"/>
                    </a:ext>
                  </a:extLst>
                </p:cNvPr>
                <p:cNvCxnSpPr/>
                <p:nvPr/>
              </p:nvCxnSpPr>
              <p:spPr>
                <a:xfrm>
                  <a:off x="213660" y="5895554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88AF2939-03D1-6D3B-C194-2CEE24056761}"/>
                    </a:ext>
                  </a:extLst>
                </p:cNvPr>
                <p:cNvCxnSpPr/>
                <p:nvPr/>
              </p:nvCxnSpPr>
              <p:spPr>
                <a:xfrm>
                  <a:off x="213660" y="6021760"/>
                  <a:ext cx="1017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9BD329A0-79F1-76D1-90A3-A176A8A4B0A6}"/>
                    </a:ext>
                  </a:extLst>
                </p:cNvPr>
                <p:cNvSpPr txBox="1"/>
                <p:nvPr/>
              </p:nvSpPr>
              <p:spPr>
                <a:xfrm>
                  <a:off x="829295" y="6157004"/>
                  <a:ext cx="747503" cy="4713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E7E06A29-BC2B-1F5F-F1B6-61A44F5746B0}"/>
                    </a:ext>
                  </a:extLst>
                </p:cNvPr>
                <p:cNvCxnSpPr/>
                <p:nvPr/>
              </p:nvCxnSpPr>
              <p:spPr>
                <a:xfrm flipV="1">
                  <a:off x="472281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ECB11E01-2E6E-D956-7352-072FFD4F2275}"/>
                    </a:ext>
                  </a:extLst>
                </p:cNvPr>
                <p:cNvCxnSpPr/>
                <p:nvPr/>
              </p:nvCxnSpPr>
              <p:spPr>
                <a:xfrm flipV="1">
                  <a:off x="712787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214C65C8-99A8-3BF2-304C-63462C263B1B}"/>
                    </a:ext>
                  </a:extLst>
                </p:cNvPr>
                <p:cNvCxnSpPr/>
                <p:nvPr/>
              </p:nvCxnSpPr>
              <p:spPr>
                <a:xfrm flipV="1">
                  <a:off x="958056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A42220C5-6ABA-004B-9C93-B4F66CEDE2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03324" y="6021760"/>
                  <a:ext cx="0" cy="1058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607E923-8F0F-38AF-37A5-243089D9A63E}"/>
                    </a:ext>
                  </a:extLst>
                </p:cNvPr>
                <p:cNvCxnSpPr/>
                <p:nvPr/>
              </p:nvCxnSpPr>
              <p:spPr>
                <a:xfrm flipV="1">
                  <a:off x="1450975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D6B9ED61-57AD-DA84-3332-B1A2DD48FC39}"/>
                    </a:ext>
                  </a:extLst>
                </p:cNvPr>
                <p:cNvCxnSpPr/>
                <p:nvPr/>
              </p:nvCxnSpPr>
              <p:spPr>
                <a:xfrm flipV="1">
                  <a:off x="1696243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FE88E779-17CE-F304-5B1E-8602E8CFC964}"/>
                    </a:ext>
                  </a:extLst>
                </p:cNvPr>
                <p:cNvCxnSpPr/>
                <p:nvPr/>
              </p:nvCxnSpPr>
              <p:spPr>
                <a:xfrm flipV="1">
                  <a:off x="1943893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>
                  <a:extLst>
                    <a:ext uri="{FF2B5EF4-FFF2-40B4-BE49-F238E27FC236}">
                      <a16:creationId xmlns:a16="http://schemas.microsoft.com/office/drawing/2014/main" id="{7D4D4AFB-3E32-31FA-F5EB-6246B37C57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82018" y="6021760"/>
                  <a:ext cx="0" cy="1058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041D908C-D2D7-8B73-0865-3667A743EB6D}"/>
                    </a:ext>
                  </a:extLst>
                </p:cNvPr>
                <p:cNvCxnSpPr/>
                <p:nvPr/>
              </p:nvCxnSpPr>
              <p:spPr>
                <a:xfrm flipV="1">
                  <a:off x="2429669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id="{58E68A85-AE7C-4B63-2B24-62D8A9C362F1}"/>
                    </a:ext>
                  </a:extLst>
                </p:cNvPr>
                <p:cNvCxnSpPr/>
                <p:nvPr/>
              </p:nvCxnSpPr>
              <p:spPr>
                <a:xfrm flipV="1">
                  <a:off x="2674937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4D71CE02-E236-B977-977D-96D63370FFD0}"/>
                    </a:ext>
                  </a:extLst>
                </p:cNvPr>
                <p:cNvCxnSpPr/>
                <p:nvPr/>
              </p:nvCxnSpPr>
              <p:spPr>
                <a:xfrm flipV="1">
                  <a:off x="2922587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04B3BC0E-B8A3-9F1C-7230-2CC4FE2C5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67855" y="6021760"/>
                  <a:ext cx="0" cy="1058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596D095B-A855-A732-9B56-A768E2EAD006}"/>
                    </a:ext>
                  </a:extLst>
                </p:cNvPr>
                <p:cNvCxnSpPr/>
                <p:nvPr/>
              </p:nvCxnSpPr>
              <p:spPr>
                <a:xfrm flipV="1">
                  <a:off x="3404393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61B564ED-22AD-210B-B56C-DD87C0AC7CD2}"/>
                    </a:ext>
                  </a:extLst>
                </p:cNvPr>
                <p:cNvCxnSpPr/>
                <p:nvPr/>
              </p:nvCxnSpPr>
              <p:spPr>
                <a:xfrm flipV="1">
                  <a:off x="3649661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34D69B91-0869-EE8C-EE09-EDF1EBFE2450}"/>
                    </a:ext>
                  </a:extLst>
                </p:cNvPr>
                <p:cNvCxnSpPr/>
                <p:nvPr/>
              </p:nvCxnSpPr>
              <p:spPr>
                <a:xfrm flipV="1">
                  <a:off x="3897311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C17C62A3-B2C3-A2A4-D0C4-8D48162577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42579" y="6021760"/>
                  <a:ext cx="0" cy="1058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9638B7B5-AE87-B4C4-165C-C1F4192196AF}"/>
                    </a:ext>
                  </a:extLst>
                </p:cNvPr>
                <p:cNvCxnSpPr/>
                <p:nvPr/>
              </p:nvCxnSpPr>
              <p:spPr>
                <a:xfrm flipV="1">
                  <a:off x="4390230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2BB84DB8-D689-EDFA-AB29-4B5CE2921C4C}"/>
                    </a:ext>
                  </a:extLst>
                </p:cNvPr>
                <p:cNvCxnSpPr/>
                <p:nvPr/>
              </p:nvCxnSpPr>
              <p:spPr>
                <a:xfrm flipV="1">
                  <a:off x="4625974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C9E8B1A9-880C-F4C8-A88B-78CDDA6AC7AA}"/>
                    </a:ext>
                  </a:extLst>
                </p:cNvPr>
                <p:cNvCxnSpPr/>
                <p:nvPr/>
              </p:nvCxnSpPr>
              <p:spPr>
                <a:xfrm flipV="1">
                  <a:off x="4873624" y="6080919"/>
                  <a:ext cx="0" cy="46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B1A621ED-0F68-FAF7-F65D-A1603D0B58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18892" y="6021760"/>
                  <a:ext cx="0" cy="1058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2" name="TextBox 301">
                  <a:extLst>
                    <a:ext uri="{FF2B5EF4-FFF2-40B4-BE49-F238E27FC236}">
                      <a16:creationId xmlns:a16="http://schemas.microsoft.com/office/drawing/2014/main" id="{57395A69-8A82-A36A-F184-610E28C3FF7E}"/>
                    </a:ext>
                  </a:extLst>
                </p:cNvPr>
                <p:cNvSpPr txBox="1"/>
                <p:nvPr/>
              </p:nvSpPr>
              <p:spPr>
                <a:xfrm>
                  <a:off x="1805168" y="6157004"/>
                  <a:ext cx="747503" cy="4713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303" name="TextBox 302">
                  <a:extLst>
                    <a:ext uri="{FF2B5EF4-FFF2-40B4-BE49-F238E27FC236}">
                      <a16:creationId xmlns:a16="http://schemas.microsoft.com/office/drawing/2014/main" id="{F4A90836-7B40-B9E0-700F-3F56D0FFBBF8}"/>
                    </a:ext>
                  </a:extLst>
                </p:cNvPr>
                <p:cNvSpPr txBox="1"/>
                <p:nvPr/>
              </p:nvSpPr>
              <p:spPr>
                <a:xfrm>
                  <a:off x="2794104" y="6157004"/>
                  <a:ext cx="747503" cy="4713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</a:t>
                  </a:r>
                </a:p>
              </p:txBody>
            </p:sp>
            <p:sp>
              <p:nvSpPr>
                <p:cNvPr id="304" name="TextBox 303">
                  <a:extLst>
                    <a:ext uri="{FF2B5EF4-FFF2-40B4-BE49-F238E27FC236}">
                      <a16:creationId xmlns:a16="http://schemas.microsoft.com/office/drawing/2014/main" id="{DF7E582C-8C1A-5BF8-F797-EDC5FA20BFA0}"/>
                    </a:ext>
                  </a:extLst>
                </p:cNvPr>
                <p:cNvSpPr txBox="1"/>
                <p:nvPr/>
              </p:nvSpPr>
              <p:spPr>
                <a:xfrm>
                  <a:off x="3753749" y="6157004"/>
                  <a:ext cx="747503" cy="4713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80</a:t>
                  </a:r>
                </a:p>
              </p:txBody>
            </p:sp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6F97D43E-CCAB-BB60-D549-3130E0254F2B}"/>
                    </a:ext>
                  </a:extLst>
                </p:cNvPr>
                <p:cNvSpPr txBox="1"/>
                <p:nvPr/>
              </p:nvSpPr>
              <p:spPr>
                <a:xfrm>
                  <a:off x="4575100" y="6157004"/>
                  <a:ext cx="1087583" cy="4713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</a:t>
                  </a:r>
                </a:p>
              </p:txBody>
            </p:sp>
            <p:sp>
              <p:nvSpPr>
                <p:cNvPr id="306" name="TextBox 305">
                  <a:extLst>
                    <a:ext uri="{FF2B5EF4-FFF2-40B4-BE49-F238E27FC236}">
                      <a16:creationId xmlns:a16="http://schemas.microsoft.com/office/drawing/2014/main" id="{6B490704-934F-B275-9926-B74778D6DD0B}"/>
                    </a:ext>
                  </a:extLst>
                </p:cNvPr>
                <p:cNvSpPr txBox="1"/>
                <p:nvPr/>
              </p:nvSpPr>
              <p:spPr>
                <a:xfrm>
                  <a:off x="2823530" y="6531605"/>
                  <a:ext cx="2679948" cy="4713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Energy loss (MeV)</a:t>
                  </a:r>
                </a:p>
              </p:txBody>
            </p:sp>
            <p:sp>
              <p:nvSpPr>
                <p:cNvPr id="307" name="TextBox 306">
                  <a:extLst>
                    <a:ext uri="{FF2B5EF4-FFF2-40B4-BE49-F238E27FC236}">
                      <a16:creationId xmlns:a16="http://schemas.microsoft.com/office/drawing/2014/main" id="{74836D08-1DB7-A0BE-3910-0EDDA46FE423}"/>
                    </a:ext>
                  </a:extLst>
                </p:cNvPr>
                <p:cNvSpPr txBox="1"/>
                <p:nvPr/>
              </p:nvSpPr>
              <p:spPr>
                <a:xfrm>
                  <a:off x="-417399" y="5333485"/>
                  <a:ext cx="69373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</a:t>
                  </a:r>
                </a:p>
              </p:txBody>
            </p:sp>
            <p:sp>
              <p:nvSpPr>
                <p:cNvPr id="308" name="TextBox 307">
                  <a:extLst>
                    <a:ext uri="{FF2B5EF4-FFF2-40B4-BE49-F238E27FC236}">
                      <a16:creationId xmlns:a16="http://schemas.microsoft.com/office/drawing/2014/main" id="{9D373605-61D1-7E7C-0C9A-4B0303B600E9}"/>
                    </a:ext>
                  </a:extLst>
                </p:cNvPr>
                <p:cNvSpPr txBox="1"/>
                <p:nvPr/>
              </p:nvSpPr>
              <p:spPr>
                <a:xfrm>
                  <a:off x="-417399" y="4719124"/>
                  <a:ext cx="69373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200</a:t>
                  </a:r>
                </a:p>
              </p:txBody>
            </p:sp>
            <p:sp>
              <p:nvSpPr>
                <p:cNvPr id="309" name="TextBox 308">
                  <a:extLst>
                    <a:ext uri="{FF2B5EF4-FFF2-40B4-BE49-F238E27FC236}">
                      <a16:creationId xmlns:a16="http://schemas.microsoft.com/office/drawing/2014/main" id="{1EE6B528-985D-72A8-868E-3190572D12C4}"/>
                    </a:ext>
                  </a:extLst>
                </p:cNvPr>
                <p:cNvSpPr txBox="1"/>
                <p:nvPr/>
              </p:nvSpPr>
              <p:spPr>
                <a:xfrm>
                  <a:off x="-417399" y="4102208"/>
                  <a:ext cx="69373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300</a:t>
                  </a:r>
                </a:p>
              </p:txBody>
            </p: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7F0B747D-ADE3-CBE2-6552-B8F5030109C7}"/>
                    </a:ext>
                  </a:extLst>
                </p:cNvPr>
                <p:cNvSpPr txBox="1"/>
                <p:nvPr/>
              </p:nvSpPr>
              <p:spPr>
                <a:xfrm>
                  <a:off x="-417399" y="3491750"/>
                  <a:ext cx="69373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FD37A4BB-9C14-F4CA-BC10-C68306342307}"/>
                    </a:ext>
                  </a:extLst>
                </p:cNvPr>
                <p:cNvSpPr txBox="1"/>
                <p:nvPr/>
              </p:nvSpPr>
              <p:spPr>
                <a:xfrm>
                  <a:off x="-417399" y="2903638"/>
                  <a:ext cx="69373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500</a:t>
                  </a:r>
                </a:p>
              </p:txBody>
            </p:sp>
            <p:sp>
              <p:nvSpPr>
                <p:cNvPr id="312" name="TextBox 311">
                  <a:extLst>
                    <a:ext uri="{FF2B5EF4-FFF2-40B4-BE49-F238E27FC236}">
                      <a16:creationId xmlns:a16="http://schemas.microsoft.com/office/drawing/2014/main" id="{3458A8C8-A18F-341A-71C9-EBDBF84F6023}"/>
                    </a:ext>
                  </a:extLst>
                </p:cNvPr>
                <p:cNvSpPr txBox="1"/>
                <p:nvPr/>
              </p:nvSpPr>
              <p:spPr>
                <a:xfrm>
                  <a:off x="543470" y="5133430"/>
                  <a:ext cx="80569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GB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94</a:t>
                  </a: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Rb</a:t>
                  </a:r>
                </a:p>
              </p:txBody>
            </p:sp>
            <p:sp>
              <p:nvSpPr>
                <p:cNvPr id="313" name="TextBox 312">
                  <a:extLst>
                    <a:ext uri="{FF2B5EF4-FFF2-40B4-BE49-F238E27FC236}">
                      <a16:creationId xmlns:a16="http://schemas.microsoft.com/office/drawing/2014/main" id="{3877A783-2AE9-DEE4-B9C2-0807347483AC}"/>
                    </a:ext>
                  </a:extLst>
                </p:cNvPr>
                <p:cNvSpPr txBox="1"/>
                <p:nvPr/>
              </p:nvSpPr>
              <p:spPr>
                <a:xfrm>
                  <a:off x="2234092" y="3144014"/>
                  <a:ext cx="80569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GB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94</a:t>
                  </a:r>
                  <a:r>
                    <a:rPr lang="en-GB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Kr</a:t>
                  </a:r>
                </a:p>
              </p:txBody>
            </p:sp>
          </p:grp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B45B9F81-2B97-D62F-EC3F-9EFCD2AF5AAF}"/>
                  </a:ext>
                </a:extLst>
              </p:cNvPr>
              <p:cNvSpPr txBox="1"/>
              <p:nvPr/>
            </p:nvSpPr>
            <p:spPr>
              <a:xfrm rot="16200000">
                <a:off x="-1160496" y="3909949"/>
                <a:ext cx="23209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Counts per 100 keV</a:t>
                </a:r>
              </a:p>
            </p:txBody>
          </p:sp>
        </p:grp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76FBB05F-1E6F-C94B-25B0-2B5CFF5AD5C0}"/>
                </a:ext>
              </a:extLst>
            </p:cNvPr>
            <p:cNvSpPr txBox="1"/>
            <p:nvPr/>
          </p:nvSpPr>
          <p:spPr>
            <a:xfrm>
              <a:off x="1334986" y="2737574"/>
              <a:ext cx="36381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Projection from segment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3208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BF5EA4D-A619-95D5-5C21-BECFB7BB26E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61AA72-1D7C-934A-40AB-44A30BE1C23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51D4C9-4AA6-D83A-E86C-A5FF3353A3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2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F5CE23A6-C672-E9B3-CE0F-32F435D141FA}"/>
              </a:ext>
            </a:extLst>
          </p:cNvPr>
          <p:cNvSpPr txBox="1">
            <a:spLocks/>
          </p:cNvSpPr>
          <p:nvPr/>
        </p:nvSpPr>
        <p:spPr>
          <a:xfrm>
            <a:off x="11457432" y="6419087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8CC95F-0247-41B6-91CF-DC97C76A7088}" type="slidenum">
              <a:rPr lang="en-US" sz="2400" smtClean="0">
                <a:latin typeface="Aptos Slab ExtraBold" panose="020B0004020202020204" pitchFamily="34" charset="0"/>
              </a:rPr>
              <a:pPr/>
              <a:t>13</a:t>
            </a:fld>
            <a:endParaRPr lang="en-US" dirty="0">
              <a:latin typeface="Aptos Slab ExtraBold" panose="020B00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8EDC4B4-0AC5-D5B5-4D9C-52D7EAB18196}"/>
              </a:ext>
            </a:extLst>
          </p:cNvPr>
          <p:cNvSpPr/>
          <p:nvPr/>
        </p:nvSpPr>
        <p:spPr>
          <a:xfrm rot="2700000">
            <a:off x="-588056" y="-1423622"/>
            <a:ext cx="3990245" cy="3990244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0245" h="3990244">
                <a:moveTo>
                  <a:pt x="0" y="3384077"/>
                </a:moveTo>
                <a:lnTo>
                  <a:pt x="3384077" y="0"/>
                </a:lnTo>
                <a:lnTo>
                  <a:pt x="3384077" y="606166"/>
                </a:lnTo>
                <a:lnTo>
                  <a:pt x="3990245" y="606166"/>
                </a:lnTo>
                <a:lnTo>
                  <a:pt x="606167" y="3990244"/>
                </a:lnTo>
                <a:lnTo>
                  <a:pt x="0" y="3384077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39D44-5D9F-5C0C-D972-1D09B5B5B484}"/>
              </a:ext>
            </a:extLst>
          </p:cNvPr>
          <p:cNvSpPr txBox="1"/>
          <p:nvPr/>
        </p:nvSpPr>
        <p:spPr>
          <a:xfrm>
            <a:off x="135089" y="156001"/>
            <a:ext cx="39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E7B250-D854-A2BC-25F0-7FA0A53C3A0D}"/>
              </a:ext>
            </a:extLst>
          </p:cNvPr>
          <p:cNvSpPr txBox="1"/>
          <p:nvPr/>
        </p:nvSpPr>
        <p:spPr>
          <a:xfrm>
            <a:off x="270345" y="1250158"/>
            <a:ext cx="782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Aptos Slab ExtraBold" panose="020B0004020202020204" pitchFamily="34" charset="0"/>
                <a:cs typeface="Times New Roman" panose="02020603050405020304" pitchFamily="18" charset="0"/>
              </a:rPr>
              <a:t>Detector used in two experiments at ISS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spatial resolution of the MWPC of 1mm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maximum counting rate of about 300 kHz</a:t>
            </a:r>
          </a:p>
        </p:txBody>
      </p: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077A509B-8E8C-6764-9100-2C5D838FDF68}"/>
              </a:ext>
            </a:extLst>
          </p:cNvPr>
          <p:cNvGrpSpPr/>
          <p:nvPr/>
        </p:nvGrpSpPr>
        <p:grpSpPr>
          <a:xfrm>
            <a:off x="5915132" y="2642029"/>
            <a:ext cx="5997934" cy="4134132"/>
            <a:chOff x="3598614" y="2406244"/>
            <a:chExt cx="7032302" cy="4847079"/>
          </a:xfrm>
        </p:grpSpPr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837941C8-09D3-85EC-7C8B-A5A8AF42155A}"/>
                </a:ext>
              </a:extLst>
            </p:cNvPr>
            <p:cNvSpPr/>
            <p:nvPr/>
          </p:nvSpPr>
          <p:spPr>
            <a:xfrm>
              <a:off x="4503931" y="2836819"/>
              <a:ext cx="4783173" cy="3609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DB49213F-4465-19D0-C3E4-024F1885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3" t="14118" r="26716" b="10190"/>
            <a:stretch>
              <a:fillRect/>
            </a:stretch>
          </p:blipFill>
          <p:spPr>
            <a:xfrm>
              <a:off x="4472538" y="2833616"/>
              <a:ext cx="5331862" cy="3585471"/>
            </a:xfrm>
            <a:prstGeom prst="rect">
              <a:avLst/>
            </a:prstGeom>
          </p:spPr>
        </p:pic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B54F5B29-0331-88C9-B8F3-98B39DEEAA7D}"/>
                </a:ext>
              </a:extLst>
            </p:cNvPr>
            <p:cNvSpPr/>
            <p:nvPr/>
          </p:nvSpPr>
          <p:spPr>
            <a:xfrm>
              <a:off x="4498940" y="2836819"/>
              <a:ext cx="4783173" cy="36095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C9EE247-FB8D-C9FA-06BB-2E3964C7582D}"/>
                </a:ext>
              </a:extLst>
            </p:cNvPr>
            <p:cNvCxnSpPr/>
            <p:nvPr/>
          </p:nvCxnSpPr>
          <p:spPr>
            <a:xfrm>
              <a:off x="4524375" y="6343650"/>
              <a:ext cx="0" cy="102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D6673789-B8AC-53B0-6518-663B3D49C27E}"/>
                </a:ext>
              </a:extLst>
            </p:cNvPr>
            <p:cNvCxnSpPr/>
            <p:nvPr/>
          </p:nvCxnSpPr>
          <p:spPr>
            <a:xfrm>
              <a:off x="4655344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EEAEFF73-48DA-3347-97B8-DA1661207729}"/>
                </a:ext>
              </a:extLst>
            </p:cNvPr>
            <p:cNvCxnSpPr/>
            <p:nvPr/>
          </p:nvCxnSpPr>
          <p:spPr>
            <a:xfrm>
              <a:off x="4788694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790A92B4-A33C-2A47-7091-6500CC3BFB99}"/>
                </a:ext>
              </a:extLst>
            </p:cNvPr>
            <p:cNvCxnSpPr/>
            <p:nvPr/>
          </p:nvCxnSpPr>
          <p:spPr>
            <a:xfrm>
              <a:off x="4919663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002B2B61-1746-E232-1A12-9EEF59F71948}"/>
                </a:ext>
              </a:extLst>
            </p:cNvPr>
            <p:cNvCxnSpPr/>
            <p:nvPr/>
          </p:nvCxnSpPr>
          <p:spPr>
            <a:xfrm>
              <a:off x="5050631" y="6343650"/>
              <a:ext cx="0" cy="102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57E788D2-8A7C-352C-A910-3E7073C9E1B7}"/>
                </a:ext>
              </a:extLst>
            </p:cNvPr>
            <p:cNvCxnSpPr/>
            <p:nvPr/>
          </p:nvCxnSpPr>
          <p:spPr>
            <a:xfrm>
              <a:off x="5181600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1D5CD284-8C30-59F9-EB09-B36DF515534C}"/>
                </a:ext>
              </a:extLst>
            </p:cNvPr>
            <p:cNvCxnSpPr/>
            <p:nvPr/>
          </p:nvCxnSpPr>
          <p:spPr>
            <a:xfrm>
              <a:off x="5314950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A4A818BF-4FF3-2986-4772-39F2E2754EDF}"/>
                </a:ext>
              </a:extLst>
            </p:cNvPr>
            <p:cNvCxnSpPr/>
            <p:nvPr/>
          </p:nvCxnSpPr>
          <p:spPr>
            <a:xfrm>
              <a:off x="5445919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E8340B57-F6A2-DFC1-7A7C-D9C93DA64082}"/>
                </a:ext>
              </a:extLst>
            </p:cNvPr>
            <p:cNvCxnSpPr/>
            <p:nvPr/>
          </p:nvCxnSpPr>
          <p:spPr>
            <a:xfrm>
              <a:off x="5576887" y="6343650"/>
              <a:ext cx="0" cy="102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5F62159-922B-1610-0172-24917F3D25C1}"/>
                </a:ext>
              </a:extLst>
            </p:cNvPr>
            <p:cNvCxnSpPr/>
            <p:nvPr/>
          </p:nvCxnSpPr>
          <p:spPr>
            <a:xfrm>
              <a:off x="5707856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C6D0F7DD-7E1D-CA43-3248-700AA13AEC87}"/>
                </a:ext>
              </a:extLst>
            </p:cNvPr>
            <p:cNvCxnSpPr/>
            <p:nvPr/>
          </p:nvCxnSpPr>
          <p:spPr>
            <a:xfrm>
              <a:off x="5841206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4481843D-44EE-759C-8945-3F76782ED315}"/>
                </a:ext>
              </a:extLst>
            </p:cNvPr>
            <p:cNvCxnSpPr/>
            <p:nvPr/>
          </p:nvCxnSpPr>
          <p:spPr>
            <a:xfrm>
              <a:off x="5972175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2E94A9D-896B-C31F-E76A-8B8D488FB95D}"/>
                </a:ext>
              </a:extLst>
            </p:cNvPr>
            <p:cNvCxnSpPr/>
            <p:nvPr/>
          </p:nvCxnSpPr>
          <p:spPr>
            <a:xfrm>
              <a:off x="6096000" y="6343650"/>
              <a:ext cx="0" cy="102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4735CB6E-4BE2-75E0-E59D-48184EEB437B}"/>
                </a:ext>
              </a:extLst>
            </p:cNvPr>
            <p:cNvCxnSpPr/>
            <p:nvPr/>
          </p:nvCxnSpPr>
          <p:spPr>
            <a:xfrm>
              <a:off x="6226969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62F358F-B6EA-B15C-0F58-B3140FAB2826}"/>
                </a:ext>
              </a:extLst>
            </p:cNvPr>
            <p:cNvCxnSpPr/>
            <p:nvPr/>
          </p:nvCxnSpPr>
          <p:spPr>
            <a:xfrm>
              <a:off x="6360319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369A1132-7AC4-4770-FFC9-7691BCA29841}"/>
                </a:ext>
              </a:extLst>
            </p:cNvPr>
            <p:cNvCxnSpPr/>
            <p:nvPr/>
          </p:nvCxnSpPr>
          <p:spPr>
            <a:xfrm>
              <a:off x="6491288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188AEF1-1281-00F9-003D-A5FBEB13646E}"/>
                </a:ext>
              </a:extLst>
            </p:cNvPr>
            <p:cNvCxnSpPr/>
            <p:nvPr/>
          </p:nvCxnSpPr>
          <p:spPr>
            <a:xfrm>
              <a:off x="6624638" y="6343650"/>
              <a:ext cx="0" cy="102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FCB6E477-7A73-9AE9-B942-C6595222CE4F}"/>
                </a:ext>
              </a:extLst>
            </p:cNvPr>
            <p:cNvCxnSpPr/>
            <p:nvPr/>
          </p:nvCxnSpPr>
          <p:spPr>
            <a:xfrm>
              <a:off x="6755607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C93139BB-2E67-F527-DE3B-96BA9D092FD1}"/>
                </a:ext>
              </a:extLst>
            </p:cNvPr>
            <p:cNvCxnSpPr/>
            <p:nvPr/>
          </p:nvCxnSpPr>
          <p:spPr>
            <a:xfrm>
              <a:off x="6888957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548E4AD4-3DB1-5131-81F6-B2BA1BFB164A}"/>
                </a:ext>
              </a:extLst>
            </p:cNvPr>
            <p:cNvCxnSpPr/>
            <p:nvPr/>
          </p:nvCxnSpPr>
          <p:spPr>
            <a:xfrm>
              <a:off x="7019926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8D3F67DA-48DC-3CD6-685D-07BD4AB80E33}"/>
                </a:ext>
              </a:extLst>
            </p:cNvPr>
            <p:cNvCxnSpPr/>
            <p:nvPr/>
          </p:nvCxnSpPr>
          <p:spPr>
            <a:xfrm>
              <a:off x="7146132" y="6343650"/>
              <a:ext cx="0" cy="102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35A4B343-64D3-C9BC-0E1F-6155B9BB3849}"/>
                </a:ext>
              </a:extLst>
            </p:cNvPr>
            <p:cNvCxnSpPr/>
            <p:nvPr/>
          </p:nvCxnSpPr>
          <p:spPr>
            <a:xfrm>
              <a:off x="7277101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E34D527C-BC2C-50DF-AF65-DC1479EABD1C}"/>
                </a:ext>
              </a:extLst>
            </p:cNvPr>
            <p:cNvCxnSpPr/>
            <p:nvPr/>
          </p:nvCxnSpPr>
          <p:spPr>
            <a:xfrm>
              <a:off x="7410451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B5A08A4A-C3EF-69BB-6D29-4786ECF3DAF4}"/>
                </a:ext>
              </a:extLst>
            </p:cNvPr>
            <p:cNvCxnSpPr/>
            <p:nvPr/>
          </p:nvCxnSpPr>
          <p:spPr>
            <a:xfrm>
              <a:off x="7541420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1A25BCF3-7895-719C-0B0C-0AC7170BED56}"/>
                </a:ext>
              </a:extLst>
            </p:cNvPr>
            <p:cNvCxnSpPr/>
            <p:nvPr/>
          </p:nvCxnSpPr>
          <p:spPr>
            <a:xfrm>
              <a:off x="7667626" y="6343650"/>
              <a:ext cx="0" cy="102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B0B23FFA-01E0-5246-166D-F5D6C1B260D2}"/>
                </a:ext>
              </a:extLst>
            </p:cNvPr>
            <p:cNvCxnSpPr/>
            <p:nvPr/>
          </p:nvCxnSpPr>
          <p:spPr>
            <a:xfrm>
              <a:off x="7798595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A1AA5381-7705-9EC9-45AD-A38DBD5039CF}"/>
                </a:ext>
              </a:extLst>
            </p:cNvPr>
            <p:cNvCxnSpPr/>
            <p:nvPr/>
          </p:nvCxnSpPr>
          <p:spPr>
            <a:xfrm>
              <a:off x="7931945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68376AF-0B71-8358-82C1-3F8468938BFB}"/>
                </a:ext>
              </a:extLst>
            </p:cNvPr>
            <p:cNvCxnSpPr/>
            <p:nvPr/>
          </p:nvCxnSpPr>
          <p:spPr>
            <a:xfrm>
              <a:off x="8062914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50EE2C0-04B2-4649-C732-0EF9561377CD}"/>
                </a:ext>
              </a:extLst>
            </p:cNvPr>
            <p:cNvCxnSpPr/>
            <p:nvPr/>
          </p:nvCxnSpPr>
          <p:spPr>
            <a:xfrm>
              <a:off x="8191500" y="6343650"/>
              <a:ext cx="0" cy="102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A03F1DB4-18E1-18BB-270D-DA2B33D14AFA}"/>
                </a:ext>
              </a:extLst>
            </p:cNvPr>
            <p:cNvCxnSpPr/>
            <p:nvPr/>
          </p:nvCxnSpPr>
          <p:spPr>
            <a:xfrm>
              <a:off x="8322469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4EDE8047-11FD-CC17-222A-91DB2BCEE1DC}"/>
                </a:ext>
              </a:extLst>
            </p:cNvPr>
            <p:cNvCxnSpPr/>
            <p:nvPr/>
          </p:nvCxnSpPr>
          <p:spPr>
            <a:xfrm>
              <a:off x="8455819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6996426-D38D-467C-794F-E46A3B20A83E}"/>
                </a:ext>
              </a:extLst>
            </p:cNvPr>
            <p:cNvCxnSpPr/>
            <p:nvPr/>
          </p:nvCxnSpPr>
          <p:spPr>
            <a:xfrm>
              <a:off x="8591550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38C7FF6D-1AA7-7633-460E-BE608636AE0F}"/>
                </a:ext>
              </a:extLst>
            </p:cNvPr>
            <p:cNvCxnSpPr/>
            <p:nvPr/>
          </p:nvCxnSpPr>
          <p:spPr>
            <a:xfrm>
              <a:off x="8715375" y="6343650"/>
              <a:ext cx="0" cy="102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0291138D-130D-520F-8853-076B3E2069B1}"/>
                </a:ext>
              </a:extLst>
            </p:cNvPr>
            <p:cNvCxnSpPr/>
            <p:nvPr/>
          </p:nvCxnSpPr>
          <p:spPr>
            <a:xfrm>
              <a:off x="8846344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7B93E6B9-9730-D010-8274-86EB28B5813C}"/>
                </a:ext>
              </a:extLst>
            </p:cNvPr>
            <p:cNvCxnSpPr/>
            <p:nvPr/>
          </p:nvCxnSpPr>
          <p:spPr>
            <a:xfrm>
              <a:off x="8979694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6B7EC51B-70E4-1EE1-BCB3-D1D1FB0EC0DE}"/>
                </a:ext>
              </a:extLst>
            </p:cNvPr>
            <p:cNvCxnSpPr/>
            <p:nvPr/>
          </p:nvCxnSpPr>
          <p:spPr>
            <a:xfrm>
              <a:off x="9115425" y="6384132"/>
              <a:ext cx="0" cy="59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FFF1322D-F06D-A3E5-CCD5-6784055B47D4}"/>
                </a:ext>
              </a:extLst>
            </p:cNvPr>
            <p:cNvCxnSpPr/>
            <p:nvPr/>
          </p:nvCxnSpPr>
          <p:spPr>
            <a:xfrm>
              <a:off x="9239250" y="6343650"/>
              <a:ext cx="0" cy="102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56A1F761-2B9D-3AFC-1120-160F84CAA5E1}"/>
                </a:ext>
              </a:extLst>
            </p:cNvPr>
            <p:cNvCxnSpPr/>
            <p:nvPr/>
          </p:nvCxnSpPr>
          <p:spPr>
            <a:xfrm>
              <a:off x="4498940" y="6291263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0E052B67-C54C-BF68-44B6-9079E59AB99E}"/>
                </a:ext>
              </a:extLst>
            </p:cNvPr>
            <p:cNvCxnSpPr/>
            <p:nvPr/>
          </p:nvCxnSpPr>
          <p:spPr>
            <a:xfrm>
              <a:off x="4498940" y="6165057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89398906-F89A-E133-1CB0-2890C9A8D909}"/>
                </a:ext>
              </a:extLst>
            </p:cNvPr>
            <p:cNvCxnSpPr/>
            <p:nvPr/>
          </p:nvCxnSpPr>
          <p:spPr>
            <a:xfrm>
              <a:off x="4498940" y="6038851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353D28CA-3093-5645-5324-5FF213D16706}"/>
                </a:ext>
              </a:extLst>
            </p:cNvPr>
            <p:cNvCxnSpPr>
              <a:cxnSpLocks/>
            </p:cNvCxnSpPr>
            <p:nvPr/>
          </p:nvCxnSpPr>
          <p:spPr>
            <a:xfrm>
              <a:off x="4498940" y="5907883"/>
              <a:ext cx="189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08A735B4-F825-965F-4CAF-B6FF71A2F0CC}"/>
                </a:ext>
              </a:extLst>
            </p:cNvPr>
            <p:cNvCxnSpPr/>
            <p:nvPr/>
          </p:nvCxnSpPr>
          <p:spPr>
            <a:xfrm>
              <a:off x="4498940" y="5779294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3B038075-E3C8-3571-5631-14EE773DEB82}"/>
                </a:ext>
              </a:extLst>
            </p:cNvPr>
            <p:cNvCxnSpPr/>
            <p:nvPr/>
          </p:nvCxnSpPr>
          <p:spPr>
            <a:xfrm>
              <a:off x="4498940" y="5653088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FD094CAA-9DDA-677A-4A4D-240A40D3F987}"/>
                </a:ext>
              </a:extLst>
            </p:cNvPr>
            <p:cNvCxnSpPr/>
            <p:nvPr/>
          </p:nvCxnSpPr>
          <p:spPr>
            <a:xfrm>
              <a:off x="4498940" y="5526882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1AEA815D-4B14-9EB9-4B98-FDA2FFBCB59E}"/>
                </a:ext>
              </a:extLst>
            </p:cNvPr>
            <p:cNvCxnSpPr>
              <a:cxnSpLocks/>
            </p:cNvCxnSpPr>
            <p:nvPr/>
          </p:nvCxnSpPr>
          <p:spPr>
            <a:xfrm>
              <a:off x="4498940" y="5395914"/>
              <a:ext cx="189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144D4220-F23C-B8E1-709F-289D16AF36F1}"/>
                </a:ext>
              </a:extLst>
            </p:cNvPr>
            <p:cNvCxnSpPr/>
            <p:nvPr/>
          </p:nvCxnSpPr>
          <p:spPr>
            <a:xfrm>
              <a:off x="4498940" y="5262563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76FFE6FC-A418-6BD0-CAFC-DF890ED5B2DE}"/>
                </a:ext>
              </a:extLst>
            </p:cNvPr>
            <p:cNvCxnSpPr/>
            <p:nvPr/>
          </p:nvCxnSpPr>
          <p:spPr>
            <a:xfrm>
              <a:off x="4498940" y="5136357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053078E8-4A59-8B5B-58A1-8301BEFCC250}"/>
                </a:ext>
              </a:extLst>
            </p:cNvPr>
            <p:cNvCxnSpPr/>
            <p:nvPr/>
          </p:nvCxnSpPr>
          <p:spPr>
            <a:xfrm>
              <a:off x="4498940" y="5010151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1D624F94-2C81-160E-BD06-C4058936B5E2}"/>
                </a:ext>
              </a:extLst>
            </p:cNvPr>
            <p:cNvCxnSpPr>
              <a:cxnSpLocks/>
            </p:cNvCxnSpPr>
            <p:nvPr/>
          </p:nvCxnSpPr>
          <p:spPr>
            <a:xfrm>
              <a:off x="4498940" y="4879183"/>
              <a:ext cx="189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A31F8AB0-DF33-BEF3-2A14-C9D38827298E}"/>
                </a:ext>
              </a:extLst>
            </p:cNvPr>
            <p:cNvCxnSpPr/>
            <p:nvPr/>
          </p:nvCxnSpPr>
          <p:spPr>
            <a:xfrm>
              <a:off x="4498940" y="4755357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6D1382DC-7655-BDE8-0277-6B6CBABAECC3}"/>
                </a:ext>
              </a:extLst>
            </p:cNvPr>
            <p:cNvCxnSpPr/>
            <p:nvPr/>
          </p:nvCxnSpPr>
          <p:spPr>
            <a:xfrm>
              <a:off x="4498940" y="4629151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72BBE2C0-8960-57A2-18C8-28C0499834CE}"/>
                </a:ext>
              </a:extLst>
            </p:cNvPr>
            <p:cNvCxnSpPr/>
            <p:nvPr/>
          </p:nvCxnSpPr>
          <p:spPr>
            <a:xfrm>
              <a:off x="4498940" y="4502945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79656D76-D93C-BC46-16A0-33AF8408BBB6}"/>
                </a:ext>
              </a:extLst>
            </p:cNvPr>
            <p:cNvCxnSpPr>
              <a:cxnSpLocks/>
            </p:cNvCxnSpPr>
            <p:nvPr/>
          </p:nvCxnSpPr>
          <p:spPr>
            <a:xfrm>
              <a:off x="4498940" y="4371977"/>
              <a:ext cx="189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7FF4435D-FAC3-7C83-B991-C778524AC8FD}"/>
                </a:ext>
              </a:extLst>
            </p:cNvPr>
            <p:cNvCxnSpPr/>
            <p:nvPr/>
          </p:nvCxnSpPr>
          <p:spPr>
            <a:xfrm>
              <a:off x="4498940" y="4241007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DAC8D624-FC02-00AC-C912-03BE9FB1C54E}"/>
                </a:ext>
              </a:extLst>
            </p:cNvPr>
            <p:cNvCxnSpPr/>
            <p:nvPr/>
          </p:nvCxnSpPr>
          <p:spPr>
            <a:xfrm>
              <a:off x="4498940" y="4114801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39CA509E-F526-CF3B-E7D0-2DEDBC8F424C}"/>
                </a:ext>
              </a:extLst>
            </p:cNvPr>
            <p:cNvCxnSpPr/>
            <p:nvPr/>
          </p:nvCxnSpPr>
          <p:spPr>
            <a:xfrm>
              <a:off x="4498940" y="3988595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C0073F52-A2F6-BFC7-E573-D7FD0C3CC99A}"/>
                </a:ext>
              </a:extLst>
            </p:cNvPr>
            <p:cNvCxnSpPr>
              <a:cxnSpLocks/>
            </p:cNvCxnSpPr>
            <p:nvPr/>
          </p:nvCxnSpPr>
          <p:spPr>
            <a:xfrm>
              <a:off x="4498940" y="3857627"/>
              <a:ext cx="189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B4AB0863-48DE-6221-5CBE-69D9D1ECC20A}"/>
                </a:ext>
              </a:extLst>
            </p:cNvPr>
            <p:cNvCxnSpPr/>
            <p:nvPr/>
          </p:nvCxnSpPr>
          <p:spPr>
            <a:xfrm>
              <a:off x="4498940" y="3729038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387B9785-817A-6BDF-486D-E2E599A6DA47}"/>
                </a:ext>
              </a:extLst>
            </p:cNvPr>
            <p:cNvCxnSpPr/>
            <p:nvPr/>
          </p:nvCxnSpPr>
          <p:spPr>
            <a:xfrm>
              <a:off x="4498940" y="3602832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3AA84A80-5C4F-5C35-01B5-EABE85323F18}"/>
                </a:ext>
              </a:extLst>
            </p:cNvPr>
            <p:cNvCxnSpPr/>
            <p:nvPr/>
          </p:nvCxnSpPr>
          <p:spPr>
            <a:xfrm>
              <a:off x="4498940" y="3476626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E3FACAC3-FDA1-728E-78BC-DBDA216BCE66}"/>
                </a:ext>
              </a:extLst>
            </p:cNvPr>
            <p:cNvCxnSpPr>
              <a:cxnSpLocks/>
            </p:cNvCxnSpPr>
            <p:nvPr/>
          </p:nvCxnSpPr>
          <p:spPr>
            <a:xfrm>
              <a:off x="4498940" y="3345658"/>
              <a:ext cx="189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C7AF149F-35FA-2AD7-1F38-CCD67F696BE1}"/>
                </a:ext>
              </a:extLst>
            </p:cNvPr>
            <p:cNvCxnSpPr/>
            <p:nvPr/>
          </p:nvCxnSpPr>
          <p:spPr>
            <a:xfrm>
              <a:off x="4498940" y="3216996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D501A370-40ED-74D0-7D5F-407E01AA3FE8}"/>
                </a:ext>
              </a:extLst>
            </p:cNvPr>
            <p:cNvCxnSpPr/>
            <p:nvPr/>
          </p:nvCxnSpPr>
          <p:spPr>
            <a:xfrm>
              <a:off x="4498940" y="3090790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5367760B-5F14-598A-EAF1-F1D2DD3D60DE}"/>
                </a:ext>
              </a:extLst>
            </p:cNvPr>
            <p:cNvCxnSpPr/>
            <p:nvPr/>
          </p:nvCxnSpPr>
          <p:spPr>
            <a:xfrm>
              <a:off x="4498940" y="2964584"/>
              <a:ext cx="9925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E8A0396D-1E82-E012-7A72-160232FA9CFD}"/>
                </a:ext>
              </a:extLst>
            </p:cNvPr>
            <p:cNvSpPr txBox="1"/>
            <p:nvPr/>
          </p:nvSpPr>
          <p:spPr>
            <a:xfrm>
              <a:off x="4290826" y="6422290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-6</a:t>
              </a:r>
            </a:p>
          </p:txBody>
        </p: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9935F684-92BD-EA39-F31E-4C68191A2045}"/>
                </a:ext>
              </a:extLst>
            </p:cNvPr>
            <p:cNvSpPr txBox="1"/>
            <p:nvPr/>
          </p:nvSpPr>
          <p:spPr>
            <a:xfrm>
              <a:off x="4817970" y="6422290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-4</a:t>
              </a:r>
            </a:p>
          </p:txBody>
        </p:sp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id="{0C8B5EE4-704C-CA47-AFA7-8291512C3CCF}"/>
                </a:ext>
              </a:extLst>
            </p:cNvPr>
            <p:cNvSpPr txBox="1"/>
            <p:nvPr/>
          </p:nvSpPr>
          <p:spPr>
            <a:xfrm>
              <a:off x="5339463" y="6422290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E2C87ED8-9474-0BB8-A577-6650FD057219}"/>
                </a:ext>
              </a:extLst>
            </p:cNvPr>
            <p:cNvSpPr txBox="1"/>
            <p:nvPr/>
          </p:nvSpPr>
          <p:spPr>
            <a:xfrm>
              <a:off x="5859674" y="6422290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88AC6CA0-8E02-227A-23B3-97A72CF6DE64}"/>
                </a:ext>
              </a:extLst>
            </p:cNvPr>
            <p:cNvSpPr txBox="1"/>
            <p:nvPr/>
          </p:nvSpPr>
          <p:spPr>
            <a:xfrm>
              <a:off x="6393156" y="6422290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74702E14-2307-C766-DA0B-7336CD9036D9}"/>
                </a:ext>
              </a:extLst>
            </p:cNvPr>
            <p:cNvSpPr txBox="1"/>
            <p:nvPr/>
          </p:nvSpPr>
          <p:spPr>
            <a:xfrm>
              <a:off x="6907518" y="6422290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06E05A95-ADEA-C95D-C266-C3774EAF3C76}"/>
                </a:ext>
              </a:extLst>
            </p:cNvPr>
            <p:cNvSpPr txBox="1"/>
            <p:nvPr/>
          </p:nvSpPr>
          <p:spPr>
            <a:xfrm>
              <a:off x="7442202" y="6422290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A4BF1014-47A4-5C66-240E-2AF11E69C196}"/>
                </a:ext>
              </a:extLst>
            </p:cNvPr>
            <p:cNvSpPr txBox="1"/>
            <p:nvPr/>
          </p:nvSpPr>
          <p:spPr>
            <a:xfrm>
              <a:off x="7961827" y="6422290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F33735DB-ABDA-C8B6-3A18-8D1E9A77EEA0}"/>
                </a:ext>
              </a:extLst>
            </p:cNvPr>
            <p:cNvSpPr txBox="1"/>
            <p:nvPr/>
          </p:nvSpPr>
          <p:spPr>
            <a:xfrm>
              <a:off x="8390924" y="6422290"/>
              <a:ext cx="653643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17B93A32-8D05-3609-F3AC-55EC68D7DC45}"/>
                </a:ext>
              </a:extLst>
            </p:cNvPr>
            <p:cNvSpPr txBox="1"/>
            <p:nvPr/>
          </p:nvSpPr>
          <p:spPr>
            <a:xfrm>
              <a:off x="8932201" y="6422290"/>
              <a:ext cx="626076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E1D67CB7-2521-E7D4-7404-ED2A369092DB}"/>
                </a:ext>
              </a:extLst>
            </p:cNvPr>
            <p:cNvSpPr txBox="1"/>
            <p:nvPr/>
          </p:nvSpPr>
          <p:spPr>
            <a:xfrm>
              <a:off x="7190741" y="6784212"/>
              <a:ext cx="2355470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position (mm)</a:t>
              </a: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DA068D96-C13D-F9BF-FD44-8F3CB8A5029B}"/>
                </a:ext>
              </a:extLst>
            </p:cNvPr>
            <p:cNvSpPr txBox="1"/>
            <p:nvPr/>
          </p:nvSpPr>
          <p:spPr>
            <a:xfrm>
              <a:off x="3903281" y="5707828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-10</a:t>
              </a: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8468019A-7EEB-9C93-2E64-87BD291B7650}"/>
                </a:ext>
              </a:extLst>
            </p:cNvPr>
            <p:cNvSpPr txBox="1"/>
            <p:nvPr/>
          </p:nvSpPr>
          <p:spPr>
            <a:xfrm>
              <a:off x="3972716" y="5195859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-8</a:t>
              </a: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6A307F43-2AF0-C1C5-68CA-E7C307F6C25F}"/>
                </a:ext>
              </a:extLst>
            </p:cNvPr>
            <p:cNvSpPr txBox="1"/>
            <p:nvPr/>
          </p:nvSpPr>
          <p:spPr>
            <a:xfrm>
              <a:off x="3972716" y="4681509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-6</a:t>
              </a:r>
            </a:p>
          </p:txBody>
        </p: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A278E71D-1E07-686E-F882-E8C4EC3355BB}"/>
                </a:ext>
              </a:extLst>
            </p:cNvPr>
            <p:cNvSpPr txBox="1"/>
            <p:nvPr/>
          </p:nvSpPr>
          <p:spPr>
            <a:xfrm>
              <a:off x="3972716" y="4170348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-4</a:t>
              </a:r>
            </a:p>
          </p:txBody>
        </p: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82B0D297-8DBF-9D35-9535-3CF66FD03A07}"/>
                </a:ext>
              </a:extLst>
            </p:cNvPr>
            <p:cNvSpPr txBox="1"/>
            <p:nvPr/>
          </p:nvSpPr>
          <p:spPr>
            <a:xfrm>
              <a:off x="3972716" y="3653284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EF3AD5EC-DFF1-E3A1-F1FB-83149DBA49E8}"/>
                </a:ext>
              </a:extLst>
            </p:cNvPr>
            <p:cNvSpPr txBox="1"/>
            <p:nvPr/>
          </p:nvSpPr>
          <p:spPr>
            <a:xfrm>
              <a:off x="3972716" y="3150336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-0</a:t>
              </a: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5F19C572-065D-9265-F971-46C425AEAED1}"/>
                </a:ext>
              </a:extLst>
            </p:cNvPr>
            <p:cNvSpPr/>
            <p:nvPr/>
          </p:nvSpPr>
          <p:spPr>
            <a:xfrm>
              <a:off x="9447430" y="2833616"/>
              <a:ext cx="330741" cy="358547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DEE3BE9C-CC16-4970-0CFC-31BBCB2C12B0}"/>
                </a:ext>
              </a:extLst>
            </p:cNvPr>
            <p:cNvCxnSpPr/>
            <p:nvPr/>
          </p:nvCxnSpPr>
          <p:spPr>
            <a:xfrm>
              <a:off x="9591675" y="3022600"/>
              <a:ext cx="17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014F0F1C-6088-2798-C978-AE78D75E256F}"/>
                </a:ext>
              </a:extLst>
            </p:cNvPr>
            <p:cNvCxnSpPr/>
            <p:nvPr/>
          </p:nvCxnSpPr>
          <p:spPr>
            <a:xfrm>
              <a:off x="9591675" y="3543300"/>
              <a:ext cx="17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D1E52A64-3428-A200-DE58-14FD8C8B1D6C}"/>
                </a:ext>
              </a:extLst>
            </p:cNvPr>
            <p:cNvCxnSpPr/>
            <p:nvPr/>
          </p:nvCxnSpPr>
          <p:spPr>
            <a:xfrm>
              <a:off x="9591675" y="4057650"/>
              <a:ext cx="17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2236464-B059-BEE3-F040-02BB012427FD}"/>
                </a:ext>
              </a:extLst>
            </p:cNvPr>
            <p:cNvCxnSpPr/>
            <p:nvPr/>
          </p:nvCxnSpPr>
          <p:spPr>
            <a:xfrm>
              <a:off x="9591675" y="4575175"/>
              <a:ext cx="17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7C508073-A942-D8A4-3DAA-6F4DC327C8A3}"/>
                </a:ext>
              </a:extLst>
            </p:cNvPr>
            <p:cNvCxnSpPr/>
            <p:nvPr/>
          </p:nvCxnSpPr>
          <p:spPr>
            <a:xfrm>
              <a:off x="9591675" y="5092700"/>
              <a:ext cx="17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CAEABB29-3D42-101A-9528-970F3C456014}"/>
                </a:ext>
              </a:extLst>
            </p:cNvPr>
            <p:cNvCxnSpPr/>
            <p:nvPr/>
          </p:nvCxnSpPr>
          <p:spPr>
            <a:xfrm>
              <a:off x="9591675" y="5603875"/>
              <a:ext cx="17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43AD6F3A-7A00-23E8-AD11-5BF4A5B77ADA}"/>
                </a:ext>
              </a:extLst>
            </p:cNvPr>
            <p:cNvCxnSpPr/>
            <p:nvPr/>
          </p:nvCxnSpPr>
          <p:spPr>
            <a:xfrm>
              <a:off x="9591675" y="6124575"/>
              <a:ext cx="17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0E205259-1292-EC5C-942D-254A3A03419D}"/>
                </a:ext>
              </a:extLst>
            </p:cNvPr>
            <p:cNvSpPr txBox="1"/>
            <p:nvPr/>
          </p:nvSpPr>
          <p:spPr>
            <a:xfrm>
              <a:off x="9681915" y="5922903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60DC8F9E-5762-8D9F-513D-3EF190BF5725}"/>
                </a:ext>
              </a:extLst>
            </p:cNvPr>
            <p:cNvSpPr txBox="1"/>
            <p:nvPr/>
          </p:nvSpPr>
          <p:spPr>
            <a:xfrm>
              <a:off x="9737795" y="5404584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49F3DFBA-CC97-0926-1BE2-732391AA6B61}"/>
                </a:ext>
              </a:extLst>
            </p:cNvPr>
            <p:cNvSpPr txBox="1"/>
            <p:nvPr/>
          </p:nvSpPr>
          <p:spPr>
            <a:xfrm>
              <a:off x="9737795" y="4883947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098913CD-693D-0012-69D7-F000BAF5F5C6}"/>
                </a:ext>
              </a:extLst>
            </p:cNvPr>
            <p:cNvSpPr txBox="1"/>
            <p:nvPr/>
          </p:nvSpPr>
          <p:spPr>
            <a:xfrm>
              <a:off x="9737795" y="4371977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8388726D-37A9-EBCB-F71C-FC9D969ED166}"/>
                </a:ext>
              </a:extLst>
            </p:cNvPr>
            <p:cNvSpPr txBox="1"/>
            <p:nvPr/>
          </p:nvSpPr>
          <p:spPr>
            <a:xfrm>
              <a:off x="9737795" y="3857627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920CC5B9-0D43-CD11-E283-03E0D5412A67}"/>
                </a:ext>
              </a:extLst>
            </p:cNvPr>
            <p:cNvSpPr txBox="1"/>
            <p:nvPr/>
          </p:nvSpPr>
          <p:spPr>
            <a:xfrm>
              <a:off x="9737795" y="3342485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9D85534E-C228-E0C5-24A9-3D19735BF344}"/>
                </a:ext>
              </a:extLst>
            </p:cNvPr>
            <p:cNvSpPr txBox="1"/>
            <p:nvPr/>
          </p:nvSpPr>
          <p:spPr>
            <a:xfrm>
              <a:off x="9737795" y="2816886"/>
              <a:ext cx="6210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2C80AD6E-FFAB-33AE-E659-A63809F02358}"/>
                </a:ext>
              </a:extLst>
            </p:cNvPr>
            <p:cNvSpPr txBox="1"/>
            <p:nvPr/>
          </p:nvSpPr>
          <p:spPr>
            <a:xfrm rot="16200000">
              <a:off x="2689471" y="3618878"/>
              <a:ext cx="2287398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position (mm)</a:t>
              </a:r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147FCEB9-6AFF-952A-AF58-EDEE016AA56D}"/>
                </a:ext>
              </a:extLst>
            </p:cNvPr>
            <p:cNvSpPr txBox="1"/>
            <p:nvPr/>
          </p:nvSpPr>
          <p:spPr>
            <a:xfrm>
              <a:off x="4488894" y="2406244"/>
              <a:ext cx="4834865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Hitmap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measured by MWPC</a:t>
              </a: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FE50535A-0759-B2C7-0F35-5D7887BB104C}"/>
                </a:ext>
              </a:extLst>
            </p:cNvPr>
            <p:cNvSpPr txBox="1"/>
            <p:nvPr/>
          </p:nvSpPr>
          <p:spPr>
            <a:xfrm rot="16200000">
              <a:off x="9774429" y="3016941"/>
              <a:ext cx="1312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Counts</a:t>
              </a:r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2E99EE05-99CD-3A63-2AD7-43959E4E26D7}"/>
              </a:ext>
            </a:extLst>
          </p:cNvPr>
          <p:cNvGrpSpPr/>
          <p:nvPr/>
        </p:nvGrpSpPr>
        <p:grpSpPr>
          <a:xfrm>
            <a:off x="270345" y="2663187"/>
            <a:ext cx="5591812" cy="4121025"/>
            <a:chOff x="-1233919" y="2100050"/>
            <a:chExt cx="6556142" cy="4831713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41BAA2D0-8DCD-6EC3-F01E-D41E787DABF3}"/>
                </a:ext>
              </a:extLst>
            </p:cNvPr>
            <p:cNvSpPr/>
            <p:nvPr/>
          </p:nvSpPr>
          <p:spPr>
            <a:xfrm>
              <a:off x="-184150" y="2508249"/>
              <a:ext cx="5359400" cy="3611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86BC003D-080B-BE35-5693-F9113C68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5000"/>
                      </a14:imgEffect>
                      <a14:imgEffect>
                        <a14:saturation sat="0"/>
                      </a14:imgEffect>
                      <a14:imgEffect>
                        <a14:brightnessContrast contras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9" t="10144" r="10331" b="10273"/>
            <a:stretch>
              <a:fillRect/>
            </a:stretch>
          </p:blipFill>
          <p:spPr>
            <a:xfrm>
              <a:off x="-157164" y="2508250"/>
              <a:ext cx="5332413" cy="3611563"/>
            </a:xfrm>
            <a:prstGeom prst="rect">
              <a:avLst/>
            </a:prstGeom>
          </p:spPr>
        </p:pic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7D644418-C245-5E9B-B394-806EA1734B0F}"/>
                </a:ext>
              </a:extLst>
            </p:cNvPr>
            <p:cNvSpPr/>
            <p:nvPr/>
          </p:nvSpPr>
          <p:spPr>
            <a:xfrm>
              <a:off x="-184150" y="2508250"/>
              <a:ext cx="5359400" cy="36115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4494BD6E-56BA-1911-B7B6-D5B7097639FF}"/>
                </a:ext>
              </a:extLst>
            </p:cNvPr>
            <p:cNvCxnSpPr/>
            <p:nvPr/>
          </p:nvCxnSpPr>
          <p:spPr>
            <a:xfrm>
              <a:off x="30956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F0193852-C8CC-4530-3259-758EE2305707}"/>
                </a:ext>
              </a:extLst>
            </p:cNvPr>
            <p:cNvCxnSpPr/>
            <p:nvPr/>
          </p:nvCxnSpPr>
          <p:spPr>
            <a:xfrm>
              <a:off x="223837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A76F69C-CBA4-2C3D-2285-91405C408F2E}"/>
                </a:ext>
              </a:extLst>
            </p:cNvPr>
            <p:cNvCxnSpPr/>
            <p:nvPr/>
          </p:nvCxnSpPr>
          <p:spPr>
            <a:xfrm>
              <a:off x="419099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B3C3C2E7-5A7F-E8CD-D164-79E4205CD571}"/>
                </a:ext>
              </a:extLst>
            </p:cNvPr>
            <p:cNvCxnSpPr>
              <a:cxnSpLocks/>
            </p:cNvCxnSpPr>
            <p:nvPr/>
          </p:nvCxnSpPr>
          <p:spPr>
            <a:xfrm>
              <a:off x="600074" y="6026944"/>
              <a:ext cx="0" cy="928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720487A7-33F5-CB00-CA0D-79B5E5DDA375}"/>
                </a:ext>
              </a:extLst>
            </p:cNvPr>
            <p:cNvCxnSpPr/>
            <p:nvPr/>
          </p:nvCxnSpPr>
          <p:spPr>
            <a:xfrm>
              <a:off x="792956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08435F75-36B6-21A3-6937-44469BDB5BCD}"/>
                </a:ext>
              </a:extLst>
            </p:cNvPr>
            <p:cNvCxnSpPr/>
            <p:nvPr/>
          </p:nvCxnSpPr>
          <p:spPr>
            <a:xfrm>
              <a:off x="985837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F454A52E-A7CC-4961-8F9E-F6A93514E217}"/>
                </a:ext>
              </a:extLst>
            </p:cNvPr>
            <p:cNvCxnSpPr/>
            <p:nvPr/>
          </p:nvCxnSpPr>
          <p:spPr>
            <a:xfrm>
              <a:off x="1176337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72BDDB21-8A15-14D1-8760-31A5FE126591}"/>
                </a:ext>
              </a:extLst>
            </p:cNvPr>
            <p:cNvCxnSpPr>
              <a:cxnSpLocks/>
            </p:cNvCxnSpPr>
            <p:nvPr/>
          </p:nvCxnSpPr>
          <p:spPr>
            <a:xfrm>
              <a:off x="1364455" y="6026944"/>
              <a:ext cx="0" cy="928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C37D6FD4-6C65-D535-2723-F097C34A2986}"/>
                </a:ext>
              </a:extLst>
            </p:cNvPr>
            <p:cNvCxnSpPr/>
            <p:nvPr/>
          </p:nvCxnSpPr>
          <p:spPr>
            <a:xfrm>
              <a:off x="1552575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1346757E-FC67-EE6C-0675-8040D96CABEB}"/>
                </a:ext>
              </a:extLst>
            </p:cNvPr>
            <p:cNvCxnSpPr/>
            <p:nvPr/>
          </p:nvCxnSpPr>
          <p:spPr>
            <a:xfrm>
              <a:off x="1745456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70C52D43-D9EE-EDAA-3EE6-8039EE75D472}"/>
                </a:ext>
              </a:extLst>
            </p:cNvPr>
            <p:cNvCxnSpPr/>
            <p:nvPr/>
          </p:nvCxnSpPr>
          <p:spPr>
            <a:xfrm>
              <a:off x="1935956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87536AB3-5D96-06EF-D36E-17B950AC359D}"/>
                </a:ext>
              </a:extLst>
            </p:cNvPr>
            <p:cNvCxnSpPr>
              <a:cxnSpLocks/>
            </p:cNvCxnSpPr>
            <p:nvPr/>
          </p:nvCxnSpPr>
          <p:spPr>
            <a:xfrm>
              <a:off x="2126455" y="6026944"/>
              <a:ext cx="0" cy="928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0907DA47-5D3A-4817-1FE8-56E1CAD21D63}"/>
                </a:ext>
              </a:extLst>
            </p:cNvPr>
            <p:cNvCxnSpPr/>
            <p:nvPr/>
          </p:nvCxnSpPr>
          <p:spPr>
            <a:xfrm>
              <a:off x="2321719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075EC27F-E5BD-C82B-3ED9-15E6919CB9E4}"/>
                </a:ext>
              </a:extLst>
            </p:cNvPr>
            <p:cNvCxnSpPr/>
            <p:nvPr/>
          </p:nvCxnSpPr>
          <p:spPr>
            <a:xfrm>
              <a:off x="2514600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CA197775-751F-134B-05E7-479B70AA3521}"/>
                </a:ext>
              </a:extLst>
            </p:cNvPr>
            <p:cNvCxnSpPr/>
            <p:nvPr/>
          </p:nvCxnSpPr>
          <p:spPr>
            <a:xfrm>
              <a:off x="2695576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D9B854E4-33F8-C299-8493-47D1A0F91D8E}"/>
                </a:ext>
              </a:extLst>
            </p:cNvPr>
            <p:cNvCxnSpPr>
              <a:cxnSpLocks/>
            </p:cNvCxnSpPr>
            <p:nvPr/>
          </p:nvCxnSpPr>
          <p:spPr>
            <a:xfrm>
              <a:off x="2890837" y="6026944"/>
              <a:ext cx="0" cy="928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92D32E3E-235E-0895-A3D3-753821D56DD0}"/>
                </a:ext>
              </a:extLst>
            </p:cNvPr>
            <p:cNvCxnSpPr/>
            <p:nvPr/>
          </p:nvCxnSpPr>
          <p:spPr>
            <a:xfrm>
              <a:off x="3083719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5099D37A-295F-E287-8515-28CB875F8F04}"/>
                </a:ext>
              </a:extLst>
            </p:cNvPr>
            <p:cNvCxnSpPr/>
            <p:nvPr/>
          </p:nvCxnSpPr>
          <p:spPr>
            <a:xfrm>
              <a:off x="3276600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E2715FF2-05EC-B275-9E9E-02CB2B86CC31}"/>
                </a:ext>
              </a:extLst>
            </p:cNvPr>
            <p:cNvCxnSpPr/>
            <p:nvPr/>
          </p:nvCxnSpPr>
          <p:spPr>
            <a:xfrm>
              <a:off x="3467100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EA3BADC8-68A8-56DE-C639-812B7B4E32A3}"/>
                </a:ext>
              </a:extLst>
            </p:cNvPr>
            <p:cNvCxnSpPr>
              <a:cxnSpLocks/>
            </p:cNvCxnSpPr>
            <p:nvPr/>
          </p:nvCxnSpPr>
          <p:spPr>
            <a:xfrm>
              <a:off x="3655218" y="6026944"/>
              <a:ext cx="0" cy="928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72E9F03B-9699-7195-6B0A-66EF5BC7F218}"/>
                </a:ext>
              </a:extLst>
            </p:cNvPr>
            <p:cNvCxnSpPr/>
            <p:nvPr/>
          </p:nvCxnSpPr>
          <p:spPr>
            <a:xfrm>
              <a:off x="3840957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211C0B45-34E8-03A3-E5AC-3EE6F86DB12C}"/>
                </a:ext>
              </a:extLst>
            </p:cNvPr>
            <p:cNvCxnSpPr/>
            <p:nvPr/>
          </p:nvCxnSpPr>
          <p:spPr>
            <a:xfrm>
              <a:off x="4033838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84076FFA-9B84-9157-2667-A0B28DF9E17C}"/>
                </a:ext>
              </a:extLst>
            </p:cNvPr>
            <p:cNvCxnSpPr/>
            <p:nvPr/>
          </p:nvCxnSpPr>
          <p:spPr>
            <a:xfrm>
              <a:off x="4224338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EC0F6321-9BB2-6AE6-C0BE-D2972BB5AC7A}"/>
                </a:ext>
              </a:extLst>
            </p:cNvPr>
            <p:cNvCxnSpPr>
              <a:cxnSpLocks/>
            </p:cNvCxnSpPr>
            <p:nvPr/>
          </p:nvCxnSpPr>
          <p:spPr>
            <a:xfrm>
              <a:off x="4417218" y="6026944"/>
              <a:ext cx="0" cy="928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FFA57920-0119-21D1-EBB9-342E11FFD97D}"/>
                </a:ext>
              </a:extLst>
            </p:cNvPr>
            <p:cNvCxnSpPr/>
            <p:nvPr/>
          </p:nvCxnSpPr>
          <p:spPr>
            <a:xfrm>
              <a:off x="4607720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4CDA4FD2-0732-9463-B7FF-1A316B171697}"/>
                </a:ext>
              </a:extLst>
            </p:cNvPr>
            <p:cNvCxnSpPr/>
            <p:nvPr/>
          </p:nvCxnSpPr>
          <p:spPr>
            <a:xfrm>
              <a:off x="4800601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0143D618-F216-8FAE-A563-C6DE91A27BA2}"/>
                </a:ext>
              </a:extLst>
            </p:cNvPr>
            <p:cNvCxnSpPr/>
            <p:nvPr/>
          </p:nvCxnSpPr>
          <p:spPr>
            <a:xfrm>
              <a:off x="4991101" y="6067425"/>
              <a:ext cx="0" cy="523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2312595C-5799-C9A5-4FA9-6292E843D3D0}"/>
                </a:ext>
              </a:extLst>
            </p:cNvPr>
            <p:cNvCxnSpPr/>
            <p:nvPr/>
          </p:nvCxnSpPr>
          <p:spPr>
            <a:xfrm flipH="1">
              <a:off x="-184150" y="260985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8FE23D4C-6D8A-6AC2-823E-E17767774FAC}"/>
                </a:ext>
              </a:extLst>
            </p:cNvPr>
            <p:cNvCxnSpPr/>
            <p:nvPr/>
          </p:nvCxnSpPr>
          <p:spPr>
            <a:xfrm flipH="1">
              <a:off x="-184150" y="269557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C0FDB2A9-74EB-96BA-A104-32857F52301E}"/>
                </a:ext>
              </a:extLst>
            </p:cNvPr>
            <p:cNvCxnSpPr/>
            <p:nvPr/>
          </p:nvCxnSpPr>
          <p:spPr>
            <a:xfrm flipH="1">
              <a:off x="-184150" y="278447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EED3B837-CE42-A54C-7F8F-96CA7EBB0197}"/>
                </a:ext>
              </a:extLst>
            </p:cNvPr>
            <p:cNvCxnSpPr/>
            <p:nvPr/>
          </p:nvCxnSpPr>
          <p:spPr>
            <a:xfrm flipH="1">
              <a:off x="-184150" y="287655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0F851599-A585-47F4-FEB9-0D4EAFD2A2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84150" y="2962275"/>
              <a:ext cx="184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8F5C1206-9B21-1F55-0166-A6BDF48F2C8D}"/>
                </a:ext>
              </a:extLst>
            </p:cNvPr>
            <p:cNvCxnSpPr/>
            <p:nvPr/>
          </p:nvCxnSpPr>
          <p:spPr>
            <a:xfrm flipH="1">
              <a:off x="-184150" y="306070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782AB9E7-9E21-EF7B-B54A-A0395AC11A0E}"/>
                </a:ext>
              </a:extLst>
            </p:cNvPr>
            <p:cNvCxnSpPr/>
            <p:nvPr/>
          </p:nvCxnSpPr>
          <p:spPr>
            <a:xfrm flipH="1">
              <a:off x="-184150" y="314642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AF666906-3874-5D4F-06AE-56FC7F313900}"/>
                </a:ext>
              </a:extLst>
            </p:cNvPr>
            <p:cNvCxnSpPr/>
            <p:nvPr/>
          </p:nvCxnSpPr>
          <p:spPr>
            <a:xfrm flipH="1">
              <a:off x="-184150" y="323215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F8AF6410-AC2E-8F4E-6DF1-A7231CF3B3B3}"/>
                </a:ext>
              </a:extLst>
            </p:cNvPr>
            <p:cNvCxnSpPr/>
            <p:nvPr/>
          </p:nvCxnSpPr>
          <p:spPr>
            <a:xfrm flipH="1">
              <a:off x="-184150" y="333057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72C3DA2E-7142-BBD8-B991-3462842EE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84150" y="3416300"/>
              <a:ext cx="184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C359BD4-2F82-427B-DB47-56E47B192B06}"/>
                </a:ext>
              </a:extLst>
            </p:cNvPr>
            <p:cNvCxnSpPr/>
            <p:nvPr/>
          </p:nvCxnSpPr>
          <p:spPr>
            <a:xfrm flipH="1">
              <a:off x="-184150" y="351155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51DE4199-3156-153B-F1B5-254DFAB77DE6}"/>
                </a:ext>
              </a:extLst>
            </p:cNvPr>
            <p:cNvCxnSpPr/>
            <p:nvPr/>
          </p:nvCxnSpPr>
          <p:spPr>
            <a:xfrm flipH="1">
              <a:off x="-184150" y="360045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F5C22D96-2A99-B7E4-A7AE-6F9B5DD141A7}"/>
                </a:ext>
              </a:extLst>
            </p:cNvPr>
            <p:cNvCxnSpPr/>
            <p:nvPr/>
          </p:nvCxnSpPr>
          <p:spPr>
            <a:xfrm flipH="1">
              <a:off x="-184150" y="369252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B6BA3980-CC0C-90F7-0EA7-E0551F7A23FF}"/>
                </a:ext>
              </a:extLst>
            </p:cNvPr>
            <p:cNvCxnSpPr/>
            <p:nvPr/>
          </p:nvCxnSpPr>
          <p:spPr>
            <a:xfrm flipH="1">
              <a:off x="-184150" y="378142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3C8738EB-F2FB-49D4-9393-641703FAD2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84150" y="3867150"/>
              <a:ext cx="184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369FFBAD-D1C2-B0FD-3F78-E1FEEACE00A2}"/>
                </a:ext>
              </a:extLst>
            </p:cNvPr>
            <p:cNvCxnSpPr/>
            <p:nvPr/>
          </p:nvCxnSpPr>
          <p:spPr>
            <a:xfrm flipH="1">
              <a:off x="-184150" y="396160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0B45635F-4298-31DA-EBC6-379460BFBD7E}"/>
                </a:ext>
              </a:extLst>
            </p:cNvPr>
            <p:cNvCxnSpPr/>
            <p:nvPr/>
          </p:nvCxnSpPr>
          <p:spPr>
            <a:xfrm flipH="1">
              <a:off x="-184150" y="405050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7A60BCEC-C172-62C8-1D7B-A6B9C3D41C73}"/>
                </a:ext>
              </a:extLst>
            </p:cNvPr>
            <p:cNvCxnSpPr/>
            <p:nvPr/>
          </p:nvCxnSpPr>
          <p:spPr>
            <a:xfrm flipH="1">
              <a:off x="-184150" y="414575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011FE34D-DE34-7222-2650-89AAD41C7E31}"/>
                </a:ext>
              </a:extLst>
            </p:cNvPr>
            <p:cNvCxnSpPr/>
            <p:nvPr/>
          </p:nvCxnSpPr>
          <p:spPr>
            <a:xfrm flipH="1">
              <a:off x="-184150" y="423148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01DB527A-4A88-C49C-ED1C-883C63917F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84150" y="4326730"/>
              <a:ext cx="184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EAFDDA54-C5C4-AD11-7677-ED0B110F670B}"/>
                </a:ext>
              </a:extLst>
            </p:cNvPr>
            <p:cNvCxnSpPr/>
            <p:nvPr/>
          </p:nvCxnSpPr>
          <p:spPr>
            <a:xfrm flipH="1">
              <a:off x="-184150" y="441563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82B523CC-3977-AE7F-551D-4D131622117B}"/>
                </a:ext>
              </a:extLst>
            </p:cNvPr>
            <p:cNvCxnSpPr/>
            <p:nvPr/>
          </p:nvCxnSpPr>
          <p:spPr>
            <a:xfrm flipH="1">
              <a:off x="-184150" y="450135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473D1586-B7E9-714B-94CD-CF7577353F0F}"/>
                </a:ext>
              </a:extLst>
            </p:cNvPr>
            <p:cNvCxnSpPr/>
            <p:nvPr/>
          </p:nvCxnSpPr>
          <p:spPr>
            <a:xfrm flipH="1">
              <a:off x="-184150" y="459660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C3E8A07-9D9B-D007-3DF2-A2A73BDAF50D}"/>
                </a:ext>
              </a:extLst>
            </p:cNvPr>
            <p:cNvCxnSpPr/>
            <p:nvPr/>
          </p:nvCxnSpPr>
          <p:spPr>
            <a:xfrm flipH="1">
              <a:off x="-184150" y="468550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6EFCE6F2-54DB-BD5E-4C1A-B994A3EEF0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84150" y="4780755"/>
              <a:ext cx="184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1030553-3188-B76D-E2C3-39DFF15C1CE3}"/>
                </a:ext>
              </a:extLst>
            </p:cNvPr>
            <p:cNvCxnSpPr/>
            <p:nvPr/>
          </p:nvCxnSpPr>
          <p:spPr>
            <a:xfrm flipH="1">
              <a:off x="-184150" y="486648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C093AA23-3E9B-2204-5DDD-A068B5746252}"/>
                </a:ext>
              </a:extLst>
            </p:cNvPr>
            <p:cNvCxnSpPr/>
            <p:nvPr/>
          </p:nvCxnSpPr>
          <p:spPr>
            <a:xfrm flipH="1">
              <a:off x="-184150" y="495220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58299BF6-41BB-3EDC-72D4-0A77CD32310D}"/>
                </a:ext>
              </a:extLst>
            </p:cNvPr>
            <p:cNvCxnSpPr/>
            <p:nvPr/>
          </p:nvCxnSpPr>
          <p:spPr>
            <a:xfrm flipH="1">
              <a:off x="-184150" y="505063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664AA06B-86E8-39B1-AF63-CECF4E34DD2C}"/>
                </a:ext>
              </a:extLst>
            </p:cNvPr>
            <p:cNvCxnSpPr/>
            <p:nvPr/>
          </p:nvCxnSpPr>
          <p:spPr>
            <a:xfrm flipH="1">
              <a:off x="-184150" y="513635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315376D2-44B3-2471-899C-384D292844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84150" y="5231605"/>
              <a:ext cx="184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852DB12A-B1B6-6E7D-A5C9-66E17C58EC47}"/>
                </a:ext>
              </a:extLst>
            </p:cNvPr>
            <p:cNvCxnSpPr/>
            <p:nvPr/>
          </p:nvCxnSpPr>
          <p:spPr>
            <a:xfrm flipH="1">
              <a:off x="-184150" y="532050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6CBF574F-9F7C-B5FD-36E6-468FA33FAA40}"/>
                </a:ext>
              </a:extLst>
            </p:cNvPr>
            <p:cNvCxnSpPr/>
            <p:nvPr/>
          </p:nvCxnSpPr>
          <p:spPr>
            <a:xfrm flipH="1">
              <a:off x="-184150" y="541258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DC30CDB5-FF8B-E019-0312-A05A60E1A781}"/>
                </a:ext>
              </a:extLst>
            </p:cNvPr>
            <p:cNvCxnSpPr/>
            <p:nvPr/>
          </p:nvCxnSpPr>
          <p:spPr>
            <a:xfrm flipH="1">
              <a:off x="-184150" y="5501480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EA4A6C48-5CEC-241F-C9EF-7538F576189E}"/>
                </a:ext>
              </a:extLst>
            </p:cNvPr>
            <p:cNvCxnSpPr/>
            <p:nvPr/>
          </p:nvCxnSpPr>
          <p:spPr>
            <a:xfrm flipH="1">
              <a:off x="-184150" y="5587205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20450183-9425-E570-1560-26EBAB8C3E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84150" y="5682455"/>
              <a:ext cx="1841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382B8201-5970-0723-B2F7-700C7B32DB68}"/>
                </a:ext>
              </a:extLst>
            </p:cNvPr>
            <p:cNvCxnSpPr/>
            <p:nvPr/>
          </p:nvCxnSpPr>
          <p:spPr>
            <a:xfrm flipH="1">
              <a:off x="-184150" y="5769767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FDDC20A3-E5A2-51D9-FCD8-8D88EBF24455}"/>
                </a:ext>
              </a:extLst>
            </p:cNvPr>
            <p:cNvCxnSpPr/>
            <p:nvPr/>
          </p:nvCxnSpPr>
          <p:spPr>
            <a:xfrm flipH="1">
              <a:off x="-184150" y="5868192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88A763FF-42FE-21D6-31D1-C07DEBD627A6}"/>
                </a:ext>
              </a:extLst>
            </p:cNvPr>
            <p:cNvCxnSpPr/>
            <p:nvPr/>
          </p:nvCxnSpPr>
          <p:spPr>
            <a:xfrm flipH="1">
              <a:off x="-184150" y="5950742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4BDBAF1-264B-70AF-096E-D8FBF9F2C399}"/>
                </a:ext>
              </a:extLst>
            </p:cNvPr>
            <p:cNvCxnSpPr/>
            <p:nvPr/>
          </p:nvCxnSpPr>
          <p:spPr>
            <a:xfrm flipH="1">
              <a:off x="-184150" y="6036467"/>
              <a:ext cx="82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96A91227-2C15-377F-5E88-BD3E52B72BCA}"/>
                </a:ext>
              </a:extLst>
            </p:cNvPr>
            <p:cNvSpPr txBox="1"/>
            <p:nvPr/>
          </p:nvSpPr>
          <p:spPr>
            <a:xfrm>
              <a:off x="4177321" y="6113462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BBF875B2-BC24-AF8C-E92F-BAF0873CF9ED}"/>
                </a:ext>
              </a:extLst>
            </p:cNvPr>
            <p:cNvSpPr txBox="1"/>
            <p:nvPr/>
          </p:nvSpPr>
          <p:spPr>
            <a:xfrm>
              <a:off x="3421365" y="6113462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9C5B8DF9-B08D-0239-9862-7D3DF496FF34}"/>
                </a:ext>
              </a:extLst>
            </p:cNvPr>
            <p:cNvSpPr txBox="1"/>
            <p:nvPr/>
          </p:nvSpPr>
          <p:spPr>
            <a:xfrm>
              <a:off x="2652221" y="6113462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-4</a:t>
              </a:r>
            </a:p>
          </p:txBody>
        </p:sp>
        <p:sp>
          <p:nvSpPr>
            <p:cNvPr id="420" name="TextBox 419">
              <a:extLst>
                <a:ext uri="{FF2B5EF4-FFF2-40B4-BE49-F238E27FC236}">
                  <a16:creationId xmlns:a16="http://schemas.microsoft.com/office/drawing/2014/main" id="{E1AACA89-1682-B206-3A37-24F4248044C2}"/>
                </a:ext>
              </a:extLst>
            </p:cNvPr>
            <p:cNvSpPr txBox="1"/>
            <p:nvPr/>
          </p:nvSpPr>
          <p:spPr>
            <a:xfrm>
              <a:off x="1892908" y="6113462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-6</a:t>
              </a:r>
            </a:p>
          </p:txBody>
        </p: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6AEF8BCA-8F86-40FE-E2F2-DFB06E6A6CAE}"/>
                </a:ext>
              </a:extLst>
            </p:cNvPr>
            <p:cNvSpPr txBox="1"/>
            <p:nvPr/>
          </p:nvSpPr>
          <p:spPr>
            <a:xfrm>
              <a:off x="1134878" y="6113462"/>
              <a:ext cx="467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-8</a:t>
              </a:r>
            </a:p>
          </p:txBody>
        </p:sp>
        <p:sp>
          <p:nvSpPr>
            <p:cNvPr id="422" name="TextBox 421">
              <a:extLst>
                <a:ext uri="{FF2B5EF4-FFF2-40B4-BE49-F238E27FC236}">
                  <a16:creationId xmlns:a16="http://schemas.microsoft.com/office/drawing/2014/main" id="{E4C40CB6-BA6F-6C42-572E-02FE2EF9FF0B}"/>
                </a:ext>
              </a:extLst>
            </p:cNvPr>
            <p:cNvSpPr txBox="1"/>
            <p:nvPr/>
          </p:nvSpPr>
          <p:spPr>
            <a:xfrm>
              <a:off x="262280" y="6113462"/>
              <a:ext cx="685112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-10</a:t>
              </a:r>
            </a:p>
          </p:txBody>
        </p:sp>
        <p:sp>
          <p:nvSpPr>
            <p:cNvPr id="423" name="TextBox 422">
              <a:extLst>
                <a:ext uri="{FF2B5EF4-FFF2-40B4-BE49-F238E27FC236}">
                  <a16:creationId xmlns:a16="http://schemas.microsoft.com/office/drawing/2014/main" id="{17049EF1-C2CD-E0EC-197F-9E39649B9767}"/>
                </a:ext>
              </a:extLst>
            </p:cNvPr>
            <p:cNvSpPr txBox="1"/>
            <p:nvPr/>
          </p:nvSpPr>
          <p:spPr>
            <a:xfrm>
              <a:off x="-846873" y="5482400"/>
              <a:ext cx="662723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424" name="TextBox 423">
              <a:extLst>
                <a:ext uri="{FF2B5EF4-FFF2-40B4-BE49-F238E27FC236}">
                  <a16:creationId xmlns:a16="http://schemas.microsoft.com/office/drawing/2014/main" id="{9C1E691E-6CC4-6876-8945-2E64B264A59F}"/>
                </a:ext>
              </a:extLst>
            </p:cNvPr>
            <p:cNvSpPr txBox="1"/>
            <p:nvPr/>
          </p:nvSpPr>
          <p:spPr>
            <a:xfrm>
              <a:off x="-846873" y="5028375"/>
              <a:ext cx="662723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</a:t>
              </a:r>
            </a:p>
          </p:txBody>
        </p: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6EB6F6BD-554D-0AF1-3EEC-580886B3EE8B}"/>
                </a:ext>
              </a:extLst>
            </p:cNvPr>
            <p:cNvSpPr txBox="1"/>
            <p:nvPr/>
          </p:nvSpPr>
          <p:spPr>
            <a:xfrm>
              <a:off x="-846873" y="4577525"/>
              <a:ext cx="662723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</a:t>
              </a:r>
            </a:p>
          </p:txBody>
        </p:sp>
        <p:sp>
          <p:nvSpPr>
            <p:cNvPr id="426" name="TextBox 425">
              <a:extLst>
                <a:ext uri="{FF2B5EF4-FFF2-40B4-BE49-F238E27FC236}">
                  <a16:creationId xmlns:a16="http://schemas.microsoft.com/office/drawing/2014/main" id="{F494300C-4AB0-5BE9-FD18-72E8C14DF6BE}"/>
                </a:ext>
              </a:extLst>
            </p:cNvPr>
            <p:cNvSpPr txBox="1"/>
            <p:nvPr/>
          </p:nvSpPr>
          <p:spPr>
            <a:xfrm>
              <a:off x="-846873" y="4126675"/>
              <a:ext cx="662723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</a:t>
              </a:r>
            </a:p>
          </p:txBody>
        </p:sp>
        <p:sp>
          <p:nvSpPr>
            <p:cNvPr id="427" name="TextBox 426">
              <a:extLst>
                <a:ext uri="{FF2B5EF4-FFF2-40B4-BE49-F238E27FC236}">
                  <a16:creationId xmlns:a16="http://schemas.microsoft.com/office/drawing/2014/main" id="{261F8596-BD08-0EB1-C275-5BF18AAE1D7E}"/>
                </a:ext>
              </a:extLst>
            </p:cNvPr>
            <p:cNvSpPr txBox="1"/>
            <p:nvPr/>
          </p:nvSpPr>
          <p:spPr>
            <a:xfrm>
              <a:off x="-846873" y="3667095"/>
              <a:ext cx="662723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</a:p>
          </p:txBody>
        </p: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1F798654-E212-2AD4-8680-9739F0D362E7}"/>
                </a:ext>
              </a:extLst>
            </p:cNvPr>
            <p:cNvSpPr txBox="1"/>
            <p:nvPr/>
          </p:nvSpPr>
          <p:spPr>
            <a:xfrm>
              <a:off x="-846873" y="3218343"/>
              <a:ext cx="662723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600</a:t>
              </a: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E85BEB68-9E7D-FF01-0BFE-0F1D9CDB3F3C}"/>
                </a:ext>
              </a:extLst>
            </p:cNvPr>
            <p:cNvSpPr txBox="1"/>
            <p:nvPr/>
          </p:nvSpPr>
          <p:spPr>
            <a:xfrm>
              <a:off x="-846873" y="2762220"/>
              <a:ext cx="662723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700</a:t>
              </a:r>
            </a:p>
          </p:txBody>
        </p:sp>
        <p:sp>
          <p:nvSpPr>
            <p:cNvPr id="430" name="TextBox 429">
              <a:extLst>
                <a:ext uri="{FF2B5EF4-FFF2-40B4-BE49-F238E27FC236}">
                  <a16:creationId xmlns:a16="http://schemas.microsoft.com/office/drawing/2014/main" id="{83CA52F9-219C-EA9C-15E1-411C0149CCB2}"/>
                </a:ext>
              </a:extLst>
            </p:cNvPr>
            <p:cNvSpPr txBox="1"/>
            <p:nvPr/>
          </p:nvSpPr>
          <p:spPr>
            <a:xfrm rot="16200000">
              <a:off x="-2176909" y="3387710"/>
              <a:ext cx="2355092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Counts per 50 um</a:t>
              </a:r>
            </a:p>
          </p:txBody>
        </p:sp>
        <p:sp>
          <p:nvSpPr>
            <p:cNvPr id="431" name="TextBox 430">
              <a:extLst>
                <a:ext uri="{FF2B5EF4-FFF2-40B4-BE49-F238E27FC236}">
                  <a16:creationId xmlns:a16="http://schemas.microsoft.com/office/drawing/2014/main" id="{9CAD88BF-48A5-CE78-A116-252B631F806D}"/>
                </a:ext>
              </a:extLst>
            </p:cNvPr>
            <p:cNvSpPr txBox="1"/>
            <p:nvPr/>
          </p:nvSpPr>
          <p:spPr>
            <a:xfrm>
              <a:off x="2960834" y="6462652"/>
              <a:ext cx="2361389" cy="46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position (mm)</a:t>
              </a:r>
            </a:p>
          </p:txBody>
        </p:sp>
        <p:sp>
          <p:nvSpPr>
            <p:cNvPr id="432" name="TextBox 431">
              <a:extLst>
                <a:ext uri="{FF2B5EF4-FFF2-40B4-BE49-F238E27FC236}">
                  <a16:creationId xmlns:a16="http://schemas.microsoft.com/office/drawing/2014/main" id="{344938B8-CF32-636A-86B1-C7B580249923}"/>
                </a:ext>
              </a:extLst>
            </p:cNvPr>
            <p:cNvSpPr txBox="1"/>
            <p:nvPr/>
          </p:nvSpPr>
          <p:spPr>
            <a:xfrm>
              <a:off x="600074" y="2100050"/>
              <a:ext cx="38800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Projection on the Y axis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3613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2F04B4-6311-A542-2372-544050BB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6D7ACF-3B76-0AEF-E7AD-63EDF502430A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147D29-ECA4-305C-0B38-B7457EE00F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BFA666-5803-CE96-200B-8FE8D9184CA3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2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81C82-EC43-A25C-CEC6-E7EEBE09934A}"/>
              </a:ext>
            </a:extLst>
          </p:cNvPr>
          <p:cNvSpPr txBox="1">
            <a:spLocks/>
          </p:cNvSpPr>
          <p:nvPr/>
        </p:nvSpPr>
        <p:spPr>
          <a:xfrm>
            <a:off x="11457432" y="6419087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8CC95F-0247-41B6-91CF-DC97C76A7088}" type="slidenum">
              <a:rPr lang="en-US" sz="2400" smtClean="0">
                <a:latin typeface="Aptos Slab ExtraBold" panose="020B0004020202020204" pitchFamily="34" charset="0"/>
              </a:rPr>
              <a:pPr/>
              <a:t>14</a:t>
            </a:fld>
            <a:endParaRPr lang="en-US" dirty="0">
              <a:latin typeface="Aptos Slab ExtraBold" panose="020B00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46C5D19-80A4-4B2A-85B4-D568378CCEE2}"/>
              </a:ext>
            </a:extLst>
          </p:cNvPr>
          <p:cNvSpPr/>
          <p:nvPr/>
        </p:nvSpPr>
        <p:spPr>
          <a:xfrm rot="2700000">
            <a:off x="212044" y="-1423622"/>
            <a:ext cx="3990245" cy="3990244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0245" h="3990244">
                <a:moveTo>
                  <a:pt x="0" y="3384077"/>
                </a:moveTo>
                <a:lnTo>
                  <a:pt x="3384077" y="0"/>
                </a:lnTo>
                <a:lnTo>
                  <a:pt x="3384077" y="606166"/>
                </a:lnTo>
                <a:lnTo>
                  <a:pt x="3990245" y="606166"/>
                </a:lnTo>
                <a:lnTo>
                  <a:pt x="606167" y="3990244"/>
                </a:lnTo>
                <a:lnTo>
                  <a:pt x="0" y="3384077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8C829-6C2F-B1CF-18F6-6C47EACBC56B}"/>
              </a:ext>
            </a:extLst>
          </p:cNvPr>
          <p:cNvSpPr txBox="1"/>
          <p:nvPr/>
        </p:nvSpPr>
        <p:spPr>
          <a:xfrm>
            <a:off x="135089" y="156001"/>
            <a:ext cx="39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4F63F-93C2-B495-B1FA-B35CED4693B5}"/>
              </a:ext>
            </a:extLst>
          </p:cNvPr>
          <p:cNvSpPr txBox="1"/>
          <p:nvPr/>
        </p:nvSpPr>
        <p:spPr>
          <a:xfrm>
            <a:off x="270345" y="1250158"/>
            <a:ext cx="782862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Aptos Slab ExtraBold" panose="020B0004020202020204" pitchFamily="34" charset="0"/>
                <a:cs typeface="Times New Roman" panose="02020603050405020304" pitchFamily="18" charset="0"/>
              </a:rPr>
              <a:t>The detector achieved satisfactory performance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and positional resolution in agreement with expectations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event rate of about 150 kHz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Sufficient to allow for event-be-event analysis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Wasn’t possible during the beamtime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detection limit to be determined</a:t>
            </a:r>
          </a:p>
        </p:txBody>
      </p:sp>
    </p:spTree>
    <p:extLst>
      <p:ext uri="{BB962C8B-B14F-4D97-AF65-F5344CB8AC3E}">
        <p14:creationId xmlns:p14="http://schemas.microsoft.com/office/powerpoint/2010/main" val="165445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916B3C-BD0C-7D18-79CE-FA0B3E0FEEFF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C1E521-9CA7-9B08-68B3-BE4817E259B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A02DFE-91F4-C7D6-A7E2-AB321288C85B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2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1CDFA822-398F-4F64-EF0F-9C34FDF2A407}"/>
              </a:ext>
            </a:extLst>
          </p:cNvPr>
          <p:cNvSpPr txBox="1">
            <a:spLocks/>
          </p:cNvSpPr>
          <p:nvPr/>
        </p:nvSpPr>
        <p:spPr>
          <a:xfrm>
            <a:off x="11457432" y="6419087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8CC95F-0247-41B6-91CF-DC97C76A7088}" type="slidenum">
              <a:rPr lang="en-US" sz="2400" smtClean="0">
                <a:latin typeface="Aptos Slab ExtraBold" panose="020B0004020202020204" pitchFamily="34" charset="0"/>
              </a:rPr>
              <a:pPr/>
              <a:t>15</a:t>
            </a:fld>
            <a:endParaRPr lang="en-US" dirty="0">
              <a:latin typeface="Aptos Slab ExtraBold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E2F31-8AC0-67A0-47A3-9964761B566F}"/>
              </a:ext>
            </a:extLst>
          </p:cNvPr>
          <p:cNvSpPr txBox="1"/>
          <p:nvPr/>
        </p:nvSpPr>
        <p:spPr>
          <a:xfrm>
            <a:off x="3837104" y="416323"/>
            <a:ext cx="451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dirty="0">
                <a:latin typeface="Aptos Slab ExtraBold" panose="020B0004020202020204" pitchFamily="34" charset="0"/>
                <a:cs typeface="Times New Roman" panose="02020603050405020304" pitchFamily="18" charset="0"/>
              </a:rPr>
              <a:t>Thank you to the collaborators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17FC3-1CB5-A755-EE0F-93F1049EC861}"/>
              </a:ext>
            </a:extLst>
          </p:cNvPr>
          <p:cNvSpPr txBox="1"/>
          <p:nvPr/>
        </p:nvSpPr>
        <p:spPr>
          <a:xfrm>
            <a:off x="514349" y="1121173"/>
            <a:ext cx="111633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Bennett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K. Sharp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J. Freeman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Browne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T. MacGregor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Dolan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Aft>
                <a:spcPts val="600"/>
              </a:spcAf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P. Gaffney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Heinz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O. Orlandi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Rocchini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Rowntree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Spagnoletti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Manchester, UK,</a:t>
            </a:r>
          </a:p>
          <a:p>
            <a:pPr algn="ctr">
              <a:spcAft>
                <a:spcPts val="600"/>
              </a:spcAft>
            </a:pP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CERN, Switzerland,</a:t>
            </a:r>
            <a:endParaRPr lang="en-GB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University of Liverpool, UK, </a:t>
            </a:r>
          </a:p>
          <a:p>
            <a:pPr algn="ctr">
              <a:spcAft>
                <a:spcPts val="600"/>
              </a:spcAft>
            </a:pP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Chalmers University of Technology, Sweden,</a:t>
            </a:r>
          </a:p>
          <a:p>
            <a:pPr algn="ctr">
              <a:spcAft>
                <a:spcPts val="600"/>
              </a:spcAf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University of Florence, Italy,</a:t>
            </a:r>
          </a:p>
          <a:p>
            <a:pPr algn="ctr">
              <a:spcAft>
                <a:spcPts val="600"/>
              </a:spcAft>
            </a:pP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INFN - Division of Florence, Italy.</a:t>
            </a:r>
          </a:p>
          <a:p>
            <a:pPr algn="ctr">
              <a:spcAft>
                <a:spcPts val="600"/>
              </a:spcAf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project has received funding from the European Union’s Horizon Europe Research and Innovation programme under Grant Agreement No 101057511.</a:t>
            </a:r>
          </a:p>
        </p:txBody>
      </p:sp>
    </p:spTree>
    <p:extLst>
      <p:ext uri="{BB962C8B-B14F-4D97-AF65-F5344CB8AC3E}">
        <p14:creationId xmlns:p14="http://schemas.microsoft.com/office/powerpoint/2010/main" val="16278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484732D-2716-EB12-0A52-539AD087BFD7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FA4953-4E43-4032-9B2E-D7A2FC4AE33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081A40-1B1A-DFFA-366A-77C402D5B94E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2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206C90C8-46AB-22A4-3073-B00720334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148CC95F-0247-41B6-91CF-DC97C76A7088}" type="slidenum">
              <a:rPr lang="en-US" sz="2400" smtClean="0">
                <a:solidFill>
                  <a:schemeClr val="tx1"/>
                </a:solidFill>
                <a:latin typeface="Aptos Slab ExtraBold" panose="020B0004020202020204" pitchFamily="34" charset="0"/>
              </a:rPr>
              <a:t>2</a:t>
            </a:fld>
            <a:endParaRPr lang="en-US" dirty="0">
              <a:solidFill>
                <a:schemeClr val="tx1"/>
              </a:solidFill>
              <a:latin typeface="Aptos Slab ExtraBold" panose="020B00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7FFF745-5253-EA14-9D2D-147E8787B891}"/>
              </a:ext>
            </a:extLst>
          </p:cNvPr>
          <p:cNvSpPr/>
          <p:nvPr/>
        </p:nvSpPr>
        <p:spPr>
          <a:xfrm rot="2700000">
            <a:off x="307294" y="-1423622"/>
            <a:ext cx="3990245" cy="3990244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0245" h="3990244">
                <a:moveTo>
                  <a:pt x="0" y="3384077"/>
                </a:moveTo>
                <a:lnTo>
                  <a:pt x="3384077" y="0"/>
                </a:lnTo>
                <a:lnTo>
                  <a:pt x="3384077" y="606166"/>
                </a:lnTo>
                <a:lnTo>
                  <a:pt x="3990245" y="606166"/>
                </a:lnTo>
                <a:lnTo>
                  <a:pt x="606167" y="3990244"/>
                </a:lnTo>
                <a:lnTo>
                  <a:pt x="0" y="3384077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12473-41C8-8270-90F1-C1E063F8ECC5}"/>
              </a:ext>
            </a:extLst>
          </p:cNvPr>
          <p:cNvSpPr txBox="1"/>
          <p:nvPr/>
        </p:nvSpPr>
        <p:spPr>
          <a:xfrm>
            <a:off x="135089" y="156001"/>
            <a:ext cx="39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Motivation</a:t>
            </a:r>
            <a:endParaRPr lang="en-GB" sz="4800" dirty="0">
              <a:latin typeface="Aptos Slab ExtraBold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C95CEB-65A5-D808-DDE9-FD2F1ED89214}"/>
              </a:ext>
            </a:extLst>
          </p:cNvPr>
          <p:cNvSpPr txBox="1"/>
          <p:nvPr/>
        </p:nvSpPr>
        <p:spPr>
          <a:xfrm>
            <a:off x="270344" y="1143116"/>
            <a:ext cx="1149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Aptos Slab ExtraBold" panose="020B0004020202020204" pitchFamily="34" charset="0"/>
              </a:rPr>
              <a:t>Solenoidal spectroscopy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the differential cross sections of protons in transfer reactions in solenoidal magnetic field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Spin-parity assignments of excited states of exotic nuclei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8C120-B170-4202-DAE5-585FD78FD979}"/>
              </a:ext>
            </a:extLst>
          </p:cNvPr>
          <p:cNvSpPr txBox="1"/>
          <p:nvPr/>
        </p:nvSpPr>
        <p:spPr>
          <a:xfrm>
            <a:off x="6547320" y="3137958"/>
            <a:ext cx="2420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Proton's trajectory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0C745F-8428-387D-0982-B32FF93CE8EC}"/>
              </a:ext>
            </a:extLst>
          </p:cNvPr>
          <p:cNvSpPr txBox="1"/>
          <p:nvPr/>
        </p:nvSpPr>
        <p:spPr>
          <a:xfrm>
            <a:off x="8251686" y="3591166"/>
            <a:ext cx="1530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Deuterated</a:t>
            </a:r>
          </a:p>
          <a:p>
            <a:pPr algn="ctr"/>
            <a:r>
              <a:rPr lang="en-GB" sz="2000" spc="1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target</a:t>
            </a:r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712E66-1361-AB85-1069-D5049D53267F}"/>
              </a:ext>
            </a:extLst>
          </p:cNvPr>
          <p:cNvSpPr txBox="1"/>
          <p:nvPr/>
        </p:nvSpPr>
        <p:spPr>
          <a:xfrm>
            <a:off x="3366976" y="3949472"/>
            <a:ext cx="2763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Silicon detector array</a:t>
            </a:r>
          </a:p>
        </p:txBody>
      </p:sp>
      <p:grpSp>
        <p:nvGrpSpPr>
          <p:cNvPr id="15" name="Graphic 2">
            <a:extLst>
              <a:ext uri="{FF2B5EF4-FFF2-40B4-BE49-F238E27FC236}">
                <a16:creationId xmlns:a16="http://schemas.microsoft.com/office/drawing/2014/main" id="{9F9AD094-73C1-A907-AF69-B3997B06528D}"/>
              </a:ext>
            </a:extLst>
          </p:cNvPr>
          <p:cNvGrpSpPr/>
          <p:nvPr/>
        </p:nvGrpSpPr>
        <p:grpSpPr>
          <a:xfrm>
            <a:off x="8876471" y="4676050"/>
            <a:ext cx="1415688" cy="660955"/>
            <a:chOff x="9434834" y="3463129"/>
            <a:chExt cx="1415688" cy="660955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DF960F2-649F-60CC-FA11-988691FCAE0C}"/>
                </a:ext>
              </a:extLst>
            </p:cNvPr>
            <p:cNvSpPr/>
            <p:nvPr/>
          </p:nvSpPr>
          <p:spPr>
            <a:xfrm>
              <a:off x="9434834" y="3709444"/>
              <a:ext cx="476619" cy="92463"/>
            </a:xfrm>
            <a:custGeom>
              <a:avLst/>
              <a:gdLst>
                <a:gd name="connsiteX0" fmla="*/ 478241 w 476619"/>
                <a:gd name="connsiteY0" fmla="*/ 92021 h 92463"/>
                <a:gd name="connsiteX1" fmla="*/ 1622 w 476619"/>
                <a:gd name="connsiteY1" fmla="*/ -443 h 9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619" h="92463">
                  <a:moveTo>
                    <a:pt x="478241" y="92021"/>
                  </a:moveTo>
                  <a:cubicBezTo>
                    <a:pt x="327848" y="79869"/>
                    <a:pt x="136099" y="58301"/>
                    <a:pt x="1622" y="-443"/>
                  </a:cubicBezTo>
                </a:path>
              </a:pathLst>
            </a:custGeom>
            <a:noFill/>
            <a:ln w="32024" cap="flat">
              <a:solidFill>
                <a:srgbClr val="03030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4BD59DC-CB32-713A-5C88-6C28E41BFEF8}"/>
                </a:ext>
              </a:extLst>
            </p:cNvPr>
            <p:cNvSpPr/>
            <p:nvPr/>
          </p:nvSpPr>
          <p:spPr>
            <a:xfrm>
              <a:off x="10635764" y="3795184"/>
              <a:ext cx="214757" cy="23652"/>
            </a:xfrm>
            <a:custGeom>
              <a:avLst/>
              <a:gdLst>
                <a:gd name="connsiteX0" fmla="*/ 216565 w 214757"/>
                <a:gd name="connsiteY0" fmla="*/ -434 h 23652"/>
                <a:gd name="connsiteX1" fmla="*/ 1807 w 214757"/>
                <a:gd name="connsiteY1" fmla="*/ 22254 h 2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757" h="23652">
                  <a:moveTo>
                    <a:pt x="216565" y="-434"/>
                  </a:moveTo>
                  <a:cubicBezTo>
                    <a:pt x="166738" y="16265"/>
                    <a:pt x="55445" y="26513"/>
                    <a:pt x="1807" y="22254"/>
                  </a:cubicBezTo>
                </a:path>
              </a:pathLst>
            </a:custGeom>
            <a:noFill/>
            <a:ln w="32024" cap="flat">
              <a:solidFill>
                <a:srgbClr val="030303"/>
              </a:solidFill>
              <a:prstDash val="solid"/>
              <a:miter/>
              <a:headEnd type="arrow" w="med" len="med"/>
              <a:tailEnd type="none" w="med" len="med"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BD1CDD-40B3-56B9-E1AD-C33862B94B1B}"/>
                </a:ext>
              </a:extLst>
            </p:cNvPr>
            <p:cNvSpPr/>
            <p:nvPr/>
          </p:nvSpPr>
          <p:spPr>
            <a:xfrm>
              <a:off x="9952634" y="3463129"/>
              <a:ext cx="643262" cy="660955"/>
            </a:xfrm>
            <a:custGeom>
              <a:avLst/>
              <a:gdLst>
                <a:gd name="connsiteX0" fmla="*/ 22124 w 643262"/>
                <a:gd name="connsiteY0" fmla="*/ 358453 h 660955"/>
                <a:gd name="connsiteX1" fmla="*/ 88330 w 643262"/>
                <a:gd name="connsiteY1" fmla="*/ 473125 h 660955"/>
                <a:gd name="connsiteX2" fmla="*/ 109416 w 643262"/>
                <a:gd name="connsiteY2" fmla="*/ 476471 h 660955"/>
                <a:gd name="connsiteX3" fmla="*/ 123666 w 643262"/>
                <a:gd name="connsiteY3" fmla="*/ 473846 h 660955"/>
                <a:gd name="connsiteX4" fmla="*/ 39144 w 643262"/>
                <a:gd name="connsiteY4" fmla="*/ 327440 h 660955"/>
                <a:gd name="connsiteX5" fmla="*/ 35397 w 643262"/>
                <a:gd name="connsiteY5" fmla="*/ 331187 h 660955"/>
                <a:gd name="connsiteX6" fmla="*/ 22396 w 643262"/>
                <a:gd name="connsiteY6" fmla="*/ 356692 h 660955"/>
                <a:gd name="connsiteX7" fmla="*/ 22124 w 643262"/>
                <a:gd name="connsiteY7" fmla="*/ 358453 h 660955"/>
                <a:gd name="connsiteX8" fmla="*/ 22124 w 643262"/>
                <a:gd name="connsiteY8" fmla="*/ 358453 h 660955"/>
                <a:gd name="connsiteX9" fmla="*/ 17913 w 643262"/>
                <a:gd name="connsiteY9" fmla="*/ 384967 h 660955"/>
                <a:gd name="connsiteX10" fmla="*/ 22396 w 643262"/>
                <a:gd name="connsiteY10" fmla="*/ 413244 h 660955"/>
                <a:gd name="connsiteX11" fmla="*/ 35397 w 643262"/>
                <a:gd name="connsiteY11" fmla="*/ 438749 h 660955"/>
                <a:gd name="connsiteX12" fmla="*/ 55635 w 643262"/>
                <a:gd name="connsiteY12" fmla="*/ 458988 h 660955"/>
                <a:gd name="connsiteX13" fmla="*/ 81141 w 643262"/>
                <a:gd name="connsiteY13" fmla="*/ 471988 h 660955"/>
                <a:gd name="connsiteX14" fmla="*/ 88330 w 643262"/>
                <a:gd name="connsiteY14" fmla="*/ 473125 h 660955"/>
                <a:gd name="connsiteX15" fmla="*/ 123666 w 643262"/>
                <a:gd name="connsiteY15" fmla="*/ 473846 h 660955"/>
                <a:gd name="connsiteX16" fmla="*/ 141935 w 643262"/>
                <a:gd name="connsiteY16" fmla="*/ 470483 h 660955"/>
                <a:gd name="connsiteX17" fmla="*/ 152839 w 643262"/>
                <a:gd name="connsiteY17" fmla="*/ 463871 h 660955"/>
                <a:gd name="connsiteX18" fmla="*/ 62520 w 643262"/>
                <a:gd name="connsiteY18" fmla="*/ 307442 h 660955"/>
                <a:gd name="connsiteX19" fmla="*/ 55635 w 643262"/>
                <a:gd name="connsiteY19" fmla="*/ 310948 h 660955"/>
                <a:gd name="connsiteX20" fmla="*/ 39144 w 643262"/>
                <a:gd name="connsiteY20" fmla="*/ 327440 h 660955"/>
                <a:gd name="connsiteX21" fmla="*/ 152839 w 643262"/>
                <a:gd name="connsiteY21" fmla="*/ 463871 h 660955"/>
                <a:gd name="connsiteX22" fmla="*/ 170195 w 643262"/>
                <a:gd name="connsiteY22" fmla="*/ 453351 h 660955"/>
                <a:gd name="connsiteX23" fmla="*/ 162781 w 643262"/>
                <a:gd name="connsiteY23" fmla="*/ 444321 h 660955"/>
                <a:gd name="connsiteX24" fmla="*/ 154327 w 643262"/>
                <a:gd name="connsiteY24" fmla="*/ 428502 h 660955"/>
                <a:gd name="connsiteX25" fmla="*/ 149124 w 643262"/>
                <a:gd name="connsiteY25" fmla="*/ 411338 h 660955"/>
                <a:gd name="connsiteX26" fmla="*/ 147427 w 643262"/>
                <a:gd name="connsiteY26" fmla="*/ 393982 h 660955"/>
                <a:gd name="connsiteX27" fmla="*/ 91067 w 643262"/>
                <a:gd name="connsiteY27" fmla="*/ 296378 h 660955"/>
                <a:gd name="connsiteX28" fmla="*/ 81141 w 643262"/>
                <a:gd name="connsiteY28" fmla="*/ 297964 h 660955"/>
                <a:gd name="connsiteX29" fmla="*/ 62520 w 643262"/>
                <a:gd name="connsiteY29" fmla="*/ 307442 h 660955"/>
                <a:gd name="connsiteX30" fmla="*/ 147427 w 643262"/>
                <a:gd name="connsiteY30" fmla="*/ 393982 h 660955"/>
                <a:gd name="connsiteX31" fmla="*/ 147379 w 643262"/>
                <a:gd name="connsiteY31" fmla="*/ 393486 h 660955"/>
                <a:gd name="connsiteX32" fmla="*/ 149140 w 643262"/>
                <a:gd name="connsiteY32" fmla="*/ 375634 h 660955"/>
                <a:gd name="connsiteX33" fmla="*/ 154344 w 643262"/>
                <a:gd name="connsiteY33" fmla="*/ 358469 h 660955"/>
                <a:gd name="connsiteX34" fmla="*/ 157946 w 643262"/>
                <a:gd name="connsiteY34" fmla="*/ 351713 h 660955"/>
                <a:gd name="connsiteX35" fmla="*/ 125988 w 643262"/>
                <a:gd name="connsiteY35" fmla="*/ 296362 h 660955"/>
                <a:gd name="connsiteX36" fmla="*/ 109416 w 643262"/>
                <a:gd name="connsiteY36" fmla="*/ 293480 h 660955"/>
                <a:gd name="connsiteX37" fmla="*/ 91067 w 643262"/>
                <a:gd name="connsiteY37" fmla="*/ 296378 h 660955"/>
                <a:gd name="connsiteX38" fmla="*/ 256911 w 643262"/>
                <a:gd name="connsiteY38" fmla="*/ 347517 h 660955"/>
                <a:gd name="connsiteX39" fmla="*/ 257664 w 643262"/>
                <a:gd name="connsiteY39" fmla="*/ 348430 h 660955"/>
                <a:gd name="connsiteX40" fmla="*/ 263684 w 643262"/>
                <a:gd name="connsiteY40" fmla="*/ 353378 h 660955"/>
                <a:gd name="connsiteX41" fmla="*/ 262979 w 643262"/>
                <a:gd name="connsiteY41" fmla="*/ 352161 h 660955"/>
                <a:gd name="connsiteX42" fmla="*/ 253180 w 643262"/>
                <a:gd name="connsiteY42" fmla="*/ 342346 h 660955"/>
                <a:gd name="connsiteX43" fmla="*/ 257087 w 643262"/>
                <a:gd name="connsiteY43" fmla="*/ 347485 h 660955"/>
                <a:gd name="connsiteX44" fmla="*/ 256895 w 643262"/>
                <a:gd name="connsiteY44" fmla="*/ 347517 h 660955"/>
                <a:gd name="connsiteX45" fmla="*/ 253180 w 643262"/>
                <a:gd name="connsiteY45" fmla="*/ 342346 h 660955"/>
                <a:gd name="connsiteX46" fmla="*/ 245975 w 643262"/>
                <a:gd name="connsiteY46" fmla="*/ 332868 h 660955"/>
                <a:gd name="connsiteX47" fmla="*/ 248329 w 643262"/>
                <a:gd name="connsiteY47" fmla="*/ 337511 h 660955"/>
                <a:gd name="connsiteX48" fmla="*/ 253180 w 643262"/>
                <a:gd name="connsiteY48" fmla="*/ 342346 h 660955"/>
                <a:gd name="connsiteX49" fmla="*/ 253180 w 643262"/>
                <a:gd name="connsiteY49" fmla="*/ 342346 h 660955"/>
                <a:gd name="connsiteX50" fmla="*/ 262979 w 643262"/>
                <a:gd name="connsiteY50" fmla="*/ 352161 h 660955"/>
                <a:gd name="connsiteX51" fmla="*/ 233647 w 643262"/>
                <a:gd name="connsiteY51" fmla="*/ 301357 h 660955"/>
                <a:gd name="connsiteX52" fmla="*/ 234976 w 643262"/>
                <a:gd name="connsiteY52" fmla="*/ 309699 h 660955"/>
                <a:gd name="connsiteX53" fmla="*/ 238418 w 643262"/>
                <a:gd name="connsiteY53" fmla="*/ 318058 h 660955"/>
                <a:gd name="connsiteX54" fmla="*/ 245959 w 643262"/>
                <a:gd name="connsiteY54" fmla="*/ 332868 h 660955"/>
                <a:gd name="connsiteX55" fmla="*/ 253180 w 643262"/>
                <a:gd name="connsiteY55" fmla="*/ 342346 h 660955"/>
                <a:gd name="connsiteX56" fmla="*/ 245975 w 643262"/>
                <a:gd name="connsiteY56" fmla="*/ 332868 h 660955"/>
                <a:gd name="connsiteX57" fmla="*/ 238418 w 643262"/>
                <a:gd name="connsiteY57" fmla="*/ 318058 h 660955"/>
                <a:gd name="connsiteX58" fmla="*/ 242821 w 643262"/>
                <a:gd name="connsiteY58" fmla="*/ 328720 h 660955"/>
                <a:gd name="connsiteX59" fmla="*/ 245975 w 643262"/>
                <a:gd name="connsiteY59" fmla="*/ 332868 h 660955"/>
                <a:gd name="connsiteX60" fmla="*/ 238418 w 643262"/>
                <a:gd name="connsiteY60" fmla="*/ 318058 h 660955"/>
                <a:gd name="connsiteX61" fmla="*/ 234976 w 643262"/>
                <a:gd name="connsiteY61" fmla="*/ 309699 h 660955"/>
                <a:gd name="connsiteX62" fmla="*/ 235344 w 643262"/>
                <a:gd name="connsiteY62" fmla="*/ 312006 h 660955"/>
                <a:gd name="connsiteX63" fmla="*/ 238418 w 643262"/>
                <a:gd name="connsiteY63" fmla="*/ 318058 h 660955"/>
                <a:gd name="connsiteX64" fmla="*/ 234976 w 643262"/>
                <a:gd name="connsiteY64" fmla="*/ 309699 h 660955"/>
                <a:gd name="connsiteX65" fmla="*/ 233663 w 643262"/>
                <a:gd name="connsiteY65" fmla="*/ 301357 h 660955"/>
                <a:gd name="connsiteX66" fmla="*/ 232910 w 643262"/>
                <a:gd name="connsiteY66" fmla="*/ 300076 h 660955"/>
                <a:gd name="connsiteX67" fmla="*/ 233823 w 643262"/>
                <a:gd name="connsiteY67" fmla="*/ 306913 h 660955"/>
                <a:gd name="connsiteX68" fmla="*/ 234976 w 643262"/>
                <a:gd name="connsiteY68" fmla="*/ 309699 h 660955"/>
                <a:gd name="connsiteX69" fmla="*/ 232910 w 643262"/>
                <a:gd name="connsiteY69" fmla="*/ 300076 h 660955"/>
                <a:gd name="connsiteX70" fmla="*/ 233647 w 643262"/>
                <a:gd name="connsiteY70" fmla="*/ 301357 h 660955"/>
                <a:gd name="connsiteX71" fmla="*/ 230861 w 643262"/>
                <a:gd name="connsiteY71" fmla="*/ 283729 h 660955"/>
                <a:gd name="connsiteX72" fmla="*/ 232526 w 643262"/>
                <a:gd name="connsiteY72" fmla="*/ 273274 h 660955"/>
                <a:gd name="connsiteX73" fmla="*/ 230701 w 643262"/>
                <a:gd name="connsiteY73" fmla="*/ 283553 h 660955"/>
                <a:gd name="connsiteX74" fmla="*/ 232910 w 643262"/>
                <a:gd name="connsiteY74" fmla="*/ 300076 h 660955"/>
                <a:gd name="connsiteX75" fmla="*/ 232526 w 643262"/>
                <a:gd name="connsiteY75" fmla="*/ 273274 h 660955"/>
                <a:gd name="connsiteX76" fmla="*/ 235824 w 643262"/>
                <a:gd name="connsiteY76" fmla="*/ 254509 h 660955"/>
                <a:gd name="connsiteX77" fmla="*/ 235344 w 643262"/>
                <a:gd name="connsiteY77" fmla="*/ 255454 h 660955"/>
                <a:gd name="connsiteX78" fmla="*/ 232526 w 643262"/>
                <a:gd name="connsiteY78" fmla="*/ 273274 h 660955"/>
                <a:gd name="connsiteX79" fmla="*/ 232526 w 643262"/>
                <a:gd name="connsiteY79" fmla="*/ 273274 h 660955"/>
                <a:gd name="connsiteX80" fmla="*/ 230861 w 643262"/>
                <a:gd name="connsiteY80" fmla="*/ 283729 h 660955"/>
                <a:gd name="connsiteX81" fmla="*/ 233663 w 643262"/>
                <a:gd name="connsiteY81" fmla="*/ 301357 h 660955"/>
                <a:gd name="connsiteX82" fmla="*/ 262979 w 643262"/>
                <a:gd name="connsiteY82" fmla="*/ 352161 h 660955"/>
                <a:gd name="connsiteX83" fmla="*/ 266550 w 643262"/>
                <a:gd name="connsiteY83" fmla="*/ 355731 h 660955"/>
                <a:gd name="connsiteX84" fmla="*/ 269752 w 643262"/>
                <a:gd name="connsiteY84" fmla="*/ 358357 h 660955"/>
                <a:gd name="connsiteX85" fmla="*/ 291959 w 643262"/>
                <a:gd name="connsiteY85" fmla="*/ 369661 h 660955"/>
                <a:gd name="connsiteX86" fmla="*/ 297115 w 643262"/>
                <a:gd name="connsiteY86" fmla="*/ 371230 h 660955"/>
                <a:gd name="connsiteX87" fmla="*/ 310116 w 643262"/>
                <a:gd name="connsiteY87" fmla="*/ 373280 h 660955"/>
                <a:gd name="connsiteX88" fmla="*/ 238498 w 643262"/>
                <a:gd name="connsiteY88" fmla="*/ 249258 h 660955"/>
                <a:gd name="connsiteX89" fmla="*/ 235824 w 643262"/>
                <a:gd name="connsiteY89" fmla="*/ 254509 h 660955"/>
                <a:gd name="connsiteX90" fmla="*/ 232526 w 643262"/>
                <a:gd name="connsiteY90" fmla="*/ 273274 h 660955"/>
                <a:gd name="connsiteX91" fmla="*/ 235824 w 643262"/>
                <a:gd name="connsiteY91" fmla="*/ 254509 h 660955"/>
                <a:gd name="connsiteX92" fmla="*/ 238498 w 643262"/>
                <a:gd name="connsiteY92" fmla="*/ 249258 h 660955"/>
                <a:gd name="connsiteX93" fmla="*/ 238306 w 643262"/>
                <a:gd name="connsiteY93" fmla="*/ 248905 h 660955"/>
                <a:gd name="connsiteX94" fmla="*/ 236145 w 643262"/>
                <a:gd name="connsiteY94" fmla="*/ 252667 h 660955"/>
                <a:gd name="connsiteX95" fmla="*/ 235824 w 643262"/>
                <a:gd name="connsiteY95" fmla="*/ 254493 h 660955"/>
                <a:gd name="connsiteX96" fmla="*/ 238306 w 643262"/>
                <a:gd name="connsiteY96" fmla="*/ 248905 h 660955"/>
                <a:gd name="connsiteX97" fmla="*/ 238498 w 643262"/>
                <a:gd name="connsiteY97" fmla="*/ 249258 h 660955"/>
                <a:gd name="connsiteX98" fmla="*/ 241796 w 643262"/>
                <a:gd name="connsiteY98" fmla="*/ 242773 h 660955"/>
                <a:gd name="connsiteX99" fmla="*/ 238306 w 643262"/>
                <a:gd name="connsiteY99" fmla="*/ 248905 h 660955"/>
                <a:gd name="connsiteX100" fmla="*/ 241796 w 643262"/>
                <a:gd name="connsiteY100" fmla="*/ 242773 h 660955"/>
                <a:gd name="connsiteX101" fmla="*/ 250186 w 643262"/>
                <a:gd name="connsiteY101" fmla="*/ 228106 h 660955"/>
                <a:gd name="connsiteX102" fmla="*/ 248329 w 643262"/>
                <a:gd name="connsiteY102" fmla="*/ 229948 h 660955"/>
                <a:gd name="connsiteX103" fmla="*/ 241796 w 643262"/>
                <a:gd name="connsiteY103" fmla="*/ 242773 h 660955"/>
                <a:gd name="connsiteX104" fmla="*/ 241796 w 643262"/>
                <a:gd name="connsiteY104" fmla="*/ 242773 h 660955"/>
                <a:gd name="connsiteX105" fmla="*/ 238498 w 643262"/>
                <a:gd name="connsiteY105" fmla="*/ 249258 h 660955"/>
                <a:gd name="connsiteX106" fmla="*/ 310116 w 643262"/>
                <a:gd name="connsiteY106" fmla="*/ 373280 h 660955"/>
                <a:gd name="connsiteX107" fmla="*/ 322365 w 643262"/>
                <a:gd name="connsiteY107" fmla="*/ 375233 h 660955"/>
                <a:gd name="connsiteX108" fmla="*/ 339625 w 643262"/>
                <a:gd name="connsiteY108" fmla="*/ 372431 h 660955"/>
                <a:gd name="connsiteX109" fmla="*/ 254061 w 643262"/>
                <a:gd name="connsiteY109" fmla="*/ 224232 h 660955"/>
                <a:gd name="connsiteX110" fmla="*/ 250186 w 643262"/>
                <a:gd name="connsiteY110" fmla="*/ 228106 h 660955"/>
                <a:gd name="connsiteX111" fmla="*/ 241796 w 643262"/>
                <a:gd name="connsiteY111" fmla="*/ 242773 h 660955"/>
                <a:gd name="connsiteX112" fmla="*/ 250186 w 643262"/>
                <a:gd name="connsiteY112" fmla="*/ 228106 h 660955"/>
                <a:gd name="connsiteX113" fmla="*/ 254061 w 643262"/>
                <a:gd name="connsiteY113" fmla="*/ 224232 h 660955"/>
                <a:gd name="connsiteX114" fmla="*/ 253757 w 643262"/>
                <a:gd name="connsiteY114" fmla="*/ 223704 h 660955"/>
                <a:gd name="connsiteX115" fmla="*/ 251707 w 643262"/>
                <a:gd name="connsiteY115" fmla="*/ 225449 h 660955"/>
                <a:gd name="connsiteX116" fmla="*/ 250186 w 643262"/>
                <a:gd name="connsiteY116" fmla="*/ 228106 h 660955"/>
                <a:gd name="connsiteX117" fmla="*/ 253757 w 643262"/>
                <a:gd name="connsiteY117" fmla="*/ 223687 h 660955"/>
                <a:gd name="connsiteX118" fmla="*/ 254061 w 643262"/>
                <a:gd name="connsiteY118" fmla="*/ 224232 h 660955"/>
                <a:gd name="connsiteX119" fmla="*/ 259585 w 643262"/>
                <a:gd name="connsiteY119" fmla="*/ 218708 h 660955"/>
                <a:gd name="connsiteX120" fmla="*/ 253757 w 643262"/>
                <a:gd name="connsiteY120" fmla="*/ 223687 h 660955"/>
                <a:gd name="connsiteX121" fmla="*/ 259585 w 643262"/>
                <a:gd name="connsiteY121" fmla="*/ 218708 h 660955"/>
                <a:gd name="connsiteX122" fmla="*/ 272346 w 643262"/>
                <a:gd name="connsiteY122" fmla="*/ 207789 h 660955"/>
                <a:gd name="connsiteX123" fmla="*/ 268583 w 643262"/>
                <a:gd name="connsiteY123" fmla="*/ 209710 h 660955"/>
                <a:gd name="connsiteX124" fmla="*/ 259585 w 643262"/>
                <a:gd name="connsiteY124" fmla="*/ 218708 h 660955"/>
                <a:gd name="connsiteX125" fmla="*/ 259585 w 643262"/>
                <a:gd name="connsiteY125" fmla="*/ 218708 h 660955"/>
                <a:gd name="connsiteX126" fmla="*/ 254061 w 643262"/>
                <a:gd name="connsiteY126" fmla="*/ 224232 h 660955"/>
                <a:gd name="connsiteX127" fmla="*/ 339625 w 643262"/>
                <a:gd name="connsiteY127" fmla="*/ 372431 h 660955"/>
                <a:gd name="connsiteX128" fmla="*/ 350880 w 643262"/>
                <a:gd name="connsiteY128" fmla="*/ 370621 h 660955"/>
                <a:gd name="connsiteX129" fmla="*/ 353794 w 643262"/>
                <a:gd name="connsiteY129" fmla="*/ 369133 h 660955"/>
                <a:gd name="connsiteX130" fmla="*/ 368317 w 643262"/>
                <a:gd name="connsiteY130" fmla="*/ 361607 h 660955"/>
                <a:gd name="connsiteX131" fmla="*/ 277869 w 643262"/>
                <a:gd name="connsiteY131" fmla="*/ 204970 h 660955"/>
                <a:gd name="connsiteX132" fmla="*/ 272346 w 643262"/>
                <a:gd name="connsiteY132" fmla="*/ 207789 h 660955"/>
                <a:gd name="connsiteX133" fmla="*/ 259585 w 643262"/>
                <a:gd name="connsiteY133" fmla="*/ 218708 h 660955"/>
                <a:gd name="connsiteX134" fmla="*/ 272346 w 643262"/>
                <a:gd name="connsiteY134" fmla="*/ 207789 h 660955"/>
                <a:gd name="connsiteX135" fmla="*/ 277869 w 643262"/>
                <a:gd name="connsiteY135" fmla="*/ 204970 h 660955"/>
                <a:gd name="connsiteX136" fmla="*/ 277502 w 643262"/>
                <a:gd name="connsiteY136" fmla="*/ 204330 h 660955"/>
                <a:gd name="connsiteX137" fmla="*/ 275532 w 643262"/>
                <a:gd name="connsiteY137" fmla="*/ 205083 h 660955"/>
                <a:gd name="connsiteX138" fmla="*/ 272346 w 643262"/>
                <a:gd name="connsiteY138" fmla="*/ 207789 h 660955"/>
                <a:gd name="connsiteX139" fmla="*/ 277502 w 643262"/>
                <a:gd name="connsiteY139" fmla="*/ 204330 h 660955"/>
                <a:gd name="connsiteX140" fmla="*/ 277869 w 643262"/>
                <a:gd name="connsiteY140" fmla="*/ 204970 h 660955"/>
                <a:gd name="connsiteX141" fmla="*/ 284018 w 643262"/>
                <a:gd name="connsiteY141" fmla="*/ 201849 h 660955"/>
                <a:gd name="connsiteX142" fmla="*/ 277502 w 643262"/>
                <a:gd name="connsiteY142" fmla="*/ 204330 h 660955"/>
                <a:gd name="connsiteX143" fmla="*/ 284018 w 643262"/>
                <a:gd name="connsiteY143" fmla="*/ 201849 h 660955"/>
                <a:gd name="connsiteX144" fmla="*/ 299965 w 643262"/>
                <a:gd name="connsiteY144" fmla="*/ 195780 h 660955"/>
                <a:gd name="connsiteX145" fmla="*/ 294088 w 643262"/>
                <a:gd name="connsiteY145" fmla="*/ 196725 h 660955"/>
                <a:gd name="connsiteX146" fmla="*/ 284018 w 643262"/>
                <a:gd name="connsiteY146" fmla="*/ 201849 h 660955"/>
                <a:gd name="connsiteX147" fmla="*/ 284018 w 643262"/>
                <a:gd name="connsiteY147" fmla="*/ 201849 h 660955"/>
                <a:gd name="connsiteX148" fmla="*/ 277869 w 643262"/>
                <a:gd name="connsiteY148" fmla="*/ 204970 h 660955"/>
                <a:gd name="connsiteX149" fmla="*/ 368317 w 643262"/>
                <a:gd name="connsiteY149" fmla="*/ 361607 h 660955"/>
                <a:gd name="connsiteX150" fmla="*/ 376546 w 643262"/>
                <a:gd name="connsiteY150" fmla="*/ 357349 h 660955"/>
                <a:gd name="connsiteX151" fmla="*/ 379524 w 643262"/>
                <a:gd name="connsiteY151" fmla="*/ 354371 h 660955"/>
                <a:gd name="connsiteX152" fmla="*/ 391805 w 643262"/>
                <a:gd name="connsiteY152" fmla="*/ 341818 h 660955"/>
                <a:gd name="connsiteX153" fmla="*/ 306866 w 643262"/>
                <a:gd name="connsiteY153" fmla="*/ 194692 h 660955"/>
                <a:gd name="connsiteX154" fmla="*/ 299965 w 643262"/>
                <a:gd name="connsiteY154" fmla="*/ 195780 h 660955"/>
                <a:gd name="connsiteX155" fmla="*/ 284018 w 643262"/>
                <a:gd name="connsiteY155" fmla="*/ 201849 h 660955"/>
                <a:gd name="connsiteX156" fmla="*/ 299965 w 643262"/>
                <a:gd name="connsiteY156" fmla="*/ 195780 h 660955"/>
                <a:gd name="connsiteX157" fmla="*/ 306866 w 643262"/>
                <a:gd name="connsiteY157" fmla="*/ 194692 h 660955"/>
                <a:gd name="connsiteX158" fmla="*/ 306482 w 643262"/>
                <a:gd name="connsiteY158" fmla="*/ 194035 h 660955"/>
                <a:gd name="connsiteX159" fmla="*/ 303791 w 643262"/>
                <a:gd name="connsiteY159" fmla="*/ 194339 h 660955"/>
                <a:gd name="connsiteX160" fmla="*/ 299965 w 643262"/>
                <a:gd name="connsiteY160" fmla="*/ 195780 h 660955"/>
                <a:gd name="connsiteX161" fmla="*/ 303791 w 643262"/>
                <a:gd name="connsiteY161" fmla="*/ 194339 h 660955"/>
                <a:gd name="connsiteX162" fmla="*/ 304784 w 643262"/>
                <a:gd name="connsiteY162" fmla="*/ 193955 h 660955"/>
                <a:gd name="connsiteX163" fmla="*/ 303327 w 643262"/>
                <a:gd name="connsiteY163" fmla="*/ 194388 h 660955"/>
                <a:gd name="connsiteX164" fmla="*/ 303791 w 643262"/>
                <a:gd name="connsiteY164" fmla="*/ 194339 h 660955"/>
                <a:gd name="connsiteX165" fmla="*/ 303791 w 643262"/>
                <a:gd name="connsiteY165" fmla="*/ 194339 h 660955"/>
                <a:gd name="connsiteX166" fmla="*/ 306482 w 643262"/>
                <a:gd name="connsiteY166" fmla="*/ 194035 h 660955"/>
                <a:gd name="connsiteX167" fmla="*/ 270360 w 643262"/>
                <a:gd name="connsiteY167" fmla="*/ 131464 h 660955"/>
                <a:gd name="connsiteX168" fmla="*/ 266214 w 643262"/>
                <a:gd name="connsiteY168" fmla="*/ 138060 h 660955"/>
                <a:gd name="connsiteX169" fmla="*/ 259440 w 643262"/>
                <a:gd name="connsiteY169" fmla="*/ 157402 h 660955"/>
                <a:gd name="connsiteX170" fmla="*/ 258208 w 643262"/>
                <a:gd name="connsiteY170" fmla="*/ 168450 h 660955"/>
                <a:gd name="connsiteX171" fmla="*/ 261042 w 643262"/>
                <a:gd name="connsiteY171" fmla="*/ 169314 h 660955"/>
                <a:gd name="connsiteX172" fmla="*/ 263460 w 643262"/>
                <a:gd name="connsiteY172" fmla="*/ 169650 h 660955"/>
                <a:gd name="connsiteX173" fmla="*/ 267190 w 643262"/>
                <a:gd name="connsiteY173" fmla="*/ 171219 h 660955"/>
                <a:gd name="connsiteX174" fmla="*/ 274924 w 643262"/>
                <a:gd name="connsiteY174" fmla="*/ 173605 h 660955"/>
                <a:gd name="connsiteX175" fmla="*/ 282017 w 643262"/>
                <a:gd name="connsiteY175" fmla="*/ 177447 h 660955"/>
                <a:gd name="connsiteX176" fmla="*/ 285763 w 643262"/>
                <a:gd name="connsiteY176" fmla="*/ 179032 h 660955"/>
                <a:gd name="connsiteX177" fmla="*/ 287685 w 643262"/>
                <a:gd name="connsiteY177" fmla="*/ 180522 h 660955"/>
                <a:gd name="connsiteX178" fmla="*/ 290903 w 643262"/>
                <a:gd name="connsiteY178" fmla="*/ 182267 h 660955"/>
                <a:gd name="connsiteX179" fmla="*/ 304769 w 643262"/>
                <a:gd name="connsiteY179" fmla="*/ 193891 h 660955"/>
                <a:gd name="connsiteX180" fmla="*/ 304832 w 643262"/>
                <a:gd name="connsiteY180" fmla="*/ 193939 h 660955"/>
                <a:gd name="connsiteX181" fmla="*/ 304832 w 643262"/>
                <a:gd name="connsiteY181" fmla="*/ 193939 h 660955"/>
                <a:gd name="connsiteX182" fmla="*/ 304832 w 643262"/>
                <a:gd name="connsiteY182" fmla="*/ 193939 h 660955"/>
                <a:gd name="connsiteX183" fmla="*/ 304784 w 643262"/>
                <a:gd name="connsiteY183" fmla="*/ 193955 h 660955"/>
                <a:gd name="connsiteX184" fmla="*/ 303776 w 643262"/>
                <a:gd name="connsiteY184" fmla="*/ 194339 h 660955"/>
                <a:gd name="connsiteX185" fmla="*/ 304769 w 643262"/>
                <a:gd name="connsiteY185" fmla="*/ 193891 h 660955"/>
                <a:gd name="connsiteX186" fmla="*/ 290903 w 643262"/>
                <a:gd name="connsiteY186" fmla="*/ 182267 h 660955"/>
                <a:gd name="connsiteX187" fmla="*/ 287685 w 643262"/>
                <a:gd name="connsiteY187" fmla="*/ 180537 h 660955"/>
                <a:gd name="connsiteX188" fmla="*/ 304769 w 643262"/>
                <a:gd name="connsiteY188" fmla="*/ 193891 h 660955"/>
                <a:gd name="connsiteX189" fmla="*/ 287685 w 643262"/>
                <a:gd name="connsiteY189" fmla="*/ 180537 h 660955"/>
                <a:gd name="connsiteX190" fmla="*/ 285763 w 643262"/>
                <a:gd name="connsiteY190" fmla="*/ 179032 h 660955"/>
                <a:gd name="connsiteX191" fmla="*/ 282017 w 643262"/>
                <a:gd name="connsiteY191" fmla="*/ 177447 h 660955"/>
                <a:gd name="connsiteX192" fmla="*/ 287685 w 643262"/>
                <a:gd name="connsiteY192" fmla="*/ 180537 h 660955"/>
                <a:gd name="connsiteX193" fmla="*/ 282017 w 643262"/>
                <a:gd name="connsiteY193" fmla="*/ 177447 h 660955"/>
                <a:gd name="connsiteX194" fmla="*/ 274924 w 643262"/>
                <a:gd name="connsiteY194" fmla="*/ 173605 h 660955"/>
                <a:gd name="connsiteX195" fmla="*/ 267206 w 643262"/>
                <a:gd name="connsiteY195" fmla="*/ 171219 h 660955"/>
                <a:gd name="connsiteX196" fmla="*/ 282017 w 643262"/>
                <a:gd name="connsiteY196" fmla="*/ 177447 h 660955"/>
                <a:gd name="connsiteX197" fmla="*/ 267206 w 643262"/>
                <a:gd name="connsiteY197" fmla="*/ 171219 h 660955"/>
                <a:gd name="connsiteX198" fmla="*/ 263460 w 643262"/>
                <a:gd name="connsiteY198" fmla="*/ 169650 h 660955"/>
                <a:gd name="connsiteX199" fmla="*/ 261042 w 643262"/>
                <a:gd name="connsiteY199" fmla="*/ 169330 h 660955"/>
                <a:gd name="connsiteX200" fmla="*/ 267206 w 643262"/>
                <a:gd name="connsiteY200" fmla="*/ 171219 h 660955"/>
                <a:gd name="connsiteX201" fmla="*/ 197349 w 643262"/>
                <a:gd name="connsiteY201" fmla="*/ 177976 h 660955"/>
                <a:gd name="connsiteX202" fmla="*/ 193955 w 643262"/>
                <a:gd name="connsiteY202" fmla="*/ 172115 h 660955"/>
                <a:gd name="connsiteX203" fmla="*/ 145410 w 643262"/>
                <a:gd name="connsiteY203" fmla="*/ 88009 h 660955"/>
                <a:gd name="connsiteX204" fmla="*/ 133673 w 643262"/>
                <a:gd name="connsiteY204" fmla="*/ 93982 h 660955"/>
                <a:gd name="connsiteX205" fmla="*/ 121153 w 643262"/>
                <a:gd name="connsiteY205" fmla="*/ 106502 h 660955"/>
                <a:gd name="connsiteX206" fmla="*/ 173109 w 643262"/>
                <a:gd name="connsiteY206" fmla="*/ 196485 h 660955"/>
                <a:gd name="connsiteX207" fmla="*/ 185694 w 643262"/>
                <a:gd name="connsiteY207" fmla="*/ 183916 h 660955"/>
                <a:gd name="connsiteX208" fmla="*/ 197349 w 643262"/>
                <a:gd name="connsiteY208" fmla="*/ 177976 h 660955"/>
                <a:gd name="connsiteX209" fmla="*/ 173109 w 643262"/>
                <a:gd name="connsiteY209" fmla="*/ 196485 h 660955"/>
                <a:gd name="connsiteX210" fmla="*/ 121153 w 643262"/>
                <a:gd name="connsiteY210" fmla="*/ 106502 h 660955"/>
                <a:gd name="connsiteX211" fmla="*/ 113419 w 643262"/>
                <a:gd name="connsiteY211" fmla="*/ 114235 h 660955"/>
                <a:gd name="connsiteX212" fmla="*/ 102772 w 643262"/>
                <a:gd name="connsiteY212" fmla="*/ 135146 h 660955"/>
                <a:gd name="connsiteX213" fmla="*/ 154744 w 643262"/>
                <a:gd name="connsiteY213" fmla="*/ 225177 h 660955"/>
                <a:gd name="connsiteX214" fmla="*/ 165455 w 643262"/>
                <a:gd name="connsiteY214" fmla="*/ 204154 h 660955"/>
                <a:gd name="connsiteX215" fmla="*/ 173109 w 643262"/>
                <a:gd name="connsiteY215" fmla="*/ 196485 h 660955"/>
                <a:gd name="connsiteX216" fmla="*/ 125299 w 643262"/>
                <a:gd name="connsiteY216" fmla="*/ 234687 h 660955"/>
                <a:gd name="connsiteX217" fmla="*/ 98945 w 643262"/>
                <a:gd name="connsiteY217" fmla="*/ 189039 h 660955"/>
                <a:gd name="connsiteX218" fmla="*/ 99602 w 643262"/>
                <a:gd name="connsiteY218" fmla="*/ 193603 h 660955"/>
                <a:gd name="connsiteX219" fmla="*/ 110265 w 643262"/>
                <a:gd name="connsiteY219" fmla="*/ 217155 h 660955"/>
                <a:gd name="connsiteX220" fmla="*/ 125299 w 643262"/>
                <a:gd name="connsiteY220" fmla="*/ 234687 h 660955"/>
                <a:gd name="connsiteX221" fmla="*/ 145410 w 643262"/>
                <a:gd name="connsiteY221" fmla="*/ 88009 h 660955"/>
                <a:gd name="connsiteX222" fmla="*/ 193955 w 643262"/>
                <a:gd name="connsiteY222" fmla="*/ 172115 h 660955"/>
                <a:gd name="connsiteX223" fmla="*/ 189936 w 643262"/>
                <a:gd name="connsiteY223" fmla="*/ 148323 h 660955"/>
                <a:gd name="connsiteX224" fmla="*/ 194307 w 643262"/>
                <a:gd name="connsiteY224" fmla="*/ 120736 h 660955"/>
                <a:gd name="connsiteX225" fmla="*/ 170338 w 643262"/>
                <a:gd name="connsiteY225" fmla="*/ 79220 h 660955"/>
                <a:gd name="connsiteX226" fmla="*/ 159179 w 643262"/>
                <a:gd name="connsiteY226" fmla="*/ 80996 h 660955"/>
                <a:gd name="connsiteX227" fmla="*/ 145410 w 643262"/>
                <a:gd name="connsiteY227" fmla="*/ 88009 h 660955"/>
                <a:gd name="connsiteX228" fmla="*/ 170338 w 643262"/>
                <a:gd name="connsiteY228" fmla="*/ 79220 h 660955"/>
                <a:gd name="connsiteX229" fmla="*/ 194307 w 643262"/>
                <a:gd name="connsiteY229" fmla="*/ 120736 h 660955"/>
                <a:gd name="connsiteX230" fmla="*/ 194435 w 643262"/>
                <a:gd name="connsiteY230" fmla="*/ 120048 h 660955"/>
                <a:gd name="connsiteX231" fmla="*/ 207436 w 643262"/>
                <a:gd name="connsiteY231" fmla="*/ 94542 h 660955"/>
                <a:gd name="connsiteX232" fmla="*/ 211680 w 643262"/>
                <a:gd name="connsiteY232" fmla="*/ 90299 h 660955"/>
                <a:gd name="connsiteX233" fmla="*/ 205595 w 643262"/>
                <a:gd name="connsiteY233" fmla="*/ 79747 h 660955"/>
                <a:gd name="connsiteX234" fmla="*/ 187470 w 643262"/>
                <a:gd name="connsiteY234" fmla="*/ 76514 h 660955"/>
                <a:gd name="connsiteX235" fmla="*/ 170355 w 643262"/>
                <a:gd name="connsiteY235" fmla="*/ 79220 h 660955"/>
                <a:gd name="connsiteX236" fmla="*/ 317610 w 643262"/>
                <a:gd name="connsiteY236" fmla="*/ 92300 h 660955"/>
                <a:gd name="connsiteX237" fmla="*/ 396128 w 643262"/>
                <a:gd name="connsiteY237" fmla="*/ 228315 h 660955"/>
                <a:gd name="connsiteX238" fmla="*/ 398913 w 643262"/>
                <a:gd name="connsiteY238" fmla="*/ 224936 h 660955"/>
                <a:gd name="connsiteX239" fmla="*/ 398913 w 643262"/>
                <a:gd name="connsiteY239" fmla="*/ 224936 h 660955"/>
                <a:gd name="connsiteX240" fmla="*/ 412764 w 643262"/>
                <a:gd name="connsiteY240" fmla="*/ 213569 h 660955"/>
                <a:gd name="connsiteX241" fmla="*/ 412779 w 643262"/>
                <a:gd name="connsiteY241" fmla="*/ 213569 h 660955"/>
                <a:gd name="connsiteX242" fmla="*/ 420241 w 643262"/>
                <a:gd name="connsiteY242" fmla="*/ 209566 h 660955"/>
                <a:gd name="connsiteX243" fmla="*/ 349055 w 643262"/>
                <a:gd name="connsiteY243" fmla="*/ 86280 h 660955"/>
                <a:gd name="connsiteX244" fmla="*/ 348639 w 643262"/>
                <a:gd name="connsiteY244" fmla="*/ 86248 h 660955"/>
                <a:gd name="connsiteX245" fmla="*/ 348639 w 643262"/>
                <a:gd name="connsiteY245" fmla="*/ 86248 h 660955"/>
                <a:gd name="connsiteX246" fmla="*/ 328289 w 643262"/>
                <a:gd name="connsiteY246" fmla="*/ 88538 h 660955"/>
                <a:gd name="connsiteX247" fmla="*/ 317610 w 643262"/>
                <a:gd name="connsiteY247" fmla="*/ 92284 h 660955"/>
                <a:gd name="connsiteX248" fmla="*/ 317610 w 643262"/>
                <a:gd name="connsiteY248" fmla="*/ 92300 h 660955"/>
                <a:gd name="connsiteX249" fmla="*/ 308947 w 643262"/>
                <a:gd name="connsiteY249" fmla="*/ 95327 h 660955"/>
                <a:gd name="connsiteX250" fmla="*/ 291607 w 643262"/>
                <a:gd name="connsiteY250" fmla="*/ 106230 h 660955"/>
                <a:gd name="connsiteX251" fmla="*/ 291031 w 643262"/>
                <a:gd name="connsiteY251" fmla="*/ 106791 h 660955"/>
                <a:gd name="connsiteX252" fmla="*/ 341626 w 643262"/>
                <a:gd name="connsiteY252" fmla="*/ 194419 h 660955"/>
                <a:gd name="connsiteX253" fmla="*/ 342715 w 643262"/>
                <a:gd name="connsiteY253" fmla="*/ 194547 h 660955"/>
                <a:gd name="connsiteX254" fmla="*/ 347566 w 643262"/>
                <a:gd name="connsiteY254" fmla="*/ 196244 h 660955"/>
                <a:gd name="connsiteX255" fmla="*/ 350624 w 643262"/>
                <a:gd name="connsiteY255" fmla="*/ 196725 h 660955"/>
                <a:gd name="connsiteX256" fmla="*/ 354323 w 643262"/>
                <a:gd name="connsiteY256" fmla="*/ 198599 h 660955"/>
                <a:gd name="connsiteX257" fmla="*/ 362056 w 643262"/>
                <a:gd name="connsiteY257" fmla="*/ 201305 h 660955"/>
                <a:gd name="connsiteX258" fmla="*/ 372448 w 643262"/>
                <a:gd name="connsiteY258" fmla="*/ 207836 h 660955"/>
                <a:gd name="connsiteX259" fmla="*/ 376130 w 643262"/>
                <a:gd name="connsiteY259" fmla="*/ 209726 h 660955"/>
                <a:gd name="connsiteX260" fmla="*/ 377314 w 643262"/>
                <a:gd name="connsiteY260" fmla="*/ 210895 h 660955"/>
                <a:gd name="connsiteX261" fmla="*/ 379396 w 643262"/>
                <a:gd name="connsiteY261" fmla="*/ 212208 h 660955"/>
                <a:gd name="connsiteX262" fmla="*/ 393886 w 643262"/>
                <a:gd name="connsiteY262" fmla="*/ 226698 h 660955"/>
                <a:gd name="connsiteX263" fmla="*/ 395199 w 643262"/>
                <a:gd name="connsiteY263" fmla="*/ 228795 h 660955"/>
                <a:gd name="connsiteX264" fmla="*/ 395504 w 643262"/>
                <a:gd name="connsiteY264" fmla="*/ 229099 h 660955"/>
                <a:gd name="connsiteX265" fmla="*/ 396128 w 643262"/>
                <a:gd name="connsiteY265" fmla="*/ 228331 h 660955"/>
                <a:gd name="connsiteX266" fmla="*/ 396128 w 643262"/>
                <a:gd name="connsiteY266" fmla="*/ 228315 h 660955"/>
                <a:gd name="connsiteX267" fmla="*/ 396128 w 643262"/>
                <a:gd name="connsiteY267" fmla="*/ 228315 h 660955"/>
                <a:gd name="connsiteX268" fmla="*/ 398913 w 643262"/>
                <a:gd name="connsiteY268" fmla="*/ 224936 h 660955"/>
                <a:gd name="connsiteX269" fmla="*/ 398913 w 643262"/>
                <a:gd name="connsiteY269" fmla="*/ 224936 h 660955"/>
                <a:gd name="connsiteX270" fmla="*/ 396128 w 643262"/>
                <a:gd name="connsiteY270" fmla="*/ 228315 h 660955"/>
                <a:gd name="connsiteX271" fmla="*/ 420241 w 643262"/>
                <a:gd name="connsiteY271" fmla="*/ 209566 h 660955"/>
                <a:gd name="connsiteX272" fmla="*/ 420241 w 643262"/>
                <a:gd name="connsiteY272" fmla="*/ 209566 h 660955"/>
                <a:gd name="connsiteX273" fmla="*/ 428582 w 643262"/>
                <a:gd name="connsiteY273" fmla="*/ 205115 h 660955"/>
                <a:gd name="connsiteX274" fmla="*/ 428598 w 643262"/>
                <a:gd name="connsiteY274" fmla="*/ 205115 h 660955"/>
                <a:gd name="connsiteX275" fmla="*/ 436204 w 643262"/>
                <a:gd name="connsiteY275" fmla="*/ 202793 h 660955"/>
                <a:gd name="connsiteX276" fmla="*/ 436204 w 643262"/>
                <a:gd name="connsiteY276" fmla="*/ 202793 h 660955"/>
                <a:gd name="connsiteX277" fmla="*/ 437837 w 643262"/>
                <a:gd name="connsiteY277" fmla="*/ 198118 h 660955"/>
                <a:gd name="connsiteX278" fmla="*/ 439598 w 643262"/>
                <a:gd name="connsiteY278" fmla="*/ 182587 h 660955"/>
                <a:gd name="connsiteX279" fmla="*/ 389595 w 643262"/>
                <a:gd name="connsiteY279" fmla="*/ 95983 h 660955"/>
                <a:gd name="connsiteX280" fmla="*/ 388346 w 643262"/>
                <a:gd name="connsiteY280" fmla="*/ 95327 h 660955"/>
                <a:gd name="connsiteX281" fmla="*/ 382070 w 643262"/>
                <a:gd name="connsiteY281" fmla="*/ 92588 h 660955"/>
                <a:gd name="connsiteX282" fmla="*/ 375618 w 643262"/>
                <a:gd name="connsiteY282" fmla="*/ 90331 h 660955"/>
                <a:gd name="connsiteX283" fmla="*/ 369005 w 643262"/>
                <a:gd name="connsiteY283" fmla="*/ 88553 h 660955"/>
                <a:gd name="connsiteX284" fmla="*/ 362280 w 643262"/>
                <a:gd name="connsiteY284" fmla="*/ 87289 h 660955"/>
                <a:gd name="connsiteX285" fmla="*/ 355491 w 643262"/>
                <a:gd name="connsiteY285" fmla="*/ 86521 h 660955"/>
                <a:gd name="connsiteX286" fmla="*/ 349055 w 643262"/>
                <a:gd name="connsiteY286" fmla="*/ 86280 h 660955"/>
                <a:gd name="connsiteX287" fmla="*/ 389595 w 643262"/>
                <a:gd name="connsiteY287" fmla="*/ 95983 h 660955"/>
                <a:gd name="connsiteX288" fmla="*/ 439598 w 643262"/>
                <a:gd name="connsiteY288" fmla="*/ 182587 h 660955"/>
                <a:gd name="connsiteX289" fmla="*/ 440142 w 643262"/>
                <a:gd name="connsiteY289" fmla="*/ 177752 h 660955"/>
                <a:gd name="connsiteX290" fmla="*/ 440142 w 643262"/>
                <a:gd name="connsiteY290" fmla="*/ 177384 h 660955"/>
                <a:gd name="connsiteX291" fmla="*/ 440142 w 643262"/>
                <a:gd name="connsiteY291" fmla="*/ 177000 h 660955"/>
                <a:gd name="connsiteX292" fmla="*/ 440126 w 643262"/>
                <a:gd name="connsiteY292" fmla="*/ 176615 h 660955"/>
                <a:gd name="connsiteX293" fmla="*/ 440126 w 643262"/>
                <a:gd name="connsiteY293" fmla="*/ 176230 h 660955"/>
                <a:gd name="connsiteX294" fmla="*/ 440126 w 643262"/>
                <a:gd name="connsiteY294" fmla="*/ 175862 h 660955"/>
                <a:gd name="connsiteX295" fmla="*/ 440110 w 643262"/>
                <a:gd name="connsiteY295" fmla="*/ 175478 h 660955"/>
                <a:gd name="connsiteX296" fmla="*/ 440094 w 643262"/>
                <a:gd name="connsiteY296" fmla="*/ 175094 h 660955"/>
                <a:gd name="connsiteX297" fmla="*/ 440094 w 643262"/>
                <a:gd name="connsiteY297" fmla="*/ 174710 h 660955"/>
                <a:gd name="connsiteX298" fmla="*/ 440079 w 643262"/>
                <a:gd name="connsiteY298" fmla="*/ 174341 h 660955"/>
                <a:gd name="connsiteX299" fmla="*/ 440046 w 643262"/>
                <a:gd name="connsiteY299" fmla="*/ 173957 h 660955"/>
                <a:gd name="connsiteX300" fmla="*/ 440014 w 643262"/>
                <a:gd name="connsiteY300" fmla="*/ 173572 h 660955"/>
                <a:gd name="connsiteX301" fmla="*/ 439982 w 643262"/>
                <a:gd name="connsiteY301" fmla="*/ 173188 h 660955"/>
                <a:gd name="connsiteX302" fmla="*/ 439951 w 643262"/>
                <a:gd name="connsiteY302" fmla="*/ 172820 h 660955"/>
                <a:gd name="connsiteX303" fmla="*/ 439918 w 643262"/>
                <a:gd name="connsiteY303" fmla="*/ 172436 h 660955"/>
                <a:gd name="connsiteX304" fmla="*/ 439886 w 643262"/>
                <a:gd name="connsiteY304" fmla="*/ 172052 h 660955"/>
                <a:gd name="connsiteX305" fmla="*/ 439854 w 643262"/>
                <a:gd name="connsiteY305" fmla="*/ 171683 h 660955"/>
                <a:gd name="connsiteX306" fmla="*/ 439823 w 643262"/>
                <a:gd name="connsiteY306" fmla="*/ 171299 h 660955"/>
                <a:gd name="connsiteX307" fmla="*/ 439790 w 643262"/>
                <a:gd name="connsiteY307" fmla="*/ 170915 h 660955"/>
                <a:gd name="connsiteX308" fmla="*/ 439021 w 643262"/>
                <a:gd name="connsiteY308" fmla="*/ 164126 h 660955"/>
                <a:gd name="connsiteX309" fmla="*/ 437741 w 643262"/>
                <a:gd name="connsiteY309" fmla="*/ 157402 h 660955"/>
                <a:gd name="connsiteX310" fmla="*/ 435979 w 643262"/>
                <a:gd name="connsiteY310" fmla="*/ 150789 h 660955"/>
                <a:gd name="connsiteX311" fmla="*/ 433722 w 643262"/>
                <a:gd name="connsiteY311" fmla="*/ 144336 h 660955"/>
                <a:gd name="connsiteX312" fmla="*/ 430984 w 643262"/>
                <a:gd name="connsiteY312" fmla="*/ 138060 h 660955"/>
                <a:gd name="connsiteX313" fmla="*/ 427782 w 643262"/>
                <a:gd name="connsiteY313" fmla="*/ 132008 h 660955"/>
                <a:gd name="connsiteX314" fmla="*/ 424148 w 643262"/>
                <a:gd name="connsiteY314" fmla="*/ 126212 h 660955"/>
                <a:gd name="connsiteX315" fmla="*/ 420080 w 643262"/>
                <a:gd name="connsiteY315" fmla="*/ 120720 h 660955"/>
                <a:gd name="connsiteX316" fmla="*/ 415613 w 643262"/>
                <a:gd name="connsiteY316" fmla="*/ 115516 h 660955"/>
                <a:gd name="connsiteX317" fmla="*/ 405591 w 643262"/>
                <a:gd name="connsiteY317" fmla="*/ 106230 h 660955"/>
                <a:gd name="connsiteX318" fmla="*/ 400082 w 643262"/>
                <a:gd name="connsiteY318" fmla="*/ 102163 h 660955"/>
                <a:gd name="connsiteX319" fmla="*/ 394303 w 643262"/>
                <a:gd name="connsiteY319" fmla="*/ 98512 h 660955"/>
                <a:gd name="connsiteX320" fmla="*/ 389499 w 643262"/>
                <a:gd name="connsiteY320" fmla="*/ 95983 h 660955"/>
                <a:gd name="connsiteX321" fmla="*/ 486367 w 643262"/>
                <a:gd name="connsiteY321" fmla="*/ 445106 h 660955"/>
                <a:gd name="connsiteX322" fmla="*/ 409401 w 643262"/>
                <a:gd name="connsiteY322" fmla="*/ 311797 h 660955"/>
                <a:gd name="connsiteX323" fmla="*/ 409369 w 643262"/>
                <a:gd name="connsiteY323" fmla="*/ 312006 h 660955"/>
                <a:gd name="connsiteX324" fmla="*/ 399186 w 643262"/>
                <a:gd name="connsiteY324" fmla="*/ 332003 h 660955"/>
                <a:gd name="connsiteX325" fmla="*/ 396928 w 643262"/>
                <a:gd name="connsiteY325" fmla="*/ 336598 h 660955"/>
                <a:gd name="connsiteX326" fmla="*/ 396753 w 643262"/>
                <a:gd name="connsiteY326" fmla="*/ 336775 h 660955"/>
                <a:gd name="connsiteX327" fmla="*/ 396384 w 643262"/>
                <a:gd name="connsiteY327" fmla="*/ 337511 h 660955"/>
                <a:gd name="connsiteX328" fmla="*/ 391901 w 643262"/>
                <a:gd name="connsiteY328" fmla="*/ 341978 h 660955"/>
                <a:gd name="connsiteX329" fmla="*/ 466177 w 643262"/>
                <a:gd name="connsiteY329" fmla="*/ 470643 h 660955"/>
                <a:gd name="connsiteX330" fmla="*/ 466385 w 643262"/>
                <a:gd name="connsiteY330" fmla="*/ 470483 h 660955"/>
                <a:gd name="connsiteX331" fmla="*/ 474198 w 643262"/>
                <a:gd name="connsiteY331" fmla="*/ 462670 h 660955"/>
                <a:gd name="connsiteX332" fmla="*/ 481003 w 643262"/>
                <a:gd name="connsiteY332" fmla="*/ 453975 h 660955"/>
                <a:gd name="connsiteX333" fmla="*/ 486367 w 643262"/>
                <a:gd name="connsiteY333" fmla="*/ 445106 h 660955"/>
                <a:gd name="connsiteX334" fmla="*/ 486367 w 643262"/>
                <a:gd name="connsiteY334" fmla="*/ 445106 h 660955"/>
                <a:gd name="connsiteX335" fmla="*/ 486718 w 643262"/>
                <a:gd name="connsiteY335" fmla="*/ 444513 h 660955"/>
                <a:gd name="connsiteX336" fmla="*/ 491266 w 643262"/>
                <a:gd name="connsiteY336" fmla="*/ 434442 h 660955"/>
                <a:gd name="connsiteX337" fmla="*/ 494548 w 643262"/>
                <a:gd name="connsiteY337" fmla="*/ 423891 h 660955"/>
                <a:gd name="connsiteX338" fmla="*/ 496534 w 643262"/>
                <a:gd name="connsiteY338" fmla="*/ 413019 h 660955"/>
                <a:gd name="connsiteX339" fmla="*/ 497126 w 643262"/>
                <a:gd name="connsiteY339" fmla="*/ 403253 h 660955"/>
                <a:gd name="connsiteX340" fmla="*/ 451318 w 643262"/>
                <a:gd name="connsiteY340" fmla="*/ 323869 h 660955"/>
                <a:gd name="connsiteX341" fmla="*/ 439053 w 643262"/>
                <a:gd name="connsiteY341" fmla="*/ 317160 h 660955"/>
                <a:gd name="connsiteX342" fmla="*/ 434058 w 643262"/>
                <a:gd name="connsiteY342" fmla="*/ 315447 h 660955"/>
                <a:gd name="connsiteX343" fmla="*/ 409753 w 643262"/>
                <a:gd name="connsiteY343" fmla="*/ 310612 h 660955"/>
                <a:gd name="connsiteX344" fmla="*/ 409722 w 643262"/>
                <a:gd name="connsiteY344" fmla="*/ 310612 h 660955"/>
                <a:gd name="connsiteX345" fmla="*/ 409529 w 643262"/>
                <a:gd name="connsiteY345" fmla="*/ 311044 h 660955"/>
                <a:gd name="connsiteX346" fmla="*/ 409401 w 643262"/>
                <a:gd name="connsiteY346" fmla="*/ 311797 h 660955"/>
                <a:gd name="connsiteX347" fmla="*/ 409401 w 643262"/>
                <a:gd name="connsiteY347" fmla="*/ 311797 h 660955"/>
                <a:gd name="connsiteX348" fmla="*/ 409273 w 643262"/>
                <a:gd name="connsiteY348" fmla="*/ 311605 h 660955"/>
                <a:gd name="connsiteX349" fmla="*/ 408488 w 643262"/>
                <a:gd name="connsiteY349" fmla="*/ 313430 h 660955"/>
                <a:gd name="connsiteX350" fmla="*/ 408488 w 643262"/>
                <a:gd name="connsiteY350" fmla="*/ 313430 h 660955"/>
                <a:gd name="connsiteX351" fmla="*/ 408792 w 643262"/>
                <a:gd name="connsiteY351" fmla="*/ 312437 h 660955"/>
                <a:gd name="connsiteX352" fmla="*/ 399170 w 643262"/>
                <a:gd name="connsiteY352" fmla="*/ 332003 h 660955"/>
                <a:gd name="connsiteX353" fmla="*/ 409369 w 643262"/>
                <a:gd name="connsiteY353" fmla="*/ 312006 h 660955"/>
                <a:gd name="connsiteX354" fmla="*/ 409401 w 643262"/>
                <a:gd name="connsiteY354" fmla="*/ 311797 h 660955"/>
                <a:gd name="connsiteX355" fmla="*/ 409401 w 643262"/>
                <a:gd name="connsiteY355" fmla="*/ 311797 h 660955"/>
                <a:gd name="connsiteX356" fmla="*/ 409529 w 643262"/>
                <a:gd name="connsiteY356" fmla="*/ 311044 h 660955"/>
                <a:gd name="connsiteX357" fmla="*/ 409305 w 643262"/>
                <a:gd name="connsiteY357" fmla="*/ 311605 h 660955"/>
                <a:gd name="connsiteX358" fmla="*/ 409273 w 643262"/>
                <a:gd name="connsiteY358" fmla="*/ 311605 h 660955"/>
                <a:gd name="connsiteX359" fmla="*/ 409225 w 643262"/>
                <a:gd name="connsiteY359" fmla="*/ 311525 h 660955"/>
                <a:gd name="connsiteX360" fmla="*/ 408777 w 643262"/>
                <a:gd name="connsiteY360" fmla="*/ 312437 h 660955"/>
                <a:gd name="connsiteX361" fmla="*/ 408473 w 643262"/>
                <a:gd name="connsiteY361" fmla="*/ 313430 h 660955"/>
                <a:gd name="connsiteX362" fmla="*/ 408488 w 643262"/>
                <a:gd name="connsiteY362" fmla="*/ 313430 h 660955"/>
                <a:gd name="connsiteX363" fmla="*/ 409273 w 643262"/>
                <a:gd name="connsiteY363" fmla="*/ 311589 h 660955"/>
                <a:gd name="connsiteX364" fmla="*/ 409273 w 643262"/>
                <a:gd name="connsiteY364" fmla="*/ 311605 h 660955"/>
                <a:gd name="connsiteX365" fmla="*/ 409513 w 643262"/>
                <a:gd name="connsiteY365" fmla="*/ 311061 h 660955"/>
                <a:gd name="connsiteX366" fmla="*/ 409545 w 643262"/>
                <a:gd name="connsiteY366" fmla="*/ 310933 h 660955"/>
                <a:gd name="connsiteX367" fmla="*/ 409257 w 643262"/>
                <a:gd name="connsiteY367" fmla="*/ 311525 h 660955"/>
                <a:gd name="connsiteX368" fmla="*/ 409225 w 643262"/>
                <a:gd name="connsiteY368" fmla="*/ 311525 h 660955"/>
                <a:gd name="connsiteX369" fmla="*/ 409097 w 643262"/>
                <a:gd name="connsiteY369" fmla="*/ 311332 h 660955"/>
                <a:gd name="connsiteX370" fmla="*/ 408777 w 643262"/>
                <a:gd name="connsiteY370" fmla="*/ 312437 h 660955"/>
                <a:gd name="connsiteX371" fmla="*/ 409208 w 643262"/>
                <a:gd name="connsiteY371" fmla="*/ 311525 h 660955"/>
                <a:gd name="connsiteX372" fmla="*/ 409225 w 643262"/>
                <a:gd name="connsiteY372" fmla="*/ 311525 h 660955"/>
                <a:gd name="connsiteX373" fmla="*/ 409513 w 643262"/>
                <a:gd name="connsiteY373" fmla="*/ 310933 h 660955"/>
                <a:gd name="connsiteX374" fmla="*/ 409833 w 643262"/>
                <a:gd name="connsiteY374" fmla="*/ 308979 h 660955"/>
                <a:gd name="connsiteX375" fmla="*/ 409113 w 643262"/>
                <a:gd name="connsiteY375" fmla="*/ 311332 h 660955"/>
                <a:gd name="connsiteX376" fmla="*/ 409097 w 643262"/>
                <a:gd name="connsiteY376" fmla="*/ 311332 h 660955"/>
                <a:gd name="connsiteX377" fmla="*/ 342154 w 643262"/>
                <a:gd name="connsiteY377" fmla="*/ 195364 h 660955"/>
                <a:gd name="connsiteX378" fmla="*/ 322316 w 643262"/>
                <a:gd name="connsiteY378" fmla="*/ 192226 h 660955"/>
                <a:gd name="connsiteX379" fmla="*/ 306834 w 643262"/>
                <a:gd name="connsiteY379" fmla="*/ 194692 h 660955"/>
                <a:gd name="connsiteX380" fmla="*/ 391773 w 643262"/>
                <a:gd name="connsiteY380" fmla="*/ 341802 h 660955"/>
                <a:gd name="connsiteX381" fmla="*/ 396720 w 643262"/>
                <a:gd name="connsiteY381" fmla="*/ 336758 h 660955"/>
                <a:gd name="connsiteX382" fmla="*/ 399154 w 643262"/>
                <a:gd name="connsiteY382" fmla="*/ 331987 h 660955"/>
                <a:gd name="connsiteX383" fmla="*/ 408777 w 643262"/>
                <a:gd name="connsiteY383" fmla="*/ 312437 h 660955"/>
                <a:gd name="connsiteX384" fmla="*/ 409097 w 643262"/>
                <a:gd name="connsiteY384" fmla="*/ 311332 h 660955"/>
                <a:gd name="connsiteX385" fmla="*/ 409097 w 643262"/>
                <a:gd name="connsiteY385" fmla="*/ 311332 h 660955"/>
                <a:gd name="connsiteX386" fmla="*/ 409817 w 643262"/>
                <a:gd name="connsiteY386" fmla="*/ 308979 h 660955"/>
                <a:gd name="connsiteX387" fmla="*/ 413820 w 643262"/>
                <a:gd name="connsiteY387" fmla="*/ 283729 h 660955"/>
                <a:gd name="connsiteX388" fmla="*/ 409817 w 643262"/>
                <a:gd name="connsiteY388" fmla="*/ 258480 h 660955"/>
                <a:gd name="connsiteX389" fmla="*/ 408248 w 643262"/>
                <a:gd name="connsiteY389" fmla="*/ 253324 h 660955"/>
                <a:gd name="connsiteX390" fmla="*/ 396928 w 643262"/>
                <a:gd name="connsiteY390" fmla="*/ 231101 h 660955"/>
                <a:gd name="connsiteX391" fmla="*/ 395359 w 643262"/>
                <a:gd name="connsiteY391" fmla="*/ 229195 h 660955"/>
                <a:gd name="connsiteX392" fmla="*/ 395407 w 643262"/>
                <a:gd name="connsiteY392" fmla="*/ 229147 h 660955"/>
                <a:gd name="connsiteX393" fmla="*/ 395183 w 643262"/>
                <a:gd name="connsiteY393" fmla="*/ 228763 h 660955"/>
                <a:gd name="connsiteX394" fmla="*/ 377283 w 643262"/>
                <a:gd name="connsiteY394" fmla="*/ 210879 h 660955"/>
                <a:gd name="connsiteX395" fmla="*/ 372415 w 643262"/>
                <a:gd name="connsiteY395" fmla="*/ 207821 h 660955"/>
                <a:gd name="connsiteX396" fmla="*/ 354290 w 643262"/>
                <a:gd name="connsiteY396" fmla="*/ 198582 h 660955"/>
                <a:gd name="connsiteX397" fmla="*/ 347534 w 643262"/>
                <a:gd name="connsiteY397" fmla="*/ 196212 h 660955"/>
                <a:gd name="connsiteX398" fmla="*/ 342171 w 643262"/>
                <a:gd name="connsiteY398" fmla="*/ 195364 h 660955"/>
                <a:gd name="connsiteX399" fmla="*/ 342154 w 643262"/>
                <a:gd name="connsiteY399" fmla="*/ 195364 h 660955"/>
                <a:gd name="connsiteX400" fmla="*/ 341594 w 643262"/>
                <a:gd name="connsiteY400" fmla="*/ 194403 h 660955"/>
                <a:gd name="connsiteX401" fmla="*/ 322316 w 643262"/>
                <a:gd name="connsiteY401" fmla="*/ 192226 h 660955"/>
                <a:gd name="connsiteX402" fmla="*/ 342154 w 643262"/>
                <a:gd name="connsiteY402" fmla="*/ 195364 h 660955"/>
                <a:gd name="connsiteX403" fmla="*/ 342154 w 643262"/>
                <a:gd name="connsiteY403" fmla="*/ 195364 h 660955"/>
                <a:gd name="connsiteX404" fmla="*/ 347518 w 643262"/>
                <a:gd name="connsiteY404" fmla="*/ 196212 h 660955"/>
                <a:gd name="connsiteX405" fmla="*/ 342683 w 643262"/>
                <a:gd name="connsiteY405" fmla="*/ 194531 h 660955"/>
                <a:gd name="connsiteX406" fmla="*/ 341594 w 643262"/>
                <a:gd name="connsiteY406" fmla="*/ 194403 h 660955"/>
                <a:gd name="connsiteX407" fmla="*/ 341594 w 643262"/>
                <a:gd name="connsiteY407" fmla="*/ 194403 h 660955"/>
                <a:gd name="connsiteX408" fmla="*/ 290998 w 643262"/>
                <a:gd name="connsiteY408" fmla="*/ 106774 h 660955"/>
                <a:gd name="connsiteX409" fmla="*/ 277069 w 643262"/>
                <a:gd name="connsiteY409" fmla="*/ 120704 h 660955"/>
                <a:gd name="connsiteX410" fmla="*/ 270329 w 643262"/>
                <a:gd name="connsiteY410" fmla="*/ 131447 h 660955"/>
                <a:gd name="connsiteX411" fmla="*/ 306450 w 643262"/>
                <a:gd name="connsiteY411" fmla="*/ 194019 h 660955"/>
                <a:gd name="connsiteX412" fmla="*/ 322316 w 643262"/>
                <a:gd name="connsiteY412" fmla="*/ 192226 h 660955"/>
                <a:gd name="connsiteX413" fmla="*/ 341594 w 643262"/>
                <a:gd name="connsiteY413" fmla="*/ 194403 h 660955"/>
                <a:gd name="connsiteX414" fmla="*/ 322316 w 643262"/>
                <a:gd name="connsiteY414" fmla="*/ 192226 h 660955"/>
                <a:gd name="connsiteX415" fmla="*/ 306450 w 643262"/>
                <a:gd name="connsiteY415" fmla="*/ 194019 h 660955"/>
                <a:gd name="connsiteX416" fmla="*/ 306834 w 643262"/>
                <a:gd name="connsiteY416" fmla="*/ 194692 h 660955"/>
                <a:gd name="connsiteX417" fmla="*/ 322316 w 643262"/>
                <a:gd name="connsiteY417" fmla="*/ 192226 h 660955"/>
                <a:gd name="connsiteX418" fmla="*/ 347518 w 643262"/>
                <a:gd name="connsiteY418" fmla="*/ 196212 h 660955"/>
                <a:gd name="connsiteX419" fmla="*/ 354275 w 643262"/>
                <a:gd name="connsiteY419" fmla="*/ 198582 h 660955"/>
                <a:gd name="connsiteX420" fmla="*/ 350593 w 643262"/>
                <a:gd name="connsiteY420" fmla="*/ 196709 h 660955"/>
                <a:gd name="connsiteX421" fmla="*/ 347518 w 643262"/>
                <a:gd name="connsiteY421" fmla="*/ 196229 h 660955"/>
                <a:gd name="connsiteX422" fmla="*/ 354275 w 643262"/>
                <a:gd name="connsiteY422" fmla="*/ 198582 h 660955"/>
                <a:gd name="connsiteX423" fmla="*/ 372415 w 643262"/>
                <a:gd name="connsiteY423" fmla="*/ 207821 h 660955"/>
                <a:gd name="connsiteX424" fmla="*/ 362024 w 643262"/>
                <a:gd name="connsiteY424" fmla="*/ 201288 h 660955"/>
                <a:gd name="connsiteX425" fmla="*/ 354275 w 643262"/>
                <a:gd name="connsiteY425" fmla="*/ 198582 h 660955"/>
                <a:gd name="connsiteX426" fmla="*/ 372415 w 643262"/>
                <a:gd name="connsiteY426" fmla="*/ 207821 h 660955"/>
                <a:gd name="connsiteX427" fmla="*/ 377283 w 643262"/>
                <a:gd name="connsiteY427" fmla="*/ 210879 h 660955"/>
                <a:gd name="connsiteX428" fmla="*/ 376098 w 643262"/>
                <a:gd name="connsiteY428" fmla="*/ 209710 h 660955"/>
                <a:gd name="connsiteX429" fmla="*/ 372415 w 643262"/>
                <a:gd name="connsiteY429" fmla="*/ 207821 h 660955"/>
                <a:gd name="connsiteX430" fmla="*/ 377283 w 643262"/>
                <a:gd name="connsiteY430" fmla="*/ 210879 h 660955"/>
                <a:gd name="connsiteX431" fmla="*/ 395167 w 643262"/>
                <a:gd name="connsiteY431" fmla="*/ 228779 h 660955"/>
                <a:gd name="connsiteX432" fmla="*/ 393854 w 643262"/>
                <a:gd name="connsiteY432" fmla="*/ 226682 h 660955"/>
                <a:gd name="connsiteX433" fmla="*/ 379365 w 643262"/>
                <a:gd name="connsiteY433" fmla="*/ 212192 h 660955"/>
                <a:gd name="connsiteX434" fmla="*/ 377283 w 643262"/>
                <a:gd name="connsiteY434" fmla="*/ 210879 h 660955"/>
                <a:gd name="connsiteX435" fmla="*/ 395167 w 643262"/>
                <a:gd name="connsiteY435" fmla="*/ 228779 h 660955"/>
                <a:gd name="connsiteX436" fmla="*/ 395407 w 643262"/>
                <a:gd name="connsiteY436" fmla="*/ 229147 h 660955"/>
                <a:gd name="connsiteX437" fmla="*/ 395471 w 643262"/>
                <a:gd name="connsiteY437" fmla="*/ 229051 h 660955"/>
                <a:gd name="connsiteX438" fmla="*/ 395167 w 643262"/>
                <a:gd name="connsiteY438" fmla="*/ 228747 h 660955"/>
                <a:gd name="connsiteX439" fmla="*/ 395471 w 643262"/>
                <a:gd name="connsiteY439" fmla="*/ 229084 h 660955"/>
                <a:gd name="connsiteX440" fmla="*/ 395407 w 643262"/>
                <a:gd name="connsiteY440" fmla="*/ 229179 h 660955"/>
                <a:gd name="connsiteX441" fmla="*/ 395359 w 643262"/>
                <a:gd name="connsiteY441" fmla="*/ 229227 h 660955"/>
                <a:gd name="connsiteX442" fmla="*/ 396928 w 643262"/>
                <a:gd name="connsiteY442" fmla="*/ 231133 h 660955"/>
                <a:gd name="connsiteX443" fmla="*/ 396336 w 643262"/>
                <a:gd name="connsiteY443" fmla="*/ 229964 h 660955"/>
                <a:gd name="connsiteX444" fmla="*/ 395471 w 643262"/>
                <a:gd name="connsiteY444" fmla="*/ 229099 h 660955"/>
                <a:gd name="connsiteX445" fmla="*/ 396928 w 643262"/>
                <a:gd name="connsiteY445" fmla="*/ 231101 h 660955"/>
                <a:gd name="connsiteX446" fmla="*/ 408248 w 643262"/>
                <a:gd name="connsiteY446" fmla="*/ 253324 h 660955"/>
                <a:gd name="connsiteX447" fmla="*/ 406855 w 643262"/>
                <a:gd name="connsiteY447" fmla="*/ 248713 h 660955"/>
                <a:gd name="connsiteX448" fmla="*/ 398401 w 643262"/>
                <a:gd name="connsiteY448" fmla="*/ 232894 h 660955"/>
                <a:gd name="connsiteX449" fmla="*/ 396928 w 643262"/>
                <a:gd name="connsiteY449" fmla="*/ 231101 h 660955"/>
                <a:gd name="connsiteX450" fmla="*/ 408248 w 643262"/>
                <a:gd name="connsiteY450" fmla="*/ 253324 h 660955"/>
                <a:gd name="connsiteX451" fmla="*/ 409817 w 643262"/>
                <a:gd name="connsiteY451" fmla="*/ 258480 h 660955"/>
                <a:gd name="connsiteX452" fmla="*/ 409337 w 643262"/>
                <a:gd name="connsiteY452" fmla="*/ 255454 h 660955"/>
                <a:gd name="connsiteX453" fmla="*/ 408248 w 643262"/>
                <a:gd name="connsiteY453" fmla="*/ 253324 h 660955"/>
                <a:gd name="connsiteX454" fmla="*/ 409817 w 643262"/>
                <a:gd name="connsiteY454" fmla="*/ 258480 h 660955"/>
                <a:gd name="connsiteX455" fmla="*/ 413820 w 643262"/>
                <a:gd name="connsiteY455" fmla="*/ 283729 h 660955"/>
                <a:gd name="connsiteX456" fmla="*/ 409817 w 643262"/>
                <a:gd name="connsiteY456" fmla="*/ 308979 h 660955"/>
                <a:gd name="connsiteX457" fmla="*/ 412059 w 643262"/>
                <a:gd name="connsiteY457" fmla="*/ 301582 h 660955"/>
                <a:gd name="connsiteX458" fmla="*/ 412267 w 643262"/>
                <a:gd name="connsiteY458" fmla="*/ 300541 h 660955"/>
                <a:gd name="connsiteX459" fmla="*/ 412443 w 643262"/>
                <a:gd name="connsiteY459" fmla="*/ 299501 h 660955"/>
                <a:gd name="connsiteX460" fmla="*/ 412619 w 643262"/>
                <a:gd name="connsiteY460" fmla="*/ 298460 h 660955"/>
                <a:gd name="connsiteX461" fmla="*/ 412795 w 643262"/>
                <a:gd name="connsiteY461" fmla="*/ 297419 h 660955"/>
                <a:gd name="connsiteX462" fmla="*/ 412940 w 643262"/>
                <a:gd name="connsiteY462" fmla="*/ 296362 h 660955"/>
                <a:gd name="connsiteX463" fmla="*/ 413083 w 643262"/>
                <a:gd name="connsiteY463" fmla="*/ 295321 h 660955"/>
                <a:gd name="connsiteX464" fmla="*/ 413211 w 643262"/>
                <a:gd name="connsiteY464" fmla="*/ 294265 h 660955"/>
                <a:gd name="connsiteX465" fmla="*/ 413339 w 643262"/>
                <a:gd name="connsiteY465" fmla="*/ 293224 h 660955"/>
                <a:gd name="connsiteX466" fmla="*/ 413452 w 643262"/>
                <a:gd name="connsiteY466" fmla="*/ 292168 h 660955"/>
                <a:gd name="connsiteX467" fmla="*/ 413547 w 643262"/>
                <a:gd name="connsiteY467" fmla="*/ 291110 h 660955"/>
                <a:gd name="connsiteX468" fmla="*/ 413644 w 643262"/>
                <a:gd name="connsiteY468" fmla="*/ 290054 h 660955"/>
                <a:gd name="connsiteX469" fmla="*/ 413724 w 643262"/>
                <a:gd name="connsiteY469" fmla="*/ 289013 h 660955"/>
                <a:gd name="connsiteX470" fmla="*/ 413772 w 643262"/>
                <a:gd name="connsiteY470" fmla="*/ 287957 h 660955"/>
                <a:gd name="connsiteX471" fmla="*/ 413820 w 643262"/>
                <a:gd name="connsiteY471" fmla="*/ 286899 h 660955"/>
                <a:gd name="connsiteX472" fmla="*/ 413852 w 643262"/>
                <a:gd name="connsiteY472" fmla="*/ 285843 h 660955"/>
                <a:gd name="connsiteX473" fmla="*/ 413884 w 643262"/>
                <a:gd name="connsiteY473" fmla="*/ 284786 h 660955"/>
                <a:gd name="connsiteX474" fmla="*/ 413884 w 643262"/>
                <a:gd name="connsiteY474" fmla="*/ 283713 h 660955"/>
                <a:gd name="connsiteX475" fmla="*/ 413884 w 643262"/>
                <a:gd name="connsiteY475" fmla="*/ 282673 h 660955"/>
                <a:gd name="connsiteX476" fmla="*/ 413852 w 643262"/>
                <a:gd name="connsiteY476" fmla="*/ 281600 h 660955"/>
                <a:gd name="connsiteX477" fmla="*/ 413820 w 643262"/>
                <a:gd name="connsiteY477" fmla="*/ 280543 h 660955"/>
                <a:gd name="connsiteX478" fmla="*/ 413772 w 643262"/>
                <a:gd name="connsiteY478" fmla="*/ 279502 h 660955"/>
                <a:gd name="connsiteX479" fmla="*/ 413724 w 643262"/>
                <a:gd name="connsiteY479" fmla="*/ 278446 h 660955"/>
                <a:gd name="connsiteX480" fmla="*/ 413644 w 643262"/>
                <a:gd name="connsiteY480" fmla="*/ 277389 h 660955"/>
                <a:gd name="connsiteX481" fmla="*/ 413547 w 643262"/>
                <a:gd name="connsiteY481" fmla="*/ 276332 h 660955"/>
                <a:gd name="connsiteX482" fmla="*/ 413452 w 643262"/>
                <a:gd name="connsiteY482" fmla="*/ 275276 h 660955"/>
                <a:gd name="connsiteX483" fmla="*/ 413339 w 643262"/>
                <a:gd name="connsiteY483" fmla="*/ 274235 h 660955"/>
                <a:gd name="connsiteX484" fmla="*/ 413211 w 643262"/>
                <a:gd name="connsiteY484" fmla="*/ 273178 h 660955"/>
                <a:gd name="connsiteX485" fmla="*/ 413083 w 643262"/>
                <a:gd name="connsiteY485" fmla="*/ 272121 h 660955"/>
                <a:gd name="connsiteX486" fmla="*/ 412940 w 643262"/>
                <a:gd name="connsiteY486" fmla="*/ 271081 h 660955"/>
                <a:gd name="connsiteX487" fmla="*/ 412795 w 643262"/>
                <a:gd name="connsiteY487" fmla="*/ 270040 h 660955"/>
                <a:gd name="connsiteX488" fmla="*/ 412619 w 643262"/>
                <a:gd name="connsiteY488" fmla="*/ 268983 h 660955"/>
                <a:gd name="connsiteX489" fmla="*/ 412443 w 643262"/>
                <a:gd name="connsiteY489" fmla="*/ 267943 h 660955"/>
                <a:gd name="connsiteX490" fmla="*/ 412267 w 643262"/>
                <a:gd name="connsiteY490" fmla="*/ 266902 h 660955"/>
                <a:gd name="connsiteX491" fmla="*/ 412059 w 643262"/>
                <a:gd name="connsiteY491" fmla="*/ 265861 h 660955"/>
                <a:gd name="connsiteX492" fmla="*/ 409817 w 643262"/>
                <a:gd name="connsiteY492" fmla="*/ 258463 h 660955"/>
                <a:gd name="connsiteX493" fmla="*/ 450662 w 643262"/>
                <a:gd name="connsiteY493" fmla="*/ 322796 h 660955"/>
                <a:gd name="connsiteX494" fmla="*/ 451270 w 643262"/>
                <a:gd name="connsiteY494" fmla="*/ 323869 h 660955"/>
                <a:gd name="connsiteX495" fmla="*/ 460268 w 643262"/>
                <a:gd name="connsiteY495" fmla="*/ 328800 h 660955"/>
                <a:gd name="connsiteX496" fmla="*/ 458571 w 643262"/>
                <a:gd name="connsiteY496" fmla="*/ 327343 h 660955"/>
                <a:gd name="connsiteX497" fmla="*/ 450662 w 643262"/>
                <a:gd name="connsiteY497" fmla="*/ 322796 h 660955"/>
                <a:gd name="connsiteX498" fmla="*/ 450662 w 643262"/>
                <a:gd name="connsiteY498" fmla="*/ 322796 h 660955"/>
                <a:gd name="connsiteX499" fmla="*/ 443440 w 643262"/>
                <a:gd name="connsiteY499" fmla="*/ 318665 h 660955"/>
                <a:gd name="connsiteX500" fmla="*/ 439021 w 643262"/>
                <a:gd name="connsiteY500" fmla="*/ 317145 h 660955"/>
                <a:gd name="connsiteX501" fmla="*/ 451270 w 643262"/>
                <a:gd name="connsiteY501" fmla="*/ 323869 h 660955"/>
                <a:gd name="connsiteX502" fmla="*/ 451270 w 643262"/>
                <a:gd name="connsiteY502" fmla="*/ 323869 h 660955"/>
                <a:gd name="connsiteX503" fmla="*/ 497094 w 643262"/>
                <a:gd name="connsiteY503" fmla="*/ 403237 h 660955"/>
                <a:gd name="connsiteX504" fmla="*/ 497190 w 643262"/>
                <a:gd name="connsiteY504" fmla="*/ 401988 h 660955"/>
                <a:gd name="connsiteX505" fmla="*/ 493156 w 643262"/>
                <a:gd name="connsiteY505" fmla="*/ 375810 h 660955"/>
                <a:gd name="connsiteX506" fmla="*/ 492947 w 643262"/>
                <a:gd name="connsiteY506" fmla="*/ 375873 h 660955"/>
                <a:gd name="connsiteX507" fmla="*/ 491938 w 643262"/>
                <a:gd name="connsiteY507" fmla="*/ 372431 h 660955"/>
                <a:gd name="connsiteX508" fmla="*/ 481195 w 643262"/>
                <a:gd name="connsiteY508" fmla="*/ 350640 h 660955"/>
                <a:gd name="connsiteX509" fmla="*/ 478745 w 643262"/>
                <a:gd name="connsiteY509" fmla="*/ 347550 h 660955"/>
                <a:gd name="connsiteX510" fmla="*/ 463295 w 643262"/>
                <a:gd name="connsiteY510" fmla="*/ 331411 h 660955"/>
                <a:gd name="connsiteX511" fmla="*/ 460284 w 643262"/>
                <a:gd name="connsiteY511" fmla="*/ 328817 h 660955"/>
                <a:gd name="connsiteX512" fmla="*/ 451287 w 643262"/>
                <a:gd name="connsiteY512" fmla="*/ 323869 h 660955"/>
                <a:gd name="connsiteX513" fmla="*/ 460268 w 643262"/>
                <a:gd name="connsiteY513" fmla="*/ 328800 h 660955"/>
                <a:gd name="connsiteX514" fmla="*/ 463278 w 643262"/>
                <a:gd name="connsiteY514" fmla="*/ 331395 h 660955"/>
                <a:gd name="connsiteX515" fmla="*/ 461373 w 643262"/>
                <a:gd name="connsiteY515" fmla="*/ 329409 h 660955"/>
                <a:gd name="connsiteX516" fmla="*/ 460268 w 643262"/>
                <a:gd name="connsiteY516" fmla="*/ 328800 h 660955"/>
                <a:gd name="connsiteX517" fmla="*/ 463278 w 643262"/>
                <a:gd name="connsiteY517" fmla="*/ 331395 h 660955"/>
                <a:gd name="connsiteX518" fmla="*/ 478729 w 643262"/>
                <a:gd name="connsiteY518" fmla="*/ 347534 h 660955"/>
                <a:gd name="connsiteX519" fmla="*/ 471780 w 643262"/>
                <a:gd name="connsiteY519" fmla="*/ 338727 h 660955"/>
                <a:gd name="connsiteX520" fmla="*/ 463278 w 643262"/>
                <a:gd name="connsiteY520" fmla="*/ 331395 h 660955"/>
                <a:gd name="connsiteX521" fmla="*/ 478729 w 643262"/>
                <a:gd name="connsiteY521" fmla="*/ 347534 h 660955"/>
                <a:gd name="connsiteX522" fmla="*/ 481178 w 643262"/>
                <a:gd name="connsiteY522" fmla="*/ 350640 h 660955"/>
                <a:gd name="connsiteX523" fmla="*/ 480618 w 643262"/>
                <a:gd name="connsiteY523" fmla="*/ 349519 h 660955"/>
                <a:gd name="connsiteX524" fmla="*/ 478729 w 643262"/>
                <a:gd name="connsiteY524" fmla="*/ 347534 h 660955"/>
                <a:gd name="connsiteX525" fmla="*/ 481178 w 643262"/>
                <a:gd name="connsiteY525" fmla="*/ 350640 h 660955"/>
                <a:gd name="connsiteX526" fmla="*/ 491922 w 643262"/>
                <a:gd name="connsiteY526" fmla="*/ 372415 h 660955"/>
                <a:gd name="connsiteX527" fmla="*/ 490593 w 643262"/>
                <a:gd name="connsiteY527" fmla="*/ 367900 h 660955"/>
                <a:gd name="connsiteX528" fmla="*/ 482572 w 643262"/>
                <a:gd name="connsiteY528" fmla="*/ 352417 h 660955"/>
                <a:gd name="connsiteX529" fmla="*/ 481178 w 643262"/>
                <a:gd name="connsiteY529" fmla="*/ 350640 h 660955"/>
                <a:gd name="connsiteX530" fmla="*/ 491922 w 643262"/>
                <a:gd name="connsiteY530" fmla="*/ 372415 h 660955"/>
                <a:gd name="connsiteX531" fmla="*/ 492931 w 643262"/>
                <a:gd name="connsiteY531" fmla="*/ 375858 h 660955"/>
                <a:gd name="connsiteX532" fmla="*/ 493139 w 643262"/>
                <a:gd name="connsiteY532" fmla="*/ 375810 h 660955"/>
                <a:gd name="connsiteX533" fmla="*/ 492931 w 643262"/>
                <a:gd name="connsiteY533" fmla="*/ 374481 h 660955"/>
                <a:gd name="connsiteX534" fmla="*/ 491922 w 643262"/>
                <a:gd name="connsiteY534" fmla="*/ 372415 h 660955"/>
                <a:gd name="connsiteX535" fmla="*/ 439021 w 643262"/>
                <a:gd name="connsiteY535" fmla="*/ 317145 h 660955"/>
                <a:gd name="connsiteX536" fmla="*/ 436972 w 643262"/>
                <a:gd name="connsiteY536" fmla="*/ 316024 h 660955"/>
                <a:gd name="connsiteX537" fmla="*/ 434027 w 643262"/>
                <a:gd name="connsiteY537" fmla="*/ 315432 h 660955"/>
                <a:gd name="connsiteX538" fmla="*/ 439021 w 643262"/>
                <a:gd name="connsiteY538" fmla="*/ 317145 h 660955"/>
                <a:gd name="connsiteX539" fmla="*/ 434027 w 643262"/>
                <a:gd name="connsiteY539" fmla="*/ 315432 h 660955"/>
                <a:gd name="connsiteX540" fmla="*/ 426949 w 643262"/>
                <a:gd name="connsiteY540" fmla="*/ 313014 h 660955"/>
                <a:gd name="connsiteX541" fmla="*/ 409722 w 643262"/>
                <a:gd name="connsiteY541" fmla="*/ 310596 h 660955"/>
                <a:gd name="connsiteX542" fmla="*/ 434027 w 643262"/>
                <a:gd name="connsiteY542" fmla="*/ 315432 h 660955"/>
                <a:gd name="connsiteX543" fmla="*/ 409722 w 643262"/>
                <a:gd name="connsiteY543" fmla="*/ 310596 h 660955"/>
                <a:gd name="connsiteX544" fmla="*/ 409674 w 643262"/>
                <a:gd name="connsiteY544" fmla="*/ 310596 h 660955"/>
                <a:gd name="connsiteX545" fmla="*/ 409497 w 643262"/>
                <a:gd name="connsiteY545" fmla="*/ 310933 h 660955"/>
                <a:gd name="connsiteX546" fmla="*/ 409466 w 643262"/>
                <a:gd name="connsiteY546" fmla="*/ 311061 h 660955"/>
                <a:gd name="connsiteX547" fmla="*/ 409657 w 643262"/>
                <a:gd name="connsiteY547" fmla="*/ 310612 h 660955"/>
                <a:gd name="connsiteX548" fmla="*/ 409689 w 643262"/>
                <a:gd name="connsiteY548" fmla="*/ 310612 h 660955"/>
                <a:gd name="connsiteX549" fmla="*/ 399154 w 643262"/>
                <a:gd name="connsiteY549" fmla="*/ 331987 h 660955"/>
                <a:gd name="connsiteX550" fmla="*/ 396720 w 643262"/>
                <a:gd name="connsiteY550" fmla="*/ 336758 h 660955"/>
                <a:gd name="connsiteX551" fmla="*/ 396896 w 643262"/>
                <a:gd name="connsiteY551" fmla="*/ 336582 h 660955"/>
                <a:gd name="connsiteX552" fmla="*/ 399154 w 643262"/>
                <a:gd name="connsiteY552" fmla="*/ 331987 h 660955"/>
                <a:gd name="connsiteX553" fmla="*/ 396720 w 643262"/>
                <a:gd name="connsiteY553" fmla="*/ 336758 h 660955"/>
                <a:gd name="connsiteX554" fmla="*/ 391773 w 643262"/>
                <a:gd name="connsiteY554" fmla="*/ 341802 h 660955"/>
                <a:gd name="connsiteX555" fmla="*/ 391885 w 643262"/>
                <a:gd name="connsiteY555" fmla="*/ 341978 h 660955"/>
                <a:gd name="connsiteX556" fmla="*/ 396352 w 643262"/>
                <a:gd name="connsiteY556" fmla="*/ 337495 h 660955"/>
                <a:gd name="connsiteX557" fmla="*/ 396736 w 643262"/>
                <a:gd name="connsiteY557" fmla="*/ 336758 h 660955"/>
                <a:gd name="connsiteX558" fmla="*/ 391868 w 643262"/>
                <a:gd name="connsiteY558" fmla="*/ 341978 h 660955"/>
                <a:gd name="connsiteX559" fmla="*/ 379493 w 643262"/>
                <a:gd name="connsiteY559" fmla="*/ 354354 h 660955"/>
                <a:gd name="connsiteX560" fmla="*/ 376626 w 643262"/>
                <a:gd name="connsiteY560" fmla="*/ 357268 h 660955"/>
                <a:gd name="connsiteX561" fmla="*/ 376498 w 643262"/>
                <a:gd name="connsiteY561" fmla="*/ 357333 h 660955"/>
                <a:gd name="connsiteX562" fmla="*/ 376098 w 643262"/>
                <a:gd name="connsiteY562" fmla="*/ 357749 h 660955"/>
                <a:gd name="connsiteX563" fmla="*/ 368332 w 643262"/>
                <a:gd name="connsiteY563" fmla="*/ 361703 h 660955"/>
                <a:gd name="connsiteX564" fmla="*/ 440383 w 643262"/>
                <a:gd name="connsiteY564" fmla="*/ 486511 h 660955"/>
                <a:gd name="connsiteX565" fmla="*/ 448196 w 643262"/>
                <a:gd name="connsiteY565" fmla="*/ 483004 h 660955"/>
                <a:gd name="connsiteX566" fmla="*/ 457643 w 643262"/>
                <a:gd name="connsiteY566" fmla="*/ 477288 h 660955"/>
                <a:gd name="connsiteX567" fmla="*/ 466145 w 643262"/>
                <a:gd name="connsiteY567" fmla="*/ 470627 h 660955"/>
                <a:gd name="connsiteX568" fmla="*/ 391868 w 643262"/>
                <a:gd name="connsiteY568" fmla="*/ 341978 h 660955"/>
                <a:gd name="connsiteX569" fmla="*/ 391757 w 643262"/>
                <a:gd name="connsiteY569" fmla="*/ 341818 h 660955"/>
                <a:gd name="connsiteX570" fmla="*/ 379476 w 643262"/>
                <a:gd name="connsiteY570" fmla="*/ 354371 h 660955"/>
                <a:gd name="connsiteX571" fmla="*/ 391853 w 643262"/>
                <a:gd name="connsiteY571" fmla="*/ 341978 h 660955"/>
                <a:gd name="connsiteX572" fmla="*/ 379493 w 643262"/>
                <a:gd name="connsiteY572" fmla="*/ 354354 h 660955"/>
                <a:gd name="connsiteX573" fmla="*/ 376514 w 643262"/>
                <a:gd name="connsiteY573" fmla="*/ 357333 h 660955"/>
                <a:gd name="connsiteX574" fmla="*/ 376642 w 643262"/>
                <a:gd name="connsiteY574" fmla="*/ 357268 h 660955"/>
                <a:gd name="connsiteX575" fmla="*/ 379493 w 643262"/>
                <a:gd name="connsiteY575" fmla="*/ 354354 h 660955"/>
                <a:gd name="connsiteX576" fmla="*/ 376514 w 643262"/>
                <a:gd name="connsiteY576" fmla="*/ 357333 h 660955"/>
                <a:gd name="connsiteX577" fmla="*/ 368268 w 643262"/>
                <a:gd name="connsiteY577" fmla="*/ 361607 h 660955"/>
                <a:gd name="connsiteX578" fmla="*/ 368317 w 643262"/>
                <a:gd name="connsiteY578" fmla="*/ 361720 h 660955"/>
                <a:gd name="connsiteX579" fmla="*/ 376098 w 643262"/>
                <a:gd name="connsiteY579" fmla="*/ 357765 h 660955"/>
                <a:gd name="connsiteX580" fmla="*/ 376498 w 643262"/>
                <a:gd name="connsiteY580" fmla="*/ 357349 h 660955"/>
                <a:gd name="connsiteX581" fmla="*/ 368332 w 643262"/>
                <a:gd name="connsiteY581" fmla="*/ 361703 h 660955"/>
                <a:gd name="connsiteX582" fmla="*/ 353763 w 643262"/>
                <a:gd name="connsiteY582" fmla="*/ 369133 h 660955"/>
                <a:gd name="connsiteX583" fmla="*/ 350912 w 643262"/>
                <a:gd name="connsiteY583" fmla="*/ 370606 h 660955"/>
                <a:gd name="connsiteX584" fmla="*/ 350832 w 643262"/>
                <a:gd name="connsiteY584" fmla="*/ 370606 h 660955"/>
                <a:gd name="connsiteX585" fmla="*/ 350593 w 643262"/>
                <a:gd name="connsiteY585" fmla="*/ 370734 h 660955"/>
                <a:gd name="connsiteX586" fmla="*/ 339608 w 643262"/>
                <a:gd name="connsiteY586" fmla="*/ 372479 h 660955"/>
                <a:gd name="connsiteX587" fmla="*/ 409353 w 643262"/>
                <a:gd name="connsiteY587" fmla="*/ 493267 h 660955"/>
                <a:gd name="connsiteX588" fmla="*/ 416702 w 643262"/>
                <a:gd name="connsiteY588" fmla="*/ 492819 h 660955"/>
                <a:gd name="connsiteX589" fmla="*/ 427557 w 643262"/>
                <a:gd name="connsiteY589" fmla="*/ 490817 h 660955"/>
                <a:gd name="connsiteX590" fmla="*/ 438108 w 643262"/>
                <a:gd name="connsiteY590" fmla="*/ 487535 h 660955"/>
                <a:gd name="connsiteX591" fmla="*/ 440383 w 643262"/>
                <a:gd name="connsiteY591" fmla="*/ 486511 h 660955"/>
                <a:gd name="connsiteX592" fmla="*/ 368332 w 643262"/>
                <a:gd name="connsiteY592" fmla="*/ 361703 h 660955"/>
                <a:gd name="connsiteX593" fmla="*/ 368285 w 643262"/>
                <a:gd name="connsiteY593" fmla="*/ 361592 h 660955"/>
                <a:gd name="connsiteX594" fmla="*/ 353763 w 643262"/>
                <a:gd name="connsiteY594" fmla="*/ 369116 h 660955"/>
                <a:gd name="connsiteX595" fmla="*/ 368332 w 643262"/>
                <a:gd name="connsiteY595" fmla="*/ 361687 h 660955"/>
                <a:gd name="connsiteX596" fmla="*/ 353763 w 643262"/>
                <a:gd name="connsiteY596" fmla="*/ 369133 h 660955"/>
                <a:gd name="connsiteX597" fmla="*/ 350849 w 643262"/>
                <a:gd name="connsiteY597" fmla="*/ 370606 h 660955"/>
                <a:gd name="connsiteX598" fmla="*/ 350929 w 643262"/>
                <a:gd name="connsiteY598" fmla="*/ 370606 h 660955"/>
                <a:gd name="connsiteX599" fmla="*/ 353763 w 643262"/>
                <a:gd name="connsiteY599" fmla="*/ 369133 h 660955"/>
                <a:gd name="connsiteX600" fmla="*/ 350849 w 643262"/>
                <a:gd name="connsiteY600" fmla="*/ 370606 h 660955"/>
                <a:gd name="connsiteX601" fmla="*/ 339593 w 643262"/>
                <a:gd name="connsiteY601" fmla="*/ 372431 h 660955"/>
                <a:gd name="connsiteX602" fmla="*/ 339625 w 643262"/>
                <a:gd name="connsiteY602" fmla="*/ 372479 h 660955"/>
                <a:gd name="connsiteX603" fmla="*/ 350608 w 643262"/>
                <a:gd name="connsiteY603" fmla="*/ 370734 h 660955"/>
                <a:gd name="connsiteX604" fmla="*/ 350849 w 643262"/>
                <a:gd name="connsiteY604" fmla="*/ 370606 h 660955"/>
                <a:gd name="connsiteX605" fmla="*/ 339625 w 643262"/>
                <a:gd name="connsiteY605" fmla="*/ 372479 h 660955"/>
                <a:gd name="connsiteX606" fmla="*/ 322333 w 643262"/>
                <a:gd name="connsiteY606" fmla="*/ 375217 h 660955"/>
                <a:gd name="connsiteX607" fmla="*/ 322140 w 643262"/>
                <a:gd name="connsiteY607" fmla="*/ 375201 h 660955"/>
                <a:gd name="connsiteX608" fmla="*/ 318378 w 643262"/>
                <a:gd name="connsiteY608" fmla="*/ 374913 h 660955"/>
                <a:gd name="connsiteX609" fmla="*/ 316825 w 643262"/>
                <a:gd name="connsiteY609" fmla="*/ 384967 h 660955"/>
                <a:gd name="connsiteX610" fmla="*/ 376674 w 643262"/>
                <a:gd name="connsiteY610" fmla="*/ 488640 h 660955"/>
                <a:gd name="connsiteX611" fmla="*/ 377411 w 643262"/>
                <a:gd name="connsiteY611" fmla="*/ 489008 h 660955"/>
                <a:gd name="connsiteX612" fmla="*/ 405687 w 643262"/>
                <a:gd name="connsiteY612" fmla="*/ 493491 h 660955"/>
                <a:gd name="connsiteX613" fmla="*/ 409353 w 643262"/>
                <a:gd name="connsiteY613" fmla="*/ 493267 h 660955"/>
                <a:gd name="connsiteX614" fmla="*/ 339625 w 643262"/>
                <a:gd name="connsiteY614" fmla="*/ 372479 h 660955"/>
                <a:gd name="connsiteX615" fmla="*/ 339593 w 643262"/>
                <a:gd name="connsiteY615" fmla="*/ 372431 h 660955"/>
                <a:gd name="connsiteX616" fmla="*/ 322316 w 643262"/>
                <a:gd name="connsiteY616" fmla="*/ 375217 h 660955"/>
                <a:gd name="connsiteX617" fmla="*/ 339625 w 643262"/>
                <a:gd name="connsiteY617" fmla="*/ 372479 h 660955"/>
                <a:gd name="connsiteX618" fmla="*/ 322333 w 643262"/>
                <a:gd name="connsiteY618" fmla="*/ 375217 h 660955"/>
                <a:gd name="connsiteX619" fmla="*/ 310084 w 643262"/>
                <a:gd name="connsiteY619" fmla="*/ 373280 h 660955"/>
                <a:gd name="connsiteX620" fmla="*/ 310532 w 643262"/>
                <a:gd name="connsiteY620" fmla="*/ 374049 h 660955"/>
                <a:gd name="connsiteX621" fmla="*/ 322140 w 643262"/>
                <a:gd name="connsiteY621" fmla="*/ 375201 h 660955"/>
                <a:gd name="connsiteX622" fmla="*/ 322316 w 643262"/>
                <a:gd name="connsiteY622" fmla="*/ 375217 h 660955"/>
                <a:gd name="connsiteX623" fmla="*/ 322140 w 643262"/>
                <a:gd name="connsiteY623" fmla="*/ 375201 h 660955"/>
                <a:gd name="connsiteX624" fmla="*/ 310532 w 643262"/>
                <a:gd name="connsiteY624" fmla="*/ 374064 h 660955"/>
                <a:gd name="connsiteX625" fmla="*/ 316264 w 643262"/>
                <a:gd name="connsiteY625" fmla="*/ 383991 h 660955"/>
                <a:gd name="connsiteX626" fmla="*/ 318378 w 643262"/>
                <a:gd name="connsiteY626" fmla="*/ 374913 h 660955"/>
                <a:gd name="connsiteX627" fmla="*/ 318378 w 643262"/>
                <a:gd name="connsiteY627" fmla="*/ 374913 h 660955"/>
                <a:gd name="connsiteX628" fmla="*/ 322140 w 643262"/>
                <a:gd name="connsiteY628" fmla="*/ 375201 h 660955"/>
                <a:gd name="connsiteX629" fmla="*/ 318378 w 643262"/>
                <a:gd name="connsiteY629" fmla="*/ 374913 h 660955"/>
                <a:gd name="connsiteX630" fmla="*/ 318378 w 643262"/>
                <a:gd name="connsiteY630" fmla="*/ 374913 h 660955"/>
                <a:gd name="connsiteX631" fmla="*/ 316264 w 643262"/>
                <a:gd name="connsiteY631" fmla="*/ 383991 h 660955"/>
                <a:gd name="connsiteX632" fmla="*/ 316825 w 643262"/>
                <a:gd name="connsiteY632" fmla="*/ 384967 h 660955"/>
                <a:gd name="connsiteX633" fmla="*/ 318378 w 643262"/>
                <a:gd name="connsiteY633" fmla="*/ 374913 h 660955"/>
                <a:gd name="connsiteX634" fmla="*/ 316825 w 643262"/>
                <a:gd name="connsiteY634" fmla="*/ 384967 h 660955"/>
                <a:gd name="connsiteX635" fmla="*/ 314182 w 643262"/>
                <a:gd name="connsiteY635" fmla="*/ 401988 h 660955"/>
                <a:gd name="connsiteX636" fmla="*/ 318185 w 643262"/>
                <a:gd name="connsiteY636" fmla="*/ 427221 h 660955"/>
                <a:gd name="connsiteX637" fmla="*/ 319755 w 643262"/>
                <a:gd name="connsiteY637" fmla="*/ 432393 h 660955"/>
                <a:gd name="connsiteX638" fmla="*/ 331667 w 643262"/>
                <a:gd name="connsiteY638" fmla="*/ 455769 h 660955"/>
                <a:gd name="connsiteX639" fmla="*/ 351905 w 643262"/>
                <a:gd name="connsiteY639" fmla="*/ 476007 h 660955"/>
                <a:gd name="connsiteX640" fmla="*/ 376674 w 643262"/>
                <a:gd name="connsiteY640" fmla="*/ 488640 h 660955"/>
                <a:gd name="connsiteX641" fmla="*/ 316825 w 643262"/>
                <a:gd name="connsiteY641" fmla="*/ 384967 h 660955"/>
                <a:gd name="connsiteX642" fmla="*/ 316264 w 643262"/>
                <a:gd name="connsiteY642" fmla="*/ 383991 h 660955"/>
                <a:gd name="connsiteX643" fmla="*/ 315271 w 643262"/>
                <a:gd name="connsiteY643" fmla="*/ 388282 h 660955"/>
                <a:gd name="connsiteX644" fmla="*/ 314182 w 643262"/>
                <a:gd name="connsiteY644" fmla="*/ 401988 h 660955"/>
                <a:gd name="connsiteX645" fmla="*/ 315944 w 643262"/>
                <a:gd name="connsiteY645" fmla="*/ 419840 h 660955"/>
                <a:gd name="connsiteX646" fmla="*/ 318185 w 643262"/>
                <a:gd name="connsiteY646" fmla="*/ 427221 h 660955"/>
                <a:gd name="connsiteX647" fmla="*/ 314182 w 643262"/>
                <a:gd name="connsiteY647" fmla="*/ 401988 h 660955"/>
                <a:gd name="connsiteX648" fmla="*/ 316825 w 643262"/>
                <a:gd name="connsiteY648" fmla="*/ 384967 h 660955"/>
                <a:gd name="connsiteX649" fmla="*/ 318185 w 643262"/>
                <a:gd name="connsiteY649" fmla="*/ 427221 h 660955"/>
                <a:gd name="connsiteX650" fmla="*/ 318666 w 643262"/>
                <a:gd name="connsiteY650" fmla="*/ 430263 h 660955"/>
                <a:gd name="connsiteX651" fmla="*/ 319755 w 643262"/>
                <a:gd name="connsiteY651" fmla="*/ 432393 h 660955"/>
                <a:gd name="connsiteX652" fmla="*/ 318185 w 643262"/>
                <a:gd name="connsiteY652" fmla="*/ 427221 h 660955"/>
                <a:gd name="connsiteX653" fmla="*/ 343051 w 643262"/>
                <a:gd name="connsiteY653" fmla="*/ 611861 h 660955"/>
                <a:gd name="connsiteX654" fmla="*/ 341882 w 643262"/>
                <a:gd name="connsiteY654" fmla="*/ 610693 h 660955"/>
                <a:gd name="connsiteX655" fmla="*/ 338168 w 643262"/>
                <a:gd name="connsiteY655" fmla="*/ 603424 h 660955"/>
                <a:gd name="connsiteX656" fmla="*/ 266966 w 643262"/>
                <a:gd name="connsiteY656" fmla="*/ 480090 h 660955"/>
                <a:gd name="connsiteX657" fmla="*/ 256686 w 643262"/>
                <a:gd name="connsiteY657" fmla="*/ 483212 h 660955"/>
                <a:gd name="connsiteX658" fmla="*/ 242357 w 643262"/>
                <a:gd name="connsiteY658" fmla="*/ 484621 h 660955"/>
                <a:gd name="connsiteX659" fmla="*/ 236641 w 643262"/>
                <a:gd name="connsiteY659" fmla="*/ 488079 h 660955"/>
                <a:gd name="connsiteX660" fmla="*/ 327312 w 643262"/>
                <a:gd name="connsiteY660" fmla="*/ 645100 h 660955"/>
                <a:gd name="connsiteX661" fmla="*/ 331939 w 643262"/>
                <a:gd name="connsiteY661" fmla="*/ 642730 h 660955"/>
                <a:gd name="connsiteX662" fmla="*/ 350240 w 643262"/>
                <a:gd name="connsiteY662" fmla="*/ 624334 h 660955"/>
                <a:gd name="connsiteX663" fmla="*/ 343051 w 643262"/>
                <a:gd name="connsiteY663" fmla="*/ 611861 h 660955"/>
                <a:gd name="connsiteX664" fmla="*/ 338168 w 643262"/>
                <a:gd name="connsiteY664" fmla="*/ 603424 h 660955"/>
                <a:gd name="connsiteX665" fmla="*/ 341882 w 643262"/>
                <a:gd name="connsiteY665" fmla="*/ 610693 h 660955"/>
                <a:gd name="connsiteX666" fmla="*/ 343051 w 643262"/>
                <a:gd name="connsiteY666" fmla="*/ 611861 h 660955"/>
                <a:gd name="connsiteX667" fmla="*/ 338168 w 643262"/>
                <a:gd name="connsiteY667" fmla="*/ 603424 h 660955"/>
                <a:gd name="connsiteX668" fmla="*/ 328881 w 643262"/>
                <a:gd name="connsiteY668" fmla="*/ 585187 h 660955"/>
                <a:gd name="connsiteX669" fmla="*/ 324398 w 643262"/>
                <a:gd name="connsiteY669" fmla="*/ 556911 h 660955"/>
                <a:gd name="connsiteX670" fmla="*/ 328977 w 643262"/>
                <a:gd name="connsiteY670" fmla="*/ 528363 h 660955"/>
                <a:gd name="connsiteX671" fmla="*/ 329345 w 643262"/>
                <a:gd name="connsiteY671" fmla="*/ 527643 h 660955"/>
                <a:gd name="connsiteX672" fmla="*/ 302254 w 643262"/>
                <a:gd name="connsiteY672" fmla="*/ 480730 h 660955"/>
                <a:gd name="connsiteX673" fmla="*/ 301470 w 643262"/>
                <a:gd name="connsiteY673" fmla="*/ 480394 h 660955"/>
                <a:gd name="connsiteX674" fmla="*/ 277997 w 643262"/>
                <a:gd name="connsiteY674" fmla="*/ 477336 h 660955"/>
                <a:gd name="connsiteX675" fmla="*/ 274987 w 643262"/>
                <a:gd name="connsiteY675" fmla="*/ 477400 h 660955"/>
                <a:gd name="connsiteX676" fmla="*/ 273851 w 643262"/>
                <a:gd name="connsiteY676" fmla="*/ 478009 h 660955"/>
                <a:gd name="connsiteX677" fmla="*/ 266966 w 643262"/>
                <a:gd name="connsiteY677" fmla="*/ 480090 h 660955"/>
                <a:gd name="connsiteX678" fmla="*/ 341850 w 643262"/>
                <a:gd name="connsiteY678" fmla="*/ 503402 h 660955"/>
                <a:gd name="connsiteX679" fmla="*/ 323357 w 643262"/>
                <a:gd name="connsiteY679" fmla="*/ 489376 h 660955"/>
                <a:gd name="connsiteX680" fmla="*/ 302254 w 643262"/>
                <a:gd name="connsiteY680" fmla="*/ 480730 h 660955"/>
                <a:gd name="connsiteX681" fmla="*/ 329345 w 643262"/>
                <a:gd name="connsiteY681" fmla="*/ 527643 h 660955"/>
                <a:gd name="connsiteX682" fmla="*/ 341850 w 643262"/>
                <a:gd name="connsiteY682" fmla="*/ 503402 h 660955"/>
                <a:gd name="connsiteX683" fmla="*/ 327312 w 643262"/>
                <a:gd name="connsiteY683" fmla="*/ 645100 h 660955"/>
                <a:gd name="connsiteX684" fmla="*/ 236641 w 643262"/>
                <a:gd name="connsiteY684" fmla="*/ 488079 h 660955"/>
                <a:gd name="connsiteX685" fmla="*/ 219749 w 643262"/>
                <a:gd name="connsiteY685" fmla="*/ 498279 h 660955"/>
                <a:gd name="connsiteX686" fmla="*/ 212352 w 643262"/>
                <a:gd name="connsiteY686" fmla="*/ 506492 h 660955"/>
                <a:gd name="connsiteX687" fmla="*/ 299212 w 643262"/>
                <a:gd name="connsiteY687" fmla="*/ 656948 h 660955"/>
                <a:gd name="connsiteX688" fmla="*/ 306354 w 643262"/>
                <a:gd name="connsiteY688" fmla="*/ 655812 h 660955"/>
                <a:gd name="connsiteX689" fmla="*/ 327312 w 643262"/>
                <a:gd name="connsiteY689" fmla="*/ 645100 h 660955"/>
                <a:gd name="connsiteX690" fmla="*/ 299212 w 643262"/>
                <a:gd name="connsiteY690" fmla="*/ 656948 h 660955"/>
                <a:gd name="connsiteX691" fmla="*/ 212352 w 643262"/>
                <a:gd name="connsiteY691" fmla="*/ 506492 h 660955"/>
                <a:gd name="connsiteX692" fmla="*/ 201816 w 643262"/>
                <a:gd name="connsiteY692" fmla="*/ 518149 h 660955"/>
                <a:gd name="connsiteX693" fmla="*/ 193875 w 643262"/>
                <a:gd name="connsiteY693" fmla="*/ 535008 h 660955"/>
                <a:gd name="connsiteX694" fmla="*/ 265045 w 643262"/>
                <a:gd name="connsiteY694" fmla="*/ 658277 h 660955"/>
                <a:gd name="connsiteX695" fmla="*/ 277997 w 643262"/>
                <a:gd name="connsiteY695" fmla="*/ 660327 h 660955"/>
                <a:gd name="connsiteX696" fmla="*/ 299212 w 643262"/>
                <a:gd name="connsiteY696" fmla="*/ 656948 h 660955"/>
                <a:gd name="connsiteX697" fmla="*/ 265045 w 643262"/>
                <a:gd name="connsiteY697" fmla="*/ 658277 h 660955"/>
                <a:gd name="connsiteX698" fmla="*/ 193875 w 643262"/>
                <a:gd name="connsiteY698" fmla="*/ 535008 h 660955"/>
                <a:gd name="connsiteX699" fmla="*/ 190417 w 643262"/>
                <a:gd name="connsiteY699" fmla="*/ 542357 h 660955"/>
                <a:gd name="connsiteX700" fmla="*/ 186494 w 643262"/>
                <a:gd name="connsiteY700" fmla="*/ 568839 h 660955"/>
                <a:gd name="connsiteX701" fmla="*/ 189536 w 643262"/>
                <a:gd name="connsiteY701" fmla="*/ 587973 h 660955"/>
                <a:gd name="connsiteX702" fmla="*/ 217139 w 643262"/>
                <a:gd name="connsiteY702" fmla="*/ 635766 h 660955"/>
                <a:gd name="connsiteX703" fmla="*/ 224217 w 643262"/>
                <a:gd name="connsiteY703" fmla="*/ 642858 h 660955"/>
                <a:gd name="connsiteX704" fmla="*/ 249722 w 643262"/>
                <a:gd name="connsiteY704" fmla="*/ 655844 h 660955"/>
                <a:gd name="connsiteX705" fmla="*/ 265045 w 643262"/>
                <a:gd name="connsiteY705" fmla="*/ 658277 h 660955"/>
                <a:gd name="connsiteX706" fmla="*/ 217139 w 643262"/>
                <a:gd name="connsiteY706" fmla="*/ 635766 h 660955"/>
                <a:gd name="connsiteX707" fmla="*/ 189536 w 643262"/>
                <a:gd name="connsiteY707" fmla="*/ 587973 h 660955"/>
                <a:gd name="connsiteX708" fmla="*/ 190977 w 643262"/>
                <a:gd name="connsiteY708" fmla="*/ 597115 h 660955"/>
                <a:gd name="connsiteX709" fmla="*/ 203962 w 643262"/>
                <a:gd name="connsiteY709" fmla="*/ 622621 h 660955"/>
                <a:gd name="connsiteX710" fmla="*/ 217139 w 643262"/>
                <a:gd name="connsiteY710" fmla="*/ 635766 h 660955"/>
                <a:gd name="connsiteX711" fmla="*/ 263651 w 643262"/>
                <a:gd name="connsiteY711" fmla="*/ 353361 h 660955"/>
                <a:gd name="connsiteX712" fmla="*/ 266518 w 643262"/>
                <a:gd name="connsiteY712" fmla="*/ 355716 h 660955"/>
                <a:gd name="connsiteX713" fmla="*/ 262948 w 643262"/>
                <a:gd name="connsiteY713" fmla="*/ 352161 h 660955"/>
                <a:gd name="connsiteX714" fmla="*/ 266518 w 643262"/>
                <a:gd name="connsiteY714" fmla="*/ 355716 h 660955"/>
                <a:gd name="connsiteX715" fmla="*/ 268551 w 643262"/>
                <a:gd name="connsiteY715" fmla="*/ 357749 h 660955"/>
                <a:gd name="connsiteX716" fmla="*/ 269720 w 643262"/>
                <a:gd name="connsiteY716" fmla="*/ 358341 h 660955"/>
                <a:gd name="connsiteX717" fmla="*/ 266518 w 643262"/>
                <a:gd name="connsiteY717" fmla="*/ 355716 h 660955"/>
                <a:gd name="connsiteX718" fmla="*/ 269720 w 643262"/>
                <a:gd name="connsiteY718" fmla="*/ 358341 h 660955"/>
                <a:gd name="connsiteX719" fmla="*/ 271498 w 643262"/>
                <a:gd name="connsiteY719" fmla="*/ 359798 h 660955"/>
                <a:gd name="connsiteX720" fmla="*/ 287316 w 643262"/>
                <a:gd name="connsiteY720" fmla="*/ 368252 h 660955"/>
                <a:gd name="connsiteX721" fmla="*/ 291928 w 643262"/>
                <a:gd name="connsiteY721" fmla="*/ 369661 h 660955"/>
                <a:gd name="connsiteX722" fmla="*/ 269720 w 643262"/>
                <a:gd name="connsiteY722" fmla="*/ 358341 h 660955"/>
                <a:gd name="connsiteX723" fmla="*/ 291928 w 643262"/>
                <a:gd name="connsiteY723" fmla="*/ 369661 h 660955"/>
                <a:gd name="connsiteX724" fmla="*/ 294057 w 643262"/>
                <a:gd name="connsiteY724" fmla="*/ 370734 h 660955"/>
                <a:gd name="connsiteX725" fmla="*/ 297083 w 643262"/>
                <a:gd name="connsiteY725" fmla="*/ 371215 h 660955"/>
                <a:gd name="connsiteX726" fmla="*/ 291928 w 643262"/>
                <a:gd name="connsiteY726" fmla="*/ 369661 h 660955"/>
                <a:gd name="connsiteX727" fmla="*/ 297083 w 643262"/>
                <a:gd name="connsiteY727" fmla="*/ 371215 h 660955"/>
                <a:gd name="connsiteX728" fmla="*/ 304480 w 643262"/>
                <a:gd name="connsiteY728" fmla="*/ 373455 h 660955"/>
                <a:gd name="connsiteX729" fmla="*/ 310532 w 643262"/>
                <a:gd name="connsiteY729" fmla="*/ 374064 h 660955"/>
                <a:gd name="connsiteX730" fmla="*/ 310084 w 643262"/>
                <a:gd name="connsiteY730" fmla="*/ 373280 h 660955"/>
                <a:gd name="connsiteX731" fmla="*/ 297083 w 643262"/>
                <a:gd name="connsiteY731" fmla="*/ 371230 h 660955"/>
                <a:gd name="connsiteX732" fmla="*/ 187182 w 643262"/>
                <a:gd name="connsiteY732" fmla="*/ 576942 h 660955"/>
                <a:gd name="connsiteX733" fmla="*/ 101074 w 643262"/>
                <a:gd name="connsiteY733" fmla="*/ 485598 h 660955"/>
                <a:gd name="connsiteX734" fmla="*/ 101603 w 643262"/>
                <a:gd name="connsiteY734" fmla="*/ 475671 h 660955"/>
                <a:gd name="connsiteX735" fmla="*/ 351889 w 643262"/>
                <a:gd name="connsiteY735" fmla="*/ 622557 h 660955"/>
                <a:gd name="connsiteX736" fmla="*/ 277693 w 643262"/>
                <a:gd name="connsiteY736" fmla="*/ 660519 h 660955"/>
                <a:gd name="connsiteX737" fmla="*/ 186190 w 643262"/>
                <a:gd name="connsiteY737" fmla="*/ 569032 h 660955"/>
                <a:gd name="connsiteX738" fmla="*/ 242357 w 643262"/>
                <a:gd name="connsiteY738" fmla="*/ 484621 h 660955"/>
                <a:gd name="connsiteX739" fmla="*/ 169874 w 643262"/>
                <a:gd name="connsiteY739" fmla="*/ 453528 h 660955"/>
                <a:gd name="connsiteX740" fmla="*/ 109080 w 643262"/>
                <a:gd name="connsiteY740" fmla="*/ 476647 h 660955"/>
                <a:gd name="connsiteX741" fmla="*/ 17577 w 643262"/>
                <a:gd name="connsiteY741" fmla="*/ 385160 h 660955"/>
                <a:gd name="connsiteX742" fmla="*/ 109080 w 643262"/>
                <a:gd name="connsiteY742" fmla="*/ 293656 h 660955"/>
                <a:gd name="connsiteX743" fmla="*/ 167168 w 643262"/>
                <a:gd name="connsiteY743" fmla="*/ 314471 h 660955"/>
                <a:gd name="connsiteX744" fmla="*/ 458716 w 643262"/>
                <a:gd name="connsiteY744" fmla="*/ 476423 h 660955"/>
                <a:gd name="connsiteX745" fmla="*/ 507085 w 643262"/>
                <a:gd name="connsiteY745" fmla="*/ 557104 h 660955"/>
                <a:gd name="connsiteX746" fmla="*/ 507085 w 643262"/>
                <a:gd name="connsiteY746" fmla="*/ 557104 h 660955"/>
                <a:gd name="connsiteX747" fmla="*/ 415598 w 643262"/>
                <a:gd name="connsiteY747" fmla="*/ 648607 h 660955"/>
                <a:gd name="connsiteX748" fmla="*/ 324094 w 643262"/>
                <a:gd name="connsiteY748" fmla="*/ 557104 h 660955"/>
                <a:gd name="connsiteX749" fmla="*/ 362552 w 643262"/>
                <a:gd name="connsiteY749" fmla="*/ 482556 h 660955"/>
                <a:gd name="connsiteX750" fmla="*/ 256575 w 643262"/>
                <a:gd name="connsiteY750" fmla="*/ 347693 h 660955"/>
                <a:gd name="connsiteX751" fmla="*/ 239139 w 643262"/>
                <a:gd name="connsiteY751" fmla="*/ 349599 h 660955"/>
                <a:gd name="connsiteX752" fmla="*/ 221286 w 643262"/>
                <a:gd name="connsiteY752" fmla="*/ 347838 h 660955"/>
                <a:gd name="connsiteX753" fmla="*/ 204123 w 643262"/>
                <a:gd name="connsiteY753" fmla="*/ 342634 h 660955"/>
                <a:gd name="connsiteX754" fmla="*/ 188303 w 643262"/>
                <a:gd name="connsiteY754" fmla="*/ 334180 h 660955"/>
                <a:gd name="connsiteX755" fmla="*/ 177896 w 643262"/>
                <a:gd name="connsiteY755" fmla="*/ 325647 h 660955"/>
                <a:gd name="connsiteX756" fmla="*/ 173829 w 643262"/>
                <a:gd name="connsiteY756" fmla="*/ 328977 h 660955"/>
                <a:gd name="connsiteX757" fmla="*/ 162462 w 643262"/>
                <a:gd name="connsiteY757" fmla="*/ 342842 h 660955"/>
                <a:gd name="connsiteX758" fmla="*/ 154008 w 643262"/>
                <a:gd name="connsiteY758" fmla="*/ 358661 h 660955"/>
                <a:gd name="connsiteX759" fmla="*/ 148804 w 643262"/>
                <a:gd name="connsiteY759" fmla="*/ 375825 h 660955"/>
                <a:gd name="connsiteX760" fmla="*/ 147043 w 643262"/>
                <a:gd name="connsiteY760" fmla="*/ 393662 h 660955"/>
                <a:gd name="connsiteX761" fmla="*/ 148804 w 643262"/>
                <a:gd name="connsiteY761" fmla="*/ 411514 h 660955"/>
                <a:gd name="connsiteX762" fmla="*/ 154008 w 643262"/>
                <a:gd name="connsiteY762" fmla="*/ 428678 h 660955"/>
                <a:gd name="connsiteX763" fmla="*/ 162462 w 643262"/>
                <a:gd name="connsiteY763" fmla="*/ 444497 h 660955"/>
                <a:gd name="connsiteX764" fmla="*/ 173829 w 643262"/>
                <a:gd name="connsiteY764" fmla="*/ 458363 h 660955"/>
                <a:gd name="connsiteX765" fmla="*/ 187695 w 643262"/>
                <a:gd name="connsiteY765" fmla="*/ 469747 h 660955"/>
                <a:gd name="connsiteX766" fmla="*/ 203514 w 643262"/>
                <a:gd name="connsiteY766" fmla="*/ 478200 h 660955"/>
                <a:gd name="connsiteX767" fmla="*/ 220678 w 643262"/>
                <a:gd name="connsiteY767" fmla="*/ 483404 h 660955"/>
                <a:gd name="connsiteX768" fmla="*/ 238530 w 643262"/>
                <a:gd name="connsiteY768" fmla="*/ 485165 h 660955"/>
                <a:gd name="connsiteX769" fmla="*/ 256383 w 643262"/>
                <a:gd name="connsiteY769" fmla="*/ 483404 h 660955"/>
                <a:gd name="connsiteX770" fmla="*/ 273547 w 643262"/>
                <a:gd name="connsiteY770" fmla="*/ 478200 h 660955"/>
                <a:gd name="connsiteX771" fmla="*/ 289365 w 643262"/>
                <a:gd name="connsiteY771" fmla="*/ 469747 h 660955"/>
                <a:gd name="connsiteX772" fmla="*/ 303232 w 643262"/>
                <a:gd name="connsiteY772" fmla="*/ 458363 h 660955"/>
                <a:gd name="connsiteX773" fmla="*/ 314599 w 643262"/>
                <a:gd name="connsiteY773" fmla="*/ 444497 h 660955"/>
                <a:gd name="connsiteX774" fmla="*/ 319995 w 643262"/>
                <a:gd name="connsiteY774" fmla="*/ 434410 h 660955"/>
                <a:gd name="connsiteX775" fmla="*/ 315640 w 643262"/>
                <a:gd name="connsiteY775" fmla="*/ 420032 h 660955"/>
                <a:gd name="connsiteX776" fmla="*/ 313879 w 643262"/>
                <a:gd name="connsiteY776" fmla="*/ 402180 h 660955"/>
                <a:gd name="connsiteX777" fmla="*/ 314967 w 643262"/>
                <a:gd name="connsiteY777" fmla="*/ 388474 h 660955"/>
                <a:gd name="connsiteX778" fmla="*/ 318074 w 643262"/>
                <a:gd name="connsiteY778" fmla="*/ 375088 h 660955"/>
                <a:gd name="connsiteX779" fmla="*/ 322028 w 643262"/>
                <a:gd name="connsiteY779" fmla="*/ 375409 h 660955"/>
                <a:gd name="connsiteX780" fmla="*/ 304176 w 643262"/>
                <a:gd name="connsiteY780" fmla="*/ 373648 h 660955"/>
                <a:gd name="connsiteX781" fmla="*/ 287012 w 643262"/>
                <a:gd name="connsiteY781" fmla="*/ 368444 h 660955"/>
                <a:gd name="connsiteX782" fmla="*/ 271193 w 643262"/>
                <a:gd name="connsiteY782" fmla="*/ 359990 h 660955"/>
                <a:gd name="connsiteX783" fmla="*/ 257328 w 643262"/>
                <a:gd name="connsiteY783" fmla="*/ 348606 h 660955"/>
                <a:gd name="connsiteX784" fmla="*/ 256575 w 643262"/>
                <a:gd name="connsiteY784" fmla="*/ 347693 h 660955"/>
                <a:gd name="connsiteX785" fmla="*/ 239139 w 643262"/>
                <a:gd name="connsiteY785" fmla="*/ 166624 h 660955"/>
                <a:gd name="connsiteX786" fmla="*/ 147635 w 643262"/>
                <a:gd name="connsiteY786" fmla="*/ 258112 h 660955"/>
                <a:gd name="connsiteX787" fmla="*/ 239139 w 643262"/>
                <a:gd name="connsiteY787" fmla="*/ 349599 h 660955"/>
                <a:gd name="connsiteX788" fmla="*/ 256751 w 643262"/>
                <a:gd name="connsiteY788" fmla="*/ 347678 h 660955"/>
                <a:gd name="connsiteX789" fmla="*/ 230380 w 643262"/>
                <a:gd name="connsiteY789" fmla="*/ 283729 h 660955"/>
                <a:gd name="connsiteX790" fmla="*/ 304496 w 643262"/>
                <a:gd name="connsiteY790" fmla="*/ 194115 h 660955"/>
                <a:gd name="connsiteX791" fmla="*/ 239139 w 643262"/>
                <a:gd name="connsiteY791" fmla="*/ 166624 h 660955"/>
                <a:gd name="connsiteX792" fmla="*/ 27456 w 643262"/>
                <a:gd name="connsiteY792" fmla="*/ 344076 h 660955"/>
                <a:gd name="connsiteX793" fmla="*/ 1726 w 643262"/>
                <a:gd name="connsiteY793" fmla="*/ 280479 h 660955"/>
                <a:gd name="connsiteX794" fmla="*/ 93229 w 643262"/>
                <a:gd name="connsiteY794" fmla="*/ 188976 h 660955"/>
                <a:gd name="connsiteX795" fmla="*/ 98097 w 643262"/>
                <a:gd name="connsiteY795" fmla="*/ 189104 h 660955"/>
                <a:gd name="connsiteX796" fmla="*/ 274315 w 643262"/>
                <a:gd name="connsiteY796" fmla="*/ 477592 h 660955"/>
                <a:gd name="connsiteX797" fmla="*/ 277693 w 643262"/>
                <a:gd name="connsiteY797" fmla="*/ 477528 h 660955"/>
                <a:gd name="connsiteX798" fmla="*/ 341930 w 643262"/>
                <a:gd name="connsiteY798" fmla="*/ 503866 h 660955"/>
                <a:gd name="connsiteX799" fmla="*/ 588934 w 643262"/>
                <a:gd name="connsiteY799" fmla="*/ 381814 h 660955"/>
                <a:gd name="connsiteX800" fmla="*/ 610933 w 643262"/>
                <a:gd name="connsiteY800" fmla="*/ 441342 h 660955"/>
                <a:gd name="connsiteX801" fmla="*/ 610933 w 643262"/>
                <a:gd name="connsiteY801" fmla="*/ 441342 h 660955"/>
                <a:gd name="connsiteX802" fmla="*/ 519445 w 643262"/>
                <a:gd name="connsiteY802" fmla="*/ 532831 h 660955"/>
                <a:gd name="connsiteX803" fmla="*/ 503082 w 643262"/>
                <a:gd name="connsiteY803" fmla="*/ 531357 h 660955"/>
                <a:gd name="connsiteX804" fmla="*/ 409369 w 643262"/>
                <a:gd name="connsiteY804" fmla="*/ 310788 h 660955"/>
                <a:gd name="connsiteX805" fmla="*/ 322028 w 643262"/>
                <a:gd name="connsiteY805" fmla="*/ 375409 h 660955"/>
                <a:gd name="connsiteX806" fmla="*/ 318074 w 643262"/>
                <a:gd name="connsiteY806" fmla="*/ 375088 h 660955"/>
                <a:gd name="connsiteX807" fmla="*/ 313879 w 643262"/>
                <a:gd name="connsiteY807" fmla="*/ 402180 h 660955"/>
                <a:gd name="connsiteX808" fmla="*/ 405383 w 643262"/>
                <a:gd name="connsiteY808" fmla="*/ 493667 h 660955"/>
                <a:gd name="connsiteX809" fmla="*/ 496870 w 643262"/>
                <a:gd name="connsiteY809" fmla="*/ 402180 h 660955"/>
                <a:gd name="connsiteX810" fmla="*/ 409369 w 643262"/>
                <a:gd name="connsiteY810" fmla="*/ 310772 h 660955"/>
                <a:gd name="connsiteX811" fmla="*/ 413516 w 643262"/>
                <a:gd name="connsiteY811" fmla="*/ 283922 h 660955"/>
                <a:gd name="connsiteX812" fmla="*/ 322028 w 643262"/>
                <a:gd name="connsiteY812" fmla="*/ 375409 h 660955"/>
                <a:gd name="connsiteX813" fmla="*/ 230525 w 643262"/>
                <a:gd name="connsiteY813" fmla="*/ 283922 h 660955"/>
                <a:gd name="connsiteX814" fmla="*/ 322028 w 643262"/>
                <a:gd name="connsiteY814" fmla="*/ 192418 h 660955"/>
                <a:gd name="connsiteX815" fmla="*/ 413516 w 643262"/>
                <a:gd name="connsiteY815" fmla="*/ 283922 h 660955"/>
                <a:gd name="connsiteX816" fmla="*/ 194692 w 643262"/>
                <a:gd name="connsiteY816" fmla="*/ 178600 h 660955"/>
                <a:gd name="connsiteX817" fmla="*/ 189600 w 643262"/>
                <a:gd name="connsiteY817" fmla="*/ 148499 h 660955"/>
                <a:gd name="connsiteX818" fmla="*/ 281088 w 643262"/>
                <a:gd name="connsiteY818" fmla="*/ 57012 h 660955"/>
                <a:gd name="connsiteX819" fmla="*/ 348303 w 643262"/>
                <a:gd name="connsiteY819" fmla="*/ 86424 h 660955"/>
                <a:gd name="connsiteX820" fmla="*/ 348303 w 643262"/>
                <a:gd name="connsiteY820" fmla="*/ 86441 h 660955"/>
                <a:gd name="connsiteX821" fmla="*/ 327953 w 643262"/>
                <a:gd name="connsiteY821" fmla="*/ 88730 h 660955"/>
                <a:gd name="connsiteX822" fmla="*/ 308611 w 643262"/>
                <a:gd name="connsiteY822" fmla="*/ 95503 h 660955"/>
                <a:gd name="connsiteX823" fmla="*/ 291271 w 643262"/>
                <a:gd name="connsiteY823" fmla="*/ 106390 h 660955"/>
                <a:gd name="connsiteX824" fmla="*/ 276781 w 643262"/>
                <a:gd name="connsiteY824" fmla="*/ 120880 h 660955"/>
                <a:gd name="connsiteX825" fmla="*/ 265877 w 643262"/>
                <a:gd name="connsiteY825" fmla="*/ 138236 h 660955"/>
                <a:gd name="connsiteX826" fmla="*/ 259104 w 643262"/>
                <a:gd name="connsiteY826" fmla="*/ 157578 h 660955"/>
                <a:gd name="connsiteX827" fmla="*/ 257872 w 643262"/>
                <a:gd name="connsiteY827" fmla="*/ 168626 h 660955"/>
                <a:gd name="connsiteX828" fmla="*/ 274588 w 643262"/>
                <a:gd name="connsiteY828" fmla="*/ 173765 h 660955"/>
                <a:gd name="connsiteX829" fmla="*/ 290566 w 643262"/>
                <a:gd name="connsiteY829" fmla="*/ 182443 h 660955"/>
                <a:gd name="connsiteX830" fmla="*/ 304496 w 643262"/>
                <a:gd name="connsiteY830" fmla="*/ 194115 h 660955"/>
                <a:gd name="connsiteX831" fmla="*/ 302991 w 643262"/>
                <a:gd name="connsiteY831" fmla="*/ 194564 h 660955"/>
                <a:gd name="connsiteX832" fmla="*/ 322028 w 643262"/>
                <a:gd name="connsiteY832" fmla="*/ 192418 h 660955"/>
                <a:gd name="connsiteX833" fmla="*/ 342379 w 643262"/>
                <a:gd name="connsiteY833" fmla="*/ 194707 h 660955"/>
                <a:gd name="connsiteX834" fmla="*/ 361719 w 643262"/>
                <a:gd name="connsiteY834" fmla="*/ 201480 h 660955"/>
                <a:gd name="connsiteX835" fmla="*/ 379060 w 643262"/>
                <a:gd name="connsiteY835" fmla="*/ 212384 h 660955"/>
                <a:gd name="connsiteX836" fmla="*/ 393550 w 643262"/>
                <a:gd name="connsiteY836" fmla="*/ 226874 h 660955"/>
                <a:gd name="connsiteX837" fmla="*/ 395103 w 643262"/>
                <a:gd name="connsiteY837" fmla="*/ 229340 h 660955"/>
                <a:gd name="connsiteX838" fmla="*/ 398577 w 643262"/>
                <a:gd name="connsiteY838" fmla="*/ 225113 h 660955"/>
                <a:gd name="connsiteX839" fmla="*/ 412443 w 643262"/>
                <a:gd name="connsiteY839" fmla="*/ 213729 h 660955"/>
                <a:gd name="connsiteX840" fmla="*/ 428262 w 643262"/>
                <a:gd name="connsiteY840" fmla="*/ 205275 h 660955"/>
                <a:gd name="connsiteX841" fmla="*/ 435868 w 643262"/>
                <a:gd name="connsiteY841" fmla="*/ 202969 h 660955"/>
                <a:gd name="connsiteX842" fmla="*/ 437501 w 643262"/>
                <a:gd name="connsiteY842" fmla="*/ 198294 h 660955"/>
                <a:gd name="connsiteX843" fmla="*/ 439806 w 643262"/>
                <a:gd name="connsiteY843" fmla="*/ 177928 h 660955"/>
                <a:gd name="connsiteX844" fmla="*/ 439550 w 643262"/>
                <a:gd name="connsiteY844" fmla="*/ 171091 h 660955"/>
                <a:gd name="connsiteX845" fmla="*/ 438782 w 643262"/>
                <a:gd name="connsiteY845" fmla="*/ 164287 h 660955"/>
                <a:gd name="connsiteX846" fmla="*/ 437501 w 643262"/>
                <a:gd name="connsiteY846" fmla="*/ 157578 h 660955"/>
                <a:gd name="connsiteX847" fmla="*/ 435740 w 643262"/>
                <a:gd name="connsiteY847" fmla="*/ 150965 h 660955"/>
                <a:gd name="connsiteX848" fmla="*/ 433482 w 643262"/>
                <a:gd name="connsiteY848" fmla="*/ 144497 h 660955"/>
                <a:gd name="connsiteX849" fmla="*/ 430744 w 643262"/>
                <a:gd name="connsiteY849" fmla="*/ 138236 h 660955"/>
                <a:gd name="connsiteX850" fmla="*/ 427542 w 643262"/>
                <a:gd name="connsiteY850" fmla="*/ 132184 h 660955"/>
                <a:gd name="connsiteX851" fmla="*/ 423907 w 643262"/>
                <a:gd name="connsiteY851" fmla="*/ 126388 h 660955"/>
                <a:gd name="connsiteX852" fmla="*/ 419840 w 643262"/>
                <a:gd name="connsiteY852" fmla="*/ 120880 h 660955"/>
                <a:gd name="connsiteX853" fmla="*/ 415373 w 643262"/>
                <a:gd name="connsiteY853" fmla="*/ 115692 h 660955"/>
                <a:gd name="connsiteX854" fmla="*/ 405350 w 643262"/>
                <a:gd name="connsiteY854" fmla="*/ 106390 h 660955"/>
                <a:gd name="connsiteX855" fmla="*/ 399843 w 643262"/>
                <a:gd name="connsiteY855" fmla="*/ 102339 h 660955"/>
                <a:gd name="connsiteX856" fmla="*/ 394047 w 643262"/>
                <a:gd name="connsiteY856" fmla="*/ 98688 h 660955"/>
                <a:gd name="connsiteX857" fmla="*/ 387995 w 643262"/>
                <a:gd name="connsiteY857" fmla="*/ 95503 h 660955"/>
                <a:gd name="connsiteX858" fmla="*/ 381733 w 643262"/>
                <a:gd name="connsiteY858" fmla="*/ 92764 h 660955"/>
                <a:gd name="connsiteX859" fmla="*/ 375282 w 643262"/>
                <a:gd name="connsiteY859" fmla="*/ 90507 h 660955"/>
                <a:gd name="connsiteX860" fmla="*/ 368669 w 643262"/>
                <a:gd name="connsiteY860" fmla="*/ 88730 h 660955"/>
                <a:gd name="connsiteX861" fmla="*/ 361944 w 643262"/>
                <a:gd name="connsiteY861" fmla="*/ 87449 h 660955"/>
                <a:gd name="connsiteX862" fmla="*/ 355140 w 643262"/>
                <a:gd name="connsiteY862" fmla="*/ 86680 h 660955"/>
                <a:gd name="connsiteX863" fmla="*/ 348303 w 643262"/>
                <a:gd name="connsiteY863" fmla="*/ 86424 h 660955"/>
                <a:gd name="connsiteX864" fmla="*/ 148420 w 643262"/>
                <a:gd name="connsiteY864" fmla="*/ 251082 h 660955"/>
                <a:gd name="connsiteX865" fmla="*/ 95615 w 643262"/>
                <a:gd name="connsiteY865" fmla="*/ 168177 h 660955"/>
                <a:gd name="connsiteX866" fmla="*/ 187103 w 643262"/>
                <a:gd name="connsiteY866" fmla="*/ 76690 h 660955"/>
                <a:gd name="connsiteX867" fmla="*/ 218692 w 643262"/>
                <a:gd name="connsiteY867" fmla="*/ 82310 h 660955"/>
                <a:gd name="connsiteX868" fmla="*/ 559906 w 643262"/>
                <a:gd name="connsiteY868" fmla="*/ 207052 h 660955"/>
                <a:gd name="connsiteX869" fmla="*/ 644989 w 643262"/>
                <a:gd name="connsiteY869" fmla="*/ 298315 h 660955"/>
                <a:gd name="connsiteX870" fmla="*/ 644989 w 643262"/>
                <a:gd name="connsiteY870" fmla="*/ 298315 h 660955"/>
                <a:gd name="connsiteX871" fmla="*/ 553501 w 643262"/>
                <a:gd name="connsiteY871" fmla="*/ 389819 h 660955"/>
                <a:gd name="connsiteX872" fmla="*/ 500776 w 643262"/>
                <a:gd name="connsiteY872" fmla="*/ 373104 h 660955"/>
                <a:gd name="connsiteX873" fmla="*/ 408168 w 643262"/>
                <a:gd name="connsiteY873" fmla="*/ 313606 h 660955"/>
                <a:gd name="connsiteX874" fmla="*/ 409385 w 643262"/>
                <a:gd name="connsiteY874" fmla="*/ 310772 h 660955"/>
                <a:gd name="connsiteX875" fmla="*/ 426645 w 643262"/>
                <a:gd name="connsiteY875" fmla="*/ 313190 h 660955"/>
                <a:gd name="connsiteX876" fmla="*/ 443136 w 643262"/>
                <a:gd name="connsiteY876" fmla="*/ 318841 h 660955"/>
                <a:gd name="connsiteX877" fmla="*/ 458267 w 643262"/>
                <a:gd name="connsiteY877" fmla="*/ 327520 h 660955"/>
                <a:gd name="connsiteX878" fmla="*/ 471476 w 643262"/>
                <a:gd name="connsiteY878" fmla="*/ 338920 h 660955"/>
                <a:gd name="connsiteX879" fmla="*/ 482268 w 643262"/>
                <a:gd name="connsiteY879" fmla="*/ 352609 h 660955"/>
                <a:gd name="connsiteX880" fmla="*/ 490289 w 643262"/>
                <a:gd name="connsiteY880" fmla="*/ 368092 h 660955"/>
                <a:gd name="connsiteX881" fmla="*/ 492627 w 643262"/>
                <a:gd name="connsiteY881" fmla="*/ 376050 h 660955"/>
                <a:gd name="connsiteX882" fmla="*/ 498279 w 643262"/>
                <a:gd name="connsiteY882" fmla="*/ 374336 h 660955"/>
                <a:gd name="connsiteX883" fmla="*/ 514098 w 643262"/>
                <a:gd name="connsiteY883" fmla="*/ 365883 h 660955"/>
                <a:gd name="connsiteX884" fmla="*/ 527963 w 643262"/>
                <a:gd name="connsiteY884" fmla="*/ 354515 h 660955"/>
                <a:gd name="connsiteX885" fmla="*/ 539348 w 643262"/>
                <a:gd name="connsiteY885" fmla="*/ 340633 h 660955"/>
                <a:gd name="connsiteX886" fmla="*/ 547801 w 643262"/>
                <a:gd name="connsiteY886" fmla="*/ 324830 h 660955"/>
                <a:gd name="connsiteX887" fmla="*/ 553005 w 643262"/>
                <a:gd name="connsiteY887" fmla="*/ 307666 h 660955"/>
                <a:gd name="connsiteX888" fmla="*/ 554766 w 643262"/>
                <a:gd name="connsiteY888" fmla="*/ 289813 h 660955"/>
                <a:gd name="connsiteX889" fmla="*/ 554542 w 643262"/>
                <a:gd name="connsiteY889" fmla="*/ 283570 h 660955"/>
                <a:gd name="connsiteX890" fmla="*/ 553902 w 643262"/>
                <a:gd name="connsiteY890" fmla="*/ 277357 h 660955"/>
                <a:gd name="connsiteX891" fmla="*/ 552844 w 643262"/>
                <a:gd name="connsiteY891" fmla="*/ 271193 h 660955"/>
                <a:gd name="connsiteX892" fmla="*/ 551372 w 643262"/>
                <a:gd name="connsiteY892" fmla="*/ 265124 h 660955"/>
                <a:gd name="connsiteX893" fmla="*/ 549483 w 643262"/>
                <a:gd name="connsiteY893" fmla="*/ 259168 h 660955"/>
                <a:gd name="connsiteX894" fmla="*/ 547193 w 643262"/>
                <a:gd name="connsiteY894" fmla="*/ 253356 h 660955"/>
                <a:gd name="connsiteX895" fmla="*/ 544503 w 643262"/>
                <a:gd name="connsiteY895" fmla="*/ 247721 h 660955"/>
                <a:gd name="connsiteX896" fmla="*/ 541445 w 643262"/>
                <a:gd name="connsiteY896" fmla="*/ 242276 h 660955"/>
                <a:gd name="connsiteX897" fmla="*/ 538019 w 643262"/>
                <a:gd name="connsiteY897" fmla="*/ 237057 h 660955"/>
                <a:gd name="connsiteX898" fmla="*/ 534240 w 643262"/>
                <a:gd name="connsiteY898" fmla="*/ 232078 h 660955"/>
                <a:gd name="connsiteX899" fmla="*/ 530141 w 643262"/>
                <a:gd name="connsiteY899" fmla="*/ 227354 h 660955"/>
                <a:gd name="connsiteX900" fmla="*/ 525722 w 643262"/>
                <a:gd name="connsiteY900" fmla="*/ 222951 h 660955"/>
                <a:gd name="connsiteX901" fmla="*/ 520998 w 643262"/>
                <a:gd name="connsiteY901" fmla="*/ 218836 h 660955"/>
                <a:gd name="connsiteX902" fmla="*/ 516035 w 643262"/>
                <a:gd name="connsiteY902" fmla="*/ 215057 h 660955"/>
                <a:gd name="connsiteX903" fmla="*/ 510800 w 643262"/>
                <a:gd name="connsiteY903" fmla="*/ 211631 h 660955"/>
                <a:gd name="connsiteX904" fmla="*/ 505355 w 643262"/>
                <a:gd name="connsiteY904" fmla="*/ 208573 h 660955"/>
                <a:gd name="connsiteX905" fmla="*/ 499720 w 643262"/>
                <a:gd name="connsiteY905" fmla="*/ 205900 h 660955"/>
                <a:gd name="connsiteX906" fmla="*/ 493908 w 643262"/>
                <a:gd name="connsiteY906" fmla="*/ 203593 h 660955"/>
                <a:gd name="connsiteX907" fmla="*/ 487952 w 643262"/>
                <a:gd name="connsiteY907" fmla="*/ 201704 h 660955"/>
                <a:gd name="connsiteX908" fmla="*/ 481883 w 643262"/>
                <a:gd name="connsiteY908" fmla="*/ 200232 h 660955"/>
                <a:gd name="connsiteX909" fmla="*/ 475720 w 643262"/>
                <a:gd name="connsiteY909" fmla="*/ 199174 h 660955"/>
                <a:gd name="connsiteX910" fmla="*/ 469507 w 643262"/>
                <a:gd name="connsiteY910" fmla="*/ 198534 h 660955"/>
                <a:gd name="connsiteX911" fmla="*/ 463263 w 643262"/>
                <a:gd name="connsiteY911" fmla="*/ 198326 h 660955"/>
                <a:gd name="connsiteX912" fmla="*/ 445410 w 643262"/>
                <a:gd name="connsiteY912" fmla="*/ 200071 h 660955"/>
                <a:gd name="connsiteX913" fmla="*/ 428246 w 643262"/>
                <a:gd name="connsiteY913" fmla="*/ 205291 h 660955"/>
                <a:gd name="connsiteX914" fmla="*/ 412428 w 643262"/>
                <a:gd name="connsiteY914" fmla="*/ 213745 h 660955"/>
                <a:gd name="connsiteX915" fmla="*/ 398577 w 643262"/>
                <a:gd name="connsiteY915" fmla="*/ 225113 h 660955"/>
                <a:gd name="connsiteX916" fmla="*/ 395071 w 643262"/>
                <a:gd name="connsiteY916" fmla="*/ 229388 h 660955"/>
                <a:gd name="connsiteX917" fmla="*/ 398097 w 643262"/>
                <a:gd name="connsiteY917" fmla="*/ 233086 h 660955"/>
                <a:gd name="connsiteX918" fmla="*/ 406551 w 643262"/>
                <a:gd name="connsiteY918" fmla="*/ 248905 h 660955"/>
                <a:gd name="connsiteX919" fmla="*/ 411771 w 643262"/>
                <a:gd name="connsiteY919" fmla="*/ 266069 h 660955"/>
                <a:gd name="connsiteX920" fmla="*/ 413516 w 643262"/>
                <a:gd name="connsiteY920" fmla="*/ 283906 h 660955"/>
                <a:gd name="connsiteX921" fmla="*/ 411771 w 643262"/>
                <a:gd name="connsiteY921" fmla="*/ 301758 h 660955"/>
                <a:gd name="connsiteX922" fmla="*/ 408168 w 643262"/>
                <a:gd name="connsiteY922" fmla="*/ 313606 h 660955"/>
                <a:gd name="connsiteX923" fmla="*/ 412523 w 643262"/>
                <a:gd name="connsiteY923" fmla="*/ 112843 h 660955"/>
                <a:gd name="connsiteX924" fmla="*/ 471780 w 643262"/>
                <a:gd name="connsiteY924" fmla="*/ 91068 h 660955"/>
                <a:gd name="connsiteX925" fmla="*/ 563268 w 643262"/>
                <a:gd name="connsiteY925" fmla="*/ 182555 h 660955"/>
                <a:gd name="connsiteX926" fmla="*/ 563268 w 643262"/>
                <a:gd name="connsiteY926" fmla="*/ 182555 h 660955"/>
                <a:gd name="connsiteX927" fmla="*/ 541300 w 643262"/>
                <a:gd name="connsiteY927" fmla="*/ 242036 h 660955"/>
                <a:gd name="connsiteX928" fmla="*/ 294938 w 643262"/>
                <a:gd name="connsiteY928" fmla="*/ 58133 h 660955"/>
                <a:gd name="connsiteX929" fmla="*/ 380309 w 643262"/>
                <a:gd name="connsiteY929" fmla="*/ -436 h 660955"/>
                <a:gd name="connsiteX930" fmla="*/ 471796 w 643262"/>
                <a:gd name="connsiteY930" fmla="*/ 91068 h 660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</a:cxnLst>
              <a:rect l="l" t="t" r="r" b="b"/>
              <a:pathLst>
                <a:path w="643262" h="660955">
                  <a:moveTo>
                    <a:pt x="22124" y="358453"/>
                  </a:moveTo>
                  <a:lnTo>
                    <a:pt x="88330" y="473125"/>
                  </a:lnTo>
                  <a:cubicBezTo>
                    <a:pt x="95198" y="475062"/>
                    <a:pt x="102275" y="476183"/>
                    <a:pt x="109416" y="476471"/>
                  </a:cubicBezTo>
                  <a:cubicBezTo>
                    <a:pt x="114220" y="475975"/>
                    <a:pt x="118991" y="475094"/>
                    <a:pt x="123666" y="473846"/>
                  </a:cubicBezTo>
                  <a:lnTo>
                    <a:pt x="39144" y="327440"/>
                  </a:lnTo>
                  <a:cubicBezTo>
                    <a:pt x="37862" y="328657"/>
                    <a:pt x="36598" y="329906"/>
                    <a:pt x="35397" y="331187"/>
                  </a:cubicBezTo>
                  <a:cubicBezTo>
                    <a:pt x="29745" y="338968"/>
                    <a:pt x="25358" y="347565"/>
                    <a:pt x="22396" y="356692"/>
                  </a:cubicBezTo>
                  <a:cubicBezTo>
                    <a:pt x="22284" y="357284"/>
                    <a:pt x="22204" y="357861"/>
                    <a:pt x="22124" y="358453"/>
                  </a:cubicBezTo>
                  <a:close/>
                  <a:moveTo>
                    <a:pt x="22124" y="358453"/>
                  </a:moveTo>
                  <a:cubicBezTo>
                    <a:pt x="19418" y="367035"/>
                    <a:pt x="18009" y="375970"/>
                    <a:pt x="17913" y="384967"/>
                  </a:cubicBezTo>
                  <a:cubicBezTo>
                    <a:pt x="17913" y="394575"/>
                    <a:pt x="19434" y="404117"/>
                    <a:pt x="22396" y="413244"/>
                  </a:cubicBezTo>
                  <a:cubicBezTo>
                    <a:pt x="25358" y="422369"/>
                    <a:pt x="29745" y="430984"/>
                    <a:pt x="35397" y="438749"/>
                  </a:cubicBezTo>
                  <a:cubicBezTo>
                    <a:pt x="41033" y="446514"/>
                    <a:pt x="47869" y="453351"/>
                    <a:pt x="55635" y="458988"/>
                  </a:cubicBezTo>
                  <a:cubicBezTo>
                    <a:pt x="63401" y="464639"/>
                    <a:pt x="71998" y="469026"/>
                    <a:pt x="81141" y="471988"/>
                  </a:cubicBezTo>
                  <a:cubicBezTo>
                    <a:pt x="83510" y="472469"/>
                    <a:pt x="85912" y="472837"/>
                    <a:pt x="88330" y="473125"/>
                  </a:cubicBezTo>
                  <a:close/>
                  <a:moveTo>
                    <a:pt x="123666" y="473846"/>
                  </a:moveTo>
                  <a:cubicBezTo>
                    <a:pt x="129863" y="473349"/>
                    <a:pt x="135979" y="472228"/>
                    <a:pt x="141935" y="470483"/>
                  </a:cubicBezTo>
                  <a:cubicBezTo>
                    <a:pt x="145714" y="468546"/>
                    <a:pt x="149364" y="466336"/>
                    <a:pt x="152839" y="463871"/>
                  </a:cubicBezTo>
                  <a:lnTo>
                    <a:pt x="62520" y="307442"/>
                  </a:lnTo>
                  <a:cubicBezTo>
                    <a:pt x="60183" y="308515"/>
                    <a:pt x="57876" y="309684"/>
                    <a:pt x="55635" y="310948"/>
                  </a:cubicBezTo>
                  <a:cubicBezTo>
                    <a:pt x="49455" y="315720"/>
                    <a:pt x="43915" y="321259"/>
                    <a:pt x="39144" y="327440"/>
                  </a:cubicBezTo>
                  <a:close/>
                  <a:moveTo>
                    <a:pt x="152839" y="463871"/>
                  </a:moveTo>
                  <a:cubicBezTo>
                    <a:pt x="159003" y="461020"/>
                    <a:pt x="164815" y="457498"/>
                    <a:pt x="170195" y="453351"/>
                  </a:cubicBezTo>
                  <a:cubicBezTo>
                    <a:pt x="167537" y="450501"/>
                    <a:pt x="165071" y="447476"/>
                    <a:pt x="162781" y="444321"/>
                  </a:cubicBezTo>
                  <a:cubicBezTo>
                    <a:pt x="159468" y="439325"/>
                    <a:pt x="156634" y="434041"/>
                    <a:pt x="154327" y="428502"/>
                  </a:cubicBezTo>
                  <a:cubicBezTo>
                    <a:pt x="152039" y="422963"/>
                    <a:pt x="150293" y="417214"/>
                    <a:pt x="149124" y="411338"/>
                  </a:cubicBezTo>
                  <a:cubicBezTo>
                    <a:pt x="148003" y="405622"/>
                    <a:pt x="147443" y="399810"/>
                    <a:pt x="147427" y="393982"/>
                  </a:cubicBezTo>
                  <a:lnTo>
                    <a:pt x="91067" y="296378"/>
                  </a:lnTo>
                  <a:cubicBezTo>
                    <a:pt x="87737" y="296730"/>
                    <a:pt x="84423" y="297259"/>
                    <a:pt x="81141" y="297964"/>
                  </a:cubicBezTo>
                  <a:cubicBezTo>
                    <a:pt x="74592" y="300397"/>
                    <a:pt x="68348" y="303584"/>
                    <a:pt x="62520" y="307442"/>
                  </a:cubicBezTo>
                  <a:close/>
                  <a:moveTo>
                    <a:pt x="147427" y="393982"/>
                  </a:moveTo>
                  <a:cubicBezTo>
                    <a:pt x="147395" y="393822"/>
                    <a:pt x="147395" y="393646"/>
                    <a:pt x="147379" y="393486"/>
                  </a:cubicBezTo>
                  <a:cubicBezTo>
                    <a:pt x="147379" y="387497"/>
                    <a:pt x="147956" y="381509"/>
                    <a:pt x="149140" y="375634"/>
                  </a:cubicBezTo>
                  <a:cubicBezTo>
                    <a:pt x="150293" y="369758"/>
                    <a:pt x="152039" y="364009"/>
                    <a:pt x="154344" y="358469"/>
                  </a:cubicBezTo>
                  <a:cubicBezTo>
                    <a:pt x="155448" y="356180"/>
                    <a:pt x="156649" y="353922"/>
                    <a:pt x="157946" y="351713"/>
                  </a:cubicBezTo>
                  <a:lnTo>
                    <a:pt x="125988" y="296362"/>
                  </a:lnTo>
                  <a:cubicBezTo>
                    <a:pt x="120561" y="294889"/>
                    <a:pt x="115021" y="293928"/>
                    <a:pt x="109416" y="293480"/>
                  </a:cubicBezTo>
                  <a:cubicBezTo>
                    <a:pt x="103220" y="293816"/>
                    <a:pt x="97072" y="294793"/>
                    <a:pt x="91067" y="296378"/>
                  </a:cubicBezTo>
                  <a:close/>
                  <a:moveTo>
                    <a:pt x="256911" y="347517"/>
                  </a:moveTo>
                  <a:cubicBezTo>
                    <a:pt x="257152" y="347822"/>
                    <a:pt x="257408" y="348126"/>
                    <a:pt x="257664" y="348430"/>
                  </a:cubicBezTo>
                  <a:cubicBezTo>
                    <a:pt x="259601" y="350160"/>
                    <a:pt x="261602" y="351809"/>
                    <a:pt x="263684" y="353378"/>
                  </a:cubicBezTo>
                  <a:lnTo>
                    <a:pt x="262979" y="352161"/>
                  </a:lnTo>
                  <a:cubicBezTo>
                    <a:pt x="259473" y="349135"/>
                    <a:pt x="256190" y="345869"/>
                    <a:pt x="253180" y="342346"/>
                  </a:cubicBezTo>
                  <a:cubicBezTo>
                    <a:pt x="254413" y="344107"/>
                    <a:pt x="255726" y="345821"/>
                    <a:pt x="257087" y="347485"/>
                  </a:cubicBezTo>
                  <a:lnTo>
                    <a:pt x="256895" y="347517"/>
                  </a:lnTo>
                  <a:close/>
                  <a:moveTo>
                    <a:pt x="253180" y="342346"/>
                  </a:moveTo>
                  <a:cubicBezTo>
                    <a:pt x="250571" y="339352"/>
                    <a:pt x="248169" y="336181"/>
                    <a:pt x="245975" y="332868"/>
                  </a:cubicBezTo>
                  <a:cubicBezTo>
                    <a:pt x="246712" y="334436"/>
                    <a:pt x="247496" y="335990"/>
                    <a:pt x="248329" y="337511"/>
                  </a:cubicBezTo>
                  <a:cubicBezTo>
                    <a:pt x="249882" y="339192"/>
                    <a:pt x="251499" y="340793"/>
                    <a:pt x="253180" y="342346"/>
                  </a:cubicBezTo>
                  <a:close/>
                  <a:moveTo>
                    <a:pt x="253180" y="342346"/>
                  </a:moveTo>
                  <a:cubicBezTo>
                    <a:pt x="256190" y="345869"/>
                    <a:pt x="259473" y="349150"/>
                    <a:pt x="262979" y="352161"/>
                  </a:cubicBezTo>
                  <a:lnTo>
                    <a:pt x="233647" y="301357"/>
                  </a:lnTo>
                  <a:cubicBezTo>
                    <a:pt x="233967" y="304159"/>
                    <a:pt x="234399" y="306945"/>
                    <a:pt x="234976" y="309699"/>
                  </a:cubicBezTo>
                  <a:cubicBezTo>
                    <a:pt x="235985" y="312533"/>
                    <a:pt x="237138" y="315319"/>
                    <a:pt x="238418" y="318058"/>
                  </a:cubicBezTo>
                  <a:cubicBezTo>
                    <a:pt x="240484" y="323213"/>
                    <a:pt x="243013" y="328160"/>
                    <a:pt x="245959" y="332868"/>
                  </a:cubicBezTo>
                  <a:cubicBezTo>
                    <a:pt x="248169" y="336181"/>
                    <a:pt x="250571" y="339352"/>
                    <a:pt x="253180" y="342346"/>
                  </a:cubicBezTo>
                  <a:close/>
                  <a:moveTo>
                    <a:pt x="245975" y="332868"/>
                  </a:moveTo>
                  <a:cubicBezTo>
                    <a:pt x="243013" y="328160"/>
                    <a:pt x="240484" y="323213"/>
                    <a:pt x="238418" y="318058"/>
                  </a:cubicBezTo>
                  <a:cubicBezTo>
                    <a:pt x="239651" y="321692"/>
                    <a:pt x="241124" y="325262"/>
                    <a:pt x="242821" y="328720"/>
                  </a:cubicBezTo>
                  <a:cubicBezTo>
                    <a:pt x="243830" y="330129"/>
                    <a:pt x="244886" y="331506"/>
                    <a:pt x="245975" y="332868"/>
                  </a:cubicBezTo>
                  <a:close/>
                  <a:moveTo>
                    <a:pt x="238418" y="318058"/>
                  </a:moveTo>
                  <a:cubicBezTo>
                    <a:pt x="237138" y="315319"/>
                    <a:pt x="235985" y="312533"/>
                    <a:pt x="234976" y="309699"/>
                  </a:cubicBezTo>
                  <a:cubicBezTo>
                    <a:pt x="235104" y="310468"/>
                    <a:pt x="235200" y="311236"/>
                    <a:pt x="235344" y="312006"/>
                  </a:cubicBezTo>
                  <a:cubicBezTo>
                    <a:pt x="236288" y="314055"/>
                    <a:pt x="237314" y="316072"/>
                    <a:pt x="238418" y="318058"/>
                  </a:cubicBezTo>
                  <a:close/>
                  <a:moveTo>
                    <a:pt x="234976" y="309699"/>
                  </a:moveTo>
                  <a:cubicBezTo>
                    <a:pt x="234399" y="306945"/>
                    <a:pt x="233967" y="304159"/>
                    <a:pt x="233663" y="301357"/>
                  </a:cubicBezTo>
                  <a:lnTo>
                    <a:pt x="232910" y="300076"/>
                  </a:lnTo>
                  <a:cubicBezTo>
                    <a:pt x="233135" y="302366"/>
                    <a:pt x="233439" y="304656"/>
                    <a:pt x="233823" y="306913"/>
                  </a:cubicBezTo>
                  <a:cubicBezTo>
                    <a:pt x="234191" y="307858"/>
                    <a:pt x="234575" y="308786"/>
                    <a:pt x="234976" y="309699"/>
                  </a:cubicBezTo>
                  <a:close/>
                  <a:moveTo>
                    <a:pt x="232910" y="300076"/>
                  </a:moveTo>
                  <a:lnTo>
                    <a:pt x="233647" y="301357"/>
                  </a:lnTo>
                  <a:cubicBezTo>
                    <a:pt x="232158" y="295594"/>
                    <a:pt x="231213" y="289685"/>
                    <a:pt x="230861" y="283729"/>
                  </a:cubicBezTo>
                  <a:cubicBezTo>
                    <a:pt x="231213" y="280223"/>
                    <a:pt x="231757" y="276733"/>
                    <a:pt x="232526" y="273274"/>
                  </a:cubicBezTo>
                  <a:cubicBezTo>
                    <a:pt x="231726" y="276668"/>
                    <a:pt x="231117" y="280095"/>
                    <a:pt x="230701" y="283553"/>
                  </a:cubicBezTo>
                  <a:cubicBezTo>
                    <a:pt x="230941" y="289109"/>
                    <a:pt x="231678" y="294649"/>
                    <a:pt x="232910" y="300076"/>
                  </a:cubicBezTo>
                  <a:close/>
                  <a:moveTo>
                    <a:pt x="232526" y="273274"/>
                  </a:moveTo>
                  <a:cubicBezTo>
                    <a:pt x="232958" y="266918"/>
                    <a:pt x="234079" y="260625"/>
                    <a:pt x="235824" y="254509"/>
                  </a:cubicBezTo>
                  <a:cubicBezTo>
                    <a:pt x="235664" y="254813"/>
                    <a:pt x="235504" y="255134"/>
                    <a:pt x="235344" y="255454"/>
                  </a:cubicBezTo>
                  <a:cubicBezTo>
                    <a:pt x="233823" y="261297"/>
                    <a:pt x="232878" y="267254"/>
                    <a:pt x="232526" y="273274"/>
                  </a:cubicBezTo>
                  <a:close/>
                  <a:moveTo>
                    <a:pt x="232526" y="273274"/>
                  </a:moveTo>
                  <a:cubicBezTo>
                    <a:pt x="231774" y="276733"/>
                    <a:pt x="231213" y="280223"/>
                    <a:pt x="230861" y="283729"/>
                  </a:cubicBezTo>
                  <a:cubicBezTo>
                    <a:pt x="231213" y="289685"/>
                    <a:pt x="232158" y="295594"/>
                    <a:pt x="233663" y="301357"/>
                  </a:cubicBezTo>
                  <a:lnTo>
                    <a:pt x="262979" y="352161"/>
                  </a:lnTo>
                  <a:cubicBezTo>
                    <a:pt x="264132" y="353378"/>
                    <a:pt x="265333" y="354562"/>
                    <a:pt x="266550" y="355731"/>
                  </a:cubicBezTo>
                  <a:cubicBezTo>
                    <a:pt x="267591" y="356628"/>
                    <a:pt x="268664" y="357509"/>
                    <a:pt x="269752" y="358357"/>
                  </a:cubicBezTo>
                  <a:cubicBezTo>
                    <a:pt x="276605" y="363112"/>
                    <a:pt x="284066" y="366924"/>
                    <a:pt x="291959" y="369661"/>
                  </a:cubicBezTo>
                  <a:cubicBezTo>
                    <a:pt x="293656" y="370237"/>
                    <a:pt x="295386" y="370749"/>
                    <a:pt x="297115" y="371230"/>
                  </a:cubicBezTo>
                  <a:cubicBezTo>
                    <a:pt x="301390" y="372223"/>
                    <a:pt x="305729" y="372911"/>
                    <a:pt x="310116" y="373280"/>
                  </a:cubicBezTo>
                  <a:lnTo>
                    <a:pt x="238498" y="249258"/>
                  </a:lnTo>
                  <a:cubicBezTo>
                    <a:pt x="237554" y="250971"/>
                    <a:pt x="236657" y="252732"/>
                    <a:pt x="235824" y="254509"/>
                  </a:cubicBezTo>
                  <a:cubicBezTo>
                    <a:pt x="234079" y="260625"/>
                    <a:pt x="232958" y="266918"/>
                    <a:pt x="232526" y="273274"/>
                  </a:cubicBezTo>
                  <a:close/>
                  <a:moveTo>
                    <a:pt x="235824" y="254509"/>
                  </a:moveTo>
                  <a:cubicBezTo>
                    <a:pt x="236657" y="252732"/>
                    <a:pt x="237554" y="250971"/>
                    <a:pt x="238498" y="249258"/>
                  </a:cubicBezTo>
                  <a:lnTo>
                    <a:pt x="238306" y="248905"/>
                  </a:lnTo>
                  <a:cubicBezTo>
                    <a:pt x="237554" y="250154"/>
                    <a:pt x="236833" y="251403"/>
                    <a:pt x="236145" y="252667"/>
                  </a:cubicBezTo>
                  <a:cubicBezTo>
                    <a:pt x="236017" y="253276"/>
                    <a:pt x="235937" y="253885"/>
                    <a:pt x="235824" y="254493"/>
                  </a:cubicBezTo>
                  <a:close/>
                  <a:moveTo>
                    <a:pt x="238306" y="248905"/>
                  </a:moveTo>
                  <a:lnTo>
                    <a:pt x="238498" y="249258"/>
                  </a:lnTo>
                  <a:cubicBezTo>
                    <a:pt x="239523" y="247048"/>
                    <a:pt x="240612" y="244902"/>
                    <a:pt x="241796" y="242773"/>
                  </a:cubicBezTo>
                  <a:cubicBezTo>
                    <a:pt x="240547" y="244774"/>
                    <a:pt x="239395" y="246823"/>
                    <a:pt x="238306" y="248905"/>
                  </a:cubicBezTo>
                  <a:close/>
                  <a:moveTo>
                    <a:pt x="241796" y="242773"/>
                  </a:moveTo>
                  <a:cubicBezTo>
                    <a:pt x="244134" y="237649"/>
                    <a:pt x="246937" y="232734"/>
                    <a:pt x="250186" y="228106"/>
                  </a:cubicBezTo>
                  <a:cubicBezTo>
                    <a:pt x="249562" y="228715"/>
                    <a:pt x="248938" y="229340"/>
                    <a:pt x="248329" y="229948"/>
                  </a:cubicBezTo>
                  <a:cubicBezTo>
                    <a:pt x="245831" y="234047"/>
                    <a:pt x="243637" y="238338"/>
                    <a:pt x="241796" y="242773"/>
                  </a:cubicBezTo>
                  <a:close/>
                  <a:moveTo>
                    <a:pt x="241796" y="242773"/>
                  </a:moveTo>
                  <a:cubicBezTo>
                    <a:pt x="240612" y="244902"/>
                    <a:pt x="239523" y="247048"/>
                    <a:pt x="238498" y="249258"/>
                  </a:cubicBezTo>
                  <a:lnTo>
                    <a:pt x="310116" y="373280"/>
                  </a:lnTo>
                  <a:cubicBezTo>
                    <a:pt x="314151" y="374208"/>
                    <a:pt x="318233" y="374865"/>
                    <a:pt x="322365" y="375233"/>
                  </a:cubicBezTo>
                  <a:cubicBezTo>
                    <a:pt x="328192" y="374849"/>
                    <a:pt x="333973" y="373920"/>
                    <a:pt x="339625" y="372431"/>
                  </a:cubicBezTo>
                  <a:lnTo>
                    <a:pt x="254061" y="224232"/>
                  </a:lnTo>
                  <a:cubicBezTo>
                    <a:pt x="252733" y="225481"/>
                    <a:pt x="251435" y="226777"/>
                    <a:pt x="250186" y="228106"/>
                  </a:cubicBezTo>
                  <a:cubicBezTo>
                    <a:pt x="246937" y="232734"/>
                    <a:pt x="244134" y="237649"/>
                    <a:pt x="241796" y="242773"/>
                  </a:cubicBezTo>
                  <a:close/>
                  <a:moveTo>
                    <a:pt x="250186" y="228106"/>
                  </a:moveTo>
                  <a:cubicBezTo>
                    <a:pt x="251435" y="226777"/>
                    <a:pt x="252733" y="225481"/>
                    <a:pt x="254061" y="224232"/>
                  </a:cubicBezTo>
                  <a:lnTo>
                    <a:pt x="253757" y="223704"/>
                  </a:lnTo>
                  <a:cubicBezTo>
                    <a:pt x="253069" y="224264"/>
                    <a:pt x="252380" y="224856"/>
                    <a:pt x="251707" y="225449"/>
                  </a:cubicBezTo>
                  <a:cubicBezTo>
                    <a:pt x="251179" y="226330"/>
                    <a:pt x="250667" y="227210"/>
                    <a:pt x="250186" y="228106"/>
                  </a:cubicBezTo>
                  <a:close/>
                  <a:moveTo>
                    <a:pt x="253757" y="223687"/>
                  </a:moveTo>
                  <a:lnTo>
                    <a:pt x="254061" y="224232"/>
                  </a:lnTo>
                  <a:cubicBezTo>
                    <a:pt x="255823" y="222310"/>
                    <a:pt x="257664" y="220469"/>
                    <a:pt x="259585" y="218708"/>
                  </a:cubicBezTo>
                  <a:cubicBezTo>
                    <a:pt x="257568" y="220278"/>
                    <a:pt x="255630" y="221943"/>
                    <a:pt x="253757" y="223687"/>
                  </a:cubicBezTo>
                  <a:close/>
                  <a:moveTo>
                    <a:pt x="259585" y="218708"/>
                  </a:moveTo>
                  <a:cubicBezTo>
                    <a:pt x="263492" y="214690"/>
                    <a:pt x="267766" y="211039"/>
                    <a:pt x="272346" y="207789"/>
                  </a:cubicBezTo>
                  <a:cubicBezTo>
                    <a:pt x="271081" y="208397"/>
                    <a:pt x="269816" y="209053"/>
                    <a:pt x="268583" y="209710"/>
                  </a:cubicBezTo>
                  <a:cubicBezTo>
                    <a:pt x="265381" y="212496"/>
                    <a:pt x="262371" y="215506"/>
                    <a:pt x="259585" y="218708"/>
                  </a:cubicBezTo>
                  <a:close/>
                  <a:moveTo>
                    <a:pt x="259585" y="218708"/>
                  </a:moveTo>
                  <a:cubicBezTo>
                    <a:pt x="257664" y="220469"/>
                    <a:pt x="255823" y="222310"/>
                    <a:pt x="254061" y="224232"/>
                  </a:cubicBezTo>
                  <a:lnTo>
                    <a:pt x="339625" y="372431"/>
                  </a:lnTo>
                  <a:cubicBezTo>
                    <a:pt x="343420" y="372063"/>
                    <a:pt x="347165" y="371454"/>
                    <a:pt x="350880" y="370621"/>
                  </a:cubicBezTo>
                  <a:cubicBezTo>
                    <a:pt x="351857" y="370142"/>
                    <a:pt x="352833" y="369645"/>
                    <a:pt x="353794" y="369133"/>
                  </a:cubicBezTo>
                  <a:cubicBezTo>
                    <a:pt x="358838" y="367067"/>
                    <a:pt x="363705" y="364554"/>
                    <a:pt x="368317" y="361607"/>
                  </a:cubicBezTo>
                  <a:lnTo>
                    <a:pt x="277869" y="204970"/>
                  </a:lnTo>
                  <a:cubicBezTo>
                    <a:pt x="275996" y="205852"/>
                    <a:pt x="274155" y="206796"/>
                    <a:pt x="272346" y="207789"/>
                  </a:cubicBezTo>
                  <a:cubicBezTo>
                    <a:pt x="267766" y="211039"/>
                    <a:pt x="263492" y="214690"/>
                    <a:pt x="259585" y="218708"/>
                  </a:cubicBezTo>
                  <a:close/>
                  <a:moveTo>
                    <a:pt x="272346" y="207789"/>
                  </a:moveTo>
                  <a:cubicBezTo>
                    <a:pt x="274155" y="206796"/>
                    <a:pt x="275996" y="205852"/>
                    <a:pt x="277869" y="204970"/>
                  </a:cubicBezTo>
                  <a:lnTo>
                    <a:pt x="277502" y="204330"/>
                  </a:lnTo>
                  <a:cubicBezTo>
                    <a:pt x="276828" y="204570"/>
                    <a:pt x="276173" y="204811"/>
                    <a:pt x="275532" y="205083"/>
                  </a:cubicBezTo>
                  <a:cubicBezTo>
                    <a:pt x="274443" y="205963"/>
                    <a:pt x="273387" y="206860"/>
                    <a:pt x="272346" y="207789"/>
                  </a:cubicBezTo>
                  <a:close/>
                  <a:moveTo>
                    <a:pt x="277502" y="204330"/>
                  </a:moveTo>
                  <a:lnTo>
                    <a:pt x="277869" y="204970"/>
                  </a:lnTo>
                  <a:cubicBezTo>
                    <a:pt x="279887" y="203850"/>
                    <a:pt x="281936" y="202810"/>
                    <a:pt x="284018" y="201849"/>
                  </a:cubicBezTo>
                  <a:cubicBezTo>
                    <a:pt x="281808" y="202585"/>
                    <a:pt x="279647" y="203417"/>
                    <a:pt x="277502" y="204330"/>
                  </a:cubicBezTo>
                  <a:close/>
                  <a:moveTo>
                    <a:pt x="284018" y="201849"/>
                  </a:moveTo>
                  <a:cubicBezTo>
                    <a:pt x="289125" y="199334"/>
                    <a:pt x="294473" y="197302"/>
                    <a:pt x="299965" y="195780"/>
                  </a:cubicBezTo>
                  <a:cubicBezTo>
                    <a:pt x="297995" y="196036"/>
                    <a:pt x="296026" y="196340"/>
                    <a:pt x="294088" y="196725"/>
                  </a:cubicBezTo>
                  <a:cubicBezTo>
                    <a:pt x="290630" y="198214"/>
                    <a:pt x="287268" y="199928"/>
                    <a:pt x="284018" y="201849"/>
                  </a:cubicBezTo>
                  <a:close/>
                  <a:moveTo>
                    <a:pt x="284018" y="201849"/>
                  </a:moveTo>
                  <a:cubicBezTo>
                    <a:pt x="281936" y="202810"/>
                    <a:pt x="279887" y="203850"/>
                    <a:pt x="277869" y="204970"/>
                  </a:cubicBezTo>
                  <a:lnTo>
                    <a:pt x="368317" y="361607"/>
                  </a:lnTo>
                  <a:cubicBezTo>
                    <a:pt x="371119" y="360326"/>
                    <a:pt x="373872" y="358901"/>
                    <a:pt x="376546" y="357349"/>
                  </a:cubicBezTo>
                  <a:cubicBezTo>
                    <a:pt x="377555" y="356372"/>
                    <a:pt x="378548" y="355379"/>
                    <a:pt x="379524" y="354371"/>
                  </a:cubicBezTo>
                  <a:cubicBezTo>
                    <a:pt x="384007" y="350592"/>
                    <a:pt x="388123" y="346381"/>
                    <a:pt x="391805" y="341818"/>
                  </a:cubicBezTo>
                  <a:lnTo>
                    <a:pt x="306866" y="194692"/>
                  </a:lnTo>
                  <a:cubicBezTo>
                    <a:pt x="304544" y="194963"/>
                    <a:pt x="302239" y="195332"/>
                    <a:pt x="299965" y="195780"/>
                  </a:cubicBezTo>
                  <a:cubicBezTo>
                    <a:pt x="294473" y="197302"/>
                    <a:pt x="289125" y="199334"/>
                    <a:pt x="284018" y="201849"/>
                  </a:cubicBezTo>
                  <a:close/>
                  <a:moveTo>
                    <a:pt x="299965" y="195780"/>
                  </a:moveTo>
                  <a:cubicBezTo>
                    <a:pt x="302239" y="195332"/>
                    <a:pt x="304544" y="194963"/>
                    <a:pt x="306866" y="194692"/>
                  </a:cubicBezTo>
                  <a:lnTo>
                    <a:pt x="306482" y="194035"/>
                  </a:lnTo>
                  <a:cubicBezTo>
                    <a:pt x="305585" y="194131"/>
                    <a:pt x="304689" y="194227"/>
                    <a:pt x="303791" y="194339"/>
                  </a:cubicBezTo>
                  <a:cubicBezTo>
                    <a:pt x="302495" y="194787"/>
                    <a:pt x="301230" y="195268"/>
                    <a:pt x="299965" y="195780"/>
                  </a:cubicBezTo>
                  <a:close/>
                  <a:moveTo>
                    <a:pt x="303791" y="194339"/>
                  </a:moveTo>
                  <a:cubicBezTo>
                    <a:pt x="304112" y="194211"/>
                    <a:pt x="304448" y="194083"/>
                    <a:pt x="304784" y="193955"/>
                  </a:cubicBezTo>
                  <a:cubicBezTo>
                    <a:pt x="304304" y="194099"/>
                    <a:pt x="303807" y="194243"/>
                    <a:pt x="303327" y="194388"/>
                  </a:cubicBezTo>
                  <a:cubicBezTo>
                    <a:pt x="303471" y="194355"/>
                    <a:pt x="303631" y="194355"/>
                    <a:pt x="303791" y="194339"/>
                  </a:cubicBezTo>
                  <a:close/>
                  <a:moveTo>
                    <a:pt x="303791" y="194339"/>
                  </a:moveTo>
                  <a:cubicBezTo>
                    <a:pt x="304689" y="194211"/>
                    <a:pt x="305585" y="194115"/>
                    <a:pt x="306482" y="194035"/>
                  </a:cubicBezTo>
                  <a:lnTo>
                    <a:pt x="270360" y="131464"/>
                  </a:lnTo>
                  <a:cubicBezTo>
                    <a:pt x="268887" y="133609"/>
                    <a:pt x="267495" y="135803"/>
                    <a:pt x="266214" y="138060"/>
                  </a:cubicBezTo>
                  <a:cubicBezTo>
                    <a:pt x="263235" y="144225"/>
                    <a:pt x="260962" y="150724"/>
                    <a:pt x="259440" y="157402"/>
                  </a:cubicBezTo>
                  <a:cubicBezTo>
                    <a:pt x="258800" y="161052"/>
                    <a:pt x="258384" y="164734"/>
                    <a:pt x="258208" y="168450"/>
                  </a:cubicBezTo>
                  <a:cubicBezTo>
                    <a:pt x="259153" y="168721"/>
                    <a:pt x="260097" y="169010"/>
                    <a:pt x="261042" y="169314"/>
                  </a:cubicBezTo>
                  <a:cubicBezTo>
                    <a:pt x="261858" y="169410"/>
                    <a:pt x="262659" y="169522"/>
                    <a:pt x="263460" y="169650"/>
                  </a:cubicBezTo>
                  <a:cubicBezTo>
                    <a:pt x="264724" y="170146"/>
                    <a:pt x="265958" y="170659"/>
                    <a:pt x="267190" y="171219"/>
                  </a:cubicBezTo>
                  <a:cubicBezTo>
                    <a:pt x="269800" y="171892"/>
                    <a:pt x="272394" y="172692"/>
                    <a:pt x="274924" y="173605"/>
                  </a:cubicBezTo>
                  <a:cubicBezTo>
                    <a:pt x="277341" y="174773"/>
                    <a:pt x="279711" y="176070"/>
                    <a:pt x="282017" y="177447"/>
                  </a:cubicBezTo>
                  <a:cubicBezTo>
                    <a:pt x="283281" y="177944"/>
                    <a:pt x="284530" y="178472"/>
                    <a:pt x="285763" y="179032"/>
                  </a:cubicBezTo>
                  <a:cubicBezTo>
                    <a:pt x="286419" y="179513"/>
                    <a:pt x="287060" y="180025"/>
                    <a:pt x="287685" y="180522"/>
                  </a:cubicBezTo>
                  <a:cubicBezTo>
                    <a:pt x="288773" y="181082"/>
                    <a:pt x="289830" y="181675"/>
                    <a:pt x="290903" y="182267"/>
                  </a:cubicBezTo>
                  <a:cubicBezTo>
                    <a:pt x="295898" y="185677"/>
                    <a:pt x="300541" y="189568"/>
                    <a:pt x="304769" y="193891"/>
                  </a:cubicBezTo>
                  <a:lnTo>
                    <a:pt x="304832" y="193939"/>
                  </a:lnTo>
                  <a:lnTo>
                    <a:pt x="304832" y="193939"/>
                  </a:lnTo>
                  <a:lnTo>
                    <a:pt x="304832" y="193939"/>
                  </a:lnTo>
                  <a:lnTo>
                    <a:pt x="304784" y="193955"/>
                  </a:lnTo>
                  <a:cubicBezTo>
                    <a:pt x="304448" y="194083"/>
                    <a:pt x="304112" y="194211"/>
                    <a:pt x="303776" y="194339"/>
                  </a:cubicBezTo>
                  <a:close/>
                  <a:moveTo>
                    <a:pt x="304769" y="193891"/>
                  </a:moveTo>
                  <a:cubicBezTo>
                    <a:pt x="300541" y="189568"/>
                    <a:pt x="295898" y="185677"/>
                    <a:pt x="290903" y="182267"/>
                  </a:cubicBezTo>
                  <a:cubicBezTo>
                    <a:pt x="289846" y="181675"/>
                    <a:pt x="288773" y="181082"/>
                    <a:pt x="287685" y="180537"/>
                  </a:cubicBezTo>
                  <a:cubicBezTo>
                    <a:pt x="293897" y="184284"/>
                    <a:pt x="299628" y="188768"/>
                    <a:pt x="304769" y="193891"/>
                  </a:cubicBezTo>
                  <a:close/>
                  <a:moveTo>
                    <a:pt x="287685" y="180537"/>
                  </a:moveTo>
                  <a:cubicBezTo>
                    <a:pt x="287060" y="180025"/>
                    <a:pt x="286419" y="179513"/>
                    <a:pt x="285763" y="179032"/>
                  </a:cubicBezTo>
                  <a:cubicBezTo>
                    <a:pt x="284530" y="178472"/>
                    <a:pt x="283281" y="177944"/>
                    <a:pt x="282017" y="177447"/>
                  </a:cubicBezTo>
                  <a:cubicBezTo>
                    <a:pt x="283953" y="178408"/>
                    <a:pt x="285843" y="179433"/>
                    <a:pt x="287685" y="180537"/>
                  </a:cubicBezTo>
                  <a:close/>
                  <a:moveTo>
                    <a:pt x="282017" y="177447"/>
                  </a:moveTo>
                  <a:cubicBezTo>
                    <a:pt x="279711" y="176070"/>
                    <a:pt x="277341" y="174773"/>
                    <a:pt x="274924" y="173605"/>
                  </a:cubicBezTo>
                  <a:cubicBezTo>
                    <a:pt x="272394" y="172692"/>
                    <a:pt x="269816" y="171892"/>
                    <a:pt x="267206" y="171219"/>
                  </a:cubicBezTo>
                  <a:cubicBezTo>
                    <a:pt x="272314" y="172852"/>
                    <a:pt x="277277" y="174949"/>
                    <a:pt x="282017" y="177447"/>
                  </a:cubicBezTo>
                  <a:close/>
                  <a:moveTo>
                    <a:pt x="267206" y="171219"/>
                  </a:moveTo>
                  <a:cubicBezTo>
                    <a:pt x="265958" y="170659"/>
                    <a:pt x="264724" y="170146"/>
                    <a:pt x="263460" y="169650"/>
                  </a:cubicBezTo>
                  <a:cubicBezTo>
                    <a:pt x="262659" y="169522"/>
                    <a:pt x="261858" y="169426"/>
                    <a:pt x="261042" y="169330"/>
                  </a:cubicBezTo>
                  <a:cubicBezTo>
                    <a:pt x="263124" y="169875"/>
                    <a:pt x="265173" y="170515"/>
                    <a:pt x="267206" y="171219"/>
                  </a:cubicBezTo>
                  <a:close/>
                  <a:moveTo>
                    <a:pt x="197349" y="177976"/>
                  </a:moveTo>
                  <a:lnTo>
                    <a:pt x="193955" y="172115"/>
                  </a:lnTo>
                  <a:lnTo>
                    <a:pt x="145410" y="88009"/>
                  </a:lnTo>
                  <a:cubicBezTo>
                    <a:pt x="141358" y="89722"/>
                    <a:pt x="137436" y="91708"/>
                    <a:pt x="133673" y="93982"/>
                  </a:cubicBezTo>
                  <a:cubicBezTo>
                    <a:pt x="129094" y="97744"/>
                    <a:pt x="124915" y="101939"/>
                    <a:pt x="121153" y="106502"/>
                  </a:cubicBezTo>
                  <a:lnTo>
                    <a:pt x="173109" y="196485"/>
                  </a:lnTo>
                  <a:cubicBezTo>
                    <a:pt x="176888" y="191905"/>
                    <a:pt x="181099" y="187679"/>
                    <a:pt x="185694" y="183916"/>
                  </a:cubicBezTo>
                  <a:cubicBezTo>
                    <a:pt x="189424" y="181658"/>
                    <a:pt x="193331" y="179673"/>
                    <a:pt x="197349" y="177976"/>
                  </a:cubicBezTo>
                  <a:close/>
                  <a:moveTo>
                    <a:pt x="173109" y="196485"/>
                  </a:moveTo>
                  <a:lnTo>
                    <a:pt x="121153" y="106502"/>
                  </a:lnTo>
                  <a:cubicBezTo>
                    <a:pt x="118431" y="108920"/>
                    <a:pt x="115853" y="111498"/>
                    <a:pt x="113419" y="114235"/>
                  </a:cubicBezTo>
                  <a:cubicBezTo>
                    <a:pt x="108984" y="120720"/>
                    <a:pt x="105398" y="127749"/>
                    <a:pt x="102772" y="135146"/>
                  </a:cubicBezTo>
                  <a:lnTo>
                    <a:pt x="154744" y="225177"/>
                  </a:lnTo>
                  <a:cubicBezTo>
                    <a:pt x="157386" y="217732"/>
                    <a:pt x="160988" y="210670"/>
                    <a:pt x="165455" y="204154"/>
                  </a:cubicBezTo>
                  <a:cubicBezTo>
                    <a:pt x="167857" y="201448"/>
                    <a:pt x="170403" y="198887"/>
                    <a:pt x="173109" y="196485"/>
                  </a:cubicBezTo>
                  <a:close/>
                  <a:moveTo>
                    <a:pt x="125299" y="234687"/>
                  </a:moveTo>
                  <a:lnTo>
                    <a:pt x="98945" y="189039"/>
                  </a:lnTo>
                  <a:cubicBezTo>
                    <a:pt x="99137" y="190561"/>
                    <a:pt x="99346" y="192081"/>
                    <a:pt x="99602" y="193603"/>
                  </a:cubicBezTo>
                  <a:cubicBezTo>
                    <a:pt x="102019" y="201912"/>
                    <a:pt x="105621" y="209854"/>
                    <a:pt x="110265" y="217155"/>
                  </a:cubicBezTo>
                  <a:cubicBezTo>
                    <a:pt x="114524" y="223607"/>
                    <a:pt x="119568" y="229500"/>
                    <a:pt x="125299" y="234687"/>
                  </a:cubicBezTo>
                  <a:close/>
                  <a:moveTo>
                    <a:pt x="145410" y="88009"/>
                  </a:moveTo>
                  <a:lnTo>
                    <a:pt x="193955" y="172115"/>
                  </a:lnTo>
                  <a:cubicBezTo>
                    <a:pt x="191570" y="164398"/>
                    <a:pt x="190224" y="156392"/>
                    <a:pt x="189936" y="148323"/>
                  </a:cubicBezTo>
                  <a:cubicBezTo>
                    <a:pt x="189985" y="138957"/>
                    <a:pt x="191442" y="129654"/>
                    <a:pt x="194307" y="120736"/>
                  </a:cubicBezTo>
                  <a:lnTo>
                    <a:pt x="170338" y="79220"/>
                  </a:lnTo>
                  <a:cubicBezTo>
                    <a:pt x="166593" y="79587"/>
                    <a:pt x="162861" y="80180"/>
                    <a:pt x="159179" y="80996"/>
                  </a:cubicBezTo>
                  <a:cubicBezTo>
                    <a:pt x="154392" y="82934"/>
                    <a:pt x="149780" y="85287"/>
                    <a:pt x="145410" y="88009"/>
                  </a:cubicBezTo>
                  <a:close/>
                  <a:moveTo>
                    <a:pt x="170338" y="79220"/>
                  </a:moveTo>
                  <a:lnTo>
                    <a:pt x="194307" y="120736"/>
                  </a:lnTo>
                  <a:cubicBezTo>
                    <a:pt x="194339" y="120512"/>
                    <a:pt x="194387" y="120287"/>
                    <a:pt x="194435" y="120048"/>
                  </a:cubicBezTo>
                  <a:cubicBezTo>
                    <a:pt x="197397" y="110921"/>
                    <a:pt x="201785" y="102324"/>
                    <a:pt x="207436" y="94542"/>
                  </a:cubicBezTo>
                  <a:cubicBezTo>
                    <a:pt x="208798" y="93085"/>
                    <a:pt x="210223" y="91676"/>
                    <a:pt x="211680" y="90299"/>
                  </a:cubicBezTo>
                  <a:lnTo>
                    <a:pt x="205595" y="79747"/>
                  </a:lnTo>
                  <a:cubicBezTo>
                    <a:pt x="199671" y="78067"/>
                    <a:pt x="193603" y="76978"/>
                    <a:pt x="187470" y="76514"/>
                  </a:cubicBezTo>
                  <a:cubicBezTo>
                    <a:pt x="181691" y="76881"/>
                    <a:pt x="175958" y="77778"/>
                    <a:pt x="170355" y="79220"/>
                  </a:cubicBezTo>
                  <a:close/>
                  <a:moveTo>
                    <a:pt x="317610" y="92300"/>
                  </a:moveTo>
                  <a:lnTo>
                    <a:pt x="396128" y="228315"/>
                  </a:lnTo>
                  <a:cubicBezTo>
                    <a:pt x="397024" y="227162"/>
                    <a:pt x="397953" y="226041"/>
                    <a:pt x="398913" y="224936"/>
                  </a:cubicBezTo>
                  <a:lnTo>
                    <a:pt x="398913" y="224936"/>
                  </a:lnTo>
                  <a:cubicBezTo>
                    <a:pt x="403141" y="220710"/>
                    <a:pt x="407784" y="216899"/>
                    <a:pt x="412764" y="213569"/>
                  </a:cubicBezTo>
                  <a:lnTo>
                    <a:pt x="412779" y="213569"/>
                  </a:lnTo>
                  <a:cubicBezTo>
                    <a:pt x="415197" y="212112"/>
                    <a:pt x="417695" y="210783"/>
                    <a:pt x="420241" y="209566"/>
                  </a:cubicBezTo>
                  <a:lnTo>
                    <a:pt x="349055" y="86280"/>
                  </a:lnTo>
                  <a:lnTo>
                    <a:pt x="348639" y="86248"/>
                  </a:lnTo>
                  <a:lnTo>
                    <a:pt x="348639" y="86248"/>
                  </a:lnTo>
                  <a:cubicBezTo>
                    <a:pt x="341786" y="86248"/>
                    <a:pt x="334965" y="87017"/>
                    <a:pt x="328289" y="88538"/>
                  </a:cubicBezTo>
                  <a:cubicBezTo>
                    <a:pt x="324654" y="89563"/>
                    <a:pt x="321084" y="90812"/>
                    <a:pt x="317610" y="92284"/>
                  </a:cubicBezTo>
                  <a:close/>
                  <a:moveTo>
                    <a:pt x="317610" y="92300"/>
                  </a:moveTo>
                  <a:cubicBezTo>
                    <a:pt x="314663" y="93165"/>
                    <a:pt x="311781" y="94173"/>
                    <a:pt x="308947" y="95327"/>
                  </a:cubicBezTo>
                  <a:cubicBezTo>
                    <a:pt x="302767" y="98304"/>
                    <a:pt x="296955" y="101955"/>
                    <a:pt x="291607" y="106230"/>
                  </a:cubicBezTo>
                  <a:cubicBezTo>
                    <a:pt x="291415" y="106407"/>
                    <a:pt x="291223" y="106598"/>
                    <a:pt x="291031" y="106791"/>
                  </a:cubicBezTo>
                  <a:lnTo>
                    <a:pt x="341626" y="194419"/>
                  </a:lnTo>
                  <a:cubicBezTo>
                    <a:pt x="341994" y="194468"/>
                    <a:pt x="342362" y="194516"/>
                    <a:pt x="342715" y="194547"/>
                  </a:cubicBezTo>
                  <a:cubicBezTo>
                    <a:pt x="344348" y="195060"/>
                    <a:pt x="345965" y="195637"/>
                    <a:pt x="347566" y="196244"/>
                  </a:cubicBezTo>
                  <a:cubicBezTo>
                    <a:pt x="348591" y="196389"/>
                    <a:pt x="349615" y="196548"/>
                    <a:pt x="350624" y="196725"/>
                  </a:cubicBezTo>
                  <a:cubicBezTo>
                    <a:pt x="351873" y="197317"/>
                    <a:pt x="353106" y="197942"/>
                    <a:pt x="354323" y="198599"/>
                  </a:cubicBezTo>
                  <a:cubicBezTo>
                    <a:pt x="356933" y="199382"/>
                    <a:pt x="359510" y="200295"/>
                    <a:pt x="362056" y="201305"/>
                  </a:cubicBezTo>
                  <a:cubicBezTo>
                    <a:pt x="365659" y="203257"/>
                    <a:pt x="369133" y="205435"/>
                    <a:pt x="372448" y="207836"/>
                  </a:cubicBezTo>
                  <a:cubicBezTo>
                    <a:pt x="373696" y="208445"/>
                    <a:pt x="374913" y="209070"/>
                    <a:pt x="376130" y="209726"/>
                  </a:cubicBezTo>
                  <a:cubicBezTo>
                    <a:pt x="376531" y="210110"/>
                    <a:pt x="376930" y="210495"/>
                    <a:pt x="377314" y="210895"/>
                  </a:cubicBezTo>
                  <a:cubicBezTo>
                    <a:pt x="378019" y="211327"/>
                    <a:pt x="378708" y="211759"/>
                    <a:pt x="379396" y="212208"/>
                  </a:cubicBezTo>
                  <a:cubicBezTo>
                    <a:pt x="384760" y="216483"/>
                    <a:pt x="389611" y="221334"/>
                    <a:pt x="393886" y="226698"/>
                  </a:cubicBezTo>
                  <a:cubicBezTo>
                    <a:pt x="394335" y="227386"/>
                    <a:pt x="394782" y="228091"/>
                    <a:pt x="395199" y="228795"/>
                  </a:cubicBezTo>
                  <a:lnTo>
                    <a:pt x="395504" y="229099"/>
                  </a:lnTo>
                  <a:cubicBezTo>
                    <a:pt x="395712" y="228843"/>
                    <a:pt x="395920" y="228587"/>
                    <a:pt x="396128" y="228331"/>
                  </a:cubicBezTo>
                  <a:lnTo>
                    <a:pt x="396128" y="228315"/>
                  </a:lnTo>
                  <a:close/>
                  <a:moveTo>
                    <a:pt x="396128" y="228315"/>
                  </a:moveTo>
                  <a:cubicBezTo>
                    <a:pt x="397024" y="227162"/>
                    <a:pt x="397953" y="226041"/>
                    <a:pt x="398913" y="224936"/>
                  </a:cubicBezTo>
                  <a:lnTo>
                    <a:pt x="398913" y="224936"/>
                  </a:lnTo>
                  <a:cubicBezTo>
                    <a:pt x="397953" y="226041"/>
                    <a:pt x="397024" y="227162"/>
                    <a:pt x="396128" y="228315"/>
                  </a:cubicBezTo>
                  <a:close/>
                  <a:moveTo>
                    <a:pt x="420241" y="209566"/>
                  </a:moveTo>
                  <a:lnTo>
                    <a:pt x="420241" y="209566"/>
                  </a:lnTo>
                  <a:cubicBezTo>
                    <a:pt x="422947" y="207933"/>
                    <a:pt x="425733" y="206444"/>
                    <a:pt x="428582" y="205115"/>
                  </a:cubicBezTo>
                  <a:lnTo>
                    <a:pt x="428598" y="205115"/>
                  </a:lnTo>
                  <a:cubicBezTo>
                    <a:pt x="431096" y="204234"/>
                    <a:pt x="433626" y="203465"/>
                    <a:pt x="436204" y="202793"/>
                  </a:cubicBezTo>
                  <a:lnTo>
                    <a:pt x="436204" y="202793"/>
                  </a:lnTo>
                  <a:cubicBezTo>
                    <a:pt x="436796" y="201256"/>
                    <a:pt x="437340" y="199687"/>
                    <a:pt x="437837" y="198118"/>
                  </a:cubicBezTo>
                  <a:cubicBezTo>
                    <a:pt x="438862" y="192994"/>
                    <a:pt x="439454" y="187807"/>
                    <a:pt x="439598" y="182587"/>
                  </a:cubicBezTo>
                  <a:lnTo>
                    <a:pt x="389595" y="95983"/>
                  </a:lnTo>
                  <a:cubicBezTo>
                    <a:pt x="389179" y="95759"/>
                    <a:pt x="388763" y="95535"/>
                    <a:pt x="388346" y="95327"/>
                  </a:cubicBezTo>
                  <a:cubicBezTo>
                    <a:pt x="386280" y="94334"/>
                    <a:pt x="384200" y="93421"/>
                    <a:pt x="382070" y="92588"/>
                  </a:cubicBezTo>
                  <a:cubicBezTo>
                    <a:pt x="379940" y="91756"/>
                    <a:pt x="377795" y="91003"/>
                    <a:pt x="375618" y="90331"/>
                  </a:cubicBezTo>
                  <a:cubicBezTo>
                    <a:pt x="373440" y="89659"/>
                    <a:pt x="371231" y="89066"/>
                    <a:pt x="369005" y="88553"/>
                  </a:cubicBezTo>
                  <a:cubicBezTo>
                    <a:pt x="366780" y="88057"/>
                    <a:pt x="364538" y="87625"/>
                    <a:pt x="362280" y="87289"/>
                  </a:cubicBezTo>
                  <a:cubicBezTo>
                    <a:pt x="360023" y="86937"/>
                    <a:pt x="357766" y="86680"/>
                    <a:pt x="355491" y="86521"/>
                  </a:cubicBezTo>
                  <a:cubicBezTo>
                    <a:pt x="353346" y="86360"/>
                    <a:pt x="351200" y="86280"/>
                    <a:pt x="349055" y="86280"/>
                  </a:cubicBezTo>
                  <a:close/>
                  <a:moveTo>
                    <a:pt x="389595" y="95983"/>
                  </a:moveTo>
                  <a:lnTo>
                    <a:pt x="439598" y="182587"/>
                  </a:lnTo>
                  <a:cubicBezTo>
                    <a:pt x="439823" y="180986"/>
                    <a:pt x="439998" y="179368"/>
                    <a:pt x="440142" y="177752"/>
                  </a:cubicBezTo>
                  <a:cubicBezTo>
                    <a:pt x="440142" y="177624"/>
                    <a:pt x="440142" y="177496"/>
                    <a:pt x="440142" y="177384"/>
                  </a:cubicBezTo>
                  <a:cubicBezTo>
                    <a:pt x="440142" y="177256"/>
                    <a:pt x="440142" y="177128"/>
                    <a:pt x="440142" y="177000"/>
                  </a:cubicBezTo>
                  <a:cubicBezTo>
                    <a:pt x="440126" y="176872"/>
                    <a:pt x="440126" y="176743"/>
                    <a:pt x="440126" y="176615"/>
                  </a:cubicBezTo>
                  <a:cubicBezTo>
                    <a:pt x="440126" y="176487"/>
                    <a:pt x="440126" y="176359"/>
                    <a:pt x="440126" y="176230"/>
                  </a:cubicBezTo>
                  <a:cubicBezTo>
                    <a:pt x="440126" y="176102"/>
                    <a:pt x="440126" y="175990"/>
                    <a:pt x="440126" y="175862"/>
                  </a:cubicBezTo>
                  <a:cubicBezTo>
                    <a:pt x="440110" y="175734"/>
                    <a:pt x="440110" y="175606"/>
                    <a:pt x="440110" y="175478"/>
                  </a:cubicBezTo>
                  <a:cubicBezTo>
                    <a:pt x="440110" y="175350"/>
                    <a:pt x="440094" y="175222"/>
                    <a:pt x="440094" y="175094"/>
                  </a:cubicBezTo>
                  <a:cubicBezTo>
                    <a:pt x="440094" y="174966"/>
                    <a:pt x="440094" y="174838"/>
                    <a:pt x="440094" y="174710"/>
                  </a:cubicBezTo>
                  <a:cubicBezTo>
                    <a:pt x="440079" y="174582"/>
                    <a:pt x="440079" y="174469"/>
                    <a:pt x="440079" y="174341"/>
                  </a:cubicBezTo>
                  <a:cubicBezTo>
                    <a:pt x="440079" y="174213"/>
                    <a:pt x="440062" y="174085"/>
                    <a:pt x="440046" y="173957"/>
                  </a:cubicBezTo>
                  <a:cubicBezTo>
                    <a:pt x="440046" y="173829"/>
                    <a:pt x="440031" y="173701"/>
                    <a:pt x="440014" y="173572"/>
                  </a:cubicBezTo>
                  <a:cubicBezTo>
                    <a:pt x="440014" y="173444"/>
                    <a:pt x="439998" y="173316"/>
                    <a:pt x="439982" y="173188"/>
                  </a:cubicBezTo>
                  <a:cubicBezTo>
                    <a:pt x="439982" y="173060"/>
                    <a:pt x="439966" y="172948"/>
                    <a:pt x="439951" y="172820"/>
                  </a:cubicBezTo>
                  <a:cubicBezTo>
                    <a:pt x="439951" y="172692"/>
                    <a:pt x="439934" y="172564"/>
                    <a:pt x="439918" y="172436"/>
                  </a:cubicBezTo>
                  <a:cubicBezTo>
                    <a:pt x="439918" y="172308"/>
                    <a:pt x="439886" y="172180"/>
                    <a:pt x="439886" y="172052"/>
                  </a:cubicBezTo>
                  <a:cubicBezTo>
                    <a:pt x="439886" y="171924"/>
                    <a:pt x="439854" y="171796"/>
                    <a:pt x="439854" y="171683"/>
                  </a:cubicBezTo>
                  <a:cubicBezTo>
                    <a:pt x="439854" y="171555"/>
                    <a:pt x="439823" y="171427"/>
                    <a:pt x="439823" y="171299"/>
                  </a:cubicBezTo>
                  <a:cubicBezTo>
                    <a:pt x="439823" y="171171"/>
                    <a:pt x="439790" y="171043"/>
                    <a:pt x="439790" y="170915"/>
                  </a:cubicBezTo>
                  <a:cubicBezTo>
                    <a:pt x="439614" y="168641"/>
                    <a:pt x="439357" y="166384"/>
                    <a:pt x="439021" y="164126"/>
                  </a:cubicBezTo>
                  <a:cubicBezTo>
                    <a:pt x="438685" y="161869"/>
                    <a:pt x="438253" y="159627"/>
                    <a:pt x="437741" y="157402"/>
                  </a:cubicBezTo>
                  <a:cubicBezTo>
                    <a:pt x="437245" y="155176"/>
                    <a:pt x="436652" y="152966"/>
                    <a:pt x="435979" y="150789"/>
                  </a:cubicBezTo>
                  <a:cubicBezTo>
                    <a:pt x="435307" y="148612"/>
                    <a:pt x="434554" y="146450"/>
                    <a:pt x="433722" y="144336"/>
                  </a:cubicBezTo>
                  <a:cubicBezTo>
                    <a:pt x="432889" y="142207"/>
                    <a:pt x="431976" y="140110"/>
                    <a:pt x="430984" y="138060"/>
                  </a:cubicBezTo>
                  <a:cubicBezTo>
                    <a:pt x="429991" y="136011"/>
                    <a:pt x="428918" y="133977"/>
                    <a:pt x="427782" y="132008"/>
                  </a:cubicBezTo>
                  <a:cubicBezTo>
                    <a:pt x="426645" y="130038"/>
                    <a:pt x="425428" y="128101"/>
                    <a:pt x="424148" y="126212"/>
                  </a:cubicBezTo>
                  <a:cubicBezTo>
                    <a:pt x="422851" y="124339"/>
                    <a:pt x="421505" y="122497"/>
                    <a:pt x="420080" y="120720"/>
                  </a:cubicBezTo>
                  <a:cubicBezTo>
                    <a:pt x="418655" y="118927"/>
                    <a:pt x="417166" y="117197"/>
                    <a:pt x="415613" y="115516"/>
                  </a:cubicBezTo>
                  <a:cubicBezTo>
                    <a:pt x="412539" y="112203"/>
                    <a:pt x="409177" y="109080"/>
                    <a:pt x="405591" y="106230"/>
                  </a:cubicBezTo>
                  <a:cubicBezTo>
                    <a:pt x="403813" y="104805"/>
                    <a:pt x="401972" y="103445"/>
                    <a:pt x="400082" y="102163"/>
                  </a:cubicBezTo>
                  <a:cubicBezTo>
                    <a:pt x="398210" y="100882"/>
                    <a:pt x="396272" y="99666"/>
                    <a:pt x="394303" y="98512"/>
                  </a:cubicBezTo>
                  <a:cubicBezTo>
                    <a:pt x="392718" y="97632"/>
                    <a:pt x="391116" y="96784"/>
                    <a:pt x="389499" y="95983"/>
                  </a:cubicBezTo>
                  <a:close/>
                  <a:moveTo>
                    <a:pt x="486367" y="445106"/>
                  </a:moveTo>
                  <a:lnTo>
                    <a:pt x="409401" y="311797"/>
                  </a:lnTo>
                  <a:cubicBezTo>
                    <a:pt x="409401" y="311877"/>
                    <a:pt x="409369" y="311941"/>
                    <a:pt x="409369" y="312006"/>
                  </a:cubicBezTo>
                  <a:cubicBezTo>
                    <a:pt x="406807" y="319066"/>
                    <a:pt x="403397" y="325775"/>
                    <a:pt x="399186" y="332003"/>
                  </a:cubicBezTo>
                  <a:cubicBezTo>
                    <a:pt x="398481" y="333556"/>
                    <a:pt x="397729" y="335077"/>
                    <a:pt x="396928" y="336598"/>
                  </a:cubicBezTo>
                  <a:cubicBezTo>
                    <a:pt x="396864" y="336662"/>
                    <a:pt x="396800" y="336726"/>
                    <a:pt x="396753" y="336775"/>
                  </a:cubicBezTo>
                  <a:cubicBezTo>
                    <a:pt x="396625" y="337014"/>
                    <a:pt x="396496" y="337270"/>
                    <a:pt x="396384" y="337511"/>
                  </a:cubicBezTo>
                  <a:cubicBezTo>
                    <a:pt x="394943" y="339048"/>
                    <a:pt x="393454" y="340553"/>
                    <a:pt x="391901" y="341978"/>
                  </a:cubicBezTo>
                  <a:lnTo>
                    <a:pt x="466177" y="470643"/>
                  </a:lnTo>
                  <a:cubicBezTo>
                    <a:pt x="466257" y="470595"/>
                    <a:pt x="466305" y="470531"/>
                    <a:pt x="466385" y="470483"/>
                  </a:cubicBezTo>
                  <a:cubicBezTo>
                    <a:pt x="469139" y="468034"/>
                    <a:pt x="471748" y="465424"/>
                    <a:pt x="474198" y="462670"/>
                  </a:cubicBezTo>
                  <a:cubicBezTo>
                    <a:pt x="476648" y="459900"/>
                    <a:pt x="478921" y="457002"/>
                    <a:pt x="481003" y="453975"/>
                  </a:cubicBezTo>
                  <a:cubicBezTo>
                    <a:pt x="482956" y="451126"/>
                    <a:pt x="484749" y="448164"/>
                    <a:pt x="486367" y="445106"/>
                  </a:cubicBezTo>
                  <a:close/>
                  <a:moveTo>
                    <a:pt x="486367" y="445106"/>
                  </a:moveTo>
                  <a:cubicBezTo>
                    <a:pt x="486495" y="444913"/>
                    <a:pt x="486607" y="444705"/>
                    <a:pt x="486718" y="444513"/>
                  </a:cubicBezTo>
                  <a:cubicBezTo>
                    <a:pt x="488432" y="441247"/>
                    <a:pt x="489953" y="437885"/>
                    <a:pt x="491266" y="434442"/>
                  </a:cubicBezTo>
                  <a:cubicBezTo>
                    <a:pt x="492562" y="430999"/>
                    <a:pt x="493668" y="427477"/>
                    <a:pt x="494548" y="423891"/>
                  </a:cubicBezTo>
                  <a:cubicBezTo>
                    <a:pt x="495429" y="420320"/>
                    <a:pt x="496101" y="416686"/>
                    <a:pt x="496534" y="413019"/>
                  </a:cubicBezTo>
                  <a:cubicBezTo>
                    <a:pt x="496902" y="409785"/>
                    <a:pt x="497110" y="406518"/>
                    <a:pt x="497126" y="403253"/>
                  </a:cubicBezTo>
                  <a:lnTo>
                    <a:pt x="451318" y="323869"/>
                  </a:lnTo>
                  <a:cubicBezTo>
                    <a:pt x="447412" y="321324"/>
                    <a:pt x="443312" y="319082"/>
                    <a:pt x="439053" y="317160"/>
                  </a:cubicBezTo>
                  <a:cubicBezTo>
                    <a:pt x="437405" y="316536"/>
                    <a:pt x="435740" y="315976"/>
                    <a:pt x="434058" y="315447"/>
                  </a:cubicBezTo>
                  <a:cubicBezTo>
                    <a:pt x="426212" y="312741"/>
                    <a:pt x="418031" y="311108"/>
                    <a:pt x="409753" y="310612"/>
                  </a:cubicBezTo>
                  <a:lnTo>
                    <a:pt x="409722" y="310612"/>
                  </a:lnTo>
                  <a:cubicBezTo>
                    <a:pt x="409657" y="310757"/>
                    <a:pt x="409594" y="310900"/>
                    <a:pt x="409529" y="311044"/>
                  </a:cubicBezTo>
                  <a:cubicBezTo>
                    <a:pt x="409481" y="311301"/>
                    <a:pt x="409433" y="311557"/>
                    <a:pt x="409401" y="311797"/>
                  </a:cubicBezTo>
                  <a:close/>
                  <a:moveTo>
                    <a:pt x="409401" y="311797"/>
                  </a:moveTo>
                  <a:lnTo>
                    <a:pt x="409273" y="311605"/>
                  </a:lnTo>
                  <a:cubicBezTo>
                    <a:pt x="409017" y="312213"/>
                    <a:pt x="408761" y="312822"/>
                    <a:pt x="408488" y="313430"/>
                  </a:cubicBezTo>
                  <a:lnTo>
                    <a:pt x="408488" y="313430"/>
                  </a:lnTo>
                  <a:cubicBezTo>
                    <a:pt x="408601" y="313110"/>
                    <a:pt x="408696" y="312774"/>
                    <a:pt x="408792" y="312437"/>
                  </a:cubicBezTo>
                  <a:cubicBezTo>
                    <a:pt x="406374" y="319322"/>
                    <a:pt x="403156" y="325886"/>
                    <a:pt x="399170" y="332003"/>
                  </a:cubicBezTo>
                  <a:cubicBezTo>
                    <a:pt x="403381" y="325775"/>
                    <a:pt x="406807" y="319066"/>
                    <a:pt x="409369" y="312006"/>
                  </a:cubicBezTo>
                  <a:cubicBezTo>
                    <a:pt x="409369" y="311925"/>
                    <a:pt x="409401" y="311861"/>
                    <a:pt x="409401" y="311797"/>
                  </a:cubicBezTo>
                  <a:close/>
                  <a:moveTo>
                    <a:pt x="409401" y="311797"/>
                  </a:moveTo>
                  <a:cubicBezTo>
                    <a:pt x="409449" y="311557"/>
                    <a:pt x="409497" y="311301"/>
                    <a:pt x="409529" y="311044"/>
                  </a:cubicBezTo>
                  <a:cubicBezTo>
                    <a:pt x="409433" y="311236"/>
                    <a:pt x="409369" y="311412"/>
                    <a:pt x="409305" y="311605"/>
                  </a:cubicBezTo>
                  <a:close/>
                  <a:moveTo>
                    <a:pt x="409273" y="311605"/>
                  </a:moveTo>
                  <a:lnTo>
                    <a:pt x="409225" y="311525"/>
                  </a:lnTo>
                  <a:cubicBezTo>
                    <a:pt x="409080" y="311829"/>
                    <a:pt x="408937" y="312134"/>
                    <a:pt x="408777" y="312437"/>
                  </a:cubicBezTo>
                  <a:cubicBezTo>
                    <a:pt x="408664" y="312758"/>
                    <a:pt x="408584" y="313094"/>
                    <a:pt x="408473" y="313430"/>
                  </a:cubicBezTo>
                  <a:lnTo>
                    <a:pt x="408488" y="313430"/>
                  </a:lnTo>
                  <a:cubicBezTo>
                    <a:pt x="408744" y="312822"/>
                    <a:pt x="409017" y="312197"/>
                    <a:pt x="409273" y="311589"/>
                  </a:cubicBezTo>
                  <a:close/>
                  <a:moveTo>
                    <a:pt x="409273" y="311605"/>
                  </a:moveTo>
                  <a:cubicBezTo>
                    <a:pt x="409369" y="311412"/>
                    <a:pt x="409433" y="311236"/>
                    <a:pt x="409513" y="311061"/>
                  </a:cubicBezTo>
                  <a:lnTo>
                    <a:pt x="409545" y="310933"/>
                  </a:lnTo>
                  <a:cubicBezTo>
                    <a:pt x="409449" y="311124"/>
                    <a:pt x="409353" y="311317"/>
                    <a:pt x="409257" y="311525"/>
                  </a:cubicBezTo>
                  <a:close/>
                  <a:moveTo>
                    <a:pt x="409225" y="311525"/>
                  </a:moveTo>
                  <a:lnTo>
                    <a:pt x="409097" y="311332"/>
                  </a:lnTo>
                  <a:cubicBezTo>
                    <a:pt x="408969" y="311701"/>
                    <a:pt x="408889" y="312069"/>
                    <a:pt x="408777" y="312437"/>
                  </a:cubicBezTo>
                  <a:cubicBezTo>
                    <a:pt x="408920" y="312134"/>
                    <a:pt x="409065" y="311829"/>
                    <a:pt x="409208" y="311525"/>
                  </a:cubicBezTo>
                  <a:close/>
                  <a:moveTo>
                    <a:pt x="409225" y="311525"/>
                  </a:moveTo>
                  <a:cubicBezTo>
                    <a:pt x="409321" y="311317"/>
                    <a:pt x="409417" y="311124"/>
                    <a:pt x="409513" y="310933"/>
                  </a:cubicBezTo>
                  <a:cubicBezTo>
                    <a:pt x="409641" y="310276"/>
                    <a:pt x="409737" y="309636"/>
                    <a:pt x="409833" y="308979"/>
                  </a:cubicBezTo>
                  <a:cubicBezTo>
                    <a:pt x="409594" y="309764"/>
                    <a:pt x="409369" y="310548"/>
                    <a:pt x="409113" y="311332"/>
                  </a:cubicBezTo>
                  <a:close/>
                  <a:moveTo>
                    <a:pt x="409097" y="311332"/>
                  </a:moveTo>
                  <a:lnTo>
                    <a:pt x="342154" y="195364"/>
                  </a:lnTo>
                  <a:cubicBezTo>
                    <a:pt x="335686" y="193603"/>
                    <a:pt x="329025" y="192546"/>
                    <a:pt x="322316" y="192226"/>
                  </a:cubicBezTo>
                  <a:cubicBezTo>
                    <a:pt x="317097" y="192610"/>
                    <a:pt x="311909" y="193427"/>
                    <a:pt x="306834" y="194692"/>
                  </a:cubicBezTo>
                  <a:lnTo>
                    <a:pt x="391773" y="341802"/>
                  </a:lnTo>
                  <a:cubicBezTo>
                    <a:pt x="393486" y="340184"/>
                    <a:pt x="395135" y="338503"/>
                    <a:pt x="396720" y="336758"/>
                  </a:cubicBezTo>
                  <a:cubicBezTo>
                    <a:pt x="397585" y="335190"/>
                    <a:pt x="398386" y="333605"/>
                    <a:pt x="399154" y="331987"/>
                  </a:cubicBezTo>
                  <a:cubicBezTo>
                    <a:pt x="403124" y="325871"/>
                    <a:pt x="406359" y="319306"/>
                    <a:pt x="408777" y="312437"/>
                  </a:cubicBezTo>
                  <a:cubicBezTo>
                    <a:pt x="408905" y="312069"/>
                    <a:pt x="409000" y="311701"/>
                    <a:pt x="409097" y="311332"/>
                  </a:cubicBezTo>
                  <a:close/>
                  <a:moveTo>
                    <a:pt x="409097" y="311332"/>
                  </a:moveTo>
                  <a:cubicBezTo>
                    <a:pt x="409353" y="310548"/>
                    <a:pt x="409594" y="309764"/>
                    <a:pt x="409817" y="308979"/>
                  </a:cubicBezTo>
                  <a:cubicBezTo>
                    <a:pt x="412331" y="300781"/>
                    <a:pt x="413676" y="292279"/>
                    <a:pt x="413820" y="283729"/>
                  </a:cubicBezTo>
                  <a:cubicBezTo>
                    <a:pt x="413676" y="275164"/>
                    <a:pt x="412331" y="266662"/>
                    <a:pt x="409817" y="258480"/>
                  </a:cubicBezTo>
                  <a:cubicBezTo>
                    <a:pt x="409353" y="256735"/>
                    <a:pt x="408824" y="255022"/>
                    <a:pt x="408248" y="253324"/>
                  </a:cubicBezTo>
                  <a:cubicBezTo>
                    <a:pt x="405511" y="245431"/>
                    <a:pt x="401699" y="237954"/>
                    <a:pt x="396928" y="231101"/>
                  </a:cubicBezTo>
                  <a:cubicBezTo>
                    <a:pt x="396416" y="230461"/>
                    <a:pt x="395903" y="229819"/>
                    <a:pt x="395359" y="229195"/>
                  </a:cubicBezTo>
                  <a:lnTo>
                    <a:pt x="395407" y="229147"/>
                  </a:lnTo>
                  <a:cubicBezTo>
                    <a:pt x="395311" y="229019"/>
                    <a:pt x="395248" y="228891"/>
                    <a:pt x="395183" y="228763"/>
                  </a:cubicBezTo>
                  <a:cubicBezTo>
                    <a:pt x="390075" y="222006"/>
                    <a:pt x="384055" y="215987"/>
                    <a:pt x="377283" y="210879"/>
                  </a:cubicBezTo>
                  <a:cubicBezTo>
                    <a:pt x="375698" y="209806"/>
                    <a:pt x="374081" y="208797"/>
                    <a:pt x="372415" y="207821"/>
                  </a:cubicBezTo>
                  <a:cubicBezTo>
                    <a:pt x="366747" y="204074"/>
                    <a:pt x="360663" y="200984"/>
                    <a:pt x="354290" y="198582"/>
                  </a:cubicBezTo>
                  <a:cubicBezTo>
                    <a:pt x="352065" y="197701"/>
                    <a:pt x="349823" y="196917"/>
                    <a:pt x="347534" y="196212"/>
                  </a:cubicBezTo>
                  <a:cubicBezTo>
                    <a:pt x="345757" y="195876"/>
                    <a:pt x="343964" y="195604"/>
                    <a:pt x="342171" y="195364"/>
                  </a:cubicBezTo>
                  <a:close/>
                  <a:moveTo>
                    <a:pt x="342154" y="195364"/>
                  </a:moveTo>
                  <a:lnTo>
                    <a:pt x="341594" y="194403"/>
                  </a:lnTo>
                  <a:cubicBezTo>
                    <a:pt x="335269" y="192994"/>
                    <a:pt x="328801" y="192274"/>
                    <a:pt x="322316" y="192226"/>
                  </a:cubicBezTo>
                  <a:cubicBezTo>
                    <a:pt x="329025" y="192546"/>
                    <a:pt x="335686" y="193603"/>
                    <a:pt x="342154" y="195364"/>
                  </a:cubicBezTo>
                  <a:close/>
                  <a:moveTo>
                    <a:pt x="342154" y="195364"/>
                  </a:moveTo>
                  <a:cubicBezTo>
                    <a:pt x="343947" y="195604"/>
                    <a:pt x="345741" y="195876"/>
                    <a:pt x="347518" y="196212"/>
                  </a:cubicBezTo>
                  <a:cubicBezTo>
                    <a:pt x="345933" y="195604"/>
                    <a:pt x="344316" y="195043"/>
                    <a:pt x="342683" y="194531"/>
                  </a:cubicBezTo>
                  <a:cubicBezTo>
                    <a:pt x="342314" y="194483"/>
                    <a:pt x="341963" y="194436"/>
                    <a:pt x="341594" y="194403"/>
                  </a:cubicBezTo>
                  <a:close/>
                  <a:moveTo>
                    <a:pt x="341594" y="194403"/>
                  </a:moveTo>
                  <a:lnTo>
                    <a:pt x="290998" y="106774"/>
                  </a:lnTo>
                  <a:cubicBezTo>
                    <a:pt x="285875" y="110905"/>
                    <a:pt x="281200" y="115564"/>
                    <a:pt x="277069" y="120704"/>
                  </a:cubicBezTo>
                  <a:cubicBezTo>
                    <a:pt x="274571" y="124131"/>
                    <a:pt x="272314" y="127717"/>
                    <a:pt x="270329" y="131447"/>
                  </a:cubicBezTo>
                  <a:lnTo>
                    <a:pt x="306450" y="194019"/>
                  </a:lnTo>
                  <a:cubicBezTo>
                    <a:pt x="311669" y="192962"/>
                    <a:pt x="316985" y="192370"/>
                    <a:pt x="322316" y="192226"/>
                  </a:cubicBezTo>
                  <a:cubicBezTo>
                    <a:pt x="328801" y="192274"/>
                    <a:pt x="335269" y="192994"/>
                    <a:pt x="341594" y="194403"/>
                  </a:cubicBezTo>
                  <a:close/>
                  <a:moveTo>
                    <a:pt x="322316" y="192226"/>
                  </a:moveTo>
                  <a:cubicBezTo>
                    <a:pt x="316985" y="192354"/>
                    <a:pt x="311669" y="192962"/>
                    <a:pt x="306450" y="194019"/>
                  </a:cubicBezTo>
                  <a:lnTo>
                    <a:pt x="306834" y="194692"/>
                  </a:lnTo>
                  <a:cubicBezTo>
                    <a:pt x="311909" y="193427"/>
                    <a:pt x="317097" y="192610"/>
                    <a:pt x="322316" y="192226"/>
                  </a:cubicBezTo>
                  <a:close/>
                  <a:moveTo>
                    <a:pt x="347518" y="196212"/>
                  </a:moveTo>
                  <a:cubicBezTo>
                    <a:pt x="349808" y="196917"/>
                    <a:pt x="352065" y="197701"/>
                    <a:pt x="354275" y="198582"/>
                  </a:cubicBezTo>
                  <a:cubicBezTo>
                    <a:pt x="353074" y="197926"/>
                    <a:pt x="351840" y="197302"/>
                    <a:pt x="350593" y="196709"/>
                  </a:cubicBezTo>
                  <a:cubicBezTo>
                    <a:pt x="349567" y="196533"/>
                    <a:pt x="348542" y="196357"/>
                    <a:pt x="347518" y="196229"/>
                  </a:cubicBezTo>
                  <a:close/>
                  <a:moveTo>
                    <a:pt x="354275" y="198582"/>
                  </a:moveTo>
                  <a:cubicBezTo>
                    <a:pt x="360647" y="200984"/>
                    <a:pt x="366732" y="204074"/>
                    <a:pt x="372415" y="207821"/>
                  </a:cubicBezTo>
                  <a:cubicBezTo>
                    <a:pt x="369101" y="205419"/>
                    <a:pt x="365626" y="203241"/>
                    <a:pt x="362024" y="201288"/>
                  </a:cubicBezTo>
                  <a:cubicBezTo>
                    <a:pt x="359479" y="200279"/>
                    <a:pt x="356901" y="199367"/>
                    <a:pt x="354275" y="198582"/>
                  </a:cubicBezTo>
                  <a:close/>
                  <a:moveTo>
                    <a:pt x="372415" y="207821"/>
                  </a:moveTo>
                  <a:cubicBezTo>
                    <a:pt x="374064" y="208797"/>
                    <a:pt x="375681" y="209806"/>
                    <a:pt x="377283" y="210879"/>
                  </a:cubicBezTo>
                  <a:cubicBezTo>
                    <a:pt x="376882" y="210495"/>
                    <a:pt x="376498" y="210094"/>
                    <a:pt x="376098" y="209710"/>
                  </a:cubicBezTo>
                  <a:cubicBezTo>
                    <a:pt x="374881" y="209053"/>
                    <a:pt x="373649" y="208429"/>
                    <a:pt x="372415" y="207821"/>
                  </a:cubicBezTo>
                  <a:close/>
                  <a:moveTo>
                    <a:pt x="377283" y="210879"/>
                  </a:moveTo>
                  <a:cubicBezTo>
                    <a:pt x="384040" y="215987"/>
                    <a:pt x="390059" y="222006"/>
                    <a:pt x="395167" y="228779"/>
                  </a:cubicBezTo>
                  <a:cubicBezTo>
                    <a:pt x="394735" y="228075"/>
                    <a:pt x="394303" y="227371"/>
                    <a:pt x="393854" y="226682"/>
                  </a:cubicBezTo>
                  <a:cubicBezTo>
                    <a:pt x="389580" y="221318"/>
                    <a:pt x="384728" y="216466"/>
                    <a:pt x="379365" y="212192"/>
                  </a:cubicBezTo>
                  <a:cubicBezTo>
                    <a:pt x="378676" y="211743"/>
                    <a:pt x="377988" y="211312"/>
                    <a:pt x="377283" y="210879"/>
                  </a:cubicBezTo>
                  <a:close/>
                  <a:moveTo>
                    <a:pt x="395167" y="228779"/>
                  </a:moveTo>
                  <a:cubicBezTo>
                    <a:pt x="395263" y="228908"/>
                    <a:pt x="395327" y="229019"/>
                    <a:pt x="395407" y="229147"/>
                  </a:cubicBezTo>
                  <a:lnTo>
                    <a:pt x="395471" y="229051"/>
                  </a:lnTo>
                  <a:lnTo>
                    <a:pt x="395167" y="228747"/>
                  </a:lnTo>
                  <a:close/>
                  <a:moveTo>
                    <a:pt x="395471" y="229084"/>
                  </a:moveTo>
                  <a:lnTo>
                    <a:pt x="395407" y="229179"/>
                  </a:lnTo>
                  <a:lnTo>
                    <a:pt x="395359" y="229227"/>
                  </a:lnTo>
                  <a:cubicBezTo>
                    <a:pt x="395888" y="229852"/>
                    <a:pt x="396416" y="230493"/>
                    <a:pt x="396928" y="231133"/>
                  </a:cubicBezTo>
                  <a:cubicBezTo>
                    <a:pt x="396736" y="230732"/>
                    <a:pt x="396528" y="230348"/>
                    <a:pt x="396336" y="229964"/>
                  </a:cubicBezTo>
                  <a:cubicBezTo>
                    <a:pt x="396048" y="229676"/>
                    <a:pt x="395760" y="229388"/>
                    <a:pt x="395471" y="229099"/>
                  </a:cubicBezTo>
                  <a:close/>
                  <a:moveTo>
                    <a:pt x="396928" y="231101"/>
                  </a:moveTo>
                  <a:cubicBezTo>
                    <a:pt x="401699" y="237970"/>
                    <a:pt x="405511" y="245431"/>
                    <a:pt x="408248" y="253324"/>
                  </a:cubicBezTo>
                  <a:cubicBezTo>
                    <a:pt x="407832" y="251771"/>
                    <a:pt x="407367" y="250234"/>
                    <a:pt x="406855" y="248713"/>
                  </a:cubicBezTo>
                  <a:cubicBezTo>
                    <a:pt x="404566" y="243173"/>
                    <a:pt x="401732" y="237874"/>
                    <a:pt x="398401" y="232894"/>
                  </a:cubicBezTo>
                  <a:cubicBezTo>
                    <a:pt x="397921" y="232302"/>
                    <a:pt x="397425" y="231693"/>
                    <a:pt x="396928" y="231101"/>
                  </a:cubicBezTo>
                  <a:close/>
                  <a:moveTo>
                    <a:pt x="408248" y="253324"/>
                  </a:moveTo>
                  <a:cubicBezTo>
                    <a:pt x="408824" y="255022"/>
                    <a:pt x="409353" y="256735"/>
                    <a:pt x="409817" y="258480"/>
                  </a:cubicBezTo>
                  <a:cubicBezTo>
                    <a:pt x="409674" y="257472"/>
                    <a:pt x="409513" y="256462"/>
                    <a:pt x="409337" y="255454"/>
                  </a:cubicBezTo>
                  <a:cubicBezTo>
                    <a:pt x="408985" y="254733"/>
                    <a:pt x="408633" y="254029"/>
                    <a:pt x="408248" y="253324"/>
                  </a:cubicBezTo>
                  <a:close/>
                  <a:moveTo>
                    <a:pt x="409817" y="258480"/>
                  </a:moveTo>
                  <a:cubicBezTo>
                    <a:pt x="412331" y="266662"/>
                    <a:pt x="413676" y="275164"/>
                    <a:pt x="413820" y="283729"/>
                  </a:cubicBezTo>
                  <a:cubicBezTo>
                    <a:pt x="413676" y="292296"/>
                    <a:pt x="412331" y="300798"/>
                    <a:pt x="409817" y="308979"/>
                  </a:cubicBezTo>
                  <a:cubicBezTo>
                    <a:pt x="410666" y="306546"/>
                    <a:pt x="411418" y="304079"/>
                    <a:pt x="412059" y="301582"/>
                  </a:cubicBezTo>
                  <a:cubicBezTo>
                    <a:pt x="412139" y="301229"/>
                    <a:pt x="412203" y="300893"/>
                    <a:pt x="412267" y="300541"/>
                  </a:cubicBezTo>
                  <a:cubicBezTo>
                    <a:pt x="412331" y="300189"/>
                    <a:pt x="412395" y="299853"/>
                    <a:pt x="412443" y="299501"/>
                  </a:cubicBezTo>
                  <a:cubicBezTo>
                    <a:pt x="412523" y="299148"/>
                    <a:pt x="412571" y="298812"/>
                    <a:pt x="412619" y="298460"/>
                  </a:cubicBezTo>
                  <a:cubicBezTo>
                    <a:pt x="412684" y="298107"/>
                    <a:pt x="412747" y="297755"/>
                    <a:pt x="412795" y="297419"/>
                  </a:cubicBezTo>
                  <a:cubicBezTo>
                    <a:pt x="412844" y="297066"/>
                    <a:pt x="412907" y="296715"/>
                    <a:pt x="412940" y="296362"/>
                  </a:cubicBezTo>
                  <a:cubicBezTo>
                    <a:pt x="412987" y="296010"/>
                    <a:pt x="413035" y="295674"/>
                    <a:pt x="413083" y="295321"/>
                  </a:cubicBezTo>
                  <a:cubicBezTo>
                    <a:pt x="413131" y="294969"/>
                    <a:pt x="413180" y="294616"/>
                    <a:pt x="413211" y="294265"/>
                  </a:cubicBezTo>
                  <a:cubicBezTo>
                    <a:pt x="413260" y="293928"/>
                    <a:pt x="413308" y="293577"/>
                    <a:pt x="413339" y="293224"/>
                  </a:cubicBezTo>
                  <a:cubicBezTo>
                    <a:pt x="413372" y="292872"/>
                    <a:pt x="413419" y="292519"/>
                    <a:pt x="413452" y="292168"/>
                  </a:cubicBezTo>
                  <a:cubicBezTo>
                    <a:pt x="413484" y="291815"/>
                    <a:pt x="413516" y="291463"/>
                    <a:pt x="413547" y="291110"/>
                  </a:cubicBezTo>
                  <a:cubicBezTo>
                    <a:pt x="413580" y="290758"/>
                    <a:pt x="413596" y="290406"/>
                    <a:pt x="413644" y="290054"/>
                  </a:cubicBezTo>
                  <a:cubicBezTo>
                    <a:pt x="413676" y="289702"/>
                    <a:pt x="413692" y="289366"/>
                    <a:pt x="413724" y="289013"/>
                  </a:cubicBezTo>
                  <a:cubicBezTo>
                    <a:pt x="413756" y="288661"/>
                    <a:pt x="413772" y="288308"/>
                    <a:pt x="413772" y="287957"/>
                  </a:cubicBezTo>
                  <a:cubicBezTo>
                    <a:pt x="413804" y="287604"/>
                    <a:pt x="413804" y="287252"/>
                    <a:pt x="413820" y="286899"/>
                  </a:cubicBezTo>
                  <a:cubicBezTo>
                    <a:pt x="413820" y="286547"/>
                    <a:pt x="413852" y="286195"/>
                    <a:pt x="413852" y="285843"/>
                  </a:cubicBezTo>
                  <a:lnTo>
                    <a:pt x="413884" y="284786"/>
                  </a:lnTo>
                  <a:cubicBezTo>
                    <a:pt x="413884" y="284434"/>
                    <a:pt x="413884" y="284082"/>
                    <a:pt x="413884" y="283713"/>
                  </a:cubicBezTo>
                  <a:cubicBezTo>
                    <a:pt x="413884" y="283377"/>
                    <a:pt x="413884" y="283024"/>
                    <a:pt x="413884" y="282673"/>
                  </a:cubicBezTo>
                  <a:cubicBezTo>
                    <a:pt x="413868" y="282321"/>
                    <a:pt x="413868" y="281968"/>
                    <a:pt x="413852" y="281600"/>
                  </a:cubicBezTo>
                  <a:cubicBezTo>
                    <a:pt x="413836" y="281248"/>
                    <a:pt x="413820" y="280912"/>
                    <a:pt x="413820" y="280543"/>
                  </a:cubicBezTo>
                  <a:cubicBezTo>
                    <a:pt x="413804" y="280207"/>
                    <a:pt x="413788" y="279854"/>
                    <a:pt x="413772" y="279502"/>
                  </a:cubicBezTo>
                  <a:cubicBezTo>
                    <a:pt x="413756" y="279151"/>
                    <a:pt x="413740" y="278798"/>
                    <a:pt x="413724" y="278446"/>
                  </a:cubicBezTo>
                  <a:cubicBezTo>
                    <a:pt x="413692" y="278093"/>
                    <a:pt x="413676" y="277741"/>
                    <a:pt x="413644" y="277389"/>
                  </a:cubicBezTo>
                  <a:cubicBezTo>
                    <a:pt x="413612" y="277037"/>
                    <a:pt x="413596" y="276684"/>
                    <a:pt x="413547" y="276332"/>
                  </a:cubicBezTo>
                  <a:cubicBezTo>
                    <a:pt x="413516" y="275980"/>
                    <a:pt x="413484" y="275628"/>
                    <a:pt x="413452" y="275276"/>
                  </a:cubicBezTo>
                  <a:cubicBezTo>
                    <a:pt x="413419" y="274923"/>
                    <a:pt x="413388" y="274587"/>
                    <a:pt x="413339" y="274235"/>
                  </a:cubicBezTo>
                  <a:cubicBezTo>
                    <a:pt x="413291" y="273867"/>
                    <a:pt x="413244" y="273531"/>
                    <a:pt x="413211" y="273178"/>
                  </a:cubicBezTo>
                  <a:cubicBezTo>
                    <a:pt x="413163" y="272826"/>
                    <a:pt x="413116" y="272473"/>
                    <a:pt x="413083" y="272121"/>
                  </a:cubicBezTo>
                  <a:cubicBezTo>
                    <a:pt x="413035" y="271770"/>
                    <a:pt x="412987" y="271432"/>
                    <a:pt x="412940" y="271081"/>
                  </a:cubicBezTo>
                  <a:cubicBezTo>
                    <a:pt x="412892" y="270729"/>
                    <a:pt x="412827" y="270376"/>
                    <a:pt x="412795" y="270040"/>
                  </a:cubicBezTo>
                  <a:cubicBezTo>
                    <a:pt x="412747" y="269688"/>
                    <a:pt x="412667" y="269335"/>
                    <a:pt x="412619" y="268983"/>
                  </a:cubicBezTo>
                  <a:cubicBezTo>
                    <a:pt x="412556" y="268647"/>
                    <a:pt x="412491" y="268294"/>
                    <a:pt x="412443" y="267943"/>
                  </a:cubicBezTo>
                  <a:cubicBezTo>
                    <a:pt x="412379" y="267606"/>
                    <a:pt x="412315" y="267254"/>
                    <a:pt x="412267" y="266902"/>
                  </a:cubicBezTo>
                  <a:cubicBezTo>
                    <a:pt x="412203" y="266566"/>
                    <a:pt x="412139" y="266213"/>
                    <a:pt x="412059" y="265861"/>
                  </a:cubicBezTo>
                  <a:cubicBezTo>
                    <a:pt x="411418" y="263379"/>
                    <a:pt x="410666" y="260898"/>
                    <a:pt x="409817" y="258463"/>
                  </a:cubicBezTo>
                  <a:close/>
                  <a:moveTo>
                    <a:pt x="450662" y="322796"/>
                  </a:moveTo>
                  <a:lnTo>
                    <a:pt x="451270" y="323869"/>
                  </a:lnTo>
                  <a:cubicBezTo>
                    <a:pt x="454360" y="325342"/>
                    <a:pt x="457370" y="326992"/>
                    <a:pt x="460268" y="328800"/>
                  </a:cubicBezTo>
                  <a:cubicBezTo>
                    <a:pt x="459708" y="328304"/>
                    <a:pt x="459147" y="327824"/>
                    <a:pt x="458571" y="327343"/>
                  </a:cubicBezTo>
                  <a:cubicBezTo>
                    <a:pt x="456010" y="325695"/>
                    <a:pt x="453367" y="324173"/>
                    <a:pt x="450662" y="322796"/>
                  </a:cubicBezTo>
                  <a:close/>
                  <a:moveTo>
                    <a:pt x="450662" y="322796"/>
                  </a:moveTo>
                  <a:cubicBezTo>
                    <a:pt x="448324" y="321308"/>
                    <a:pt x="445906" y="319931"/>
                    <a:pt x="443440" y="318665"/>
                  </a:cubicBezTo>
                  <a:cubicBezTo>
                    <a:pt x="441983" y="318121"/>
                    <a:pt x="440511" y="317609"/>
                    <a:pt x="439021" y="317145"/>
                  </a:cubicBezTo>
                  <a:cubicBezTo>
                    <a:pt x="443264" y="319066"/>
                    <a:pt x="447363" y="321324"/>
                    <a:pt x="451270" y="323869"/>
                  </a:cubicBezTo>
                  <a:close/>
                  <a:moveTo>
                    <a:pt x="451270" y="323869"/>
                  </a:moveTo>
                  <a:lnTo>
                    <a:pt x="497094" y="403237"/>
                  </a:lnTo>
                  <a:cubicBezTo>
                    <a:pt x="497126" y="402821"/>
                    <a:pt x="497142" y="402404"/>
                    <a:pt x="497190" y="401988"/>
                  </a:cubicBezTo>
                  <a:cubicBezTo>
                    <a:pt x="497110" y="393118"/>
                    <a:pt x="495765" y="384295"/>
                    <a:pt x="493156" y="375810"/>
                  </a:cubicBezTo>
                  <a:lnTo>
                    <a:pt x="492947" y="375873"/>
                  </a:lnTo>
                  <a:cubicBezTo>
                    <a:pt x="492642" y="374721"/>
                    <a:pt x="492306" y="373568"/>
                    <a:pt x="491938" y="372431"/>
                  </a:cubicBezTo>
                  <a:cubicBezTo>
                    <a:pt x="489344" y="364714"/>
                    <a:pt x="485727" y="357396"/>
                    <a:pt x="481195" y="350640"/>
                  </a:cubicBezTo>
                  <a:cubicBezTo>
                    <a:pt x="480395" y="349599"/>
                    <a:pt x="479578" y="348558"/>
                    <a:pt x="478745" y="347550"/>
                  </a:cubicBezTo>
                  <a:cubicBezTo>
                    <a:pt x="474278" y="341546"/>
                    <a:pt x="469091" y="336134"/>
                    <a:pt x="463295" y="331411"/>
                  </a:cubicBezTo>
                  <a:cubicBezTo>
                    <a:pt x="462318" y="330513"/>
                    <a:pt x="461309" y="329650"/>
                    <a:pt x="460284" y="328817"/>
                  </a:cubicBezTo>
                  <a:cubicBezTo>
                    <a:pt x="457387" y="326992"/>
                    <a:pt x="454377" y="325342"/>
                    <a:pt x="451287" y="323869"/>
                  </a:cubicBezTo>
                  <a:close/>
                  <a:moveTo>
                    <a:pt x="460268" y="328800"/>
                  </a:moveTo>
                  <a:cubicBezTo>
                    <a:pt x="461294" y="329650"/>
                    <a:pt x="462302" y="330513"/>
                    <a:pt x="463278" y="331395"/>
                  </a:cubicBezTo>
                  <a:cubicBezTo>
                    <a:pt x="462654" y="330722"/>
                    <a:pt x="462014" y="330066"/>
                    <a:pt x="461373" y="329409"/>
                  </a:cubicBezTo>
                  <a:cubicBezTo>
                    <a:pt x="461005" y="329201"/>
                    <a:pt x="460637" y="329009"/>
                    <a:pt x="460268" y="328800"/>
                  </a:cubicBezTo>
                  <a:close/>
                  <a:moveTo>
                    <a:pt x="463278" y="331395"/>
                  </a:moveTo>
                  <a:cubicBezTo>
                    <a:pt x="469074" y="336134"/>
                    <a:pt x="474262" y="341546"/>
                    <a:pt x="478729" y="347534"/>
                  </a:cubicBezTo>
                  <a:cubicBezTo>
                    <a:pt x="476583" y="344460"/>
                    <a:pt x="474262" y="341513"/>
                    <a:pt x="471780" y="338727"/>
                  </a:cubicBezTo>
                  <a:cubicBezTo>
                    <a:pt x="469091" y="336118"/>
                    <a:pt x="466257" y="333668"/>
                    <a:pt x="463278" y="331395"/>
                  </a:cubicBezTo>
                  <a:close/>
                  <a:moveTo>
                    <a:pt x="478729" y="347534"/>
                  </a:moveTo>
                  <a:cubicBezTo>
                    <a:pt x="479562" y="348558"/>
                    <a:pt x="480378" y="349583"/>
                    <a:pt x="481178" y="350640"/>
                  </a:cubicBezTo>
                  <a:cubicBezTo>
                    <a:pt x="480987" y="350271"/>
                    <a:pt x="480811" y="349887"/>
                    <a:pt x="480618" y="349519"/>
                  </a:cubicBezTo>
                  <a:cubicBezTo>
                    <a:pt x="479994" y="348847"/>
                    <a:pt x="479370" y="348190"/>
                    <a:pt x="478729" y="347534"/>
                  </a:cubicBezTo>
                  <a:close/>
                  <a:moveTo>
                    <a:pt x="481178" y="350640"/>
                  </a:moveTo>
                  <a:cubicBezTo>
                    <a:pt x="485710" y="357396"/>
                    <a:pt x="489329" y="364714"/>
                    <a:pt x="491922" y="372415"/>
                  </a:cubicBezTo>
                  <a:cubicBezTo>
                    <a:pt x="491523" y="370910"/>
                    <a:pt x="491074" y="369405"/>
                    <a:pt x="490593" y="367900"/>
                  </a:cubicBezTo>
                  <a:cubicBezTo>
                    <a:pt x="488416" y="362504"/>
                    <a:pt x="485727" y="357316"/>
                    <a:pt x="482572" y="352417"/>
                  </a:cubicBezTo>
                  <a:cubicBezTo>
                    <a:pt x="482123" y="351825"/>
                    <a:pt x="481644" y="351232"/>
                    <a:pt x="481178" y="350640"/>
                  </a:cubicBezTo>
                  <a:close/>
                  <a:moveTo>
                    <a:pt x="491922" y="372415"/>
                  </a:moveTo>
                  <a:cubicBezTo>
                    <a:pt x="492275" y="373568"/>
                    <a:pt x="492611" y="374704"/>
                    <a:pt x="492931" y="375858"/>
                  </a:cubicBezTo>
                  <a:lnTo>
                    <a:pt x="493139" y="375810"/>
                  </a:lnTo>
                  <a:cubicBezTo>
                    <a:pt x="493075" y="375361"/>
                    <a:pt x="493011" y="374913"/>
                    <a:pt x="492931" y="374481"/>
                  </a:cubicBezTo>
                  <a:cubicBezTo>
                    <a:pt x="492611" y="373776"/>
                    <a:pt x="492258" y="373104"/>
                    <a:pt x="491922" y="372415"/>
                  </a:cubicBezTo>
                  <a:close/>
                  <a:moveTo>
                    <a:pt x="439021" y="317145"/>
                  </a:moveTo>
                  <a:cubicBezTo>
                    <a:pt x="438349" y="316761"/>
                    <a:pt x="437661" y="316392"/>
                    <a:pt x="436972" y="316024"/>
                  </a:cubicBezTo>
                  <a:cubicBezTo>
                    <a:pt x="435996" y="315816"/>
                    <a:pt x="435018" y="315623"/>
                    <a:pt x="434027" y="315432"/>
                  </a:cubicBezTo>
                  <a:cubicBezTo>
                    <a:pt x="435707" y="315959"/>
                    <a:pt x="437373" y="316536"/>
                    <a:pt x="439021" y="317145"/>
                  </a:cubicBezTo>
                  <a:close/>
                  <a:moveTo>
                    <a:pt x="434027" y="315432"/>
                  </a:moveTo>
                  <a:cubicBezTo>
                    <a:pt x="431705" y="314535"/>
                    <a:pt x="429335" y="313719"/>
                    <a:pt x="426949" y="313014"/>
                  </a:cubicBezTo>
                  <a:cubicBezTo>
                    <a:pt x="421297" y="311653"/>
                    <a:pt x="415518" y="310852"/>
                    <a:pt x="409722" y="310596"/>
                  </a:cubicBezTo>
                  <a:cubicBezTo>
                    <a:pt x="417999" y="311093"/>
                    <a:pt x="426180" y="312726"/>
                    <a:pt x="434027" y="315432"/>
                  </a:cubicBezTo>
                  <a:close/>
                  <a:moveTo>
                    <a:pt x="409722" y="310596"/>
                  </a:moveTo>
                  <a:lnTo>
                    <a:pt x="409674" y="310596"/>
                  </a:lnTo>
                  <a:cubicBezTo>
                    <a:pt x="409609" y="310724"/>
                    <a:pt x="409545" y="310820"/>
                    <a:pt x="409497" y="310933"/>
                  </a:cubicBezTo>
                  <a:lnTo>
                    <a:pt x="409466" y="311061"/>
                  </a:lnTo>
                  <a:cubicBezTo>
                    <a:pt x="409529" y="310916"/>
                    <a:pt x="409594" y="310757"/>
                    <a:pt x="409657" y="310612"/>
                  </a:cubicBezTo>
                  <a:lnTo>
                    <a:pt x="409689" y="310612"/>
                  </a:lnTo>
                  <a:close/>
                  <a:moveTo>
                    <a:pt x="399154" y="331987"/>
                  </a:moveTo>
                  <a:cubicBezTo>
                    <a:pt x="398386" y="333605"/>
                    <a:pt x="397569" y="335190"/>
                    <a:pt x="396720" y="336758"/>
                  </a:cubicBezTo>
                  <a:cubicBezTo>
                    <a:pt x="396784" y="336695"/>
                    <a:pt x="396848" y="336630"/>
                    <a:pt x="396896" y="336582"/>
                  </a:cubicBezTo>
                  <a:cubicBezTo>
                    <a:pt x="397697" y="335077"/>
                    <a:pt x="398449" y="333540"/>
                    <a:pt x="399154" y="331987"/>
                  </a:cubicBezTo>
                  <a:close/>
                  <a:moveTo>
                    <a:pt x="396720" y="336758"/>
                  </a:moveTo>
                  <a:cubicBezTo>
                    <a:pt x="395135" y="338503"/>
                    <a:pt x="393486" y="340184"/>
                    <a:pt x="391773" y="341802"/>
                  </a:cubicBezTo>
                  <a:lnTo>
                    <a:pt x="391885" y="341978"/>
                  </a:lnTo>
                  <a:cubicBezTo>
                    <a:pt x="393422" y="340537"/>
                    <a:pt x="394910" y="339048"/>
                    <a:pt x="396352" y="337495"/>
                  </a:cubicBezTo>
                  <a:cubicBezTo>
                    <a:pt x="396480" y="337255"/>
                    <a:pt x="396608" y="336998"/>
                    <a:pt x="396736" y="336758"/>
                  </a:cubicBezTo>
                  <a:close/>
                  <a:moveTo>
                    <a:pt x="391868" y="341978"/>
                  </a:moveTo>
                  <a:cubicBezTo>
                    <a:pt x="388154" y="346493"/>
                    <a:pt x="384007" y="350640"/>
                    <a:pt x="379493" y="354354"/>
                  </a:cubicBezTo>
                  <a:cubicBezTo>
                    <a:pt x="378563" y="355347"/>
                    <a:pt x="377603" y="356323"/>
                    <a:pt x="376626" y="357268"/>
                  </a:cubicBezTo>
                  <a:lnTo>
                    <a:pt x="376498" y="357333"/>
                  </a:lnTo>
                  <a:cubicBezTo>
                    <a:pt x="376370" y="357461"/>
                    <a:pt x="376226" y="357605"/>
                    <a:pt x="376098" y="357749"/>
                  </a:cubicBezTo>
                  <a:cubicBezTo>
                    <a:pt x="373568" y="359190"/>
                    <a:pt x="370974" y="360503"/>
                    <a:pt x="368332" y="361703"/>
                  </a:cubicBezTo>
                  <a:lnTo>
                    <a:pt x="440383" y="486511"/>
                  </a:lnTo>
                  <a:cubicBezTo>
                    <a:pt x="443041" y="485470"/>
                    <a:pt x="445650" y="484284"/>
                    <a:pt x="448196" y="483004"/>
                  </a:cubicBezTo>
                  <a:cubicBezTo>
                    <a:pt x="451462" y="481291"/>
                    <a:pt x="454616" y="479386"/>
                    <a:pt x="457643" y="477288"/>
                  </a:cubicBezTo>
                  <a:cubicBezTo>
                    <a:pt x="460605" y="475238"/>
                    <a:pt x="463454" y="473013"/>
                    <a:pt x="466145" y="470627"/>
                  </a:cubicBezTo>
                  <a:close/>
                  <a:moveTo>
                    <a:pt x="391868" y="341978"/>
                  </a:moveTo>
                  <a:lnTo>
                    <a:pt x="391757" y="341818"/>
                  </a:lnTo>
                  <a:cubicBezTo>
                    <a:pt x="388074" y="346381"/>
                    <a:pt x="383959" y="350576"/>
                    <a:pt x="379476" y="354371"/>
                  </a:cubicBezTo>
                  <a:cubicBezTo>
                    <a:pt x="383992" y="350640"/>
                    <a:pt x="388138" y="346493"/>
                    <a:pt x="391853" y="341978"/>
                  </a:cubicBezTo>
                  <a:close/>
                  <a:moveTo>
                    <a:pt x="379493" y="354354"/>
                  </a:moveTo>
                  <a:cubicBezTo>
                    <a:pt x="378515" y="355379"/>
                    <a:pt x="377522" y="356372"/>
                    <a:pt x="376514" y="357333"/>
                  </a:cubicBezTo>
                  <a:lnTo>
                    <a:pt x="376642" y="357268"/>
                  </a:lnTo>
                  <a:cubicBezTo>
                    <a:pt x="377603" y="356323"/>
                    <a:pt x="378563" y="355347"/>
                    <a:pt x="379493" y="354354"/>
                  </a:cubicBezTo>
                  <a:close/>
                  <a:moveTo>
                    <a:pt x="376514" y="357333"/>
                  </a:moveTo>
                  <a:cubicBezTo>
                    <a:pt x="373840" y="358901"/>
                    <a:pt x="371086" y="360326"/>
                    <a:pt x="368268" y="361607"/>
                  </a:cubicBezTo>
                  <a:lnTo>
                    <a:pt x="368317" y="361720"/>
                  </a:lnTo>
                  <a:cubicBezTo>
                    <a:pt x="370974" y="360519"/>
                    <a:pt x="373568" y="359206"/>
                    <a:pt x="376098" y="357765"/>
                  </a:cubicBezTo>
                  <a:cubicBezTo>
                    <a:pt x="376226" y="357637"/>
                    <a:pt x="376370" y="357492"/>
                    <a:pt x="376498" y="357349"/>
                  </a:cubicBezTo>
                  <a:close/>
                  <a:moveTo>
                    <a:pt x="368332" y="361703"/>
                  </a:moveTo>
                  <a:cubicBezTo>
                    <a:pt x="363705" y="364602"/>
                    <a:pt x="358822" y="367099"/>
                    <a:pt x="353763" y="369133"/>
                  </a:cubicBezTo>
                  <a:cubicBezTo>
                    <a:pt x="352818" y="369630"/>
                    <a:pt x="351873" y="370125"/>
                    <a:pt x="350912" y="370606"/>
                  </a:cubicBezTo>
                  <a:lnTo>
                    <a:pt x="350832" y="370606"/>
                  </a:lnTo>
                  <a:cubicBezTo>
                    <a:pt x="350736" y="370654"/>
                    <a:pt x="350672" y="370702"/>
                    <a:pt x="350593" y="370734"/>
                  </a:cubicBezTo>
                  <a:cubicBezTo>
                    <a:pt x="346974" y="371534"/>
                    <a:pt x="343307" y="372126"/>
                    <a:pt x="339608" y="372479"/>
                  </a:cubicBezTo>
                  <a:lnTo>
                    <a:pt x="409353" y="493267"/>
                  </a:lnTo>
                  <a:cubicBezTo>
                    <a:pt x="411803" y="493219"/>
                    <a:pt x="414252" y="493059"/>
                    <a:pt x="416702" y="492819"/>
                  </a:cubicBezTo>
                  <a:cubicBezTo>
                    <a:pt x="420353" y="492370"/>
                    <a:pt x="423987" y="491698"/>
                    <a:pt x="427557" y="490817"/>
                  </a:cubicBezTo>
                  <a:cubicBezTo>
                    <a:pt x="431144" y="489937"/>
                    <a:pt x="434667" y="488848"/>
                    <a:pt x="438108" y="487535"/>
                  </a:cubicBezTo>
                  <a:cubicBezTo>
                    <a:pt x="438878" y="487199"/>
                    <a:pt x="439630" y="486862"/>
                    <a:pt x="440383" y="486511"/>
                  </a:cubicBezTo>
                  <a:close/>
                  <a:moveTo>
                    <a:pt x="368332" y="361703"/>
                  </a:moveTo>
                  <a:lnTo>
                    <a:pt x="368285" y="361592"/>
                  </a:lnTo>
                  <a:cubicBezTo>
                    <a:pt x="363673" y="364521"/>
                    <a:pt x="358822" y="367052"/>
                    <a:pt x="353763" y="369116"/>
                  </a:cubicBezTo>
                  <a:cubicBezTo>
                    <a:pt x="358838" y="367083"/>
                    <a:pt x="363705" y="364602"/>
                    <a:pt x="368332" y="361687"/>
                  </a:cubicBezTo>
                  <a:close/>
                  <a:moveTo>
                    <a:pt x="353763" y="369133"/>
                  </a:moveTo>
                  <a:cubicBezTo>
                    <a:pt x="352802" y="369645"/>
                    <a:pt x="351825" y="370142"/>
                    <a:pt x="350849" y="370606"/>
                  </a:cubicBezTo>
                  <a:lnTo>
                    <a:pt x="350929" y="370606"/>
                  </a:lnTo>
                  <a:cubicBezTo>
                    <a:pt x="351873" y="370125"/>
                    <a:pt x="352833" y="369630"/>
                    <a:pt x="353763" y="369133"/>
                  </a:cubicBezTo>
                  <a:close/>
                  <a:moveTo>
                    <a:pt x="350849" y="370606"/>
                  </a:moveTo>
                  <a:cubicBezTo>
                    <a:pt x="347134" y="371454"/>
                    <a:pt x="343387" y="372063"/>
                    <a:pt x="339593" y="372431"/>
                  </a:cubicBezTo>
                  <a:lnTo>
                    <a:pt x="339625" y="372479"/>
                  </a:lnTo>
                  <a:cubicBezTo>
                    <a:pt x="343323" y="372126"/>
                    <a:pt x="346989" y="371534"/>
                    <a:pt x="350608" y="370734"/>
                  </a:cubicBezTo>
                  <a:cubicBezTo>
                    <a:pt x="350704" y="370686"/>
                    <a:pt x="350768" y="370638"/>
                    <a:pt x="350849" y="370606"/>
                  </a:cubicBezTo>
                  <a:close/>
                  <a:moveTo>
                    <a:pt x="339625" y="372479"/>
                  </a:moveTo>
                  <a:cubicBezTo>
                    <a:pt x="333957" y="373936"/>
                    <a:pt x="328161" y="374865"/>
                    <a:pt x="322333" y="375217"/>
                  </a:cubicBezTo>
                  <a:cubicBezTo>
                    <a:pt x="322268" y="375217"/>
                    <a:pt x="322205" y="375217"/>
                    <a:pt x="322140" y="375201"/>
                  </a:cubicBezTo>
                  <a:cubicBezTo>
                    <a:pt x="320876" y="375121"/>
                    <a:pt x="319627" y="375025"/>
                    <a:pt x="318378" y="374913"/>
                  </a:cubicBezTo>
                  <a:cubicBezTo>
                    <a:pt x="317673" y="378227"/>
                    <a:pt x="317161" y="381589"/>
                    <a:pt x="316825" y="384967"/>
                  </a:cubicBezTo>
                  <a:lnTo>
                    <a:pt x="376674" y="488640"/>
                  </a:lnTo>
                  <a:cubicBezTo>
                    <a:pt x="376915" y="488768"/>
                    <a:pt x="377171" y="488880"/>
                    <a:pt x="377411" y="489008"/>
                  </a:cubicBezTo>
                  <a:cubicBezTo>
                    <a:pt x="386537" y="491970"/>
                    <a:pt x="396079" y="493491"/>
                    <a:pt x="405687" y="493491"/>
                  </a:cubicBezTo>
                  <a:cubicBezTo>
                    <a:pt x="406903" y="493443"/>
                    <a:pt x="408136" y="493363"/>
                    <a:pt x="409353" y="493267"/>
                  </a:cubicBezTo>
                  <a:close/>
                  <a:moveTo>
                    <a:pt x="339625" y="372479"/>
                  </a:moveTo>
                  <a:lnTo>
                    <a:pt x="339593" y="372431"/>
                  </a:lnTo>
                  <a:cubicBezTo>
                    <a:pt x="333940" y="373904"/>
                    <a:pt x="328144" y="374832"/>
                    <a:pt x="322316" y="375217"/>
                  </a:cubicBezTo>
                  <a:cubicBezTo>
                    <a:pt x="328161" y="374865"/>
                    <a:pt x="333957" y="373936"/>
                    <a:pt x="339625" y="372479"/>
                  </a:cubicBezTo>
                  <a:close/>
                  <a:moveTo>
                    <a:pt x="322333" y="375217"/>
                  </a:moveTo>
                  <a:cubicBezTo>
                    <a:pt x="318202" y="374849"/>
                    <a:pt x="314119" y="374192"/>
                    <a:pt x="310084" y="373280"/>
                  </a:cubicBezTo>
                  <a:lnTo>
                    <a:pt x="310532" y="374049"/>
                  </a:lnTo>
                  <a:cubicBezTo>
                    <a:pt x="314375" y="374689"/>
                    <a:pt x="318250" y="375073"/>
                    <a:pt x="322140" y="375201"/>
                  </a:cubicBezTo>
                  <a:cubicBezTo>
                    <a:pt x="322205" y="375201"/>
                    <a:pt x="322268" y="375201"/>
                    <a:pt x="322316" y="375217"/>
                  </a:cubicBezTo>
                  <a:close/>
                  <a:moveTo>
                    <a:pt x="322140" y="375201"/>
                  </a:moveTo>
                  <a:cubicBezTo>
                    <a:pt x="318250" y="375073"/>
                    <a:pt x="314375" y="374689"/>
                    <a:pt x="310532" y="374064"/>
                  </a:cubicBezTo>
                  <a:lnTo>
                    <a:pt x="316264" y="383991"/>
                  </a:lnTo>
                  <a:cubicBezTo>
                    <a:pt x="316808" y="380933"/>
                    <a:pt x="317513" y="377891"/>
                    <a:pt x="318378" y="374913"/>
                  </a:cubicBezTo>
                  <a:lnTo>
                    <a:pt x="318378" y="374913"/>
                  </a:lnTo>
                  <a:cubicBezTo>
                    <a:pt x="319627" y="375041"/>
                    <a:pt x="320876" y="375137"/>
                    <a:pt x="322140" y="375201"/>
                  </a:cubicBezTo>
                  <a:close/>
                  <a:moveTo>
                    <a:pt x="318378" y="374913"/>
                  </a:moveTo>
                  <a:lnTo>
                    <a:pt x="318378" y="374913"/>
                  </a:lnTo>
                  <a:cubicBezTo>
                    <a:pt x="317530" y="377891"/>
                    <a:pt x="316808" y="380933"/>
                    <a:pt x="316264" y="383991"/>
                  </a:cubicBezTo>
                  <a:lnTo>
                    <a:pt x="316825" y="384967"/>
                  </a:lnTo>
                  <a:cubicBezTo>
                    <a:pt x="317161" y="381589"/>
                    <a:pt x="317673" y="378227"/>
                    <a:pt x="318378" y="374913"/>
                  </a:cubicBezTo>
                  <a:close/>
                  <a:moveTo>
                    <a:pt x="316825" y="384967"/>
                  </a:moveTo>
                  <a:cubicBezTo>
                    <a:pt x="315416" y="390540"/>
                    <a:pt x="314535" y="396240"/>
                    <a:pt x="314182" y="401988"/>
                  </a:cubicBezTo>
                  <a:cubicBezTo>
                    <a:pt x="314327" y="410553"/>
                    <a:pt x="315672" y="419040"/>
                    <a:pt x="318185" y="427221"/>
                  </a:cubicBezTo>
                  <a:cubicBezTo>
                    <a:pt x="318649" y="428967"/>
                    <a:pt x="319178" y="430695"/>
                    <a:pt x="319755" y="432393"/>
                  </a:cubicBezTo>
                  <a:cubicBezTo>
                    <a:pt x="322573" y="440718"/>
                    <a:pt x="326591" y="448596"/>
                    <a:pt x="331667" y="455769"/>
                  </a:cubicBezTo>
                  <a:cubicBezTo>
                    <a:pt x="337303" y="463535"/>
                    <a:pt x="344140" y="470371"/>
                    <a:pt x="351905" y="476007"/>
                  </a:cubicBezTo>
                  <a:cubicBezTo>
                    <a:pt x="359462" y="481450"/>
                    <a:pt x="367820" y="485710"/>
                    <a:pt x="376674" y="488640"/>
                  </a:cubicBezTo>
                  <a:close/>
                  <a:moveTo>
                    <a:pt x="316825" y="384967"/>
                  </a:moveTo>
                  <a:lnTo>
                    <a:pt x="316264" y="383991"/>
                  </a:lnTo>
                  <a:cubicBezTo>
                    <a:pt x="315896" y="385416"/>
                    <a:pt x="315559" y="386841"/>
                    <a:pt x="315271" y="388282"/>
                  </a:cubicBezTo>
                  <a:cubicBezTo>
                    <a:pt x="314568" y="392829"/>
                    <a:pt x="314199" y="397392"/>
                    <a:pt x="314182" y="401988"/>
                  </a:cubicBezTo>
                  <a:cubicBezTo>
                    <a:pt x="314182" y="407976"/>
                    <a:pt x="314776" y="413964"/>
                    <a:pt x="315944" y="419840"/>
                  </a:cubicBezTo>
                  <a:cubicBezTo>
                    <a:pt x="316585" y="422338"/>
                    <a:pt x="317337" y="424787"/>
                    <a:pt x="318185" y="427221"/>
                  </a:cubicBezTo>
                  <a:cubicBezTo>
                    <a:pt x="315672" y="419040"/>
                    <a:pt x="314327" y="410538"/>
                    <a:pt x="314182" y="401988"/>
                  </a:cubicBezTo>
                  <a:cubicBezTo>
                    <a:pt x="314535" y="396240"/>
                    <a:pt x="315416" y="390540"/>
                    <a:pt x="316825" y="384967"/>
                  </a:cubicBezTo>
                  <a:close/>
                  <a:moveTo>
                    <a:pt x="318185" y="427221"/>
                  </a:moveTo>
                  <a:cubicBezTo>
                    <a:pt x="318330" y="428245"/>
                    <a:pt x="318490" y="429255"/>
                    <a:pt x="318666" y="430263"/>
                  </a:cubicBezTo>
                  <a:cubicBezTo>
                    <a:pt x="319018" y="430984"/>
                    <a:pt x="319386" y="431688"/>
                    <a:pt x="319755" y="432393"/>
                  </a:cubicBezTo>
                  <a:cubicBezTo>
                    <a:pt x="319178" y="430695"/>
                    <a:pt x="318649" y="428967"/>
                    <a:pt x="318185" y="427221"/>
                  </a:cubicBezTo>
                  <a:close/>
                  <a:moveTo>
                    <a:pt x="343051" y="611861"/>
                  </a:moveTo>
                  <a:cubicBezTo>
                    <a:pt x="342651" y="611477"/>
                    <a:pt x="342266" y="611093"/>
                    <a:pt x="341882" y="610693"/>
                  </a:cubicBezTo>
                  <a:cubicBezTo>
                    <a:pt x="340537" y="608323"/>
                    <a:pt x="339288" y="605905"/>
                    <a:pt x="338168" y="603424"/>
                  </a:cubicBezTo>
                  <a:lnTo>
                    <a:pt x="266966" y="480090"/>
                  </a:lnTo>
                  <a:cubicBezTo>
                    <a:pt x="263603" y="481339"/>
                    <a:pt x="260162" y="482380"/>
                    <a:pt x="256686" y="483212"/>
                  </a:cubicBezTo>
                  <a:cubicBezTo>
                    <a:pt x="251948" y="484061"/>
                    <a:pt x="247160" y="484540"/>
                    <a:pt x="242357" y="484621"/>
                  </a:cubicBezTo>
                  <a:cubicBezTo>
                    <a:pt x="240404" y="485710"/>
                    <a:pt x="238498" y="486862"/>
                    <a:pt x="236641" y="488079"/>
                  </a:cubicBezTo>
                  <a:lnTo>
                    <a:pt x="327312" y="645100"/>
                  </a:lnTo>
                  <a:cubicBezTo>
                    <a:pt x="328865" y="644364"/>
                    <a:pt x="330418" y="643563"/>
                    <a:pt x="331939" y="642730"/>
                  </a:cubicBezTo>
                  <a:cubicBezTo>
                    <a:pt x="338872" y="637495"/>
                    <a:pt x="345036" y="631299"/>
                    <a:pt x="350240" y="624334"/>
                  </a:cubicBezTo>
                  <a:close/>
                  <a:moveTo>
                    <a:pt x="343051" y="611861"/>
                  </a:moveTo>
                  <a:lnTo>
                    <a:pt x="338168" y="603424"/>
                  </a:lnTo>
                  <a:cubicBezTo>
                    <a:pt x="339288" y="605905"/>
                    <a:pt x="340537" y="608323"/>
                    <a:pt x="341882" y="610693"/>
                  </a:cubicBezTo>
                  <a:cubicBezTo>
                    <a:pt x="342266" y="611093"/>
                    <a:pt x="342651" y="611477"/>
                    <a:pt x="343051" y="611861"/>
                  </a:cubicBezTo>
                  <a:close/>
                  <a:moveTo>
                    <a:pt x="338168" y="603424"/>
                  </a:moveTo>
                  <a:cubicBezTo>
                    <a:pt x="334405" y="597708"/>
                    <a:pt x="331282" y="591591"/>
                    <a:pt x="328881" y="585187"/>
                  </a:cubicBezTo>
                  <a:cubicBezTo>
                    <a:pt x="325919" y="576060"/>
                    <a:pt x="324398" y="566518"/>
                    <a:pt x="324398" y="556911"/>
                  </a:cubicBezTo>
                  <a:cubicBezTo>
                    <a:pt x="324398" y="547208"/>
                    <a:pt x="325951" y="537570"/>
                    <a:pt x="328977" y="528363"/>
                  </a:cubicBezTo>
                  <a:cubicBezTo>
                    <a:pt x="329105" y="528123"/>
                    <a:pt x="329217" y="527883"/>
                    <a:pt x="329345" y="527643"/>
                  </a:cubicBezTo>
                  <a:lnTo>
                    <a:pt x="302254" y="480730"/>
                  </a:lnTo>
                  <a:cubicBezTo>
                    <a:pt x="301998" y="480602"/>
                    <a:pt x="301727" y="480506"/>
                    <a:pt x="301470" y="480394"/>
                  </a:cubicBezTo>
                  <a:cubicBezTo>
                    <a:pt x="293800" y="478360"/>
                    <a:pt x="285924" y="477336"/>
                    <a:pt x="277997" y="477336"/>
                  </a:cubicBezTo>
                  <a:cubicBezTo>
                    <a:pt x="276989" y="477336"/>
                    <a:pt x="275980" y="477367"/>
                    <a:pt x="274987" y="477400"/>
                  </a:cubicBezTo>
                  <a:cubicBezTo>
                    <a:pt x="274603" y="477608"/>
                    <a:pt x="274219" y="477800"/>
                    <a:pt x="273851" y="478009"/>
                  </a:cubicBezTo>
                  <a:cubicBezTo>
                    <a:pt x="271578" y="478793"/>
                    <a:pt x="269288" y="479498"/>
                    <a:pt x="266966" y="480090"/>
                  </a:cubicBezTo>
                  <a:close/>
                  <a:moveTo>
                    <a:pt x="341850" y="503402"/>
                  </a:moveTo>
                  <a:cubicBezTo>
                    <a:pt x="336310" y="497958"/>
                    <a:pt x="330098" y="493251"/>
                    <a:pt x="323357" y="489376"/>
                  </a:cubicBezTo>
                  <a:cubicBezTo>
                    <a:pt x="316713" y="485630"/>
                    <a:pt x="309635" y="482716"/>
                    <a:pt x="302254" y="480730"/>
                  </a:cubicBezTo>
                  <a:lnTo>
                    <a:pt x="329345" y="527643"/>
                  </a:lnTo>
                  <a:cubicBezTo>
                    <a:pt x="332275" y="518980"/>
                    <a:pt x="336486" y="510799"/>
                    <a:pt x="341850" y="503402"/>
                  </a:cubicBezTo>
                  <a:close/>
                  <a:moveTo>
                    <a:pt x="327312" y="645100"/>
                  </a:moveTo>
                  <a:lnTo>
                    <a:pt x="236641" y="488079"/>
                  </a:lnTo>
                  <a:cubicBezTo>
                    <a:pt x="230668" y="490850"/>
                    <a:pt x="225000" y="494276"/>
                    <a:pt x="219749" y="498279"/>
                  </a:cubicBezTo>
                  <a:cubicBezTo>
                    <a:pt x="217124" y="500856"/>
                    <a:pt x="214642" y="503594"/>
                    <a:pt x="212352" y="506492"/>
                  </a:cubicBezTo>
                  <a:lnTo>
                    <a:pt x="299212" y="656948"/>
                  </a:lnTo>
                  <a:cubicBezTo>
                    <a:pt x="301614" y="656677"/>
                    <a:pt x="304000" y="656293"/>
                    <a:pt x="306354" y="655812"/>
                  </a:cubicBezTo>
                  <a:cubicBezTo>
                    <a:pt x="313766" y="653170"/>
                    <a:pt x="320811" y="649567"/>
                    <a:pt x="327312" y="645100"/>
                  </a:cubicBezTo>
                  <a:close/>
                  <a:moveTo>
                    <a:pt x="299212" y="656948"/>
                  </a:moveTo>
                  <a:lnTo>
                    <a:pt x="212352" y="506492"/>
                  </a:lnTo>
                  <a:cubicBezTo>
                    <a:pt x="208509" y="510063"/>
                    <a:pt x="204986" y="513969"/>
                    <a:pt x="201816" y="518149"/>
                  </a:cubicBezTo>
                  <a:cubicBezTo>
                    <a:pt x="198615" y="523480"/>
                    <a:pt x="195940" y="529132"/>
                    <a:pt x="193875" y="535008"/>
                  </a:cubicBezTo>
                  <a:lnTo>
                    <a:pt x="265045" y="658277"/>
                  </a:lnTo>
                  <a:cubicBezTo>
                    <a:pt x="269304" y="659270"/>
                    <a:pt x="273643" y="659959"/>
                    <a:pt x="277997" y="660327"/>
                  </a:cubicBezTo>
                  <a:cubicBezTo>
                    <a:pt x="285171" y="660039"/>
                    <a:pt x="292295" y="658918"/>
                    <a:pt x="299212" y="656948"/>
                  </a:cubicBezTo>
                  <a:close/>
                  <a:moveTo>
                    <a:pt x="265045" y="658277"/>
                  </a:moveTo>
                  <a:lnTo>
                    <a:pt x="193875" y="535008"/>
                  </a:lnTo>
                  <a:cubicBezTo>
                    <a:pt x="192611" y="537394"/>
                    <a:pt x="191458" y="539859"/>
                    <a:pt x="190417" y="542357"/>
                  </a:cubicBezTo>
                  <a:cubicBezTo>
                    <a:pt x="187823" y="550939"/>
                    <a:pt x="186494" y="559873"/>
                    <a:pt x="186494" y="568839"/>
                  </a:cubicBezTo>
                  <a:cubicBezTo>
                    <a:pt x="186830" y="575308"/>
                    <a:pt x="187839" y="581712"/>
                    <a:pt x="189536" y="587973"/>
                  </a:cubicBezTo>
                  <a:lnTo>
                    <a:pt x="217139" y="635766"/>
                  </a:lnTo>
                  <a:cubicBezTo>
                    <a:pt x="219365" y="638264"/>
                    <a:pt x="221734" y="640618"/>
                    <a:pt x="224217" y="642858"/>
                  </a:cubicBezTo>
                  <a:cubicBezTo>
                    <a:pt x="231982" y="648495"/>
                    <a:pt x="240595" y="652882"/>
                    <a:pt x="249722" y="655844"/>
                  </a:cubicBezTo>
                  <a:cubicBezTo>
                    <a:pt x="254750" y="657093"/>
                    <a:pt x="259889" y="657909"/>
                    <a:pt x="265045" y="658277"/>
                  </a:cubicBezTo>
                  <a:close/>
                  <a:moveTo>
                    <a:pt x="217139" y="635766"/>
                  </a:moveTo>
                  <a:lnTo>
                    <a:pt x="189536" y="587973"/>
                  </a:lnTo>
                  <a:cubicBezTo>
                    <a:pt x="189857" y="591030"/>
                    <a:pt x="190337" y="594089"/>
                    <a:pt x="190977" y="597115"/>
                  </a:cubicBezTo>
                  <a:cubicBezTo>
                    <a:pt x="193939" y="606241"/>
                    <a:pt x="198327" y="614839"/>
                    <a:pt x="203962" y="622621"/>
                  </a:cubicBezTo>
                  <a:cubicBezTo>
                    <a:pt x="207901" y="627441"/>
                    <a:pt x="212304" y="631843"/>
                    <a:pt x="217139" y="635766"/>
                  </a:cubicBezTo>
                  <a:close/>
                  <a:moveTo>
                    <a:pt x="263651" y="353361"/>
                  </a:moveTo>
                  <a:cubicBezTo>
                    <a:pt x="264596" y="354178"/>
                    <a:pt x="265541" y="354946"/>
                    <a:pt x="266518" y="355716"/>
                  </a:cubicBezTo>
                  <a:cubicBezTo>
                    <a:pt x="265301" y="354562"/>
                    <a:pt x="264100" y="353378"/>
                    <a:pt x="262948" y="352161"/>
                  </a:cubicBezTo>
                  <a:close/>
                  <a:moveTo>
                    <a:pt x="266518" y="355716"/>
                  </a:moveTo>
                  <a:cubicBezTo>
                    <a:pt x="267190" y="356404"/>
                    <a:pt x="267862" y="357076"/>
                    <a:pt x="268551" y="357749"/>
                  </a:cubicBezTo>
                  <a:cubicBezTo>
                    <a:pt x="268935" y="357957"/>
                    <a:pt x="269319" y="358149"/>
                    <a:pt x="269720" y="358341"/>
                  </a:cubicBezTo>
                  <a:cubicBezTo>
                    <a:pt x="268631" y="357492"/>
                    <a:pt x="267558" y="356628"/>
                    <a:pt x="266518" y="355716"/>
                  </a:cubicBezTo>
                  <a:close/>
                  <a:moveTo>
                    <a:pt x="269720" y="358341"/>
                  </a:moveTo>
                  <a:cubicBezTo>
                    <a:pt x="270312" y="358838"/>
                    <a:pt x="270889" y="359318"/>
                    <a:pt x="271498" y="359798"/>
                  </a:cubicBezTo>
                  <a:cubicBezTo>
                    <a:pt x="276477" y="363129"/>
                    <a:pt x="281776" y="365963"/>
                    <a:pt x="287316" y="368252"/>
                  </a:cubicBezTo>
                  <a:cubicBezTo>
                    <a:pt x="288837" y="368765"/>
                    <a:pt x="290374" y="369229"/>
                    <a:pt x="291928" y="369661"/>
                  </a:cubicBezTo>
                  <a:cubicBezTo>
                    <a:pt x="284034" y="366924"/>
                    <a:pt x="276572" y="363112"/>
                    <a:pt x="269720" y="358341"/>
                  </a:cubicBezTo>
                  <a:close/>
                  <a:moveTo>
                    <a:pt x="291928" y="369661"/>
                  </a:moveTo>
                  <a:cubicBezTo>
                    <a:pt x="292631" y="370029"/>
                    <a:pt x="293336" y="370382"/>
                    <a:pt x="294057" y="370734"/>
                  </a:cubicBezTo>
                  <a:cubicBezTo>
                    <a:pt x="295066" y="370926"/>
                    <a:pt x="296074" y="371086"/>
                    <a:pt x="297083" y="371215"/>
                  </a:cubicBezTo>
                  <a:cubicBezTo>
                    <a:pt x="295354" y="370749"/>
                    <a:pt x="293624" y="370222"/>
                    <a:pt x="291928" y="369661"/>
                  </a:cubicBezTo>
                  <a:close/>
                  <a:moveTo>
                    <a:pt x="297083" y="371215"/>
                  </a:moveTo>
                  <a:cubicBezTo>
                    <a:pt x="299517" y="372079"/>
                    <a:pt x="301983" y="372815"/>
                    <a:pt x="304480" y="373455"/>
                  </a:cubicBezTo>
                  <a:cubicBezTo>
                    <a:pt x="306482" y="373728"/>
                    <a:pt x="308499" y="373936"/>
                    <a:pt x="310532" y="374064"/>
                  </a:cubicBezTo>
                  <a:lnTo>
                    <a:pt x="310084" y="373280"/>
                  </a:lnTo>
                  <a:cubicBezTo>
                    <a:pt x="305697" y="372911"/>
                    <a:pt x="301358" y="372223"/>
                    <a:pt x="297083" y="371230"/>
                  </a:cubicBezTo>
                  <a:close/>
                  <a:moveTo>
                    <a:pt x="187182" y="576942"/>
                  </a:moveTo>
                  <a:cubicBezTo>
                    <a:pt x="138829" y="574091"/>
                    <a:pt x="101074" y="534048"/>
                    <a:pt x="101074" y="485598"/>
                  </a:cubicBezTo>
                  <a:cubicBezTo>
                    <a:pt x="101074" y="482283"/>
                    <a:pt x="101251" y="478969"/>
                    <a:pt x="101603" y="475671"/>
                  </a:cubicBezTo>
                  <a:moveTo>
                    <a:pt x="351889" y="622557"/>
                  </a:moveTo>
                  <a:cubicBezTo>
                    <a:pt x="334693" y="646397"/>
                    <a:pt x="307074" y="660519"/>
                    <a:pt x="277693" y="660519"/>
                  </a:cubicBezTo>
                  <a:cubicBezTo>
                    <a:pt x="227162" y="660519"/>
                    <a:pt x="186190" y="619563"/>
                    <a:pt x="186190" y="569032"/>
                  </a:cubicBezTo>
                  <a:cubicBezTo>
                    <a:pt x="186190" y="532142"/>
                    <a:pt x="208334" y="498871"/>
                    <a:pt x="242357" y="484621"/>
                  </a:cubicBezTo>
                  <a:moveTo>
                    <a:pt x="169874" y="453528"/>
                  </a:moveTo>
                  <a:cubicBezTo>
                    <a:pt x="153127" y="468418"/>
                    <a:pt x="131496" y="476647"/>
                    <a:pt x="109080" y="476647"/>
                  </a:cubicBezTo>
                  <a:cubicBezTo>
                    <a:pt x="58549" y="476647"/>
                    <a:pt x="17577" y="435691"/>
                    <a:pt x="17577" y="385160"/>
                  </a:cubicBezTo>
                  <a:cubicBezTo>
                    <a:pt x="17577" y="334629"/>
                    <a:pt x="58549" y="293656"/>
                    <a:pt x="109080" y="293656"/>
                  </a:cubicBezTo>
                  <a:cubicBezTo>
                    <a:pt x="130263" y="293656"/>
                    <a:pt x="150805" y="301021"/>
                    <a:pt x="167168" y="314471"/>
                  </a:cubicBezTo>
                  <a:moveTo>
                    <a:pt x="458716" y="476423"/>
                  </a:moveTo>
                  <a:cubicBezTo>
                    <a:pt x="488496" y="492338"/>
                    <a:pt x="507085" y="523352"/>
                    <a:pt x="507085" y="557104"/>
                  </a:cubicBezTo>
                  <a:lnTo>
                    <a:pt x="507085" y="557104"/>
                  </a:lnTo>
                  <a:cubicBezTo>
                    <a:pt x="507085" y="607635"/>
                    <a:pt x="466112" y="648607"/>
                    <a:pt x="415598" y="648607"/>
                  </a:cubicBezTo>
                  <a:cubicBezTo>
                    <a:pt x="365066" y="648607"/>
                    <a:pt x="324094" y="607635"/>
                    <a:pt x="324094" y="557104"/>
                  </a:cubicBezTo>
                  <a:cubicBezTo>
                    <a:pt x="324094" y="527499"/>
                    <a:pt x="338424" y="499720"/>
                    <a:pt x="362552" y="482556"/>
                  </a:cubicBezTo>
                  <a:moveTo>
                    <a:pt x="256575" y="347693"/>
                  </a:moveTo>
                  <a:cubicBezTo>
                    <a:pt x="250827" y="348894"/>
                    <a:pt x="244999" y="349519"/>
                    <a:pt x="239139" y="349599"/>
                  </a:cubicBezTo>
                  <a:cubicBezTo>
                    <a:pt x="233135" y="349599"/>
                    <a:pt x="227162" y="349007"/>
                    <a:pt x="221286" y="347838"/>
                  </a:cubicBezTo>
                  <a:cubicBezTo>
                    <a:pt x="215410" y="346685"/>
                    <a:pt x="209663" y="344940"/>
                    <a:pt x="204123" y="342634"/>
                  </a:cubicBezTo>
                  <a:cubicBezTo>
                    <a:pt x="198583" y="340345"/>
                    <a:pt x="193283" y="337511"/>
                    <a:pt x="188303" y="334180"/>
                  </a:cubicBezTo>
                  <a:cubicBezTo>
                    <a:pt x="184636" y="331603"/>
                    <a:pt x="181147" y="328737"/>
                    <a:pt x="177896" y="325647"/>
                  </a:cubicBezTo>
                  <a:cubicBezTo>
                    <a:pt x="176503" y="326719"/>
                    <a:pt x="175158" y="327824"/>
                    <a:pt x="173829" y="328977"/>
                  </a:cubicBezTo>
                  <a:cubicBezTo>
                    <a:pt x="169602" y="333204"/>
                    <a:pt x="165791" y="337863"/>
                    <a:pt x="162462" y="342842"/>
                  </a:cubicBezTo>
                  <a:cubicBezTo>
                    <a:pt x="159131" y="347822"/>
                    <a:pt x="156297" y="353122"/>
                    <a:pt x="154008" y="358661"/>
                  </a:cubicBezTo>
                  <a:cubicBezTo>
                    <a:pt x="151718" y="364185"/>
                    <a:pt x="149973" y="369933"/>
                    <a:pt x="148804" y="375825"/>
                  </a:cubicBezTo>
                  <a:cubicBezTo>
                    <a:pt x="147635" y="381701"/>
                    <a:pt x="147043" y="387673"/>
                    <a:pt x="147043" y="393662"/>
                  </a:cubicBezTo>
                  <a:cubicBezTo>
                    <a:pt x="147043" y="399666"/>
                    <a:pt x="147635" y="405638"/>
                    <a:pt x="148804" y="411514"/>
                  </a:cubicBezTo>
                  <a:cubicBezTo>
                    <a:pt x="149973" y="417390"/>
                    <a:pt x="151718" y="423138"/>
                    <a:pt x="154008" y="428678"/>
                  </a:cubicBezTo>
                  <a:cubicBezTo>
                    <a:pt x="156297" y="434218"/>
                    <a:pt x="159131" y="439518"/>
                    <a:pt x="162462" y="444497"/>
                  </a:cubicBezTo>
                  <a:cubicBezTo>
                    <a:pt x="165791" y="449477"/>
                    <a:pt x="169602" y="454120"/>
                    <a:pt x="173829" y="458363"/>
                  </a:cubicBezTo>
                  <a:cubicBezTo>
                    <a:pt x="178072" y="462605"/>
                    <a:pt x="182715" y="466417"/>
                    <a:pt x="187695" y="469747"/>
                  </a:cubicBezTo>
                  <a:cubicBezTo>
                    <a:pt x="192691" y="473077"/>
                    <a:pt x="197974" y="475895"/>
                    <a:pt x="203514" y="478200"/>
                  </a:cubicBezTo>
                  <a:cubicBezTo>
                    <a:pt x="209054" y="480490"/>
                    <a:pt x="214802" y="482235"/>
                    <a:pt x="220678" y="483404"/>
                  </a:cubicBezTo>
                  <a:cubicBezTo>
                    <a:pt x="226554" y="484573"/>
                    <a:pt x="232542" y="485165"/>
                    <a:pt x="238530" y="485165"/>
                  </a:cubicBezTo>
                  <a:cubicBezTo>
                    <a:pt x="244519" y="485165"/>
                    <a:pt x="250506" y="484573"/>
                    <a:pt x="256383" y="483404"/>
                  </a:cubicBezTo>
                  <a:cubicBezTo>
                    <a:pt x="262259" y="482235"/>
                    <a:pt x="268007" y="480490"/>
                    <a:pt x="273547" y="478200"/>
                  </a:cubicBezTo>
                  <a:cubicBezTo>
                    <a:pt x="279087" y="475895"/>
                    <a:pt x="284386" y="473077"/>
                    <a:pt x="289365" y="469747"/>
                  </a:cubicBezTo>
                  <a:cubicBezTo>
                    <a:pt x="294345" y="466417"/>
                    <a:pt x="298988" y="462605"/>
                    <a:pt x="303232" y="458363"/>
                  </a:cubicBezTo>
                  <a:cubicBezTo>
                    <a:pt x="307458" y="454120"/>
                    <a:pt x="311268" y="449477"/>
                    <a:pt x="314599" y="444497"/>
                  </a:cubicBezTo>
                  <a:cubicBezTo>
                    <a:pt x="316617" y="441247"/>
                    <a:pt x="318410" y="437885"/>
                    <a:pt x="319995" y="434410"/>
                  </a:cubicBezTo>
                  <a:cubicBezTo>
                    <a:pt x="318154" y="429735"/>
                    <a:pt x="316697" y="424932"/>
                    <a:pt x="315640" y="420032"/>
                  </a:cubicBezTo>
                  <a:cubicBezTo>
                    <a:pt x="314471" y="414156"/>
                    <a:pt x="313879" y="408168"/>
                    <a:pt x="313879" y="402180"/>
                  </a:cubicBezTo>
                  <a:cubicBezTo>
                    <a:pt x="313894" y="397585"/>
                    <a:pt x="314263" y="393005"/>
                    <a:pt x="314967" y="388474"/>
                  </a:cubicBezTo>
                  <a:cubicBezTo>
                    <a:pt x="315656" y="383943"/>
                    <a:pt x="316713" y="379476"/>
                    <a:pt x="318074" y="375088"/>
                  </a:cubicBezTo>
                  <a:cubicBezTo>
                    <a:pt x="319386" y="375217"/>
                    <a:pt x="320700" y="375329"/>
                    <a:pt x="322028" y="375409"/>
                  </a:cubicBezTo>
                  <a:cubicBezTo>
                    <a:pt x="316024" y="375409"/>
                    <a:pt x="310052" y="374817"/>
                    <a:pt x="304176" y="373648"/>
                  </a:cubicBezTo>
                  <a:cubicBezTo>
                    <a:pt x="298299" y="372479"/>
                    <a:pt x="292552" y="370734"/>
                    <a:pt x="287012" y="368444"/>
                  </a:cubicBezTo>
                  <a:cubicBezTo>
                    <a:pt x="281472" y="366154"/>
                    <a:pt x="276173" y="363320"/>
                    <a:pt x="271193" y="359990"/>
                  </a:cubicBezTo>
                  <a:cubicBezTo>
                    <a:pt x="266214" y="356660"/>
                    <a:pt x="261571" y="352849"/>
                    <a:pt x="257328" y="348606"/>
                  </a:cubicBezTo>
                  <a:cubicBezTo>
                    <a:pt x="257071" y="348302"/>
                    <a:pt x="256831" y="347998"/>
                    <a:pt x="256575" y="347693"/>
                  </a:cubicBezTo>
                  <a:close/>
                  <a:moveTo>
                    <a:pt x="239139" y="166624"/>
                  </a:moveTo>
                  <a:cubicBezTo>
                    <a:pt x="188608" y="166624"/>
                    <a:pt x="147635" y="207580"/>
                    <a:pt x="147635" y="258112"/>
                  </a:cubicBezTo>
                  <a:cubicBezTo>
                    <a:pt x="147635" y="308643"/>
                    <a:pt x="188608" y="349599"/>
                    <a:pt x="239139" y="349599"/>
                  </a:cubicBezTo>
                  <a:cubicBezTo>
                    <a:pt x="245063" y="349519"/>
                    <a:pt x="250955" y="348879"/>
                    <a:pt x="256751" y="347678"/>
                  </a:cubicBezTo>
                  <a:cubicBezTo>
                    <a:pt x="239923" y="330626"/>
                    <a:pt x="230460" y="307682"/>
                    <a:pt x="230380" y="283729"/>
                  </a:cubicBezTo>
                  <a:cubicBezTo>
                    <a:pt x="230492" y="239971"/>
                    <a:pt x="261538" y="202424"/>
                    <a:pt x="304496" y="194115"/>
                  </a:cubicBezTo>
                  <a:cubicBezTo>
                    <a:pt x="287301" y="176534"/>
                    <a:pt x="263731" y="166624"/>
                    <a:pt x="239139" y="166624"/>
                  </a:cubicBezTo>
                  <a:close/>
                  <a:moveTo>
                    <a:pt x="27456" y="344076"/>
                  </a:moveTo>
                  <a:cubicBezTo>
                    <a:pt x="10948" y="327024"/>
                    <a:pt x="1726" y="304207"/>
                    <a:pt x="1726" y="280479"/>
                  </a:cubicBezTo>
                  <a:cubicBezTo>
                    <a:pt x="1726" y="229948"/>
                    <a:pt x="42698" y="188976"/>
                    <a:pt x="93229" y="188976"/>
                  </a:cubicBezTo>
                  <a:cubicBezTo>
                    <a:pt x="94846" y="188976"/>
                    <a:pt x="96464" y="189024"/>
                    <a:pt x="98097" y="189104"/>
                  </a:cubicBezTo>
                  <a:moveTo>
                    <a:pt x="274315" y="477592"/>
                  </a:moveTo>
                  <a:cubicBezTo>
                    <a:pt x="275451" y="477544"/>
                    <a:pt x="276572" y="477528"/>
                    <a:pt x="277693" y="477528"/>
                  </a:cubicBezTo>
                  <a:cubicBezTo>
                    <a:pt x="301727" y="477528"/>
                    <a:pt x="324814" y="486990"/>
                    <a:pt x="341930" y="503866"/>
                  </a:cubicBezTo>
                  <a:moveTo>
                    <a:pt x="588934" y="381814"/>
                  </a:moveTo>
                  <a:cubicBezTo>
                    <a:pt x="603135" y="398401"/>
                    <a:pt x="610933" y="419504"/>
                    <a:pt x="610933" y="441342"/>
                  </a:cubicBezTo>
                  <a:lnTo>
                    <a:pt x="610933" y="441342"/>
                  </a:lnTo>
                  <a:cubicBezTo>
                    <a:pt x="610933" y="491874"/>
                    <a:pt x="569977" y="532831"/>
                    <a:pt x="519445" y="532831"/>
                  </a:cubicBezTo>
                  <a:cubicBezTo>
                    <a:pt x="513953" y="532831"/>
                    <a:pt x="508478" y="532334"/>
                    <a:pt x="503082" y="531357"/>
                  </a:cubicBezTo>
                  <a:moveTo>
                    <a:pt x="409369" y="310788"/>
                  </a:moveTo>
                  <a:cubicBezTo>
                    <a:pt x="397585" y="349150"/>
                    <a:pt x="362168" y="375361"/>
                    <a:pt x="322028" y="375409"/>
                  </a:cubicBezTo>
                  <a:cubicBezTo>
                    <a:pt x="320700" y="375329"/>
                    <a:pt x="319386" y="375233"/>
                    <a:pt x="318074" y="375088"/>
                  </a:cubicBezTo>
                  <a:cubicBezTo>
                    <a:pt x="315336" y="383863"/>
                    <a:pt x="313911" y="392990"/>
                    <a:pt x="313879" y="402180"/>
                  </a:cubicBezTo>
                  <a:cubicBezTo>
                    <a:pt x="313879" y="452711"/>
                    <a:pt x="354851" y="493667"/>
                    <a:pt x="405383" y="493667"/>
                  </a:cubicBezTo>
                  <a:cubicBezTo>
                    <a:pt x="455913" y="493667"/>
                    <a:pt x="496870" y="452711"/>
                    <a:pt x="496870" y="402180"/>
                  </a:cubicBezTo>
                  <a:cubicBezTo>
                    <a:pt x="496870" y="353202"/>
                    <a:pt x="458299" y="312917"/>
                    <a:pt x="409369" y="310772"/>
                  </a:cubicBezTo>
                  <a:close/>
                  <a:moveTo>
                    <a:pt x="413516" y="283922"/>
                  </a:moveTo>
                  <a:cubicBezTo>
                    <a:pt x="413516" y="334453"/>
                    <a:pt x="372559" y="375409"/>
                    <a:pt x="322028" y="375409"/>
                  </a:cubicBezTo>
                  <a:cubicBezTo>
                    <a:pt x="271498" y="375409"/>
                    <a:pt x="230525" y="334453"/>
                    <a:pt x="230525" y="283922"/>
                  </a:cubicBezTo>
                  <a:cubicBezTo>
                    <a:pt x="230525" y="233390"/>
                    <a:pt x="271498" y="192418"/>
                    <a:pt x="322028" y="192418"/>
                  </a:cubicBezTo>
                  <a:cubicBezTo>
                    <a:pt x="372559" y="192418"/>
                    <a:pt x="413516" y="233390"/>
                    <a:pt x="413516" y="283922"/>
                  </a:cubicBezTo>
                  <a:close/>
                  <a:moveTo>
                    <a:pt x="194692" y="178600"/>
                  </a:moveTo>
                  <a:cubicBezTo>
                    <a:pt x="191329" y="168930"/>
                    <a:pt x="189600" y="158747"/>
                    <a:pt x="189600" y="148499"/>
                  </a:cubicBezTo>
                  <a:cubicBezTo>
                    <a:pt x="189600" y="97968"/>
                    <a:pt x="230573" y="57012"/>
                    <a:pt x="281088" y="57012"/>
                  </a:cubicBezTo>
                  <a:cubicBezTo>
                    <a:pt x="306625" y="57012"/>
                    <a:pt x="330995" y="67676"/>
                    <a:pt x="348303" y="86424"/>
                  </a:cubicBezTo>
                  <a:moveTo>
                    <a:pt x="348303" y="86441"/>
                  </a:moveTo>
                  <a:cubicBezTo>
                    <a:pt x="341449" y="86441"/>
                    <a:pt x="334629" y="87209"/>
                    <a:pt x="327953" y="88730"/>
                  </a:cubicBezTo>
                  <a:cubicBezTo>
                    <a:pt x="321275" y="90251"/>
                    <a:pt x="314791" y="92525"/>
                    <a:pt x="308611" y="95503"/>
                  </a:cubicBezTo>
                  <a:cubicBezTo>
                    <a:pt x="302447" y="98465"/>
                    <a:pt x="296619" y="102131"/>
                    <a:pt x="291271" y="106390"/>
                  </a:cubicBezTo>
                  <a:cubicBezTo>
                    <a:pt x="285907" y="110665"/>
                    <a:pt x="281039" y="115532"/>
                    <a:pt x="276781" y="120880"/>
                  </a:cubicBezTo>
                  <a:cubicBezTo>
                    <a:pt x="272506" y="126244"/>
                    <a:pt x="268855" y="132056"/>
                    <a:pt x="265877" y="138236"/>
                  </a:cubicBezTo>
                  <a:cubicBezTo>
                    <a:pt x="262899" y="144401"/>
                    <a:pt x="260626" y="150885"/>
                    <a:pt x="259104" y="157578"/>
                  </a:cubicBezTo>
                  <a:cubicBezTo>
                    <a:pt x="258464" y="161228"/>
                    <a:pt x="258048" y="164911"/>
                    <a:pt x="257872" y="168626"/>
                  </a:cubicBezTo>
                  <a:cubicBezTo>
                    <a:pt x="263588" y="169794"/>
                    <a:pt x="269191" y="171523"/>
                    <a:pt x="274588" y="173765"/>
                  </a:cubicBezTo>
                  <a:cubicBezTo>
                    <a:pt x="280191" y="176135"/>
                    <a:pt x="285539" y="179032"/>
                    <a:pt x="290566" y="182443"/>
                  </a:cubicBezTo>
                  <a:cubicBezTo>
                    <a:pt x="295578" y="185869"/>
                    <a:pt x="300253" y="189776"/>
                    <a:pt x="304496" y="194115"/>
                  </a:cubicBezTo>
                  <a:cubicBezTo>
                    <a:pt x="304000" y="194260"/>
                    <a:pt x="303488" y="194403"/>
                    <a:pt x="302991" y="194564"/>
                  </a:cubicBezTo>
                  <a:cubicBezTo>
                    <a:pt x="309251" y="193187"/>
                    <a:pt x="315624" y="192466"/>
                    <a:pt x="322028" y="192418"/>
                  </a:cubicBezTo>
                  <a:cubicBezTo>
                    <a:pt x="328881" y="192418"/>
                    <a:pt x="335701" y="193187"/>
                    <a:pt x="342379" y="194707"/>
                  </a:cubicBezTo>
                  <a:cubicBezTo>
                    <a:pt x="349055" y="196229"/>
                    <a:pt x="355556" y="198502"/>
                    <a:pt x="361719" y="201480"/>
                  </a:cubicBezTo>
                  <a:cubicBezTo>
                    <a:pt x="367900" y="204458"/>
                    <a:pt x="373712" y="208109"/>
                    <a:pt x="379060" y="212384"/>
                  </a:cubicBezTo>
                  <a:cubicBezTo>
                    <a:pt x="384424" y="216642"/>
                    <a:pt x="389291" y="221510"/>
                    <a:pt x="393550" y="226874"/>
                  </a:cubicBezTo>
                  <a:cubicBezTo>
                    <a:pt x="394078" y="227674"/>
                    <a:pt x="394607" y="228507"/>
                    <a:pt x="395103" y="229340"/>
                  </a:cubicBezTo>
                  <a:cubicBezTo>
                    <a:pt x="396224" y="227898"/>
                    <a:pt x="397377" y="226490"/>
                    <a:pt x="398577" y="225113"/>
                  </a:cubicBezTo>
                  <a:cubicBezTo>
                    <a:pt x="402820" y="220870"/>
                    <a:pt x="407447" y="217059"/>
                    <a:pt x="412443" y="213729"/>
                  </a:cubicBezTo>
                  <a:cubicBezTo>
                    <a:pt x="417422" y="210399"/>
                    <a:pt x="422722" y="207580"/>
                    <a:pt x="428262" y="205275"/>
                  </a:cubicBezTo>
                  <a:cubicBezTo>
                    <a:pt x="430760" y="204410"/>
                    <a:pt x="433305" y="203626"/>
                    <a:pt x="435868" y="202969"/>
                  </a:cubicBezTo>
                  <a:cubicBezTo>
                    <a:pt x="436460" y="201433"/>
                    <a:pt x="437004" y="199863"/>
                    <a:pt x="437501" y="198294"/>
                  </a:cubicBezTo>
                  <a:cubicBezTo>
                    <a:pt x="439038" y="191617"/>
                    <a:pt x="439806" y="184780"/>
                    <a:pt x="439806" y="177928"/>
                  </a:cubicBezTo>
                  <a:cubicBezTo>
                    <a:pt x="439806" y="175654"/>
                    <a:pt x="439710" y="173364"/>
                    <a:pt x="439550" y="171091"/>
                  </a:cubicBezTo>
                  <a:cubicBezTo>
                    <a:pt x="439374" y="168817"/>
                    <a:pt x="439118" y="166544"/>
                    <a:pt x="438782" y="164287"/>
                  </a:cubicBezTo>
                  <a:cubicBezTo>
                    <a:pt x="438446" y="162045"/>
                    <a:pt x="438013" y="159787"/>
                    <a:pt x="437501" y="157578"/>
                  </a:cubicBezTo>
                  <a:cubicBezTo>
                    <a:pt x="437004" y="155352"/>
                    <a:pt x="436412" y="153142"/>
                    <a:pt x="435740" y="150965"/>
                  </a:cubicBezTo>
                  <a:cubicBezTo>
                    <a:pt x="435067" y="148788"/>
                    <a:pt x="434314" y="146626"/>
                    <a:pt x="433482" y="144497"/>
                  </a:cubicBezTo>
                  <a:cubicBezTo>
                    <a:pt x="432650" y="142383"/>
                    <a:pt x="431720" y="140286"/>
                    <a:pt x="430744" y="138236"/>
                  </a:cubicBezTo>
                  <a:cubicBezTo>
                    <a:pt x="429751" y="136170"/>
                    <a:pt x="428678" y="134153"/>
                    <a:pt x="427542" y="132184"/>
                  </a:cubicBezTo>
                  <a:cubicBezTo>
                    <a:pt x="426405" y="130198"/>
                    <a:pt x="425188" y="128277"/>
                    <a:pt x="423907" y="126388"/>
                  </a:cubicBezTo>
                  <a:cubicBezTo>
                    <a:pt x="422610" y="124498"/>
                    <a:pt x="421266" y="122674"/>
                    <a:pt x="419840" y="120880"/>
                  </a:cubicBezTo>
                  <a:cubicBezTo>
                    <a:pt x="418415" y="119103"/>
                    <a:pt x="416926" y="117374"/>
                    <a:pt x="415373" y="115692"/>
                  </a:cubicBezTo>
                  <a:cubicBezTo>
                    <a:pt x="412299" y="112378"/>
                    <a:pt x="408937" y="109256"/>
                    <a:pt x="405350" y="106390"/>
                  </a:cubicBezTo>
                  <a:cubicBezTo>
                    <a:pt x="403573" y="104981"/>
                    <a:pt x="401732" y="103620"/>
                    <a:pt x="399843" y="102339"/>
                  </a:cubicBezTo>
                  <a:cubicBezTo>
                    <a:pt x="397953" y="101042"/>
                    <a:pt x="396031" y="99841"/>
                    <a:pt x="394047" y="98688"/>
                  </a:cubicBezTo>
                  <a:cubicBezTo>
                    <a:pt x="392076" y="97552"/>
                    <a:pt x="390059" y="96479"/>
                    <a:pt x="387995" y="95503"/>
                  </a:cubicBezTo>
                  <a:cubicBezTo>
                    <a:pt x="385944" y="94510"/>
                    <a:pt x="383847" y="93597"/>
                    <a:pt x="381733" y="92764"/>
                  </a:cubicBezTo>
                  <a:cubicBezTo>
                    <a:pt x="379604" y="91932"/>
                    <a:pt x="377459" y="91179"/>
                    <a:pt x="375282" y="90507"/>
                  </a:cubicBezTo>
                  <a:cubicBezTo>
                    <a:pt x="373088" y="89835"/>
                    <a:pt x="370894" y="89242"/>
                    <a:pt x="368669" y="88730"/>
                  </a:cubicBezTo>
                  <a:cubicBezTo>
                    <a:pt x="366443" y="88217"/>
                    <a:pt x="364202" y="87801"/>
                    <a:pt x="361944" y="87449"/>
                  </a:cubicBezTo>
                  <a:cubicBezTo>
                    <a:pt x="359687" y="87113"/>
                    <a:pt x="357413" y="86857"/>
                    <a:pt x="355140" y="86680"/>
                  </a:cubicBezTo>
                  <a:cubicBezTo>
                    <a:pt x="352866" y="86521"/>
                    <a:pt x="350593" y="86424"/>
                    <a:pt x="348303" y="86424"/>
                  </a:cubicBezTo>
                  <a:close/>
                  <a:moveTo>
                    <a:pt x="148420" y="251082"/>
                  </a:moveTo>
                  <a:cubicBezTo>
                    <a:pt x="116205" y="236048"/>
                    <a:pt x="95615" y="203722"/>
                    <a:pt x="95615" y="168177"/>
                  </a:cubicBezTo>
                  <a:cubicBezTo>
                    <a:pt x="95615" y="117646"/>
                    <a:pt x="136587" y="76690"/>
                    <a:pt x="187103" y="76690"/>
                  </a:cubicBezTo>
                  <a:cubicBezTo>
                    <a:pt x="197894" y="76690"/>
                    <a:pt x="208590" y="78595"/>
                    <a:pt x="218692" y="82310"/>
                  </a:cubicBezTo>
                  <a:moveTo>
                    <a:pt x="559906" y="207052"/>
                  </a:moveTo>
                  <a:cubicBezTo>
                    <a:pt x="607827" y="210430"/>
                    <a:pt x="644989" y="250282"/>
                    <a:pt x="644989" y="298315"/>
                  </a:cubicBezTo>
                  <a:lnTo>
                    <a:pt x="644989" y="298315"/>
                  </a:lnTo>
                  <a:cubicBezTo>
                    <a:pt x="644989" y="348847"/>
                    <a:pt x="604032" y="389819"/>
                    <a:pt x="553501" y="389819"/>
                  </a:cubicBezTo>
                  <a:cubicBezTo>
                    <a:pt x="534624" y="389819"/>
                    <a:pt x="516212" y="383975"/>
                    <a:pt x="500776" y="373104"/>
                  </a:cubicBezTo>
                  <a:moveTo>
                    <a:pt x="408168" y="313606"/>
                  </a:moveTo>
                  <a:cubicBezTo>
                    <a:pt x="408584" y="312678"/>
                    <a:pt x="408985" y="311733"/>
                    <a:pt x="409385" y="310772"/>
                  </a:cubicBezTo>
                  <a:cubicBezTo>
                    <a:pt x="415197" y="311028"/>
                    <a:pt x="420977" y="311845"/>
                    <a:pt x="426645" y="313190"/>
                  </a:cubicBezTo>
                  <a:cubicBezTo>
                    <a:pt x="432312" y="314551"/>
                    <a:pt x="437837" y="316440"/>
                    <a:pt x="443136" y="318841"/>
                  </a:cubicBezTo>
                  <a:cubicBezTo>
                    <a:pt x="448453" y="321243"/>
                    <a:pt x="453512" y="324158"/>
                    <a:pt x="458267" y="327520"/>
                  </a:cubicBezTo>
                  <a:cubicBezTo>
                    <a:pt x="463022" y="330899"/>
                    <a:pt x="467441" y="334709"/>
                    <a:pt x="471476" y="338920"/>
                  </a:cubicBezTo>
                  <a:cubicBezTo>
                    <a:pt x="475495" y="343115"/>
                    <a:pt x="479114" y="347710"/>
                    <a:pt x="482268" y="352609"/>
                  </a:cubicBezTo>
                  <a:cubicBezTo>
                    <a:pt x="485438" y="357492"/>
                    <a:pt x="488112" y="362680"/>
                    <a:pt x="490289" y="368092"/>
                  </a:cubicBezTo>
                  <a:cubicBezTo>
                    <a:pt x="491185" y="370702"/>
                    <a:pt x="491970" y="373360"/>
                    <a:pt x="492627" y="376050"/>
                  </a:cubicBezTo>
                  <a:cubicBezTo>
                    <a:pt x="494532" y="375537"/>
                    <a:pt x="496421" y="374960"/>
                    <a:pt x="498279" y="374336"/>
                  </a:cubicBezTo>
                  <a:cubicBezTo>
                    <a:pt x="503818" y="372047"/>
                    <a:pt x="509119" y="369213"/>
                    <a:pt x="514098" y="365883"/>
                  </a:cubicBezTo>
                  <a:cubicBezTo>
                    <a:pt x="519077" y="362552"/>
                    <a:pt x="523721" y="358741"/>
                    <a:pt x="527963" y="354515"/>
                  </a:cubicBezTo>
                  <a:cubicBezTo>
                    <a:pt x="532206" y="350271"/>
                    <a:pt x="536017" y="345628"/>
                    <a:pt x="539348" y="340633"/>
                  </a:cubicBezTo>
                  <a:cubicBezTo>
                    <a:pt x="542677" y="335654"/>
                    <a:pt x="545511" y="330354"/>
                    <a:pt x="547801" y="324830"/>
                  </a:cubicBezTo>
                  <a:cubicBezTo>
                    <a:pt x="550091" y="319290"/>
                    <a:pt x="551836" y="313542"/>
                    <a:pt x="553005" y="307666"/>
                  </a:cubicBezTo>
                  <a:cubicBezTo>
                    <a:pt x="554174" y="301774"/>
                    <a:pt x="554766" y="295802"/>
                    <a:pt x="554766" y="289813"/>
                  </a:cubicBezTo>
                  <a:cubicBezTo>
                    <a:pt x="554766" y="287732"/>
                    <a:pt x="554686" y="285650"/>
                    <a:pt x="554542" y="283570"/>
                  </a:cubicBezTo>
                  <a:cubicBezTo>
                    <a:pt x="554397" y="281488"/>
                    <a:pt x="554189" y="279422"/>
                    <a:pt x="553902" y="277357"/>
                  </a:cubicBezTo>
                  <a:cubicBezTo>
                    <a:pt x="553629" y="275292"/>
                    <a:pt x="553261" y="273242"/>
                    <a:pt x="552844" y="271193"/>
                  </a:cubicBezTo>
                  <a:cubicBezTo>
                    <a:pt x="552428" y="269159"/>
                    <a:pt x="551932" y="267126"/>
                    <a:pt x="551372" y="265124"/>
                  </a:cubicBezTo>
                  <a:cubicBezTo>
                    <a:pt x="550811" y="263123"/>
                    <a:pt x="550171" y="261138"/>
                    <a:pt x="549483" y="259168"/>
                  </a:cubicBezTo>
                  <a:cubicBezTo>
                    <a:pt x="548778" y="257214"/>
                    <a:pt x="548009" y="255262"/>
                    <a:pt x="547193" y="253356"/>
                  </a:cubicBezTo>
                  <a:cubicBezTo>
                    <a:pt x="546360" y="251451"/>
                    <a:pt x="545463" y="249562"/>
                    <a:pt x="544503" y="247721"/>
                  </a:cubicBezTo>
                  <a:cubicBezTo>
                    <a:pt x="543542" y="245863"/>
                    <a:pt x="542518" y="244054"/>
                    <a:pt x="541445" y="242276"/>
                  </a:cubicBezTo>
                  <a:cubicBezTo>
                    <a:pt x="540356" y="240500"/>
                    <a:pt x="539219" y="238754"/>
                    <a:pt x="538019" y="237057"/>
                  </a:cubicBezTo>
                  <a:cubicBezTo>
                    <a:pt x="536818" y="235344"/>
                    <a:pt x="535553" y="233679"/>
                    <a:pt x="534240" y="232078"/>
                  </a:cubicBezTo>
                  <a:cubicBezTo>
                    <a:pt x="532927" y="230461"/>
                    <a:pt x="531550" y="228891"/>
                    <a:pt x="530141" y="227354"/>
                  </a:cubicBezTo>
                  <a:cubicBezTo>
                    <a:pt x="528716" y="225833"/>
                    <a:pt x="527243" y="224360"/>
                    <a:pt x="525722" y="222951"/>
                  </a:cubicBezTo>
                  <a:cubicBezTo>
                    <a:pt x="524201" y="221527"/>
                    <a:pt x="522615" y="220149"/>
                    <a:pt x="520998" y="218836"/>
                  </a:cubicBezTo>
                  <a:cubicBezTo>
                    <a:pt x="519397" y="217524"/>
                    <a:pt x="517732" y="216258"/>
                    <a:pt x="516035" y="215057"/>
                  </a:cubicBezTo>
                  <a:cubicBezTo>
                    <a:pt x="514322" y="213857"/>
                    <a:pt x="512593" y="212720"/>
                    <a:pt x="510800" y="211631"/>
                  </a:cubicBezTo>
                  <a:cubicBezTo>
                    <a:pt x="509022" y="210558"/>
                    <a:pt x="507213" y="209534"/>
                    <a:pt x="505355" y="208573"/>
                  </a:cubicBezTo>
                  <a:cubicBezTo>
                    <a:pt x="503514" y="207613"/>
                    <a:pt x="501625" y="206716"/>
                    <a:pt x="499720" y="205900"/>
                  </a:cubicBezTo>
                  <a:cubicBezTo>
                    <a:pt x="497814" y="205067"/>
                    <a:pt x="495877" y="204298"/>
                    <a:pt x="493908" y="203593"/>
                  </a:cubicBezTo>
                  <a:cubicBezTo>
                    <a:pt x="491938" y="202905"/>
                    <a:pt x="489953" y="202281"/>
                    <a:pt x="487952" y="201704"/>
                  </a:cubicBezTo>
                  <a:cubicBezTo>
                    <a:pt x="485950" y="201144"/>
                    <a:pt x="483917" y="200648"/>
                    <a:pt x="481883" y="200232"/>
                  </a:cubicBezTo>
                  <a:cubicBezTo>
                    <a:pt x="479850" y="199799"/>
                    <a:pt x="477784" y="199447"/>
                    <a:pt x="475720" y="199174"/>
                  </a:cubicBezTo>
                  <a:cubicBezTo>
                    <a:pt x="473669" y="198887"/>
                    <a:pt x="471588" y="198679"/>
                    <a:pt x="469507" y="198534"/>
                  </a:cubicBezTo>
                  <a:cubicBezTo>
                    <a:pt x="467426" y="198390"/>
                    <a:pt x="465344" y="198326"/>
                    <a:pt x="463263" y="198326"/>
                  </a:cubicBezTo>
                  <a:cubicBezTo>
                    <a:pt x="457274" y="198326"/>
                    <a:pt x="451302" y="198902"/>
                    <a:pt x="445410" y="200071"/>
                  </a:cubicBezTo>
                  <a:cubicBezTo>
                    <a:pt x="439534" y="201240"/>
                    <a:pt x="433786" y="202985"/>
                    <a:pt x="428246" y="205291"/>
                  </a:cubicBezTo>
                  <a:cubicBezTo>
                    <a:pt x="422722" y="207580"/>
                    <a:pt x="417422" y="210414"/>
                    <a:pt x="412428" y="213745"/>
                  </a:cubicBezTo>
                  <a:cubicBezTo>
                    <a:pt x="407447" y="217075"/>
                    <a:pt x="402805" y="220886"/>
                    <a:pt x="398577" y="225113"/>
                  </a:cubicBezTo>
                  <a:cubicBezTo>
                    <a:pt x="397360" y="226506"/>
                    <a:pt x="396192" y="227930"/>
                    <a:pt x="395071" y="229388"/>
                  </a:cubicBezTo>
                  <a:cubicBezTo>
                    <a:pt x="396111" y="230589"/>
                    <a:pt x="397120" y="231821"/>
                    <a:pt x="398097" y="233086"/>
                  </a:cubicBezTo>
                  <a:cubicBezTo>
                    <a:pt x="401428" y="238065"/>
                    <a:pt x="404262" y="243365"/>
                    <a:pt x="406551" y="248905"/>
                  </a:cubicBezTo>
                  <a:cubicBezTo>
                    <a:pt x="408857" y="254445"/>
                    <a:pt x="410585" y="260193"/>
                    <a:pt x="411771" y="266069"/>
                  </a:cubicBezTo>
                  <a:cubicBezTo>
                    <a:pt x="412940" y="271945"/>
                    <a:pt x="413516" y="277917"/>
                    <a:pt x="413516" y="283906"/>
                  </a:cubicBezTo>
                  <a:cubicBezTo>
                    <a:pt x="413516" y="289910"/>
                    <a:pt x="412923" y="295882"/>
                    <a:pt x="411771" y="301758"/>
                  </a:cubicBezTo>
                  <a:cubicBezTo>
                    <a:pt x="410826" y="305793"/>
                    <a:pt x="409625" y="309747"/>
                    <a:pt x="408168" y="313606"/>
                  </a:cubicBezTo>
                  <a:close/>
                  <a:moveTo>
                    <a:pt x="412523" y="112843"/>
                  </a:moveTo>
                  <a:cubicBezTo>
                    <a:pt x="429063" y="98785"/>
                    <a:pt x="450069" y="91068"/>
                    <a:pt x="471780" y="91068"/>
                  </a:cubicBezTo>
                  <a:cubicBezTo>
                    <a:pt x="522312" y="91068"/>
                    <a:pt x="563268" y="132024"/>
                    <a:pt x="563268" y="182555"/>
                  </a:cubicBezTo>
                  <a:lnTo>
                    <a:pt x="563268" y="182555"/>
                  </a:lnTo>
                  <a:cubicBezTo>
                    <a:pt x="563268" y="204362"/>
                    <a:pt x="555470" y="225465"/>
                    <a:pt x="541300" y="242036"/>
                  </a:cubicBezTo>
                  <a:moveTo>
                    <a:pt x="294938" y="58133"/>
                  </a:moveTo>
                  <a:cubicBezTo>
                    <a:pt x="308547" y="22844"/>
                    <a:pt x="342475" y="-436"/>
                    <a:pt x="380309" y="-436"/>
                  </a:cubicBezTo>
                  <a:cubicBezTo>
                    <a:pt x="430840" y="-436"/>
                    <a:pt x="471796" y="40537"/>
                    <a:pt x="471796" y="91068"/>
                  </a:cubicBezTo>
                </a:path>
              </a:pathLst>
            </a:custGeom>
            <a:noFill/>
            <a:ln w="1280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DA063F-DE82-1511-00F9-BF47E2BD9C2E}"/>
              </a:ext>
            </a:extLst>
          </p:cNvPr>
          <p:cNvSpPr/>
          <p:nvPr/>
        </p:nvSpPr>
        <p:spPr>
          <a:xfrm>
            <a:off x="7805411" y="3765804"/>
            <a:ext cx="230303" cy="230320"/>
          </a:xfrm>
          <a:custGeom>
            <a:avLst/>
            <a:gdLst>
              <a:gd name="connsiteX0" fmla="*/ 203926 w 230303"/>
              <a:gd name="connsiteY0" fmla="*/ 39884 h 230320"/>
              <a:gd name="connsiteX1" fmla="*/ 225125 w 230303"/>
              <a:gd name="connsiteY1" fmla="*/ 76581 h 230320"/>
              <a:gd name="connsiteX2" fmla="*/ 223764 w 230303"/>
              <a:gd name="connsiteY2" fmla="*/ 72707 h 230320"/>
              <a:gd name="connsiteX3" fmla="*/ 220322 w 230303"/>
              <a:gd name="connsiteY3" fmla="*/ 64813 h 230320"/>
              <a:gd name="connsiteX4" fmla="*/ 216302 w 230303"/>
              <a:gd name="connsiteY4" fmla="*/ 57208 h 230320"/>
              <a:gd name="connsiteX5" fmla="*/ 211723 w 230303"/>
              <a:gd name="connsiteY5" fmla="*/ 49907 h 230320"/>
              <a:gd name="connsiteX6" fmla="*/ 206599 w 230303"/>
              <a:gd name="connsiteY6" fmla="*/ 42990 h 230320"/>
              <a:gd name="connsiteX7" fmla="*/ 203926 w 230303"/>
              <a:gd name="connsiteY7" fmla="*/ 39884 h 230320"/>
              <a:gd name="connsiteX8" fmla="*/ 134293 w 230303"/>
              <a:gd name="connsiteY8" fmla="*/ 1025 h 230320"/>
              <a:gd name="connsiteX9" fmla="*/ 223523 w 230303"/>
              <a:gd name="connsiteY9" fmla="*/ 155581 h 230320"/>
              <a:gd name="connsiteX10" fmla="*/ 228839 w 230303"/>
              <a:gd name="connsiteY10" fmla="*/ 140401 h 230320"/>
              <a:gd name="connsiteX11" fmla="*/ 231721 w 230303"/>
              <a:gd name="connsiteY11" fmla="*/ 114784 h 230320"/>
              <a:gd name="connsiteX12" fmla="*/ 231401 w 230303"/>
              <a:gd name="connsiteY12" fmla="*/ 106170 h 230320"/>
              <a:gd name="connsiteX13" fmla="*/ 230440 w 230303"/>
              <a:gd name="connsiteY13" fmla="*/ 97620 h 230320"/>
              <a:gd name="connsiteX14" fmla="*/ 228839 w 230303"/>
              <a:gd name="connsiteY14" fmla="*/ 89150 h 230320"/>
              <a:gd name="connsiteX15" fmla="*/ 226613 w 230303"/>
              <a:gd name="connsiteY15" fmla="*/ 80840 h 230320"/>
              <a:gd name="connsiteX16" fmla="*/ 225125 w 230303"/>
              <a:gd name="connsiteY16" fmla="*/ 76581 h 230320"/>
              <a:gd name="connsiteX17" fmla="*/ 203926 w 230303"/>
              <a:gd name="connsiteY17" fmla="*/ 39884 h 230320"/>
              <a:gd name="connsiteX18" fmla="*/ 200980 w 230303"/>
              <a:gd name="connsiteY18" fmla="*/ 36457 h 230320"/>
              <a:gd name="connsiteX19" fmla="*/ 194896 w 230303"/>
              <a:gd name="connsiteY19" fmla="*/ 30373 h 230320"/>
              <a:gd name="connsiteX20" fmla="*/ 188363 w 230303"/>
              <a:gd name="connsiteY20" fmla="*/ 24753 h 230320"/>
              <a:gd name="connsiteX21" fmla="*/ 181431 w 230303"/>
              <a:gd name="connsiteY21" fmla="*/ 19630 h 230320"/>
              <a:gd name="connsiteX22" fmla="*/ 174145 w 230303"/>
              <a:gd name="connsiteY22" fmla="*/ 15050 h 230320"/>
              <a:gd name="connsiteX23" fmla="*/ 166540 w 230303"/>
              <a:gd name="connsiteY23" fmla="*/ 11032 h 230320"/>
              <a:gd name="connsiteX24" fmla="*/ 158646 w 230303"/>
              <a:gd name="connsiteY24" fmla="*/ 7589 h 230320"/>
              <a:gd name="connsiteX25" fmla="*/ 150513 w 230303"/>
              <a:gd name="connsiteY25" fmla="*/ 4740 h 230320"/>
              <a:gd name="connsiteX26" fmla="*/ 142203 w 230303"/>
              <a:gd name="connsiteY26" fmla="*/ 2514 h 230320"/>
              <a:gd name="connsiteX27" fmla="*/ 134293 w 230303"/>
              <a:gd name="connsiteY27" fmla="*/ 1025 h 230320"/>
              <a:gd name="connsiteX28" fmla="*/ 88454 w 230303"/>
              <a:gd name="connsiteY28" fmla="*/ 3378 h 230320"/>
              <a:gd name="connsiteX29" fmla="*/ 198754 w 230303"/>
              <a:gd name="connsiteY29" fmla="*/ 194423 h 230320"/>
              <a:gd name="connsiteX30" fmla="*/ 206599 w 230303"/>
              <a:gd name="connsiteY30" fmla="*/ 186578 h 230320"/>
              <a:gd name="connsiteX31" fmla="*/ 220322 w 230303"/>
              <a:gd name="connsiteY31" fmla="*/ 164738 h 230320"/>
              <a:gd name="connsiteX32" fmla="*/ 223523 w 230303"/>
              <a:gd name="connsiteY32" fmla="*/ 155581 h 230320"/>
              <a:gd name="connsiteX33" fmla="*/ 134293 w 230303"/>
              <a:gd name="connsiteY33" fmla="*/ 1025 h 230320"/>
              <a:gd name="connsiteX34" fmla="*/ 133733 w 230303"/>
              <a:gd name="connsiteY34" fmla="*/ 913 h 230320"/>
              <a:gd name="connsiteX35" fmla="*/ 125183 w 230303"/>
              <a:gd name="connsiteY35" fmla="*/ -64 h 230320"/>
              <a:gd name="connsiteX36" fmla="*/ 116569 w 230303"/>
              <a:gd name="connsiteY36" fmla="*/ -384 h 230320"/>
              <a:gd name="connsiteX37" fmla="*/ 90952 w 230303"/>
              <a:gd name="connsiteY37" fmla="*/ 2514 h 230320"/>
              <a:gd name="connsiteX38" fmla="*/ 88454 w 230303"/>
              <a:gd name="connsiteY38" fmla="*/ 3378 h 230320"/>
              <a:gd name="connsiteX39" fmla="*/ 51244 w 230303"/>
              <a:gd name="connsiteY39" fmla="*/ 20687 h 230320"/>
              <a:gd name="connsiteX40" fmla="*/ 165643 w 230303"/>
              <a:gd name="connsiteY40" fmla="*/ 218840 h 230320"/>
              <a:gd name="connsiteX41" fmla="*/ 166540 w 230303"/>
              <a:gd name="connsiteY41" fmla="*/ 218536 h 230320"/>
              <a:gd name="connsiteX42" fmla="*/ 188363 w 230303"/>
              <a:gd name="connsiteY42" fmla="*/ 204814 h 230320"/>
              <a:gd name="connsiteX43" fmla="*/ 198754 w 230303"/>
              <a:gd name="connsiteY43" fmla="*/ 194423 h 230320"/>
              <a:gd name="connsiteX44" fmla="*/ 88454 w 230303"/>
              <a:gd name="connsiteY44" fmla="*/ 3378 h 230320"/>
              <a:gd name="connsiteX45" fmla="*/ 66614 w 230303"/>
              <a:gd name="connsiteY45" fmla="*/ 11032 h 230320"/>
              <a:gd name="connsiteX46" fmla="*/ 51244 w 230303"/>
              <a:gd name="connsiteY46" fmla="*/ 20687 h 230320"/>
              <a:gd name="connsiteX47" fmla="*/ 21527 w 230303"/>
              <a:gd name="connsiteY47" fmla="*/ 50964 h 230320"/>
              <a:gd name="connsiteX48" fmla="*/ 124351 w 230303"/>
              <a:gd name="connsiteY48" fmla="*/ 229056 h 230320"/>
              <a:gd name="connsiteX49" fmla="*/ 142187 w 230303"/>
              <a:gd name="connsiteY49" fmla="*/ 227054 h 230320"/>
              <a:gd name="connsiteX50" fmla="*/ 165643 w 230303"/>
              <a:gd name="connsiteY50" fmla="*/ 218840 h 230320"/>
              <a:gd name="connsiteX51" fmla="*/ 51244 w 230303"/>
              <a:gd name="connsiteY51" fmla="*/ 20687 h 230320"/>
              <a:gd name="connsiteX52" fmla="*/ 44775 w 230303"/>
              <a:gd name="connsiteY52" fmla="*/ 24753 h 230320"/>
              <a:gd name="connsiteX53" fmla="*/ 26539 w 230303"/>
              <a:gd name="connsiteY53" fmla="*/ 42990 h 230320"/>
              <a:gd name="connsiteX54" fmla="*/ 21527 w 230303"/>
              <a:gd name="connsiteY54" fmla="*/ 50964 h 230320"/>
              <a:gd name="connsiteX55" fmla="*/ 3003 w 230303"/>
              <a:gd name="connsiteY55" fmla="*/ 100662 h 230320"/>
              <a:gd name="connsiteX56" fmla="*/ 72187 w 230303"/>
              <a:gd name="connsiteY56" fmla="*/ 220489 h 230320"/>
              <a:gd name="connsiteX57" fmla="*/ 90952 w 230303"/>
              <a:gd name="connsiteY57" fmla="*/ 227054 h 230320"/>
              <a:gd name="connsiteX58" fmla="*/ 116569 w 230303"/>
              <a:gd name="connsiteY58" fmla="*/ 229936 h 230320"/>
              <a:gd name="connsiteX59" fmla="*/ 124351 w 230303"/>
              <a:gd name="connsiteY59" fmla="*/ 229056 h 230320"/>
              <a:gd name="connsiteX60" fmla="*/ 21527 w 230303"/>
              <a:gd name="connsiteY60" fmla="*/ 50964 h 230320"/>
              <a:gd name="connsiteX61" fmla="*/ 12817 w 230303"/>
              <a:gd name="connsiteY61" fmla="*/ 64813 h 230320"/>
              <a:gd name="connsiteX62" fmla="*/ 4300 w 230303"/>
              <a:gd name="connsiteY62" fmla="*/ 89150 h 230320"/>
              <a:gd name="connsiteX63" fmla="*/ 3003 w 230303"/>
              <a:gd name="connsiteY63" fmla="*/ 100662 h 230320"/>
              <a:gd name="connsiteX64" fmla="*/ 3003 w 230303"/>
              <a:gd name="connsiteY64" fmla="*/ 100662 h 230320"/>
              <a:gd name="connsiteX65" fmla="*/ 1418 w 230303"/>
              <a:gd name="connsiteY65" fmla="*/ 114784 h 230320"/>
              <a:gd name="connsiteX66" fmla="*/ 4300 w 230303"/>
              <a:gd name="connsiteY66" fmla="*/ 140401 h 230320"/>
              <a:gd name="connsiteX67" fmla="*/ 12817 w 230303"/>
              <a:gd name="connsiteY67" fmla="*/ 164738 h 230320"/>
              <a:gd name="connsiteX68" fmla="*/ 26539 w 230303"/>
              <a:gd name="connsiteY68" fmla="*/ 186578 h 230320"/>
              <a:gd name="connsiteX69" fmla="*/ 44775 w 230303"/>
              <a:gd name="connsiteY69" fmla="*/ 204814 h 230320"/>
              <a:gd name="connsiteX70" fmla="*/ 66599 w 230303"/>
              <a:gd name="connsiteY70" fmla="*/ 218536 h 230320"/>
              <a:gd name="connsiteX71" fmla="*/ 72187 w 230303"/>
              <a:gd name="connsiteY71" fmla="*/ 220489 h 23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30303" h="230320">
                <a:moveTo>
                  <a:pt x="203926" y="39884"/>
                </a:moveTo>
                <a:lnTo>
                  <a:pt x="225125" y="76581"/>
                </a:lnTo>
                <a:cubicBezTo>
                  <a:pt x="224692" y="75285"/>
                  <a:pt x="224245" y="73987"/>
                  <a:pt x="223764" y="72707"/>
                </a:cubicBezTo>
                <a:cubicBezTo>
                  <a:pt x="222723" y="70033"/>
                  <a:pt x="221571" y="67407"/>
                  <a:pt x="220322" y="64813"/>
                </a:cubicBezTo>
                <a:cubicBezTo>
                  <a:pt x="219073" y="62236"/>
                  <a:pt x="217727" y="59690"/>
                  <a:pt x="216302" y="57208"/>
                </a:cubicBezTo>
                <a:cubicBezTo>
                  <a:pt x="214862" y="54710"/>
                  <a:pt x="213340" y="52276"/>
                  <a:pt x="211723" y="49907"/>
                </a:cubicBezTo>
                <a:cubicBezTo>
                  <a:pt x="210107" y="47537"/>
                  <a:pt x="208393" y="45232"/>
                  <a:pt x="206599" y="42990"/>
                </a:cubicBezTo>
                <a:cubicBezTo>
                  <a:pt x="205736" y="41933"/>
                  <a:pt x="204838" y="40909"/>
                  <a:pt x="203926" y="39884"/>
                </a:cubicBezTo>
                <a:close/>
                <a:moveTo>
                  <a:pt x="134293" y="1025"/>
                </a:moveTo>
                <a:lnTo>
                  <a:pt x="223523" y="155581"/>
                </a:lnTo>
                <a:cubicBezTo>
                  <a:pt x="225653" y="150649"/>
                  <a:pt x="227415" y="145589"/>
                  <a:pt x="228839" y="140401"/>
                </a:cubicBezTo>
                <a:cubicBezTo>
                  <a:pt x="230761" y="131996"/>
                  <a:pt x="231721" y="123398"/>
                  <a:pt x="231721" y="114784"/>
                </a:cubicBezTo>
                <a:cubicBezTo>
                  <a:pt x="231721" y="111918"/>
                  <a:pt x="231609" y="109036"/>
                  <a:pt x="231401" y="106170"/>
                </a:cubicBezTo>
                <a:cubicBezTo>
                  <a:pt x="231193" y="103320"/>
                  <a:pt x="230873" y="100454"/>
                  <a:pt x="230440" y="97620"/>
                </a:cubicBezTo>
                <a:cubicBezTo>
                  <a:pt x="230008" y="94770"/>
                  <a:pt x="229480" y="91952"/>
                  <a:pt x="228839" y="89150"/>
                </a:cubicBezTo>
                <a:cubicBezTo>
                  <a:pt x="228198" y="86348"/>
                  <a:pt x="227446" y="83579"/>
                  <a:pt x="226613" y="80840"/>
                </a:cubicBezTo>
                <a:cubicBezTo>
                  <a:pt x="226134" y="79399"/>
                  <a:pt x="225637" y="77991"/>
                  <a:pt x="225125" y="76581"/>
                </a:cubicBezTo>
                <a:lnTo>
                  <a:pt x="203926" y="39884"/>
                </a:lnTo>
                <a:cubicBezTo>
                  <a:pt x="202965" y="38731"/>
                  <a:pt x="201989" y="37578"/>
                  <a:pt x="200980" y="36457"/>
                </a:cubicBezTo>
                <a:cubicBezTo>
                  <a:pt x="199027" y="34344"/>
                  <a:pt x="196993" y="32327"/>
                  <a:pt x="194896" y="30373"/>
                </a:cubicBezTo>
                <a:cubicBezTo>
                  <a:pt x="192782" y="28420"/>
                  <a:pt x="190605" y="26547"/>
                  <a:pt x="188363" y="24753"/>
                </a:cubicBezTo>
                <a:cubicBezTo>
                  <a:pt x="186121" y="22960"/>
                  <a:pt x="183816" y="21247"/>
                  <a:pt x="181431" y="19630"/>
                </a:cubicBezTo>
                <a:cubicBezTo>
                  <a:pt x="179061" y="18012"/>
                  <a:pt x="176627" y="16491"/>
                  <a:pt x="174145" y="15050"/>
                </a:cubicBezTo>
                <a:cubicBezTo>
                  <a:pt x="171664" y="13626"/>
                  <a:pt x="169118" y="12280"/>
                  <a:pt x="166540" y="11032"/>
                </a:cubicBezTo>
                <a:cubicBezTo>
                  <a:pt x="163946" y="9783"/>
                  <a:pt x="161321" y="8630"/>
                  <a:pt x="158646" y="7589"/>
                </a:cubicBezTo>
                <a:cubicBezTo>
                  <a:pt x="155972" y="6533"/>
                  <a:pt x="153251" y="5588"/>
                  <a:pt x="150513" y="4740"/>
                </a:cubicBezTo>
                <a:cubicBezTo>
                  <a:pt x="147775" y="3891"/>
                  <a:pt x="144989" y="3154"/>
                  <a:pt x="142203" y="2514"/>
                </a:cubicBezTo>
                <a:cubicBezTo>
                  <a:pt x="139577" y="1922"/>
                  <a:pt x="136936" y="1425"/>
                  <a:pt x="134293" y="1025"/>
                </a:cubicBezTo>
                <a:close/>
                <a:moveTo>
                  <a:pt x="88454" y="3378"/>
                </a:moveTo>
                <a:lnTo>
                  <a:pt x="198754" y="194423"/>
                </a:lnTo>
                <a:cubicBezTo>
                  <a:pt x="201492" y="191942"/>
                  <a:pt x="204118" y="189316"/>
                  <a:pt x="206599" y="186578"/>
                </a:cubicBezTo>
                <a:cubicBezTo>
                  <a:pt x="211979" y="179837"/>
                  <a:pt x="216575" y="172520"/>
                  <a:pt x="220322" y="164738"/>
                </a:cubicBezTo>
                <a:cubicBezTo>
                  <a:pt x="221522" y="161744"/>
                  <a:pt x="222595" y="158686"/>
                  <a:pt x="223523" y="155581"/>
                </a:cubicBezTo>
                <a:lnTo>
                  <a:pt x="134293" y="1025"/>
                </a:lnTo>
                <a:cubicBezTo>
                  <a:pt x="134102" y="977"/>
                  <a:pt x="133909" y="945"/>
                  <a:pt x="133733" y="913"/>
                </a:cubicBezTo>
                <a:cubicBezTo>
                  <a:pt x="130899" y="480"/>
                  <a:pt x="128033" y="160"/>
                  <a:pt x="125183" y="-64"/>
                </a:cubicBezTo>
                <a:cubicBezTo>
                  <a:pt x="122317" y="-272"/>
                  <a:pt x="119435" y="-384"/>
                  <a:pt x="116569" y="-384"/>
                </a:cubicBezTo>
                <a:cubicBezTo>
                  <a:pt x="107956" y="-384"/>
                  <a:pt x="99357" y="593"/>
                  <a:pt x="90952" y="2514"/>
                </a:cubicBezTo>
                <a:cubicBezTo>
                  <a:pt x="90119" y="2786"/>
                  <a:pt x="89286" y="3074"/>
                  <a:pt x="88454" y="3378"/>
                </a:cubicBezTo>
                <a:close/>
                <a:moveTo>
                  <a:pt x="51244" y="20687"/>
                </a:moveTo>
                <a:lnTo>
                  <a:pt x="165643" y="218840"/>
                </a:lnTo>
                <a:cubicBezTo>
                  <a:pt x="165947" y="218744"/>
                  <a:pt x="166235" y="218632"/>
                  <a:pt x="166540" y="218536"/>
                </a:cubicBezTo>
                <a:cubicBezTo>
                  <a:pt x="174305" y="214790"/>
                  <a:pt x="181622" y="210194"/>
                  <a:pt x="188363" y="204814"/>
                </a:cubicBezTo>
                <a:cubicBezTo>
                  <a:pt x="192045" y="201580"/>
                  <a:pt x="195520" y="198105"/>
                  <a:pt x="198754" y="194423"/>
                </a:cubicBezTo>
                <a:lnTo>
                  <a:pt x="88454" y="3378"/>
                </a:lnTo>
                <a:cubicBezTo>
                  <a:pt x="80928" y="5188"/>
                  <a:pt x="73611" y="7749"/>
                  <a:pt x="66614" y="11032"/>
                </a:cubicBezTo>
                <a:cubicBezTo>
                  <a:pt x="61235" y="13834"/>
                  <a:pt x="56095" y="17068"/>
                  <a:pt x="51244" y="20687"/>
                </a:cubicBezTo>
                <a:close/>
                <a:moveTo>
                  <a:pt x="21527" y="50964"/>
                </a:moveTo>
                <a:lnTo>
                  <a:pt x="124351" y="229056"/>
                </a:lnTo>
                <a:cubicBezTo>
                  <a:pt x="130338" y="228863"/>
                  <a:pt x="136311" y="228191"/>
                  <a:pt x="142187" y="227054"/>
                </a:cubicBezTo>
                <a:cubicBezTo>
                  <a:pt x="150289" y="225164"/>
                  <a:pt x="158150" y="222410"/>
                  <a:pt x="165643" y="218840"/>
                </a:cubicBezTo>
                <a:lnTo>
                  <a:pt x="51244" y="20687"/>
                </a:lnTo>
                <a:cubicBezTo>
                  <a:pt x="49035" y="21967"/>
                  <a:pt x="46889" y="23328"/>
                  <a:pt x="44775" y="24753"/>
                </a:cubicBezTo>
                <a:cubicBezTo>
                  <a:pt x="38035" y="30133"/>
                  <a:pt x="31918" y="36249"/>
                  <a:pt x="26539" y="42990"/>
                </a:cubicBezTo>
                <a:cubicBezTo>
                  <a:pt x="24761" y="45584"/>
                  <a:pt x="23080" y="48241"/>
                  <a:pt x="21527" y="50964"/>
                </a:cubicBezTo>
                <a:close/>
                <a:moveTo>
                  <a:pt x="3003" y="100662"/>
                </a:moveTo>
                <a:lnTo>
                  <a:pt x="72187" y="220489"/>
                </a:lnTo>
                <a:cubicBezTo>
                  <a:pt x="78239" y="223212"/>
                  <a:pt x="84515" y="225405"/>
                  <a:pt x="90952" y="227054"/>
                </a:cubicBezTo>
                <a:cubicBezTo>
                  <a:pt x="99357" y="228975"/>
                  <a:pt x="107956" y="229936"/>
                  <a:pt x="116569" y="229936"/>
                </a:cubicBezTo>
                <a:cubicBezTo>
                  <a:pt x="119163" y="229728"/>
                  <a:pt x="121757" y="229440"/>
                  <a:pt x="124351" y="229056"/>
                </a:cubicBezTo>
                <a:lnTo>
                  <a:pt x="21527" y="50964"/>
                </a:lnTo>
                <a:cubicBezTo>
                  <a:pt x="18293" y="55367"/>
                  <a:pt x="15395" y="59994"/>
                  <a:pt x="12817" y="64813"/>
                </a:cubicBezTo>
                <a:cubicBezTo>
                  <a:pt x="9071" y="72579"/>
                  <a:pt x="6221" y="80744"/>
                  <a:pt x="4300" y="89150"/>
                </a:cubicBezTo>
                <a:cubicBezTo>
                  <a:pt x="3675" y="92961"/>
                  <a:pt x="3242" y="96804"/>
                  <a:pt x="3003" y="100662"/>
                </a:cubicBezTo>
                <a:close/>
                <a:moveTo>
                  <a:pt x="3003" y="100662"/>
                </a:moveTo>
                <a:cubicBezTo>
                  <a:pt x="2186" y="105338"/>
                  <a:pt x="1657" y="110044"/>
                  <a:pt x="1418" y="114784"/>
                </a:cubicBezTo>
                <a:cubicBezTo>
                  <a:pt x="1418" y="123398"/>
                  <a:pt x="2378" y="131996"/>
                  <a:pt x="4300" y="140401"/>
                </a:cubicBezTo>
                <a:cubicBezTo>
                  <a:pt x="6221" y="148807"/>
                  <a:pt x="9071" y="156973"/>
                  <a:pt x="12817" y="164738"/>
                </a:cubicBezTo>
                <a:cubicBezTo>
                  <a:pt x="16564" y="172520"/>
                  <a:pt x="21159" y="179837"/>
                  <a:pt x="26539" y="186578"/>
                </a:cubicBezTo>
                <a:cubicBezTo>
                  <a:pt x="31918" y="193319"/>
                  <a:pt x="38035" y="199434"/>
                  <a:pt x="44775" y="204814"/>
                </a:cubicBezTo>
                <a:cubicBezTo>
                  <a:pt x="51516" y="210194"/>
                  <a:pt x="58834" y="214790"/>
                  <a:pt x="66599" y="218536"/>
                </a:cubicBezTo>
                <a:cubicBezTo>
                  <a:pt x="68456" y="219225"/>
                  <a:pt x="70313" y="219881"/>
                  <a:pt x="72187" y="220489"/>
                </a:cubicBezTo>
                <a:close/>
              </a:path>
            </a:pathLst>
          </a:custGeom>
          <a:noFill/>
          <a:ln w="1554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20" name="Graphic 2">
            <a:extLst>
              <a:ext uri="{FF2B5EF4-FFF2-40B4-BE49-F238E27FC236}">
                <a16:creationId xmlns:a16="http://schemas.microsoft.com/office/drawing/2014/main" id="{E9D826C9-DEB2-F8B5-7694-862AA75A53C6}"/>
              </a:ext>
            </a:extLst>
          </p:cNvPr>
          <p:cNvGrpSpPr/>
          <p:nvPr/>
        </p:nvGrpSpPr>
        <p:grpSpPr>
          <a:xfrm>
            <a:off x="2993408" y="4383840"/>
            <a:ext cx="3942921" cy="886256"/>
            <a:chOff x="1965572" y="3035985"/>
            <a:chExt cx="5348888" cy="1073433"/>
          </a:xfrm>
          <a:noFill/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521EFE-4875-797D-5D49-DC0589968BE3}"/>
                </a:ext>
              </a:extLst>
            </p:cNvPr>
            <p:cNvSpPr/>
            <p:nvPr/>
          </p:nvSpPr>
          <p:spPr>
            <a:xfrm>
              <a:off x="1965572" y="3035987"/>
              <a:ext cx="829766" cy="1073429"/>
            </a:xfrm>
            <a:custGeom>
              <a:avLst/>
              <a:gdLst>
                <a:gd name="connsiteX0" fmla="*/ 622727 w 829766"/>
                <a:gd name="connsiteY0" fmla="*/ 1073705 h 1073429"/>
                <a:gd name="connsiteX1" fmla="*/ 207847 w 829766"/>
                <a:gd name="connsiteY1" fmla="*/ 1073705 h 1073429"/>
                <a:gd name="connsiteX2" fmla="*/ 406 w 829766"/>
                <a:gd name="connsiteY2" fmla="*/ 536988 h 1073429"/>
                <a:gd name="connsiteX3" fmla="*/ 207847 w 829766"/>
                <a:gd name="connsiteY3" fmla="*/ 275 h 1073429"/>
                <a:gd name="connsiteX4" fmla="*/ 622727 w 829766"/>
                <a:gd name="connsiteY4" fmla="*/ 275 h 1073429"/>
                <a:gd name="connsiteX5" fmla="*/ 830173 w 829766"/>
                <a:gd name="connsiteY5" fmla="*/ 536988 h 107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766" h="1073429">
                  <a:moveTo>
                    <a:pt x="622727" y="1073705"/>
                  </a:moveTo>
                  <a:lnTo>
                    <a:pt x="207847" y="1073705"/>
                  </a:lnTo>
                  <a:lnTo>
                    <a:pt x="406" y="536988"/>
                  </a:lnTo>
                  <a:lnTo>
                    <a:pt x="207847" y="275"/>
                  </a:lnTo>
                  <a:lnTo>
                    <a:pt x="622727" y="275"/>
                  </a:lnTo>
                  <a:lnTo>
                    <a:pt x="830173" y="536988"/>
                  </a:lnTo>
                  <a:close/>
                </a:path>
              </a:pathLst>
            </a:custGeom>
            <a:noFill/>
            <a:ln w="2450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BB9FA9B-4016-02CF-CDF4-A1048B82C3F3}"/>
                </a:ext>
              </a:extLst>
            </p:cNvPr>
            <p:cNvSpPr/>
            <p:nvPr/>
          </p:nvSpPr>
          <p:spPr>
            <a:xfrm>
              <a:off x="1965574" y="3035985"/>
              <a:ext cx="5348885" cy="1073433"/>
            </a:xfrm>
            <a:custGeom>
              <a:avLst/>
              <a:gdLst>
                <a:gd name="connsiteX0" fmla="*/ 208185 w 5348885"/>
                <a:gd name="connsiteY0" fmla="*/ -401 h 1073433"/>
                <a:gd name="connsiteX1" fmla="*/ 745 w 5348885"/>
                <a:gd name="connsiteY1" fmla="*/ 536308 h 1073433"/>
                <a:gd name="connsiteX2" fmla="*/ 208185 w 5348885"/>
                <a:gd name="connsiteY2" fmla="*/ 1073033 h 1073433"/>
                <a:gd name="connsiteX3" fmla="*/ 326748 w 5348885"/>
                <a:gd name="connsiteY3" fmla="*/ 1073033 h 1073433"/>
                <a:gd name="connsiteX4" fmla="*/ 623066 w 5348885"/>
                <a:gd name="connsiteY4" fmla="*/ 1073033 h 1073433"/>
                <a:gd name="connsiteX5" fmla="*/ 4727311 w 5348885"/>
                <a:gd name="connsiteY5" fmla="*/ 1073033 h 1073433"/>
                <a:gd name="connsiteX6" fmla="*/ 5023629 w 5348885"/>
                <a:gd name="connsiteY6" fmla="*/ 1073033 h 1073433"/>
                <a:gd name="connsiteX7" fmla="*/ 5142191 w 5348885"/>
                <a:gd name="connsiteY7" fmla="*/ 1073033 h 1073433"/>
                <a:gd name="connsiteX8" fmla="*/ 5349631 w 5348885"/>
                <a:gd name="connsiteY8" fmla="*/ 536308 h 1073433"/>
                <a:gd name="connsiteX9" fmla="*/ 5142191 w 5348885"/>
                <a:gd name="connsiteY9" fmla="*/ -401 h 1073433"/>
                <a:gd name="connsiteX10" fmla="*/ 5023629 w 5348885"/>
                <a:gd name="connsiteY10" fmla="*/ -401 h 1073433"/>
                <a:gd name="connsiteX11" fmla="*/ 4727311 w 5348885"/>
                <a:gd name="connsiteY11" fmla="*/ -401 h 1073433"/>
                <a:gd name="connsiteX12" fmla="*/ 623066 w 5348885"/>
                <a:gd name="connsiteY12" fmla="*/ -401 h 1073433"/>
                <a:gd name="connsiteX13" fmla="*/ 326748 w 5348885"/>
                <a:gd name="connsiteY13" fmla="*/ -401 h 107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8885" h="1073433">
                  <a:moveTo>
                    <a:pt x="208185" y="-401"/>
                  </a:moveTo>
                  <a:lnTo>
                    <a:pt x="745" y="536308"/>
                  </a:lnTo>
                  <a:lnTo>
                    <a:pt x="208185" y="1073033"/>
                  </a:lnTo>
                  <a:lnTo>
                    <a:pt x="326748" y="1073033"/>
                  </a:lnTo>
                  <a:lnTo>
                    <a:pt x="623066" y="1073033"/>
                  </a:lnTo>
                  <a:lnTo>
                    <a:pt x="4727311" y="1073033"/>
                  </a:lnTo>
                  <a:lnTo>
                    <a:pt x="5023629" y="1073033"/>
                  </a:lnTo>
                  <a:lnTo>
                    <a:pt x="5142191" y="1073033"/>
                  </a:lnTo>
                  <a:lnTo>
                    <a:pt x="5349631" y="536308"/>
                  </a:lnTo>
                  <a:lnTo>
                    <a:pt x="5142191" y="-401"/>
                  </a:lnTo>
                  <a:lnTo>
                    <a:pt x="5023629" y="-401"/>
                  </a:lnTo>
                  <a:lnTo>
                    <a:pt x="4727311" y="-401"/>
                  </a:lnTo>
                  <a:lnTo>
                    <a:pt x="623066" y="-401"/>
                  </a:lnTo>
                  <a:lnTo>
                    <a:pt x="326748" y="-401"/>
                  </a:lnTo>
                  <a:close/>
                </a:path>
              </a:pathLst>
            </a:custGeom>
            <a:noFill/>
            <a:ln w="2401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98B36FB-A587-8AB1-A51B-AB0FD5E4405F}"/>
                </a:ext>
              </a:extLst>
            </p:cNvPr>
            <p:cNvSpPr/>
            <p:nvPr/>
          </p:nvSpPr>
          <p:spPr>
            <a:xfrm>
              <a:off x="2243924" y="3389226"/>
              <a:ext cx="273061" cy="366933"/>
            </a:xfrm>
            <a:custGeom>
              <a:avLst/>
              <a:gdLst>
                <a:gd name="connsiteX0" fmla="*/ 273414 w 273061"/>
                <a:gd name="connsiteY0" fmla="*/ 183067 h 366933"/>
                <a:gd name="connsiteX1" fmla="*/ 136883 w 273061"/>
                <a:gd name="connsiteY1" fmla="*/ 366533 h 366933"/>
                <a:gd name="connsiteX2" fmla="*/ 352 w 273061"/>
                <a:gd name="connsiteY2" fmla="*/ 183067 h 366933"/>
                <a:gd name="connsiteX3" fmla="*/ 136883 w 273061"/>
                <a:gd name="connsiteY3" fmla="*/ -400 h 366933"/>
                <a:gd name="connsiteX4" fmla="*/ 273414 w 273061"/>
                <a:gd name="connsiteY4" fmla="*/ 183067 h 36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061" h="366933">
                  <a:moveTo>
                    <a:pt x="273414" y="183067"/>
                  </a:moveTo>
                  <a:cubicBezTo>
                    <a:pt x="273414" y="284393"/>
                    <a:pt x="212287" y="366533"/>
                    <a:pt x="136883" y="366533"/>
                  </a:cubicBezTo>
                  <a:cubicBezTo>
                    <a:pt x="61479" y="366533"/>
                    <a:pt x="352" y="284392"/>
                    <a:pt x="352" y="183067"/>
                  </a:cubicBezTo>
                  <a:cubicBezTo>
                    <a:pt x="352" y="81740"/>
                    <a:pt x="61479" y="-400"/>
                    <a:pt x="136883" y="-400"/>
                  </a:cubicBezTo>
                  <a:cubicBezTo>
                    <a:pt x="212287" y="-400"/>
                    <a:pt x="273414" y="81741"/>
                    <a:pt x="273414" y="183067"/>
                  </a:cubicBezTo>
                  <a:close/>
                </a:path>
              </a:pathLst>
            </a:custGeom>
            <a:noFill/>
            <a:ln w="2401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id="{F4198E43-AAC5-33C9-6370-E24EA24E849B}"/>
                </a:ext>
              </a:extLst>
            </p:cNvPr>
            <p:cNvGrpSpPr/>
            <p:nvPr/>
          </p:nvGrpSpPr>
          <p:grpSpPr>
            <a:xfrm>
              <a:off x="2733065" y="3092895"/>
              <a:ext cx="4436853" cy="439497"/>
              <a:chOff x="2733065" y="3092895"/>
              <a:chExt cx="4436853" cy="439497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3A89FC2-CE87-131D-B19D-3E23D61277C2}"/>
                  </a:ext>
                </a:extLst>
              </p:cNvPr>
              <p:cNvSpPr/>
              <p:nvPr/>
            </p:nvSpPr>
            <p:spPr>
              <a:xfrm>
                <a:off x="2733065" y="3092895"/>
                <a:ext cx="1133233" cy="439497"/>
              </a:xfrm>
              <a:custGeom>
                <a:avLst/>
                <a:gdLst>
                  <a:gd name="connsiteX0" fmla="*/ 858609 w 1133233"/>
                  <a:gd name="connsiteY0" fmla="*/ 5766 h 439497"/>
                  <a:gd name="connsiteX1" fmla="*/ 1026249 w 1133233"/>
                  <a:gd name="connsiteY1" fmla="*/ 439509 h 439497"/>
                  <a:gd name="connsiteX2" fmla="*/ 801162 w 1133233"/>
                  <a:gd name="connsiteY2" fmla="*/ 5766 h 439497"/>
                  <a:gd name="connsiteX3" fmla="*/ 968810 w 1133233"/>
                  <a:gd name="connsiteY3" fmla="*/ 439509 h 439497"/>
                  <a:gd name="connsiteX4" fmla="*/ 743715 w 1133233"/>
                  <a:gd name="connsiteY4" fmla="*/ 5766 h 439497"/>
                  <a:gd name="connsiteX5" fmla="*/ 911363 w 1133233"/>
                  <a:gd name="connsiteY5" fmla="*/ 439509 h 439497"/>
                  <a:gd name="connsiteX6" fmla="*/ 916056 w 1133233"/>
                  <a:gd name="connsiteY6" fmla="*/ 5766 h 439497"/>
                  <a:gd name="connsiteX7" fmla="*/ 1083696 w 1133233"/>
                  <a:gd name="connsiteY7" fmla="*/ 439509 h 439497"/>
                  <a:gd name="connsiteX8" fmla="*/ 686276 w 1133233"/>
                  <a:gd name="connsiteY8" fmla="*/ 5766 h 439497"/>
                  <a:gd name="connsiteX9" fmla="*/ 853916 w 1133233"/>
                  <a:gd name="connsiteY9" fmla="*/ 439509 h 439497"/>
                  <a:gd name="connsiteX10" fmla="*/ 628829 w 1133233"/>
                  <a:gd name="connsiteY10" fmla="*/ 5766 h 439497"/>
                  <a:gd name="connsiteX11" fmla="*/ 796477 w 1133233"/>
                  <a:gd name="connsiteY11" fmla="*/ 439509 h 439497"/>
                  <a:gd name="connsiteX12" fmla="*/ 571382 w 1133233"/>
                  <a:gd name="connsiteY12" fmla="*/ 5766 h 439497"/>
                  <a:gd name="connsiteX13" fmla="*/ 739030 w 1133233"/>
                  <a:gd name="connsiteY13" fmla="*/ 439509 h 439497"/>
                  <a:gd name="connsiteX14" fmla="*/ 513944 w 1133233"/>
                  <a:gd name="connsiteY14" fmla="*/ 5766 h 439497"/>
                  <a:gd name="connsiteX15" fmla="*/ 681583 w 1133233"/>
                  <a:gd name="connsiteY15" fmla="*/ 439509 h 439497"/>
                  <a:gd name="connsiteX16" fmla="*/ 456496 w 1133233"/>
                  <a:gd name="connsiteY16" fmla="*/ 5766 h 439497"/>
                  <a:gd name="connsiteX17" fmla="*/ 624144 w 1133233"/>
                  <a:gd name="connsiteY17" fmla="*/ 439509 h 439497"/>
                  <a:gd name="connsiteX18" fmla="*/ 399049 w 1133233"/>
                  <a:gd name="connsiteY18" fmla="*/ 5766 h 439497"/>
                  <a:gd name="connsiteX19" fmla="*/ 566698 w 1133233"/>
                  <a:gd name="connsiteY19" fmla="*/ 439509 h 439497"/>
                  <a:gd name="connsiteX20" fmla="*/ 341611 w 1133233"/>
                  <a:gd name="connsiteY20" fmla="*/ 5766 h 439497"/>
                  <a:gd name="connsiteX21" fmla="*/ 509250 w 1133233"/>
                  <a:gd name="connsiteY21" fmla="*/ 439509 h 439497"/>
                  <a:gd name="connsiteX22" fmla="*/ 284164 w 1133233"/>
                  <a:gd name="connsiteY22" fmla="*/ 5766 h 439497"/>
                  <a:gd name="connsiteX23" fmla="*/ 451812 w 1133233"/>
                  <a:gd name="connsiteY23" fmla="*/ 439509 h 439497"/>
                  <a:gd name="connsiteX24" fmla="*/ 226716 w 1133233"/>
                  <a:gd name="connsiteY24" fmla="*/ 5766 h 439497"/>
                  <a:gd name="connsiteX25" fmla="*/ 394365 w 1133233"/>
                  <a:gd name="connsiteY25" fmla="*/ 439509 h 439497"/>
                  <a:gd name="connsiteX26" fmla="*/ 169278 w 1133233"/>
                  <a:gd name="connsiteY26" fmla="*/ 5766 h 439497"/>
                  <a:gd name="connsiteX27" fmla="*/ 336917 w 1133233"/>
                  <a:gd name="connsiteY27" fmla="*/ 439509 h 439497"/>
                  <a:gd name="connsiteX28" fmla="*/ 111831 w 1133233"/>
                  <a:gd name="connsiteY28" fmla="*/ 5766 h 439497"/>
                  <a:gd name="connsiteX29" fmla="*/ 279470 w 1133233"/>
                  <a:gd name="connsiteY29" fmla="*/ 439509 h 439497"/>
                  <a:gd name="connsiteX30" fmla="*/ 54384 w 1133233"/>
                  <a:gd name="connsiteY30" fmla="*/ 5766 h 439497"/>
                  <a:gd name="connsiteX31" fmla="*/ 222032 w 1133233"/>
                  <a:gd name="connsiteY31" fmla="*/ 439509 h 439497"/>
                  <a:gd name="connsiteX32" fmla="*/ 492 w 1133233"/>
                  <a:gd name="connsiteY32" fmla="*/ 12 h 439497"/>
                  <a:gd name="connsiteX33" fmla="*/ 168141 w 1133233"/>
                  <a:gd name="connsiteY33" fmla="*/ 433755 h 439497"/>
                  <a:gd name="connsiteX34" fmla="*/ 1133726 w 1133233"/>
                  <a:gd name="connsiteY34" fmla="*/ 433755 h 439497"/>
                  <a:gd name="connsiteX35" fmla="*/ 966086 w 1133233"/>
                  <a:gd name="connsiteY35" fmla="*/ 12 h 43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33233" h="439497">
                    <a:moveTo>
                      <a:pt x="858609" y="5766"/>
                    </a:moveTo>
                    <a:lnTo>
                      <a:pt x="1026249" y="439509"/>
                    </a:lnTo>
                    <a:moveTo>
                      <a:pt x="801162" y="5766"/>
                    </a:moveTo>
                    <a:lnTo>
                      <a:pt x="968810" y="439509"/>
                    </a:lnTo>
                    <a:moveTo>
                      <a:pt x="743715" y="5766"/>
                    </a:moveTo>
                    <a:lnTo>
                      <a:pt x="911363" y="439509"/>
                    </a:lnTo>
                    <a:moveTo>
                      <a:pt x="916056" y="5766"/>
                    </a:moveTo>
                    <a:lnTo>
                      <a:pt x="1083696" y="439509"/>
                    </a:lnTo>
                    <a:moveTo>
                      <a:pt x="686276" y="5766"/>
                    </a:moveTo>
                    <a:lnTo>
                      <a:pt x="853916" y="439509"/>
                    </a:lnTo>
                    <a:moveTo>
                      <a:pt x="628829" y="5766"/>
                    </a:moveTo>
                    <a:lnTo>
                      <a:pt x="796477" y="439509"/>
                    </a:lnTo>
                    <a:moveTo>
                      <a:pt x="571382" y="5766"/>
                    </a:moveTo>
                    <a:lnTo>
                      <a:pt x="739030" y="439509"/>
                    </a:lnTo>
                    <a:moveTo>
                      <a:pt x="513944" y="5766"/>
                    </a:moveTo>
                    <a:lnTo>
                      <a:pt x="681583" y="439509"/>
                    </a:lnTo>
                    <a:moveTo>
                      <a:pt x="456496" y="5766"/>
                    </a:moveTo>
                    <a:lnTo>
                      <a:pt x="624144" y="439509"/>
                    </a:lnTo>
                    <a:moveTo>
                      <a:pt x="399049" y="5766"/>
                    </a:moveTo>
                    <a:lnTo>
                      <a:pt x="566698" y="439509"/>
                    </a:lnTo>
                    <a:moveTo>
                      <a:pt x="341611" y="5766"/>
                    </a:moveTo>
                    <a:lnTo>
                      <a:pt x="509250" y="439509"/>
                    </a:lnTo>
                    <a:moveTo>
                      <a:pt x="284164" y="5766"/>
                    </a:moveTo>
                    <a:lnTo>
                      <a:pt x="451812" y="439509"/>
                    </a:lnTo>
                    <a:moveTo>
                      <a:pt x="226716" y="5766"/>
                    </a:moveTo>
                    <a:lnTo>
                      <a:pt x="394365" y="439509"/>
                    </a:lnTo>
                    <a:moveTo>
                      <a:pt x="169278" y="5766"/>
                    </a:moveTo>
                    <a:lnTo>
                      <a:pt x="336917" y="439509"/>
                    </a:lnTo>
                    <a:moveTo>
                      <a:pt x="111831" y="5766"/>
                    </a:moveTo>
                    <a:lnTo>
                      <a:pt x="279470" y="439509"/>
                    </a:lnTo>
                    <a:moveTo>
                      <a:pt x="54384" y="5766"/>
                    </a:moveTo>
                    <a:lnTo>
                      <a:pt x="222032" y="439509"/>
                    </a:lnTo>
                    <a:moveTo>
                      <a:pt x="492" y="12"/>
                    </a:moveTo>
                    <a:lnTo>
                      <a:pt x="168141" y="433755"/>
                    </a:lnTo>
                    <a:lnTo>
                      <a:pt x="1133726" y="433755"/>
                    </a:lnTo>
                    <a:lnTo>
                      <a:pt x="966086" y="12"/>
                    </a:lnTo>
                    <a:close/>
                  </a:path>
                </a:pathLst>
              </a:custGeom>
              <a:noFill/>
              <a:ln w="1601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50733C1-ECB0-F903-B685-55ACE4B02681}"/>
                  </a:ext>
                </a:extLst>
              </p:cNvPr>
              <p:cNvSpPr/>
              <p:nvPr/>
            </p:nvSpPr>
            <p:spPr>
              <a:xfrm>
                <a:off x="3834269" y="3092895"/>
                <a:ext cx="1133233" cy="439497"/>
              </a:xfrm>
              <a:custGeom>
                <a:avLst/>
                <a:gdLst>
                  <a:gd name="connsiteX0" fmla="*/ 858739 w 1133233"/>
                  <a:gd name="connsiteY0" fmla="*/ 5766 h 439497"/>
                  <a:gd name="connsiteX1" fmla="*/ 1026379 w 1133233"/>
                  <a:gd name="connsiteY1" fmla="*/ 439509 h 439497"/>
                  <a:gd name="connsiteX2" fmla="*/ 801292 w 1133233"/>
                  <a:gd name="connsiteY2" fmla="*/ 5766 h 439497"/>
                  <a:gd name="connsiteX3" fmla="*/ 968940 w 1133233"/>
                  <a:gd name="connsiteY3" fmla="*/ 439509 h 439497"/>
                  <a:gd name="connsiteX4" fmla="*/ 743854 w 1133233"/>
                  <a:gd name="connsiteY4" fmla="*/ 5766 h 439497"/>
                  <a:gd name="connsiteX5" fmla="*/ 911493 w 1133233"/>
                  <a:gd name="connsiteY5" fmla="*/ 439509 h 439497"/>
                  <a:gd name="connsiteX6" fmla="*/ 916186 w 1133233"/>
                  <a:gd name="connsiteY6" fmla="*/ 5766 h 439497"/>
                  <a:gd name="connsiteX7" fmla="*/ 1083826 w 1133233"/>
                  <a:gd name="connsiteY7" fmla="*/ 439509 h 439497"/>
                  <a:gd name="connsiteX8" fmla="*/ 686407 w 1133233"/>
                  <a:gd name="connsiteY8" fmla="*/ 5766 h 439497"/>
                  <a:gd name="connsiteX9" fmla="*/ 854046 w 1133233"/>
                  <a:gd name="connsiteY9" fmla="*/ 439509 h 439497"/>
                  <a:gd name="connsiteX10" fmla="*/ 628959 w 1133233"/>
                  <a:gd name="connsiteY10" fmla="*/ 5766 h 439497"/>
                  <a:gd name="connsiteX11" fmla="*/ 796608 w 1133233"/>
                  <a:gd name="connsiteY11" fmla="*/ 439509 h 439497"/>
                  <a:gd name="connsiteX12" fmla="*/ 571521 w 1133233"/>
                  <a:gd name="connsiteY12" fmla="*/ 5766 h 439497"/>
                  <a:gd name="connsiteX13" fmla="*/ 739161 w 1133233"/>
                  <a:gd name="connsiteY13" fmla="*/ 439509 h 439497"/>
                  <a:gd name="connsiteX14" fmla="*/ 514074 w 1133233"/>
                  <a:gd name="connsiteY14" fmla="*/ 5766 h 439497"/>
                  <a:gd name="connsiteX15" fmla="*/ 681713 w 1133233"/>
                  <a:gd name="connsiteY15" fmla="*/ 439509 h 439497"/>
                  <a:gd name="connsiteX16" fmla="*/ 456627 w 1133233"/>
                  <a:gd name="connsiteY16" fmla="*/ 5766 h 439497"/>
                  <a:gd name="connsiteX17" fmla="*/ 624275 w 1133233"/>
                  <a:gd name="connsiteY17" fmla="*/ 439509 h 439497"/>
                  <a:gd name="connsiteX18" fmla="*/ 399188 w 1133233"/>
                  <a:gd name="connsiteY18" fmla="*/ 5766 h 439497"/>
                  <a:gd name="connsiteX19" fmla="*/ 566828 w 1133233"/>
                  <a:gd name="connsiteY19" fmla="*/ 439509 h 439497"/>
                  <a:gd name="connsiteX20" fmla="*/ 341741 w 1133233"/>
                  <a:gd name="connsiteY20" fmla="*/ 5766 h 439497"/>
                  <a:gd name="connsiteX21" fmla="*/ 509380 w 1133233"/>
                  <a:gd name="connsiteY21" fmla="*/ 439509 h 439497"/>
                  <a:gd name="connsiteX22" fmla="*/ 284294 w 1133233"/>
                  <a:gd name="connsiteY22" fmla="*/ 5766 h 439497"/>
                  <a:gd name="connsiteX23" fmla="*/ 451942 w 1133233"/>
                  <a:gd name="connsiteY23" fmla="*/ 439509 h 439497"/>
                  <a:gd name="connsiteX24" fmla="*/ 226847 w 1133233"/>
                  <a:gd name="connsiteY24" fmla="*/ 5766 h 439497"/>
                  <a:gd name="connsiteX25" fmla="*/ 394495 w 1133233"/>
                  <a:gd name="connsiteY25" fmla="*/ 439509 h 439497"/>
                  <a:gd name="connsiteX26" fmla="*/ 169408 w 1133233"/>
                  <a:gd name="connsiteY26" fmla="*/ 5766 h 439497"/>
                  <a:gd name="connsiteX27" fmla="*/ 337048 w 1133233"/>
                  <a:gd name="connsiteY27" fmla="*/ 439509 h 439497"/>
                  <a:gd name="connsiteX28" fmla="*/ 111961 w 1133233"/>
                  <a:gd name="connsiteY28" fmla="*/ 5766 h 439497"/>
                  <a:gd name="connsiteX29" fmla="*/ 279609 w 1133233"/>
                  <a:gd name="connsiteY29" fmla="*/ 439509 h 439497"/>
                  <a:gd name="connsiteX30" fmla="*/ 54514 w 1133233"/>
                  <a:gd name="connsiteY30" fmla="*/ 5766 h 439497"/>
                  <a:gd name="connsiteX31" fmla="*/ 222162 w 1133233"/>
                  <a:gd name="connsiteY31" fmla="*/ 439509 h 439497"/>
                  <a:gd name="connsiteX32" fmla="*/ 623 w 1133233"/>
                  <a:gd name="connsiteY32" fmla="*/ 12 h 439497"/>
                  <a:gd name="connsiteX33" fmla="*/ 168271 w 1133233"/>
                  <a:gd name="connsiteY33" fmla="*/ 433755 h 439497"/>
                  <a:gd name="connsiteX34" fmla="*/ 1133856 w 1133233"/>
                  <a:gd name="connsiteY34" fmla="*/ 433755 h 439497"/>
                  <a:gd name="connsiteX35" fmla="*/ 966216 w 1133233"/>
                  <a:gd name="connsiteY35" fmla="*/ 12 h 43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33233" h="439497">
                    <a:moveTo>
                      <a:pt x="858739" y="5766"/>
                    </a:moveTo>
                    <a:lnTo>
                      <a:pt x="1026379" y="439509"/>
                    </a:lnTo>
                    <a:moveTo>
                      <a:pt x="801292" y="5766"/>
                    </a:moveTo>
                    <a:lnTo>
                      <a:pt x="968940" y="439509"/>
                    </a:lnTo>
                    <a:moveTo>
                      <a:pt x="743854" y="5766"/>
                    </a:moveTo>
                    <a:lnTo>
                      <a:pt x="911493" y="439509"/>
                    </a:lnTo>
                    <a:moveTo>
                      <a:pt x="916186" y="5766"/>
                    </a:moveTo>
                    <a:lnTo>
                      <a:pt x="1083826" y="439509"/>
                    </a:lnTo>
                    <a:moveTo>
                      <a:pt x="686407" y="5766"/>
                    </a:moveTo>
                    <a:lnTo>
                      <a:pt x="854046" y="439509"/>
                    </a:lnTo>
                    <a:moveTo>
                      <a:pt x="628959" y="5766"/>
                    </a:moveTo>
                    <a:lnTo>
                      <a:pt x="796608" y="439509"/>
                    </a:lnTo>
                    <a:moveTo>
                      <a:pt x="571521" y="5766"/>
                    </a:moveTo>
                    <a:lnTo>
                      <a:pt x="739161" y="439509"/>
                    </a:lnTo>
                    <a:moveTo>
                      <a:pt x="514074" y="5766"/>
                    </a:moveTo>
                    <a:lnTo>
                      <a:pt x="681713" y="439509"/>
                    </a:lnTo>
                    <a:moveTo>
                      <a:pt x="456627" y="5766"/>
                    </a:moveTo>
                    <a:lnTo>
                      <a:pt x="624275" y="439509"/>
                    </a:lnTo>
                    <a:moveTo>
                      <a:pt x="399188" y="5766"/>
                    </a:moveTo>
                    <a:lnTo>
                      <a:pt x="566828" y="439509"/>
                    </a:lnTo>
                    <a:moveTo>
                      <a:pt x="341741" y="5766"/>
                    </a:moveTo>
                    <a:lnTo>
                      <a:pt x="509380" y="439509"/>
                    </a:lnTo>
                    <a:moveTo>
                      <a:pt x="284294" y="5766"/>
                    </a:moveTo>
                    <a:lnTo>
                      <a:pt x="451942" y="439509"/>
                    </a:lnTo>
                    <a:moveTo>
                      <a:pt x="226847" y="5766"/>
                    </a:moveTo>
                    <a:lnTo>
                      <a:pt x="394495" y="439509"/>
                    </a:lnTo>
                    <a:moveTo>
                      <a:pt x="169408" y="5766"/>
                    </a:moveTo>
                    <a:lnTo>
                      <a:pt x="337048" y="439509"/>
                    </a:lnTo>
                    <a:moveTo>
                      <a:pt x="111961" y="5766"/>
                    </a:moveTo>
                    <a:lnTo>
                      <a:pt x="279609" y="439509"/>
                    </a:lnTo>
                    <a:moveTo>
                      <a:pt x="54514" y="5766"/>
                    </a:moveTo>
                    <a:lnTo>
                      <a:pt x="222162" y="439509"/>
                    </a:lnTo>
                    <a:moveTo>
                      <a:pt x="623" y="12"/>
                    </a:moveTo>
                    <a:lnTo>
                      <a:pt x="168271" y="433755"/>
                    </a:lnTo>
                    <a:lnTo>
                      <a:pt x="1133856" y="433755"/>
                    </a:lnTo>
                    <a:lnTo>
                      <a:pt x="966216" y="12"/>
                    </a:lnTo>
                    <a:close/>
                  </a:path>
                </a:pathLst>
              </a:custGeom>
              <a:noFill/>
              <a:ln w="1601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9B82040-D3C3-01D8-C68D-237A36DEC0B7}"/>
                  </a:ext>
                </a:extLst>
              </p:cNvPr>
              <p:cNvSpPr/>
              <p:nvPr/>
            </p:nvSpPr>
            <p:spPr>
              <a:xfrm>
                <a:off x="4935473" y="3092895"/>
                <a:ext cx="1133233" cy="439497"/>
              </a:xfrm>
              <a:custGeom>
                <a:avLst/>
                <a:gdLst>
                  <a:gd name="connsiteX0" fmla="*/ 858870 w 1133233"/>
                  <a:gd name="connsiteY0" fmla="*/ 5766 h 439497"/>
                  <a:gd name="connsiteX1" fmla="*/ 1026509 w 1133233"/>
                  <a:gd name="connsiteY1" fmla="*/ 439509 h 439497"/>
                  <a:gd name="connsiteX2" fmla="*/ 801422 w 1133233"/>
                  <a:gd name="connsiteY2" fmla="*/ 5766 h 439497"/>
                  <a:gd name="connsiteX3" fmla="*/ 969071 w 1133233"/>
                  <a:gd name="connsiteY3" fmla="*/ 439509 h 439497"/>
                  <a:gd name="connsiteX4" fmla="*/ 743984 w 1133233"/>
                  <a:gd name="connsiteY4" fmla="*/ 5766 h 439497"/>
                  <a:gd name="connsiteX5" fmla="*/ 911624 w 1133233"/>
                  <a:gd name="connsiteY5" fmla="*/ 439509 h 439497"/>
                  <a:gd name="connsiteX6" fmla="*/ 916317 w 1133233"/>
                  <a:gd name="connsiteY6" fmla="*/ 5766 h 439497"/>
                  <a:gd name="connsiteX7" fmla="*/ 1083956 w 1133233"/>
                  <a:gd name="connsiteY7" fmla="*/ 439509 h 439497"/>
                  <a:gd name="connsiteX8" fmla="*/ 686537 w 1133233"/>
                  <a:gd name="connsiteY8" fmla="*/ 5766 h 439497"/>
                  <a:gd name="connsiteX9" fmla="*/ 854176 w 1133233"/>
                  <a:gd name="connsiteY9" fmla="*/ 439509 h 439497"/>
                  <a:gd name="connsiteX10" fmla="*/ 629090 w 1133233"/>
                  <a:gd name="connsiteY10" fmla="*/ 5766 h 439497"/>
                  <a:gd name="connsiteX11" fmla="*/ 796738 w 1133233"/>
                  <a:gd name="connsiteY11" fmla="*/ 439509 h 439497"/>
                  <a:gd name="connsiteX12" fmla="*/ 571651 w 1133233"/>
                  <a:gd name="connsiteY12" fmla="*/ 5766 h 439497"/>
                  <a:gd name="connsiteX13" fmla="*/ 739290 w 1133233"/>
                  <a:gd name="connsiteY13" fmla="*/ 439509 h 439497"/>
                  <a:gd name="connsiteX14" fmla="*/ 514204 w 1133233"/>
                  <a:gd name="connsiteY14" fmla="*/ 5766 h 439497"/>
                  <a:gd name="connsiteX15" fmla="*/ 681844 w 1133233"/>
                  <a:gd name="connsiteY15" fmla="*/ 439509 h 439497"/>
                  <a:gd name="connsiteX16" fmla="*/ 456756 w 1133233"/>
                  <a:gd name="connsiteY16" fmla="*/ 5766 h 439497"/>
                  <a:gd name="connsiteX17" fmla="*/ 624405 w 1133233"/>
                  <a:gd name="connsiteY17" fmla="*/ 439509 h 439497"/>
                  <a:gd name="connsiteX18" fmla="*/ 399318 w 1133233"/>
                  <a:gd name="connsiteY18" fmla="*/ 5766 h 439497"/>
                  <a:gd name="connsiteX19" fmla="*/ 566958 w 1133233"/>
                  <a:gd name="connsiteY19" fmla="*/ 439509 h 439497"/>
                  <a:gd name="connsiteX20" fmla="*/ 341871 w 1133233"/>
                  <a:gd name="connsiteY20" fmla="*/ 5766 h 439497"/>
                  <a:gd name="connsiteX21" fmla="*/ 509510 w 1133233"/>
                  <a:gd name="connsiteY21" fmla="*/ 439509 h 439497"/>
                  <a:gd name="connsiteX22" fmla="*/ 284424 w 1133233"/>
                  <a:gd name="connsiteY22" fmla="*/ 5766 h 439497"/>
                  <a:gd name="connsiteX23" fmla="*/ 452072 w 1133233"/>
                  <a:gd name="connsiteY23" fmla="*/ 439509 h 439497"/>
                  <a:gd name="connsiteX24" fmla="*/ 226985 w 1133233"/>
                  <a:gd name="connsiteY24" fmla="*/ 5766 h 439497"/>
                  <a:gd name="connsiteX25" fmla="*/ 394625 w 1133233"/>
                  <a:gd name="connsiteY25" fmla="*/ 439509 h 439497"/>
                  <a:gd name="connsiteX26" fmla="*/ 169538 w 1133233"/>
                  <a:gd name="connsiteY26" fmla="*/ 5766 h 439497"/>
                  <a:gd name="connsiteX27" fmla="*/ 337178 w 1133233"/>
                  <a:gd name="connsiteY27" fmla="*/ 439509 h 439497"/>
                  <a:gd name="connsiteX28" fmla="*/ 112091 w 1133233"/>
                  <a:gd name="connsiteY28" fmla="*/ 5766 h 439497"/>
                  <a:gd name="connsiteX29" fmla="*/ 279739 w 1133233"/>
                  <a:gd name="connsiteY29" fmla="*/ 439509 h 439497"/>
                  <a:gd name="connsiteX30" fmla="*/ 54644 w 1133233"/>
                  <a:gd name="connsiteY30" fmla="*/ 5766 h 439497"/>
                  <a:gd name="connsiteX31" fmla="*/ 222292 w 1133233"/>
                  <a:gd name="connsiteY31" fmla="*/ 439509 h 439497"/>
                  <a:gd name="connsiteX32" fmla="*/ 753 w 1133233"/>
                  <a:gd name="connsiteY32" fmla="*/ 12 h 439497"/>
                  <a:gd name="connsiteX33" fmla="*/ 168401 w 1133233"/>
                  <a:gd name="connsiteY33" fmla="*/ 433755 h 439497"/>
                  <a:gd name="connsiteX34" fmla="*/ 1133986 w 1133233"/>
                  <a:gd name="connsiteY34" fmla="*/ 433755 h 439497"/>
                  <a:gd name="connsiteX35" fmla="*/ 966346 w 1133233"/>
                  <a:gd name="connsiteY35" fmla="*/ 12 h 43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33233" h="439497">
                    <a:moveTo>
                      <a:pt x="858870" y="5766"/>
                    </a:moveTo>
                    <a:lnTo>
                      <a:pt x="1026509" y="439509"/>
                    </a:lnTo>
                    <a:moveTo>
                      <a:pt x="801422" y="5766"/>
                    </a:moveTo>
                    <a:lnTo>
                      <a:pt x="969071" y="439509"/>
                    </a:lnTo>
                    <a:moveTo>
                      <a:pt x="743984" y="5766"/>
                    </a:moveTo>
                    <a:lnTo>
                      <a:pt x="911624" y="439509"/>
                    </a:lnTo>
                    <a:moveTo>
                      <a:pt x="916317" y="5766"/>
                    </a:moveTo>
                    <a:lnTo>
                      <a:pt x="1083956" y="439509"/>
                    </a:lnTo>
                    <a:moveTo>
                      <a:pt x="686537" y="5766"/>
                    </a:moveTo>
                    <a:lnTo>
                      <a:pt x="854176" y="439509"/>
                    </a:lnTo>
                    <a:moveTo>
                      <a:pt x="629090" y="5766"/>
                    </a:moveTo>
                    <a:lnTo>
                      <a:pt x="796738" y="439509"/>
                    </a:lnTo>
                    <a:moveTo>
                      <a:pt x="571651" y="5766"/>
                    </a:moveTo>
                    <a:lnTo>
                      <a:pt x="739290" y="439509"/>
                    </a:lnTo>
                    <a:moveTo>
                      <a:pt x="514204" y="5766"/>
                    </a:moveTo>
                    <a:lnTo>
                      <a:pt x="681844" y="439509"/>
                    </a:lnTo>
                    <a:moveTo>
                      <a:pt x="456756" y="5766"/>
                    </a:moveTo>
                    <a:lnTo>
                      <a:pt x="624405" y="439509"/>
                    </a:lnTo>
                    <a:moveTo>
                      <a:pt x="399318" y="5766"/>
                    </a:moveTo>
                    <a:lnTo>
                      <a:pt x="566958" y="439509"/>
                    </a:lnTo>
                    <a:moveTo>
                      <a:pt x="341871" y="5766"/>
                    </a:moveTo>
                    <a:lnTo>
                      <a:pt x="509510" y="439509"/>
                    </a:lnTo>
                    <a:moveTo>
                      <a:pt x="284424" y="5766"/>
                    </a:moveTo>
                    <a:lnTo>
                      <a:pt x="452072" y="439509"/>
                    </a:lnTo>
                    <a:moveTo>
                      <a:pt x="226985" y="5766"/>
                    </a:moveTo>
                    <a:lnTo>
                      <a:pt x="394625" y="439509"/>
                    </a:lnTo>
                    <a:moveTo>
                      <a:pt x="169538" y="5766"/>
                    </a:moveTo>
                    <a:lnTo>
                      <a:pt x="337178" y="439509"/>
                    </a:lnTo>
                    <a:moveTo>
                      <a:pt x="112091" y="5766"/>
                    </a:moveTo>
                    <a:lnTo>
                      <a:pt x="279739" y="439509"/>
                    </a:lnTo>
                    <a:moveTo>
                      <a:pt x="54644" y="5766"/>
                    </a:moveTo>
                    <a:lnTo>
                      <a:pt x="222292" y="439509"/>
                    </a:lnTo>
                    <a:moveTo>
                      <a:pt x="753" y="12"/>
                    </a:moveTo>
                    <a:lnTo>
                      <a:pt x="168401" y="433755"/>
                    </a:lnTo>
                    <a:lnTo>
                      <a:pt x="1133986" y="433755"/>
                    </a:lnTo>
                    <a:lnTo>
                      <a:pt x="966346" y="12"/>
                    </a:lnTo>
                    <a:close/>
                  </a:path>
                </a:pathLst>
              </a:custGeom>
              <a:noFill/>
              <a:ln w="1601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2147F7-6961-F7E6-022C-DCCDCB240E14}"/>
                  </a:ext>
                </a:extLst>
              </p:cNvPr>
              <p:cNvSpPr/>
              <p:nvPr/>
            </p:nvSpPr>
            <p:spPr>
              <a:xfrm>
                <a:off x="6036685" y="3092895"/>
                <a:ext cx="1133233" cy="439497"/>
              </a:xfrm>
              <a:custGeom>
                <a:avLst/>
                <a:gdLst>
                  <a:gd name="connsiteX0" fmla="*/ 858992 w 1133233"/>
                  <a:gd name="connsiteY0" fmla="*/ 5766 h 439497"/>
                  <a:gd name="connsiteX1" fmla="*/ 1026639 w 1133233"/>
                  <a:gd name="connsiteY1" fmla="*/ 439509 h 439497"/>
                  <a:gd name="connsiteX2" fmla="*/ 801544 w 1133233"/>
                  <a:gd name="connsiteY2" fmla="*/ 5766 h 439497"/>
                  <a:gd name="connsiteX3" fmla="*/ 969192 w 1133233"/>
                  <a:gd name="connsiteY3" fmla="*/ 439509 h 439497"/>
                  <a:gd name="connsiteX4" fmla="*/ 744106 w 1133233"/>
                  <a:gd name="connsiteY4" fmla="*/ 5766 h 439497"/>
                  <a:gd name="connsiteX5" fmla="*/ 911746 w 1133233"/>
                  <a:gd name="connsiteY5" fmla="*/ 439509 h 439497"/>
                  <a:gd name="connsiteX6" fmla="*/ 916439 w 1133233"/>
                  <a:gd name="connsiteY6" fmla="*/ 5766 h 439497"/>
                  <a:gd name="connsiteX7" fmla="*/ 1084078 w 1133233"/>
                  <a:gd name="connsiteY7" fmla="*/ 439509 h 439497"/>
                  <a:gd name="connsiteX8" fmla="*/ 686658 w 1133233"/>
                  <a:gd name="connsiteY8" fmla="*/ 5766 h 439497"/>
                  <a:gd name="connsiteX9" fmla="*/ 854307 w 1133233"/>
                  <a:gd name="connsiteY9" fmla="*/ 439509 h 439497"/>
                  <a:gd name="connsiteX10" fmla="*/ 629211 w 1133233"/>
                  <a:gd name="connsiteY10" fmla="*/ 5766 h 439497"/>
                  <a:gd name="connsiteX11" fmla="*/ 796859 w 1133233"/>
                  <a:gd name="connsiteY11" fmla="*/ 439509 h 439497"/>
                  <a:gd name="connsiteX12" fmla="*/ 571773 w 1133233"/>
                  <a:gd name="connsiteY12" fmla="*/ 5766 h 439497"/>
                  <a:gd name="connsiteX13" fmla="*/ 739412 w 1133233"/>
                  <a:gd name="connsiteY13" fmla="*/ 439509 h 439497"/>
                  <a:gd name="connsiteX14" fmla="*/ 514326 w 1133233"/>
                  <a:gd name="connsiteY14" fmla="*/ 5766 h 439497"/>
                  <a:gd name="connsiteX15" fmla="*/ 681965 w 1133233"/>
                  <a:gd name="connsiteY15" fmla="*/ 439509 h 439497"/>
                  <a:gd name="connsiteX16" fmla="*/ 456878 w 1133233"/>
                  <a:gd name="connsiteY16" fmla="*/ 5766 h 439497"/>
                  <a:gd name="connsiteX17" fmla="*/ 624527 w 1133233"/>
                  <a:gd name="connsiteY17" fmla="*/ 439509 h 439497"/>
                  <a:gd name="connsiteX18" fmla="*/ 399440 w 1133233"/>
                  <a:gd name="connsiteY18" fmla="*/ 5766 h 439497"/>
                  <a:gd name="connsiteX19" fmla="*/ 567080 w 1133233"/>
                  <a:gd name="connsiteY19" fmla="*/ 439509 h 439497"/>
                  <a:gd name="connsiteX20" fmla="*/ 341993 w 1133233"/>
                  <a:gd name="connsiteY20" fmla="*/ 5766 h 439497"/>
                  <a:gd name="connsiteX21" fmla="*/ 509632 w 1133233"/>
                  <a:gd name="connsiteY21" fmla="*/ 439509 h 439497"/>
                  <a:gd name="connsiteX22" fmla="*/ 284546 w 1133233"/>
                  <a:gd name="connsiteY22" fmla="*/ 5766 h 439497"/>
                  <a:gd name="connsiteX23" fmla="*/ 452194 w 1133233"/>
                  <a:gd name="connsiteY23" fmla="*/ 439509 h 439497"/>
                  <a:gd name="connsiteX24" fmla="*/ 227107 w 1133233"/>
                  <a:gd name="connsiteY24" fmla="*/ 5766 h 439497"/>
                  <a:gd name="connsiteX25" fmla="*/ 394747 w 1133233"/>
                  <a:gd name="connsiteY25" fmla="*/ 439509 h 439497"/>
                  <a:gd name="connsiteX26" fmla="*/ 169660 w 1133233"/>
                  <a:gd name="connsiteY26" fmla="*/ 5766 h 439497"/>
                  <a:gd name="connsiteX27" fmla="*/ 337300 w 1133233"/>
                  <a:gd name="connsiteY27" fmla="*/ 439509 h 439497"/>
                  <a:gd name="connsiteX28" fmla="*/ 112213 w 1133233"/>
                  <a:gd name="connsiteY28" fmla="*/ 5766 h 439497"/>
                  <a:gd name="connsiteX29" fmla="*/ 279861 w 1133233"/>
                  <a:gd name="connsiteY29" fmla="*/ 439509 h 439497"/>
                  <a:gd name="connsiteX30" fmla="*/ 54774 w 1133233"/>
                  <a:gd name="connsiteY30" fmla="*/ 5766 h 439497"/>
                  <a:gd name="connsiteX31" fmla="*/ 222414 w 1133233"/>
                  <a:gd name="connsiteY31" fmla="*/ 439509 h 439497"/>
                  <a:gd name="connsiteX32" fmla="*/ 883 w 1133233"/>
                  <a:gd name="connsiteY32" fmla="*/ 12 h 439497"/>
                  <a:gd name="connsiteX33" fmla="*/ 168523 w 1133233"/>
                  <a:gd name="connsiteY33" fmla="*/ 433755 h 439497"/>
                  <a:gd name="connsiteX34" fmla="*/ 1134116 w 1133233"/>
                  <a:gd name="connsiteY34" fmla="*/ 433755 h 439497"/>
                  <a:gd name="connsiteX35" fmla="*/ 966468 w 1133233"/>
                  <a:gd name="connsiteY35" fmla="*/ 12 h 43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33233" h="439497">
                    <a:moveTo>
                      <a:pt x="858992" y="5766"/>
                    </a:moveTo>
                    <a:lnTo>
                      <a:pt x="1026639" y="439509"/>
                    </a:lnTo>
                    <a:moveTo>
                      <a:pt x="801544" y="5766"/>
                    </a:moveTo>
                    <a:lnTo>
                      <a:pt x="969192" y="439509"/>
                    </a:lnTo>
                    <a:moveTo>
                      <a:pt x="744106" y="5766"/>
                    </a:moveTo>
                    <a:lnTo>
                      <a:pt x="911746" y="439509"/>
                    </a:lnTo>
                    <a:moveTo>
                      <a:pt x="916439" y="5766"/>
                    </a:moveTo>
                    <a:lnTo>
                      <a:pt x="1084078" y="439509"/>
                    </a:lnTo>
                    <a:moveTo>
                      <a:pt x="686658" y="5766"/>
                    </a:moveTo>
                    <a:lnTo>
                      <a:pt x="854307" y="439509"/>
                    </a:lnTo>
                    <a:moveTo>
                      <a:pt x="629211" y="5766"/>
                    </a:moveTo>
                    <a:lnTo>
                      <a:pt x="796859" y="439509"/>
                    </a:lnTo>
                    <a:moveTo>
                      <a:pt x="571773" y="5766"/>
                    </a:moveTo>
                    <a:lnTo>
                      <a:pt x="739412" y="439509"/>
                    </a:lnTo>
                    <a:moveTo>
                      <a:pt x="514326" y="5766"/>
                    </a:moveTo>
                    <a:lnTo>
                      <a:pt x="681965" y="439509"/>
                    </a:lnTo>
                    <a:moveTo>
                      <a:pt x="456878" y="5766"/>
                    </a:moveTo>
                    <a:lnTo>
                      <a:pt x="624527" y="439509"/>
                    </a:lnTo>
                    <a:moveTo>
                      <a:pt x="399440" y="5766"/>
                    </a:moveTo>
                    <a:lnTo>
                      <a:pt x="567080" y="439509"/>
                    </a:lnTo>
                    <a:moveTo>
                      <a:pt x="341993" y="5766"/>
                    </a:moveTo>
                    <a:lnTo>
                      <a:pt x="509632" y="439509"/>
                    </a:lnTo>
                    <a:moveTo>
                      <a:pt x="284546" y="5766"/>
                    </a:moveTo>
                    <a:lnTo>
                      <a:pt x="452194" y="439509"/>
                    </a:lnTo>
                    <a:moveTo>
                      <a:pt x="227107" y="5766"/>
                    </a:moveTo>
                    <a:lnTo>
                      <a:pt x="394747" y="439509"/>
                    </a:lnTo>
                    <a:moveTo>
                      <a:pt x="169660" y="5766"/>
                    </a:moveTo>
                    <a:lnTo>
                      <a:pt x="337300" y="439509"/>
                    </a:lnTo>
                    <a:moveTo>
                      <a:pt x="112213" y="5766"/>
                    </a:moveTo>
                    <a:lnTo>
                      <a:pt x="279861" y="439509"/>
                    </a:lnTo>
                    <a:moveTo>
                      <a:pt x="54774" y="5766"/>
                    </a:moveTo>
                    <a:lnTo>
                      <a:pt x="222414" y="439509"/>
                    </a:lnTo>
                    <a:moveTo>
                      <a:pt x="883" y="12"/>
                    </a:moveTo>
                    <a:lnTo>
                      <a:pt x="168523" y="433755"/>
                    </a:lnTo>
                    <a:lnTo>
                      <a:pt x="1134116" y="433755"/>
                    </a:lnTo>
                    <a:lnTo>
                      <a:pt x="966468" y="12"/>
                    </a:lnTo>
                    <a:close/>
                  </a:path>
                </a:pathLst>
              </a:custGeom>
              <a:noFill/>
              <a:ln w="1601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5" name="Graphic 2">
              <a:extLst>
                <a:ext uri="{FF2B5EF4-FFF2-40B4-BE49-F238E27FC236}">
                  <a16:creationId xmlns:a16="http://schemas.microsoft.com/office/drawing/2014/main" id="{DAC6D5BA-D298-0235-D059-DC7A09A3D752}"/>
                </a:ext>
              </a:extLst>
            </p:cNvPr>
            <p:cNvGrpSpPr/>
            <p:nvPr/>
          </p:nvGrpSpPr>
          <p:grpSpPr>
            <a:xfrm>
              <a:off x="2733065" y="3612513"/>
              <a:ext cx="4436853" cy="439497"/>
              <a:chOff x="2733065" y="3612513"/>
              <a:chExt cx="4436853" cy="43949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104D090-0DFB-2BD0-977A-E12A81619A5C}"/>
                  </a:ext>
                </a:extLst>
              </p:cNvPr>
              <p:cNvSpPr/>
              <p:nvPr/>
            </p:nvSpPr>
            <p:spPr>
              <a:xfrm flipV="1">
                <a:off x="2733065" y="3612513"/>
                <a:ext cx="1133233" cy="439497"/>
              </a:xfrm>
              <a:custGeom>
                <a:avLst/>
                <a:gdLst>
                  <a:gd name="connsiteX0" fmla="*/ 858609 w 1133233"/>
                  <a:gd name="connsiteY0" fmla="*/ 5889 h 439497"/>
                  <a:gd name="connsiteX1" fmla="*/ 1026249 w 1133233"/>
                  <a:gd name="connsiteY1" fmla="*/ 439632 h 439497"/>
                  <a:gd name="connsiteX2" fmla="*/ 801162 w 1133233"/>
                  <a:gd name="connsiteY2" fmla="*/ 5889 h 439497"/>
                  <a:gd name="connsiteX3" fmla="*/ 968810 w 1133233"/>
                  <a:gd name="connsiteY3" fmla="*/ 439632 h 439497"/>
                  <a:gd name="connsiteX4" fmla="*/ 743715 w 1133233"/>
                  <a:gd name="connsiteY4" fmla="*/ 5889 h 439497"/>
                  <a:gd name="connsiteX5" fmla="*/ 911363 w 1133233"/>
                  <a:gd name="connsiteY5" fmla="*/ 439632 h 439497"/>
                  <a:gd name="connsiteX6" fmla="*/ 916056 w 1133233"/>
                  <a:gd name="connsiteY6" fmla="*/ 5889 h 439497"/>
                  <a:gd name="connsiteX7" fmla="*/ 1083696 w 1133233"/>
                  <a:gd name="connsiteY7" fmla="*/ 439632 h 439497"/>
                  <a:gd name="connsiteX8" fmla="*/ 686276 w 1133233"/>
                  <a:gd name="connsiteY8" fmla="*/ 5889 h 439497"/>
                  <a:gd name="connsiteX9" fmla="*/ 853916 w 1133233"/>
                  <a:gd name="connsiteY9" fmla="*/ 439632 h 439497"/>
                  <a:gd name="connsiteX10" fmla="*/ 628829 w 1133233"/>
                  <a:gd name="connsiteY10" fmla="*/ 5889 h 439497"/>
                  <a:gd name="connsiteX11" fmla="*/ 796477 w 1133233"/>
                  <a:gd name="connsiteY11" fmla="*/ 439632 h 439497"/>
                  <a:gd name="connsiteX12" fmla="*/ 571382 w 1133233"/>
                  <a:gd name="connsiteY12" fmla="*/ 5889 h 439497"/>
                  <a:gd name="connsiteX13" fmla="*/ 739030 w 1133233"/>
                  <a:gd name="connsiteY13" fmla="*/ 439632 h 439497"/>
                  <a:gd name="connsiteX14" fmla="*/ 513944 w 1133233"/>
                  <a:gd name="connsiteY14" fmla="*/ 5889 h 439497"/>
                  <a:gd name="connsiteX15" fmla="*/ 681583 w 1133233"/>
                  <a:gd name="connsiteY15" fmla="*/ 439632 h 439497"/>
                  <a:gd name="connsiteX16" fmla="*/ 456496 w 1133233"/>
                  <a:gd name="connsiteY16" fmla="*/ 5889 h 439497"/>
                  <a:gd name="connsiteX17" fmla="*/ 624144 w 1133233"/>
                  <a:gd name="connsiteY17" fmla="*/ 439632 h 439497"/>
                  <a:gd name="connsiteX18" fmla="*/ 399049 w 1133233"/>
                  <a:gd name="connsiteY18" fmla="*/ 5889 h 439497"/>
                  <a:gd name="connsiteX19" fmla="*/ 566698 w 1133233"/>
                  <a:gd name="connsiteY19" fmla="*/ 439632 h 439497"/>
                  <a:gd name="connsiteX20" fmla="*/ 341611 w 1133233"/>
                  <a:gd name="connsiteY20" fmla="*/ 5889 h 439497"/>
                  <a:gd name="connsiteX21" fmla="*/ 509250 w 1133233"/>
                  <a:gd name="connsiteY21" fmla="*/ 439632 h 439497"/>
                  <a:gd name="connsiteX22" fmla="*/ 284164 w 1133233"/>
                  <a:gd name="connsiteY22" fmla="*/ 5889 h 439497"/>
                  <a:gd name="connsiteX23" fmla="*/ 451812 w 1133233"/>
                  <a:gd name="connsiteY23" fmla="*/ 439632 h 439497"/>
                  <a:gd name="connsiteX24" fmla="*/ 226716 w 1133233"/>
                  <a:gd name="connsiteY24" fmla="*/ 5889 h 439497"/>
                  <a:gd name="connsiteX25" fmla="*/ 394365 w 1133233"/>
                  <a:gd name="connsiteY25" fmla="*/ 439632 h 439497"/>
                  <a:gd name="connsiteX26" fmla="*/ 169278 w 1133233"/>
                  <a:gd name="connsiteY26" fmla="*/ 5889 h 439497"/>
                  <a:gd name="connsiteX27" fmla="*/ 336917 w 1133233"/>
                  <a:gd name="connsiteY27" fmla="*/ 439632 h 439497"/>
                  <a:gd name="connsiteX28" fmla="*/ 111831 w 1133233"/>
                  <a:gd name="connsiteY28" fmla="*/ 5889 h 439497"/>
                  <a:gd name="connsiteX29" fmla="*/ 279470 w 1133233"/>
                  <a:gd name="connsiteY29" fmla="*/ 439632 h 439497"/>
                  <a:gd name="connsiteX30" fmla="*/ 54384 w 1133233"/>
                  <a:gd name="connsiteY30" fmla="*/ 5889 h 439497"/>
                  <a:gd name="connsiteX31" fmla="*/ 222032 w 1133233"/>
                  <a:gd name="connsiteY31" fmla="*/ 439632 h 439497"/>
                  <a:gd name="connsiteX32" fmla="*/ 492 w 1133233"/>
                  <a:gd name="connsiteY32" fmla="*/ 135 h 439497"/>
                  <a:gd name="connsiteX33" fmla="*/ 168141 w 1133233"/>
                  <a:gd name="connsiteY33" fmla="*/ 433878 h 439497"/>
                  <a:gd name="connsiteX34" fmla="*/ 1133726 w 1133233"/>
                  <a:gd name="connsiteY34" fmla="*/ 433878 h 439497"/>
                  <a:gd name="connsiteX35" fmla="*/ 966086 w 1133233"/>
                  <a:gd name="connsiteY35" fmla="*/ 135 h 43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33233" h="439497">
                    <a:moveTo>
                      <a:pt x="858609" y="5889"/>
                    </a:moveTo>
                    <a:lnTo>
                      <a:pt x="1026249" y="439632"/>
                    </a:lnTo>
                    <a:moveTo>
                      <a:pt x="801162" y="5889"/>
                    </a:moveTo>
                    <a:lnTo>
                      <a:pt x="968810" y="439632"/>
                    </a:lnTo>
                    <a:moveTo>
                      <a:pt x="743715" y="5889"/>
                    </a:moveTo>
                    <a:lnTo>
                      <a:pt x="911363" y="439632"/>
                    </a:lnTo>
                    <a:moveTo>
                      <a:pt x="916056" y="5889"/>
                    </a:moveTo>
                    <a:lnTo>
                      <a:pt x="1083696" y="439632"/>
                    </a:lnTo>
                    <a:moveTo>
                      <a:pt x="686276" y="5889"/>
                    </a:moveTo>
                    <a:lnTo>
                      <a:pt x="853916" y="439632"/>
                    </a:lnTo>
                    <a:moveTo>
                      <a:pt x="628829" y="5889"/>
                    </a:moveTo>
                    <a:lnTo>
                      <a:pt x="796477" y="439632"/>
                    </a:lnTo>
                    <a:moveTo>
                      <a:pt x="571382" y="5889"/>
                    </a:moveTo>
                    <a:lnTo>
                      <a:pt x="739030" y="439632"/>
                    </a:lnTo>
                    <a:moveTo>
                      <a:pt x="513944" y="5889"/>
                    </a:moveTo>
                    <a:lnTo>
                      <a:pt x="681583" y="439632"/>
                    </a:lnTo>
                    <a:moveTo>
                      <a:pt x="456496" y="5889"/>
                    </a:moveTo>
                    <a:lnTo>
                      <a:pt x="624144" y="439632"/>
                    </a:lnTo>
                    <a:moveTo>
                      <a:pt x="399049" y="5889"/>
                    </a:moveTo>
                    <a:lnTo>
                      <a:pt x="566698" y="439632"/>
                    </a:lnTo>
                    <a:moveTo>
                      <a:pt x="341611" y="5889"/>
                    </a:moveTo>
                    <a:lnTo>
                      <a:pt x="509250" y="439632"/>
                    </a:lnTo>
                    <a:moveTo>
                      <a:pt x="284164" y="5889"/>
                    </a:moveTo>
                    <a:lnTo>
                      <a:pt x="451812" y="439632"/>
                    </a:lnTo>
                    <a:moveTo>
                      <a:pt x="226716" y="5889"/>
                    </a:moveTo>
                    <a:lnTo>
                      <a:pt x="394365" y="439632"/>
                    </a:lnTo>
                    <a:moveTo>
                      <a:pt x="169278" y="5889"/>
                    </a:moveTo>
                    <a:lnTo>
                      <a:pt x="336917" y="439632"/>
                    </a:lnTo>
                    <a:moveTo>
                      <a:pt x="111831" y="5889"/>
                    </a:moveTo>
                    <a:lnTo>
                      <a:pt x="279470" y="439632"/>
                    </a:lnTo>
                    <a:moveTo>
                      <a:pt x="54384" y="5889"/>
                    </a:moveTo>
                    <a:lnTo>
                      <a:pt x="222032" y="439632"/>
                    </a:lnTo>
                    <a:moveTo>
                      <a:pt x="492" y="135"/>
                    </a:moveTo>
                    <a:lnTo>
                      <a:pt x="168141" y="433878"/>
                    </a:lnTo>
                    <a:lnTo>
                      <a:pt x="1133726" y="433878"/>
                    </a:lnTo>
                    <a:lnTo>
                      <a:pt x="966086" y="135"/>
                    </a:lnTo>
                    <a:close/>
                  </a:path>
                </a:pathLst>
              </a:custGeom>
              <a:noFill/>
              <a:ln w="1601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DB9E7DA-9AD5-E3A4-2A8E-2378D03A21CA}"/>
                  </a:ext>
                </a:extLst>
              </p:cNvPr>
              <p:cNvSpPr/>
              <p:nvPr/>
            </p:nvSpPr>
            <p:spPr>
              <a:xfrm flipV="1">
                <a:off x="3834269" y="3612513"/>
                <a:ext cx="1133233" cy="439497"/>
              </a:xfrm>
              <a:custGeom>
                <a:avLst/>
                <a:gdLst>
                  <a:gd name="connsiteX0" fmla="*/ 858739 w 1133233"/>
                  <a:gd name="connsiteY0" fmla="*/ 5889 h 439497"/>
                  <a:gd name="connsiteX1" fmla="*/ 1026379 w 1133233"/>
                  <a:gd name="connsiteY1" fmla="*/ 439632 h 439497"/>
                  <a:gd name="connsiteX2" fmla="*/ 801292 w 1133233"/>
                  <a:gd name="connsiteY2" fmla="*/ 5889 h 439497"/>
                  <a:gd name="connsiteX3" fmla="*/ 968940 w 1133233"/>
                  <a:gd name="connsiteY3" fmla="*/ 439632 h 439497"/>
                  <a:gd name="connsiteX4" fmla="*/ 743854 w 1133233"/>
                  <a:gd name="connsiteY4" fmla="*/ 5889 h 439497"/>
                  <a:gd name="connsiteX5" fmla="*/ 911493 w 1133233"/>
                  <a:gd name="connsiteY5" fmla="*/ 439632 h 439497"/>
                  <a:gd name="connsiteX6" fmla="*/ 916186 w 1133233"/>
                  <a:gd name="connsiteY6" fmla="*/ 5889 h 439497"/>
                  <a:gd name="connsiteX7" fmla="*/ 1083826 w 1133233"/>
                  <a:gd name="connsiteY7" fmla="*/ 439632 h 439497"/>
                  <a:gd name="connsiteX8" fmla="*/ 686407 w 1133233"/>
                  <a:gd name="connsiteY8" fmla="*/ 5889 h 439497"/>
                  <a:gd name="connsiteX9" fmla="*/ 854046 w 1133233"/>
                  <a:gd name="connsiteY9" fmla="*/ 439632 h 439497"/>
                  <a:gd name="connsiteX10" fmla="*/ 628959 w 1133233"/>
                  <a:gd name="connsiteY10" fmla="*/ 5889 h 439497"/>
                  <a:gd name="connsiteX11" fmla="*/ 796608 w 1133233"/>
                  <a:gd name="connsiteY11" fmla="*/ 439632 h 439497"/>
                  <a:gd name="connsiteX12" fmla="*/ 571521 w 1133233"/>
                  <a:gd name="connsiteY12" fmla="*/ 5889 h 439497"/>
                  <a:gd name="connsiteX13" fmla="*/ 739161 w 1133233"/>
                  <a:gd name="connsiteY13" fmla="*/ 439632 h 439497"/>
                  <a:gd name="connsiteX14" fmla="*/ 514074 w 1133233"/>
                  <a:gd name="connsiteY14" fmla="*/ 5889 h 439497"/>
                  <a:gd name="connsiteX15" fmla="*/ 681713 w 1133233"/>
                  <a:gd name="connsiteY15" fmla="*/ 439632 h 439497"/>
                  <a:gd name="connsiteX16" fmla="*/ 456627 w 1133233"/>
                  <a:gd name="connsiteY16" fmla="*/ 5889 h 439497"/>
                  <a:gd name="connsiteX17" fmla="*/ 624275 w 1133233"/>
                  <a:gd name="connsiteY17" fmla="*/ 439632 h 439497"/>
                  <a:gd name="connsiteX18" fmla="*/ 399188 w 1133233"/>
                  <a:gd name="connsiteY18" fmla="*/ 5889 h 439497"/>
                  <a:gd name="connsiteX19" fmla="*/ 566828 w 1133233"/>
                  <a:gd name="connsiteY19" fmla="*/ 439632 h 439497"/>
                  <a:gd name="connsiteX20" fmla="*/ 341741 w 1133233"/>
                  <a:gd name="connsiteY20" fmla="*/ 5889 h 439497"/>
                  <a:gd name="connsiteX21" fmla="*/ 509380 w 1133233"/>
                  <a:gd name="connsiteY21" fmla="*/ 439632 h 439497"/>
                  <a:gd name="connsiteX22" fmla="*/ 284294 w 1133233"/>
                  <a:gd name="connsiteY22" fmla="*/ 5889 h 439497"/>
                  <a:gd name="connsiteX23" fmla="*/ 451942 w 1133233"/>
                  <a:gd name="connsiteY23" fmla="*/ 439632 h 439497"/>
                  <a:gd name="connsiteX24" fmla="*/ 226847 w 1133233"/>
                  <a:gd name="connsiteY24" fmla="*/ 5889 h 439497"/>
                  <a:gd name="connsiteX25" fmla="*/ 394495 w 1133233"/>
                  <a:gd name="connsiteY25" fmla="*/ 439632 h 439497"/>
                  <a:gd name="connsiteX26" fmla="*/ 169408 w 1133233"/>
                  <a:gd name="connsiteY26" fmla="*/ 5889 h 439497"/>
                  <a:gd name="connsiteX27" fmla="*/ 337048 w 1133233"/>
                  <a:gd name="connsiteY27" fmla="*/ 439632 h 439497"/>
                  <a:gd name="connsiteX28" fmla="*/ 111961 w 1133233"/>
                  <a:gd name="connsiteY28" fmla="*/ 5889 h 439497"/>
                  <a:gd name="connsiteX29" fmla="*/ 279609 w 1133233"/>
                  <a:gd name="connsiteY29" fmla="*/ 439632 h 439497"/>
                  <a:gd name="connsiteX30" fmla="*/ 54514 w 1133233"/>
                  <a:gd name="connsiteY30" fmla="*/ 5889 h 439497"/>
                  <a:gd name="connsiteX31" fmla="*/ 222162 w 1133233"/>
                  <a:gd name="connsiteY31" fmla="*/ 439632 h 439497"/>
                  <a:gd name="connsiteX32" fmla="*/ 623 w 1133233"/>
                  <a:gd name="connsiteY32" fmla="*/ 135 h 439497"/>
                  <a:gd name="connsiteX33" fmla="*/ 168271 w 1133233"/>
                  <a:gd name="connsiteY33" fmla="*/ 433878 h 439497"/>
                  <a:gd name="connsiteX34" fmla="*/ 1133856 w 1133233"/>
                  <a:gd name="connsiteY34" fmla="*/ 433878 h 439497"/>
                  <a:gd name="connsiteX35" fmla="*/ 966216 w 1133233"/>
                  <a:gd name="connsiteY35" fmla="*/ 135 h 43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33233" h="439497">
                    <a:moveTo>
                      <a:pt x="858739" y="5889"/>
                    </a:moveTo>
                    <a:lnTo>
                      <a:pt x="1026379" y="439632"/>
                    </a:lnTo>
                    <a:moveTo>
                      <a:pt x="801292" y="5889"/>
                    </a:moveTo>
                    <a:lnTo>
                      <a:pt x="968940" y="439632"/>
                    </a:lnTo>
                    <a:moveTo>
                      <a:pt x="743854" y="5889"/>
                    </a:moveTo>
                    <a:lnTo>
                      <a:pt x="911493" y="439632"/>
                    </a:lnTo>
                    <a:moveTo>
                      <a:pt x="916186" y="5889"/>
                    </a:moveTo>
                    <a:lnTo>
                      <a:pt x="1083826" y="439632"/>
                    </a:lnTo>
                    <a:moveTo>
                      <a:pt x="686407" y="5889"/>
                    </a:moveTo>
                    <a:lnTo>
                      <a:pt x="854046" y="439632"/>
                    </a:lnTo>
                    <a:moveTo>
                      <a:pt x="628959" y="5889"/>
                    </a:moveTo>
                    <a:lnTo>
                      <a:pt x="796608" y="439632"/>
                    </a:lnTo>
                    <a:moveTo>
                      <a:pt x="571521" y="5889"/>
                    </a:moveTo>
                    <a:lnTo>
                      <a:pt x="739161" y="439632"/>
                    </a:lnTo>
                    <a:moveTo>
                      <a:pt x="514074" y="5889"/>
                    </a:moveTo>
                    <a:lnTo>
                      <a:pt x="681713" y="439632"/>
                    </a:lnTo>
                    <a:moveTo>
                      <a:pt x="456627" y="5889"/>
                    </a:moveTo>
                    <a:lnTo>
                      <a:pt x="624275" y="439632"/>
                    </a:lnTo>
                    <a:moveTo>
                      <a:pt x="399188" y="5889"/>
                    </a:moveTo>
                    <a:lnTo>
                      <a:pt x="566828" y="439632"/>
                    </a:lnTo>
                    <a:moveTo>
                      <a:pt x="341741" y="5889"/>
                    </a:moveTo>
                    <a:lnTo>
                      <a:pt x="509380" y="439632"/>
                    </a:lnTo>
                    <a:moveTo>
                      <a:pt x="284294" y="5889"/>
                    </a:moveTo>
                    <a:lnTo>
                      <a:pt x="451942" y="439632"/>
                    </a:lnTo>
                    <a:moveTo>
                      <a:pt x="226847" y="5889"/>
                    </a:moveTo>
                    <a:lnTo>
                      <a:pt x="394495" y="439632"/>
                    </a:lnTo>
                    <a:moveTo>
                      <a:pt x="169408" y="5889"/>
                    </a:moveTo>
                    <a:lnTo>
                      <a:pt x="337048" y="439632"/>
                    </a:lnTo>
                    <a:moveTo>
                      <a:pt x="111961" y="5889"/>
                    </a:moveTo>
                    <a:lnTo>
                      <a:pt x="279609" y="439632"/>
                    </a:lnTo>
                    <a:moveTo>
                      <a:pt x="54514" y="5889"/>
                    </a:moveTo>
                    <a:lnTo>
                      <a:pt x="222162" y="439632"/>
                    </a:lnTo>
                    <a:moveTo>
                      <a:pt x="623" y="135"/>
                    </a:moveTo>
                    <a:lnTo>
                      <a:pt x="168271" y="433878"/>
                    </a:lnTo>
                    <a:lnTo>
                      <a:pt x="1133856" y="433878"/>
                    </a:lnTo>
                    <a:lnTo>
                      <a:pt x="966216" y="135"/>
                    </a:lnTo>
                    <a:close/>
                  </a:path>
                </a:pathLst>
              </a:custGeom>
              <a:noFill/>
              <a:ln w="1601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CAFF8D4-C3F9-4576-316A-3D575CA30D11}"/>
                  </a:ext>
                </a:extLst>
              </p:cNvPr>
              <p:cNvSpPr/>
              <p:nvPr/>
            </p:nvSpPr>
            <p:spPr>
              <a:xfrm flipV="1">
                <a:off x="4935473" y="3612513"/>
                <a:ext cx="1133233" cy="439497"/>
              </a:xfrm>
              <a:custGeom>
                <a:avLst/>
                <a:gdLst>
                  <a:gd name="connsiteX0" fmla="*/ 858870 w 1133233"/>
                  <a:gd name="connsiteY0" fmla="*/ 5889 h 439497"/>
                  <a:gd name="connsiteX1" fmla="*/ 1026509 w 1133233"/>
                  <a:gd name="connsiteY1" fmla="*/ 439632 h 439497"/>
                  <a:gd name="connsiteX2" fmla="*/ 801422 w 1133233"/>
                  <a:gd name="connsiteY2" fmla="*/ 5889 h 439497"/>
                  <a:gd name="connsiteX3" fmla="*/ 969071 w 1133233"/>
                  <a:gd name="connsiteY3" fmla="*/ 439632 h 439497"/>
                  <a:gd name="connsiteX4" fmla="*/ 743984 w 1133233"/>
                  <a:gd name="connsiteY4" fmla="*/ 5889 h 439497"/>
                  <a:gd name="connsiteX5" fmla="*/ 911624 w 1133233"/>
                  <a:gd name="connsiteY5" fmla="*/ 439632 h 439497"/>
                  <a:gd name="connsiteX6" fmla="*/ 916317 w 1133233"/>
                  <a:gd name="connsiteY6" fmla="*/ 5889 h 439497"/>
                  <a:gd name="connsiteX7" fmla="*/ 1083956 w 1133233"/>
                  <a:gd name="connsiteY7" fmla="*/ 439632 h 439497"/>
                  <a:gd name="connsiteX8" fmla="*/ 686537 w 1133233"/>
                  <a:gd name="connsiteY8" fmla="*/ 5889 h 439497"/>
                  <a:gd name="connsiteX9" fmla="*/ 854176 w 1133233"/>
                  <a:gd name="connsiteY9" fmla="*/ 439632 h 439497"/>
                  <a:gd name="connsiteX10" fmla="*/ 629090 w 1133233"/>
                  <a:gd name="connsiteY10" fmla="*/ 5889 h 439497"/>
                  <a:gd name="connsiteX11" fmla="*/ 796738 w 1133233"/>
                  <a:gd name="connsiteY11" fmla="*/ 439632 h 439497"/>
                  <a:gd name="connsiteX12" fmla="*/ 571651 w 1133233"/>
                  <a:gd name="connsiteY12" fmla="*/ 5889 h 439497"/>
                  <a:gd name="connsiteX13" fmla="*/ 739290 w 1133233"/>
                  <a:gd name="connsiteY13" fmla="*/ 439632 h 439497"/>
                  <a:gd name="connsiteX14" fmla="*/ 514204 w 1133233"/>
                  <a:gd name="connsiteY14" fmla="*/ 5889 h 439497"/>
                  <a:gd name="connsiteX15" fmla="*/ 681844 w 1133233"/>
                  <a:gd name="connsiteY15" fmla="*/ 439632 h 439497"/>
                  <a:gd name="connsiteX16" fmla="*/ 456756 w 1133233"/>
                  <a:gd name="connsiteY16" fmla="*/ 5889 h 439497"/>
                  <a:gd name="connsiteX17" fmla="*/ 624405 w 1133233"/>
                  <a:gd name="connsiteY17" fmla="*/ 439632 h 439497"/>
                  <a:gd name="connsiteX18" fmla="*/ 399318 w 1133233"/>
                  <a:gd name="connsiteY18" fmla="*/ 5889 h 439497"/>
                  <a:gd name="connsiteX19" fmla="*/ 566958 w 1133233"/>
                  <a:gd name="connsiteY19" fmla="*/ 439632 h 439497"/>
                  <a:gd name="connsiteX20" fmla="*/ 341871 w 1133233"/>
                  <a:gd name="connsiteY20" fmla="*/ 5889 h 439497"/>
                  <a:gd name="connsiteX21" fmla="*/ 509510 w 1133233"/>
                  <a:gd name="connsiteY21" fmla="*/ 439632 h 439497"/>
                  <a:gd name="connsiteX22" fmla="*/ 284424 w 1133233"/>
                  <a:gd name="connsiteY22" fmla="*/ 5889 h 439497"/>
                  <a:gd name="connsiteX23" fmla="*/ 452072 w 1133233"/>
                  <a:gd name="connsiteY23" fmla="*/ 439632 h 439497"/>
                  <a:gd name="connsiteX24" fmla="*/ 226985 w 1133233"/>
                  <a:gd name="connsiteY24" fmla="*/ 5889 h 439497"/>
                  <a:gd name="connsiteX25" fmla="*/ 394625 w 1133233"/>
                  <a:gd name="connsiteY25" fmla="*/ 439632 h 439497"/>
                  <a:gd name="connsiteX26" fmla="*/ 169538 w 1133233"/>
                  <a:gd name="connsiteY26" fmla="*/ 5889 h 439497"/>
                  <a:gd name="connsiteX27" fmla="*/ 337178 w 1133233"/>
                  <a:gd name="connsiteY27" fmla="*/ 439632 h 439497"/>
                  <a:gd name="connsiteX28" fmla="*/ 112091 w 1133233"/>
                  <a:gd name="connsiteY28" fmla="*/ 5889 h 439497"/>
                  <a:gd name="connsiteX29" fmla="*/ 279739 w 1133233"/>
                  <a:gd name="connsiteY29" fmla="*/ 439632 h 439497"/>
                  <a:gd name="connsiteX30" fmla="*/ 54644 w 1133233"/>
                  <a:gd name="connsiteY30" fmla="*/ 5889 h 439497"/>
                  <a:gd name="connsiteX31" fmla="*/ 222292 w 1133233"/>
                  <a:gd name="connsiteY31" fmla="*/ 439632 h 439497"/>
                  <a:gd name="connsiteX32" fmla="*/ 753 w 1133233"/>
                  <a:gd name="connsiteY32" fmla="*/ 135 h 439497"/>
                  <a:gd name="connsiteX33" fmla="*/ 168401 w 1133233"/>
                  <a:gd name="connsiteY33" fmla="*/ 433878 h 439497"/>
                  <a:gd name="connsiteX34" fmla="*/ 1133986 w 1133233"/>
                  <a:gd name="connsiteY34" fmla="*/ 433878 h 439497"/>
                  <a:gd name="connsiteX35" fmla="*/ 966346 w 1133233"/>
                  <a:gd name="connsiteY35" fmla="*/ 135 h 43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33233" h="439497">
                    <a:moveTo>
                      <a:pt x="858870" y="5889"/>
                    </a:moveTo>
                    <a:lnTo>
                      <a:pt x="1026509" y="439632"/>
                    </a:lnTo>
                    <a:moveTo>
                      <a:pt x="801422" y="5889"/>
                    </a:moveTo>
                    <a:lnTo>
                      <a:pt x="969071" y="439632"/>
                    </a:lnTo>
                    <a:moveTo>
                      <a:pt x="743984" y="5889"/>
                    </a:moveTo>
                    <a:lnTo>
                      <a:pt x="911624" y="439632"/>
                    </a:lnTo>
                    <a:moveTo>
                      <a:pt x="916317" y="5889"/>
                    </a:moveTo>
                    <a:lnTo>
                      <a:pt x="1083956" y="439632"/>
                    </a:lnTo>
                    <a:moveTo>
                      <a:pt x="686537" y="5889"/>
                    </a:moveTo>
                    <a:lnTo>
                      <a:pt x="854176" y="439632"/>
                    </a:lnTo>
                    <a:moveTo>
                      <a:pt x="629090" y="5889"/>
                    </a:moveTo>
                    <a:lnTo>
                      <a:pt x="796738" y="439632"/>
                    </a:lnTo>
                    <a:moveTo>
                      <a:pt x="571651" y="5889"/>
                    </a:moveTo>
                    <a:lnTo>
                      <a:pt x="739290" y="439632"/>
                    </a:lnTo>
                    <a:moveTo>
                      <a:pt x="514204" y="5889"/>
                    </a:moveTo>
                    <a:lnTo>
                      <a:pt x="681844" y="439632"/>
                    </a:lnTo>
                    <a:moveTo>
                      <a:pt x="456756" y="5889"/>
                    </a:moveTo>
                    <a:lnTo>
                      <a:pt x="624405" y="439632"/>
                    </a:lnTo>
                    <a:moveTo>
                      <a:pt x="399318" y="5889"/>
                    </a:moveTo>
                    <a:lnTo>
                      <a:pt x="566958" y="439632"/>
                    </a:lnTo>
                    <a:moveTo>
                      <a:pt x="341871" y="5889"/>
                    </a:moveTo>
                    <a:lnTo>
                      <a:pt x="509510" y="439632"/>
                    </a:lnTo>
                    <a:moveTo>
                      <a:pt x="284424" y="5889"/>
                    </a:moveTo>
                    <a:lnTo>
                      <a:pt x="452072" y="439632"/>
                    </a:lnTo>
                    <a:moveTo>
                      <a:pt x="226985" y="5889"/>
                    </a:moveTo>
                    <a:lnTo>
                      <a:pt x="394625" y="439632"/>
                    </a:lnTo>
                    <a:moveTo>
                      <a:pt x="169538" y="5889"/>
                    </a:moveTo>
                    <a:lnTo>
                      <a:pt x="337178" y="439632"/>
                    </a:lnTo>
                    <a:moveTo>
                      <a:pt x="112091" y="5889"/>
                    </a:moveTo>
                    <a:lnTo>
                      <a:pt x="279739" y="439632"/>
                    </a:lnTo>
                    <a:moveTo>
                      <a:pt x="54644" y="5889"/>
                    </a:moveTo>
                    <a:lnTo>
                      <a:pt x="222292" y="439632"/>
                    </a:lnTo>
                    <a:moveTo>
                      <a:pt x="753" y="135"/>
                    </a:moveTo>
                    <a:lnTo>
                      <a:pt x="168401" y="433878"/>
                    </a:lnTo>
                    <a:lnTo>
                      <a:pt x="1133986" y="433878"/>
                    </a:lnTo>
                    <a:lnTo>
                      <a:pt x="966346" y="135"/>
                    </a:lnTo>
                    <a:close/>
                  </a:path>
                </a:pathLst>
              </a:custGeom>
              <a:noFill/>
              <a:ln w="1601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F46D77C-B8CE-F5A0-60FA-779365E47095}"/>
                  </a:ext>
                </a:extLst>
              </p:cNvPr>
              <p:cNvSpPr/>
              <p:nvPr/>
            </p:nvSpPr>
            <p:spPr>
              <a:xfrm flipV="1">
                <a:off x="6036685" y="3612513"/>
                <a:ext cx="1133233" cy="439497"/>
              </a:xfrm>
              <a:custGeom>
                <a:avLst/>
                <a:gdLst>
                  <a:gd name="connsiteX0" fmla="*/ 858992 w 1133233"/>
                  <a:gd name="connsiteY0" fmla="*/ 5889 h 439497"/>
                  <a:gd name="connsiteX1" fmla="*/ 1026639 w 1133233"/>
                  <a:gd name="connsiteY1" fmla="*/ 439632 h 439497"/>
                  <a:gd name="connsiteX2" fmla="*/ 801544 w 1133233"/>
                  <a:gd name="connsiteY2" fmla="*/ 5889 h 439497"/>
                  <a:gd name="connsiteX3" fmla="*/ 969192 w 1133233"/>
                  <a:gd name="connsiteY3" fmla="*/ 439632 h 439497"/>
                  <a:gd name="connsiteX4" fmla="*/ 744106 w 1133233"/>
                  <a:gd name="connsiteY4" fmla="*/ 5889 h 439497"/>
                  <a:gd name="connsiteX5" fmla="*/ 911746 w 1133233"/>
                  <a:gd name="connsiteY5" fmla="*/ 439632 h 439497"/>
                  <a:gd name="connsiteX6" fmla="*/ 916439 w 1133233"/>
                  <a:gd name="connsiteY6" fmla="*/ 5889 h 439497"/>
                  <a:gd name="connsiteX7" fmla="*/ 1084078 w 1133233"/>
                  <a:gd name="connsiteY7" fmla="*/ 439632 h 439497"/>
                  <a:gd name="connsiteX8" fmla="*/ 686658 w 1133233"/>
                  <a:gd name="connsiteY8" fmla="*/ 5889 h 439497"/>
                  <a:gd name="connsiteX9" fmla="*/ 854307 w 1133233"/>
                  <a:gd name="connsiteY9" fmla="*/ 439632 h 439497"/>
                  <a:gd name="connsiteX10" fmla="*/ 629211 w 1133233"/>
                  <a:gd name="connsiteY10" fmla="*/ 5889 h 439497"/>
                  <a:gd name="connsiteX11" fmla="*/ 796859 w 1133233"/>
                  <a:gd name="connsiteY11" fmla="*/ 439632 h 439497"/>
                  <a:gd name="connsiteX12" fmla="*/ 571773 w 1133233"/>
                  <a:gd name="connsiteY12" fmla="*/ 5889 h 439497"/>
                  <a:gd name="connsiteX13" fmla="*/ 739412 w 1133233"/>
                  <a:gd name="connsiteY13" fmla="*/ 439632 h 439497"/>
                  <a:gd name="connsiteX14" fmla="*/ 514326 w 1133233"/>
                  <a:gd name="connsiteY14" fmla="*/ 5889 h 439497"/>
                  <a:gd name="connsiteX15" fmla="*/ 681965 w 1133233"/>
                  <a:gd name="connsiteY15" fmla="*/ 439632 h 439497"/>
                  <a:gd name="connsiteX16" fmla="*/ 456878 w 1133233"/>
                  <a:gd name="connsiteY16" fmla="*/ 5889 h 439497"/>
                  <a:gd name="connsiteX17" fmla="*/ 624527 w 1133233"/>
                  <a:gd name="connsiteY17" fmla="*/ 439632 h 439497"/>
                  <a:gd name="connsiteX18" fmla="*/ 399440 w 1133233"/>
                  <a:gd name="connsiteY18" fmla="*/ 5889 h 439497"/>
                  <a:gd name="connsiteX19" fmla="*/ 567080 w 1133233"/>
                  <a:gd name="connsiteY19" fmla="*/ 439632 h 439497"/>
                  <a:gd name="connsiteX20" fmla="*/ 341993 w 1133233"/>
                  <a:gd name="connsiteY20" fmla="*/ 5889 h 439497"/>
                  <a:gd name="connsiteX21" fmla="*/ 509632 w 1133233"/>
                  <a:gd name="connsiteY21" fmla="*/ 439632 h 439497"/>
                  <a:gd name="connsiteX22" fmla="*/ 284546 w 1133233"/>
                  <a:gd name="connsiteY22" fmla="*/ 5889 h 439497"/>
                  <a:gd name="connsiteX23" fmla="*/ 452194 w 1133233"/>
                  <a:gd name="connsiteY23" fmla="*/ 439632 h 439497"/>
                  <a:gd name="connsiteX24" fmla="*/ 227107 w 1133233"/>
                  <a:gd name="connsiteY24" fmla="*/ 5889 h 439497"/>
                  <a:gd name="connsiteX25" fmla="*/ 394747 w 1133233"/>
                  <a:gd name="connsiteY25" fmla="*/ 439632 h 439497"/>
                  <a:gd name="connsiteX26" fmla="*/ 169660 w 1133233"/>
                  <a:gd name="connsiteY26" fmla="*/ 5889 h 439497"/>
                  <a:gd name="connsiteX27" fmla="*/ 337300 w 1133233"/>
                  <a:gd name="connsiteY27" fmla="*/ 439632 h 439497"/>
                  <a:gd name="connsiteX28" fmla="*/ 112213 w 1133233"/>
                  <a:gd name="connsiteY28" fmla="*/ 5889 h 439497"/>
                  <a:gd name="connsiteX29" fmla="*/ 279861 w 1133233"/>
                  <a:gd name="connsiteY29" fmla="*/ 439632 h 439497"/>
                  <a:gd name="connsiteX30" fmla="*/ 54774 w 1133233"/>
                  <a:gd name="connsiteY30" fmla="*/ 5889 h 439497"/>
                  <a:gd name="connsiteX31" fmla="*/ 222414 w 1133233"/>
                  <a:gd name="connsiteY31" fmla="*/ 439632 h 439497"/>
                  <a:gd name="connsiteX32" fmla="*/ 883 w 1133233"/>
                  <a:gd name="connsiteY32" fmla="*/ 135 h 439497"/>
                  <a:gd name="connsiteX33" fmla="*/ 168523 w 1133233"/>
                  <a:gd name="connsiteY33" fmla="*/ 433878 h 439497"/>
                  <a:gd name="connsiteX34" fmla="*/ 1134116 w 1133233"/>
                  <a:gd name="connsiteY34" fmla="*/ 433878 h 439497"/>
                  <a:gd name="connsiteX35" fmla="*/ 966468 w 1133233"/>
                  <a:gd name="connsiteY35" fmla="*/ 135 h 43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33233" h="439497">
                    <a:moveTo>
                      <a:pt x="858992" y="5889"/>
                    </a:moveTo>
                    <a:lnTo>
                      <a:pt x="1026639" y="439632"/>
                    </a:lnTo>
                    <a:moveTo>
                      <a:pt x="801544" y="5889"/>
                    </a:moveTo>
                    <a:lnTo>
                      <a:pt x="969192" y="439632"/>
                    </a:lnTo>
                    <a:moveTo>
                      <a:pt x="744106" y="5889"/>
                    </a:moveTo>
                    <a:lnTo>
                      <a:pt x="911746" y="439632"/>
                    </a:lnTo>
                    <a:moveTo>
                      <a:pt x="916439" y="5889"/>
                    </a:moveTo>
                    <a:lnTo>
                      <a:pt x="1084078" y="439632"/>
                    </a:lnTo>
                    <a:moveTo>
                      <a:pt x="686658" y="5889"/>
                    </a:moveTo>
                    <a:lnTo>
                      <a:pt x="854307" y="439632"/>
                    </a:lnTo>
                    <a:moveTo>
                      <a:pt x="629211" y="5889"/>
                    </a:moveTo>
                    <a:lnTo>
                      <a:pt x="796859" y="439632"/>
                    </a:lnTo>
                    <a:moveTo>
                      <a:pt x="571773" y="5889"/>
                    </a:moveTo>
                    <a:lnTo>
                      <a:pt x="739412" y="439632"/>
                    </a:lnTo>
                    <a:moveTo>
                      <a:pt x="514326" y="5889"/>
                    </a:moveTo>
                    <a:lnTo>
                      <a:pt x="681965" y="439632"/>
                    </a:lnTo>
                    <a:moveTo>
                      <a:pt x="456878" y="5889"/>
                    </a:moveTo>
                    <a:lnTo>
                      <a:pt x="624527" y="439632"/>
                    </a:lnTo>
                    <a:moveTo>
                      <a:pt x="399440" y="5889"/>
                    </a:moveTo>
                    <a:lnTo>
                      <a:pt x="567080" y="439632"/>
                    </a:lnTo>
                    <a:moveTo>
                      <a:pt x="341993" y="5889"/>
                    </a:moveTo>
                    <a:lnTo>
                      <a:pt x="509632" y="439632"/>
                    </a:lnTo>
                    <a:moveTo>
                      <a:pt x="284546" y="5889"/>
                    </a:moveTo>
                    <a:lnTo>
                      <a:pt x="452194" y="439632"/>
                    </a:lnTo>
                    <a:moveTo>
                      <a:pt x="227107" y="5889"/>
                    </a:moveTo>
                    <a:lnTo>
                      <a:pt x="394747" y="439632"/>
                    </a:lnTo>
                    <a:moveTo>
                      <a:pt x="169660" y="5889"/>
                    </a:moveTo>
                    <a:lnTo>
                      <a:pt x="337300" y="439632"/>
                    </a:lnTo>
                    <a:moveTo>
                      <a:pt x="112213" y="5889"/>
                    </a:moveTo>
                    <a:lnTo>
                      <a:pt x="279861" y="439632"/>
                    </a:lnTo>
                    <a:moveTo>
                      <a:pt x="54774" y="5889"/>
                    </a:moveTo>
                    <a:lnTo>
                      <a:pt x="222414" y="439632"/>
                    </a:lnTo>
                    <a:moveTo>
                      <a:pt x="883" y="135"/>
                    </a:moveTo>
                    <a:lnTo>
                      <a:pt x="168523" y="433878"/>
                    </a:lnTo>
                    <a:lnTo>
                      <a:pt x="1134116" y="433878"/>
                    </a:lnTo>
                    <a:lnTo>
                      <a:pt x="966468" y="135"/>
                    </a:lnTo>
                    <a:close/>
                  </a:path>
                </a:pathLst>
              </a:custGeom>
              <a:noFill/>
              <a:ln w="1601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3512FF2-F215-8C26-C31C-744F1E202F81}"/>
              </a:ext>
            </a:extLst>
          </p:cNvPr>
          <p:cNvSpPr/>
          <p:nvPr/>
        </p:nvSpPr>
        <p:spPr>
          <a:xfrm>
            <a:off x="4039115" y="5406801"/>
            <a:ext cx="1845503" cy="707886"/>
          </a:xfrm>
          <a:custGeom>
            <a:avLst/>
            <a:gdLst>
              <a:gd name="connsiteX0" fmla="*/ 2429847 w 2429080"/>
              <a:gd name="connsiteY0" fmla="*/ -53 h 568992"/>
              <a:gd name="connsiteX1" fmla="*/ 1196510 w 2429080"/>
              <a:gd name="connsiteY1" fmla="*/ 568646 h 568992"/>
              <a:gd name="connsiteX2" fmla="*/ 766 w 2429080"/>
              <a:gd name="connsiteY2" fmla="*/ 112073 h 56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9080" h="568992">
                <a:moveTo>
                  <a:pt x="2429847" y="-53"/>
                </a:moveTo>
                <a:cubicBezTo>
                  <a:pt x="2204891" y="315799"/>
                  <a:pt x="1799489" y="578974"/>
                  <a:pt x="1196510" y="568646"/>
                </a:cubicBezTo>
                <a:cubicBezTo>
                  <a:pt x="540230" y="568646"/>
                  <a:pt x="198952" y="377809"/>
                  <a:pt x="766" y="112073"/>
                </a:cubicBezTo>
              </a:path>
            </a:pathLst>
          </a:custGeom>
          <a:noFill/>
          <a:ln w="32024" cap="flat">
            <a:solidFill>
              <a:srgbClr val="030303"/>
            </a:solidFill>
            <a:prstDash val="solid"/>
            <a:miter/>
            <a:headEnd type="none" w="med" len="med"/>
            <a:tailEnd type="arrow" w="med" len="med"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1EE432B-A184-35B0-08DC-B6A01A52DB18}"/>
              </a:ext>
            </a:extLst>
          </p:cNvPr>
          <p:cNvSpPr/>
          <p:nvPr/>
        </p:nvSpPr>
        <p:spPr>
          <a:xfrm>
            <a:off x="6294789" y="3598784"/>
            <a:ext cx="1487053" cy="706267"/>
          </a:xfrm>
          <a:custGeom>
            <a:avLst/>
            <a:gdLst>
              <a:gd name="connsiteX0" fmla="*/ 1845618 w 1844385"/>
              <a:gd name="connsiteY0" fmla="*/ 175841 h 584822"/>
              <a:gd name="connsiteX1" fmla="*/ 1179252 w 1844385"/>
              <a:gd name="connsiteY1" fmla="*/ -378 h 584822"/>
              <a:gd name="connsiteX2" fmla="*/ 1232 w 1844385"/>
              <a:gd name="connsiteY2" fmla="*/ 584445 h 584822"/>
              <a:gd name="connsiteX0" fmla="*/ 1957283 w 1957282"/>
              <a:gd name="connsiteY0" fmla="*/ 176219 h 706267"/>
              <a:gd name="connsiteX1" fmla="*/ 1290917 w 1957282"/>
              <a:gd name="connsiteY1" fmla="*/ 0 h 706267"/>
              <a:gd name="connsiteX2" fmla="*/ 0 w 1957282"/>
              <a:gd name="connsiteY2" fmla="*/ 706267 h 706267"/>
              <a:gd name="connsiteX0" fmla="*/ 1957283 w 1957283"/>
              <a:gd name="connsiteY0" fmla="*/ 176219 h 706267"/>
              <a:gd name="connsiteX1" fmla="*/ 1290917 w 1957283"/>
              <a:gd name="connsiteY1" fmla="*/ 0 h 706267"/>
              <a:gd name="connsiteX2" fmla="*/ 0 w 1957283"/>
              <a:gd name="connsiteY2" fmla="*/ 706267 h 706267"/>
              <a:gd name="connsiteX0" fmla="*/ 1957283 w 1957283"/>
              <a:gd name="connsiteY0" fmla="*/ 176219 h 706267"/>
              <a:gd name="connsiteX1" fmla="*/ 1290917 w 1957283"/>
              <a:gd name="connsiteY1" fmla="*/ 0 h 706267"/>
              <a:gd name="connsiteX2" fmla="*/ 0 w 1957283"/>
              <a:gd name="connsiteY2" fmla="*/ 706267 h 70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7283" h="706267">
                <a:moveTo>
                  <a:pt x="1957283" y="176219"/>
                </a:moveTo>
                <a:cubicBezTo>
                  <a:pt x="1757176" y="66927"/>
                  <a:pt x="1529754" y="0"/>
                  <a:pt x="1290917" y="0"/>
                </a:cubicBezTo>
                <a:cubicBezTo>
                  <a:pt x="684709" y="0"/>
                  <a:pt x="209429" y="355124"/>
                  <a:pt x="0" y="706267"/>
                </a:cubicBezTo>
              </a:path>
            </a:pathLst>
          </a:custGeom>
          <a:noFill/>
          <a:ln w="32024" cap="flat">
            <a:solidFill>
              <a:srgbClr val="030303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8D7991D-46D4-6157-C220-2A0996D839F4}"/>
              </a:ext>
            </a:extLst>
          </p:cNvPr>
          <p:cNvSpPr/>
          <p:nvPr/>
        </p:nvSpPr>
        <p:spPr>
          <a:xfrm>
            <a:off x="8059027" y="3996124"/>
            <a:ext cx="241928" cy="424823"/>
          </a:xfrm>
          <a:custGeom>
            <a:avLst/>
            <a:gdLst>
              <a:gd name="connsiteX0" fmla="*/ 319897 w 318429"/>
              <a:gd name="connsiteY0" fmla="*/ 424495 h 424823"/>
              <a:gd name="connsiteX1" fmla="*/ 1467 w 318429"/>
              <a:gd name="connsiteY1" fmla="*/ -329 h 42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8429" h="424823">
                <a:moveTo>
                  <a:pt x="319897" y="424495"/>
                </a:moveTo>
                <a:cubicBezTo>
                  <a:pt x="271415" y="311328"/>
                  <a:pt x="125569" y="81489"/>
                  <a:pt x="1467" y="-329"/>
                </a:cubicBezTo>
              </a:path>
            </a:pathLst>
          </a:custGeom>
          <a:noFill/>
          <a:ln w="32024" cap="flat">
            <a:solidFill>
              <a:srgbClr val="030303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8B5E4D-DC69-DE0E-1FF7-0C1302143293}"/>
              </a:ext>
            </a:extLst>
          </p:cNvPr>
          <p:cNvGrpSpPr/>
          <p:nvPr/>
        </p:nvGrpSpPr>
        <p:grpSpPr>
          <a:xfrm>
            <a:off x="1779051" y="2988837"/>
            <a:ext cx="2757205" cy="646456"/>
            <a:chOff x="80548" y="3408348"/>
            <a:chExt cx="2757205" cy="646456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78B9A4B-B152-3C4D-03D2-6425D5CD5B20}"/>
                </a:ext>
              </a:extLst>
            </p:cNvPr>
            <p:cNvSpPr/>
            <p:nvPr/>
          </p:nvSpPr>
          <p:spPr>
            <a:xfrm>
              <a:off x="135089" y="4054084"/>
              <a:ext cx="2340000" cy="720"/>
            </a:xfrm>
            <a:custGeom>
              <a:avLst/>
              <a:gdLst>
                <a:gd name="connsiteX0" fmla="*/ 2147430 w 2147258"/>
                <a:gd name="connsiteY0" fmla="*/ -363 h 720"/>
                <a:gd name="connsiteX1" fmla="*/ 171 w 2147258"/>
                <a:gd name="connsiteY1" fmla="*/ 358 h 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7258" h="720">
                  <a:moveTo>
                    <a:pt x="2147430" y="-363"/>
                  </a:moveTo>
                  <a:lnTo>
                    <a:pt x="171" y="358"/>
                  </a:lnTo>
                </a:path>
              </a:pathLst>
            </a:custGeom>
            <a:noFill/>
            <a:ln w="32024" cap="flat">
              <a:solidFill>
                <a:srgbClr val="000000"/>
              </a:solidFill>
              <a:custDash>
                <a:ds d="900000" sp="900000"/>
              </a:custDash>
              <a:miter/>
              <a:headEnd type="arrow" w="med" len="med"/>
              <a:tailEnd type="none" w="med" len="med"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689966E-99E5-BD4D-ACE2-AB895373B5C1}"/>
                </a:ext>
              </a:extLst>
            </p:cNvPr>
            <p:cNvSpPr/>
            <p:nvPr/>
          </p:nvSpPr>
          <p:spPr>
            <a:xfrm>
              <a:off x="171753" y="3408348"/>
              <a:ext cx="2304000" cy="720"/>
            </a:xfrm>
            <a:custGeom>
              <a:avLst/>
              <a:gdLst>
                <a:gd name="connsiteX0" fmla="*/ 2147430 w 2147258"/>
                <a:gd name="connsiteY0" fmla="*/ -450 h 720"/>
                <a:gd name="connsiteX1" fmla="*/ 171 w 2147258"/>
                <a:gd name="connsiteY1" fmla="*/ 271 h 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7258" h="720">
                  <a:moveTo>
                    <a:pt x="2147430" y="-450"/>
                  </a:moveTo>
                  <a:lnTo>
                    <a:pt x="171" y="271"/>
                  </a:lnTo>
                </a:path>
              </a:pathLst>
            </a:custGeom>
            <a:noFill/>
            <a:ln w="32024" cap="flat">
              <a:solidFill>
                <a:srgbClr val="000000"/>
              </a:solidFill>
              <a:custDash>
                <a:ds d="900000" sp="900000"/>
              </a:custDash>
              <a:miter/>
              <a:headEnd type="arrow" w="med" len="med"/>
              <a:tailEnd type="none" w="med" len="med"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2C62E39-2E7F-1F58-8FEA-731C37AAEB2F}"/>
                </a:ext>
              </a:extLst>
            </p:cNvPr>
            <p:cNvSpPr/>
            <p:nvPr/>
          </p:nvSpPr>
          <p:spPr>
            <a:xfrm>
              <a:off x="1964523" y="3726914"/>
              <a:ext cx="873230" cy="720"/>
            </a:xfrm>
            <a:custGeom>
              <a:avLst/>
              <a:gdLst>
                <a:gd name="connsiteX0" fmla="*/ 873583 w 873230"/>
                <a:gd name="connsiteY0" fmla="*/ -406 h 720"/>
                <a:gd name="connsiteX1" fmla="*/ 352 w 873230"/>
                <a:gd name="connsiteY1" fmla="*/ 315 h 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230" h="720">
                  <a:moveTo>
                    <a:pt x="873583" y="-406"/>
                  </a:moveTo>
                  <a:lnTo>
                    <a:pt x="352" y="315"/>
                  </a:lnTo>
                </a:path>
              </a:pathLst>
            </a:custGeom>
            <a:noFill/>
            <a:ln w="32024" cap="flat">
              <a:solidFill>
                <a:srgbClr val="000000"/>
              </a:solidFill>
              <a:custDash>
                <a:ds d="900000" sp="900000"/>
              </a:custDash>
              <a:miter/>
              <a:headEnd type="arrow" w="med" len="med"/>
              <a:tailEnd type="none" w="med" len="med"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0C97C3-75D9-8C5A-6682-F50781E3FC86}"/>
                </a:ext>
              </a:extLst>
            </p:cNvPr>
            <p:cNvSpPr txBox="1"/>
            <p:nvPr/>
          </p:nvSpPr>
          <p:spPr>
            <a:xfrm>
              <a:off x="80548" y="3495867"/>
              <a:ext cx="1880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Magnetic field</a:t>
              </a: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23A7BF3-D5D1-112E-ECB2-7D1FC171A2DD}"/>
              </a:ext>
            </a:extLst>
          </p:cNvPr>
          <p:cNvSpPr/>
          <p:nvPr/>
        </p:nvSpPr>
        <p:spPr>
          <a:xfrm>
            <a:off x="7075399" y="4826959"/>
            <a:ext cx="960315" cy="4236"/>
          </a:xfrm>
          <a:custGeom>
            <a:avLst/>
            <a:gdLst>
              <a:gd name="connsiteX0" fmla="*/ 961658 w 960315"/>
              <a:gd name="connsiteY0" fmla="*/ -215 h 4236"/>
              <a:gd name="connsiteX1" fmla="*/ 1342 w 960315"/>
              <a:gd name="connsiteY1" fmla="*/ -215 h 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0315" h="4236">
                <a:moveTo>
                  <a:pt x="961658" y="-215"/>
                </a:moveTo>
                <a:lnTo>
                  <a:pt x="1342" y="-215"/>
                </a:lnTo>
              </a:path>
            </a:pathLst>
          </a:custGeom>
          <a:noFill/>
          <a:ln w="32024" cap="flat">
            <a:solidFill>
              <a:srgbClr val="000000"/>
            </a:solidFill>
            <a:prstDash val="solid"/>
            <a:miter/>
            <a:headEnd type="arrow" w="med" len="med"/>
            <a:tailEnd type="none" w="med" len="med"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43" name="Graphic 2">
            <a:extLst>
              <a:ext uri="{FF2B5EF4-FFF2-40B4-BE49-F238E27FC236}">
                <a16:creationId xmlns:a16="http://schemas.microsoft.com/office/drawing/2014/main" id="{D10AAD40-7D78-84E1-8C5A-227107275A86}"/>
              </a:ext>
            </a:extLst>
          </p:cNvPr>
          <p:cNvGrpSpPr/>
          <p:nvPr/>
        </p:nvGrpSpPr>
        <p:grpSpPr>
          <a:xfrm>
            <a:off x="8141326" y="4389021"/>
            <a:ext cx="653898" cy="875878"/>
            <a:chOff x="8693556" y="3134755"/>
            <a:chExt cx="653898" cy="875878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A0EE2B0-37B0-037C-14B3-912A93581014}"/>
                </a:ext>
              </a:extLst>
            </p:cNvPr>
            <p:cNvSpPr/>
            <p:nvPr/>
          </p:nvSpPr>
          <p:spPr>
            <a:xfrm>
              <a:off x="8832627" y="3409979"/>
              <a:ext cx="273486" cy="325428"/>
            </a:xfrm>
            <a:custGeom>
              <a:avLst/>
              <a:gdLst>
                <a:gd name="connsiteX0" fmla="*/ 173250 w 273486"/>
                <a:gd name="connsiteY0" fmla="*/ 5573 h 325428"/>
                <a:gd name="connsiteX1" fmla="*/ 170265 w 273486"/>
                <a:gd name="connsiteY1" fmla="*/ 4585 h 325428"/>
                <a:gd name="connsiteX2" fmla="*/ 160071 w 273486"/>
                <a:gd name="connsiteY2" fmla="*/ 2210 h 325428"/>
                <a:gd name="connsiteX3" fmla="*/ 149814 w 273486"/>
                <a:gd name="connsiteY3" fmla="*/ 750 h 325428"/>
                <a:gd name="connsiteX4" fmla="*/ 139536 w 273486"/>
                <a:gd name="connsiteY4" fmla="*/ 214 h 325428"/>
                <a:gd name="connsiteX5" fmla="*/ 129313 w 273486"/>
                <a:gd name="connsiteY5" fmla="*/ 603 h 325428"/>
                <a:gd name="connsiteX6" fmla="*/ 114233 w 273486"/>
                <a:gd name="connsiteY6" fmla="*/ 2852 h 325428"/>
                <a:gd name="connsiteX7" fmla="*/ 99494 w 273486"/>
                <a:gd name="connsiteY7" fmla="*/ 7076 h 325428"/>
                <a:gd name="connsiteX8" fmla="*/ 89442 w 273486"/>
                <a:gd name="connsiteY8" fmla="*/ 11595 h 325428"/>
                <a:gd name="connsiteX9" fmla="*/ 79731 w 273486"/>
                <a:gd name="connsiteY9" fmla="*/ 17028 h 325428"/>
                <a:gd name="connsiteX10" fmla="*/ 71987 w 273486"/>
                <a:gd name="connsiteY10" fmla="*/ 20938 h 325428"/>
                <a:gd name="connsiteX11" fmla="*/ 59501 w 273486"/>
                <a:gd name="connsiteY11" fmla="*/ 30333 h 325428"/>
                <a:gd name="connsiteX12" fmla="*/ 47966 w 273486"/>
                <a:gd name="connsiteY12" fmla="*/ 41252 h 325428"/>
                <a:gd name="connsiteX13" fmla="*/ 37583 w 273486"/>
                <a:gd name="connsiteY13" fmla="*/ 53463 h 325428"/>
                <a:gd name="connsiteX14" fmla="*/ 28367 w 273486"/>
                <a:gd name="connsiteY14" fmla="*/ 66905 h 325428"/>
                <a:gd name="connsiteX15" fmla="*/ 20460 w 273486"/>
                <a:gd name="connsiteY15" fmla="*/ 81323 h 325428"/>
                <a:gd name="connsiteX16" fmla="*/ 13883 w 273486"/>
                <a:gd name="connsiteY16" fmla="*/ 96624 h 325428"/>
                <a:gd name="connsiteX17" fmla="*/ 11347 w 273486"/>
                <a:gd name="connsiteY17" fmla="*/ 105893 h 325428"/>
                <a:gd name="connsiteX18" fmla="*/ 7812 w 273486"/>
                <a:gd name="connsiteY18" fmla="*/ 117348 h 325428"/>
                <a:gd name="connsiteX19" fmla="*/ 5009 w 273486"/>
                <a:gd name="connsiteY19" fmla="*/ 129087 h 325428"/>
                <a:gd name="connsiteX20" fmla="*/ 2766 w 273486"/>
                <a:gd name="connsiteY20" fmla="*/ 145912 h 325428"/>
                <a:gd name="connsiteX21" fmla="*/ 2017 w 273486"/>
                <a:gd name="connsiteY21" fmla="*/ 162927 h 325428"/>
                <a:gd name="connsiteX22" fmla="*/ 2766 w 273486"/>
                <a:gd name="connsiteY22" fmla="*/ 179941 h 325428"/>
                <a:gd name="connsiteX23" fmla="*/ 5009 w 273486"/>
                <a:gd name="connsiteY23" fmla="*/ 196766 h 325428"/>
                <a:gd name="connsiteX24" fmla="*/ 8729 w 273486"/>
                <a:gd name="connsiteY24" fmla="*/ 210386 h 325428"/>
                <a:gd name="connsiteX25" fmla="*/ 13883 w 273486"/>
                <a:gd name="connsiteY25" fmla="*/ 229229 h 325428"/>
                <a:gd name="connsiteX26" fmla="*/ 20460 w 273486"/>
                <a:gd name="connsiteY26" fmla="*/ 244540 h 325428"/>
                <a:gd name="connsiteX27" fmla="*/ 28367 w 273486"/>
                <a:gd name="connsiteY27" fmla="*/ 258948 h 325428"/>
                <a:gd name="connsiteX28" fmla="*/ 33993 w 273486"/>
                <a:gd name="connsiteY28" fmla="*/ 266799 h 325428"/>
                <a:gd name="connsiteX29" fmla="*/ 40032 w 273486"/>
                <a:gd name="connsiteY29" fmla="*/ 274208 h 325428"/>
                <a:gd name="connsiteX30" fmla="*/ 47966 w 273486"/>
                <a:gd name="connsiteY30" fmla="*/ 284601 h 325428"/>
                <a:gd name="connsiteX31" fmla="*/ 59501 w 273486"/>
                <a:gd name="connsiteY31" fmla="*/ 295520 h 325428"/>
                <a:gd name="connsiteX32" fmla="*/ 71987 w 273486"/>
                <a:gd name="connsiteY32" fmla="*/ 304915 h 325428"/>
                <a:gd name="connsiteX33" fmla="*/ 82690 w 273486"/>
                <a:gd name="connsiteY33" fmla="*/ 310990 h 325428"/>
                <a:gd name="connsiteX34" fmla="*/ 93819 w 273486"/>
                <a:gd name="connsiteY34" fmla="*/ 315929 h 325428"/>
                <a:gd name="connsiteX35" fmla="*/ 99494 w 273486"/>
                <a:gd name="connsiteY35" fmla="*/ 318787 h 325428"/>
                <a:gd name="connsiteX36" fmla="*/ 114233 w 273486"/>
                <a:gd name="connsiteY36" fmla="*/ 323001 h 325428"/>
                <a:gd name="connsiteX37" fmla="*/ 129313 w 273486"/>
                <a:gd name="connsiteY37" fmla="*/ 325250 h 325428"/>
                <a:gd name="connsiteX38" fmla="*/ 144707 w 273486"/>
                <a:gd name="connsiteY38" fmla="*/ 325482 h 325428"/>
                <a:gd name="connsiteX39" fmla="*/ 160071 w 273486"/>
                <a:gd name="connsiteY39" fmla="*/ 323653 h 325428"/>
                <a:gd name="connsiteX40" fmla="*/ 175352 w 273486"/>
                <a:gd name="connsiteY40" fmla="*/ 319712 h 325428"/>
                <a:gd name="connsiteX41" fmla="*/ 190190 w 273486"/>
                <a:gd name="connsiteY41" fmla="*/ 313690 h 325428"/>
                <a:gd name="connsiteX42" fmla="*/ 199071 w 273486"/>
                <a:gd name="connsiteY42" fmla="*/ 307900 h 325428"/>
                <a:gd name="connsiteX43" fmla="*/ 208718 w 273486"/>
                <a:gd name="connsiteY43" fmla="*/ 302172 h 325428"/>
                <a:gd name="connsiteX44" fmla="*/ 217987 w 273486"/>
                <a:gd name="connsiteY44" fmla="*/ 295552 h 325428"/>
                <a:gd name="connsiteX45" fmla="*/ 230514 w 273486"/>
                <a:gd name="connsiteY45" fmla="*/ 283571 h 325428"/>
                <a:gd name="connsiteX46" fmla="*/ 241790 w 273486"/>
                <a:gd name="connsiteY46" fmla="*/ 269909 h 325428"/>
                <a:gd name="connsiteX47" fmla="*/ 248337 w 273486"/>
                <a:gd name="connsiteY47" fmla="*/ 259442 h 325428"/>
                <a:gd name="connsiteX48" fmla="*/ 254149 w 273486"/>
                <a:gd name="connsiteY48" fmla="*/ 248355 h 325428"/>
                <a:gd name="connsiteX49" fmla="*/ 260066 w 273486"/>
                <a:gd name="connsiteY49" fmla="*/ 238035 h 325428"/>
                <a:gd name="connsiteX50" fmla="*/ 266739 w 273486"/>
                <a:gd name="connsiteY50" fmla="*/ 220264 h 325428"/>
                <a:gd name="connsiteX51" fmla="*/ 271573 w 273486"/>
                <a:gd name="connsiteY51" fmla="*/ 201653 h 325428"/>
                <a:gd name="connsiteX52" fmla="*/ 274516 w 273486"/>
                <a:gd name="connsiteY52" fmla="*/ 182431 h 325428"/>
                <a:gd name="connsiteX53" fmla="*/ 275504 w 273486"/>
                <a:gd name="connsiteY53" fmla="*/ 162927 h 325428"/>
                <a:gd name="connsiteX54" fmla="*/ 275073 w 273486"/>
                <a:gd name="connsiteY54" fmla="*/ 149895 h 325428"/>
                <a:gd name="connsiteX55" fmla="*/ 273759 w 273486"/>
                <a:gd name="connsiteY55" fmla="*/ 136959 h 325428"/>
                <a:gd name="connsiteX56" fmla="*/ 271573 w 273486"/>
                <a:gd name="connsiteY56" fmla="*/ 124200 h 325428"/>
                <a:gd name="connsiteX57" fmla="*/ 269660 w 273486"/>
                <a:gd name="connsiteY57" fmla="*/ 116256 h 325428"/>
                <a:gd name="connsiteX58" fmla="*/ 268547 w 273486"/>
                <a:gd name="connsiteY58" fmla="*/ 111705 h 325428"/>
                <a:gd name="connsiteX59" fmla="*/ 264711 w 273486"/>
                <a:gd name="connsiteY59" fmla="*/ 99546 h 325428"/>
                <a:gd name="connsiteX60" fmla="*/ 260066 w 273486"/>
                <a:gd name="connsiteY60" fmla="*/ 87828 h 325428"/>
                <a:gd name="connsiteX61" fmla="*/ 254674 w 273486"/>
                <a:gd name="connsiteY61" fmla="*/ 76594 h 325428"/>
                <a:gd name="connsiteX62" fmla="*/ 248569 w 273486"/>
                <a:gd name="connsiteY62" fmla="*/ 65948 h 325428"/>
                <a:gd name="connsiteX63" fmla="*/ 241790 w 273486"/>
                <a:gd name="connsiteY63" fmla="*/ 55944 h 325428"/>
                <a:gd name="connsiteX64" fmla="*/ 234402 w 273486"/>
                <a:gd name="connsiteY64" fmla="*/ 46633 h 325428"/>
                <a:gd name="connsiteX65" fmla="*/ 232742 w 273486"/>
                <a:gd name="connsiteY65" fmla="*/ 44846 h 325428"/>
                <a:gd name="connsiteX66" fmla="*/ 226436 w 273486"/>
                <a:gd name="connsiteY66" fmla="*/ 38068 h 325428"/>
                <a:gd name="connsiteX67" fmla="*/ 217987 w 273486"/>
                <a:gd name="connsiteY67" fmla="*/ 30301 h 325428"/>
                <a:gd name="connsiteX68" fmla="*/ 209086 w 273486"/>
                <a:gd name="connsiteY68" fmla="*/ 23376 h 325428"/>
                <a:gd name="connsiteX69" fmla="*/ 199796 w 273486"/>
                <a:gd name="connsiteY69" fmla="*/ 17323 h 325428"/>
                <a:gd name="connsiteX70" fmla="*/ 190190 w 273486"/>
                <a:gd name="connsiteY70" fmla="*/ 12163 h 325428"/>
                <a:gd name="connsiteX71" fmla="*/ 180322 w 273486"/>
                <a:gd name="connsiteY71" fmla="*/ 7906 h 325428"/>
                <a:gd name="connsiteX72" fmla="*/ 173250 w 273486"/>
                <a:gd name="connsiteY72" fmla="*/ 5573 h 32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73486" h="325428">
                  <a:moveTo>
                    <a:pt x="173250" y="5573"/>
                  </a:moveTo>
                  <a:cubicBezTo>
                    <a:pt x="172251" y="5237"/>
                    <a:pt x="171263" y="4901"/>
                    <a:pt x="170265" y="4585"/>
                  </a:cubicBezTo>
                  <a:cubicBezTo>
                    <a:pt x="166892" y="3640"/>
                    <a:pt x="163497" y="2852"/>
                    <a:pt x="160071" y="2210"/>
                  </a:cubicBezTo>
                  <a:cubicBezTo>
                    <a:pt x="156666" y="1569"/>
                    <a:pt x="153240" y="1075"/>
                    <a:pt x="149814" y="750"/>
                  </a:cubicBezTo>
                  <a:cubicBezTo>
                    <a:pt x="146388" y="413"/>
                    <a:pt x="142962" y="235"/>
                    <a:pt x="139536" y="214"/>
                  </a:cubicBezTo>
                  <a:cubicBezTo>
                    <a:pt x="136126" y="193"/>
                    <a:pt x="132713" y="319"/>
                    <a:pt x="129313" y="603"/>
                  </a:cubicBezTo>
                  <a:cubicBezTo>
                    <a:pt x="124246" y="1012"/>
                    <a:pt x="119210" y="1769"/>
                    <a:pt x="114233" y="2852"/>
                  </a:cubicBezTo>
                  <a:cubicBezTo>
                    <a:pt x="109254" y="3934"/>
                    <a:pt x="104335" y="5342"/>
                    <a:pt x="99494" y="7076"/>
                  </a:cubicBezTo>
                  <a:cubicBezTo>
                    <a:pt x="96090" y="8421"/>
                    <a:pt x="92737" y="9935"/>
                    <a:pt x="89442" y="11595"/>
                  </a:cubicBezTo>
                  <a:cubicBezTo>
                    <a:pt x="86145" y="13255"/>
                    <a:pt x="82905" y="15074"/>
                    <a:pt x="79731" y="17028"/>
                  </a:cubicBezTo>
                  <a:cubicBezTo>
                    <a:pt x="77114" y="18237"/>
                    <a:pt x="74532" y="19540"/>
                    <a:pt x="71987" y="20938"/>
                  </a:cubicBezTo>
                  <a:cubicBezTo>
                    <a:pt x="67679" y="23807"/>
                    <a:pt x="63510" y="26938"/>
                    <a:pt x="59501" y="30333"/>
                  </a:cubicBezTo>
                  <a:cubicBezTo>
                    <a:pt x="55493" y="33727"/>
                    <a:pt x="51642" y="37374"/>
                    <a:pt x="47966" y="41252"/>
                  </a:cubicBezTo>
                  <a:cubicBezTo>
                    <a:pt x="44320" y="45109"/>
                    <a:pt x="40854" y="49186"/>
                    <a:pt x="37583" y="53463"/>
                  </a:cubicBezTo>
                  <a:cubicBezTo>
                    <a:pt x="34312" y="57751"/>
                    <a:pt x="31235" y="62239"/>
                    <a:pt x="28367" y="66905"/>
                  </a:cubicBezTo>
                  <a:cubicBezTo>
                    <a:pt x="25516" y="71550"/>
                    <a:pt x="22877" y="76363"/>
                    <a:pt x="20460" y="81323"/>
                  </a:cubicBezTo>
                  <a:cubicBezTo>
                    <a:pt x="18043" y="86283"/>
                    <a:pt x="15847" y="91391"/>
                    <a:pt x="13883" y="96624"/>
                  </a:cubicBezTo>
                  <a:cubicBezTo>
                    <a:pt x="12959" y="99683"/>
                    <a:pt x="12114" y="102772"/>
                    <a:pt x="11347" y="105893"/>
                  </a:cubicBezTo>
                  <a:cubicBezTo>
                    <a:pt x="10047" y="109656"/>
                    <a:pt x="8869" y="113481"/>
                    <a:pt x="7812" y="117348"/>
                  </a:cubicBezTo>
                  <a:cubicBezTo>
                    <a:pt x="6755" y="121216"/>
                    <a:pt x="5820" y="125136"/>
                    <a:pt x="5009" y="129087"/>
                  </a:cubicBezTo>
                  <a:cubicBezTo>
                    <a:pt x="4015" y="134647"/>
                    <a:pt x="3266" y="140269"/>
                    <a:pt x="2766" y="145912"/>
                  </a:cubicBezTo>
                  <a:cubicBezTo>
                    <a:pt x="2267" y="151566"/>
                    <a:pt x="2017" y="157241"/>
                    <a:pt x="2017" y="162927"/>
                  </a:cubicBezTo>
                  <a:cubicBezTo>
                    <a:pt x="2017" y="168612"/>
                    <a:pt x="2267" y="174287"/>
                    <a:pt x="2766" y="179941"/>
                  </a:cubicBezTo>
                  <a:cubicBezTo>
                    <a:pt x="3266" y="185584"/>
                    <a:pt x="4015" y="191207"/>
                    <a:pt x="5009" y="196766"/>
                  </a:cubicBezTo>
                  <a:cubicBezTo>
                    <a:pt x="6081" y="201369"/>
                    <a:pt x="7321" y="205909"/>
                    <a:pt x="8729" y="210386"/>
                  </a:cubicBezTo>
                  <a:cubicBezTo>
                    <a:pt x="10124" y="216775"/>
                    <a:pt x="11844" y="223070"/>
                    <a:pt x="13883" y="229229"/>
                  </a:cubicBezTo>
                  <a:cubicBezTo>
                    <a:pt x="15847" y="234473"/>
                    <a:pt x="18043" y="239580"/>
                    <a:pt x="20460" y="244540"/>
                  </a:cubicBezTo>
                  <a:cubicBezTo>
                    <a:pt x="22877" y="249501"/>
                    <a:pt x="25516" y="254303"/>
                    <a:pt x="28367" y="258948"/>
                  </a:cubicBezTo>
                  <a:cubicBezTo>
                    <a:pt x="30171" y="261628"/>
                    <a:pt x="32048" y="264256"/>
                    <a:pt x="33993" y="266799"/>
                  </a:cubicBezTo>
                  <a:cubicBezTo>
                    <a:pt x="35938" y="269342"/>
                    <a:pt x="37952" y="271812"/>
                    <a:pt x="40032" y="274208"/>
                  </a:cubicBezTo>
                  <a:cubicBezTo>
                    <a:pt x="42549" y="277802"/>
                    <a:pt x="45196" y="281270"/>
                    <a:pt x="47966" y="284601"/>
                  </a:cubicBezTo>
                  <a:cubicBezTo>
                    <a:pt x="51642" y="288479"/>
                    <a:pt x="55493" y="292126"/>
                    <a:pt x="59501" y="295520"/>
                  </a:cubicBezTo>
                  <a:cubicBezTo>
                    <a:pt x="63510" y="298915"/>
                    <a:pt x="67679" y="302046"/>
                    <a:pt x="71987" y="304915"/>
                  </a:cubicBezTo>
                  <a:cubicBezTo>
                    <a:pt x="75477" y="307122"/>
                    <a:pt x="79049" y="309151"/>
                    <a:pt x="82690" y="310990"/>
                  </a:cubicBezTo>
                  <a:cubicBezTo>
                    <a:pt x="86332" y="312829"/>
                    <a:pt x="90046" y="314468"/>
                    <a:pt x="93819" y="315929"/>
                  </a:cubicBezTo>
                  <a:cubicBezTo>
                    <a:pt x="95691" y="316927"/>
                    <a:pt x="97582" y="317884"/>
                    <a:pt x="99494" y="318787"/>
                  </a:cubicBezTo>
                  <a:cubicBezTo>
                    <a:pt x="104335" y="320521"/>
                    <a:pt x="109254" y="321930"/>
                    <a:pt x="114233" y="323001"/>
                  </a:cubicBezTo>
                  <a:cubicBezTo>
                    <a:pt x="119210" y="324084"/>
                    <a:pt x="124246" y="324841"/>
                    <a:pt x="129313" y="325250"/>
                  </a:cubicBezTo>
                  <a:cubicBezTo>
                    <a:pt x="134435" y="325671"/>
                    <a:pt x="139578" y="325755"/>
                    <a:pt x="144707" y="325482"/>
                  </a:cubicBezTo>
                  <a:cubicBezTo>
                    <a:pt x="149846" y="325219"/>
                    <a:pt x="154974" y="324609"/>
                    <a:pt x="160071" y="323653"/>
                  </a:cubicBezTo>
                  <a:cubicBezTo>
                    <a:pt x="165221" y="322686"/>
                    <a:pt x="170318" y="321373"/>
                    <a:pt x="175352" y="319712"/>
                  </a:cubicBezTo>
                  <a:cubicBezTo>
                    <a:pt x="180375" y="318041"/>
                    <a:pt x="185335" y="316034"/>
                    <a:pt x="190190" y="313690"/>
                  </a:cubicBezTo>
                  <a:cubicBezTo>
                    <a:pt x="193207" y="311893"/>
                    <a:pt x="196170" y="309960"/>
                    <a:pt x="199071" y="307900"/>
                  </a:cubicBezTo>
                  <a:cubicBezTo>
                    <a:pt x="202350" y="306145"/>
                    <a:pt x="205565" y="304232"/>
                    <a:pt x="208718" y="302172"/>
                  </a:cubicBezTo>
                  <a:cubicBezTo>
                    <a:pt x="211881" y="300113"/>
                    <a:pt x="214971" y="297906"/>
                    <a:pt x="217987" y="295552"/>
                  </a:cubicBezTo>
                  <a:cubicBezTo>
                    <a:pt x="222359" y="291853"/>
                    <a:pt x="226542" y="287848"/>
                    <a:pt x="230514" y="283571"/>
                  </a:cubicBezTo>
                  <a:cubicBezTo>
                    <a:pt x="234486" y="279294"/>
                    <a:pt x="238249" y="274733"/>
                    <a:pt x="241790" y="269909"/>
                  </a:cubicBezTo>
                  <a:cubicBezTo>
                    <a:pt x="244092" y="266526"/>
                    <a:pt x="246267" y="263036"/>
                    <a:pt x="248337" y="259442"/>
                  </a:cubicBezTo>
                  <a:cubicBezTo>
                    <a:pt x="250397" y="255848"/>
                    <a:pt x="252331" y="252149"/>
                    <a:pt x="254149" y="248355"/>
                  </a:cubicBezTo>
                  <a:cubicBezTo>
                    <a:pt x="256230" y="245013"/>
                    <a:pt x="258206" y="241566"/>
                    <a:pt x="260066" y="238035"/>
                  </a:cubicBezTo>
                  <a:cubicBezTo>
                    <a:pt x="262588" y="232266"/>
                    <a:pt x="264816" y="226339"/>
                    <a:pt x="266739" y="220264"/>
                  </a:cubicBezTo>
                  <a:cubicBezTo>
                    <a:pt x="268662" y="214190"/>
                    <a:pt x="270281" y="207979"/>
                    <a:pt x="271573" y="201653"/>
                  </a:cubicBezTo>
                  <a:cubicBezTo>
                    <a:pt x="272887" y="195316"/>
                    <a:pt x="273864" y="188905"/>
                    <a:pt x="274516" y="182431"/>
                  </a:cubicBezTo>
                  <a:cubicBezTo>
                    <a:pt x="275178" y="175968"/>
                    <a:pt x="275514" y="169453"/>
                    <a:pt x="275504" y="162927"/>
                  </a:cubicBezTo>
                  <a:cubicBezTo>
                    <a:pt x="275504" y="158576"/>
                    <a:pt x="275356" y="154225"/>
                    <a:pt x="275073" y="149895"/>
                  </a:cubicBezTo>
                  <a:cubicBezTo>
                    <a:pt x="274778" y="145566"/>
                    <a:pt x="274337" y="141246"/>
                    <a:pt x="273759" y="136959"/>
                  </a:cubicBezTo>
                  <a:cubicBezTo>
                    <a:pt x="273171" y="132671"/>
                    <a:pt x="272445" y="128415"/>
                    <a:pt x="271573" y="124200"/>
                  </a:cubicBezTo>
                  <a:cubicBezTo>
                    <a:pt x="270995" y="121531"/>
                    <a:pt x="270354" y="118883"/>
                    <a:pt x="269660" y="116256"/>
                  </a:cubicBezTo>
                  <a:cubicBezTo>
                    <a:pt x="269314" y="114732"/>
                    <a:pt x="268935" y="113208"/>
                    <a:pt x="268547" y="111705"/>
                  </a:cubicBezTo>
                  <a:cubicBezTo>
                    <a:pt x="267401" y="107585"/>
                    <a:pt x="266129" y="103539"/>
                    <a:pt x="264711" y="99546"/>
                  </a:cubicBezTo>
                  <a:cubicBezTo>
                    <a:pt x="263292" y="95563"/>
                    <a:pt x="261747" y="91654"/>
                    <a:pt x="260066" y="87828"/>
                  </a:cubicBezTo>
                  <a:cubicBezTo>
                    <a:pt x="258395" y="84003"/>
                    <a:pt x="256598" y="80251"/>
                    <a:pt x="254674" y="76594"/>
                  </a:cubicBezTo>
                  <a:cubicBezTo>
                    <a:pt x="252762" y="72947"/>
                    <a:pt x="250723" y="69406"/>
                    <a:pt x="248569" y="65948"/>
                  </a:cubicBezTo>
                  <a:cubicBezTo>
                    <a:pt x="246414" y="62512"/>
                    <a:pt x="244155" y="59170"/>
                    <a:pt x="241790" y="55944"/>
                  </a:cubicBezTo>
                  <a:cubicBezTo>
                    <a:pt x="239426" y="52717"/>
                    <a:pt x="236967" y="49617"/>
                    <a:pt x="234402" y="46633"/>
                  </a:cubicBezTo>
                  <a:cubicBezTo>
                    <a:pt x="233845" y="46023"/>
                    <a:pt x="233299" y="45435"/>
                    <a:pt x="232742" y="44846"/>
                  </a:cubicBezTo>
                  <a:cubicBezTo>
                    <a:pt x="230703" y="42502"/>
                    <a:pt x="228601" y="40243"/>
                    <a:pt x="226436" y="38068"/>
                  </a:cubicBezTo>
                  <a:cubicBezTo>
                    <a:pt x="223704" y="35346"/>
                    <a:pt x="220888" y="32760"/>
                    <a:pt x="217987" y="30301"/>
                  </a:cubicBezTo>
                  <a:cubicBezTo>
                    <a:pt x="215097" y="27863"/>
                    <a:pt x="212123" y="25551"/>
                    <a:pt x="209086" y="23376"/>
                  </a:cubicBezTo>
                  <a:cubicBezTo>
                    <a:pt x="206049" y="21221"/>
                    <a:pt x="202949" y="19193"/>
                    <a:pt x="199796" y="17323"/>
                  </a:cubicBezTo>
                  <a:cubicBezTo>
                    <a:pt x="196643" y="15452"/>
                    <a:pt x="193448" y="13728"/>
                    <a:pt x="190190" y="12163"/>
                  </a:cubicBezTo>
                  <a:cubicBezTo>
                    <a:pt x="186943" y="10597"/>
                    <a:pt x="183654" y="9178"/>
                    <a:pt x="180322" y="7906"/>
                  </a:cubicBezTo>
                  <a:cubicBezTo>
                    <a:pt x="177979" y="7055"/>
                    <a:pt x="175625" y="6277"/>
                    <a:pt x="173250" y="5573"/>
                  </a:cubicBezTo>
                  <a:close/>
                </a:path>
              </a:pathLst>
            </a:custGeom>
            <a:solidFill>
              <a:srgbClr val="1E1E1E">
                <a:alpha val="47000"/>
              </a:srgbClr>
            </a:solidFill>
            <a:ln w="10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20682C5-CECB-0A88-E675-EF5E45CB25C1}"/>
                </a:ext>
              </a:extLst>
            </p:cNvPr>
            <p:cNvSpPr/>
            <p:nvPr/>
          </p:nvSpPr>
          <p:spPr>
            <a:xfrm>
              <a:off x="8693556" y="3134755"/>
              <a:ext cx="653898" cy="875878"/>
            </a:xfrm>
            <a:custGeom>
              <a:avLst/>
              <a:gdLst>
                <a:gd name="connsiteX0" fmla="*/ 49752 w 653898"/>
                <a:gd name="connsiteY0" fmla="*/ 102006 h 875878"/>
                <a:gd name="connsiteX1" fmla="*/ 44737 w 653898"/>
                <a:gd name="connsiteY1" fmla="*/ 103309 h 875878"/>
                <a:gd name="connsiteX2" fmla="*/ 39893 w 653898"/>
                <a:gd name="connsiteY2" fmla="*/ 105232 h 875878"/>
                <a:gd name="connsiteX3" fmla="*/ 35251 w 653898"/>
                <a:gd name="connsiteY3" fmla="*/ 107744 h 875878"/>
                <a:gd name="connsiteX4" fmla="*/ 30826 w 653898"/>
                <a:gd name="connsiteY4" fmla="*/ 110781 h 875878"/>
                <a:gd name="connsiteX5" fmla="*/ 26640 w 653898"/>
                <a:gd name="connsiteY5" fmla="*/ 114312 h 875878"/>
                <a:gd name="connsiteX6" fmla="*/ 22707 w 653898"/>
                <a:gd name="connsiteY6" fmla="*/ 118305 h 875878"/>
                <a:gd name="connsiteX7" fmla="*/ 19056 w 653898"/>
                <a:gd name="connsiteY7" fmla="*/ 122719 h 875878"/>
                <a:gd name="connsiteX8" fmla="*/ 15700 w 653898"/>
                <a:gd name="connsiteY8" fmla="*/ 127511 h 875878"/>
                <a:gd name="connsiteX9" fmla="*/ 12666 w 653898"/>
                <a:gd name="connsiteY9" fmla="*/ 132661 h 875878"/>
                <a:gd name="connsiteX10" fmla="*/ 9968 w 653898"/>
                <a:gd name="connsiteY10" fmla="*/ 138115 h 875878"/>
                <a:gd name="connsiteX11" fmla="*/ 7633 w 653898"/>
                <a:gd name="connsiteY11" fmla="*/ 143842 h 875878"/>
                <a:gd name="connsiteX12" fmla="*/ 5670 w 653898"/>
                <a:gd name="connsiteY12" fmla="*/ 149822 h 875878"/>
                <a:gd name="connsiteX13" fmla="*/ 4108 w 653898"/>
                <a:gd name="connsiteY13" fmla="*/ 156012 h 875878"/>
                <a:gd name="connsiteX14" fmla="*/ 2966 w 653898"/>
                <a:gd name="connsiteY14" fmla="*/ 162381 h 875878"/>
                <a:gd name="connsiteX15" fmla="*/ 2264 w 653898"/>
                <a:gd name="connsiteY15" fmla="*/ 168886 h 875878"/>
                <a:gd name="connsiteX16" fmla="*/ 2024 w 653898"/>
                <a:gd name="connsiteY16" fmla="*/ 175517 h 875878"/>
                <a:gd name="connsiteX17" fmla="*/ 2024 w 653898"/>
                <a:gd name="connsiteY17" fmla="*/ 213255 h 875878"/>
                <a:gd name="connsiteX18" fmla="*/ 79027 w 653898"/>
                <a:gd name="connsiteY18" fmla="*/ 96362 h 875878"/>
                <a:gd name="connsiteX19" fmla="*/ 79027 w 653898"/>
                <a:gd name="connsiteY19" fmla="*/ 96362 h 875878"/>
                <a:gd name="connsiteX20" fmla="*/ 2024 w 653898"/>
                <a:gd name="connsiteY20" fmla="*/ 213255 h 875878"/>
                <a:gd name="connsiteX21" fmla="*/ 2024 w 653898"/>
                <a:gd name="connsiteY21" fmla="*/ 305946 h 875878"/>
                <a:gd name="connsiteX22" fmla="*/ 155285 w 653898"/>
                <a:gd name="connsiteY22" fmla="*/ 81660 h 875878"/>
                <a:gd name="connsiteX23" fmla="*/ 155285 w 653898"/>
                <a:gd name="connsiteY23" fmla="*/ 81660 h 875878"/>
                <a:gd name="connsiteX24" fmla="*/ 2024 w 653898"/>
                <a:gd name="connsiteY24" fmla="*/ 305946 h 875878"/>
                <a:gd name="connsiteX25" fmla="*/ 2024 w 653898"/>
                <a:gd name="connsiteY25" fmla="*/ 398647 h 875878"/>
                <a:gd name="connsiteX26" fmla="*/ 238401 w 653898"/>
                <a:gd name="connsiteY26" fmla="*/ 65644 h 875878"/>
                <a:gd name="connsiteX27" fmla="*/ 238401 w 653898"/>
                <a:gd name="connsiteY27" fmla="*/ 65644 h 875878"/>
                <a:gd name="connsiteX28" fmla="*/ 2024 w 653898"/>
                <a:gd name="connsiteY28" fmla="*/ 398647 h 875878"/>
                <a:gd name="connsiteX29" fmla="*/ 2024 w 653898"/>
                <a:gd name="connsiteY29" fmla="*/ 491337 h 875878"/>
                <a:gd name="connsiteX30" fmla="*/ 329331 w 653898"/>
                <a:gd name="connsiteY30" fmla="*/ 48115 h 875878"/>
                <a:gd name="connsiteX31" fmla="*/ 329331 w 653898"/>
                <a:gd name="connsiteY31" fmla="*/ 48115 h 875878"/>
                <a:gd name="connsiteX32" fmla="*/ 2024 w 653898"/>
                <a:gd name="connsiteY32" fmla="*/ 491337 h 875878"/>
                <a:gd name="connsiteX33" fmla="*/ 2024 w 653898"/>
                <a:gd name="connsiteY33" fmla="*/ 584028 h 875878"/>
                <a:gd name="connsiteX34" fmla="*/ 158169 w 653898"/>
                <a:gd name="connsiteY34" fmla="*/ 381117 h 875878"/>
                <a:gd name="connsiteX35" fmla="*/ 160706 w 653898"/>
                <a:gd name="connsiteY35" fmla="*/ 371848 h 875878"/>
                <a:gd name="connsiteX36" fmla="*/ 175191 w 653898"/>
                <a:gd name="connsiteY36" fmla="*/ 342129 h 875878"/>
                <a:gd name="connsiteX37" fmla="*/ 194789 w 653898"/>
                <a:gd name="connsiteY37" fmla="*/ 316476 h 875878"/>
                <a:gd name="connsiteX38" fmla="*/ 218809 w 653898"/>
                <a:gd name="connsiteY38" fmla="*/ 296162 h 875878"/>
                <a:gd name="connsiteX39" fmla="*/ 226553 w 653898"/>
                <a:gd name="connsiteY39" fmla="*/ 292252 h 875878"/>
                <a:gd name="connsiteX40" fmla="*/ 429252 w 653898"/>
                <a:gd name="connsiteY40" fmla="*/ 28852 h 875878"/>
                <a:gd name="connsiteX41" fmla="*/ 429252 w 653898"/>
                <a:gd name="connsiteY41" fmla="*/ 28852 h 875878"/>
                <a:gd name="connsiteX42" fmla="*/ 226553 w 653898"/>
                <a:gd name="connsiteY42" fmla="*/ 292252 h 875878"/>
                <a:gd name="connsiteX43" fmla="*/ 246315 w 653898"/>
                <a:gd name="connsiteY43" fmla="*/ 282290 h 875878"/>
                <a:gd name="connsiteX44" fmla="*/ 276136 w 653898"/>
                <a:gd name="connsiteY44" fmla="*/ 275827 h 875878"/>
                <a:gd name="connsiteX45" fmla="*/ 286359 w 653898"/>
                <a:gd name="connsiteY45" fmla="*/ 275438 h 875878"/>
                <a:gd name="connsiteX46" fmla="*/ 296637 w 653898"/>
                <a:gd name="connsiteY46" fmla="*/ 275974 h 875878"/>
                <a:gd name="connsiteX47" fmla="*/ 306894 w 653898"/>
                <a:gd name="connsiteY47" fmla="*/ 277424 h 875878"/>
                <a:gd name="connsiteX48" fmla="*/ 317088 w 653898"/>
                <a:gd name="connsiteY48" fmla="*/ 279820 h 875878"/>
                <a:gd name="connsiteX49" fmla="*/ 320073 w 653898"/>
                <a:gd name="connsiteY49" fmla="*/ 280797 h 875878"/>
                <a:gd name="connsiteX50" fmla="*/ 539545 w 653898"/>
                <a:gd name="connsiteY50" fmla="*/ 7592 h 875878"/>
                <a:gd name="connsiteX51" fmla="*/ 539545 w 653898"/>
                <a:gd name="connsiteY51" fmla="*/ 7592 h 875878"/>
                <a:gd name="connsiteX52" fmla="*/ 320073 w 653898"/>
                <a:gd name="connsiteY52" fmla="*/ 280797 h 875878"/>
                <a:gd name="connsiteX53" fmla="*/ 327145 w 653898"/>
                <a:gd name="connsiteY53" fmla="*/ 283130 h 875878"/>
                <a:gd name="connsiteX54" fmla="*/ 337013 w 653898"/>
                <a:gd name="connsiteY54" fmla="*/ 287387 h 875878"/>
                <a:gd name="connsiteX55" fmla="*/ 346619 w 653898"/>
                <a:gd name="connsiteY55" fmla="*/ 292547 h 875878"/>
                <a:gd name="connsiteX56" fmla="*/ 355909 w 653898"/>
                <a:gd name="connsiteY56" fmla="*/ 298600 h 875878"/>
                <a:gd name="connsiteX57" fmla="*/ 364810 w 653898"/>
                <a:gd name="connsiteY57" fmla="*/ 305525 h 875878"/>
                <a:gd name="connsiteX58" fmla="*/ 373270 w 653898"/>
                <a:gd name="connsiteY58" fmla="*/ 313292 h 875878"/>
                <a:gd name="connsiteX59" fmla="*/ 379565 w 653898"/>
                <a:gd name="connsiteY59" fmla="*/ 320070 h 875878"/>
                <a:gd name="connsiteX60" fmla="*/ 632814 w 653898"/>
                <a:gd name="connsiteY60" fmla="*/ 18647 h 875878"/>
                <a:gd name="connsiteX61" fmla="*/ 630166 w 653898"/>
                <a:gd name="connsiteY61" fmla="*/ 15883 h 875878"/>
                <a:gd name="connsiteX62" fmla="*/ 623997 w 653898"/>
                <a:gd name="connsiteY62" fmla="*/ 11343 h 875878"/>
                <a:gd name="connsiteX63" fmla="*/ 617334 w 653898"/>
                <a:gd name="connsiteY63" fmla="*/ 7529 h 875878"/>
                <a:gd name="connsiteX64" fmla="*/ 610251 w 653898"/>
                <a:gd name="connsiteY64" fmla="*/ 4481 h 875878"/>
                <a:gd name="connsiteX65" fmla="*/ 602789 w 653898"/>
                <a:gd name="connsiteY65" fmla="*/ 2232 h 875878"/>
                <a:gd name="connsiteX66" fmla="*/ 594981 w 653898"/>
                <a:gd name="connsiteY66" fmla="*/ 803 h 875878"/>
                <a:gd name="connsiteX67" fmla="*/ 586899 w 653898"/>
                <a:gd name="connsiteY67" fmla="*/ 225 h 875878"/>
                <a:gd name="connsiteX68" fmla="*/ 578576 w 653898"/>
                <a:gd name="connsiteY68" fmla="*/ 519 h 875878"/>
                <a:gd name="connsiteX69" fmla="*/ 570064 w 653898"/>
                <a:gd name="connsiteY69" fmla="*/ 1717 h 875878"/>
                <a:gd name="connsiteX70" fmla="*/ 632814 w 653898"/>
                <a:gd name="connsiteY70" fmla="*/ 18647 h 875878"/>
                <a:gd name="connsiteX71" fmla="*/ 379565 w 653898"/>
                <a:gd name="connsiteY71" fmla="*/ 320070 h 875878"/>
                <a:gd name="connsiteX72" fmla="*/ 381225 w 653898"/>
                <a:gd name="connsiteY72" fmla="*/ 321857 h 875878"/>
                <a:gd name="connsiteX73" fmla="*/ 388613 w 653898"/>
                <a:gd name="connsiteY73" fmla="*/ 331168 h 875878"/>
                <a:gd name="connsiteX74" fmla="*/ 395392 w 653898"/>
                <a:gd name="connsiteY74" fmla="*/ 341172 h 875878"/>
                <a:gd name="connsiteX75" fmla="*/ 401497 w 653898"/>
                <a:gd name="connsiteY75" fmla="*/ 351818 h 875878"/>
                <a:gd name="connsiteX76" fmla="*/ 406889 w 653898"/>
                <a:gd name="connsiteY76" fmla="*/ 363052 h 875878"/>
                <a:gd name="connsiteX77" fmla="*/ 411523 w 653898"/>
                <a:gd name="connsiteY77" fmla="*/ 374770 h 875878"/>
                <a:gd name="connsiteX78" fmla="*/ 415380 w 653898"/>
                <a:gd name="connsiteY78" fmla="*/ 386929 h 875878"/>
                <a:gd name="connsiteX79" fmla="*/ 416483 w 653898"/>
                <a:gd name="connsiteY79" fmla="*/ 391480 h 875878"/>
                <a:gd name="connsiteX80" fmla="*/ 655923 w 653898"/>
                <a:gd name="connsiteY80" fmla="*/ 119577 h 875878"/>
                <a:gd name="connsiteX81" fmla="*/ 655923 w 653898"/>
                <a:gd name="connsiteY81" fmla="*/ 74272 h 875878"/>
                <a:gd name="connsiteX82" fmla="*/ 655461 w 653898"/>
                <a:gd name="connsiteY82" fmla="*/ 65213 h 875878"/>
                <a:gd name="connsiteX83" fmla="*/ 654116 w 653898"/>
                <a:gd name="connsiteY83" fmla="*/ 56575 h 875878"/>
                <a:gd name="connsiteX84" fmla="*/ 651930 w 653898"/>
                <a:gd name="connsiteY84" fmla="*/ 48388 h 875878"/>
                <a:gd name="connsiteX85" fmla="*/ 648956 w 653898"/>
                <a:gd name="connsiteY85" fmla="*/ 40706 h 875878"/>
                <a:gd name="connsiteX86" fmla="*/ 645246 w 653898"/>
                <a:gd name="connsiteY86" fmla="*/ 33581 h 875878"/>
                <a:gd name="connsiteX87" fmla="*/ 640843 w 653898"/>
                <a:gd name="connsiteY87" fmla="*/ 27044 h 875878"/>
                <a:gd name="connsiteX88" fmla="*/ 632814 w 653898"/>
                <a:gd name="connsiteY88" fmla="*/ 18647 h 875878"/>
                <a:gd name="connsiteX89" fmla="*/ 655923 w 653898"/>
                <a:gd name="connsiteY89" fmla="*/ 119577 h 875878"/>
                <a:gd name="connsiteX90" fmla="*/ 416483 w 653898"/>
                <a:gd name="connsiteY90" fmla="*/ 391480 h 875878"/>
                <a:gd name="connsiteX91" fmla="*/ 418396 w 653898"/>
                <a:gd name="connsiteY91" fmla="*/ 399424 h 875878"/>
                <a:gd name="connsiteX92" fmla="*/ 420582 w 653898"/>
                <a:gd name="connsiteY92" fmla="*/ 412183 h 875878"/>
                <a:gd name="connsiteX93" fmla="*/ 421885 w 653898"/>
                <a:gd name="connsiteY93" fmla="*/ 425119 h 875878"/>
                <a:gd name="connsiteX94" fmla="*/ 422326 w 653898"/>
                <a:gd name="connsiteY94" fmla="*/ 438151 h 875878"/>
                <a:gd name="connsiteX95" fmla="*/ 418396 w 653898"/>
                <a:gd name="connsiteY95" fmla="*/ 476877 h 875878"/>
                <a:gd name="connsiteX96" fmla="*/ 406889 w 653898"/>
                <a:gd name="connsiteY96" fmla="*/ 513259 h 875878"/>
                <a:gd name="connsiteX97" fmla="*/ 400972 w 653898"/>
                <a:gd name="connsiteY97" fmla="*/ 523579 h 875878"/>
                <a:gd name="connsiteX98" fmla="*/ 655923 w 653898"/>
                <a:gd name="connsiteY98" fmla="*/ 248009 h 875878"/>
                <a:gd name="connsiteX99" fmla="*/ 655923 w 653898"/>
                <a:gd name="connsiteY99" fmla="*/ 248009 h 875878"/>
                <a:gd name="connsiteX100" fmla="*/ 400972 w 653898"/>
                <a:gd name="connsiteY100" fmla="*/ 523579 h 875878"/>
                <a:gd name="connsiteX101" fmla="*/ 388613 w 653898"/>
                <a:gd name="connsiteY101" fmla="*/ 545133 h 875878"/>
                <a:gd name="connsiteX102" fmla="*/ 364810 w 653898"/>
                <a:gd name="connsiteY102" fmla="*/ 570776 h 875878"/>
                <a:gd name="connsiteX103" fmla="*/ 345883 w 653898"/>
                <a:gd name="connsiteY103" fmla="*/ 583124 h 875878"/>
                <a:gd name="connsiteX104" fmla="*/ 150970 w 653898"/>
                <a:gd name="connsiteY104" fmla="*/ 793811 h 875878"/>
                <a:gd name="connsiteX105" fmla="*/ 233691 w 653898"/>
                <a:gd name="connsiteY105" fmla="*/ 809753 h 875878"/>
                <a:gd name="connsiteX106" fmla="*/ 655923 w 653898"/>
                <a:gd name="connsiteY106" fmla="*/ 376441 h 875878"/>
                <a:gd name="connsiteX107" fmla="*/ 655923 w 653898"/>
                <a:gd name="connsiteY107" fmla="*/ 376441 h 875878"/>
                <a:gd name="connsiteX108" fmla="*/ 233691 w 653898"/>
                <a:gd name="connsiteY108" fmla="*/ 809753 h 875878"/>
                <a:gd name="connsiteX109" fmla="*/ 324171 w 653898"/>
                <a:gd name="connsiteY109" fmla="*/ 827188 h 875878"/>
                <a:gd name="connsiteX110" fmla="*/ 655923 w 653898"/>
                <a:gd name="connsiteY110" fmla="*/ 504863 h 875878"/>
                <a:gd name="connsiteX111" fmla="*/ 655923 w 653898"/>
                <a:gd name="connsiteY111" fmla="*/ 504863 h 875878"/>
                <a:gd name="connsiteX112" fmla="*/ 324171 w 653898"/>
                <a:gd name="connsiteY112" fmla="*/ 827188 h 875878"/>
                <a:gd name="connsiteX113" fmla="*/ 413898 w 653898"/>
                <a:gd name="connsiteY113" fmla="*/ 844486 h 875878"/>
                <a:gd name="connsiteX114" fmla="*/ 655923 w 653898"/>
                <a:gd name="connsiteY114" fmla="*/ 621325 h 875878"/>
                <a:gd name="connsiteX115" fmla="*/ 655923 w 653898"/>
                <a:gd name="connsiteY115" fmla="*/ 621325 h 875878"/>
                <a:gd name="connsiteX116" fmla="*/ 413898 w 653898"/>
                <a:gd name="connsiteY116" fmla="*/ 844486 h 875878"/>
                <a:gd name="connsiteX117" fmla="*/ 522563 w 653898"/>
                <a:gd name="connsiteY117" fmla="*/ 865431 h 875878"/>
                <a:gd name="connsiteX118" fmla="*/ 655923 w 653898"/>
                <a:gd name="connsiteY118" fmla="*/ 749767 h 875878"/>
                <a:gd name="connsiteX119" fmla="*/ 655923 w 653898"/>
                <a:gd name="connsiteY119" fmla="*/ 749767 h 875878"/>
                <a:gd name="connsiteX120" fmla="*/ 522563 w 653898"/>
                <a:gd name="connsiteY120" fmla="*/ 865431 h 875878"/>
                <a:gd name="connsiteX121" fmla="*/ 570064 w 653898"/>
                <a:gd name="connsiteY121" fmla="*/ 874584 h 875878"/>
                <a:gd name="connsiteX122" fmla="*/ 578576 w 653898"/>
                <a:gd name="connsiteY122" fmla="*/ 875782 h 875878"/>
                <a:gd name="connsiteX123" fmla="*/ 586899 w 653898"/>
                <a:gd name="connsiteY123" fmla="*/ 876076 h 875878"/>
                <a:gd name="connsiteX124" fmla="*/ 594981 w 653898"/>
                <a:gd name="connsiteY124" fmla="*/ 875498 h 875878"/>
                <a:gd name="connsiteX125" fmla="*/ 602789 w 653898"/>
                <a:gd name="connsiteY125" fmla="*/ 874069 h 875878"/>
                <a:gd name="connsiteX126" fmla="*/ 610251 w 653898"/>
                <a:gd name="connsiteY126" fmla="*/ 871820 h 875878"/>
                <a:gd name="connsiteX127" fmla="*/ 617334 w 653898"/>
                <a:gd name="connsiteY127" fmla="*/ 868772 h 875878"/>
                <a:gd name="connsiteX128" fmla="*/ 623997 w 653898"/>
                <a:gd name="connsiteY128" fmla="*/ 864958 h 875878"/>
                <a:gd name="connsiteX129" fmla="*/ 630166 w 653898"/>
                <a:gd name="connsiteY129" fmla="*/ 860418 h 875878"/>
                <a:gd name="connsiteX130" fmla="*/ 635798 w 653898"/>
                <a:gd name="connsiteY130" fmla="*/ 855174 h 875878"/>
                <a:gd name="connsiteX131" fmla="*/ 640843 w 653898"/>
                <a:gd name="connsiteY131" fmla="*/ 849257 h 875878"/>
                <a:gd name="connsiteX132" fmla="*/ 645246 w 653898"/>
                <a:gd name="connsiteY132" fmla="*/ 842720 h 875878"/>
                <a:gd name="connsiteX133" fmla="*/ 648956 w 653898"/>
                <a:gd name="connsiteY133" fmla="*/ 835595 h 875878"/>
                <a:gd name="connsiteX134" fmla="*/ 651940 w 653898"/>
                <a:gd name="connsiteY134" fmla="*/ 827924 h 875878"/>
                <a:gd name="connsiteX135" fmla="*/ 654116 w 653898"/>
                <a:gd name="connsiteY135" fmla="*/ 819737 h 875878"/>
                <a:gd name="connsiteX136" fmla="*/ 655461 w 653898"/>
                <a:gd name="connsiteY136" fmla="*/ 811088 h 875878"/>
                <a:gd name="connsiteX137" fmla="*/ 655913 w 653898"/>
                <a:gd name="connsiteY137" fmla="*/ 802029 h 875878"/>
                <a:gd name="connsiteX138" fmla="*/ 150970 w 653898"/>
                <a:gd name="connsiteY138" fmla="*/ 793811 h 875878"/>
                <a:gd name="connsiteX139" fmla="*/ 345883 w 653898"/>
                <a:gd name="connsiteY139" fmla="*/ 583124 h 875878"/>
                <a:gd name="connsiteX140" fmla="*/ 337013 w 653898"/>
                <a:gd name="connsiteY140" fmla="*/ 588914 h 875878"/>
                <a:gd name="connsiteX141" fmla="*/ 306894 w 653898"/>
                <a:gd name="connsiteY141" fmla="*/ 598877 h 875878"/>
                <a:gd name="connsiteX142" fmla="*/ 276136 w 653898"/>
                <a:gd name="connsiteY142" fmla="*/ 600474 h 875878"/>
                <a:gd name="connsiteX143" fmla="*/ 246315 w 653898"/>
                <a:gd name="connsiteY143" fmla="*/ 594011 h 875878"/>
                <a:gd name="connsiteX144" fmla="*/ 240637 w 653898"/>
                <a:gd name="connsiteY144" fmla="*/ 591153 h 875878"/>
                <a:gd name="connsiteX145" fmla="*/ 75061 w 653898"/>
                <a:gd name="connsiteY145" fmla="*/ 779172 h 875878"/>
                <a:gd name="connsiteX146" fmla="*/ 75061 w 653898"/>
                <a:gd name="connsiteY146" fmla="*/ 779172 h 875878"/>
                <a:gd name="connsiteX147" fmla="*/ 240637 w 653898"/>
                <a:gd name="connsiteY147" fmla="*/ 591153 h 875878"/>
                <a:gd name="connsiteX148" fmla="*/ 218809 w 653898"/>
                <a:gd name="connsiteY148" fmla="*/ 580139 h 875878"/>
                <a:gd name="connsiteX149" fmla="*/ 194789 w 653898"/>
                <a:gd name="connsiteY149" fmla="*/ 559825 h 875878"/>
                <a:gd name="connsiteX150" fmla="*/ 186855 w 653898"/>
                <a:gd name="connsiteY150" fmla="*/ 549432 h 875878"/>
                <a:gd name="connsiteX151" fmla="*/ 17438 w 653898"/>
                <a:gd name="connsiteY151" fmla="*/ 751070 h 875878"/>
                <a:gd name="connsiteX152" fmla="*/ 22707 w 653898"/>
                <a:gd name="connsiteY152" fmla="*/ 757996 h 875878"/>
                <a:gd name="connsiteX153" fmla="*/ 26640 w 653898"/>
                <a:gd name="connsiteY153" fmla="*/ 761989 h 875878"/>
                <a:gd name="connsiteX154" fmla="*/ 30826 w 653898"/>
                <a:gd name="connsiteY154" fmla="*/ 765520 h 875878"/>
                <a:gd name="connsiteX155" fmla="*/ 35251 w 653898"/>
                <a:gd name="connsiteY155" fmla="*/ 768558 h 875878"/>
                <a:gd name="connsiteX156" fmla="*/ 39893 w 653898"/>
                <a:gd name="connsiteY156" fmla="*/ 771059 h 875878"/>
                <a:gd name="connsiteX157" fmla="*/ 44737 w 653898"/>
                <a:gd name="connsiteY157" fmla="*/ 772992 h 875878"/>
                <a:gd name="connsiteX158" fmla="*/ 49752 w 653898"/>
                <a:gd name="connsiteY158" fmla="*/ 774295 h 875878"/>
                <a:gd name="connsiteX159" fmla="*/ 17438 w 653898"/>
                <a:gd name="connsiteY159" fmla="*/ 751070 h 875878"/>
                <a:gd name="connsiteX160" fmla="*/ 186855 w 653898"/>
                <a:gd name="connsiteY160" fmla="*/ 549432 h 875878"/>
                <a:gd name="connsiteX161" fmla="*/ 175191 w 653898"/>
                <a:gd name="connsiteY161" fmla="*/ 534172 h 875878"/>
                <a:gd name="connsiteX162" fmla="*/ 160706 w 653898"/>
                <a:gd name="connsiteY162" fmla="*/ 504453 h 875878"/>
                <a:gd name="connsiteX163" fmla="*/ 155550 w 653898"/>
                <a:gd name="connsiteY163" fmla="*/ 485610 h 875878"/>
                <a:gd name="connsiteX164" fmla="*/ 2024 w 653898"/>
                <a:gd name="connsiteY164" fmla="*/ 676718 h 875878"/>
                <a:gd name="connsiteX165" fmla="*/ 2024 w 653898"/>
                <a:gd name="connsiteY165" fmla="*/ 700784 h 875878"/>
                <a:gd name="connsiteX166" fmla="*/ 2264 w 653898"/>
                <a:gd name="connsiteY166" fmla="*/ 707415 h 875878"/>
                <a:gd name="connsiteX167" fmla="*/ 2966 w 653898"/>
                <a:gd name="connsiteY167" fmla="*/ 713931 h 875878"/>
                <a:gd name="connsiteX168" fmla="*/ 4108 w 653898"/>
                <a:gd name="connsiteY168" fmla="*/ 720289 h 875878"/>
                <a:gd name="connsiteX169" fmla="*/ 5670 w 653898"/>
                <a:gd name="connsiteY169" fmla="*/ 726479 h 875878"/>
                <a:gd name="connsiteX170" fmla="*/ 7633 w 653898"/>
                <a:gd name="connsiteY170" fmla="*/ 732459 h 875878"/>
                <a:gd name="connsiteX171" fmla="*/ 9968 w 653898"/>
                <a:gd name="connsiteY171" fmla="*/ 738186 h 875878"/>
                <a:gd name="connsiteX172" fmla="*/ 12666 w 653898"/>
                <a:gd name="connsiteY172" fmla="*/ 743640 h 875878"/>
                <a:gd name="connsiteX173" fmla="*/ 15700 w 653898"/>
                <a:gd name="connsiteY173" fmla="*/ 748790 h 875878"/>
                <a:gd name="connsiteX174" fmla="*/ 17438 w 653898"/>
                <a:gd name="connsiteY174" fmla="*/ 751070 h 875878"/>
                <a:gd name="connsiteX175" fmla="*/ 2024 w 653898"/>
                <a:gd name="connsiteY175" fmla="*/ 676718 h 875878"/>
                <a:gd name="connsiteX176" fmla="*/ 155550 w 653898"/>
                <a:gd name="connsiteY176" fmla="*/ 485610 h 875878"/>
                <a:gd name="connsiteX177" fmla="*/ 151829 w 653898"/>
                <a:gd name="connsiteY177" fmla="*/ 471990 h 875878"/>
                <a:gd name="connsiteX178" fmla="*/ 148839 w 653898"/>
                <a:gd name="connsiteY178" fmla="*/ 438151 h 875878"/>
                <a:gd name="connsiteX179" fmla="*/ 151829 w 653898"/>
                <a:gd name="connsiteY179" fmla="*/ 404311 h 875878"/>
                <a:gd name="connsiteX180" fmla="*/ 158169 w 653898"/>
                <a:gd name="connsiteY180" fmla="*/ 381117 h 875878"/>
                <a:gd name="connsiteX181" fmla="*/ 2024 w 653898"/>
                <a:gd name="connsiteY181" fmla="*/ 584028 h 875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653898" h="875878">
                  <a:moveTo>
                    <a:pt x="49752" y="102006"/>
                  </a:moveTo>
                  <a:cubicBezTo>
                    <a:pt x="48054" y="102331"/>
                    <a:pt x="46382" y="102773"/>
                    <a:pt x="44737" y="103309"/>
                  </a:cubicBezTo>
                  <a:cubicBezTo>
                    <a:pt x="43093" y="103855"/>
                    <a:pt x="41477" y="104496"/>
                    <a:pt x="39893" y="105232"/>
                  </a:cubicBezTo>
                  <a:cubicBezTo>
                    <a:pt x="38312" y="105978"/>
                    <a:pt x="36764" y="106808"/>
                    <a:pt x="35251" y="107744"/>
                  </a:cubicBezTo>
                  <a:cubicBezTo>
                    <a:pt x="33741" y="108668"/>
                    <a:pt x="32263" y="109677"/>
                    <a:pt x="30826" y="110781"/>
                  </a:cubicBezTo>
                  <a:cubicBezTo>
                    <a:pt x="29389" y="111874"/>
                    <a:pt x="27994" y="113051"/>
                    <a:pt x="26640" y="114312"/>
                  </a:cubicBezTo>
                  <a:cubicBezTo>
                    <a:pt x="25286" y="115562"/>
                    <a:pt x="23973" y="116897"/>
                    <a:pt x="22707" y="118305"/>
                  </a:cubicBezTo>
                  <a:cubicBezTo>
                    <a:pt x="21443" y="119703"/>
                    <a:pt x="20226" y="121185"/>
                    <a:pt x="19056" y="122719"/>
                  </a:cubicBezTo>
                  <a:cubicBezTo>
                    <a:pt x="17888" y="124253"/>
                    <a:pt x="16767" y="125851"/>
                    <a:pt x="15700" y="127511"/>
                  </a:cubicBezTo>
                  <a:cubicBezTo>
                    <a:pt x="14635" y="129172"/>
                    <a:pt x="13623" y="130895"/>
                    <a:pt x="12666" y="132661"/>
                  </a:cubicBezTo>
                  <a:cubicBezTo>
                    <a:pt x="11711" y="134426"/>
                    <a:pt x="10809" y="136244"/>
                    <a:pt x="9968" y="138115"/>
                  </a:cubicBezTo>
                  <a:cubicBezTo>
                    <a:pt x="9128" y="139986"/>
                    <a:pt x="8350" y="141888"/>
                    <a:pt x="7633" y="143842"/>
                  </a:cubicBezTo>
                  <a:cubicBezTo>
                    <a:pt x="6915" y="145797"/>
                    <a:pt x="6258" y="147794"/>
                    <a:pt x="5670" y="149822"/>
                  </a:cubicBezTo>
                  <a:cubicBezTo>
                    <a:pt x="5081" y="151850"/>
                    <a:pt x="4560" y="153910"/>
                    <a:pt x="4108" y="156012"/>
                  </a:cubicBezTo>
                  <a:cubicBezTo>
                    <a:pt x="3656" y="158103"/>
                    <a:pt x="3275" y="160226"/>
                    <a:pt x="2966" y="162381"/>
                  </a:cubicBezTo>
                  <a:cubicBezTo>
                    <a:pt x="2657" y="164524"/>
                    <a:pt x="2422" y="166700"/>
                    <a:pt x="2264" y="168886"/>
                  </a:cubicBezTo>
                  <a:cubicBezTo>
                    <a:pt x="2105" y="171082"/>
                    <a:pt x="2024" y="173289"/>
                    <a:pt x="2024" y="175517"/>
                  </a:cubicBezTo>
                  <a:lnTo>
                    <a:pt x="2024" y="213255"/>
                  </a:lnTo>
                  <a:lnTo>
                    <a:pt x="79027" y="96362"/>
                  </a:lnTo>
                  <a:close/>
                  <a:moveTo>
                    <a:pt x="79027" y="96362"/>
                  </a:moveTo>
                  <a:lnTo>
                    <a:pt x="2024" y="213255"/>
                  </a:lnTo>
                  <a:lnTo>
                    <a:pt x="2024" y="305946"/>
                  </a:lnTo>
                  <a:lnTo>
                    <a:pt x="155285" y="81660"/>
                  </a:lnTo>
                  <a:close/>
                  <a:moveTo>
                    <a:pt x="155285" y="81660"/>
                  </a:moveTo>
                  <a:lnTo>
                    <a:pt x="2024" y="305946"/>
                  </a:lnTo>
                  <a:lnTo>
                    <a:pt x="2024" y="398647"/>
                  </a:lnTo>
                  <a:lnTo>
                    <a:pt x="238401" y="65644"/>
                  </a:lnTo>
                  <a:close/>
                  <a:moveTo>
                    <a:pt x="238401" y="65644"/>
                  </a:moveTo>
                  <a:lnTo>
                    <a:pt x="2024" y="398647"/>
                  </a:lnTo>
                  <a:lnTo>
                    <a:pt x="2024" y="491337"/>
                  </a:lnTo>
                  <a:lnTo>
                    <a:pt x="329331" y="48115"/>
                  </a:lnTo>
                  <a:close/>
                  <a:moveTo>
                    <a:pt x="329331" y="48115"/>
                  </a:moveTo>
                  <a:lnTo>
                    <a:pt x="2024" y="491337"/>
                  </a:lnTo>
                  <a:lnTo>
                    <a:pt x="2024" y="584028"/>
                  </a:lnTo>
                  <a:lnTo>
                    <a:pt x="158169" y="381117"/>
                  </a:lnTo>
                  <a:cubicBezTo>
                    <a:pt x="158937" y="378007"/>
                    <a:pt x="159783" y="374907"/>
                    <a:pt x="160706" y="371848"/>
                  </a:cubicBezTo>
                  <a:cubicBezTo>
                    <a:pt x="164634" y="361381"/>
                    <a:pt x="169487" y="351408"/>
                    <a:pt x="175191" y="342129"/>
                  </a:cubicBezTo>
                  <a:cubicBezTo>
                    <a:pt x="180926" y="332786"/>
                    <a:pt x="187495" y="324190"/>
                    <a:pt x="194789" y="316476"/>
                  </a:cubicBezTo>
                  <a:cubicBezTo>
                    <a:pt x="202141" y="308710"/>
                    <a:pt x="210192" y="301889"/>
                    <a:pt x="218809" y="296162"/>
                  </a:cubicBezTo>
                  <a:cubicBezTo>
                    <a:pt x="221354" y="294764"/>
                    <a:pt x="223936" y="293461"/>
                    <a:pt x="226553" y="292252"/>
                  </a:cubicBezTo>
                  <a:lnTo>
                    <a:pt x="429252" y="28852"/>
                  </a:lnTo>
                  <a:close/>
                  <a:moveTo>
                    <a:pt x="429252" y="28852"/>
                  </a:moveTo>
                  <a:lnTo>
                    <a:pt x="226553" y="292252"/>
                  </a:lnTo>
                  <a:cubicBezTo>
                    <a:pt x="232900" y="288332"/>
                    <a:pt x="239508" y="285001"/>
                    <a:pt x="246315" y="282290"/>
                  </a:cubicBezTo>
                  <a:cubicBezTo>
                    <a:pt x="255998" y="278843"/>
                    <a:pt x="266000" y="276657"/>
                    <a:pt x="276136" y="275827"/>
                  </a:cubicBezTo>
                  <a:cubicBezTo>
                    <a:pt x="279539" y="275543"/>
                    <a:pt x="282944" y="275417"/>
                    <a:pt x="286359" y="275438"/>
                  </a:cubicBezTo>
                  <a:cubicBezTo>
                    <a:pt x="289785" y="275459"/>
                    <a:pt x="293211" y="275637"/>
                    <a:pt x="296637" y="275974"/>
                  </a:cubicBezTo>
                  <a:cubicBezTo>
                    <a:pt x="300063" y="276299"/>
                    <a:pt x="303489" y="276793"/>
                    <a:pt x="306894" y="277424"/>
                  </a:cubicBezTo>
                  <a:cubicBezTo>
                    <a:pt x="310310" y="278076"/>
                    <a:pt x="313715" y="278864"/>
                    <a:pt x="317088" y="279820"/>
                  </a:cubicBezTo>
                  <a:cubicBezTo>
                    <a:pt x="318086" y="280135"/>
                    <a:pt x="319085" y="280461"/>
                    <a:pt x="320073" y="280797"/>
                  </a:cubicBezTo>
                  <a:lnTo>
                    <a:pt x="539545" y="7592"/>
                  </a:lnTo>
                  <a:close/>
                  <a:moveTo>
                    <a:pt x="539545" y="7592"/>
                  </a:moveTo>
                  <a:lnTo>
                    <a:pt x="320073" y="280797"/>
                  </a:lnTo>
                  <a:cubicBezTo>
                    <a:pt x="322448" y="281501"/>
                    <a:pt x="324802" y="282279"/>
                    <a:pt x="327145" y="283130"/>
                  </a:cubicBezTo>
                  <a:cubicBezTo>
                    <a:pt x="330477" y="284402"/>
                    <a:pt x="333766" y="285821"/>
                    <a:pt x="337013" y="287387"/>
                  </a:cubicBezTo>
                  <a:cubicBezTo>
                    <a:pt x="340261" y="288952"/>
                    <a:pt x="343466" y="290676"/>
                    <a:pt x="346619" y="292547"/>
                  </a:cubicBezTo>
                  <a:cubicBezTo>
                    <a:pt x="349771" y="294417"/>
                    <a:pt x="352872" y="296446"/>
                    <a:pt x="355909" y="298600"/>
                  </a:cubicBezTo>
                  <a:cubicBezTo>
                    <a:pt x="358946" y="300775"/>
                    <a:pt x="361920" y="303077"/>
                    <a:pt x="364810" y="305525"/>
                  </a:cubicBezTo>
                  <a:cubicBezTo>
                    <a:pt x="367710" y="307984"/>
                    <a:pt x="370527" y="310570"/>
                    <a:pt x="373270" y="313292"/>
                  </a:cubicBezTo>
                  <a:cubicBezTo>
                    <a:pt x="375424" y="315467"/>
                    <a:pt x="377526" y="317726"/>
                    <a:pt x="379565" y="320070"/>
                  </a:cubicBezTo>
                  <a:lnTo>
                    <a:pt x="632814" y="18647"/>
                  </a:lnTo>
                  <a:cubicBezTo>
                    <a:pt x="631878" y="17785"/>
                    <a:pt x="631143" y="16703"/>
                    <a:pt x="630166" y="15883"/>
                  </a:cubicBezTo>
                  <a:cubicBezTo>
                    <a:pt x="628190" y="14254"/>
                    <a:pt x="626140" y="12741"/>
                    <a:pt x="623997" y="11343"/>
                  </a:cubicBezTo>
                  <a:cubicBezTo>
                    <a:pt x="621853" y="9946"/>
                    <a:pt x="619635" y="8674"/>
                    <a:pt x="617334" y="7529"/>
                  </a:cubicBezTo>
                  <a:cubicBezTo>
                    <a:pt x="615043" y="6383"/>
                    <a:pt x="612689" y="5364"/>
                    <a:pt x="610251" y="4481"/>
                  </a:cubicBezTo>
                  <a:cubicBezTo>
                    <a:pt x="607834" y="3598"/>
                    <a:pt x="605332" y="2841"/>
                    <a:pt x="602789" y="2232"/>
                  </a:cubicBezTo>
                  <a:cubicBezTo>
                    <a:pt x="600235" y="1612"/>
                    <a:pt x="597640" y="1139"/>
                    <a:pt x="594981" y="803"/>
                  </a:cubicBezTo>
                  <a:cubicBezTo>
                    <a:pt x="592333" y="466"/>
                    <a:pt x="589632" y="267"/>
                    <a:pt x="586899" y="225"/>
                  </a:cubicBezTo>
                  <a:cubicBezTo>
                    <a:pt x="584157" y="172"/>
                    <a:pt x="581382" y="277"/>
                    <a:pt x="578576" y="519"/>
                  </a:cubicBezTo>
                  <a:cubicBezTo>
                    <a:pt x="575770" y="761"/>
                    <a:pt x="572933" y="1160"/>
                    <a:pt x="570064" y="1717"/>
                  </a:cubicBezTo>
                  <a:close/>
                  <a:moveTo>
                    <a:pt x="632814" y="18647"/>
                  </a:moveTo>
                  <a:lnTo>
                    <a:pt x="379565" y="320070"/>
                  </a:lnTo>
                  <a:cubicBezTo>
                    <a:pt x="380122" y="320659"/>
                    <a:pt x="380679" y="321247"/>
                    <a:pt x="381225" y="321857"/>
                  </a:cubicBezTo>
                  <a:cubicBezTo>
                    <a:pt x="383790" y="324841"/>
                    <a:pt x="386249" y="327952"/>
                    <a:pt x="388613" y="331168"/>
                  </a:cubicBezTo>
                  <a:cubicBezTo>
                    <a:pt x="390978" y="334394"/>
                    <a:pt x="393237" y="337736"/>
                    <a:pt x="395392" y="341172"/>
                  </a:cubicBezTo>
                  <a:cubicBezTo>
                    <a:pt x="397546" y="344630"/>
                    <a:pt x="399585" y="348182"/>
                    <a:pt x="401497" y="351818"/>
                  </a:cubicBezTo>
                  <a:cubicBezTo>
                    <a:pt x="403421" y="355475"/>
                    <a:pt x="405218" y="359227"/>
                    <a:pt x="406889" y="363052"/>
                  </a:cubicBezTo>
                  <a:cubicBezTo>
                    <a:pt x="408570" y="366878"/>
                    <a:pt x="410115" y="370787"/>
                    <a:pt x="411523" y="374770"/>
                  </a:cubicBezTo>
                  <a:cubicBezTo>
                    <a:pt x="412942" y="378763"/>
                    <a:pt x="414224" y="382809"/>
                    <a:pt x="415380" y="386929"/>
                  </a:cubicBezTo>
                  <a:cubicBezTo>
                    <a:pt x="415758" y="388432"/>
                    <a:pt x="416126" y="389956"/>
                    <a:pt x="416483" y="391480"/>
                  </a:cubicBezTo>
                  <a:lnTo>
                    <a:pt x="655923" y="119577"/>
                  </a:lnTo>
                  <a:lnTo>
                    <a:pt x="655923" y="74272"/>
                  </a:lnTo>
                  <a:cubicBezTo>
                    <a:pt x="655923" y="71193"/>
                    <a:pt x="655766" y="68166"/>
                    <a:pt x="655461" y="65213"/>
                  </a:cubicBezTo>
                  <a:cubicBezTo>
                    <a:pt x="655156" y="62260"/>
                    <a:pt x="654704" y="59381"/>
                    <a:pt x="654116" y="56575"/>
                  </a:cubicBezTo>
                  <a:cubicBezTo>
                    <a:pt x="653527" y="53758"/>
                    <a:pt x="652792" y="51026"/>
                    <a:pt x="651930" y="48388"/>
                  </a:cubicBezTo>
                  <a:cubicBezTo>
                    <a:pt x="651068" y="45740"/>
                    <a:pt x="650080" y="43175"/>
                    <a:pt x="648956" y="40706"/>
                  </a:cubicBezTo>
                  <a:cubicBezTo>
                    <a:pt x="647842" y="38236"/>
                    <a:pt x="646602" y="35861"/>
                    <a:pt x="645246" y="33581"/>
                  </a:cubicBezTo>
                  <a:cubicBezTo>
                    <a:pt x="643890" y="31300"/>
                    <a:pt x="642419" y="29125"/>
                    <a:pt x="640843" y="27044"/>
                  </a:cubicBezTo>
                  <a:cubicBezTo>
                    <a:pt x="638478" y="23923"/>
                    <a:pt x="635641" y="21285"/>
                    <a:pt x="632814" y="18647"/>
                  </a:cubicBezTo>
                  <a:close/>
                  <a:moveTo>
                    <a:pt x="655923" y="119577"/>
                  </a:moveTo>
                  <a:lnTo>
                    <a:pt x="416483" y="391480"/>
                  </a:lnTo>
                  <a:cubicBezTo>
                    <a:pt x="417177" y="394107"/>
                    <a:pt x="417818" y="396755"/>
                    <a:pt x="418396" y="399424"/>
                  </a:cubicBezTo>
                  <a:cubicBezTo>
                    <a:pt x="419268" y="403639"/>
                    <a:pt x="419993" y="407895"/>
                    <a:pt x="420582" y="412183"/>
                  </a:cubicBezTo>
                  <a:cubicBezTo>
                    <a:pt x="421160" y="416470"/>
                    <a:pt x="421601" y="420790"/>
                    <a:pt x="421885" y="425119"/>
                  </a:cubicBezTo>
                  <a:cubicBezTo>
                    <a:pt x="422179" y="429460"/>
                    <a:pt x="422326" y="433800"/>
                    <a:pt x="422326" y="438151"/>
                  </a:cubicBezTo>
                  <a:cubicBezTo>
                    <a:pt x="422326" y="451203"/>
                    <a:pt x="421013" y="464203"/>
                    <a:pt x="418396" y="476877"/>
                  </a:cubicBezTo>
                  <a:cubicBezTo>
                    <a:pt x="415800" y="489519"/>
                    <a:pt x="411933" y="501731"/>
                    <a:pt x="406889" y="513259"/>
                  </a:cubicBezTo>
                  <a:cubicBezTo>
                    <a:pt x="405028" y="516790"/>
                    <a:pt x="403053" y="520237"/>
                    <a:pt x="400972" y="523579"/>
                  </a:cubicBezTo>
                  <a:lnTo>
                    <a:pt x="655923" y="248009"/>
                  </a:lnTo>
                  <a:close/>
                  <a:moveTo>
                    <a:pt x="655923" y="248009"/>
                  </a:moveTo>
                  <a:lnTo>
                    <a:pt x="400972" y="523579"/>
                  </a:lnTo>
                  <a:cubicBezTo>
                    <a:pt x="397346" y="531156"/>
                    <a:pt x="393206" y="538366"/>
                    <a:pt x="388613" y="545133"/>
                  </a:cubicBezTo>
                  <a:cubicBezTo>
                    <a:pt x="381541" y="554781"/>
                    <a:pt x="373543" y="563377"/>
                    <a:pt x="364810" y="570776"/>
                  </a:cubicBezTo>
                  <a:cubicBezTo>
                    <a:pt x="358778" y="575484"/>
                    <a:pt x="352451" y="579614"/>
                    <a:pt x="345883" y="583124"/>
                  </a:cubicBezTo>
                  <a:lnTo>
                    <a:pt x="150970" y="793811"/>
                  </a:lnTo>
                  <a:lnTo>
                    <a:pt x="233691" y="809753"/>
                  </a:lnTo>
                  <a:lnTo>
                    <a:pt x="655923" y="376441"/>
                  </a:lnTo>
                  <a:close/>
                  <a:moveTo>
                    <a:pt x="655923" y="376441"/>
                  </a:moveTo>
                  <a:lnTo>
                    <a:pt x="233691" y="809753"/>
                  </a:lnTo>
                  <a:lnTo>
                    <a:pt x="324171" y="827188"/>
                  </a:lnTo>
                  <a:lnTo>
                    <a:pt x="655923" y="504863"/>
                  </a:lnTo>
                  <a:close/>
                  <a:moveTo>
                    <a:pt x="655923" y="504863"/>
                  </a:moveTo>
                  <a:lnTo>
                    <a:pt x="324171" y="827188"/>
                  </a:lnTo>
                  <a:lnTo>
                    <a:pt x="413898" y="844486"/>
                  </a:lnTo>
                  <a:lnTo>
                    <a:pt x="655923" y="621325"/>
                  </a:lnTo>
                  <a:close/>
                  <a:moveTo>
                    <a:pt x="655923" y="621325"/>
                  </a:moveTo>
                  <a:lnTo>
                    <a:pt x="413898" y="844486"/>
                  </a:lnTo>
                  <a:lnTo>
                    <a:pt x="522563" y="865431"/>
                  </a:lnTo>
                  <a:lnTo>
                    <a:pt x="655923" y="749767"/>
                  </a:lnTo>
                  <a:close/>
                  <a:moveTo>
                    <a:pt x="655923" y="749767"/>
                  </a:moveTo>
                  <a:lnTo>
                    <a:pt x="522563" y="865431"/>
                  </a:lnTo>
                  <a:lnTo>
                    <a:pt x="570064" y="874584"/>
                  </a:lnTo>
                  <a:cubicBezTo>
                    <a:pt x="572933" y="875141"/>
                    <a:pt x="575770" y="875540"/>
                    <a:pt x="578576" y="875782"/>
                  </a:cubicBezTo>
                  <a:cubicBezTo>
                    <a:pt x="581382" y="876034"/>
                    <a:pt x="584157" y="876129"/>
                    <a:pt x="586899" y="876076"/>
                  </a:cubicBezTo>
                  <a:cubicBezTo>
                    <a:pt x="589632" y="876024"/>
                    <a:pt x="592333" y="875835"/>
                    <a:pt x="594981" y="875498"/>
                  </a:cubicBezTo>
                  <a:cubicBezTo>
                    <a:pt x="597640" y="875162"/>
                    <a:pt x="600235" y="874689"/>
                    <a:pt x="602789" y="874069"/>
                  </a:cubicBezTo>
                  <a:cubicBezTo>
                    <a:pt x="605332" y="873460"/>
                    <a:pt x="607834" y="872703"/>
                    <a:pt x="610251" y="871820"/>
                  </a:cubicBezTo>
                  <a:cubicBezTo>
                    <a:pt x="612689" y="870937"/>
                    <a:pt x="615043" y="869918"/>
                    <a:pt x="617334" y="868772"/>
                  </a:cubicBezTo>
                  <a:cubicBezTo>
                    <a:pt x="619635" y="867627"/>
                    <a:pt x="621853" y="866355"/>
                    <a:pt x="623997" y="864958"/>
                  </a:cubicBezTo>
                  <a:cubicBezTo>
                    <a:pt x="626140" y="863560"/>
                    <a:pt x="628190" y="862047"/>
                    <a:pt x="630166" y="860418"/>
                  </a:cubicBezTo>
                  <a:cubicBezTo>
                    <a:pt x="632131" y="858778"/>
                    <a:pt x="634022" y="857034"/>
                    <a:pt x="635798" y="855174"/>
                  </a:cubicBezTo>
                  <a:cubicBezTo>
                    <a:pt x="637585" y="853314"/>
                    <a:pt x="639266" y="851338"/>
                    <a:pt x="640843" y="849257"/>
                  </a:cubicBezTo>
                  <a:cubicBezTo>
                    <a:pt x="642419" y="847176"/>
                    <a:pt x="643890" y="845001"/>
                    <a:pt x="645246" y="842720"/>
                  </a:cubicBezTo>
                  <a:cubicBezTo>
                    <a:pt x="646602" y="840440"/>
                    <a:pt x="647842" y="838065"/>
                    <a:pt x="648956" y="835595"/>
                  </a:cubicBezTo>
                  <a:cubicBezTo>
                    <a:pt x="650070" y="833126"/>
                    <a:pt x="651079" y="830561"/>
                    <a:pt x="651940" y="827924"/>
                  </a:cubicBezTo>
                  <a:cubicBezTo>
                    <a:pt x="652802" y="825275"/>
                    <a:pt x="653527" y="822543"/>
                    <a:pt x="654116" y="819737"/>
                  </a:cubicBezTo>
                  <a:cubicBezTo>
                    <a:pt x="654704" y="816931"/>
                    <a:pt x="655156" y="814041"/>
                    <a:pt x="655461" y="811088"/>
                  </a:cubicBezTo>
                  <a:cubicBezTo>
                    <a:pt x="655766" y="808135"/>
                    <a:pt x="655913" y="805108"/>
                    <a:pt x="655913" y="802029"/>
                  </a:cubicBezTo>
                  <a:close/>
                  <a:moveTo>
                    <a:pt x="150970" y="793811"/>
                  </a:moveTo>
                  <a:lnTo>
                    <a:pt x="345883" y="583124"/>
                  </a:lnTo>
                  <a:cubicBezTo>
                    <a:pt x="342983" y="585194"/>
                    <a:pt x="340029" y="587117"/>
                    <a:pt x="337013" y="588914"/>
                  </a:cubicBezTo>
                  <a:cubicBezTo>
                    <a:pt x="327303" y="593612"/>
                    <a:pt x="317193" y="596943"/>
                    <a:pt x="306894" y="598877"/>
                  </a:cubicBezTo>
                  <a:cubicBezTo>
                    <a:pt x="296700" y="600790"/>
                    <a:pt x="286380" y="601326"/>
                    <a:pt x="276136" y="600474"/>
                  </a:cubicBezTo>
                  <a:cubicBezTo>
                    <a:pt x="266000" y="599644"/>
                    <a:pt x="255998" y="597469"/>
                    <a:pt x="246315" y="594011"/>
                  </a:cubicBezTo>
                  <a:cubicBezTo>
                    <a:pt x="244404" y="593108"/>
                    <a:pt x="242511" y="592151"/>
                    <a:pt x="240637" y="591153"/>
                  </a:cubicBezTo>
                  <a:lnTo>
                    <a:pt x="75061" y="779172"/>
                  </a:lnTo>
                  <a:close/>
                  <a:moveTo>
                    <a:pt x="75061" y="779172"/>
                  </a:moveTo>
                  <a:lnTo>
                    <a:pt x="240637" y="591153"/>
                  </a:lnTo>
                  <a:cubicBezTo>
                    <a:pt x="233093" y="588242"/>
                    <a:pt x="225789" y="584553"/>
                    <a:pt x="218809" y="580139"/>
                  </a:cubicBezTo>
                  <a:cubicBezTo>
                    <a:pt x="210192" y="574401"/>
                    <a:pt x="202141" y="567591"/>
                    <a:pt x="194789" y="559825"/>
                  </a:cubicBezTo>
                  <a:cubicBezTo>
                    <a:pt x="192019" y="556494"/>
                    <a:pt x="189372" y="553026"/>
                    <a:pt x="186855" y="549432"/>
                  </a:cubicBezTo>
                  <a:lnTo>
                    <a:pt x="17438" y="751070"/>
                  </a:lnTo>
                  <a:cubicBezTo>
                    <a:pt x="19120" y="753477"/>
                    <a:pt x="20809" y="755894"/>
                    <a:pt x="22707" y="757996"/>
                  </a:cubicBezTo>
                  <a:cubicBezTo>
                    <a:pt x="23973" y="759404"/>
                    <a:pt x="25286" y="760739"/>
                    <a:pt x="26640" y="761989"/>
                  </a:cubicBezTo>
                  <a:cubicBezTo>
                    <a:pt x="27994" y="763250"/>
                    <a:pt x="29389" y="764427"/>
                    <a:pt x="30826" y="765520"/>
                  </a:cubicBezTo>
                  <a:cubicBezTo>
                    <a:pt x="32263" y="766624"/>
                    <a:pt x="33741" y="767633"/>
                    <a:pt x="35251" y="768558"/>
                  </a:cubicBezTo>
                  <a:cubicBezTo>
                    <a:pt x="36764" y="769482"/>
                    <a:pt x="38312" y="770323"/>
                    <a:pt x="39893" y="771059"/>
                  </a:cubicBezTo>
                  <a:cubicBezTo>
                    <a:pt x="41477" y="771805"/>
                    <a:pt x="43093" y="772446"/>
                    <a:pt x="44737" y="772992"/>
                  </a:cubicBezTo>
                  <a:cubicBezTo>
                    <a:pt x="46382" y="773528"/>
                    <a:pt x="48054" y="773970"/>
                    <a:pt x="49752" y="774295"/>
                  </a:cubicBezTo>
                  <a:close/>
                  <a:moveTo>
                    <a:pt x="17438" y="751070"/>
                  </a:moveTo>
                  <a:lnTo>
                    <a:pt x="186855" y="549432"/>
                  </a:lnTo>
                  <a:cubicBezTo>
                    <a:pt x="182694" y="544639"/>
                    <a:pt x="178798" y="539543"/>
                    <a:pt x="175191" y="534172"/>
                  </a:cubicBezTo>
                  <a:cubicBezTo>
                    <a:pt x="169488" y="524893"/>
                    <a:pt x="164634" y="514930"/>
                    <a:pt x="160706" y="504453"/>
                  </a:cubicBezTo>
                  <a:cubicBezTo>
                    <a:pt x="158667" y="498294"/>
                    <a:pt x="156946" y="491999"/>
                    <a:pt x="155550" y="485610"/>
                  </a:cubicBezTo>
                  <a:lnTo>
                    <a:pt x="2024" y="676718"/>
                  </a:lnTo>
                  <a:lnTo>
                    <a:pt x="2024" y="700784"/>
                  </a:lnTo>
                  <a:cubicBezTo>
                    <a:pt x="2024" y="703012"/>
                    <a:pt x="2105" y="705219"/>
                    <a:pt x="2264" y="707415"/>
                  </a:cubicBezTo>
                  <a:cubicBezTo>
                    <a:pt x="2422" y="709601"/>
                    <a:pt x="2657" y="711777"/>
                    <a:pt x="2966" y="713931"/>
                  </a:cubicBezTo>
                  <a:cubicBezTo>
                    <a:pt x="3274" y="716075"/>
                    <a:pt x="3656" y="718198"/>
                    <a:pt x="4108" y="720289"/>
                  </a:cubicBezTo>
                  <a:cubicBezTo>
                    <a:pt x="4560" y="722380"/>
                    <a:pt x="5081" y="724451"/>
                    <a:pt x="5670" y="726479"/>
                  </a:cubicBezTo>
                  <a:cubicBezTo>
                    <a:pt x="6258" y="728507"/>
                    <a:pt x="6915" y="730504"/>
                    <a:pt x="7633" y="732459"/>
                  </a:cubicBezTo>
                  <a:cubicBezTo>
                    <a:pt x="8350" y="734413"/>
                    <a:pt x="9128" y="736315"/>
                    <a:pt x="9968" y="738186"/>
                  </a:cubicBezTo>
                  <a:cubicBezTo>
                    <a:pt x="10809" y="740057"/>
                    <a:pt x="11711" y="741875"/>
                    <a:pt x="12666" y="743640"/>
                  </a:cubicBezTo>
                  <a:cubicBezTo>
                    <a:pt x="13623" y="745416"/>
                    <a:pt x="14635" y="747129"/>
                    <a:pt x="15700" y="748790"/>
                  </a:cubicBezTo>
                  <a:cubicBezTo>
                    <a:pt x="16231" y="749609"/>
                    <a:pt x="16882" y="750282"/>
                    <a:pt x="17438" y="751070"/>
                  </a:cubicBezTo>
                  <a:close/>
                  <a:moveTo>
                    <a:pt x="2024" y="676718"/>
                  </a:moveTo>
                  <a:lnTo>
                    <a:pt x="155550" y="485610"/>
                  </a:lnTo>
                  <a:cubicBezTo>
                    <a:pt x="154142" y="481133"/>
                    <a:pt x="152901" y="476593"/>
                    <a:pt x="151829" y="471990"/>
                  </a:cubicBezTo>
                  <a:cubicBezTo>
                    <a:pt x="149840" y="460861"/>
                    <a:pt x="148839" y="449521"/>
                    <a:pt x="148839" y="438151"/>
                  </a:cubicBezTo>
                  <a:cubicBezTo>
                    <a:pt x="148839" y="426780"/>
                    <a:pt x="149840" y="415430"/>
                    <a:pt x="151829" y="404311"/>
                  </a:cubicBezTo>
                  <a:cubicBezTo>
                    <a:pt x="153450" y="396408"/>
                    <a:pt x="155569" y="388652"/>
                    <a:pt x="158169" y="381117"/>
                  </a:cubicBezTo>
                  <a:lnTo>
                    <a:pt x="2024" y="584028"/>
                  </a:lnTo>
                  <a:close/>
                </a:path>
              </a:pathLst>
            </a:custGeom>
            <a:noFill/>
            <a:ln w="2101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A59B076-A359-C409-E99F-744E8AA021C9}"/>
              </a:ext>
            </a:extLst>
          </p:cNvPr>
          <p:cNvSpPr/>
          <p:nvPr/>
        </p:nvSpPr>
        <p:spPr>
          <a:xfrm>
            <a:off x="1446385" y="4591737"/>
            <a:ext cx="568918" cy="533778"/>
          </a:xfrm>
          <a:custGeom>
            <a:avLst/>
            <a:gdLst>
              <a:gd name="connsiteX0" fmla="*/ 18018 w 568918"/>
              <a:gd name="connsiteY0" fmla="*/ 266397 h 533778"/>
              <a:gd name="connsiteX1" fmla="*/ 76576 w 568918"/>
              <a:gd name="connsiteY1" fmla="*/ 367811 h 533778"/>
              <a:gd name="connsiteX2" fmla="*/ 95225 w 568918"/>
              <a:gd name="connsiteY2" fmla="*/ 370773 h 533778"/>
              <a:gd name="connsiteX3" fmla="*/ 107834 w 568918"/>
              <a:gd name="connsiteY3" fmla="*/ 368452 h 533778"/>
              <a:gd name="connsiteX4" fmla="*/ 33077 w 568918"/>
              <a:gd name="connsiteY4" fmla="*/ 238970 h 533778"/>
              <a:gd name="connsiteX5" fmla="*/ 29759 w 568918"/>
              <a:gd name="connsiteY5" fmla="*/ 242284 h 533778"/>
              <a:gd name="connsiteX6" fmla="*/ 18265 w 568918"/>
              <a:gd name="connsiteY6" fmla="*/ 264844 h 533778"/>
              <a:gd name="connsiteX7" fmla="*/ 18018 w 568918"/>
              <a:gd name="connsiteY7" fmla="*/ 266397 h 533778"/>
              <a:gd name="connsiteX8" fmla="*/ 18018 w 568918"/>
              <a:gd name="connsiteY8" fmla="*/ 266397 h 533778"/>
              <a:gd name="connsiteX9" fmla="*/ 14307 w 568918"/>
              <a:gd name="connsiteY9" fmla="*/ 289854 h 533778"/>
              <a:gd name="connsiteX10" fmla="*/ 18265 w 568918"/>
              <a:gd name="connsiteY10" fmla="*/ 314862 h 533778"/>
              <a:gd name="connsiteX11" fmla="*/ 29759 w 568918"/>
              <a:gd name="connsiteY11" fmla="*/ 337422 h 533778"/>
              <a:gd name="connsiteX12" fmla="*/ 47661 w 568918"/>
              <a:gd name="connsiteY12" fmla="*/ 355323 h 533778"/>
              <a:gd name="connsiteX13" fmla="*/ 70219 w 568918"/>
              <a:gd name="connsiteY13" fmla="*/ 366803 h 533778"/>
              <a:gd name="connsiteX14" fmla="*/ 76576 w 568918"/>
              <a:gd name="connsiteY14" fmla="*/ 367811 h 533778"/>
              <a:gd name="connsiteX15" fmla="*/ 107834 w 568918"/>
              <a:gd name="connsiteY15" fmla="*/ 368452 h 533778"/>
              <a:gd name="connsiteX16" fmla="*/ 123988 w 568918"/>
              <a:gd name="connsiteY16" fmla="*/ 365490 h 533778"/>
              <a:gd name="connsiteX17" fmla="*/ 133635 w 568918"/>
              <a:gd name="connsiteY17" fmla="*/ 359630 h 533778"/>
              <a:gd name="connsiteX18" fmla="*/ 53757 w 568918"/>
              <a:gd name="connsiteY18" fmla="*/ 221278 h 533778"/>
              <a:gd name="connsiteX19" fmla="*/ 47661 w 568918"/>
              <a:gd name="connsiteY19" fmla="*/ 224383 h 533778"/>
              <a:gd name="connsiteX20" fmla="*/ 33077 w 568918"/>
              <a:gd name="connsiteY20" fmla="*/ 238970 h 533778"/>
              <a:gd name="connsiteX21" fmla="*/ 133635 w 568918"/>
              <a:gd name="connsiteY21" fmla="*/ 359630 h 533778"/>
              <a:gd name="connsiteX22" fmla="*/ 148989 w 568918"/>
              <a:gd name="connsiteY22" fmla="*/ 350327 h 533778"/>
              <a:gd name="connsiteX23" fmla="*/ 142434 w 568918"/>
              <a:gd name="connsiteY23" fmla="*/ 342337 h 533778"/>
              <a:gd name="connsiteX24" fmla="*/ 134957 w 568918"/>
              <a:gd name="connsiteY24" fmla="*/ 328344 h 533778"/>
              <a:gd name="connsiteX25" fmla="*/ 130354 w 568918"/>
              <a:gd name="connsiteY25" fmla="*/ 313166 h 533778"/>
              <a:gd name="connsiteX26" fmla="*/ 128841 w 568918"/>
              <a:gd name="connsiteY26" fmla="*/ 297827 h 533778"/>
              <a:gd name="connsiteX27" fmla="*/ 79000 w 568918"/>
              <a:gd name="connsiteY27" fmla="*/ 211494 h 533778"/>
              <a:gd name="connsiteX28" fmla="*/ 70219 w 568918"/>
              <a:gd name="connsiteY28" fmla="*/ 212888 h 533778"/>
              <a:gd name="connsiteX29" fmla="*/ 53757 w 568918"/>
              <a:gd name="connsiteY29" fmla="*/ 221278 h 533778"/>
              <a:gd name="connsiteX30" fmla="*/ 128841 w 568918"/>
              <a:gd name="connsiteY30" fmla="*/ 297827 h 533778"/>
              <a:gd name="connsiteX31" fmla="*/ 128794 w 568918"/>
              <a:gd name="connsiteY31" fmla="*/ 297378 h 533778"/>
              <a:gd name="connsiteX32" fmla="*/ 130352 w 568918"/>
              <a:gd name="connsiteY32" fmla="*/ 281591 h 533778"/>
              <a:gd name="connsiteX33" fmla="*/ 134955 w 568918"/>
              <a:gd name="connsiteY33" fmla="*/ 266413 h 533778"/>
              <a:gd name="connsiteX34" fmla="*/ 138147 w 568918"/>
              <a:gd name="connsiteY34" fmla="*/ 260441 h 533778"/>
              <a:gd name="connsiteX35" fmla="*/ 109877 w 568918"/>
              <a:gd name="connsiteY35" fmla="*/ 211479 h 533778"/>
              <a:gd name="connsiteX36" fmla="*/ 95224 w 568918"/>
              <a:gd name="connsiteY36" fmla="*/ 208933 h 533778"/>
              <a:gd name="connsiteX37" fmla="*/ 78998 w 568918"/>
              <a:gd name="connsiteY37" fmla="*/ 211494 h 533778"/>
              <a:gd name="connsiteX38" fmla="*/ 225673 w 568918"/>
              <a:gd name="connsiteY38" fmla="*/ 256726 h 533778"/>
              <a:gd name="connsiteX39" fmla="*/ 226339 w 568918"/>
              <a:gd name="connsiteY39" fmla="*/ 257526 h 533778"/>
              <a:gd name="connsiteX40" fmla="*/ 231671 w 568918"/>
              <a:gd name="connsiteY40" fmla="*/ 261913 h 533778"/>
              <a:gd name="connsiteX41" fmla="*/ 231049 w 568918"/>
              <a:gd name="connsiteY41" fmla="*/ 260825 h 533778"/>
              <a:gd name="connsiteX42" fmla="*/ 222378 w 568918"/>
              <a:gd name="connsiteY42" fmla="*/ 252163 h 533778"/>
              <a:gd name="connsiteX43" fmla="*/ 225830 w 568918"/>
              <a:gd name="connsiteY43" fmla="*/ 256710 h 533778"/>
              <a:gd name="connsiteX44" fmla="*/ 225673 w 568918"/>
              <a:gd name="connsiteY44" fmla="*/ 256726 h 533778"/>
              <a:gd name="connsiteX45" fmla="*/ 222378 w 568918"/>
              <a:gd name="connsiteY45" fmla="*/ 252163 h 533778"/>
              <a:gd name="connsiteX46" fmla="*/ 216001 w 568918"/>
              <a:gd name="connsiteY46" fmla="*/ 243757 h 533778"/>
              <a:gd name="connsiteX47" fmla="*/ 218095 w 568918"/>
              <a:gd name="connsiteY47" fmla="*/ 247872 h 533778"/>
              <a:gd name="connsiteX48" fmla="*/ 222378 w 568918"/>
              <a:gd name="connsiteY48" fmla="*/ 252163 h 533778"/>
              <a:gd name="connsiteX49" fmla="*/ 222378 w 568918"/>
              <a:gd name="connsiteY49" fmla="*/ 252163 h 533778"/>
              <a:gd name="connsiteX50" fmla="*/ 231049 w 568918"/>
              <a:gd name="connsiteY50" fmla="*/ 260825 h 533778"/>
              <a:gd name="connsiteX51" fmla="*/ 205110 w 568918"/>
              <a:gd name="connsiteY51" fmla="*/ 215898 h 533778"/>
              <a:gd name="connsiteX52" fmla="*/ 206277 w 568918"/>
              <a:gd name="connsiteY52" fmla="*/ 223279 h 533778"/>
              <a:gd name="connsiteX53" fmla="*/ 209322 w 568918"/>
              <a:gd name="connsiteY53" fmla="*/ 230660 h 533778"/>
              <a:gd name="connsiteX54" fmla="*/ 216001 w 568918"/>
              <a:gd name="connsiteY54" fmla="*/ 243757 h 533778"/>
              <a:gd name="connsiteX55" fmla="*/ 222378 w 568918"/>
              <a:gd name="connsiteY55" fmla="*/ 252163 h 533778"/>
              <a:gd name="connsiteX56" fmla="*/ 216001 w 568918"/>
              <a:gd name="connsiteY56" fmla="*/ 243757 h 533778"/>
              <a:gd name="connsiteX57" fmla="*/ 209322 w 568918"/>
              <a:gd name="connsiteY57" fmla="*/ 230660 h 533778"/>
              <a:gd name="connsiteX58" fmla="*/ 213216 w 568918"/>
              <a:gd name="connsiteY58" fmla="*/ 240106 h 533778"/>
              <a:gd name="connsiteX59" fmla="*/ 216001 w 568918"/>
              <a:gd name="connsiteY59" fmla="*/ 243757 h 533778"/>
              <a:gd name="connsiteX60" fmla="*/ 209322 w 568918"/>
              <a:gd name="connsiteY60" fmla="*/ 230660 h 533778"/>
              <a:gd name="connsiteX61" fmla="*/ 206277 w 568918"/>
              <a:gd name="connsiteY61" fmla="*/ 223279 h 533778"/>
              <a:gd name="connsiteX62" fmla="*/ 206600 w 568918"/>
              <a:gd name="connsiteY62" fmla="*/ 225328 h 533778"/>
              <a:gd name="connsiteX63" fmla="*/ 209322 w 568918"/>
              <a:gd name="connsiteY63" fmla="*/ 230660 h 533778"/>
              <a:gd name="connsiteX64" fmla="*/ 206277 w 568918"/>
              <a:gd name="connsiteY64" fmla="*/ 223279 h 533778"/>
              <a:gd name="connsiteX65" fmla="*/ 205110 w 568918"/>
              <a:gd name="connsiteY65" fmla="*/ 215898 h 533778"/>
              <a:gd name="connsiteX66" fmla="*/ 204455 w 568918"/>
              <a:gd name="connsiteY66" fmla="*/ 214777 h 533778"/>
              <a:gd name="connsiteX67" fmla="*/ 205264 w 568918"/>
              <a:gd name="connsiteY67" fmla="*/ 220829 h 533778"/>
              <a:gd name="connsiteX68" fmla="*/ 206277 w 568918"/>
              <a:gd name="connsiteY68" fmla="*/ 223279 h 533778"/>
              <a:gd name="connsiteX69" fmla="*/ 204455 w 568918"/>
              <a:gd name="connsiteY69" fmla="*/ 214777 h 533778"/>
              <a:gd name="connsiteX70" fmla="*/ 205110 w 568918"/>
              <a:gd name="connsiteY70" fmla="*/ 215898 h 533778"/>
              <a:gd name="connsiteX71" fmla="*/ 202639 w 568918"/>
              <a:gd name="connsiteY71" fmla="*/ 200319 h 533778"/>
              <a:gd name="connsiteX72" fmla="*/ 204104 w 568918"/>
              <a:gd name="connsiteY72" fmla="*/ 191064 h 533778"/>
              <a:gd name="connsiteX73" fmla="*/ 202503 w 568918"/>
              <a:gd name="connsiteY73" fmla="*/ 200143 h 533778"/>
              <a:gd name="connsiteX74" fmla="*/ 204455 w 568918"/>
              <a:gd name="connsiteY74" fmla="*/ 214777 h 533778"/>
              <a:gd name="connsiteX75" fmla="*/ 204104 w 568918"/>
              <a:gd name="connsiteY75" fmla="*/ 191064 h 533778"/>
              <a:gd name="connsiteX76" fmla="*/ 207031 w 568918"/>
              <a:gd name="connsiteY76" fmla="*/ 174461 h 533778"/>
              <a:gd name="connsiteX77" fmla="*/ 206600 w 568918"/>
              <a:gd name="connsiteY77" fmla="*/ 175309 h 533778"/>
              <a:gd name="connsiteX78" fmla="*/ 204104 w 568918"/>
              <a:gd name="connsiteY78" fmla="*/ 191064 h 533778"/>
              <a:gd name="connsiteX79" fmla="*/ 204104 w 568918"/>
              <a:gd name="connsiteY79" fmla="*/ 191064 h 533778"/>
              <a:gd name="connsiteX80" fmla="*/ 202639 w 568918"/>
              <a:gd name="connsiteY80" fmla="*/ 200319 h 533778"/>
              <a:gd name="connsiteX81" fmla="*/ 205108 w 568918"/>
              <a:gd name="connsiteY81" fmla="*/ 215898 h 533778"/>
              <a:gd name="connsiteX82" fmla="*/ 231049 w 568918"/>
              <a:gd name="connsiteY82" fmla="*/ 260825 h 533778"/>
              <a:gd name="connsiteX83" fmla="*/ 234202 w 568918"/>
              <a:gd name="connsiteY83" fmla="*/ 263979 h 533778"/>
              <a:gd name="connsiteX84" fmla="*/ 237033 w 568918"/>
              <a:gd name="connsiteY84" fmla="*/ 266317 h 533778"/>
              <a:gd name="connsiteX85" fmla="*/ 256670 w 568918"/>
              <a:gd name="connsiteY85" fmla="*/ 276308 h 533778"/>
              <a:gd name="connsiteX86" fmla="*/ 261235 w 568918"/>
              <a:gd name="connsiteY86" fmla="*/ 277701 h 533778"/>
              <a:gd name="connsiteX87" fmla="*/ 272730 w 568918"/>
              <a:gd name="connsiteY87" fmla="*/ 279526 h 533778"/>
              <a:gd name="connsiteX88" fmla="*/ 209398 w 568918"/>
              <a:gd name="connsiteY88" fmla="*/ 169818 h 533778"/>
              <a:gd name="connsiteX89" fmla="*/ 207031 w 568918"/>
              <a:gd name="connsiteY89" fmla="*/ 174461 h 533778"/>
              <a:gd name="connsiteX90" fmla="*/ 204104 w 568918"/>
              <a:gd name="connsiteY90" fmla="*/ 191064 h 533778"/>
              <a:gd name="connsiteX91" fmla="*/ 207031 w 568918"/>
              <a:gd name="connsiteY91" fmla="*/ 174461 h 533778"/>
              <a:gd name="connsiteX92" fmla="*/ 209398 w 568918"/>
              <a:gd name="connsiteY92" fmla="*/ 169818 h 533778"/>
              <a:gd name="connsiteX93" fmla="*/ 209218 w 568918"/>
              <a:gd name="connsiteY93" fmla="*/ 169513 h 533778"/>
              <a:gd name="connsiteX94" fmla="*/ 207316 w 568918"/>
              <a:gd name="connsiteY94" fmla="*/ 172844 h 533778"/>
              <a:gd name="connsiteX95" fmla="*/ 207031 w 568918"/>
              <a:gd name="connsiteY95" fmla="*/ 174461 h 533778"/>
              <a:gd name="connsiteX96" fmla="*/ 209218 w 568918"/>
              <a:gd name="connsiteY96" fmla="*/ 169513 h 533778"/>
              <a:gd name="connsiteX97" fmla="*/ 209398 w 568918"/>
              <a:gd name="connsiteY97" fmla="*/ 169818 h 533778"/>
              <a:gd name="connsiteX98" fmla="*/ 212315 w 568918"/>
              <a:gd name="connsiteY98" fmla="*/ 164086 h 533778"/>
              <a:gd name="connsiteX99" fmla="*/ 209218 w 568918"/>
              <a:gd name="connsiteY99" fmla="*/ 169513 h 533778"/>
              <a:gd name="connsiteX100" fmla="*/ 212315 w 568918"/>
              <a:gd name="connsiteY100" fmla="*/ 164086 h 533778"/>
              <a:gd name="connsiteX101" fmla="*/ 219723 w 568918"/>
              <a:gd name="connsiteY101" fmla="*/ 151117 h 533778"/>
              <a:gd name="connsiteX102" fmla="*/ 218095 w 568918"/>
              <a:gd name="connsiteY102" fmla="*/ 152750 h 533778"/>
              <a:gd name="connsiteX103" fmla="*/ 212315 w 568918"/>
              <a:gd name="connsiteY103" fmla="*/ 164086 h 533778"/>
              <a:gd name="connsiteX104" fmla="*/ 212315 w 568918"/>
              <a:gd name="connsiteY104" fmla="*/ 164086 h 533778"/>
              <a:gd name="connsiteX105" fmla="*/ 209398 w 568918"/>
              <a:gd name="connsiteY105" fmla="*/ 169818 h 533778"/>
              <a:gd name="connsiteX106" fmla="*/ 272730 w 568918"/>
              <a:gd name="connsiteY106" fmla="*/ 279526 h 533778"/>
              <a:gd name="connsiteX107" fmla="*/ 283561 w 568918"/>
              <a:gd name="connsiteY107" fmla="*/ 281239 h 533778"/>
              <a:gd name="connsiteX108" fmla="*/ 298836 w 568918"/>
              <a:gd name="connsiteY108" fmla="*/ 278774 h 533778"/>
              <a:gd name="connsiteX109" fmla="*/ 223156 w 568918"/>
              <a:gd name="connsiteY109" fmla="*/ 147690 h 533778"/>
              <a:gd name="connsiteX110" fmla="*/ 219723 w 568918"/>
              <a:gd name="connsiteY110" fmla="*/ 151117 h 533778"/>
              <a:gd name="connsiteX111" fmla="*/ 212315 w 568918"/>
              <a:gd name="connsiteY111" fmla="*/ 164086 h 533778"/>
              <a:gd name="connsiteX112" fmla="*/ 219723 w 568918"/>
              <a:gd name="connsiteY112" fmla="*/ 151117 h 533778"/>
              <a:gd name="connsiteX113" fmla="*/ 223156 w 568918"/>
              <a:gd name="connsiteY113" fmla="*/ 147690 h 533778"/>
              <a:gd name="connsiteX114" fmla="*/ 222882 w 568918"/>
              <a:gd name="connsiteY114" fmla="*/ 147211 h 533778"/>
              <a:gd name="connsiteX115" fmla="*/ 221070 w 568918"/>
              <a:gd name="connsiteY115" fmla="*/ 148763 h 533778"/>
              <a:gd name="connsiteX116" fmla="*/ 219723 w 568918"/>
              <a:gd name="connsiteY116" fmla="*/ 151117 h 533778"/>
              <a:gd name="connsiteX117" fmla="*/ 222882 w 568918"/>
              <a:gd name="connsiteY117" fmla="*/ 147211 h 533778"/>
              <a:gd name="connsiteX118" fmla="*/ 223156 w 568918"/>
              <a:gd name="connsiteY118" fmla="*/ 147690 h 533778"/>
              <a:gd name="connsiteX119" fmla="*/ 228047 w 568918"/>
              <a:gd name="connsiteY119" fmla="*/ 142791 h 533778"/>
              <a:gd name="connsiteX120" fmla="*/ 222882 w 568918"/>
              <a:gd name="connsiteY120" fmla="*/ 147211 h 533778"/>
              <a:gd name="connsiteX121" fmla="*/ 228047 w 568918"/>
              <a:gd name="connsiteY121" fmla="*/ 142791 h 533778"/>
              <a:gd name="connsiteX122" fmla="*/ 239327 w 568918"/>
              <a:gd name="connsiteY122" fmla="*/ 133152 h 533778"/>
              <a:gd name="connsiteX123" fmla="*/ 235997 w 568918"/>
              <a:gd name="connsiteY123" fmla="*/ 134849 h 533778"/>
              <a:gd name="connsiteX124" fmla="*/ 228047 w 568918"/>
              <a:gd name="connsiteY124" fmla="*/ 142791 h 533778"/>
              <a:gd name="connsiteX125" fmla="*/ 228047 w 568918"/>
              <a:gd name="connsiteY125" fmla="*/ 142791 h 533778"/>
              <a:gd name="connsiteX126" fmla="*/ 223156 w 568918"/>
              <a:gd name="connsiteY126" fmla="*/ 147690 h 533778"/>
              <a:gd name="connsiteX127" fmla="*/ 298836 w 568918"/>
              <a:gd name="connsiteY127" fmla="*/ 278774 h 533778"/>
              <a:gd name="connsiteX128" fmla="*/ 308785 w 568918"/>
              <a:gd name="connsiteY128" fmla="*/ 277156 h 533778"/>
              <a:gd name="connsiteX129" fmla="*/ 311361 w 568918"/>
              <a:gd name="connsiteY129" fmla="*/ 275844 h 533778"/>
              <a:gd name="connsiteX130" fmla="*/ 324202 w 568918"/>
              <a:gd name="connsiteY130" fmla="*/ 269199 h 533778"/>
              <a:gd name="connsiteX131" fmla="*/ 244215 w 568918"/>
              <a:gd name="connsiteY131" fmla="*/ 130654 h 533778"/>
              <a:gd name="connsiteX132" fmla="*/ 239327 w 568918"/>
              <a:gd name="connsiteY132" fmla="*/ 133152 h 533778"/>
              <a:gd name="connsiteX133" fmla="*/ 228047 w 568918"/>
              <a:gd name="connsiteY133" fmla="*/ 142791 h 533778"/>
              <a:gd name="connsiteX134" fmla="*/ 239327 w 568918"/>
              <a:gd name="connsiteY134" fmla="*/ 133152 h 533778"/>
              <a:gd name="connsiteX135" fmla="*/ 244215 w 568918"/>
              <a:gd name="connsiteY135" fmla="*/ 130654 h 533778"/>
              <a:gd name="connsiteX136" fmla="*/ 243882 w 568918"/>
              <a:gd name="connsiteY136" fmla="*/ 130079 h 533778"/>
              <a:gd name="connsiteX137" fmla="*/ 242142 w 568918"/>
              <a:gd name="connsiteY137" fmla="*/ 130751 h 533778"/>
              <a:gd name="connsiteX138" fmla="*/ 239327 w 568918"/>
              <a:gd name="connsiteY138" fmla="*/ 133152 h 533778"/>
              <a:gd name="connsiteX139" fmla="*/ 243884 w 568918"/>
              <a:gd name="connsiteY139" fmla="*/ 130079 h 533778"/>
              <a:gd name="connsiteX140" fmla="*/ 244215 w 568918"/>
              <a:gd name="connsiteY140" fmla="*/ 130654 h 533778"/>
              <a:gd name="connsiteX141" fmla="*/ 249651 w 568918"/>
              <a:gd name="connsiteY141" fmla="*/ 127885 h 533778"/>
              <a:gd name="connsiteX142" fmla="*/ 243884 w 568918"/>
              <a:gd name="connsiteY142" fmla="*/ 130079 h 533778"/>
              <a:gd name="connsiteX143" fmla="*/ 249651 w 568918"/>
              <a:gd name="connsiteY143" fmla="*/ 127885 h 533778"/>
              <a:gd name="connsiteX144" fmla="*/ 263752 w 568918"/>
              <a:gd name="connsiteY144" fmla="*/ 122537 h 533778"/>
              <a:gd name="connsiteX145" fmla="*/ 258555 w 568918"/>
              <a:gd name="connsiteY145" fmla="*/ 123353 h 533778"/>
              <a:gd name="connsiteX146" fmla="*/ 249651 w 568918"/>
              <a:gd name="connsiteY146" fmla="*/ 127885 h 533778"/>
              <a:gd name="connsiteX147" fmla="*/ 249651 w 568918"/>
              <a:gd name="connsiteY147" fmla="*/ 127885 h 533778"/>
              <a:gd name="connsiteX148" fmla="*/ 244215 w 568918"/>
              <a:gd name="connsiteY148" fmla="*/ 130654 h 533778"/>
              <a:gd name="connsiteX149" fmla="*/ 324202 w 568918"/>
              <a:gd name="connsiteY149" fmla="*/ 269199 h 533778"/>
              <a:gd name="connsiteX150" fmla="*/ 331482 w 568918"/>
              <a:gd name="connsiteY150" fmla="*/ 265421 h 533778"/>
              <a:gd name="connsiteX151" fmla="*/ 334115 w 568918"/>
              <a:gd name="connsiteY151" fmla="*/ 262795 h 533778"/>
              <a:gd name="connsiteX152" fmla="*/ 344983 w 568918"/>
              <a:gd name="connsiteY152" fmla="*/ 251683 h 533778"/>
              <a:gd name="connsiteX153" fmla="*/ 269859 w 568918"/>
              <a:gd name="connsiteY153" fmla="*/ 121560 h 533778"/>
              <a:gd name="connsiteX154" fmla="*/ 263752 w 568918"/>
              <a:gd name="connsiteY154" fmla="*/ 122537 h 533778"/>
              <a:gd name="connsiteX155" fmla="*/ 249651 w 568918"/>
              <a:gd name="connsiteY155" fmla="*/ 127885 h 533778"/>
              <a:gd name="connsiteX156" fmla="*/ 263752 w 568918"/>
              <a:gd name="connsiteY156" fmla="*/ 122537 h 533778"/>
              <a:gd name="connsiteX157" fmla="*/ 269859 w 568918"/>
              <a:gd name="connsiteY157" fmla="*/ 121560 h 533778"/>
              <a:gd name="connsiteX158" fmla="*/ 269519 w 568918"/>
              <a:gd name="connsiteY158" fmla="*/ 120984 h 533778"/>
              <a:gd name="connsiteX159" fmla="*/ 267134 w 568918"/>
              <a:gd name="connsiteY159" fmla="*/ 121256 h 533778"/>
              <a:gd name="connsiteX160" fmla="*/ 263752 w 568918"/>
              <a:gd name="connsiteY160" fmla="*/ 122537 h 533778"/>
              <a:gd name="connsiteX161" fmla="*/ 267134 w 568918"/>
              <a:gd name="connsiteY161" fmla="*/ 121240 h 533778"/>
              <a:gd name="connsiteX162" fmla="*/ 268026 w 568918"/>
              <a:gd name="connsiteY162" fmla="*/ 120904 h 533778"/>
              <a:gd name="connsiteX163" fmla="*/ 266730 w 568918"/>
              <a:gd name="connsiteY163" fmla="*/ 121288 h 533778"/>
              <a:gd name="connsiteX164" fmla="*/ 267134 w 568918"/>
              <a:gd name="connsiteY164" fmla="*/ 121240 h 533778"/>
              <a:gd name="connsiteX165" fmla="*/ 267134 w 568918"/>
              <a:gd name="connsiteY165" fmla="*/ 121240 h 533778"/>
              <a:gd name="connsiteX166" fmla="*/ 269519 w 568918"/>
              <a:gd name="connsiteY166" fmla="*/ 120968 h 533778"/>
              <a:gd name="connsiteX167" fmla="*/ 237569 w 568918"/>
              <a:gd name="connsiteY167" fmla="*/ 65633 h 533778"/>
              <a:gd name="connsiteX168" fmla="*/ 233901 w 568918"/>
              <a:gd name="connsiteY168" fmla="*/ 71477 h 533778"/>
              <a:gd name="connsiteX169" fmla="*/ 227916 w 568918"/>
              <a:gd name="connsiteY169" fmla="*/ 88577 h 533778"/>
              <a:gd name="connsiteX170" fmla="*/ 226818 w 568918"/>
              <a:gd name="connsiteY170" fmla="*/ 98345 h 533778"/>
              <a:gd name="connsiteX171" fmla="*/ 229335 w 568918"/>
              <a:gd name="connsiteY171" fmla="*/ 99113 h 533778"/>
              <a:gd name="connsiteX172" fmla="*/ 231467 w 568918"/>
              <a:gd name="connsiteY172" fmla="*/ 99401 h 533778"/>
              <a:gd name="connsiteX173" fmla="*/ 234775 w 568918"/>
              <a:gd name="connsiteY173" fmla="*/ 100794 h 533778"/>
              <a:gd name="connsiteX174" fmla="*/ 241610 w 568918"/>
              <a:gd name="connsiteY174" fmla="*/ 102907 h 533778"/>
              <a:gd name="connsiteX175" fmla="*/ 247887 w 568918"/>
              <a:gd name="connsiteY175" fmla="*/ 106318 h 533778"/>
              <a:gd name="connsiteX176" fmla="*/ 251196 w 568918"/>
              <a:gd name="connsiteY176" fmla="*/ 107710 h 533778"/>
              <a:gd name="connsiteX177" fmla="*/ 252897 w 568918"/>
              <a:gd name="connsiteY177" fmla="*/ 109040 h 533778"/>
              <a:gd name="connsiteX178" fmla="*/ 255734 w 568918"/>
              <a:gd name="connsiteY178" fmla="*/ 110577 h 533778"/>
              <a:gd name="connsiteX179" fmla="*/ 268008 w 568918"/>
              <a:gd name="connsiteY179" fmla="*/ 120855 h 533778"/>
              <a:gd name="connsiteX180" fmla="*/ 268059 w 568918"/>
              <a:gd name="connsiteY180" fmla="*/ 120904 h 533778"/>
              <a:gd name="connsiteX181" fmla="*/ 268061 w 568918"/>
              <a:gd name="connsiteY181" fmla="*/ 120904 h 533778"/>
              <a:gd name="connsiteX182" fmla="*/ 268061 w 568918"/>
              <a:gd name="connsiteY182" fmla="*/ 120904 h 533778"/>
              <a:gd name="connsiteX183" fmla="*/ 268026 w 568918"/>
              <a:gd name="connsiteY183" fmla="*/ 120920 h 533778"/>
              <a:gd name="connsiteX184" fmla="*/ 267135 w 568918"/>
              <a:gd name="connsiteY184" fmla="*/ 121256 h 533778"/>
              <a:gd name="connsiteX185" fmla="*/ 268008 w 568918"/>
              <a:gd name="connsiteY185" fmla="*/ 120855 h 533778"/>
              <a:gd name="connsiteX186" fmla="*/ 255734 w 568918"/>
              <a:gd name="connsiteY186" fmla="*/ 110577 h 533778"/>
              <a:gd name="connsiteX187" fmla="*/ 252897 w 568918"/>
              <a:gd name="connsiteY187" fmla="*/ 109040 h 533778"/>
              <a:gd name="connsiteX188" fmla="*/ 268008 w 568918"/>
              <a:gd name="connsiteY188" fmla="*/ 120855 h 533778"/>
              <a:gd name="connsiteX189" fmla="*/ 252897 w 568918"/>
              <a:gd name="connsiteY189" fmla="*/ 109040 h 533778"/>
              <a:gd name="connsiteX190" fmla="*/ 251196 w 568918"/>
              <a:gd name="connsiteY190" fmla="*/ 107710 h 533778"/>
              <a:gd name="connsiteX191" fmla="*/ 247887 w 568918"/>
              <a:gd name="connsiteY191" fmla="*/ 106318 h 533778"/>
              <a:gd name="connsiteX192" fmla="*/ 252897 w 568918"/>
              <a:gd name="connsiteY192" fmla="*/ 109040 h 533778"/>
              <a:gd name="connsiteX193" fmla="*/ 247887 w 568918"/>
              <a:gd name="connsiteY193" fmla="*/ 106318 h 533778"/>
              <a:gd name="connsiteX194" fmla="*/ 241610 w 568918"/>
              <a:gd name="connsiteY194" fmla="*/ 102907 h 533778"/>
              <a:gd name="connsiteX195" fmla="*/ 234775 w 568918"/>
              <a:gd name="connsiteY195" fmla="*/ 100794 h 533778"/>
              <a:gd name="connsiteX196" fmla="*/ 247887 w 568918"/>
              <a:gd name="connsiteY196" fmla="*/ 106318 h 533778"/>
              <a:gd name="connsiteX197" fmla="*/ 234775 w 568918"/>
              <a:gd name="connsiteY197" fmla="*/ 100794 h 533778"/>
              <a:gd name="connsiteX198" fmla="*/ 231467 w 568918"/>
              <a:gd name="connsiteY198" fmla="*/ 99401 h 533778"/>
              <a:gd name="connsiteX199" fmla="*/ 229335 w 568918"/>
              <a:gd name="connsiteY199" fmla="*/ 99128 h 533778"/>
              <a:gd name="connsiteX200" fmla="*/ 234775 w 568918"/>
              <a:gd name="connsiteY200" fmla="*/ 100794 h 533778"/>
              <a:gd name="connsiteX201" fmla="*/ 172995 w 568918"/>
              <a:gd name="connsiteY201" fmla="*/ 106766 h 533778"/>
              <a:gd name="connsiteX202" fmla="*/ 170002 w 568918"/>
              <a:gd name="connsiteY202" fmla="*/ 101594 h 533778"/>
              <a:gd name="connsiteX203" fmla="*/ 127056 w 568918"/>
              <a:gd name="connsiteY203" fmla="*/ 27206 h 533778"/>
              <a:gd name="connsiteX204" fmla="*/ 116676 w 568918"/>
              <a:gd name="connsiteY204" fmla="*/ 32490 h 533778"/>
              <a:gd name="connsiteX205" fmla="*/ 105609 w 568918"/>
              <a:gd name="connsiteY205" fmla="*/ 43554 h 533778"/>
              <a:gd name="connsiteX206" fmla="*/ 151559 w 568918"/>
              <a:gd name="connsiteY206" fmla="*/ 123145 h 533778"/>
              <a:gd name="connsiteX207" fmla="*/ 162685 w 568918"/>
              <a:gd name="connsiteY207" fmla="*/ 112017 h 533778"/>
              <a:gd name="connsiteX208" fmla="*/ 172995 w 568918"/>
              <a:gd name="connsiteY208" fmla="*/ 106766 h 533778"/>
              <a:gd name="connsiteX209" fmla="*/ 151559 w 568918"/>
              <a:gd name="connsiteY209" fmla="*/ 123145 h 533778"/>
              <a:gd name="connsiteX210" fmla="*/ 105609 w 568918"/>
              <a:gd name="connsiteY210" fmla="*/ 43554 h 533778"/>
              <a:gd name="connsiteX211" fmla="*/ 98773 w 568918"/>
              <a:gd name="connsiteY211" fmla="*/ 50390 h 533778"/>
              <a:gd name="connsiteX212" fmla="*/ 89345 w 568918"/>
              <a:gd name="connsiteY212" fmla="*/ 68899 h 533778"/>
              <a:gd name="connsiteX213" fmla="*/ 135314 w 568918"/>
              <a:gd name="connsiteY213" fmla="*/ 148523 h 533778"/>
              <a:gd name="connsiteX214" fmla="*/ 144785 w 568918"/>
              <a:gd name="connsiteY214" fmla="*/ 129934 h 533778"/>
              <a:gd name="connsiteX215" fmla="*/ 151559 w 568918"/>
              <a:gd name="connsiteY215" fmla="*/ 123145 h 533778"/>
              <a:gd name="connsiteX216" fmla="*/ 109278 w 568918"/>
              <a:gd name="connsiteY216" fmla="*/ 156929 h 533778"/>
              <a:gd name="connsiteX217" fmla="*/ 85971 w 568918"/>
              <a:gd name="connsiteY217" fmla="*/ 116565 h 533778"/>
              <a:gd name="connsiteX218" fmla="*/ 86549 w 568918"/>
              <a:gd name="connsiteY218" fmla="*/ 120599 h 533778"/>
              <a:gd name="connsiteX219" fmla="*/ 95983 w 568918"/>
              <a:gd name="connsiteY219" fmla="*/ 141430 h 533778"/>
              <a:gd name="connsiteX220" fmla="*/ 109278 w 568918"/>
              <a:gd name="connsiteY220" fmla="*/ 156929 h 533778"/>
              <a:gd name="connsiteX221" fmla="*/ 127056 w 568918"/>
              <a:gd name="connsiteY221" fmla="*/ 27206 h 533778"/>
              <a:gd name="connsiteX222" fmla="*/ 170002 w 568918"/>
              <a:gd name="connsiteY222" fmla="*/ 101594 h 533778"/>
              <a:gd name="connsiteX223" fmla="*/ 166441 w 568918"/>
              <a:gd name="connsiteY223" fmla="*/ 80556 h 533778"/>
              <a:gd name="connsiteX224" fmla="*/ 170308 w 568918"/>
              <a:gd name="connsiteY224" fmla="*/ 56155 h 533778"/>
              <a:gd name="connsiteX225" fmla="*/ 149111 w 568918"/>
              <a:gd name="connsiteY225" fmla="*/ 19441 h 533778"/>
              <a:gd name="connsiteX226" fmla="*/ 139234 w 568918"/>
              <a:gd name="connsiteY226" fmla="*/ 21011 h 533778"/>
              <a:gd name="connsiteX227" fmla="*/ 127056 w 568918"/>
              <a:gd name="connsiteY227" fmla="*/ 27206 h 533778"/>
              <a:gd name="connsiteX228" fmla="*/ 149111 w 568918"/>
              <a:gd name="connsiteY228" fmla="*/ 19441 h 533778"/>
              <a:gd name="connsiteX229" fmla="*/ 170308 w 568918"/>
              <a:gd name="connsiteY229" fmla="*/ 56155 h 533778"/>
              <a:gd name="connsiteX230" fmla="*/ 170403 w 568918"/>
              <a:gd name="connsiteY230" fmla="*/ 55546 h 533778"/>
              <a:gd name="connsiteX231" fmla="*/ 181897 w 568918"/>
              <a:gd name="connsiteY231" fmla="*/ 32987 h 533778"/>
              <a:gd name="connsiteX232" fmla="*/ 185656 w 568918"/>
              <a:gd name="connsiteY232" fmla="*/ 29224 h 533778"/>
              <a:gd name="connsiteX233" fmla="*/ 180269 w 568918"/>
              <a:gd name="connsiteY233" fmla="*/ 19890 h 533778"/>
              <a:gd name="connsiteX234" fmla="*/ 164237 w 568918"/>
              <a:gd name="connsiteY234" fmla="*/ 17040 h 533778"/>
              <a:gd name="connsiteX235" fmla="*/ 149111 w 568918"/>
              <a:gd name="connsiteY235" fmla="*/ 19441 h 533778"/>
              <a:gd name="connsiteX236" fmla="*/ 279353 w 568918"/>
              <a:gd name="connsiteY236" fmla="*/ 31001 h 533778"/>
              <a:gd name="connsiteX237" fmla="*/ 348810 w 568918"/>
              <a:gd name="connsiteY237" fmla="*/ 151293 h 533778"/>
              <a:gd name="connsiteX238" fmla="*/ 351261 w 568918"/>
              <a:gd name="connsiteY238" fmla="*/ 148315 h 533778"/>
              <a:gd name="connsiteX239" fmla="*/ 351264 w 568918"/>
              <a:gd name="connsiteY239" fmla="*/ 148315 h 533778"/>
              <a:gd name="connsiteX240" fmla="*/ 363522 w 568918"/>
              <a:gd name="connsiteY240" fmla="*/ 138243 h 533778"/>
              <a:gd name="connsiteX241" fmla="*/ 363526 w 568918"/>
              <a:gd name="connsiteY241" fmla="*/ 138243 h 533778"/>
              <a:gd name="connsiteX242" fmla="*/ 370129 w 568918"/>
              <a:gd name="connsiteY242" fmla="*/ 134721 h 533778"/>
              <a:gd name="connsiteX243" fmla="*/ 307171 w 568918"/>
              <a:gd name="connsiteY243" fmla="*/ 25670 h 533778"/>
              <a:gd name="connsiteX244" fmla="*/ 306809 w 568918"/>
              <a:gd name="connsiteY244" fmla="*/ 25653 h 533778"/>
              <a:gd name="connsiteX245" fmla="*/ 306809 w 568918"/>
              <a:gd name="connsiteY245" fmla="*/ 25653 h 533778"/>
              <a:gd name="connsiteX246" fmla="*/ 288800 w 568918"/>
              <a:gd name="connsiteY246" fmla="*/ 27687 h 533778"/>
              <a:gd name="connsiteX247" fmla="*/ 279353 w 568918"/>
              <a:gd name="connsiteY247" fmla="*/ 31001 h 533778"/>
              <a:gd name="connsiteX248" fmla="*/ 279353 w 568918"/>
              <a:gd name="connsiteY248" fmla="*/ 31001 h 533778"/>
              <a:gd name="connsiteX249" fmla="*/ 271699 w 568918"/>
              <a:gd name="connsiteY249" fmla="*/ 33676 h 533778"/>
              <a:gd name="connsiteX250" fmla="*/ 256355 w 568918"/>
              <a:gd name="connsiteY250" fmla="*/ 43314 h 533778"/>
              <a:gd name="connsiteX251" fmla="*/ 255859 w 568918"/>
              <a:gd name="connsiteY251" fmla="*/ 43811 h 533778"/>
              <a:gd name="connsiteX252" fmla="*/ 300607 w 568918"/>
              <a:gd name="connsiteY252" fmla="*/ 121320 h 533778"/>
              <a:gd name="connsiteX253" fmla="*/ 301566 w 568918"/>
              <a:gd name="connsiteY253" fmla="*/ 121432 h 533778"/>
              <a:gd name="connsiteX254" fmla="*/ 305849 w 568918"/>
              <a:gd name="connsiteY254" fmla="*/ 122921 h 533778"/>
              <a:gd name="connsiteX255" fmla="*/ 308564 w 568918"/>
              <a:gd name="connsiteY255" fmla="*/ 123353 h 533778"/>
              <a:gd name="connsiteX256" fmla="*/ 311824 w 568918"/>
              <a:gd name="connsiteY256" fmla="*/ 125018 h 533778"/>
              <a:gd name="connsiteX257" fmla="*/ 318669 w 568918"/>
              <a:gd name="connsiteY257" fmla="*/ 127420 h 533778"/>
              <a:gd name="connsiteX258" fmla="*/ 327862 w 568918"/>
              <a:gd name="connsiteY258" fmla="*/ 133184 h 533778"/>
              <a:gd name="connsiteX259" fmla="*/ 331122 w 568918"/>
              <a:gd name="connsiteY259" fmla="*/ 134849 h 533778"/>
              <a:gd name="connsiteX260" fmla="*/ 332166 w 568918"/>
              <a:gd name="connsiteY260" fmla="*/ 135890 h 533778"/>
              <a:gd name="connsiteX261" fmla="*/ 334011 w 568918"/>
              <a:gd name="connsiteY261" fmla="*/ 137059 h 533778"/>
              <a:gd name="connsiteX262" fmla="*/ 346824 w 568918"/>
              <a:gd name="connsiteY262" fmla="*/ 149868 h 533778"/>
              <a:gd name="connsiteX263" fmla="*/ 347987 w 568918"/>
              <a:gd name="connsiteY263" fmla="*/ 151709 h 533778"/>
              <a:gd name="connsiteX264" fmla="*/ 348254 w 568918"/>
              <a:gd name="connsiteY264" fmla="*/ 151981 h 533778"/>
              <a:gd name="connsiteX265" fmla="*/ 348810 w 568918"/>
              <a:gd name="connsiteY265" fmla="*/ 151309 h 533778"/>
              <a:gd name="connsiteX266" fmla="*/ 348810 w 568918"/>
              <a:gd name="connsiteY266" fmla="*/ 151309 h 533778"/>
              <a:gd name="connsiteX267" fmla="*/ 348810 w 568918"/>
              <a:gd name="connsiteY267" fmla="*/ 151293 h 533778"/>
              <a:gd name="connsiteX268" fmla="*/ 351264 w 568918"/>
              <a:gd name="connsiteY268" fmla="*/ 148315 h 533778"/>
              <a:gd name="connsiteX269" fmla="*/ 351261 w 568918"/>
              <a:gd name="connsiteY269" fmla="*/ 148315 h 533778"/>
              <a:gd name="connsiteX270" fmla="*/ 348810 w 568918"/>
              <a:gd name="connsiteY270" fmla="*/ 151293 h 533778"/>
              <a:gd name="connsiteX271" fmla="*/ 370129 w 568918"/>
              <a:gd name="connsiteY271" fmla="*/ 134721 h 533778"/>
              <a:gd name="connsiteX272" fmla="*/ 370132 w 568918"/>
              <a:gd name="connsiteY272" fmla="*/ 134721 h 533778"/>
              <a:gd name="connsiteX273" fmla="*/ 377513 w 568918"/>
              <a:gd name="connsiteY273" fmla="*/ 130767 h 533778"/>
              <a:gd name="connsiteX274" fmla="*/ 377516 w 568918"/>
              <a:gd name="connsiteY274" fmla="*/ 130767 h 533778"/>
              <a:gd name="connsiteX275" fmla="*/ 384247 w 568918"/>
              <a:gd name="connsiteY275" fmla="*/ 128733 h 533778"/>
              <a:gd name="connsiteX276" fmla="*/ 384247 w 568918"/>
              <a:gd name="connsiteY276" fmla="*/ 128733 h 533778"/>
              <a:gd name="connsiteX277" fmla="*/ 385698 w 568918"/>
              <a:gd name="connsiteY277" fmla="*/ 124586 h 533778"/>
              <a:gd name="connsiteX278" fmla="*/ 387246 w 568918"/>
              <a:gd name="connsiteY278" fmla="*/ 110865 h 533778"/>
              <a:gd name="connsiteX279" fmla="*/ 343022 w 568918"/>
              <a:gd name="connsiteY279" fmla="*/ 34268 h 533778"/>
              <a:gd name="connsiteX280" fmla="*/ 341915 w 568918"/>
              <a:gd name="connsiteY280" fmla="*/ 33676 h 533778"/>
              <a:gd name="connsiteX281" fmla="*/ 336371 w 568918"/>
              <a:gd name="connsiteY281" fmla="*/ 31258 h 533778"/>
              <a:gd name="connsiteX282" fmla="*/ 330659 w 568918"/>
              <a:gd name="connsiteY282" fmla="*/ 29257 h 533778"/>
              <a:gd name="connsiteX283" fmla="*/ 324814 w 568918"/>
              <a:gd name="connsiteY283" fmla="*/ 27687 h 533778"/>
              <a:gd name="connsiteX284" fmla="*/ 318867 w 568918"/>
              <a:gd name="connsiteY284" fmla="*/ 26566 h 533778"/>
              <a:gd name="connsiteX285" fmla="*/ 312855 w 568918"/>
              <a:gd name="connsiteY285" fmla="*/ 25894 h 533778"/>
              <a:gd name="connsiteX286" fmla="*/ 307171 w 568918"/>
              <a:gd name="connsiteY286" fmla="*/ 25670 h 533778"/>
              <a:gd name="connsiteX287" fmla="*/ 343022 w 568918"/>
              <a:gd name="connsiteY287" fmla="*/ 34268 h 533778"/>
              <a:gd name="connsiteX288" fmla="*/ 387246 w 568918"/>
              <a:gd name="connsiteY288" fmla="*/ 110865 h 533778"/>
              <a:gd name="connsiteX289" fmla="*/ 387726 w 568918"/>
              <a:gd name="connsiteY289" fmla="*/ 106590 h 533778"/>
              <a:gd name="connsiteX290" fmla="*/ 387726 w 568918"/>
              <a:gd name="connsiteY290" fmla="*/ 106238 h 533778"/>
              <a:gd name="connsiteX291" fmla="*/ 387723 w 568918"/>
              <a:gd name="connsiteY291" fmla="*/ 105902 h 533778"/>
              <a:gd name="connsiteX292" fmla="*/ 387720 w 568918"/>
              <a:gd name="connsiteY292" fmla="*/ 105565 h 533778"/>
              <a:gd name="connsiteX293" fmla="*/ 387715 w 568918"/>
              <a:gd name="connsiteY293" fmla="*/ 105229 h 533778"/>
              <a:gd name="connsiteX294" fmla="*/ 387709 w 568918"/>
              <a:gd name="connsiteY294" fmla="*/ 104893 h 533778"/>
              <a:gd name="connsiteX295" fmla="*/ 387698 w 568918"/>
              <a:gd name="connsiteY295" fmla="*/ 104557 h 533778"/>
              <a:gd name="connsiteX296" fmla="*/ 387686 w 568918"/>
              <a:gd name="connsiteY296" fmla="*/ 104220 h 533778"/>
              <a:gd name="connsiteX297" fmla="*/ 387675 w 568918"/>
              <a:gd name="connsiteY297" fmla="*/ 103884 h 533778"/>
              <a:gd name="connsiteX298" fmla="*/ 387664 w 568918"/>
              <a:gd name="connsiteY298" fmla="*/ 103547 h 533778"/>
              <a:gd name="connsiteX299" fmla="*/ 387646 w 568918"/>
              <a:gd name="connsiteY299" fmla="*/ 103211 h 533778"/>
              <a:gd name="connsiteX300" fmla="*/ 387629 w 568918"/>
              <a:gd name="connsiteY300" fmla="*/ 102875 h 533778"/>
              <a:gd name="connsiteX301" fmla="*/ 387611 w 568918"/>
              <a:gd name="connsiteY301" fmla="*/ 102539 h 533778"/>
              <a:gd name="connsiteX302" fmla="*/ 387593 w 568918"/>
              <a:gd name="connsiteY302" fmla="*/ 102203 h 533778"/>
              <a:gd name="connsiteX303" fmla="*/ 387576 w 568918"/>
              <a:gd name="connsiteY303" fmla="*/ 101867 h 533778"/>
              <a:gd name="connsiteX304" fmla="*/ 387553 w 568918"/>
              <a:gd name="connsiteY304" fmla="*/ 101530 h 533778"/>
              <a:gd name="connsiteX305" fmla="*/ 387531 w 568918"/>
              <a:gd name="connsiteY305" fmla="*/ 101194 h 533778"/>
              <a:gd name="connsiteX306" fmla="*/ 387509 w 568918"/>
              <a:gd name="connsiteY306" fmla="*/ 100858 h 533778"/>
              <a:gd name="connsiteX307" fmla="*/ 387486 w 568918"/>
              <a:gd name="connsiteY307" fmla="*/ 100538 h 533778"/>
              <a:gd name="connsiteX308" fmla="*/ 386807 w 568918"/>
              <a:gd name="connsiteY308" fmla="*/ 94518 h 533778"/>
              <a:gd name="connsiteX309" fmla="*/ 385682 w 568918"/>
              <a:gd name="connsiteY309" fmla="*/ 88561 h 533778"/>
              <a:gd name="connsiteX310" fmla="*/ 384116 w 568918"/>
              <a:gd name="connsiteY310" fmla="*/ 82718 h 533778"/>
              <a:gd name="connsiteX311" fmla="*/ 382119 w 568918"/>
              <a:gd name="connsiteY311" fmla="*/ 77017 h 533778"/>
              <a:gd name="connsiteX312" fmla="*/ 379697 w 568918"/>
              <a:gd name="connsiteY312" fmla="*/ 71462 h 533778"/>
              <a:gd name="connsiteX313" fmla="*/ 376871 w 568918"/>
              <a:gd name="connsiteY313" fmla="*/ 66114 h 533778"/>
              <a:gd name="connsiteX314" fmla="*/ 373649 w 568918"/>
              <a:gd name="connsiteY314" fmla="*/ 60990 h 533778"/>
              <a:gd name="connsiteX315" fmla="*/ 370056 w 568918"/>
              <a:gd name="connsiteY315" fmla="*/ 56123 h 533778"/>
              <a:gd name="connsiteX316" fmla="*/ 366110 w 568918"/>
              <a:gd name="connsiteY316" fmla="*/ 51543 h 533778"/>
              <a:gd name="connsiteX317" fmla="*/ 361832 w 568918"/>
              <a:gd name="connsiteY317" fmla="*/ 47252 h 533778"/>
              <a:gd name="connsiteX318" fmla="*/ 357246 w 568918"/>
              <a:gd name="connsiteY318" fmla="*/ 43314 h 533778"/>
              <a:gd name="connsiteX319" fmla="*/ 352375 w 568918"/>
              <a:gd name="connsiteY319" fmla="*/ 39711 h 533778"/>
              <a:gd name="connsiteX320" fmla="*/ 347252 w 568918"/>
              <a:gd name="connsiteY320" fmla="*/ 36493 h 533778"/>
              <a:gd name="connsiteX321" fmla="*/ 343006 w 568918"/>
              <a:gd name="connsiteY321" fmla="*/ 34251 h 533778"/>
              <a:gd name="connsiteX322" fmla="*/ 428617 w 568918"/>
              <a:gd name="connsiteY322" fmla="*/ 343026 h 533778"/>
              <a:gd name="connsiteX323" fmla="*/ 360547 w 568918"/>
              <a:gd name="connsiteY323" fmla="*/ 225136 h 533778"/>
              <a:gd name="connsiteX324" fmla="*/ 360519 w 568918"/>
              <a:gd name="connsiteY324" fmla="*/ 225313 h 533778"/>
              <a:gd name="connsiteX325" fmla="*/ 351509 w 568918"/>
              <a:gd name="connsiteY325" fmla="*/ 243005 h 533778"/>
              <a:gd name="connsiteX326" fmla="*/ 349513 w 568918"/>
              <a:gd name="connsiteY326" fmla="*/ 247055 h 533778"/>
              <a:gd name="connsiteX327" fmla="*/ 349360 w 568918"/>
              <a:gd name="connsiteY327" fmla="*/ 247216 h 533778"/>
              <a:gd name="connsiteX328" fmla="*/ 349024 w 568918"/>
              <a:gd name="connsiteY328" fmla="*/ 247888 h 533778"/>
              <a:gd name="connsiteX329" fmla="*/ 345070 w 568918"/>
              <a:gd name="connsiteY329" fmla="*/ 251843 h 533778"/>
              <a:gd name="connsiteX330" fmla="*/ 410763 w 568918"/>
              <a:gd name="connsiteY330" fmla="*/ 365618 h 533778"/>
              <a:gd name="connsiteX331" fmla="*/ 410942 w 568918"/>
              <a:gd name="connsiteY331" fmla="*/ 365474 h 533778"/>
              <a:gd name="connsiteX332" fmla="*/ 417851 w 568918"/>
              <a:gd name="connsiteY332" fmla="*/ 358573 h 533778"/>
              <a:gd name="connsiteX333" fmla="*/ 423878 w 568918"/>
              <a:gd name="connsiteY333" fmla="*/ 350872 h 533778"/>
              <a:gd name="connsiteX334" fmla="*/ 428617 w 568918"/>
              <a:gd name="connsiteY334" fmla="*/ 343042 h 533778"/>
              <a:gd name="connsiteX335" fmla="*/ 428617 w 568918"/>
              <a:gd name="connsiteY335" fmla="*/ 343026 h 533778"/>
              <a:gd name="connsiteX336" fmla="*/ 428933 w 568918"/>
              <a:gd name="connsiteY336" fmla="*/ 342514 h 533778"/>
              <a:gd name="connsiteX337" fmla="*/ 432940 w 568918"/>
              <a:gd name="connsiteY337" fmla="*/ 333596 h 533778"/>
              <a:gd name="connsiteX338" fmla="*/ 435849 w 568918"/>
              <a:gd name="connsiteY338" fmla="*/ 324277 h 533778"/>
              <a:gd name="connsiteX339" fmla="*/ 437609 w 568918"/>
              <a:gd name="connsiteY339" fmla="*/ 314654 h 533778"/>
              <a:gd name="connsiteX340" fmla="*/ 438133 w 568918"/>
              <a:gd name="connsiteY340" fmla="*/ 306008 h 533778"/>
              <a:gd name="connsiteX341" fmla="*/ 397608 w 568918"/>
              <a:gd name="connsiteY341" fmla="*/ 235816 h 533778"/>
              <a:gd name="connsiteX342" fmla="*/ 386774 w 568918"/>
              <a:gd name="connsiteY342" fmla="*/ 229875 h 533778"/>
              <a:gd name="connsiteX343" fmla="*/ 382355 w 568918"/>
              <a:gd name="connsiteY343" fmla="*/ 228355 h 533778"/>
              <a:gd name="connsiteX344" fmla="*/ 360852 w 568918"/>
              <a:gd name="connsiteY344" fmla="*/ 224079 h 533778"/>
              <a:gd name="connsiteX345" fmla="*/ 360823 w 568918"/>
              <a:gd name="connsiteY345" fmla="*/ 224079 h 533778"/>
              <a:gd name="connsiteX346" fmla="*/ 360653 w 568918"/>
              <a:gd name="connsiteY346" fmla="*/ 224480 h 533778"/>
              <a:gd name="connsiteX347" fmla="*/ 360549 w 568918"/>
              <a:gd name="connsiteY347" fmla="*/ 225136 h 533778"/>
              <a:gd name="connsiteX348" fmla="*/ 360547 w 568918"/>
              <a:gd name="connsiteY348" fmla="*/ 225136 h 533778"/>
              <a:gd name="connsiteX349" fmla="*/ 360443 w 568918"/>
              <a:gd name="connsiteY349" fmla="*/ 224960 h 533778"/>
              <a:gd name="connsiteX350" fmla="*/ 359752 w 568918"/>
              <a:gd name="connsiteY350" fmla="*/ 226577 h 533778"/>
              <a:gd name="connsiteX351" fmla="*/ 359749 w 568918"/>
              <a:gd name="connsiteY351" fmla="*/ 226577 h 533778"/>
              <a:gd name="connsiteX352" fmla="*/ 360016 w 568918"/>
              <a:gd name="connsiteY352" fmla="*/ 225697 h 533778"/>
              <a:gd name="connsiteX353" fmla="*/ 351508 w 568918"/>
              <a:gd name="connsiteY353" fmla="*/ 243005 h 533778"/>
              <a:gd name="connsiteX354" fmla="*/ 360519 w 568918"/>
              <a:gd name="connsiteY354" fmla="*/ 225328 h 533778"/>
              <a:gd name="connsiteX355" fmla="*/ 360547 w 568918"/>
              <a:gd name="connsiteY355" fmla="*/ 225136 h 533778"/>
              <a:gd name="connsiteX356" fmla="*/ 360547 w 568918"/>
              <a:gd name="connsiteY356" fmla="*/ 225136 h 533778"/>
              <a:gd name="connsiteX357" fmla="*/ 360652 w 568918"/>
              <a:gd name="connsiteY357" fmla="*/ 224480 h 533778"/>
              <a:gd name="connsiteX358" fmla="*/ 360443 w 568918"/>
              <a:gd name="connsiteY358" fmla="*/ 224960 h 533778"/>
              <a:gd name="connsiteX359" fmla="*/ 360443 w 568918"/>
              <a:gd name="connsiteY359" fmla="*/ 224960 h 533778"/>
              <a:gd name="connsiteX360" fmla="*/ 360408 w 568918"/>
              <a:gd name="connsiteY360" fmla="*/ 224896 h 533778"/>
              <a:gd name="connsiteX361" fmla="*/ 360014 w 568918"/>
              <a:gd name="connsiteY361" fmla="*/ 225697 h 533778"/>
              <a:gd name="connsiteX362" fmla="*/ 359747 w 568918"/>
              <a:gd name="connsiteY362" fmla="*/ 226577 h 533778"/>
              <a:gd name="connsiteX363" fmla="*/ 359749 w 568918"/>
              <a:gd name="connsiteY363" fmla="*/ 226577 h 533778"/>
              <a:gd name="connsiteX364" fmla="*/ 360442 w 568918"/>
              <a:gd name="connsiteY364" fmla="*/ 224960 h 533778"/>
              <a:gd name="connsiteX365" fmla="*/ 360443 w 568918"/>
              <a:gd name="connsiteY365" fmla="*/ 224960 h 533778"/>
              <a:gd name="connsiteX366" fmla="*/ 360652 w 568918"/>
              <a:gd name="connsiteY366" fmla="*/ 224480 h 533778"/>
              <a:gd name="connsiteX367" fmla="*/ 360669 w 568918"/>
              <a:gd name="connsiteY367" fmla="*/ 224383 h 533778"/>
              <a:gd name="connsiteX368" fmla="*/ 360415 w 568918"/>
              <a:gd name="connsiteY368" fmla="*/ 224896 h 533778"/>
              <a:gd name="connsiteX369" fmla="*/ 360408 w 568918"/>
              <a:gd name="connsiteY369" fmla="*/ 224896 h 533778"/>
              <a:gd name="connsiteX370" fmla="*/ 360307 w 568918"/>
              <a:gd name="connsiteY370" fmla="*/ 224720 h 533778"/>
              <a:gd name="connsiteX371" fmla="*/ 360013 w 568918"/>
              <a:gd name="connsiteY371" fmla="*/ 225697 h 533778"/>
              <a:gd name="connsiteX372" fmla="*/ 360408 w 568918"/>
              <a:gd name="connsiteY372" fmla="*/ 224896 h 533778"/>
              <a:gd name="connsiteX373" fmla="*/ 360408 w 568918"/>
              <a:gd name="connsiteY373" fmla="*/ 224896 h 533778"/>
              <a:gd name="connsiteX374" fmla="*/ 360664 w 568918"/>
              <a:gd name="connsiteY374" fmla="*/ 224368 h 533778"/>
              <a:gd name="connsiteX375" fmla="*/ 360938 w 568918"/>
              <a:gd name="connsiteY375" fmla="*/ 222639 h 533778"/>
              <a:gd name="connsiteX376" fmla="*/ 360307 w 568918"/>
              <a:gd name="connsiteY376" fmla="*/ 224720 h 533778"/>
              <a:gd name="connsiteX377" fmla="*/ 360307 w 568918"/>
              <a:gd name="connsiteY377" fmla="*/ 224720 h 533778"/>
              <a:gd name="connsiteX378" fmla="*/ 301100 w 568918"/>
              <a:gd name="connsiteY378" fmla="*/ 122169 h 533778"/>
              <a:gd name="connsiteX379" fmla="*/ 283558 w 568918"/>
              <a:gd name="connsiteY379" fmla="*/ 119383 h 533778"/>
              <a:gd name="connsiteX380" fmla="*/ 269856 w 568918"/>
              <a:gd name="connsiteY380" fmla="*/ 121560 h 533778"/>
              <a:gd name="connsiteX381" fmla="*/ 344980 w 568918"/>
              <a:gd name="connsiteY381" fmla="*/ 251683 h 533778"/>
              <a:gd name="connsiteX382" fmla="*/ 349357 w 568918"/>
              <a:gd name="connsiteY382" fmla="*/ 247216 h 533778"/>
              <a:gd name="connsiteX383" fmla="*/ 351506 w 568918"/>
              <a:gd name="connsiteY383" fmla="*/ 242989 h 533778"/>
              <a:gd name="connsiteX384" fmla="*/ 360014 w 568918"/>
              <a:gd name="connsiteY384" fmla="*/ 225697 h 533778"/>
              <a:gd name="connsiteX385" fmla="*/ 360307 w 568918"/>
              <a:gd name="connsiteY385" fmla="*/ 224720 h 533778"/>
              <a:gd name="connsiteX386" fmla="*/ 360307 w 568918"/>
              <a:gd name="connsiteY386" fmla="*/ 224720 h 533778"/>
              <a:gd name="connsiteX387" fmla="*/ 360938 w 568918"/>
              <a:gd name="connsiteY387" fmla="*/ 222639 h 533778"/>
              <a:gd name="connsiteX388" fmla="*/ 364477 w 568918"/>
              <a:gd name="connsiteY388" fmla="*/ 200303 h 533778"/>
              <a:gd name="connsiteX389" fmla="*/ 360941 w 568918"/>
              <a:gd name="connsiteY389" fmla="*/ 177984 h 533778"/>
              <a:gd name="connsiteX390" fmla="*/ 359556 w 568918"/>
              <a:gd name="connsiteY390" fmla="*/ 173420 h 533778"/>
              <a:gd name="connsiteX391" fmla="*/ 349545 w 568918"/>
              <a:gd name="connsiteY391" fmla="*/ 153775 h 533778"/>
              <a:gd name="connsiteX392" fmla="*/ 348160 w 568918"/>
              <a:gd name="connsiteY392" fmla="*/ 152077 h 533778"/>
              <a:gd name="connsiteX393" fmla="*/ 348195 w 568918"/>
              <a:gd name="connsiteY393" fmla="*/ 152029 h 533778"/>
              <a:gd name="connsiteX394" fmla="*/ 347984 w 568918"/>
              <a:gd name="connsiteY394" fmla="*/ 151693 h 533778"/>
              <a:gd name="connsiteX395" fmla="*/ 332163 w 568918"/>
              <a:gd name="connsiteY395" fmla="*/ 135875 h 533778"/>
              <a:gd name="connsiteX396" fmla="*/ 327859 w 568918"/>
              <a:gd name="connsiteY396" fmla="*/ 133169 h 533778"/>
              <a:gd name="connsiteX397" fmla="*/ 311822 w 568918"/>
              <a:gd name="connsiteY397" fmla="*/ 125003 h 533778"/>
              <a:gd name="connsiteX398" fmla="*/ 305845 w 568918"/>
              <a:gd name="connsiteY398" fmla="*/ 122906 h 533778"/>
              <a:gd name="connsiteX399" fmla="*/ 301100 w 568918"/>
              <a:gd name="connsiteY399" fmla="*/ 122153 h 533778"/>
              <a:gd name="connsiteX400" fmla="*/ 301100 w 568918"/>
              <a:gd name="connsiteY400" fmla="*/ 122169 h 533778"/>
              <a:gd name="connsiteX401" fmla="*/ 300603 w 568918"/>
              <a:gd name="connsiteY401" fmla="*/ 121320 h 533778"/>
              <a:gd name="connsiteX402" fmla="*/ 283558 w 568918"/>
              <a:gd name="connsiteY402" fmla="*/ 119383 h 533778"/>
              <a:gd name="connsiteX403" fmla="*/ 301100 w 568918"/>
              <a:gd name="connsiteY403" fmla="*/ 122169 h 533778"/>
              <a:gd name="connsiteX404" fmla="*/ 301100 w 568918"/>
              <a:gd name="connsiteY404" fmla="*/ 122169 h 533778"/>
              <a:gd name="connsiteX405" fmla="*/ 305845 w 568918"/>
              <a:gd name="connsiteY405" fmla="*/ 122921 h 533778"/>
              <a:gd name="connsiteX406" fmla="*/ 301564 w 568918"/>
              <a:gd name="connsiteY406" fmla="*/ 121416 h 533778"/>
              <a:gd name="connsiteX407" fmla="*/ 300603 w 568918"/>
              <a:gd name="connsiteY407" fmla="*/ 121304 h 533778"/>
              <a:gd name="connsiteX408" fmla="*/ 300603 w 568918"/>
              <a:gd name="connsiteY408" fmla="*/ 121320 h 533778"/>
              <a:gd name="connsiteX409" fmla="*/ 255857 w 568918"/>
              <a:gd name="connsiteY409" fmla="*/ 43811 h 533778"/>
              <a:gd name="connsiteX410" fmla="*/ 243540 w 568918"/>
              <a:gd name="connsiteY410" fmla="*/ 56123 h 533778"/>
              <a:gd name="connsiteX411" fmla="*/ 237566 w 568918"/>
              <a:gd name="connsiteY411" fmla="*/ 65633 h 533778"/>
              <a:gd name="connsiteX412" fmla="*/ 269518 w 568918"/>
              <a:gd name="connsiteY412" fmla="*/ 120968 h 533778"/>
              <a:gd name="connsiteX413" fmla="*/ 283558 w 568918"/>
              <a:gd name="connsiteY413" fmla="*/ 119383 h 533778"/>
              <a:gd name="connsiteX414" fmla="*/ 300603 w 568918"/>
              <a:gd name="connsiteY414" fmla="*/ 121320 h 533778"/>
              <a:gd name="connsiteX415" fmla="*/ 283558 w 568918"/>
              <a:gd name="connsiteY415" fmla="*/ 119383 h 533778"/>
              <a:gd name="connsiteX416" fmla="*/ 269518 w 568918"/>
              <a:gd name="connsiteY416" fmla="*/ 120968 h 533778"/>
              <a:gd name="connsiteX417" fmla="*/ 269856 w 568918"/>
              <a:gd name="connsiteY417" fmla="*/ 121560 h 533778"/>
              <a:gd name="connsiteX418" fmla="*/ 283558 w 568918"/>
              <a:gd name="connsiteY418" fmla="*/ 119383 h 533778"/>
              <a:gd name="connsiteX419" fmla="*/ 305845 w 568918"/>
              <a:gd name="connsiteY419" fmla="*/ 122921 h 533778"/>
              <a:gd name="connsiteX420" fmla="*/ 311822 w 568918"/>
              <a:gd name="connsiteY420" fmla="*/ 125003 h 533778"/>
              <a:gd name="connsiteX421" fmla="*/ 308563 w 568918"/>
              <a:gd name="connsiteY421" fmla="*/ 123353 h 533778"/>
              <a:gd name="connsiteX422" fmla="*/ 305845 w 568918"/>
              <a:gd name="connsiteY422" fmla="*/ 122921 h 533778"/>
              <a:gd name="connsiteX423" fmla="*/ 311822 w 568918"/>
              <a:gd name="connsiteY423" fmla="*/ 125003 h 533778"/>
              <a:gd name="connsiteX424" fmla="*/ 327861 w 568918"/>
              <a:gd name="connsiteY424" fmla="*/ 133184 h 533778"/>
              <a:gd name="connsiteX425" fmla="*/ 318666 w 568918"/>
              <a:gd name="connsiteY425" fmla="*/ 127404 h 533778"/>
              <a:gd name="connsiteX426" fmla="*/ 311822 w 568918"/>
              <a:gd name="connsiteY426" fmla="*/ 125003 h 533778"/>
              <a:gd name="connsiteX427" fmla="*/ 327861 w 568918"/>
              <a:gd name="connsiteY427" fmla="*/ 133184 h 533778"/>
              <a:gd name="connsiteX428" fmla="*/ 332163 w 568918"/>
              <a:gd name="connsiteY428" fmla="*/ 135890 h 533778"/>
              <a:gd name="connsiteX429" fmla="*/ 331121 w 568918"/>
              <a:gd name="connsiteY429" fmla="*/ 134849 h 533778"/>
              <a:gd name="connsiteX430" fmla="*/ 327861 w 568918"/>
              <a:gd name="connsiteY430" fmla="*/ 133184 h 533778"/>
              <a:gd name="connsiteX431" fmla="*/ 332163 w 568918"/>
              <a:gd name="connsiteY431" fmla="*/ 135890 h 533778"/>
              <a:gd name="connsiteX432" fmla="*/ 347985 w 568918"/>
              <a:gd name="connsiteY432" fmla="*/ 151709 h 533778"/>
              <a:gd name="connsiteX433" fmla="*/ 346823 w 568918"/>
              <a:gd name="connsiteY433" fmla="*/ 149852 h 533778"/>
              <a:gd name="connsiteX434" fmla="*/ 334009 w 568918"/>
              <a:gd name="connsiteY434" fmla="*/ 137043 h 533778"/>
              <a:gd name="connsiteX435" fmla="*/ 332163 w 568918"/>
              <a:gd name="connsiteY435" fmla="*/ 135890 h 533778"/>
              <a:gd name="connsiteX436" fmla="*/ 347985 w 568918"/>
              <a:gd name="connsiteY436" fmla="*/ 151709 h 533778"/>
              <a:gd name="connsiteX437" fmla="*/ 348195 w 568918"/>
              <a:gd name="connsiteY437" fmla="*/ 152045 h 533778"/>
              <a:gd name="connsiteX438" fmla="*/ 348253 w 568918"/>
              <a:gd name="connsiteY438" fmla="*/ 151981 h 533778"/>
              <a:gd name="connsiteX439" fmla="*/ 347985 w 568918"/>
              <a:gd name="connsiteY439" fmla="*/ 151709 h 533778"/>
              <a:gd name="connsiteX440" fmla="*/ 348253 w 568918"/>
              <a:gd name="connsiteY440" fmla="*/ 151981 h 533778"/>
              <a:gd name="connsiteX441" fmla="*/ 348195 w 568918"/>
              <a:gd name="connsiteY441" fmla="*/ 152045 h 533778"/>
              <a:gd name="connsiteX442" fmla="*/ 348160 w 568918"/>
              <a:gd name="connsiteY442" fmla="*/ 152094 h 533778"/>
              <a:gd name="connsiteX443" fmla="*/ 349543 w 568918"/>
              <a:gd name="connsiteY443" fmla="*/ 153775 h 533778"/>
              <a:gd name="connsiteX444" fmla="*/ 349021 w 568918"/>
              <a:gd name="connsiteY444" fmla="*/ 152750 h 533778"/>
              <a:gd name="connsiteX445" fmla="*/ 348251 w 568918"/>
              <a:gd name="connsiteY445" fmla="*/ 151981 h 533778"/>
              <a:gd name="connsiteX446" fmla="*/ 349545 w 568918"/>
              <a:gd name="connsiteY446" fmla="*/ 153775 h 533778"/>
              <a:gd name="connsiteX447" fmla="*/ 359556 w 568918"/>
              <a:gd name="connsiteY447" fmla="*/ 173420 h 533778"/>
              <a:gd name="connsiteX448" fmla="*/ 358320 w 568918"/>
              <a:gd name="connsiteY448" fmla="*/ 169337 h 533778"/>
              <a:gd name="connsiteX449" fmla="*/ 350843 w 568918"/>
              <a:gd name="connsiteY449" fmla="*/ 155360 h 533778"/>
              <a:gd name="connsiteX450" fmla="*/ 349545 w 568918"/>
              <a:gd name="connsiteY450" fmla="*/ 153775 h 533778"/>
              <a:gd name="connsiteX451" fmla="*/ 359556 w 568918"/>
              <a:gd name="connsiteY451" fmla="*/ 173420 h 533778"/>
              <a:gd name="connsiteX452" fmla="*/ 360941 w 568918"/>
              <a:gd name="connsiteY452" fmla="*/ 177984 h 533778"/>
              <a:gd name="connsiteX453" fmla="*/ 360515 w 568918"/>
              <a:gd name="connsiteY453" fmla="*/ 175294 h 533778"/>
              <a:gd name="connsiteX454" fmla="*/ 359556 w 568918"/>
              <a:gd name="connsiteY454" fmla="*/ 173420 h 533778"/>
              <a:gd name="connsiteX455" fmla="*/ 360941 w 568918"/>
              <a:gd name="connsiteY455" fmla="*/ 177984 h 533778"/>
              <a:gd name="connsiteX456" fmla="*/ 364477 w 568918"/>
              <a:gd name="connsiteY456" fmla="*/ 200303 h 533778"/>
              <a:gd name="connsiteX457" fmla="*/ 360938 w 568918"/>
              <a:gd name="connsiteY457" fmla="*/ 222639 h 533778"/>
              <a:gd name="connsiteX458" fmla="*/ 362925 w 568918"/>
              <a:gd name="connsiteY458" fmla="*/ 216089 h 533778"/>
              <a:gd name="connsiteX459" fmla="*/ 363105 w 568918"/>
              <a:gd name="connsiteY459" fmla="*/ 215178 h 533778"/>
              <a:gd name="connsiteX460" fmla="*/ 363271 w 568918"/>
              <a:gd name="connsiteY460" fmla="*/ 214265 h 533778"/>
              <a:gd name="connsiteX461" fmla="*/ 363426 w 568918"/>
              <a:gd name="connsiteY461" fmla="*/ 213336 h 533778"/>
              <a:gd name="connsiteX462" fmla="*/ 363572 w 568918"/>
              <a:gd name="connsiteY462" fmla="*/ 212424 h 533778"/>
              <a:gd name="connsiteX463" fmla="*/ 363705 w 568918"/>
              <a:gd name="connsiteY463" fmla="*/ 211494 h 533778"/>
              <a:gd name="connsiteX464" fmla="*/ 363830 w 568918"/>
              <a:gd name="connsiteY464" fmla="*/ 210566 h 533778"/>
              <a:gd name="connsiteX465" fmla="*/ 363942 w 568918"/>
              <a:gd name="connsiteY465" fmla="*/ 209638 h 533778"/>
              <a:gd name="connsiteX466" fmla="*/ 364046 w 568918"/>
              <a:gd name="connsiteY466" fmla="*/ 208708 h 533778"/>
              <a:gd name="connsiteX467" fmla="*/ 364136 w 568918"/>
              <a:gd name="connsiteY467" fmla="*/ 207780 h 533778"/>
              <a:gd name="connsiteX468" fmla="*/ 364219 w 568918"/>
              <a:gd name="connsiteY468" fmla="*/ 206852 h 533778"/>
              <a:gd name="connsiteX469" fmla="*/ 364288 w 568918"/>
              <a:gd name="connsiteY469" fmla="*/ 205907 h 533778"/>
              <a:gd name="connsiteX470" fmla="*/ 364347 w 568918"/>
              <a:gd name="connsiteY470" fmla="*/ 204978 h 533778"/>
              <a:gd name="connsiteX471" fmla="*/ 364393 w 568918"/>
              <a:gd name="connsiteY471" fmla="*/ 204050 h 533778"/>
              <a:gd name="connsiteX472" fmla="*/ 364433 w 568918"/>
              <a:gd name="connsiteY472" fmla="*/ 203121 h 533778"/>
              <a:gd name="connsiteX473" fmla="*/ 364462 w 568918"/>
              <a:gd name="connsiteY473" fmla="*/ 202176 h 533778"/>
              <a:gd name="connsiteX474" fmla="*/ 364480 w 568918"/>
              <a:gd name="connsiteY474" fmla="*/ 201248 h 533778"/>
              <a:gd name="connsiteX475" fmla="*/ 364483 w 568918"/>
              <a:gd name="connsiteY475" fmla="*/ 200303 h 533778"/>
              <a:gd name="connsiteX476" fmla="*/ 364480 w 568918"/>
              <a:gd name="connsiteY476" fmla="*/ 199375 h 533778"/>
              <a:gd name="connsiteX477" fmla="*/ 364462 w 568918"/>
              <a:gd name="connsiteY477" fmla="*/ 198445 h 533778"/>
              <a:gd name="connsiteX478" fmla="*/ 364433 w 568918"/>
              <a:gd name="connsiteY478" fmla="*/ 197501 h 533778"/>
              <a:gd name="connsiteX479" fmla="*/ 364393 w 568918"/>
              <a:gd name="connsiteY479" fmla="*/ 196572 h 533778"/>
              <a:gd name="connsiteX480" fmla="*/ 364347 w 568918"/>
              <a:gd name="connsiteY480" fmla="*/ 195644 h 533778"/>
              <a:gd name="connsiteX481" fmla="*/ 364288 w 568918"/>
              <a:gd name="connsiteY481" fmla="*/ 194699 h 533778"/>
              <a:gd name="connsiteX482" fmla="*/ 364219 w 568918"/>
              <a:gd name="connsiteY482" fmla="*/ 193770 h 533778"/>
              <a:gd name="connsiteX483" fmla="*/ 364136 w 568918"/>
              <a:gd name="connsiteY483" fmla="*/ 192842 h 533778"/>
              <a:gd name="connsiteX484" fmla="*/ 364046 w 568918"/>
              <a:gd name="connsiteY484" fmla="*/ 191914 h 533778"/>
              <a:gd name="connsiteX485" fmla="*/ 363942 w 568918"/>
              <a:gd name="connsiteY485" fmla="*/ 190984 h 533778"/>
              <a:gd name="connsiteX486" fmla="*/ 363830 w 568918"/>
              <a:gd name="connsiteY486" fmla="*/ 190056 h 533778"/>
              <a:gd name="connsiteX487" fmla="*/ 363705 w 568918"/>
              <a:gd name="connsiteY487" fmla="*/ 189127 h 533778"/>
              <a:gd name="connsiteX488" fmla="*/ 363572 w 568918"/>
              <a:gd name="connsiteY488" fmla="*/ 188199 h 533778"/>
              <a:gd name="connsiteX489" fmla="*/ 363426 w 568918"/>
              <a:gd name="connsiteY489" fmla="*/ 187286 h 533778"/>
              <a:gd name="connsiteX490" fmla="*/ 363271 w 568918"/>
              <a:gd name="connsiteY490" fmla="*/ 186357 h 533778"/>
              <a:gd name="connsiteX491" fmla="*/ 363105 w 568918"/>
              <a:gd name="connsiteY491" fmla="*/ 185444 h 533778"/>
              <a:gd name="connsiteX492" fmla="*/ 362925 w 568918"/>
              <a:gd name="connsiteY492" fmla="*/ 184516 h 533778"/>
              <a:gd name="connsiteX493" fmla="*/ 360941 w 568918"/>
              <a:gd name="connsiteY493" fmla="*/ 177984 h 533778"/>
              <a:gd name="connsiteX494" fmla="*/ 397058 w 568918"/>
              <a:gd name="connsiteY494" fmla="*/ 234871 h 533778"/>
              <a:gd name="connsiteX495" fmla="*/ 397605 w 568918"/>
              <a:gd name="connsiteY495" fmla="*/ 235816 h 533778"/>
              <a:gd name="connsiteX496" fmla="*/ 405561 w 568918"/>
              <a:gd name="connsiteY496" fmla="*/ 240171 h 533778"/>
              <a:gd name="connsiteX497" fmla="*/ 404058 w 568918"/>
              <a:gd name="connsiteY497" fmla="*/ 238874 h 533778"/>
              <a:gd name="connsiteX498" fmla="*/ 397059 w 568918"/>
              <a:gd name="connsiteY498" fmla="*/ 234871 h 533778"/>
              <a:gd name="connsiteX499" fmla="*/ 397058 w 568918"/>
              <a:gd name="connsiteY499" fmla="*/ 234871 h 533778"/>
              <a:gd name="connsiteX500" fmla="*/ 390680 w 568918"/>
              <a:gd name="connsiteY500" fmla="*/ 231204 h 533778"/>
              <a:gd name="connsiteX501" fmla="*/ 386771 w 568918"/>
              <a:gd name="connsiteY501" fmla="*/ 229875 h 533778"/>
              <a:gd name="connsiteX502" fmla="*/ 397605 w 568918"/>
              <a:gd name="connsiteY502" fmla="*/ 235816 h 533778"/>
              <a:gd name="connsiteX503" fmla="*/ 397605 w 568918"/>
              <a:gd name="connsiteY503" fmla="*/ 235816 h 533778"/>
              <a:gd name="connsiteX504" fmla="*/ 438129 w 568918"/>
              <a:gd name="connsiteY504" fmla="*/ 306008 h 533778"/>
              <a:gd name="connsiteX505" fmla="*/ 438198 w 568918"/>
              <a:gd name="connsiteY505" fmla="*/ 304904 h 533778"/>
              <a:gd name="connsiteX506" fmla="*/ 434633 w 568918"/>
              <a:gd name="connsiteY506" fmla="*/ 281751 h 533778"/>
              <a:gd name="connsiteX507" fmla="*/ 434452 w 568918"/>
              <a:gd name="connsiteY507" fmla="*/ 281799 h 533778"/>
              <a:gd name="connsiteX508" fmla="*/ 433555 w 568918"/>
              <a:gd name="connsiteY508" fmla="*/ 278741 h 533778"/>
              <a:gd name="connsiteX509" fmla="*/ 424051 w 568918"/>
              <a:gd name="connsiteY509" fmla="*/ 259480 h 533778"/>
              <a:gd name="connsiteX510" fmla="*/ 421885 w 568918"/>
              <a:gd name="connsiteY510" fmla="*/ 256742 h 533778"/>
              <a:gd name="connsiteX511" fmla="*/ 408224 w 568918"/>
              <a:gd name="connsiteY511" fmla="*/ 242460 h 533778"/>
              <a:gd name="connsiteX512" fmla="*/ 405561 w 568918"/>
              <a:gd name="connsiteY512" fmla="*/ 240171 h 533778"/>
              <a:gd name="connsiteX513" fmla="*/ 397607 w 568918"/>
              <a:gd name="connsiteY513" fmla="*/ 235799 h 533778"/>
              <a:gd name="connsiteX514" fmla="*/ 405561 w 568918"/>
              <a:gd name="connsiteY514" fmla="*/ 240171 h 533778"/>
              <a:gd name="connsiteX515" fmla="*/ 408224 w 568918"/>
              <a:gd name="connsiteY515" fmla="*/ 242476 h 533778"/>
              <a:gd name="connsiteX516" fmla="*/ 406538 w 568918"/>
              <a:gd name="connsiteY516" fmla="*/ 240715 h 533778"/>
              <a:gd name="connsiteX517" fmla="*/ 405561 w 568918"/>
              <a:gd name="connsiteY517" fmla="*/ 240171 h 533778"/>
              <a:gd name="connsiteX518" fmla="*/ 408224 w 568918"/>
              <a:gd name="connsiteY518" fmla="*/ 242476 h 533778"/>
              <a:gd name="connsiteX519" fmla="*/ 421885 w 568918"/>
              <a:gd name="connsiteY519" fmla="*/ 256742 h 533778"/>
              <a:gd name="connsiteX520" fmla="*/ 415736 w 568918"/>
              <a:gd name="connsiteY520" fmla="*/ 248961 h 533778"/>
              <a:gd name="connsiteX521" fmla="*/ 408224 w 568918"/>
              <a:gd name="connsiteY521" fmla="*/ 242476 h 533778"/>
              <a:gd name="connsiteX522" fmla="*/ 421885 w 568918"/>
              <a:gd name="connsiteY522" fmla="*/ 256742 h 533778"/>
              <a:gd name="connsiteX523" fmla="*/ 424051 w 568918"/>
              <a:gd name="connsiteY523" fmla="*/ 259496 h 533778"/>
              <a:gd name="connsiteX524" fmla="*/ 423559 w 568918"/>
              <a:gd name="connsiteY524" fmla="*/ 258504 h 533778"/>
              <a:gd name="connsiteX525" fmla="*/ 421883 w 568918"/>
              <a:gd name="connsiteY525" fmla="*/ 256742 h 533778"/>
              <a:gd name="connsiteX526" fmla="*/ 424051 w 568918"/>
              <a:gd name="connsiteY526" fmla="*/ 259496 h 533778"/>
              <a:gd name="connsiteX527" fmla="*/ 433553 w 568918"/>
              <a:gd name="connsiteY527" fmla="*/ 278757 h 533778"/>
              <a:gd name="connsiteX528" fmla="*/ 432377 w 568918"/>
              <a:gd name="connsiteY528" fmla="*/ 274754 h 533778"/>
              <a:gd name="connsiteX529" fmla="*/ 425290 w 568918"/>
              <a:gd name="connsiteY529" fmla="*/ 261065 h 533778"/>
              <a:gd name="connsiteX530" fmla="*/ 424051 w 568918"/>
              <a:gd name="connsiteY530" fmla="*/ 259496 h 533778"/>
              <a:gd name="connsiteX531" fmla="*/ 433553 w 568918"/>
              <a:gd name="connsiteY531" fmla="*/ 278757 h 533778"/>
              <a:gd name="connsiteX532" fmla="*/ 434452 w 568918"/>
              <a:gd name="connsiteY532" fmla="*/ 281799 h 533778"/>
              <a:gd name="connsiteX533" fmla="*/ 434633 w 568918"/>
              <a:gd name="connsiteY533" fmla="*/ 281751 h 533778"/>
              <a:gd name="connsiteX534" fmla="*/ 434452 w 568918"/>
              <a:gd name="connsiteY534" fmla="*/ 280583 h 533778"/>
              <a:gd name="connsiteX535" fmla="*/ 433553 w 568918"/>
              <a:gd name="connsiteY535" fmla="*/ 278757 h 533778"/>
              <a:gd name="connsiteX536" fmla="*/ 386771 w 568918"/>
              <a:gd name="connsiteY536" fmla="*/ 229875 h 533778"/>
              <a:gd name="connsiteX537" fmla="*/ 384955 w 568918"/>
              <a:gd name="connsiteY537" fmla="*/ 228867 h 533778"/>
              <a:gd name="connsiteX538" fmla="*/ 382351 w 568918"/>
              <a:gd name="connsiteY538" fmla="*/ 228355 h 533778"/>
              <a:gd name="connsiteX539" fmla="*/ 386771 w 568918"/>
              <a:gd name="connsiteY539" fmla="*/ 229875 h 533778"/>
              <a:gd name="connsiteX540" fmla="*/ 382351 w 568918"/>
              <a:gd name="connsiteY540" fmla="*/ 228355 h 533778"/>
              <a:gd name="connsiteX541" fmla="*/ 376091 w 568918"/>
              <a:gd name="connsiteY541" fmla="*/ 226209 h 533778"/>
              <a:gd name="connsiteX542" fmla="*/ 360848 w 568918"/>
              <a:gd name="connsiteY542" fmla="*/ 224079 h 533778"/>
              <a:gd name="connsiteX543" fmla="*/ 382351 w 568918"/>
              <a:gd name="connsiteY543" fmla="*/ 228355 h 533778"/>
              <a:gd name="connsiteX544" fmla="*/ 360848 w 568918"/>
              <a:gd name="connsiteY544" fmla="*/ 224079 h 533778"/>
              <a:gd name="connsiteX545" fmla="*/ 360813 w 568918"/>
              <a:gd name="connsiteY545" fmla="*/ 224064 h 533778"/>
              <a:gd name="connsiteX546" fmla="*/ 360664 w 568918"/>
              <a:gd name="connsiteY546" fmla="*/ 224368 h 533778"/>
              <a:gd name="connsiteX547" fmla="*/ 360647 w 568918"/>
              <a:gd name="connsiteY547" fmla="*/ 224463 h 533778"/>
              <a:gd name="connsiteX548" fmla="*/ 360816 w 568918"/>
              <a:gd name="connsiteY548" fmla="*/ 224064 h 533778"/>
              <a:gd name="connsiteX549" fmla="*/ 360845 w 568918"/>
              <a:gd name="connsiteY549" fmla="*/ 224079 h 533778"/>
              <a:gd name="connsiteX550" fmla="*/ 351506 w 568918"/>
              <a:gd name="connsiteY550" fmla="*/ 242989 h 533778"/>
              <a:gd name="connsiteX551" fmla="*/ 349357 w 568918"/>
              <a:gd name="connsiteY551" fmla="*/ 247216 h 533778"/>
              <a:gd name="connsiteX552" fmla="*/ 349509 w 568918"/>
              <a:gd name="connsiteY552" fmla="*/ 247055 h 533778"/>
              <a:gd name="connsiteX553" fmla="*/ 351506 w 568918"/>
              <a:gd name="connsiteY553" fmla="*/ 242989 h 533778"/>
              <a:gd name="connsiteX554" fmla="*/ 349357 w 568918"/>
              <a:gd name="connsiteY554" fmla="*/ 247216 h 533778"/>
              <a:gd name="connsiteX555" fmla="*/ 344980 w 568918"/>
              <a:gd name="connsiteY555" fmla="*/ 251683 h 533778"/>
              <a:gd name="connsiteX556" fmla="*/ 345066 w 568918"/>
              <a:gd name="connsiteY556" fmla="*/ 251827 h 533778"/>
              <a:gd name="connsiteX557" fmla="*/ 349021 w 568918"/>
              <a:gd name="connsiteY557" fmla="*/ 247872 h 533778"/>
              <a:gd name="connsiteX558" fmla="*/ 349357 w 568918"/>
              <a:gd name="connsiteY558" fmla="*/ 247216 h 533778"/>
              <a:gd name="connsiteX559" fmla="*/ 345066 w 568918"/>
              <a:gd name="connsiteY559" fmla="*/ 251827 h 533778"/>
              <a:gd name="connsiteX560" fmla="*/ 334113 w 568918"/>
              <a:gd name="connsiteY560" fmla="*/ 262778 h 533778"/>
              <a:gd name="connsiteX561" fmla="*/ 331590 w 568918"/>
              <a:gd name="connsiteY561" fmla="*/ 265356 h 533778"/>
              <a:gd name="connsiteX562" fmla="*/ 331479 w 568918"/>
              <a:gd name="connsiteY562" fmla="*/ 265421 h 533778"/>
              <a:gd name="connsiteX563" fmla="*/ 331121 w 568918"/>
              <a:gd name="connsiteY563" fmla="*/ 265788 h 533778"/>
              <a:gd name="connsiteX564" fmla="*/ 324247 w 568918"/>
              <a:gd name="connsiteY564" fmla="*/ 269279 h 533778"/>
              <a:gd name="connsiteX565" fmla="*/ 387979 w 568918"/>
              <a:gd name="connsiteY565" fmla="*/ 379676 h 533778"/>
              <a:gd name="connsiteX566" fmla="*/ 394883 w 568918"/>
              <a:gd name="connsiteY566" fmla="*/ 376569 h 533778"/>
              <a:gd name="connsiteX567" fmla="*/ 403246 w 568918"/>
              <a:gd name="connsiteY567" fmla="*/ 371510 h 533778"/>
              <a:gd name="connsiteX568" fmla="*/ 410760 w 568918"/>
              <a:gd name="connsiteY568" fmla="*/ 365618 h 533778"/>
              <a:gd name="connsiteX569" fmla="*/ 345066 w 568918"/>
              <a:gd name="connsiteY569" fmla="*/ 251827 h 533778"/>
              <a:gd name="connsiteX570" fmla="*/ 344980 w 568918"/>
              <a:gd name="connsiteY570" fmla="*/ 251683 h 533778"/>
              <a:gd name="connsiteX571" fmla="*/ 334113 w 568918"/>
              <a:gd name="connsiteY571" fmla="*/ 262778 h 533778"/>
              <a:gd name="connsiteX572" fmla="*/ 345066 w 568918"/>
              <a:gd name="connsiteY572" fmla="*/ 251827 h 533778"/>
              <a:gd name="connsiteX573" fmla="*/ 334113 w 568918"/>
              <a:gd name="connsiteY573" fmla="*/ 262778 h 533778"/>
              <a:gd name="connsiteX574" fmla="*/ 331479 w 568918"/>
              <a:gd name="connsiteY574" fmla="*/ 265421 h 533778"/>
              <a:gd name="connsiteX575" fmla="*/ 331590 w 568918"/>
              <a:gd name="connsiteY575" fmla="*/ 265356 h 533778"/>
              <a:gd name="connsiteX576" fmla="*/ 334113 w 568918"/>
              <a:gd name="connsiteY576" fmla="*/ 262778 h 533778"/>
              <a:gd name="connsiteX577" fmla="*/ 331479 w 568918"/>
              <a:gd name="connsiteY577" fmla="*/ 265421 h 533778"/>
              <a:gd name="connsiteX578" fmla="*/ 324199 w 568918"/>
              <a:gd name="connsiteY578" fmla="*/ 269183 h 533778"/>
              <a:gd name="connsiteX579" fmla="*/ 324245 w 568918"/>
              <a:gd name="connsiteY579" fmla="*/ 269263 h 533778"/>
              <a:gd name="connsiteX580" fmla="*/ 331119 w 568918"/>
              <a:gd name="connsiteY580" fmla="*/ 265772 h 533778"/>
              <a:gd name="connsiteX581" fmla="*/ 331479 w 568918"/>
              <a:gd name="connsiteY581" fmla="*/ 265404 h 533778"/>
              <a:gd name="connsiteX582" fmla="*/ 324247 w 568918"/>
              <a:gd name="connsiteY582" fmla="*/ 269279 h 533778"/>
              <a:gd name="connsiteX583" fmla="*/ 311358 w 568918"/>
              <a:gd name="connsiteY583" fmla="*/ 275844 h 533778"/>
              <a:gd name="connsiteX584" fmla="*/ 308844 w 568918"/>
              <a:gd name="connsiteY584" fmla="*/ 277141 h 533778"/>
              <a:gd name="connsiteX585" fmla="*/ 308782 w 568918"/>
              <a:gd name="connsiteY585" fmla="*/ 277156 h 533778"/>
              <a:gd name="connsiteX586" fmla="*/ 308563 w 568918"/>
              <a:gd name="connsiteY586" fmla="*/ 277269 h 533778"/>
              <a:gd name="connsiteX587" fmla="*/ 298857 w 568918"/>
              <a:gd name="connsiteY587" fmla="*/ 278806 h 533778"/>
              <a:gd name="connsiteX588" fmla="*/ 360535 w 568918"/>
              <a:gd name="connsiteY588" fmla="*/ 385632 h 533778"/>
              <a:gd name="connsiteX589" fmla="*/ 367034 w 568918"/>
              <a:gd name="connsiteY589" fmla="*/ 385231 h 533778"/>
              <a:gd name="connsiteX590" fmla="*/ 376643 w 568918"/>
              <a:gd name="connsiteY590" fmla="*/ 383470 h 533778"/>
              <a:gd name="connsiteX591" fmla="*/ 385975 w 568918"/>
              <a:gd name="connsiteY591" fmla="*/ 380572 h 533778"/>
              <a:gd name="connsiteX592" fmla="*/ 387981 w 568918"/>
              <a:gd name="connsiteY592" fmla="*/ 379659 h 533778"/>
              <a:gd name="connsiteX593" fmla="*/ 324247 w 568918"/>
              <a:gd name="connsiteY593" fmla="*/ 269279 h 533778"/>
              <a:gd name="connsiteX594" fmla="*/ 324201 w 568918"/>
              <a:gd name="connsiteY594" fmla="*/ 269199 h 533778"/>
              <a:gd name="connsiteX595" fmla="*/ 311360 w 568918"/>
              <a:gd name="connsiteY595" fmla="*/ 275844 h 533778"/>
              <a:gd name="connsiteX596" fmla="*/ 324249 w 568918"/>
              <a:gd name="connsiteY596" fmla="*/ 269279 h 533778"/>
              <a:gd name="connsiteX597" fmla="*/ 311358 w 568918"/>
              <a:gd name="connsiteY597" fmla="*/ 275844 h 533778"/>
              <a:gd name="connsiteX598" fmla="*/ 308782 w 568918"/>
              <a:gd name="connsiteY598" fmla="*/ 277156 h 533778"/>
              <a:gd name="connsiteX599" fmla="*/ 308844 w 568918"/>
              <a:gd name="connsiteY599" fmla="*/ 277141 h 533778"/>
              <a:gd name="connsiteX600" fmla="*/ 311358 w 568918"/>
              <a:gd name="connsiteY600" fmla="*/ 275844 h 533778"/>
              <a:gd name="connsiteX601" fmla="*/ 308782 w 568918"/>
              <a:gd name="connsiteY601" fmla="*/ 277156 h 533778"/>
              <a:gd name="connsiteX602" fmla="*/ 298833 w 568918"/>
              <a:gd name="connsiteY602" fmla="*/ 278757 h 533778"/>
              <a:gd name="connsiteX603" fmla="*/ 298855 w 568918"/>
              <a:gd name="connsiteY603" fmla="*/ 278806 h 533778"/>
              <a:gd name="connsiteX604" fmla="*/ 308561 w 568918"/>
              <a:gd name="connsiteY604" fmla="*/ 277269 h 533778"/>
              <a:gd name="connsiteX605" fmla="*/ 308780 w 568918"/>
              <a:gd name="connsiteY605" fmla="*/ 277156 h 533778"/>
              <a:gd name="connsiteX606" fmla="*/ 298857 w 568918"/>
              <a:gd name="connsiteY606" fmla="*/ 278806 h 533778"/>
              <a:gd name="connsiteX607" fmla="*/ 283558 w 568918"/>
              <a:gd name="connsiteY607" fmla="*/ 281224 h 533778"/>
              <a:gd name="connsiteX608" fmla="*/ 283390 w 568918"/>
              <a:gd name="connsiteY608" fmla="*/ 281207 h 533778"/>
              <a:gd name="connsiteX609" fmla="*/ 280071 w 568918"/>
              <a:gd name="connsiteY609" fmla="*/ 280951 h 533778"/>
              <a:gd name="connsiteX610" fmla="*/ 278694 w 568918"/>
              <a:gd name="connsiteY610" fmla="*/ 289837 h 533778"/>
              <a:gd name="connsiteX611" fmla="*/ 331631 w 568918"/>
              <a:gd name="connsiteY611" fmla="*/ 381533 h 533778"/>
              <a:gd name="connsiteX612" fmla="*/ 332273 w 568918"/>
              <a:gd name="connsiteY612" fmla="*/ 381853 h 533778"/>
              <a:gd name="connsiteX613" fmla="*/ 357280 w 568918"/>
              <a:gd name="connsiteY613" fmla="*/ 385824 h 533778"/>
              <a:gd name="connsiteX614" fmla="*/ 360535 w 568918"/>
              <a:gd name="connsiteY614" fmla="*/ 385632 h 533778"/>
              <a:gd name="connsiteX615" fmla="*/ 298857 w 568918"/>
              <a:gd name="connsiteY615" fmla="*/ 278806 h 533778"/>
              <a:gd name="connsiteX616" fmla="*/ 298834 w 568918"/>
              <a:gd name="connsiteY616" fmla="*/ 278757 h 533778"/>
              <a:gd name="connsiteX617" fmla="*/ 283560 w 568918"/>
              <a:gd name="connsiteY617" fmla="*/ 281224 h 533778"/>
              <a:gd name="connsiteX618" fmla="*/ 298858 w 568918"/>
              <a:gd name="connsiteY618" fmla="*/ 278789 h 533778"/>
              <a:gd name="connsiteX619" fmla="*/ 283558 w 568918"/>
              <a:gd name="connsiteY619" fmla="*/ 281224 h 533778"/>
              <a:gd name="connsiteX620" fmla="*/ 272726 w 568918"/>
              <a:gd name="connsiteY620" fmla="*/ 279510 h 533778"/>
              <a:gd name="connsiteX621" fmla="*/ 273125 w 568918"/>
              <a:gd name="connsiteY621" fmla="*/ 280198 h 533778"/>
              <a:gd name="connsiteX622" fmla="*/ 283390 w 568918"/>
              <a:gd name="connsiteY622" fmla="*/ 281207 h 533778"/>
              <a:gd name="connsiteX623" fmla="*/ 283558 w 568918"/>
              <a:gd name="connsiteY623" fmla="*/ 281224 h 533778"/>
              <a:gd name="connsiteX624" fmla="*/ 283390 w 568918"/>
              <a:gd name="connsiteY624" fmla="*/ 281207 h 533778"/>
              <a:gd name="connsiteX625" fmla="*/ 273125 w 568918"/>
              <a:gd name="connsiteY625" fmla="*/ 280198 h 533778"/>
              <a:gd name="connsiteX626" fmla="*/ 278197 w 568918"/>
              <a:gd name="connsiteY626" fmla="*/ 288989 h 533778"/>
              <a:gd name="connsiteX627" fmla="*/ 280068 w 568918"/>
              <a:gd name="connsiteY627" fmla="*/ 280951 h 533778"/>
              <a:gd name="connsiteX628" fmla="*/ 280071 w 568918"/>
              <a:gd name="connsiteY628" fmla="*/ 280951 h 533778"/>
              <a:gd name="connsiteX629" fmla="*/ 283390 w 568918"/>
              <a:gd name="connsiteY629" fmla="*/ 281207 h 533778"/>
              <a:gd name="connsiteX630" fmla="*/ 280071 w 568918"/>
              <a:gd name="connsiteY630" fmla="*/ 280951 h 533778"/>
              <a:gd name="connsiteX631" fmla="*/ 280068 w 568918"/>
              <a:gd name="connsiteY631" fmla="*/ 280951 h 533778"/>
              <a:gd name="connsiteX632" fmla="*/ 278197 w 568918"/>
              <a:gd name="connsiteY632" fmla="*/ 288989 h 533778"/>
              <a:gd name="connsiteX633" fmla="*/ 278694 w 568918"/>
              <a:gd name="connsiteY633" fmla="*/ 289837 h 533778"/>
              <a:gd name="connsiteX634" fmla="*/ 280071 w 568918"/>
              <a:gd name="connsiteY634" fmla="*/ 280951 h 533778"/>
              <a:gd name="connsiteX635" fmla="*/ 278694 w 568918"/>
              <a:gd name="connsiteY635" fmla="*/ 289837 h 533778"/>
              <a:gd name="connsiteX636" fmla="*/ 276361 w 568918"/>
              <a:gd name="connsiteY636" fmla="*/ 304904 h 533778"/>
              <a:gd name="connsiteX637" fmla="*/ 279895 w 568918"/>
              <a:gd name="connsiteY637" fmla="*/ 327223 h 533778"/>
              <a:gd name="connsiteX638" fmla="*/ 281283 w 568918"/>
              <a:gd name="connsiteY638" fmla="*/ 331803 h 533778"/>
              <a:gd name="connsiteX639" fmla="*/ 291815 w 568918"/>
              <a:gd name="connsiteY639" fmla="*/ 352472 h 533778"/>
              <a:gd name="connsiteX640" fmla="*/ 309715 w 568918"/>
              <a:gd name="connsiteY640" fmla="*/ 370373 h 533778"/>
              <a:gd name="connsiteX641" fmla="*/ 331631 w 568918"/>
              <a:gd name="connsiteY641" fmla="*/ 381533 h 533778"/>
              <a:gd name="connsiteX642" fmla="*/ 278694 w 568918"/>
              <a:gd name="connsiteY642" fmla="*/ 289837 h 533778"/>
              <a:gd name="connsiteX643" fmla="*/ 278197 w 568918"/>
              <a:gd name="connsiteY643" fmla="*/ 288989 h 533778"/>
              <a:gd name="connsiteX644" fmla="*/ 277312 w 568918"/>
              <a:gd name="connsiteY644" fmla="*/ 292783 h 533778"/>
              <a:gd name="connsiteX645" fmla="*/ 276358 w 568918"/>
              <a:gd name="connsiteY645" fmla="*/ 304904 h 533778"/>
              <a:gd name="connsiteX646" fmla="*/ 277912 w 568918"/>
              <a:gd name="connsiteY646" fmla="*/ 320691 h 533778"/>
              <a:gd name="connsiteX647" fmla="*/ 279895 w 568918"/>
              <a:gd name="connsiteY647" fmla="*/ 327223 h 533778"/>
              <a:gd name="connsiteX648" fmla="*/ 276361 w 568918"/>
              <a:gd name="connsiteY648" fmla="*/ 304904 h 533778"/>
              <a:gd name="connsiteX649" fmla="*/ 278694 w 568918"/>
              <a:gd name="connsiteY649" fmla="*/ 289837 h 533778"/>
              <a:gd name="connsiteX650" fmla="*/ 279895 w 568918"/>
              <a:gd name="connsiteY650" fmla="*/ 327223 h 533778"/>
              <a:gd name="connsiteX651" fmla="*/ 280321 w 568918"/>
              <a:gd name="connsiteY651" fmla="*/ 329913 h 533778"/>
              <a:gd name="connsiteX652" fmla="*/ 281283 w 568918"/>
              <a:gd name="connsiteY652" fmla="*/ 331803 h 533778"/>
              <a:gd name="connsiteX653" fmla="*/ 279895 w 568918"/>
              <a:gd name="connsiteY653" fmla="*/ 327223 h 533778"/>
              <a:gd name="connsiteX654" fmla="*/ 301883 w 568918"/>
              <a:gd name="connsiteY654" fmla="*/ 490520 h 533778"/>
              <a:gd name="connsiteX655" fmla="*/ 300848 w 568918"/>
              <a:gd name="connsiteY655" fmla="*/ 489496 h 533778"/>
              <a:gd name="connsiteX656" fmla="*/ 297568 w 568918"/>
              <a:gd name="connsiteY656" fmla="*/ 483059 h 533778"/>
              <a:gd name="connsiteX657" fmla="*/ 234594 w 568918"/>
              <a:gd name="connsiteY657" fmla="*/ 373976 h 533778"/>
              <a:gd name="connsiteX658" fmla="*/ 225502 w 568918"/>
              <a:gd name="connsiteY658" fmla="*/ 376746 h 533778"/>
              <a:gd name="connsiteX659" fmla="*/ 212827 w 568918"/>
              <a:gd name="connsiteY659" fmla="*/ 377994 h 533778"/>
              <a:gd name="connsiteX660" fmla="*/ 207779 w 568918"/>
              <a:gd name="connsiteY660" fmla="*/ 381036 h 533778"/>
              <a:gd name="connsiteX661" fmla="*/ 287963 w 568918"/>
              <a:gd name="connsiteY661" fmla="*/ 519917 h 533778"/>
              <a:gd name="connsiteX662" fmla="*/ 292055 w 568918"/>
              <a:gd name="connsiteY662" fmla="*/ 517820 h 533778"/>
              <a:gd name="connsiteX663" fmla="*/ 308247 w 568918"/>
              <a:gd name="connsiteY663" fmla="*/ 501553 h 533778"/>
              <a:gd name="connsiteX664" fmla="*/ 301883 w 568918"/>
              <a:gd name="connsiteY664" fmla="*/ 490520 h 533778"/>
              <a:gd name="connsiteX665" fmla="*/ 297568 w 568918"/>
              <a:gd name="connsiteY665" fmla="*/ 483059 h 533778"/>
              <a:gd name="connsiteX666" fmla="*/ 300848 w 568918"/>
              <a:gd name="connsiteY666" fmla="*/ 489496 h 533778"/>
              <a:gd name="connsiteX667" fmla="*/ 301883 w 568918"/>
              <a:gd name="connsiteY667" fmla="*/ 490520 h 533778"/>
              <a:gd name="connsiteX668" fmla="*/ 297568 w 568918"/>
              <a:gd name="connsiteY668" fmla="*/ 483059 h 533778"/>
              <a:gd name="connsiteX669" fmla="*/ 289354 w 568918"/>
              <a:gd name="connsiteY669" fmla="*/ 466937 h 533778"/>
              <a:gd name="connsiteX670" fmla="*/ 285396 w 568918"/>
              <a:gd name="connsiteY670" fmla="*/ 441927 h 533778"/>
              <a:gd name="connsiteX671" fmla="*/ 289440 w 568918"/>
              <a:gd name="connsiteY671" fmla="*/ 416661 h 533778"/>
              <a:gd name="connsiteX672" fmla="*/ 289767 w 568918"/>
              <a:gd name="connsiteY672" fmla="*/ 416037 h 533778"/>
              <a:gd name="connsiteX673" fmla="*/ 265811 w 568918"/>
              <a:gd name="connsiteY673" fmla="*/ 374537 h 533778"/>
              <a:gd name="connsiteX674" fmla="*/ 265108 w 568918"/>
              <a:gd name="connsiteY674" fmla="*/ 374248 h 533778"/>
              <a:gd name="connsiteX675" fmla="*/ 244348 w 568918"/>
              <a:gd name="connsiteY675" fmla="*/ 371542 h 533778"/>
              <a:gd name="connsiteX676" fmla="*/ 241687 w 568918"/>
              <a:gd name="connsiteY676" fmla="*/ 371590 h 533778"/>
              <a:gd name="connsiteX677" fmla="*/ 240680 w 568918"/>
              <a:gd name="connsiteY677" fmla="*/ 372134 h 533778"/>
              <a:gd name="connsiteX678" fmla="*/ 234594 w 568918"/>
              <a:gd name="connsiteY678" fmla="*/ 373976 h 533778"/>
              <a:gd name="connsiteX679" fmla="*/ 300828 w 568918"/>
              <a:gd name="connsiteY679" fmla="*/ 394582 h 533778"/>
              <a:gd name="connsiteX680" fmla="*/ 284477 w 568918"/>
              <a:gd name="connsiteY680" fmla="*/ 382205 h 533778"/>
              <a:gd name="connsiteX681" fmla="*/ 265813 w 568918"/>
              <a:gd name="connsiteY681" fmla="*/ 374537 h 533778"/>
              <a:gd name="connsiteX682" fmla="*/ 289767 w 568918"/>
              <a:gd name="connsiteY682" fmla="*/ 416037 h 533778"/>
              <a:gd name="connsiteX683" fmla="*/ 300828 w 568918"/>
              <a:gd name="connsiteY683" fmla="*/ 394582 h 533778"/>
              <a:gd name="connsiteX684" fmla="*/ 287963 w 568918"/>
              <a:gd name="connsiteY684" fmla="*/ 519917 h 533778"/>
              <a:gd name="connsiteX685" fmla="*/ 207779 w 568918"/>
              <a:gd name="connsiteY685" fmla="*/ 381036 h 533778"/>
              <a:gd name="connsiteX686" fmla="*/ 192841 w 568918"/>
              <a:gd name="connsiteY686" fmla="*/ 390067 h 533778"/>
              <a:gd name="connsiteX687" fmla="*/ 186287 w 568918"/>
              <a:gd name="connsiteY687" fmla="*/ 397320 h 533778"/>
              <a:gd name="connsiteX688" fmla="*/ 263123 w 568918"/>
              <a:gd name="connsiteY688" fmla="*/ 530405 h 533778"/>
              <a:gd name="connsiteX689" fmla="*/ 269438 w 568918"/>
              <a:gd name="connsiteY689" fmla="*/ 529396 h 533778"/>
              <a:gd name="connsiteX690" fmla="*/ 287963 w 568918"/>
              <a:gd name="connsiteY690" fmla="*/ 519917 h 533778"/>
              <a:gd name="connsiteX691" fmla="*/ 263123 w 568918"/>
              <a:gd name="connsiteY691" fmla="*/ 530405 h 533778"/>
              <a:gd name="connsiteX692" fmla="*/ 186287 w 568918"/>
              <a:gd name="connsiteY692" fmla="*/ 397320 h 533778"/>
              <a:gd name="connsiteX693" fmla="*/ 176983 w 568918"/>
              <a:gd name="connsiteY693" fmla="*/ 407631 h 533778"/>
              <a:gd name="connsiteX694" fmla="*/ 169957 w 568918"/>
              <a:gd name="connsiteY694" fmla="*/ 422538 h 533778"/>
              <a:gd name="connsiteX695" fmla="*/ 232904 w 568918"/>
              <a:gd name="connsiteY695" fmla="*/ 531573 h 533778"/>
              <a:gd name="connsiteX696" fmla="*/ 244348 w 568918"/>
              <a:gd name="connsiteY696" fmla="*/ 533382 h 533778"/>
              <a:gd name="connsiteX697" fmla="*/ 263123 w 568918"/>
              <a:gd name="connsiteY697" fmla="*/ 530405 h 533778"/>
              <a:gd name="connsiteX698" fmla="*/ 232904 w 568918"/>
              <a:gd name="connsiteY698" fmla="*/ 531573 h 533778"/>
              <a:gd name="connsiteX699" fmla="*/ 169957 w 568918"/>
              <a:gd name="connsiteY699" fmla="*/ 422538 h 533778"/>
              <a:gd name="connsiteX700" fmla="*/ 166891 w 568918"/>
              <a:gd name="connsiteY700" fmla="*/ 429054 h 533778"/>
              <a:gd name="connsiteX701" fmla="*/ 163430 w 568918"/>
              <a:gd name="connsiteY701" fmla="*/ 452462 h 533778"/>
              <a:gd name="connsiteX702" fmla="*/ 166110 w 568918"/>
              <a:gd name="connsiteY702" fmla="*/ 469386 h 533778"/>
              <a:gd name="connsiteX703" fmla="*/ 190522 w 568918"/>
              <a:gd name="connsiteY703" fmla="*/ 511671 h 533778"/>
              <a:gd name="connsiteX704" fmla="*/ 196786 w 568918"/>
              <a:gd name="connsiteY704" fmla="*/ 517932 h 533778"/>
              <a:gd name="connsiteX705" fmla="*/ 219344 w 568918"/>
              <a:gd name="connsiteY705" fmla="*/ 529427 h 533778"/>
              <a:gd name="connsiteX706" fmla="*/ 232904 w 568918"/>
              <a:gd name="connsiteY706" fmla="*/ 531573 h 533778"/>
              <a:gd name="connsiteX707" fmla="*/ 190522 w 568918"/>
              <a:gd name="connsiteY707" fmla="*/ 511671 h 533778"/>
              <a:gd name="connsiteX708" fmla="*/ 166110 w 568918"/>
              <a:gd name="connsiteY708" fmla="*/ 469386 h 533778"/>
              <a:gd name="connsiteX709" fmla="*/ 167391 w 568918"/>
              <a:gd name="connsiteY709" fmla="*/ 477471 h 533778"/>
              <a:gd name="connsiteX710" fmla="*/ 178882 w 568918"/>
              <a:gd name="connsiteY710" fmla="*/ 500031 h 533778"/>
              <a:gd name="connsiteX711" fmla="*/ 190522 w 568918"/>
              <a:gd name="connsiteY711" fmla="*/ 511671 h 533778"/>
              <a:gd name="connsiteX712" fmla="*/ 231668 w 568918"/>
              <a:gd name="connsiteY712" fmla="*/ 261898 h 533778"/>
              <a:gd name="connsiteX713" fmla="*/ 234199 w 568918"/>
              <a:gd name="connsiteY713" fmla="*/ 263979 h 533778"/>
              <a:gd name="connsiteX714" fmla="*/ 231046 w 568918"/>
              <a:gd name="connsiteY714" fmla="*/ 260825 h 533778"/>
              <a:gd name="connsiteX715" fmla="*/ 234199 w 568918"/>
              <a:gd name="connsiteY715" fmla="*/ 263979 h 533778"/>
              <a:gd name="connsiteX716" fmla="*/ 235994 w 568918"/>
              <a:gd name="connsiteY716" fmla="*/ 265772 h 533778"/>
              <a:gd name="connsiteX717" fmla="*/ 237031 w 568918"/>
              <a:gd name="connsiteY717" fmla="*/ 266301 h 533778"/>
              <a:gd name="connsiteX718" fmla="*/ 234199 w 568918"/>
              <a:gd name="connsiteY718" fmla="*/ 263979 h 533778"/>
              <a:gd name="connsiteX719" fmla="*/ 237031 w 568918"/>
              <a:gd name="connsiteY719" fmla="*/ 266301 h 533778"/>
              <a:gd name="connsiteX720" fmla="*/ 238600 w 568918"/>
              <a:gd name="connsiteY720" fmla="*/ 267581 h 533778"/>
              <a:gd name="connsiteX721" fmla="*/ 252591 w 568918"/>
              <a:gd name="connsiteY721" fmla="*/ 275075 h 533778"/>
              <a:gd name="connsiteX722" fmla="*/ 256669 w 568918"/>
              <a:gd name="connsiteY722" fmla="*/ 276308 h 533778"/>
              <a:gd name="connsiteX723" fmla="*/ 237031 w 568918"/>
              <a:gd name="connsiteY723" fmla="*/ 266301 h 533778"/>
              <a:gd name="connsiteX724" fmla="*/ 256669 w 568918"/>
              <a:gd name="connsiteY724" fmla="*/ 276308 h 533778"/>
              <a:gd name="connsiteX725" fmla="*/ 258552 w 568918"/>
              <a:gd name="connsiteY725" fmla="*/ 277269 h 533778"/>
              <a:gd name="connsiteX726" fmla="*/ 261234 w 568918"/>
              <a:gd name="connsiteY726" fmla="*/ 277685 h 533778"/>
              <a:gd name="connsiteX727" fmla="*/ 256669 w 568918"/>
              <a:gd name="connsiteY727" fmla="*/ 276308 h 533778"/>
              <a:gd name="connsiteX728" fmla="*/ 261232 w 568918"/>
              <a:gd name="connsiteY728" fmla="*/ 277685 h 533778"/>
              <a:gd name="connsiteX729" fmla="*/ 267771 w 568918"/>
              <a:gd name="connsiteY729" fmla="*/ 279670 h 533778"/>
              <a:gd name="connsiteX730" fmla="*/ 273125 w 568918"/>
              <a:gd name="connsiteY730" fmla="*/ 280198 h 533778"/>
              <a:gd name="connsiteX731" fmla="*/ 272726 w 568918"/>
              <a:gd name="connsiteY731" fmla="*/ 279510 h 533778"/>
              <a:gd name="connsiteX732" fmla="*/ 261232 w 568918"/>
              <a:gd name="connsiteY732" fmla="*/ 277685 h 533778"/>
              <a:gd name="connsiteX733" fmla="*/ 164033 w 568918"/>
              <a:gd name="connsiteY733" fmla="*/ 459635 h 533778"/>
              <a:gd name="connsiteX734" fmla="*/ 87865 w 568918"/>
              <a:gd name="connsiteY734" fmla="*/ 378843 h 533778"/>
              <a:gd name="connsiteX735" fmla="*/ 88344 w 568918"/>
              <a:gd name="connsiteY735" fmla="*/ 370069 h 533778"/>
              <a:gd name="connsiteX736" fmla="*/ 309695 w 568918"/>
              <a:gd name="connsiteY736" fmla="*/ 499983 h 533778"/>
              <a:gd name="connsiteX737" fmla="*/ 244071 w 568918"/>
              <a:gd name="connsiteY737" fmla="*/ 533558 h 533778"/>
              <a:gd name="connsiteX738" fmla="*/ 163153 w 568918"/>
              <a:gd name="connsiteY738" fmla="*/ 452639 h 533778"/>
              <a:gd name="connsiteX739" fmla="*/ 212827 w 568918"/>
              <a:gd name="connsiteY739" fmla="*/ 377994 h 533778"/>
              <a:gd name="connsiteX740" fmla="*/ 148715 w 568918"/>
              <a:gd name="connsiteY740" fmla="*/ 350488 h 533778"/>
              <a:gd name="connsiteX741" fmla="*/ 94947 w 568918"/>
              <a:gd name="connsiteY741" fmla="*/ 370933 h 533778"/>
              <a:gd name="connsiteX742" fmla="*/ 14028 w 568918"/>
              <a:gd name="connsiteY742" fmla="*/ 290013 h 533778"/>
              <a:gd name="connsiteX743" fmla="*/ 94947 w 568918"/>
              <a:gd name="connsiteY743" fmla="*/ 209093 h 533778"/>
              <a:gd name="connsiteX744" fmla="*/ 146333 w 568918"/>
              <a:gd name="connsiteY744" fmla="*/ 227506 h 533778"/>
              <a:gd name="connsiteX745" fmla="*/ 404183 w 568918"/>
              <a:gd name="connsiteY745" fmla="*/ 370725 h 533778"/>
              <a:gd name="connsiteX746" fmla="*/ 446956 w 568918"/>
              <a:gd name="connsiteY746" fmla="*/ 442087 h 533778"/>
              <a:gd name="connsiteX747" fmla="*/ 446956 w 568918"/>
              <a:gd name="connsiteY747" fmla="*/ 442087 h 533778"/>
              <a:gd name="connsiteX748" fmla="*/ 366038 w 568918"/>
              <a:gd name="connsiteY748" fmla="*/ 523007 h 533778"/>
              <a:gd name="connsiteX749" fmla="*/ 285119 w 568918"/>
              <a:gd name="connsiteY749" fmla="*/ 442087 h 533778"/>
              <a:gd name="connsiteX750" fmla="*/ 319130 w 568918"/>
              <a:gd name="connsiteY750" fmla="*/ 376153 h 533778"/>
              <a:gd name="connsiteX751" fmla="*/ 225398 w 568918"/>
              <a:gd name="connsiteY751" fmla="*/ 256886 h 533778"/>
              <a:gd name="connsiteX752" fmla="*/ 209974 w 568918"/>
              <a:gd name="connsiteY752" fmla="*/ 258567 h 533778"/>
              <a:gd name="connsiteX753" fmla="*/ 194185 w 568918"/>
              <a:gd name="connsiteY753" fmla="*/ 257014 h 533778"/>
              <a:gd name="connsiteX754" fmla="*/ 179007 w 568918"/>
              <a:gd name="connsiteY754" fmla="*/ 252403 h 533778"/>
              <a:gd name="connsiteX755" fmla="*/ 165020 w 568918"/>
              <a:gd name="connsiteY755" fmla="*/ 244926 h 533778"/>
              <a:gd name="connsiteX756" fmla="*/ 155813 w 568918"/>
              <a:gd name="connsiteY756" fmla="*/ 237385 h 533778"/>
              <a:gd name="connsiteX757" fmla="*/ 152223 w 568918"/>
              <a:gd name="connsiteY757" fmla="*/ 240314 h 533778"/>
              <a:gd name="connsiteX758" fmla="*/ 142157 w 568918"/>
              <a:gd name="connsiteY758" fmla="*/ 252580 h 533778"/>
              <a:gd name="connsiteX759" fmla="*/ 134682 w 568918"/>
              <a:gd name="connsiteY759" fmla="*/ 266573 h 533778"/>
              <a:gd name="connsiteX760" fmla="*/ 130078 w 568918"/>
              <a:gd name="connsiteY760" fmla="*/ 281751 h 533778"/>
              <a:gd name="connsiteX761" fmla="*/ 128521 w 568918"/>
              <a:gd name="connsiteY761" fmla="*/ 297539 h 533778"/>
              <a:gd name="connsiteX762" fmla="*/ 130078 w 568918"/>
              <a:gd name="connsiteY762" fmla="*/ 313326 h 533778"/>
              <a:gd name="connsiteX763" fmla="*/ 134682 w 568918"/>
              <a:gd name="connsiteY763" fmla="*/ 328505 h 533778"/>
              <a:gd name="connsiteX764" fmla="*/ 142157 w 568918"/>
              <a:gd name="connsiteY764" fmla="*/ 342498 h 533778"/>
              <a:gd name="connsiteX765" fmla="*/ 152223 w 568918"/>
              <a:gd name="connsiteY765" fmla="*/ 354762 h 533778"/>
              <a:gd name="connsiteX766" fmla="*/ 164483 w 568918"/>
              <a:gd name="connsiteY766" fmla="*/ 364817 h 533778"/>
              <a:gd name="connsiteX767" fmla="*/ 178475 w 568918"/>
              <a:gd name="connsiteY767" fmla="*/ 372295 h 533778"/>
              <a:gd name="connsiteX768" fmla="*/ 193654 w 568918"/>
              <a:gd name="connsiteY768" fmla="*/ 376905 h 533778"/>
              <a:gd name="connsiteX769" fmla="*/ 209442 w 568918"/>
              <a:gd name="connsiteY769" fmla="*/ 378459 h 533778"/>
              <a:gd name="connsiteX770" fmla="*/ 225228 w 568918"/>
              <a:gd name="connsiteY770" fmla="*/ 376905 h 533778"/>
              <a:gd name="connsiteX771" fmla="*/ 240406 w 568918"/>
              <a:gd name="connsiteY771" fmla="*/ 372295 h 533778"/>
              <a:gd name="connsiteX772" fmla="*/ 254397 w 568918"/>
              <a:gd name="connsiteY772" fmla="*/ 364817 h 533778"/>
              <a:gd name="connsiteX773" fmla="*/ 266658 w 568918"/>
              <a:gd name="connsiteY773" fmla="*/ 354762 h 533778"/>
              <a:gd name="connsiteX774" fmla="*/ 276724 w 568918"/>
              <a:gd name="connsiteY774" fmla="*/ 342498 h 533778"/>
              <a:gd name="connsiteX775" fmla="*/ 281496 w 568918"/>
              <a:gd name="connsiteY775" fmla="*/ 333564 h 533778"/>
              <a:gd name="connsiteX776" fmla="*/ 277639 w 568918"/>
              <a:gd name="connsiteY776" fmla="*/ 320851 h 533778"/>
              <a:gd name="connsiteX777" fmla="*/ 276086 w 568918"/>
              <a:gd name="connsiteY777" fmla="*/ 305063 h 533778"/>
              <a:gd name="connsiteX778" fmla="*/ 277038 w 568918"/>
              <a:gd name="connsiteY778" fmla="*/ 292944 h 533778"/>
              <a:gd name="connsiteX779" fmla="*/ 279794 w 568918"/>
              <a:gd name="connsiteY779" fmla="*/ 281111 h 533778"/>
              <a:gd name="connsiteX780" fmla="*/ 283283 w 568918"/>
              <a:gd name="connsiteY780" fmla="*/ 281400 h 533778"/>
              <a:gd name="connsiteX781" fmla="*/ 267497 w 568918"/>
              <a:gd name="connsiteY781" fmla="*/ 279830 h 533778"/>
              <a:gd name="connsiteX782" fmla="*/ 252317 w 568918"/>
              <a:gd name="connsiteY782" fmla="*/ 275235 h 533778"/>
              <a:gd name="connsiteX783" fmla="*/ 238326 w 568918"/>
              <a:gd name="connsiteY783" fmla="*/ 267758 h 533778"/>
              <a:gd name="connsiteX784" fmla="*/ 226064 w 568918"/>
              <a:gd name="connsiteY784" fmla="*/ 257687 h 533778"/>
              <a:gd name="connsiteX785" fmla="*/ 225398 w 568918"/>
              <a:gd name="connsiteY785" fmla="*/ 256886 h 533778"/>
              <a:gd name="connsiteX786" fmla="*/ 209974 w 568918"/>
              <a:gd name="connsiteY786" fmla="*/ 96727 h 533778"/>
              <a:gd name="connsiteX787" fmla="*/ 129055 w 568918"/>
              <a:gd name="connsiteY787" fmla="*/ 177647 h 533778"/>
              <a:gd name="connsiteX788" fmla="*/ 129055 w 568918"/>
              <a:gd name="connsiteY788" fmla="*/ 177647 h 533778"/>
              <a:gd name="connsiteX789" fmla="*/ 209974 w 568918"/>
              <a:gd name="connsiteY789" fmla="*/ 258567 h 533778"/>
              <a:gd name="connsiteX790" fmla="*/ 225554 w 568918"/>
              <a:gd name="connsiteY790" fmla="*/ 256871 h 533778"/>
              <a:gd name="connsiteX791" fmla="*/ 202226 w 568918"/>
              <a:gd name="connsiteY791" fmla="*/ 200303 h 533778"/>
              <a:gd name="connsiteX792" fmla="*/ 267785 w 568918"/>
              <a:gd name="connsiteY792" fmla="*/ 121048 h 533778"/>
              <a:gd name="connsiteX793" fmla="*/ 209974 w 568918"/>
              <a:gd name="connsiteY793" fmla="*/ 96727 h 533778"/>
              <a:gd name="connsiteX794" fmla="*/ 22757 w 568918"/>
              <a:gd name="connsiteY794" fmla="*/ 253684 h 533778"/>
              <a:gd name="connsiteX795" fmla="*/ 6 w 568918"/>
              <a:gd name="connsiteY795" fmla="*/ 197437 h 533778"/>
              <a:gd name="connsiteX796" fmla="*/ 80924 w 568918"/>
              <a:gd name="connsiteY796" fmla="*/ 116516 h 533778"/>
              <a:gd name="connsiteX797" fmla="*/ 85228 w 568918"/>
              <a:gd name="connsiteY797" fmla="*/ 116629 h 533778"/>
              <a:gd name="connsiteX798" fmla="*/ 241096 w 568918"/>
              <a:gd name="connsiteY798" fmla="*/ 371766 h 533778"/>
              <a:gd name="connsiteX799" fmla="*/ 244075 w 568918"/>
              <a:gd name="connsiteY799" fmla="*/ 371703 h 533778"/>
              <a:gd name="connsiteX800" fmla="*/ 300888 w 568918"/>
              <a:gd name="connsiteY800" fmla="*/ 394998 h 533778"/>
              <a:gd name="connsiteX801" fmla="*/ 519348 w 568918"/>
              <a:gd name="connsiteY801" fmla="*/ 287051 h 533778"/>
              <a:gd name="connsiteX802" fmla="*/ 538809 w 568918"/>
              <a:gd name="connsiteY802" fmla="*/ 339696 h 533778"/>
              <a:gd name="connsiteX803" fmla="*/ 538809 w 568918"/>
              <a:gd name="connsiteY803" fmla="*/ 339696 h 533778"/>
              <a:gd name="connsiteX804" fmla="*/ 457890 w 568918"/>
              <a:gd name="connsiteY804" fmla="*/ 420616 h 533778"/>
              <a:gd name="connsiteX805" fmla="*/ 443415 w 568918"/>
              <a:gd name="connsiteY805" fmla="*/ 419303 h 533778"/>
              <a:gd name="connsiteX806" fmla="*/ 360538 w 568918"/>
              <a:gd name="connsiteY806" fmla="*/ 224224 h 533778"/>
              <a:gd name="connsiteX807" fmla="*/ 283284 w 568918"/>
              <a:gd name="connsiteY807" fmla="*/ 281383 h 533778"/>
              <a:gd name="connsiteX808" fmla="*/ 279795 w 568918"/>
              <a:gd name="connsiteY808" fmla="*/ 281111 h 533778"/>
              <a:gd name="connsiteX809" fmla="*/ 276087 w 568918"/>
              <a:gd name="connsiteY809" fmla="*/ 305063 h 533778"/>
              <a:gd name="connsiteX810" fmla="*/ 357004 w 568918"/>
              <a:gd name="connsiteY810" fmla="*/ 385984 h 533778"/>
              <a:gd name="connsiteX811" fmla="*/ 357006 w 568918"/>
              <a:gd name="connsiteY811" fmla="*/ 385984 h 533778"/>
              <a:gd name="connsiteX812" fmla="*/ 437924 w 568918"/>
              <a:gd name="connsiteY812" fmla="*/ 305063 h 533778"/>
              <a:gd name="connsiteX813" fmla="*/ 437924 w 568918"/>
              <a:gd name="connsiteY813" fmla="*/ 305063 h 533778"/>
              <a:gd name="connsiteX814" fmla="*/ 360538 w 568918"/>
              <a:gd name="connsiteY814" fmla="*/ 224224 h 533778"/>
              <a:gd name="connsiteX815" fmla="*/ 364203 w 568918"/>
              <a:gd name="connsiteY815" fmla="*/ 200463 h 533778"/>
              <a:gd name="connsiteX816" fmla="*/ 283284 w 568918"/>
              <a:gd name="connsiteY816" fmla="*/ 281383 h 533778"/>
              <a:gd name="connsiteX817" fmla="*/ 202364 w 568918"/>
              <a:gd name="connsiteY817" fmla="*/ 200463 h 533778"/>
              <a:gd name="connsiteX818" fmla="*/ 283284 w 568918"/>
              <a:gd name="connsiteY818" fmla="*/ 119543 h 533778"/>
              <a:gd name="connsiteX819" fmla="*/ 364203 w 568918"/>
              <a:gd name="connsiteY819" fmla="*/ 200463 h 533778"/>
              <a:gd name="connsiteX820" fmla="*/ 170670 w 568918"/>
              <a:gd name="connsiteY820" fmla="*/ 107326 h 533778"/>
              <a:gd name="connsiteX821" fmla="*/ 166166 w 568918"/>
              <a:gd name="connsiteY821" fmla="*/ 80699 h 533778"/>
              <a:gd name="connsiteX822" fmla="*/ 247086 w 568918"/>
              <a:gd name="connsiteY822" fmla="*/ -220 h 533778"/>
              <a:gd name="connsiteX823" fmla="*/ 306529 w 568918"/>
              <a:gd name="connsiteY823" fmla="*/ 25798 h 533778"/>
              <a:gd name="connsiteX824" fmla="*/ 306532 w 568918"/>
              <a:gd name="connsiteY824" fmla="*/ 25814 h 533778"/>
              <a:gd name="connsiteX825" fmla="*/ 288523 w 568918"/>
              <a:gd name="connsiteY825" fmla="*/ 27847 h 533778"/>
              <a:gd name="connsiteX826" fmla="*/ 271422 w 568918"/>
              <a:gd name="connsiteY826" fmla="*/ 33819 h 533778"/>
              <a:gd name="connsiteX827" fmla="*/ 256078 w 568918"/>
              <a:gd name="connsiteY827" fmla="*/ 43474 h 533778"/>
              <a:gd name="connsiteX828" fmla="*/ 243264 w 568918"/>
              <a:gd name="connsiteY828" fmla="*/ 56283 h 533778"/>
              <a:gd name="connsiteX829" fmla="*/ 233624 w 568918"/>
              <a:gd name="connsiteY829" fmla="*/ 71622 h 533778"/>
              <a:gd name="connsiteX830" fmla="*/ 227639 w 568918"/>
              <a:gd name="connsiteY830" fmla="*/ 88722 h 533778"/>
              <a:gd name="connsiteX831" fmla="*/ 226541 w 568918"/>
              <a:gd name="connsiteY831" fmla="*/ 98488 h 533778"/>
              <a:gd name="connsiteX832" fmla="*/ 241333 w 568918"/>
              <a:gd name="connsiteY832" fmla="*/ 103051 h 533778"/>
              <a:gd name="connsiteX833" fmla="*/ 255458 w 568918"/>
              <a:gd name="connsiteY833" fmla="*/ 110720 h 533778"/>
              <a:gd name="connsiteX834" fmla="*/ 267784 w 568918"/>
              <a:gd name="connsiteY834" fmla="*/ 121048 h 533778"/>
              <a:gd name="connsiteX835" fmla="*/ 266453 w 568918"/>
              <a:gd name="connsiteY835" fmla="*/ 121449 h 533778"/>
              <a:gd name="connsiteX836" fmla="*/ 283284 w 568918"/>
              <a:gd name="connsiteY836" fmla="*/ 119543 h 533778"/>
              <a:gd name="connsiteX837" fmla="*/ 301290 w 568918"/>
              <a:gd name="connsiteY837" fmla="*/ 121577 h 533778"/>
              <a:gd name="connsiteX838" fmla="*/ 318392 w 568918"/>
              <a:gd name="connsiteY838" fmla="*/ 127564 h 533778"/>
              <a:gd name="connsiteX839" fmla="*/ 333735 w 568918"/>
              <a:gd name="connsiteY839" fmla="*/ 137204 h 533778"/>
              <a:gd name="connsiteX840" fmla="*/ 346549 w 568918"/>
              <a:gd name="connsiteY840" fmla="*/ 150012 h 533778"/>
              <a:gd name="connsiteX841" fmla="*/ 347921 w 568918"/>
              <a:gd name="connsiteY841" fmla="*/ 152190 h 533778"/>
              <a:gd name="connsiteX842" fmla="*/ 350987 w 568918"/>
              <a:gd name="connsiteY842" fmla="*/ 148459 h 533778"/>
              <a:gd name="connsiteX843" fmla="*/ 363249 w 568918"/>
              <a:gd name="connsiteY843" fmla="*/ 138404 h 533778"/>
              <a:gd name="connsiteX844" fmla="*/ 377239 w 568918"/>
              <a:gd name="connsiteY844" fmla="*/ 130927 h 533778"/>
              <a:gd name="connsiteX845" fmla="*/ 383970 w 568918"/>
              <a:gd name="connsiteY845" fmla="*/ 128878 h 533778"/>
              <a:gd name="connsiteX846" fmla="*/ 385421 w 568918"/>
              <a:gd name="connsiteY846" fmla="*/ 124747 h 533778"/>
              <a:gd name="connsiteX847" fmla="*/ 387451 w 568918"/>
              <a:gd name="connsiteY847" fmla="*/ 106734 h 533778"/>
              <a:gd name="connsiteX848" fmla="*/ 387225 w 568918"/>
              <a:gd name="connsiteY848" fmla="*/ 100682 h 533778"/>
              <a:gd name="connsiteX849" fmla="*/ 386546 w 568918"/>
              <a:gd name="connsiteY849" fmla="*/ 94678 h 533778"/>
              <a:gd name="connsiteX850" fmla="*/ 385421 w 568918"/>
              <a:gd name="connsiteY850" fmla="*/ 88722 h 533778"/>
              <a:gd name="connsiteX851" fmla="*/ 383855 w 568918"/>
              <a:gd name="connsiteY851" fmla="*/ 82878 h 533778"/>
              <a:gd name="connsiteX852" fmla="*/ 381858 w 568918"/>
              <a:gd name="connsiteY852" fmla="*/ 77162 h 533778"/>
              <a:gd name="connsiteX853" fmla="*/ 379436 w 568918"/>
              <a:gd name="connsiteY853" fmla="*/ 71622 h 533778"/>
              <a:gd name="connsiteX854" fmla="*/ 376610 w 568918"/>
              <a:gd name="connsiteY854" fmla="*/ 66273 h 533778"/>
              <a:gd name="connsiteX855" fmla="*/ 373388 w 568918"/>
              <a:gd name="connsiteY855" fmla="*/ 61151 h 533778"/>
              <a:gd name="connsiteX856" fmla="*/ 369795 w 568918"/>
              <a:gd name="connsiteY856" fmla="*/ 56283 h 533778"/>
              <a:gd name="connsiteX857" fmla="*/ 365849 w 568918"/>
              <a:gd name="connsiteY857" fmla="*/ 51688 h 533778"/>
              <a:gd name="connsiteX858" fmla="*/ 361571 w 568918"/>
              <a:gd name="connsiteY858" fmla="*/ 47413 h 533778"/>
              <a:gd name="connsiteX859" fmla="*/ 356985 w 568918"/>
              <a:gd name="connsiteY859" fmla="*/ 43474 h 533778"/>
              <a:gd name="connsiteX860" fmla="*/ 352114 w 568918"/>
              <a:gd name="connsiteY860" fmla="*/ 39871 h 533778"/>
              <a:gd name="connsiteX861" fmla="*/ 346991 w 568918"/>
              <a:gd name="connsiteY861" fmla="*/ 36653 h 533778"/>
              <a:gd name="connsiteX862" fmla="*/ 341638 w 568918"/>
              <a:gd name="connsiteY862" fmla="*/ 33819 h 533778"/>
              <a:gd name="connsiteX863" fmla="*/ 336094 w 568918"/>
              <a:gd name="connsiteY863" fmla="*/ 31402 h 533778"/>
              <a:gd name="connsiteX864" fmla="*/ 330383 w 568918"/>
              <a:gd name="connsiteY864" fmla="*/ 29400 h 533778"/>
              <a:gd name="connsiteX865" fmla="*/ 324537 w 568918"/>
              <a:gd name="connsiteY865" fmla="*/ 27847 h 533778"/>
              <a:gd name="connsiteX866" fmla="*/ 318590 w 568918"/>
              <a:gd name="connsiteY866" fmla="*/ 26711 h 533778"/>
              <a:gd name="connsiteX867" fmla="*/ 312580 w 568918"/>
              <a:gd name="connsiteY867" fmla="*/ 26037 h 533778"/>
              <a:gd name="connsiteX868" fmla="*/ 306532 w 568918"/>
              <a:gd name="connsiteY868" fmla="*/ 25814 h 533778"/>
              <a:gd name="connsiteX869" fmla="*/ 129737 w 568918"/>
              <a:gd name="connsiteY869" fmla="*/ 171434 h 533778"/>
              <a:gd name="connsiteX870" fmla="*/ 83043 w 568918"/>
              <a:gd name="connsiteY870" fmla="*/ 98104 h 533778"/>
              <a:gd name="connsiteX871" fmla="*/ 163961 w 568918"/>
              <a:gd name="connsiteY871" fmla="*/ 17184 h 533778"/>
              <a:gd name="connsiteX872" fmla="*/ 191899 w 568918"/>
              <a:gd name="connsiteY872" fmla="*/ 22163 h 533778"/>
              <a:gd name="connsiteX873" fmla="*/ 493680 w 568918"/>
              <a:gd name="connsiteY873" fmla="*/ 132496 h 533778"/>
              <a:gd name="connsiteX874" fmla="*/ 568924 w 568918"/>
              <a:gd name="connsiteY874" fmla="*/ 213208 h 533778"/>
              <a:gd name="connsiteX875" fmla="*/ 568924 w 568918"/>
              <a:gd name="connsiteY875" fmla="*/ 213208 h 533778"/>
              <a:gd name="connsiteX876" fmla="*/ 488006 w 568918"/>
              <a:gd name="connsiteY876" fmla="*/ 294128 h 533778"/>
              <a:gd name="connsiteX877" fmla="*/ 441380 w 568918"/>
              <a:gd name="connsiteY877" fmla="*/ 279350 h 533778"/>
              <a:gd name="connsiteX878" fmla="*/ 359475 w 568918"/>
              <a:gd name="connsiteY878" fmla="*/ 226738 h 533778"/>
              <a:gd name="connsiteX879" fmla="*/ 360544 w 568918"/>
              <a:gd name="connsiteY879" fmla="*/ 224224 h 533778"/>
              <a:gd name="connsiteX880" fmla="*/ 375816 w 568918"/>
              <a:gd name="connsiteY880" fmla="*/ 226369 h 533778"/>
              <a:gd name="connsiteX881" fmla="*/ 390407 w 568918"/>
              <a:gd name="connsiteY881" fmla="*/ 231365 h 533778"/>
              <a:gd name="connsiteX882" fmla="*/ 403781 w 568918"/>
              <a:gd name="connsiteY882" fmla="*/ 239034 h 533778"/>
              <a:gd name="connsiteX883" fmla="*/ 415461 w 568918"/>
              <a:gd name="connsiteY883" fmla="*/ 249105 h 533778"/>
              <a:gd name="connsiteX884" fmla="*/ 425015 w 568918"/>
              <a:gd name="connsiteY884" fmla="*/ 261225 h 533778"/>
              <a:gd name="connsiteX885" fmla="*/ 432101 w 568918"/>
              <a:gd name="connsiteY885" fmla="*/ 274915 h 533778"/>
              <a:gd name="connsiteX886" fmla="*/ 434176 w 568918"/>
              <a:gd name="connsiteY886" fmla="*/ 281959 h 533778"/>
              <a:gd name="connsiteX887" fmla="*/ 439172 w 568918"/>
              <a:gd name="connsiteY887" fmla="*/ 280439 h 533778"/>
              <a:gd name="connsiteX888" fmla="*/ 453162 w 568918"/>
              <a:gd name="connsiteY888" fmla="*/ 272961 h 533778"/>
              <a:gd name="connsiteX889" fmla="*/ 465424 w 568918"/>
              <a:gd name="connsiteY889" fmla="*/ 262906 h 533778"/>
              <a:gd name="connsiteX890" fmla="*/ 475488 w 568918"/>
              <a:gd name="connsiteY890" fmla="*/ 250642 h 533778"/>
              <a:gd name="connsiteX891" fmla="*/ 482964 w 568918"/>
              <a:gd name="connsiteY891" fmla="*/ 236649 h 533778"/>
              <a:gd name="connsiteX892" fmla="*/ 487570 w 568918"/>
              <a:gd name="connsiteY892" fmla="*/ 221469 h 533778"/>
              <a:gd name="connsiteX893" fmla="*/ 489125 w 568918"/>
              <a:gd name="connsiteY893" fmla="*/ 205683 h 533778"/>
              <a:gd name="connsiteX894" fmla="*/ 488934 w 568918"/>
              <a:gd name="connsiteY894" fmla="*/ 200158 h 533778"/>
              <a:gd name="connsiteX895" fmla="*/ 488369 w 568918"/>
              <a:gd name="connsiteY895" fmla="*/ 194667 h 533778"/>
              <a:gd name="connsiteX896" fmla="*/ 487431 w 568918"/>
              <a:gd name="connsiteY896" fmla="*/ 189223 h 533778"/>
              <a:gd name="connsiteX897" fmla="*/ 486123 w 568918"/>
              <a:gd name="connsiteY897" fmla="*/ 183843 h 533778"/>
              <a:gd name="connsiteX898" fmla="*/ 484453 w 568918"/>
              <a:gd name="connsiteY898" fmla="*/ 178592 h 533778"/>
              <a:gd name="connsiteX899" fmla="*/ 482426 w 568918"/>
              <a:gd name="connsiteY899" fmla="*/ 173452 h 533778"/>
              <a:gd name="connsiteX900" fmla="*/ 480051 w 568918"/>
              <a:gd name="connsiteY900" fmla="*/ 168457 h 533778"/>
              <a:gd name="connsiteX901" fmla="*/ 477345 w 568918"/>
              <a:gd name="connsiteY901" fmla="*/ 163637 h 533778"/>
              <a:gd name="connsiteX902" fmla="*/ 474315 w 568918"/>
              <a:gd name="connsiteY902" fmla="*/ 159026 h 533778"/>
              <a:gd name="connsiteX903" fmla="*/ 470976 w 568918"/>
              <a:gd name="connsiteY903" fmla="*/ 154607 h 533778"/>
              <a:gd name="connsiteX904" fmla="*/ 467345 w 568918"/>
              <a:gd name="connsiteY904" fmla="*/ 150444 h 533778"/>
              <a:gd name="connsiteX905" fmla="*/ 463438 w 568918"/>
              <a:gd name="connsiteY905" fmla="*/ 146537 h 533778"/>
              <a:gd name="connsiteX906" fmla="*/ 459270 w 568918"/>
              <a:gd name="connsiteY906" fmla="*/ 142919 h 533778"/>
              <a:gd name="connsiteX907" fmla="*/ 454871 w 568918"/>
              <a:gd name="connsiteY907" fmla="*/ 139572 h 533778"/>
              <a:gd name="connsiteX908" fmla="*/ 450250 w 568918"/>
              <a:gd name="connsiteY908" fmla="*/ 136547 h 533778"/>
              <a:gd name="connsiteX909" fmla="*/ 445432 w 568918"/>
              <a:gd name="connsiteY909" fmla="*/ 133841 h 533778"/>
              <a:gd name="connsiteX910" fmla="*/ 440443 w 568918"/>
              <a:gd name="connsiteY910" fmla="*/ 131455 h 533778"/>
              <a:gd name="connsiteX911" fmla="*/ 435305 w 568918"/>
              <a:gd name="connsiteY911" fmla="*/ 129437 h 533778"/>
              <a:gd name="connsiteX912" fmla="*/ 430036 w 568918"/>
              <a:gd name="connsiteY912" fmla="*/ 127772 h 533778"/>
              <a:gd name="connsiteX913" fmla="*/ 424669 w 568918"/>
              <a:gd name="connsiteY913" fmla="*/ 126460 h 533778"/>
              <a:gd name="connsiteX914" fmla="*/ 419225 w 568918"/>
              <a:gd name="connsiteY914" fmla="*/ 125515 h 533778"/>
              <a:gd name="connsiteX915" fmla="*/ 413727 w 568918"/>
              <a:gd name="connsiteY915" fmla="*/ 124955 h 533778"/>
              <a:gd name="connsiteX916" fmla="*/ 408206 w 568918"/>
              <a:gd name="connsiteY916" fmla="*/ 124762 h 533778"/>
              <a:gd name="connsiteX917" fmla="*/ 392418 w 568918"/>
              <a:gd name="connsiteY917" fmla="*/ 126315 h 533778"/>
              <a:gd name="connsiteX918" fmla="*/ 377238 w 568918"/>
              <a:gd name="connsiteY918" fmla="*/ 130927 h 533778"/>
              <a:gd name="connsiteX919" fmla="*/ 363247 w 568918"/>
              <a:gd name="connsiteY919" fmla="*/ 138404 h 533778"/>
              <a:gd name="connsiteX920" fmla="*/ 350986 w 568918"/>
              <a:gd name="connsiteY920" fmla="*/ 148459 h 533778"/>
              <a:gd name="connsiteX921" fmla="*/ 347888 w 568918"/>
              <a:gd name="connsiteY921" fmla="*/ 152237 h 533778"/>
              <a:gd name="connsiteX922" fmla="*/ 350571 w 568918"/>
              <a:gd name="connsiteY922" fmla="*/ 155503 h 533778"/>
              <a:gd name="connsiteX923" fmla="*/ 358047 w 568918"/>
              <a:gd name="connsiteY923" fmla="*/ 169498 h 533778"/>
              <a:gd name="connsiteX924" fmla="*/ 362653 w 568918"/>
              <a:gd name="connsiteY924" fmla="*/ 184676 h 533778"/>
              <a:gd name="connsiteX925" fmla="*/ 364208 w 568918"/>
              <a:gd name="connsiteY925" fmla="*/ 200463 h 533778"/>
              <a:gd name="connsiteX926" fmla="*/ 362653 w 568918"/>
              <a:gd name="connsiteY926" fmla="*/ 216250 h 533778"/>
              <a:gd name="connsiteX927" fmla="*/ 359473 w 568918"/>
              <a:gd name="connsiteY927" fmla="*/ 226738 h 533778"/>
              <a:gd name="connsiteX928" fmla="*/ 363329 w 568918"/>
              <a:gd name="connsiteY928" fmla="*/ 49158 h 533778"/>
              <a:gd name="connsiteX929" fmla="*/ 415730 w 568918"/>
              <a:gd name="connsiteY929" fmla="*/ 29897 h 533778"/>
              <a:gd name="connsiteX930" fmla="*/ 496649 w 568918"/>
              <a:gd name="connsiteY930" fmla="*/ 110817 h 533778"/>
              <a:gd name="connsiteX931" fmla="*/ 496649 w 568918"/>
              <a:gd name="connsiteY931" fmla="*/ 110817 h 533778"/>
              <a:gd name="connsiteX932" fmla="*/ 477217 w 568918"/>
              <a:gd name="connsiteY932" fmla="*/ 163429 h 53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</a:cxnLst>
            <a:rect l="l" t="t" r="r" b="b"/>
            <a:pathLst>
              <a:path w="568918" h="533778">
                <a:moveTo>
                  <a:pt x="18018" y="266397"/>
                </a:moveTo>
                <a:lnTo>
                  <a:pt x="76576" y="367811"/>
                </a:lnTo>
                <a:cubicBezTo>
                  <a:pt x="82655" y="369524"/>
                  <a:pt x="88915" y="370517"/>
                  <a:pt x="95225" y="370773"/>
                </a:cubicBezTo>
                <a:cubicBezTo>
                  <a:pt x="99483" y="370341"/>
                  <a:pt x="103700" y="369556"/>
                  <a:pt x="107834" y="368452"/>
                </a:cubicBezTo>
                <a:lnTo>
                  <a:pt x="33077" y="238970"/>
                </a:lnTo>
                <a:cubicBezTo>
                  <a:pt x="31938" y="240043"/>
                  <a:pt x="30834" y="241147"/>
                  <a:pt x="29759" y="242284"/>
                </a:cubicBezTo>
                <a:cubicBezTo>
                  <a:pt x="24769" y="249153"/>
                  <a:pt x="20889" y="256774"/>
                  <a:pt x="18265" y="264844"/>
                </a:cubicBezTo>
                <a:cubicBezTo>
                  <a:pt x="18178" y="265356"/>
                  <a:pt x="18097" y="265885"/>
                  <a:pt x="18018" y="266397"/>
                </a:cubicBezTo>
                <a:close/>
                <a:moveTo>
                  <a:pt x="18018" y="266397"/>
                </a:moveTo>
                <a:cubicBezTo>
                  <a:pt x="15636" y="273986"/>
                  <a:pt x="14385" y="281896"/>
                  <a:pt x="14307" y="289854"/>
                </a:cubicBezTo>
                <a:cubicBezTo>
                  <a:pt x="14307" y="298339"/>
                  <a:pt x="15642" y="306777"/>
                  <a:pt x="18265" y="314862"/>
                </a:cubicBezTo>
                <a:cubicBezTo>
                  <a:pt x="20889" y="322932"/>
                  <a:pt x="24769" y="330554"/>
                  <a:pt x="29759" y="337422"/>
                </a:cubicBezTo>
                <a:cubicBezTo>
                  <a:pt x="34751" y="344291"/>
                  <a:pt x="40792" y="350327"/>
                  <a:pt x="47661" y="355323"/>
                </a:cubicBezTo>
                <a:cubicBezTo>
                  <a:pt x="54532" y="360302"/>
                  <a:pt x="62143" y="364192"/>
                  <a:pt x="70219" y="366803"/>
                </a:cubicBezTo>
                <a:cubicBezTo>
                  <a:pt x="72323" y="367235"/>
                  <a:pt x="74445" y="367571"/>
                  <a:pt x="76576" y="367811"/>
                </a:cubicBezTo>
                <a:close/>
                <a:moveTo>
                  <a:pt x="107834" y="368452"/>
                </a:moveTo>
                <a:cubicBezTo>
                  <a:pt x="113305" y="368019"/>
                  <a:pt x="118719" y="367026"/>
                  <a:pt x="123988" y="365490"/>
                </a:cubicBezTo>
                <a:cubicBezTo>
                  <a:pt x="127336" y="363760"/>
                  <a:pt x="130559" y="361807"/>
                  <a:pt x="133635" y="359630"/>
                </a:cubicBezTo>
                <a:lnTo>
                  <a:pt x="53757" y="221278"/>
                </a:lnTo>
                <a:cubicBezTo>
                  <a:pt x="51682" y="222238"/>
                  <a:pt x="49648" y="223263"/>
                  <a:pt x="47661" y="224383"/>
                </a:cubicBezTo>
                <a:cubicBezTo>
                  <a:pt x="42197" y="228611"/>
                  <a:pt x="37296" y="233510"/>
                  <a:pt x="33077" y="238970"/>
                </a:cubicBezTo>
                <a:close/>
                <a:moveTo>
                  <a:pt x="133635" y="359630"/>
                </a:moveTo>
                <a:cubicBezTo>
                  <a:pt x="139083" y="357116"/>
                  <a:pt x="144232" y="353994"/>
                  <a:pt x="148989" y="350327"/>
                </a:cubicBezTo>
                <a:cubicBezTo>
                  <a:pt x="146636" y="347814"/>
                  <a:pt x="144447" y="345140"/>
                  <a:pt x="142434" y="342337"/>
                </a:cubicBezTo>
                <a:cubicBezTo>
                  <a:pt x="139490" y="337935"/>
                  <a:pt x="136986" y="333243"/>
                  <a:pt x="134957" y="328344"/>
                </a:cubicBezTo>
                <a:cubicBezTo>
                  <a:pt x="132928" y="323444"/>
                  <a:pt x="131388" y="318369"/>
                  <a:pt x="130354" y="313166"/>
                </a:cubicBezTo>
                <a:cubicBezTo>
                  <a:pt x="129363" y="308106"/>
                  <a:pt x="128855" y="302982"/>
                  <a:pt x="128841" y="297827"/>
                </a:cubicBezTo>
                <a:lnTo>
                  <a:pt x="79000" y="211494"/>
                </a:lnTo>
                <a:cubicBezTo>
                  <a:pt x="76051" y="211799"/>
                  <a:pt x="73119" y="212264"/>
                  <a:pt x="70219" y="212888"/>
                </a:cubicBezTo>
                <a:cubicBezTo>
                  <a:pt x="64430" y="215050"/>
                  <a:pt x="58906" y="217867"/>
                  <a:pt x="53757" y="221278"/>
                </a:cubicBezTo>
                <a:close/>
                <a:moveTo>
                  <a:pt x="128841" y="297827"/>
                </a:moveTo>
                <a:cubicBezTo>
                  <a:pt x="128825" y="297682"/>
                  <a:pt x="128810" y="297522"/>
                  <a:pt x="128794" y="297378"/>
                </a:cubicBezTo>
                <a:cubicBezTo>
                  <a:pt x="128796" y="292079"/>
                  <a:pt x="129316" y="286795"/>
                  <a:pt x="130352" y="281591"/>
                </a:cubicBezTo>
                <a:cubicBezTo>
                  <a:pt x="131385" y="276404"/>
                  <a:pt x="132927" y="271312"/>
                  <a:pt x="134955" y="266413"/>
                </a:cubicBezTo>
                <a:cubicBezTo>
                  <a:pt x="135935" y="264380"/>
                  <a:pt x="137000" y="262394"/>
                  <a:pt x="138147" y="260441"/>
                </a:cubicBezTo>
                <a:lnTo>
                  <a:pt x="109877" y="211479"/>
                </a:lnTo>
                <a:cubicBezTo>
                  <a:pt x="105082" y="210182"/>
                  <a:pt x="100176" y="209333"/>
                  <a:pt x="95224" y="208933"/>
                </a:cubicBezTo>
                <a:cubicBezTo>
                  <a:pt x="89742" y="209237"/>
                  <a:pt x="84306" y="210102"/>
                  <a:pt x="78998" y="211494"/>
                </a:cubicBezTo>
                <a:close/>
                <a:moveTo>
                  <a:pt x="225673" y="256726"/>
                </a:moveTo>
                <a:cubicBezTo>
                  <a:pt x="225894" y="256999"/>
                  <a:pt x="226115" y="257270"/>
                  <a:pt x="226339" y="257526"/>
                </a:cubicBezTo>
                <a:cubicBezTo>
                  <a:pt x="228052" y="259064"/>
                  <a:pt x="229831" y="260521"/>
                  <a:pt x="231671" y="261913"/>
                </a:cubicBezTo>
                <a:lnTo>
                  <a:pt x="231049" y="260825"/>
                </a:lnTo>
                <a:cubicBezTo>
                  <a:pt x="227943" y="258168"/>
                  <a:pt x="225044" y="255269"/>
                  <a:pt x="222378" y="252163"/>
                </a:cubicBezTo>
                <a:cubicBezTo>
                  <a:pt x="223475" y="253716"/>
                  <a:pt x="224626" y="255237"/>
                  <a:pt x="225830" y="256710"/>
                </a:cubicBezTo>
                <a:cubicBezTo>
                  <a:pt x="225779" y="256710"/>
                  <a:pt x="225726" y="256710"/>
                  <a:pt x="225673" y="256726"/>
                </a:cubicBezTo>
                <a:close/>
                <a:moveTo>
                  <a:pt x="222378" y="252163"/>
                </a:moveTo>
                <a:cubicBezTo>
                  <a:pt x="220072" y="249505"/>
                  <a:pt x="217941" y="246704"/>
                  <a:pt x="216001" y="243757"/>
                </a:cubicBezTo>
                <a:cubicBezTo>
                  <a:pt x="216659" y="245150"/>
                  <a:pt x="217358" y="246527"/>
                  <a:pt x="218095" y="247872"/>
                </a:cubicBezTo>
                <a:cubicBezTo>
                  <a:pt x="219469" y="249361"/>
                  <a:pt x="220897" y="250786"/>
                  <a:pt x="222378" y="252163"/>
                </a:cubicBezTo>
                <a:close/>
                <a:moveTo>
                  <a:pt x="222378" y="252163"/>
                </a:moveTo>
                <a:cubicBezTo>
                  <a:pt x="225044" y="255269"/>
                  <a:pt x="227943" y="258168"/>
                  <a:pt x="231049" y="260825"/>
                </a:cubicBezTo>
                <a:lnTo>
                  <a:pt x="205110" y="215898"/>
                </a:lnTo>
                <a:cubicBezTo>
                  <a:pt x="205385" y="218379"/>
                  <a:pt x="205774" y="220846"/>
                  <a:pt x="206277" y="223279"/>
                </a:cubicBezTo>
                <a:cubicBezTo>
                  <a:pt x="207170" y="225793"/>
                  <a:pt x="208187" y="228258"/>
                  <a:pt x="209322" y="230660"/>
                </a:cubicBezTo>
                <a:cubicBezTo>
                  <a:pt x="211146" y="235223"/>
                  <a:pt x="213381" y="239611"/>
                  <a:pt x="216001" y="243757"/>
                </a:cubicBezTo>
                <a:cubicBezTo>
                  <a:pt x="217941" y="246704"/>
                  <a:pt x="220072" y="249505"/>
                  <a:pt x="222378" y="252163"/>
                </a:cubicBezTo>
                <a:close/>
                <a:moveTo>
                  <a:pt x="216001" y="243757"/>
                </a:moveTo>
                <a:cubicBezTo>
                  <a:pt x="213381" y="239611"/>
                  <a:pt x="211146" y="235223"/>
                  <a:pt x="209322" y="230660"/>
                </a:cubicBezTo>
                <a:cubicBezTo>
                  <a:pt x="210421" y="233894"/>
                  <a:pt x="211721" y="237033"/>
                  <a:pt x="213216" y="240106"/>
                </a:cubicBezTo>
                <a:cubicBezTo>
                  <a:pt x="214110" y="241339"/>
                  <a:pt x="215038" y="242573"/>
                  <a:pt x="216001" y="243757"/>
                </a:cubicBezTo>
                <a:close/>
                <a:moveTo>
                  <a:pt x="209322" y="230660"/>
                </a:moveTo>
                <a:cubicBezTo>
                  <a:pt x="208187" y="228258"/>
                  <a:pt x="207170" y="225793"/>
                  <a:pt x="206277" y="223279"/>
                </a:cubicBezTo>
                <a:cubicBezTo>
                  <a:pt x="206376" y="223967"/>
                  <a:pt x="206484" y="224640"/>
                  <a:pt x="206600" y="225328"/>
                </a:cubicBezTo>
                <a:cubicBezTo>
                  <a:pt x="207441" y="227137"/>
                  <a:pt x="208350" y="228915"/>
                  <a:pt x="209322" y="230660"/>
                </a:cubicBezTo>
                <a:close/>
                <a:moveTo>
                  <a:pt x="206277" y="223279"/>
                </a:moveTo>
                <a:cubicBezTo>
                  <a:pt x="205774" y="220846"/>
                  <a:pt x="205385" y="218379"/>
                  <a:pt x="205110" y="215898"/>
                </a:cubicBezTo>
                <a:lnTo>
                  <a:pt x="204455" y="214777"/>
                </a:lnTo>
                <a:cubicBezTo>
                  <a:pt x="204649" y="216794"/>
                  <a:pt x="204918" y="218812"/>
                  <a:pt x="205264" y="220829"/>
                </a:cubicBezTo>
                <a:cubicBezTo>
                  <a:pt x="205589" y="221646"/>
                  <a:pt x="205926" y="222462"/>
                  <a:pt x="206277" y="223279"/>
                </a:cubicBezTo>
                <a:close/>
                <a:moveTo>
                  <a:pt x="204455" y="214777"/>
                </a:moveTo>
                <a:lnTo>
                  <a:pt x="205110" y="215898"/>
                </a:lnTo>
                <a:cubicBezTo>
                  <a:pt x="203779" y="210807"/>
                  <a:pt x="202953" y="205570"/>
                  <a:pt x="202639" y="200319"/>
                </a:cubicBezTo>
                <a:cubicBezTo>
                  <a:pt x="202948" y="197196"/>
                  <a:pt x="203438" y="194123"/>
                  <a:pt x="204104" y="191064"/>
                </a:cubicBezTo>
                <a:cubicBezTo>
                  <a:pt x="203398" y="194059"/>
                  <a:pt x="202863" y="197101"/>
                  <a:pt x="202503" y="200143"/>
                </a:cubicBezTo>
                <a:cubicBezTo>
                  <a:pt x="202707" y="205074"/>
                  <a:pt x="203361" y="209974"/>
                  <a:pt x="204455" y="214777"/>
                </a:cubicBezTo>
                <a:close/>
                <a:moveTo>
                  <a:pt x="204104" y="191064"/>
                </a:moveTo>
                <a:cubicBezTo>
                  <a:pt x="204500" y="185444"/>
                  <a:pt x="205480" y="179873"/>
                  <a:pt x="207031" y="174461"/>
                </a:cubicBezTo>
                <a:cubicBezTo>
                  <a:pt x="206887" y="174749"/>
                  <a:pt x="206743" y="175022"/>
                  <a:pt x="206600" y="175309"/>
                </a:cubicBezTo>
                <a:cubicBezTo>
                  <a:pt x="205252" y="180465"/>
                  <a:pt x="204417" y="185749"/>
                  <a:pt x="204104" y="191064"/>
                </a:cubicBezTo>
                <a:close/>
                <a:moveTo>
                  <a:pt x="204104" y="191064"/>
                </a:moveTo>
                <a:cubicBezTo>
                  <a:pt x="203438" y="194123"/>
                  <a:pt x="202948" y="197213"/>
                  <a:pt x="202639" y="200319"/>
                </a:cubicBezTo>
                <a:cubicBezTo>
                  <a:pt x="202953" y="205570"/>
                  <a:pt x="203779" y="210807"/>
                  <a:pt x="205108" y="215898"/>
                </a:cubicBezTo>
                <a:lnTo>
                  <a:pt x="231049" y="260825"/>
                </a:lnTo>
                <a:cubicBezTo>
                  <a:pt x="232071" y="261913"/>
                  <a:pt x="233121" y="262971"/>
                  <a:pt x="234202" y="263979"/>
                </a:cubicBezTo>
                <a:cubicBezTo>
                  <a:pt x="235127" y="264780"/>
                  <a:pt x="236072" y="265564"/>
                  <a:pt x="237033" y="266317"/>
                </a:cubicBezTo>
                <a:cubicBezTo>
                  <a:pt x="243093" y="270528"/>
                  <a:pt x="249699" y="273890"/>
                  <a:pt x="256670" y="276308"/>
                </a:cubicBezTo>
                <a:cubicBezTo>
                  <a:pt x="258179" y="276820"/>
                  <a:pt x="259700" y="277284"/>
                  <a:pt x="261235" y="277701"/>
                </a:cubicBezTo>
                <a:cubicBezTo>
                  <a:pt x="265017" y="278581"/>
                  <a:pt x="268860" y="279190"/>
                  <a:pt x="272730" y="279526"/>
                </a:cubicBezTo>
                <a:lnTo>
                  <a:pt x="209398" y="169818"/>
                </a:lnTo>
                <a:cubicBezTo>
                  <a:pt x="208559" y="171339"/>
                  <a:pt x="207771" y="172891"/>
                  <a:pt x="207031" y="174461"/>
                </a:cubicBezTo>
                <a:cubicBezTo>
                  <a:pt x="205481" y="179873"/>
                  <a:pt x="204500" y="185444"/>
                  <a:pt x="204104" y="191064"/>
                </a:cubicBezTo>
                <a:close/>
                <a:moveTo>
                  <a:pt x="207031" y="174461"/>
                </a:moveTo>
                <a:cubicBezTo>
                  <a:pt x="207771" y="172891"/>
                  <a:pt x="208559" y="171339"/>
                  <a:pt x="209398" y="169818"/>
                </a:cubicBezTo>
                <a:lnTo>
                  <a:pt x="209218" y="169513"/>
                </a:lnTo>
                <a:cubicBezTo>
                  <a:pt x="208559" y="170618"/>
                  <a:pt x="207925" y="171723"/>
                  <a:pt x="207316" y="172844"/>
                </a:cubicBezTo>
                <a:cubicBezTo>
                  <a:pt x="207217" y="173388"/>
                  <a:pt x="207121" y="173917"/>
                  <a:pt x="207031" y="174461"/>
                </a:cubicBezTo>
                <a:close/>
                <a:moveTo>
                  <a:pt x="209218" y="169513"/>
                </a:moveTo>
                <a:lnTo>
                  <a:pt x="209398" y="169818"/>
                </a:lnTo>
                <a:cubicBezTo>
                  <a:pt x="210293" y="167880"/>
                  <a:pt x="211268" y="165959"/>
                  <a:pt x="212315" y="164086"/>
                </a:cubicBezTo>
                <a:cubicBezTo>
                  <a:pt x="211213" y="165863"/>
                  <a:pt x="210181" y="167672"/>
                  <a:pt x="209218" y="169513"/>
                </a:cubicBezTo>
                <a:close/>
                <a:moveTo>
                  <a:pt x="212315" y="164086"/>
                </a:moveTo>
                <a:cubicBezTo>
                  <a:pt x="214380" y="159555"/>
                  <a:pt x="216859" y="155200"/>
                  <a:pt x="219723" y="151117"/>
                </a:cubicBezTo>
                <a:cubicBezTo>
                  <a:pt x="219172" y="151661"/>
                  <a:pt x="218630" y="152205"/>
                  <a:pt x="218095" y="152750"/>
                </a:cubicBezTo>
                <a:cubicBezTo>
                  <a:pt x="215874" y="156368"/>
                  <a:pt x="213942" y="160163"/>
                  <a:pt x="212315" y="164086"/>
                </a:cubicBezTo>
                <a:close/>
                <a:moveTo>
                  <a:pt x="212315" y="164086"/>
                </a:moveTo>
                <a:cubicBezTo>
                  <a:pt x="211268" y="165959"/>
                  <a:pt x="210294" y="167880"/>
                  <a:pt x="209398" y="169818"/>
                </a:cubicBezTo>
                <a:lnTo>
                  <a:pt x="272730" y="279526"/>
                </a:lnTo>
                <a:cubicBezTo>
                  <a:pt x="276297" y="280327"/>
                  <a:pt x="279915" y="280903"/>
                  <a:pt x="283561" y="281239"/>
                </a:cubicBezTo>
                <a:cubicBezTo>
                  <a:pt x="288720" y="280903"/>
                  <a:pt x="293834" y="280070"/>
                  <a:pt x="298836" y="278774"/>
                </a:cubicBezTo>
                <a:lnTo>
                  <a:pt x="223156" y="147690"/>
                </a:lnTo>
                <a:cubicBezTo>
                  <a:pt x="221978" y="148796"/>
                  <a:pt x="220833" y="149948"/>
                  <a:pt x="219723" y="151117"/>
                </a:cubicBezTo>
                <a:cubicBezTo>
                  <a:pt x="216859" y="155200"/>
                  <a:pt x="214380" y="159555"/>
                  <a:pt x="212315" y="164086"/>
                </a:cubicBezTo>
                <a:close/>
                <a:moveTo>
                  <a:pt x="219723" y="151117"/>
                </a:moveTo>
                <a:cubicBezTo>
                  <a:pt x="220833" y="149948"/>
                  <a:pt x="221978" y="148796"/>
                  <a:pt x="223156" y="147690"/>
                </a:cubicBezTo>
                <a:lnTo>
                  <a:pt x="222882" y="147211"/>
                </a:lnTo>
                <a:cubicBezTo>
                  <a:pt x="222271" y="147723"/>
                  <a:pt x="221667" y="148235"/>
                  <a:pt x="221070" y="148763"/>
                </a:cubicBezTo>
                <a:cubicBezTo>
                  <a:pt x="220609" y="149548"/>
                  <a:pt x="220159" y="150332"/>
                  <a:pt x="219723" y="151117"/>
                </a:cubicBezTo>
                <a:close/>
                <a:moveTo>
                  <a:pt x="222882" y="147211"/>
                </a:moveTo>
                <a:lnTo>
                  <a:pt x="223156" y="147690"/>
                </a:lnTo>
                <a:cubicBezTo>
                  <a:pt x="224715" y="145993"/>
                  <a:pt x="226347" y="144360"/>
                  <a:pt x="228047" y="142791"/>
                </a:cubicBezTo>
                <a:cubicBezTo>
                  <a:pt x="226264" y="144200"/>
                  <a:pt x="224541" y="145673"/>
                  <a:pt x="222882" y="147211"/>
                </a:cubicBezTo>
                <a:close/>
                <a:moveTo>
                  <a:pt x="228047" y="142791"/>
                </a:moveTo>
                <a:cubicBezTo>
                  <a:pt x="231504" y="139236"/>
                  <a:pt x="235280" y="136018"/>
                  <a:pt x="239327" y="133152"/>
                </a:cubicBezTo>
                <a:cubicBezTo>
                  <a:pt x="238205" y="133696"/>
                  <a:pt x="237094" y="134257"/>
                  <a:pt x="235997" y="134849"/>
                </a:cubicBezTo>
                <a:cubicBezTo>
                  <a:pt x="233166" y="137315"/>
                  <a:pt x="230510" y="139973"/>
                  <a:pt x="228047" y="142791"/>
                </a:cubicBezTo>
                <a:close/>
                <a:moveTo>
                  <a:pt x="228047" y="142791"/>
                </a:moveTo>
                <a:cubicBezTo>
                  <a:pt x="226349" y="144360"/>
                  <a:pt x="224715" y="145993"/>
                  <a:pt x="223156" y="147690"/>
                </a:cubicBezTo>
                <a:lnTo>
                  <a:pt x="298836" y="278774"/>
                </a:lnTo>
                <a:cubicBezTo>
                  <a:pt x="302182" y="278438"/>
                  <a:pt x="305504" y="277893"/>
                  <a:pt x="308785" y="277156"/>
                </a:cubicBezTo>
                <a:cubicBezTo>
                  <a:pt x="309651" y="276740"/>
                  <a:pt x="310509" y="276291"/>
                  <a:pt x="311361" y="275844"/>
                </a:cubicBezTo>
                <a:cubicBezTo>
                  <a:pt x="315832" y="274018"/>
                  <a:pt x="320129" y="271792"/>
                  <a:pt x="324202" y="269199"/>
                </a:cubicBezTo>
                <a:lnTo>
                  <a:pt x="244215" y="130654"/>
                </a:lnTo>
                <a:cubicBezTo>
                  <a:pt x="242558" y="131439"/>
                  <a:pt x="240928" y="132271"/>
                  <a:pt x="239327" y="133152"/>
                </a:cubicBezTo>
                <a:cubicBezTo>
                  <a:pt x="235280" y="136018"/>
                  <a:pt x="231504" y="139236"/>
                  <a:pt x="228047" y="142791"/>
                </a:cubicBezTo>
                <a:close/>
                <a:moveTo>
                  <a:pt x="239327" y="133152"/>
                </a:moveTo>
                <a:cubicBezTo>
                  <a:pt x="240928" y="132271"/>
                  <a:pt x="242558" y="131439"/>
                  <a:pt x="244215" y="130654"/>
                </a:cubicBezTo>
                <a:lnTo>
                  <a:pt x="243882" y="130079"/>
                </a:lnTo>
                <a:cubicBezTo>
                  <a:pt x="243300" y="130302"/>
                  <a:pt x="242720" y="130510"/>
                  <a:pt x="242142" y="130751"/>
                </a:cubicBezTo>
                <a:cubicBezTo>
                  <a:pt x="241186" y="131519"/>
                  <a:pt x="240246" y="132319"/>
                  <a:pt x="239327" y="133152"/>
                </a:cubicBezTo>
                <a:close/>
                <a:moveTo>
                  <a:pt x="243884" y="130079"/>
                </a:moveTo>
                <a:lnTo>
                  <a:pt x="244215" y="130654"/>
                </a:lnTo>
                <a:cubicBezTo>
                  <a:pt x="245993" y="129662"/>
                  <a:pt x="247805" y="128749"/>
                  <a:pt x="249651" y="127885"/>
                </a:cubicBezTo>
                <a:cubicBezTo>
                  <a:pt x="247701" y="128541"/>
                  <a:pt x="245778" y="129277"/>
                  <a:pt x="243884" y="130079"/>
                </a:cubicBezTo>
                <a:close/>
                <a:moveTo>
                  <a:pt x="249651" y="127885"/>
                </a:moveTo>
                <a:cubicBezTo>
                  <a:pt x="254174" y="125675"/>
                  <a:pt x="258894" y="123882"/>
                  <a:pt x="263752" y="122537"/>
                </a:cubicBezTo>
                <a:cubicBezTo>
                  <a:pt x="262010" y="122745"/>
                  <a:pt x="260278" y="123017"/>
                  <a:pt x="258555" y="123353"/>
                </a:cubicBezTo>
                <a:cubicBezTo>
                  <a:pt x="255497" y="124682"/>
                  <a:pt x="252522" y="126187"/>
                  <a:pt x="249651" y="127885"/>
                </a:cubicBezTo>
                <a:close/>
                <a:moveTo>
                  <a:pt x="249651" y="127885"/>
                </a:moveTo>
                <a:cubicBezTo>
                  <a:pt x="247805" y="128749"/>
                  <a:pt x="245993" y="129662"/>
                  <a:pt x="244215" y="130654"/>
                </a:cubicBezTo>
                <a:lnTo>
                  <a:pt x="324202" y="269199"/>
                </a:lnTo>
                <a:cubicBezTo>
                  <a:pt x="326690" y="268062"/>
                  <a:pt x="329121" y="266798"/>
                  <a:pt x="331482" y="265421"/>
                </a:cubicBezTo>
                <a:cubicBezTo>
                  <a:pt x="332379" y="264556"/>
                  <a:pt x="333258" y="263691"/>
                  <a:pt x="334115" y="262795"/>
                </a:cubicBezTo>
                <a:cubicBezTo>
                  <a:pt x="338085" y="259448"/>
                  <a:pt x="341725" y="255733"/>
                  <a:pt x="344983" y="251683"/>
                </a:cubicBezTo>
                <a:lnTo>
                  <a:pt x="269859" y="121560"/>
                </a:lnTo>
                <a:cubicBezTo>
                  <a:pt x="267811" y="121816"/>
                  <a:pt x="265774" y="122136"/>
                  <a:pt x="263752" y="122537"/>
                </a:cubicBezTo>
                <a:cubicBezTo>
                  <a:pt x="258894" y="123866"/>
                  <a:pt x="254174" y="125675"/>
                  <a:pt x="249651" y="127885"/>
                </a:cubicBezTo>
                <a:close/>
                <a:moveTo>
                  <a:pt x="263752" y="122537"/>
                </a:moveTo>
                <a:cubicBezTo>
                  <a:pt x="265774" y="122136"/>
                  <a:pt x="267811" y="121816"/>
                  <a:pt x="269859" y="121560"/>
                </a:cubicBezTo>
                <a:lnTo>
                  <a:pt x="269519" y="120984"/>
                </a:lnTo>
                <a:cubicBezTo>
                  <a:pt x="268724" y="121048"/>
                  <a:pt x="267928" y="121144"/>
                  <a:pt x="267134" y="121256"/>
                </a:cubicBezTo>
                <a:cubicBezTo>
                  <a:pt x="265997" y="121657"/>
                  <a:pt x="264870" y="122073"/>
                  <a:pt x="263752" y="122537"/>
                </a:cubicBezTo>
                <a:close/>
                <a:moveTo>
                  <a:pt x="267134" y="121240"/>
                </a:moveTo>
                <a:cubicBezTo>
                  <a:pt x="267430" y="121128"/>
                  <a:pt x="267728" y="121016"/>
                  <a:pt x="268026" y="120904"/>
                </a:cubicBezTo>
                <a:cubicBezTo>
                  <a:pt x="267592" y="121032"/>
                  <a:pt x="267161" y="121160"/>
                  <a:pt x="266730" y="121288"/>
                </a:cubicBezTo>
                <a:cubicBezTo>
                  <a:pt x="266865" y="121272"/>
                  <a:pt x="266999" y="121256"/>
                  <a:pt x="267134" y="121240"/>
                </a:cubicBezTo>
                <a:close/>
                <a:moveTo>
                  <a:pt x="267134" y="121240"/>
                </a:moveTo>
                <a:cubicBezTo>
                  <a:pt x="267928" y="121144"/>
                  <a:pt x="268724" y="121048"/>
                  <a:pt x="269519" y="120968"/>
                </a:cubicBezTo>
                <a:lnTo>
                  <a:pt x="237569" y="65633"/>
                </a:lnTo>
                <a:cubicBezTo>
                  <a:pt x="236264" y="67522"/>
                  <a:pt x="235041" y="69476"/>
                  <a:pt x="233901" y="71477"/>
                </a:cubicBezTo>
                <a:cubicBezTo>
                  <a:pt x="231272" y="76937"/>
                  <a:pt x="229264" y="82670"/>
                  <a:pt x="227916" y="88577"/>
                </a:cubicBezTo>
                <a:cubicBezTo>
                  <a:pt x="227352" y="91812"/>
                  <a:pt x="226986" y="95062"/>
                  <a:pt x="226818" y="98345"/>
                </a:cubicBezTo>
                <a:cubicBezTo>
                  <a:pt x="227660" y="98584"/>
                  <a:pt x="228499" y="98857"/>
                  <a:pt x="229335" y="99113"/>
                </a:cubicBezTo>
                <a:cubicBezTo>
                  <a:pt x="230047" y="99208"/>
                  <a:pt x="230758" y="99305"/>
                  <a:pt x="231467" y="99401"/>
                </a:cubicBezTo>
                <a:cubicBezTo>
                  <a:pt x="232580" y="99850"/>
                  <a:pt x="233683" y="100314"/>
                  <a:pt x="234775" y="100794"/>
                </a:cubicBezTo>
                <a:cubicBezTo>
                  <a:pt x="237084" y="101402"/>
                  <a:pt x="239364" y="102107"/>
                  <a:pt x="241610" y="102907"/>
                </a:cubicBezTo>
                <a:cubicBezTo>
                  <a:pt x="243751" y="103948"/>
                  <a:pt x="245845" y="105085"/>
                  <a:pt x="247887" y="106318"/>
                </a:cubicBezTo>
                <a:cubicBezTo>
                  <a:pt x="249000" y="106750"/>
                  <a:pt x="250104" y="107214"/>
                  <a:pt x="251196" y="107710"/>
                </a:cubicBezTo>
                <a:cubicBezTo>
                  <a:pt x="251769" y="108143"/>
                  <a:pt x="252336" y="108591"/>
                  <a:pt x="252897" y="109040"/>
                </a:cubicBezTo>
                <a:cubicBezTo>
                  <a:pt x="253852" y="109536"/>
                  <a:pt x="254799" y="110048"/>
                  <a:pt x="255734" y="110577"/>
                </a:cubicBezTo>
                <a:cubicBezTo>
                  <a:pt x="260154" y="113587"/>
                  <a:pt x="264266" y="117029"/>
                  <a:pt x="268008" y="120855"/>
                </a:cubicBezTo>
                <a:cubicBezTo>
                  <a:pt x="268024" y="120872"/>
                  <a:pt x="268042" y="120888"/>
                  <a:pt x="268059" y="120904"/>
                </a:cubicBezTo>
                <a:cubicBezTo>
                  <a:pt x="268059" y="120904"/>
                  <a:pt x="268061" y="120904"/>
                  <a:pt x="268061" y="120904"/>
                </a:cubicBezTo>
                <a:cubicBezTo>
                  <a:pt x="268061" y="120904"/>
                  <a:pt x="268061" y="120904"/>
                  <a:pt x="268061" y="120904"/>
                </a:cubicBezTo>
                <a:cubicBezTo>
                  <a:pt x="268050" y="120904"/>
                  <a:pt x="268038" y="120904"/>
                  <a:pt x="268026" y="120920"/>
                </a:cubicBezTo>
                <a:cubicBezTo>
                  <a:pt x="267728" y="121016"/>
                  <a:pt x="267432" y="121144"/>
                  <a:pt x="267135" y="121256"/>
                </a:cubicBezTo>
                <a:close/>
                <a:moveTo>
                  <a:pt x="268008" y="120855"/>
                </a:moveTo>
                <a:cubicBezTo>
                  <a:pt x="264266" y="117029"/>
                  <a:pt x="260154" y="113587"/>
                  <a:pt x="255734" y="110577"/>
                </a:cubicBezTo>
                <a:cubicBezTo>
                  <a:pt x="254799" y="110048"/>
                  <a:pt x="253852" y="109536"/>
                  <a:pt x="252897" y="109040"/>
                </a:cubicBezTo>
                <a:cubicBezTo>
                  <a:pt x="258384" y="112370"/>
                  <a:pt x="263456" y="116325"/>
                  <a:pt x="268008" y="120855"/>
                </a:cubicBezTo>
                <a:close/>
                <a:moveTo>
                  <a:pt x="252897" y="109040"/>
                </a:moveTo>
                <a:cubicBezTo>
                  <a:pt x="252336" y="108591"/>
                  <a:pt x="251769" y="108143"/>
                  <a:pt x="251196" y="107710"/>
                </a:cubicBezTo>
                <a:cubicBezTo>
                  <a:pt x="250104" y="107214"/>
                  <a:pt x="249000" y="106750"/>
                  <a:pt x="247887" y="106318"/>
                </a:cubicBezTo>
                <a:cubicBezTo>
                  <a:pt x="249587" y="107166"/>
                  <a:pt x="251259" y="108063"/>
                  <a:pt x="252897" y="109040"/>
                </a:cubicBezTo>
                <a:close/>
                <a:moveTo>
                  <a:pt x="247887" y="106318"/>
                </a:moveTo>
                <a:cubicBezTo>
                  <a:pt x="245845" y="105085"/>
                  <a:pt x="243751" y="103948"/>
                  <a:pt x="241610" y="102907"/>
                </a:cubicBezTo>
                <a:cubicBezTo>
                  <a:pt x="239364" y="102107"/>
                  <a:pt x="237084" y="101402"/>
                  <a:pt x="234775" y="100794"/>
                </a:cubicBezTo>
                <a:cubicBezTo>
                  <a:pt x="239298" y="102251"/>
                  <a:pt x="243685" y="104092"/>
                  <a:pt x="247887" y="106318"/>
                </a:cubicBezTo>
                <a:close/>
                <a:moveTo>
                  <a:pt x="234775" y="100794"/>
                </a:moveTo>
                <a:cubicBezTo>
                  <a:pt x="233683" y="100314"/>
                  <a:pt x="232580" y="99850"/>
                  <a:pt x="231467" y="99401"/>
                </a:cubicBezTo>
                <a:cubicBezTo>
                  <a:pt x="230758" y="99305"/>
                  <a:pt x="230047" y="99208"/>
                  <a:pt x="229335" y="99128"/>
                </a:cubicBezTo>
                <a:cubicBezTo>
                  <a:pt x="231166" y="99609"/>
                  <a:pt x="232982" y="100169"/>
                  <a:pt x="234775" y="100794"/>
                </a:cubicBezTo>
                <a:close/>
                <a:moveTo>
                  <a:pt x="172995" y="106766"/>
                </a:moveTo>
                <a:lnTo>
                  <a:pt x="170002" y="101594"/>
                </a:lnTo>
                <a:lnTo>
                  <a:pt x="127056" y="27206"/>
                </a:lnTo>
                <a:cubicBezTo>
                  <a:pt x="123472" y="28712"/>
                  <a:pt x="120004" y="30489"/>
                  <a:pt x="116676" y="32490"/>
                </a:cubicBezTo>
                <a:cubicBezTo>
                  <a:pt x="112638" y="35821"/>
                  <a:pt x="108931" y="39520"/>
                  <a:pt x="105609" y="43554"/>
                </a:cubicBezTo>
                <a:lnTo>
                  <a:pt x="151559" y="123145"/>
                </a:lnTo>
                <a:cubicBezTo>
                  <a:pt x="154897" y="119094"/>
                  <a:pt x="158625" y="115364"/>
                  <a:pt x="162685" y="112017"/>
                </a:cubicBezTo>
                <a:cubicBezTo>
                  <a:pt x="165991" y="110032"/>
                  <a:pt x="169437" y="108271"/>
                  <a:pt x="172995" y="106766"/>
                </a:cubicBezTo>
                <a:close/>
                <a:moveTo>
                  <a:pt x="151559" y="123145"/>
                </a:moveTo>
                <a:lnTo>
                  <a:pt x="105609" y="43554"/>
                </a:lnTo>
                <a:cubicBezTo>
                  <a:pt x="103196" y="45700"/>
                  <a:pt x="100914" y="47989"/>
                  <a:pt x="98773" y="50390"/>
                </a:cubicBezTo>
                <a:cubicBezTo>
                  <a:pt x="94849" y="56138"/>
                  <a:pt x="91681" y="62351"/>
                  <a:pt x="89345" y="68899"/>
                </a:cubicBezTo>
                <a:lnTo>
                  <a:pt x="135314" y="148523"/>
                </a:lnTo>
                <a:cubicBezTo>
                  <a:pt x="137655" y="141942"/>
                  <a:pt x="140838" y="135682"/>
                  <a:pt x="144785" y="129934"/>
                </a:cubicBezTo>
                <a:cubicBezTo>
                  <a:pt x="146906" y="127533"/>
                  <a:pt x="149169" y="125274"/>
                  <a:pt x="151559" y="123145"/>
                </a:cubicBezTo>
                <a:close/>
                <a:moveTo>
                  <a:pt x="109278" y="156929"/>
                </a:moveTo>
                <a:lnTo>
                  <a:pt x="85971" y="116565"/>
                </a:lnTo>
                <a:cubicBezTo>
                  <a:pt x="86130" y="117910"/>
                  <a:pt x="86322" y="119255"/>
                  <a:pt x="86549" y="120599"/>
                </a:cubicBezTo>
                <a:cubicBezTo>
                  <a:pt x="88691" y="127949"/>
                  <a:pt x="91868" y="134962"/>
                  <a:pt x="95983" y="141430"/>
                </a:cubicBezTo>
                <a:cubicBezTo>
                  <a:pt x="99742" y="147130"/>
                  <a:pt x="104209" y="152350"/>
                  <a:pt x="109278" y="156929"/>
                </a:cubicBezTo>
                <a:close/>
                <a:moveTo>
                  <a:pt x="127056" y="27206"/>
                </a:moveTo>
                <a:lnTo>
                  <a:pt x="170002" y="101594"/>
                </a:lnTo>
                <a:cubicBezTo>
                  <a:pt x="167892" y="94758"/>
                  <a:pt x="166694" y="87697"/>
                  <a:pt x="166441" y="80556"/>
                </a:cubicBezTo>
                <a:cubicBezTo>
                  <a:pt x="166473" y="72262"/>
                  <a:pt x="167778" y="64048"/>
                  <a:pt x="170308" y="56155"/>
                </a:cubicBezTo>
                <a:lnTo>
                  <a:pt x="149111" y="19441"/>
                </a:lnTo>
                <a:cubicBezTo>
                  <a:pt x="145789" y="19762"/>
                  <a:pt x="142490" y="20274"/>
                  <a:pt x="139234" y="21011"/>
                </a:cubicBezTo>
                <a:cubicBezTo>
                  <a:pt x="135007" y="22724"/>
                  <a:pt x="130932" y="24805"/>
                  <a:pt x="127056" y="27206"/>
                </a:cubicBezTo>
                <a:close/>
                <a:moveTo>
                  <a:pt x="149111" y="19441"/>
                </a:moveTo>
                <a:lnTo>
                  <a:pt x="170308" y="56155"/>
                </a:lnTo>
                <a:cubicBezTo>
                  <a:pt x="170338" y="55947"/>
                  <a:pt x="170371" y="55754"/>
                  <a:pt x="170403" y="55546"/>
                </a:cubicBezTo>
                <a:cubicBezTo>
                  <a:pt x="173027" y="47477"/>
                  <a:pt x="176905" y="39856"/>
                  <a:pt x="181897" y="32987"/>
                </a:cubicBezTo>
                <a:cubicBezTo>
                  <a:pt x="183109" y="31690"/>
                  <a:pt x="184363" y="30441"/>
                  <a:pt x="185656" y="29224"/>
                </a:cubicBezTo>
                <a:lnTo>
                  <a:pt x="180269" y="19890"/>
                </a:lnTo>
                <a:cubicBezTo>
                  <a:pt x="175035" y="18417"/>
                  <a:pt x="169663" y="17456"/>
                  <a:pt x="164237" y="17040"/>
                </a:cubicBezTo>
                <a:cubicBezTo>
                  <a:pt x="159129" y="17360"/>
                  <a:pt x="154065" y="18160"/>
                  <a:pt x="149111" y="19441"/>
                </a:cubicBezTo>
                <a:close/>
                <a:moveTo>
                  <a:pt x="279353" y="31001"/>
                </a:moveTo>
                <a:lnTo>
                  <a:pt x="348810" y="151293"/>
                </a:lnTo>
                <a:cubicBezTo>
                  <a:pt x="349604" y="150284"/>
                  <a:pt x="350420" y="149291"/>
                  <a:pt x="351261" y="148315"/>
                </a:cubicBezTo>
                <a:cubicBezTo>
                  <a:pt x="351263" y="148315"/>
                  <a:pt x="351264" y="148315"/>
                  <a:pt x="351264" y="148315"/>
                </a:cubicBezTo>
                <a:cubicBezTo>
                  <a:pt x="355011" y="144568"/>
                  <a:pt x="359118" y="141190"/>
                  <a:pt x="363522" y="138243"/>
                </a:cubicBezTo>
                <a:cubicBezTo>
                  <a:pt x="363524" y="138243"/>
                  <a:pt x="363524" y="138243"/>
                  <a:pt x="363526" y="138243"/>
                </a:cubicBezTo>
                <a:cubicBezTo>
                  <a:pt x="365671" y="136979"/>
                  <a:pt x="367874" y="135794"/>
                  <a:pt x="370129" y="134721"/>
                </a:cubicBezTo>
                <a:lnTo>
                  <a:pt x="307171" y="25670"/>
                </a:lnTo>
                <a:cubicBezTo>
                  <a:pt x="307049" y="25670"/>
                  <a:pt x="306929" y="25670"/>
                  <a:pt x="306809" y="25653"/>
                </a:cubicBezTo>
                <a:lnTo>
                  <a:pt x="306809" y="25653"/>
                </a:lnTo>
                <a:cubicBezTo>
                  <a:pt x="300749" y="25653"/>
                  <a:pt x="294708" y="26342"/>
                  <a:pt x="288800" y="27687"/>
                </a:cubicBezTo>
                <a:cubicBezTo>
                  <a:pt x="285587" y="28600"/>
                  <a:pt x="282431" y="29704"/>
                  <a:pt x="279353" y="31001"/>
                </a:cubicBezTo>
                <a:close/>
                <a:moveTo>
                  <a:pt x="279353" y="31001"/>
                </a:moveTo>
                <a:cubicBezTo>
                  <a:pt x="276758" y="31770"/>
                  <a:pt x="274203" y="32650"/>
                  <a:pt x="271699" y="33676"/>
                </a:cubicBezTo>
                <a:cubicBezTo>
                  <a:pt x="266239" y="36301"/>
                  <a:pt x="261093" y="39535"/>
                  <a:pt x="256355" y="43314"/>
                </a:cubicBezTo>
                <a:cubicBezTo>
                  <a:pt x="256189" y="43490"/>
                  <a:pt x="256024" y="43650"/>
                  <a:pt x="255859" y="43811"/>
                </a:cubicBezTo>
                <a:lnTo>
                  <a:pt x="300607" y="121320"/>
                </a:lnTo>
                <a:cubicBezTo>
                  <a:pt x="300927" y="121352"/>
                  <a:pt x="301247" y="121384"/>
                  <a:pt x="301566" y="121432"/>
                </a:cubicBezTo>
                <a:cubicBezTo>
                  <a:pt x="303007" y="121896"/>
                  <a:pt x="304435" y="122393"/>
                  <a:pt x="305849" y="122921"/>
                </a:cubicBezTo>
                <a:cubicBezTo>
                  <a:pt x="306757" y="123049"/>
                  <a:pt x="307661" y="123194"/>
                  <a:pt x="308564" y="123353"/>
                </a:cubicBezTo>
                <a:cubicBezTo>
                  <a:pt x="309664" y="123882"/>
                  <a:pt x="310751" y="124442"/>
                  <a:pt x="311824" y="125018"/>
                </a:cubicBezTo>
                <a:cubicBezTo>
                  <a:pt x="314141" y="125723"/>
                  <a:pt x="316424" y="126508"/>
                  <a:pt x="318669" y="127420"/>
                </a:cubicBezTo>
                <a:cubicBezTo>
                  <a:pt x="321858" y="129134"/>
                  <a:pt x="324931" y="131055"/>
                  <a:pt x="327862" y="133184"/>
                </a:cubicBezTo>
                <a:cubicBezTo>
                  <a:pt x="328962" y="133713"/>
                  <a:pt x="330048" y="134273"/>
                  <a:pt x="331122" y="134849"/>
                </a:cubicBezTo>
                <a:cubicBezTo>
                  <a:pt x="331473" y="135202"/>
                  <a:pt x="331822" y="135538"/>
                  <a:pt x="332166" y="135890"/>
                </a:cubicBezTo>
                <a:cubicBezTo>
                  <a:pt x="332786" y="136274"/>
                  <a:pt x="333401" y="136658"/>
                  <a:pt x="334011" y="137059"/>
                </a:cubicBezTo>
                <a:cubicBezTo>
                  <a:pt x="338748" y="140838"/>
                  <a:pt x="343047" y="145129"/>
                  <a:pt x="346824" y="149868"/>
                </a:cubicBezTo>
                <a:cubicBezTo>
                  <a:pt x="347220" y="150477"/>
                  <a:pt x="347607" y="151101"/>
                  <a:pt x="347987" y="151709"/>
                </a:cubicBezTo>
                <a:cubicBezTo>
                  <a:pt x="348076" y="151806"/>
                  <a:pt x="348166" y="151901"/>
                  <a:pt x="348254" y="151981"/>
                </a:cubicBezTo>
                <a:cubicBezTo>
                  <a:pt x="348438" y="151758"/>
                  <a:pt x="348624" y="151533"/>
                  <a:pt x="348810" y="151309"/>
                </a:cubicBezTo>
                <a:cubicBezTo>
                  <a:pt x="348810" y="151309"/>
                  <a:pt x="348810" y="151309"/>
                  <a:pt x="348810" y="151309"/>
                </a:cubicBezTo>
                <a:close/>
                <a:moveTo>
                  <a:pt x="348810" y="151293"/>
                </a:moveTo>
                <a:cubicBezTo>
                  <a:pt x="349604" y="150284"/>
                  <a:pt x="350422" y="149291"/>
                  <a:pt x="351264" y="148315"/>
                </a:cubicBezTo>
                <a:cubicBezTo>
                  <a:pt x="351264" y="148315"/>
                  <a:pt x="351263" y="148315"/>
                  <a:pt x="351261" y="148315"/>
                </a:cubicBezTo>
                <a:cubicBezTo>
                  <a:pt x="350420" y="149291"/>
                  <a:pt x="349604" y="150284"/>
                  <a:pt x="348810" y="151293"/>
                </a:cubicBezTo>
                <a:close/>
                <a:moveTo>
                  <a:pt x="370129" y="134721"/>
                </a:moveTo>
                <a:cubicBezTo>
                  <a:pt x="370130" y="134721"/>
                  <a:pt x="370130" y="134721"/>
                  <a:pt x="370132" y="134721"/>
                </a:cubicBezTo>
                <a:cubicBezTo>
                  <a:pt x="372522" y="133280"/>
                  <a:pt x="374986" y="131968"/>
                  <a:pt x="377513" y="130767"/>
                </a:cubicBezTo>
                <a:cubicBezTo>
                  <a:pt x="377514" y="130767"/>
                  <a:pt x="377516" y="130767"/>
                  <a:pt x="377516" y="130767"/>
                </a:cubicBezTo>
                <a:cubicBezTo>
                  <a:pt x="379729" y="129998"/>
                  <a:pt x="381975" y="129309"/>
                  <a:pt x="384247" y="128733"/>
                </a:cubicBezTo>
                <a:cubicBezTo>
                  <a:pt x="384247" y="128733"/>
                  <a:pt x="384247" y="128733"/>
                  <a:pt x="384247" y="128733"/>
                </a:cubicBezTo>
                <a:cubicBezTo>
                  <a:pt x="384768" y="127356"/>
                  <a:pt x="385251" y="125979"/>
                  <a:pt x="385698" y="124586"/>
                </a:cubicBezTo>
                <a:cubicBezTo>
                  <a:pt x="386604" y="120072"/>
                  <a:pt x="387121" y="115476"/>
                  <a:pt x="387246" y="110865"/>
                </a:cubicBezTo>
                <a:lnTo>
                  <a:pt x="343022" y="34268"/>
                </a:lnTo>
                <a:cubicBezTo>
                  <a:pt x="342655" y="34060"/>
                  <a:pt x="342285" y="33867"/>
                  <a:pt x="341915" y="33676"/>
                </a:cubicBezTo>
                <a:cubicBezTo>
                  <a:pt x="340098" y="32794"/>
                  <a:pt x="338249" y="31994"/>
                  <a:pt x="336371" y="31258"/>
                </a:cubicBezTo>
                <a:cubicBezTo>
                  <a:pt x="334493" y="30521"/>
                  <a:pt x="332587" y="29849"/>
                  <a:pt x="330659" y="29257"/>
                </a:cubicBezTo>
                <a:cubicBezTo>
                  <a:pt x="328732" y="28663"/>
                  <a:pt x="326782" y="28136"/>
                  <a:pt x="324814" y="27687"/>
                </a:cubicBezTo>
                <a:cubicBezTo>
                  <a:pt x="322846" y="27239"/>
                  <a:pt x="320862" y="26870"/>
                  <a:pt x="318867" y="26566"/>
                </a:cubicBezTo>
                <a:cubicBezTo>
                  <a:pt x="316872" y="26262"/>
                  <a:pt x="314868" y="26037"/>
                  <a:pt x="312855" y="25894"/>
                </a:cubicBezTo>
                <a:cubicBezTo>
                  <a:pt x="310964" y="25749"/>
                  <a:pt x="309069" y="25686"/>
                  <a:pt x="307171" y="25670"/>
                </a:cubicBezTo>
                <a:close/>
                <a:moveTo>
                  <a:pt x="343022" y="34268"/>
                </a:moveTo>
                <a:lnTo>
                  <a:pt x="387246" y="110865"/>
                </a:lnTo>
                <a:cubicBezTo>
                  <a:pt x="387443" y="109440"/>
                  <a:pt x="387605" y="108014"/>
                  <a:pt x="387726" y="106590"/>
                </a:cubicBezTo>
                <a:cubicBezTo>
                  <a:pt x="387726" y="106478"/>
                  <a:pt x="387726" y="106350"/>
                  <a:pt x="387726" y="106238"/>
                </a:cubicBezTo>
                <a:cubicBezTo>
                  <a:pt x="387726" y="106125"/>
                  <a:pt x="387725" y="106013"/>
                  <a:pt x="387723" y="105902"/>
                </a:cubicBezTo>
                <a:cubicBezTo>
                  <a:pt x="387723" y="105789"/>
                  <a:pt x="387722" y="105677"/>
                  <a:pt x="387720" y="105565"/>
                </a:cubicBezTo>
                <a:cubicBezTo>
                  <a:pt x="387718" y="105453"/>
                  <a:pt x="387717" y="105341"/>
                  <a:pt x="387715" y="105229"/>
                </a:cubicBezTo>
                <a:cubicBezTo>
                  <a:pt x="387714" y="105117"/>
                  <a:pt x="387712" y="105004"/>
                  <a:pt x="387709" y="104893"/>
                </a:cubicBezTo>
                <a:cubicBezTo>
                  <a:pt x="387706" y="104781"/>
                  <a:pt x="387702" y="104668"/>
                  <a:pt x="387698" y="104557"/>
                </a:cubicBezTo>
                <a:cubicBezTo>
                  <a:pt x="387694" y="104445"/>
                  <a:pt x="387690" y="104332"/>
                  <a:pt x="387686" y="104220"/>
                </a:cubicBezTo>
                <a:cubicBezTo>
                  <a:pt x="387683" y="104108"/>
                  <a:pt x="387678" y="103996"/>
                  <a:pt x="387675" y="103884"/>
                </a:cubicBezTo>
                <a:cubicBezTo>
                  <a:pt x="387672" y="103772"/>
                  <a:pt x="387667" y="103660"/>
                  <a:pt x="387664" y="103547"/>
                </a:cubicBezTo>
                <a:cubicBezTo>
                  <a:pt x="387657" y="103436"/>
                  <a:pt x="387651" y="103324"/>
                  <a:pt x="387646" y="103211"/>
                </a:cubicBezTo>
                <a:cubicBezTo>
                  <a:pt x="387640" y="103100"/>
                  <a:pt x="387634" y="102987"/>
                  <a:pt x="387629" y="102875"/>
                </a:cubicBezTo>
                <a:cubicBezTo>
                  <a:pt x="387622" y="102764"/>
                  <a:pt x="387616" y="102651"/>
                  <a:pt x="387611" y="102539"/>
                </a:cubicBezTo>
                <a:cubicBezTo>
                  <a:pt x="387605" y="102427"/>
                  <a:pt x="387598" y="102315"/>
                  <a:pt x="387593" y="102203"/>
                </a:cubicBezTo>
                <a:cubicBezTo>
                  <a:pt x="387587" y="102090"/>
                  <a:pt x="387582" y="101979"/>
                  <a:pt x="387576" y="101867"/>
                </a:cubicBezTo>
                <a:cubicBezTo>
                  <a:pt x="387568" y="101754"/>
                  <a:pt x="387561" y="101643"/>
                  <a:pt x="387553" y="101530"/>
                </a:cubicBezTo>
                <a:cubicBezTo>
                  <a:pt x="387545" y="101418"/>
                  <a:pt x="387539" y="101307"/>
                  <a:pt x="387531" y="101194"/>
                </a:cubicBezTo>
                <a:cubicBezTo>
                  <a:pt x="387523" y="101082"/>
                  <a:pt x="387515" y="100970"/>
                  <a:pt x="387509" y="100858"/>
                </a:cubicBezTo>
                <a:cubicBezTo>
                  <a:pt x="387501" y="100746"/>
                  <a:pt x="387493" y="100633"/>
                  <a:pt x="387486" y="100538"/>
                </a:cubicBezTo>
                <a:cubicBezTo>
                  <a:pt x="387334" y="98520"/>
                  <a:pt x="387108" y="96502"/>
                  <a:pt x="386807" y="94518"/>
                </a:cubicBezTo>
                <a:cubicBezTo>
                  <a:pt x="386506" y="92516"/>
                  <a:pt x="386132" y="90531"/>
                  <a:pt x="385682" y="88561"/>
                </a:cubicBezTo>
                <a:cubicBezTo>
                  <a:pt x="385233" y="86608"/>
                  <a:pt x="384710" y="84654"/>
                  <a:pt x="384116" y="82718"/>
                </a:cubicBezTo>
                <a:cubicBezTo>
                  <a:pt x="383522" y="80796"/>
                  <a:pt x="382856" y="78891"/>
                  <a:pt x="382119" y="77017"/>
                </a:cubicBezTo>
                <a:cubicBezTo>
                  <a:pt x="381381" y="75128"/>
                  <a:pt x="380573" y="73287"/>
                  <a:pt x="379697" y="71462"/>
                </a:cubicBezTo>
                <a:cubicBezTo>
                  <a:pt x="378821" y="69652"/>
                  <a:pt x="377880" y="67859"/>
                  <a:pt x="376871" y="66114"/>
                </a:cubicBezTo>
                <a:cubicBezTo>
                  <a:pt x="375861" y="64369"/>
                  <a:pt x="374786" y="62656"/>
                  <a:pt x="373649" y="60990"/>
                </a:cubicBezTo>
                <a:cubicBezTo>
                  <a:pt x="372513" y="59325"/>
                  <a:pt x="371315" y="57708"/>
                  <a:pt x="370056" y="56123"/>
                </a:cubicBezTo>
                <a:cubicBezTo>
                  <a:pt x="368800" y="54538"/>
                  <a:pt x="367482" y="53016"/>
                  <a:pt x="366110" y="51543"/>
                </a:cubicBezTo>
                <a:cubicBezTo>
                  <a:pt x="364738" y="50054"/>
                  <a:pt x="363311" y="48629"/>
                  <a:pt x="361832" y="47252"/>
                </a:cubicBezTo>
                <a:cubicBezTo>
                  <a:pt x="360352" y="45892"/>
                  <a:pt x="358823" y="44563"/>
                  <a:pt x="357246" y="43314"/>
                </a:cubicBezTo>
                <a:cubicBezTo>
                  <a:pt x="355667" y="42049"/>
                  <a:pt x="354044" y="40849"/>
                  <a:pt x="352375" y="39711"/>
                </a:cubicBezTo>
                <a:cubicBezTo>
                  <a:pt x="350709" y="38575"/>
                  <a:pt x="348999" y="37502"/>
                  <a:pt x="347252" y="36493"/>
                </a:cubicBezTo>
                <a:cubicBezTo>
                  <a:pt x="345859" y="35708"/>
                  <a:pt x="344443" y="34956"/>
                  <a:pt x="343006" y="34251"/>
                </a:cubicBezTo>
                <a:close/>
                <a:moveTo>
                  <a:pt x="428617" y="343026"/>
                </a:moveTo>
                <a:lnTo>
                  <a:pt x="360547" y="225136"/>
                </a:lnTo>
                <a:cubicBezTo>
                  <a:pt x="360538" y="225200"/>
                  <a:pt x="360528" y="225265"/>
                  <a:pt x="360519" y="225313"/>
                </a:cubicBezTo>
                <a:cubicBezTo>
                  <a:pt x="358253" y="231556"/>
                  <a:pt x="355227" y="237497"/>
                  <a:pt x="351509" y="243005"/>
                </a:cubicBezTo>
                <a:cubicBezTo>
                  <a:pt x="350882" y="244366"/>
                  <a:pt x="350216" y="245726"/>
                  <a:pt x="349513" y="247055"/>
                </a:cubicBezTo>
                <a:cubicBezTo>
                  <a:pt x="349461" y="247120"/>
                  <a:pt x="349410" y="247168"/>
                  <a:pt x="349360" y="247216"/>
                </a:cubicBezTo>
                <a:cubicBezTo>
                  <a:pt x="349248" y="247439"/>
                  <a:pt x="349138" y="247664"/>
                  <a:pt x="349024" y="247888"/>
                </a:cubicBezTo>
                <a:cubicBezTo>
                  <a:pt x="347751" y="249249"/>
                  <a:pt x="346432" y="250562"/>
                  <a:pt x="345070" y="251843"/>
                </a:cubicBezTo>
                <a:lnTo>
                  <a:pt x="410763" y="365618"/>
                </a:lnTo>
                <a:cubicBezTo>
                  <a:pt x="410822" y="365569"/>
                  <a:pt x="410883" y="365521"/>
                  <a:pt x="410942" y="365474"/>
                </a:cubicBezTo>
                <a:cubicBezTo>
                  <a:pt x="413383" y="363312"/>
                  <a:pt x="415690" y="361007"/>
                  <a:pt x="417851" y="358573"/>
                </a:cubicBezTo>
                <a:cubicBezTo>
                  <a:pt x="420013" y="356123"/>
                  <a:pt x="422025" y="353561"/>
                  <a:pt x="423878" y="350872"/>
                </a:cubicBezTo>
                <a:cubicBezTo>
                  <a:pt x="425604" y="348358"/>
                  <a:pt x="427187" y="345732"/>
                  <a:pt x="428617" y="343042"/>
                </a:cubicBezTo>
                <a:close/>
                <a:moveTo>
                  <a:pt x="428617" y="343026"/>
                </a:moveTo>
                <a:cubicBezTo>
                  <a:pt x="428723" y="342866"/>
                  <a:pt x="428829" y="342690"/>
                  <a:pt x="428933" y="342514"/>
                </a:cubicBezTo>
                <a:cubicBezTo>
                  <a:pt x="430447" y="339631"/>
                  <a:pt x="431786" y="336654"/>
                  <a:pt x="432940" y="333596"/>
                </a:cubicBezTo>
                <a:cubicBezTo>
                  <a:pt x="434098" y="330554"/>
                  <a:pt x="435070" y="327432"/>
                  <a:pt x="435849" y="324277"/>
                </a:cubicBezTo>
                <a:cubicBezTo>
                  <a:pt x="436629" y="321107"/>
                  <a:pt x="437217" y="317904"/>
                  <a:pt x="437609" y="314654"/>
                </a:cubicBezTo>
                <a:cubicBezTo>
                  <a:pt x="437939" y="311789"/>
                  <a:pt x="438113" y="308907"/>
                  <a:pt x="438133" y="306008"/>
                </a:cubicBezTo>
                <a:lnTo>
                  <a:pt x="397608" y="235816"/>
                </a:lnTo>
                <a:cubicBezTo>
                  <a:pt x="394153" y="233558"/>
                  <a:pt x="390532" y="231573"/>
                  <a:pt x="386774" y="229875"/>
                </a:cubicBezTo>
                <a:cubicBezTo>
                  <a:pt x="385315" y="229331"/>
                  <a:pt x="383842" y="228819"/>
                  <a:pt x="382355" y="228355"/>
                </a:cubicBezTo>
                <a:cubicBezTo>
                  <a:pt x="375414" y="225968"/>
                  <a:pt x="368180" y="224528"/>
                  <a:pt x="360852" y="224079"/>
                </a:cubicBezTo>
                <a:cubicBezTo>
                  <a:pt x="360842" y="224079"/>
                  <a:pt x="360832" y="224079"/>
                  <a:pt x="360823" y="224079"/>
                </a:cubicBezTo>
                <a:cubicBezTo>
                  <a:pt x="360767" y="224207"/>
                  <a:pt x="360711" y="224335"/>
                  <a:pt x="360653" y="224480"/>
                </a:cubicBezTo>
                <a:cubicBezTo>
                  <a:pt x="360620" y="224688"/>
                  <a:pt x="360584" y="224912"/>
                  <a:pt x="360549" y="225136"/>
                </a:cubicBezTo>
                <a:close/>
                <a:moveTo>
                  <a:pt x="360547" y="225136"/>
                </a:moveTo>
                <a:lnTo>
                  <a:pt x="360443" y="224960"/>
                </a:lnTo>
                <a:cubicBezTo>
                  <a:pt x="360219" y="225504"/>
                  <a:pt x="359989" y="226049"/>
                  <a:pt x="359752" y="226577"/>
                </a:cubicBezTo>
                <a:lnTo>
                  <a:pt x="359749" y="226577"/>
                </a:lnTo>
                <a:cubicBezTo>
                  <a:pt x="359840" y="226289"/>
                  <a:pt x="359928" y="226001"/>
                  <a:pt x="360016" y="225697"/>
                </a:cubicBezTo>
                <a:cubicBezTo>
                  <a:pt x="357878" y="231781"/>
                  <a:pt x="355024" y="237593"/>
                  <a:pt x="351508" y="243005"/>
                </a:cubicBezTo>
                <a:cubicBezTo>
                  <a:pt x="355225" y="237497"/>
                  <a:pt x="358252" y="231556"/>
                  <a:pt x="360519" y="225328"/>
                </a:cubicBezTo>
                <a:cubicBezTo>
                  <a:pt x="360528" y="225265"/>
                  <a:pt x="360538" y="225200"/>
                  <a:pt x="360547" y="225136"/>
                </a:cubicBezTo>
                <a:close/>
                <a:moveTo>
                  <a:pt x="360547" y="225136"/>
                </a:moveTo>
                <a:cubicBezTo>
                  <a:pt x="360584" y="224912"/>
                  <a:pt x="360618" y="224688"/>
                  <a:pt x="360652" y="224480"/>
                </a:cubicBezTo>
                <a:cubicBezTo>
                  <a:pt x="360583" y="224640"/>
                  <a:pt x="360514" y="224800"/>
                  <a:pt x="360443" y="224960"/>
                </a:cubicBezTo>
                <a:close/>
                <a:moveTo>
                  <a:pt x="360443" y="224960"/>
                </a:moveTo>
                <a:lnTo>
                  <a:pt x="360408" y="224896"/>
                </a:lnTo>
                <a:cubicBezTo>
                  <a:pt x="360278" y="225168"/>
                  <a:pt x="360147" y="225424"/>
                  <a:pt x="360014" y="225697"/>
                </a:cubicBezTo>
                <a:cubicBezTo>
                  <a:pt x="359926" y="226001"/>
                  <a:pt x="359837" y="226289"/>
                  <a:pt x="359747" y="226577"/>
                </a:cubicBezTo>
                <a:lnTo>
                  <a:pt x="359749" y="226577"/>
                </a:lnTo>
                <a:cubicBezTo>
                  <a:pt x="359986" y="226033"/>
                  <a:pt x="360218" y="225504"/>
                  <a:pt x="360442" y="224960"/>
                </a:cubicBezTo>
                <a:close/>
                <a:moveTo>
                  <a:pt x="360443" y="224960"/>
                </a:moveTo>
                <a:cubicBezTo>
                  <a:pt x="360514" y="224800"/>
                  <a:pt x="360583" y="224640"/>
                  <a:pt x="360652" y="224480"/>
                </a:cubicBezTo>
                <a:cubicBezTo>
                  <a:pt x="360658" y="224448"/>
                  <a:pt x="360664" y="224416"/>
                  <a:pt x="360669" y="224383"/>
                </a:cubicBezTo>
                <a:cubicBezTo>
                  <a:pt x="360586" y="224560"/>
                  <a:pt x="360499" y="224720"/>
                  <a:pt x="360415" y="224896"/>
                </a:cubicBezTo>
                <a:close/>
                <a:moveTo>
                  <a:pt x="360408" y="224896"/>
                </a:moveTo>
                <a:lnTo>
                  <a:pt x="360307" y="224720"/>
                </a:lnTo>
                <a:cubicBezTo>
                  <a:pt x="360211" y="225040"/>
                  <a:pt x="360114" y="225376"/>
                  <a:pt x="360013" y="225697"/>
                </a:cubicBezTo>
                <a:cubicBezTo>
                  <a:pt x="360147" y="225424"/>
                  <a:pt x="360278" y="225168"/>
                  <a:pt x="360408" y="224896"/>
                </a:cubicBezTo>
                <a:close/>
                <a:moveTo>
                  <a:pt x="360408" y="224896"/>
                </a:moveTo>
                <a:cubicBezTo>
                  <a:pt x="360495" y="224720"/>
                  <a:pt x="360579" y="224544"/>
                  <a:pt x="360664" y="224368"/>
                </a:cubicBezTo>
                <a:cubicBezTo>
                  <a:pt x="360762" y="223791"/>
                  <a:pt x="360853" y="223215"/>
                  <a:pt x="360938" y="222639"/>
                </a:cubicBezTo>
                <a:cubicBezTo>
                  <a:pt x="360736" y="223343"/>
                  <a:pt x="360527" y="224032"/>
                  <a:pt x="360307" y="224720"/>
                </a:cubicBezTo>
                <a:close/>
                <a:moveTo>
                  <a:pt x="360307" y="224720"/>
                </a:moveTo>
                <a:lnTo>
                  <a:pt x="301100" y="122169"/>
                </a:lnTo>
                <a:cubicBezTo>
                  <a:pt x="295373" y="120599"/>
                  <a:pt x="289490" y="119671"/>
                  <a:pt x="283558" y="119383"/>
                </a:cubicBezTo>
                <a:cubicBezTo>
                  <a:pt x="278937" y="119719"/>
                  <a:pt x="274353" y="120439"/>
                  <a:pt x="269856" y="121560"/>
                </a:cubicBezTo>
                <a:lnTo>
                  <a:pt x="344980" y="251683"/>
                </a:lnTo>
                <a:cubicBezTo>
                  <a:pt x="346496" y="250242"/>
                  <a:pt x="347956" y="248753"/>
                  <a:pt x="349357" y="247216"/>
                </a:cubicBezTo>
                <a:cubicBezTo>
                  <a:pt x="350115" y="245823"/>
                  <a:pt x="350830" y="244414"/>
                  <a:pt x="351506" y="242989"/>
                </a:cubicBezTo>
                <a:cubicBezTo>
                  <a:pt x="355020" y="237593"/>
                  <a:pt x="357877" y="231781"/>
                  <a:pt x="360014" y="225697"/>
                </a:cubicBezTo>
                <a:cubicBezTo>
                  <a:pt x="360114" y="225376"/>
                  <a:pt x="360211" y="225040"/>
                  <a:pt x="360307" y="224720"/>
                </a:cubicBezTo>
                <a:close/>
                <a:moveTo>
                  <a:pt x="360307" y="224720"/>
                </a:moveTo>
                <a:cubicBezTo>
                  <a:pt x="360527" y="224032"/>
                  <a:pt x="360738" y="223343"/>
                  <a:pt x="360938" y="222639"/>
                </a:cubicBezTo>
                <a:cubicBezTo>
                  <a:pt x="363157" y="215402"/>
                  <a:pt x="364349" y="207876"/>
                  <a:pt x="364477" y="200303"/>
                </a:cubicBezTo>
                <a:cubicBezTo>
                  <a:pt x="364349" y="192730"/>
                  <a:pt x="363159" y="185220"/>
                  <a:pt x="360941" y="177984"/>
                </a:cubicBezTo>
                <a:cubicBezTo>
                  <a:pt x="360524" y="176447"/>
                  <a:pt x="360062" y="174925"/>
                  <a:pt x="359556" y="173420"/>
                </a:cubicBezTo>
                <a:cubicBezTo>
                  <a:pt x="357131" y="166440"/>
                  <a:pt x="353762" y="159827"/>
                  <a:pt x="349545" y="153775"/>
                </a:cubicBezTo>
                <a:cubicBezTo>
                  <a:pt x="349090" y="153198"/>
                  <a:pt x="348629" y="152638"/>
                  <a:pt x="348160" y="152077"/>
                </a:cubicBezTo>
                <a:cubicBezTo>
                  <a:pt x="348171" y="152062"/>
                  <a:pt x="348184" y="152045"/>
                  <a:pt x="348195" y="152029"/>
                </a:cubicBezTo>
                <a:cubicBezTo>
                  <a:pt x="348125" y="151917"/>
                  <a:pt x="348054" y="151806"/>
                  <a:pt x="347984" y="151693"/>
                </a:cubicBezTo>
                <a:cubicBezTo>
                  <a:pt x="343468" y="145721"/>
                  <a:pt x="338143" y="140389"/>
                  <a:pt x="332163" y="135875"/>
                </a:cubicBezTo>
                <a:cubicBezTo>
                  <a:pt x="330757" y="134930"/>
                  <a:pt x="329323" y="134032"/>
                  <a:pt x="327859" y="133169"/>
                </a:cubicBezTo>
                <a:cubicBezTo>
                  <a:pt x="322835" y="129870"/>
                  <a:pt x="317455" y="127117"/>
                  <a:pt x="311822" y="125003"/>
                </a:cubicBezTo>
                <a:cubicBezTo>
                  <a:pt x="309858" y="124234"/>
                  <a:pt x="307864" y="123530"/>
                  <a:pt x="305845" y="122906"/>
                </a:cubicBezTo>
                <a:cubicBezTo>
                  <a:pt x="304272" y="122617"/>
                  <a:pt x="302690" y="122361"/>
                  <a:pt x="301100" y="122153"/>
                </a:cubicBezTo>
                <a:close/>
                <a:moveTo>
                  <a:pt x="301100" y="122169"/>
                </a:moveTo>
                <a:lnTo>
                  <a:pt x="300603" y="121320"/>
                </a:lnTo>
                <a:cubicBezTo>
                  <a:pt x="295006" y="120072"/>
                  <a:pt x="289293" y="119431"/>
                  <a:pt x="283558" y="119383"/>
                </a:cubicBezTo>
                <a:cubicBezTo>
                  <a:pt x="289490" y="119671"/>
                  <a:pt x="295373" y="120599"/>
                  <a:pt x="301100" y="122169"/>
                </a:cubicBezTo>
                <a:close/>
                <a:moveTo>
                  <a:pt x="301100" y="122169"/>
                </a:moveTo>
                <a:cubicBezTo>
                  <a:pt x="302690" y="122377"/>
                  <a:pt x="304272" y="122617"/>
                  <a:pt x="305845" y="122921"/>
                </a:cubicBezTo>
                <a:cubicBezTo>
                  <a:pt x="304433" y="122377"/>
                  <a:pt x="303005" y="121880"/>
                  <a:pt x="301564" y="121416"/>
                </a:cubicBezTo>
                <a:cubicBezTo>
                  <a:pt x="301244" y="121384"/>
                  <a:pt x="300924" y="121352"/>
                  <a:pt x="300603" y="121304"/>
                </a:cubicBezTo>
                <a:close/>
                <a:moveTo>
                  <a:pt x="300603" y="121320"/>
                </a:moveTo>
                <a:lnTo>
                  <a:pt x="255857" y="43811"/>
                </a:lnTo>
                <a:cubicBezTo>
                  <a:pt x="251320" y="47461"/>
                  <a:pt x="247190" y="51591"/>
                  <a:pt x="243540" y="56123"/>
                </a:cubicBezTo>
                <a:cubicBezTo>
                  <a:pt x="241330" y="59149"/>
                  <a:pt x="239335" y="62335"/>
                  <a:pt x="237566" y="65633"/>
                </a:cubicBezTo>
                <a:lnTo>
                  <a:pt x="269518" y="120968"/>
                </a:lnTo>
                <a:cubicBezTo>
                  <a:pt x="274143" y="120039"/>
                  <a:pt x="278841" y="119511"/>
                  <a:pt x="283558" y="119383"/>
                </a:cubicBezTo>
                <a:cubicBezTo>
                  <a:pt x="289293" y="119431"/>
                  <a:pt x="295006" y="120072"/>
                  <a:pt x="300603" y="121320"/>
                </a:cubicBezTo>
                <a:close/>
                <a:moveTo>
                  <a:pt x="283558" y="119383"/>
                </a:moveTo>
                <a:cubicBezTo>
                  <a:pt x="278841" y="119511"/>
                  <a:pt x="274143" y="120039"/>
                  <a:pt x="269518" y="120968"/>
                </a:cubicBezTo>
                <a:lnTo>
                  <a:pt x="269856" y="121560"/>
                </a:lnTo>
                <a:cubicBezTo>
                  <a:pt x="274353" y="120439"/>
                  <a:pt x="278937" y="119719"/>
                  <a:pt x="283558" y="119383"/>
                </a:cubicBezTo>
                <a:close/>
                <a:moveTo>
                  <a:pt x="305845" y="122921"/>
                </a:moveTo>
                <a:cubicBezTo>
                  <a:pt x="307864" y="123530"/>
                  <a:pt x="309858" y="124234"/>
                  <a:pt x="311822" y="125003"/>
                </a:cubicBezTo>
                <a:cubicBezTo>
                  <a:pt x="310748" y="124426"/>
                  <a:pt x="309661" y="123882"/>
                  <a:pt x="308563" y="123353"/>
                </a:cubicBezTo>
                <a:cubicBezTo>
                  <a:pt x="307659" y="123194"/>
                  <a:pt x="306753" y="123049"/>
                  <a:pt x="305845" y="122921"/>
                </a:cubicBezTo>
                <a:close/>
                <a:moveTo>
                  <a:pt x="311822" y="125003"/>
                </a:moveTo>
                <a:cubicBezTo>
                  <a:pt x="317455" y="127132"/>
                  <a:pt x="322835" y="129870"/>
                  <a:pt x="327861" y="133184"/>
                </a:cubicBezTo>
                <a:cubicBezTo>
                  <a:pt x="324927" y="131055"/>
                  <a:pt x="321857" y="129118"/>
                  <a:pt x="318666" y="127404"/>
                </a:cubicBezTo>
                <a:cubicBezTo>
                  <a:pt x="316421" y="126508"/>
                  <a:pt x="314138" y="125707"/>
                  <a:pt x="311822" y="125003"/>
                </a:cubicBezTo>
                <a:close/>
                <a:moveTo>
                  <a:pt x="327861" y="133184"/>
                </a:moveTo>
                <a:cubicBezTo>
                  <a:pt x="329323" y="134032"/>
                  <a:pt x="330757" y="134945"/>
                  <a:pt x="332163" y="135890"/>
                </a:cubicBezTo>
                <a:cubicBezTo>
                  <a:pt x="331819" y="135538"/>
                  <a:pt x="331471" y="135186"/>
                  <a:pt x="331121" y="134849"/>
                </a:cubicBezTo>
                <a:cubicBezTo>
                  <a:pt x="330046" y="134257"/>
                  <a:pt x="328959" y="133713"/>
                  <a:pt x="327861" y="133184"/>
                </a:cubicBezTo>
                <a:close/>
                <a:moveTo>
                  <a:pt x="332163" y="135890"/>
                </a:moveTo>
                <a:cubicBezTo>
                  <a:pt x="338145" y="140405"/>
                  <a:pt x="343468" y="145721"/>
                  <a:pt x="347985" y="151709"/>
                </a:cubicBezTo>
                <a:cubicBezTo>
                  <a:pt x="347606" y="151084"/>
                  <a:pt x="347218" y="150477"/>
                  <a:pt x="346823" y="149852"/>
                </a:cubicBezTo>
                <a:cubicBezTo>
                  <a:pt x="343044" y="145129"/>
                  <a:pt x="338747" y="140821"/>
                  <a:pt x="334009" y="137043"/>
                </a:cubicBezTo>
                <a:cubicBezTo>
                  <a:pt x="333399" y="136643"/>
                  <a:pt x="332784" y="136259"/>
                  <a:pt x="332163" y="135890"/>
                </a:cubicBezTo>
                <a:close/>
                <a:moveTo>
                  <a:pt x="347985" y="151709"/>
                </a:moveTo>
                <a:cubicBezTo>
                  <a:pt x="348056" y="151821"/>
                  <a:pt x="348126" y="151934"/>
                  <a:pt x="348195" y="152045"/>
                </a:cubicBezTo>
                <a:cubicBezTo>
                  <a:pt x="348214" y="152029"/>
                  <a:pt x="348233" y="151997"/>
                  <a:pt x="348253" y="151981"/>
                </a:cubicBezTo>
                <a:cubicBezTo>
                  <a:pt x="348164" y="151886"/>
                  <a:pt x="348075" y="151806"/>
                  <a:pt x="347985" y="151709"/>
                </a:cubicBezTo>
                <a:close/>
                <a:moveTo>
                  <a:pt x="348253" y="151981"/>
                </a:moveTo>
                <a:cubicBezTo>
                  <a:pt x="348233" y="151997"/>
                  <a:pt x="348214" y="152014"/>
                  <a:pt x="348195" y="152045"/>
                </a:cubicBezTo>
                <a:cubicBezTo>
                  <a:pt x="348182" y="152062"/>
                  <a:pt x="348171" y="152077"/>
                  <a:pt x="348160" y="152094"/>
                </a:cubicBezTo>
                <a:cubicBezTo>
                  <a:pt x="348629" y="152638"/>
                  <a:pt x="349090" y="153198"/>
                  <a:pt x="349543" y="153775"/>
                </a:cubicBezTo>
                <a:cubicBezTo>
                  <a:pt x="349372" y="153422"/>
                  <a:pt x="349197" y="153086"/>
                  <a:pt x="349021" y="152750"/>
                </a:cubicBezTo>
                <a:cubicBezTo>
                  <a:pt x="348767" y="152494"/>
                  <a:pt x="348510" y="152237"/>
                  <a:pt x="348251" y="151981"/>
                </a:cubicBezTo>
                <a:close/>
                <a:moveTo>
                  <a:pt x="349545" y="153775"/>
                </a:moveTo>
                <a:cubicBezTo>
                  <a:pt x="353762" y="159827"/>
                  <a:pt x="357131" y="166440"/>
                  <a:pt x="359556" y="173420"/>
                </a:cubicBezTo>
                <a:cubicBezTo>
                  <a:pt x="359180" y="172043"/>
                  <a:pt x="358767" y="170682"/>
                  <a:pt x="358320" y="169337"/>
                </a:cubicBezTo>
                <a:cubicBezTo>
                  <a:pt x="356292" y="164454"/>
                  <a:pt x="353788" y="159763"/>
                  <a:pt x="350843" y="155360"/>
                </a:cubicBezTo>
                <a:cubicBezTo>
                  <a:pt x="350417" y="154815"/>
                  <a:pt x="349983" y="154287"/>
                  <a:pt x="349545" y="153775"/>
                </a:cubicBezTo>
                <a:close/>
                <a:moveTo>
                  <a:pt x="359556" y="173420"/>
                </a:moveTo>
                <a:cubicBezTo>
                  <a:pt x="360062" y="174925"/>
                  <a:pt x="360524" y="176447"/>
                  <a:pt x="360941" y="177984"/>
                </a:cubicBezTo>
                <a:cubicBezTo>
                  <a:pt x="360813" y="177087"/>
                  <a:pt x="360672" y="176191"/>
                  <a:pt x="360515" y="175294"/>
                </a:cubicBezTo>
                <a:cubicBezTo>
                  <a:pt x="360203" y="174669"/>
                  <a:pt x="359885" y="174045"/>
                  <a:pt x="359556" y="173420"/>
                </a:cubicBezTo>
                <a:close/>
                <a:moveTo>
                  <a:pt x="360941" y="177984"/>
                </a:moveTo>
                <a:cubicBezTo>
                  <a:pt x="363159" y="185220"/>
                  <a:pt x="364349" y="192730"/>
                  <a:pt x="364477" y="200303"/>
                </a:cubicBezTo>
                <a:cubicBezTo>
                  <a:pt x="364349" y="207876"/>
                  <a:pt x="363157" y="215402"/>
                  <a:pt x="360938" y="222639"/>
                </a:cubicBezTo>
                <a:cubicBezTo>
                  <a:pt x="361692" y="220493"/>
                  <a:pt x="362355" y="218299"/>
                  <a:pt x="362925" y="216089"/>
                </a:cubicBezTo>
                <a:cubicBezTo>
                  <a:pt x="362988" y="215786"/>
                  <a:pt x="363047" y="215482"/>
                  <a:pt x="363105" y="215178"/>
                </a:cubicBezTo>
                <a:cubicBezTo>
                  <a:pt x="363162" y="214873"/>
                  <a:pt x="363217" y="214569"/>
                  <a:pt x="363271" y="214265"/>
                </a:cubicBezTo>
                <a:cubicBezTo>
                  <a:pt x="363324" y="213960"/>
                  <a:pt x="363375" y="213641"/>
                  <a:pt x="363426" y="213336"/>
                </a:cubicBezTo>
                <a:cubicBezTo>
                  <a:pt x="363476" y="213032"/>
                  <a:pt x="363524" y="212728"/>
                  <a:pt x="363572" y="212424"/>
                </a:cubicBezTo>
                <a:cubicBezTo>
                  <a:pt x="363617" y="212103"/>
                  <a:pt x="363662" y="211799"/>
                  <a:pt x="363705" y="211494"/>
                </a:cubicBezTo>
                <a:cubicBezTo>
                  <a:pt x="363748" y="211191"/>
                  <a:pt x="363790" y="210870"/>
                  <a:pt x="363830" y="210566"/>
                </a:cubicBezTo>
                <a:cubicBezTo>
                  <a:pt x="363868" y="210262"/>
                  <a:pt x="363905" y="209942"/>
                  <a:pt x="363942" y="209638"/>
                </a:cubicBezTo>
                <a:cubicBezTo>
                  <a:pt x="363977" y="209333"/>
                  <a:pt x="364012" y="209013"/>
                  <a:pt x="364046" y="208708"/>
                </a:cubicBezTo>
                <a:cubicBezTo>
                  <a:pt x="364076" y="208404"/>
                  <a:pt x="364107" y="208084"/>
                  <a:pt x="364136" y="207780"/>
                </a:cubicBezTo>
                <a:cubicBezTo>
                  <a:pt x="364164" y="207459"/>
                  <a:pt x="364192" y="207156"/>
                  <a:pt x="364219" y="206852"/>
                </a:cubicBezTo>
                <a:cubicBezTo>
                  <a:pt x="364243" y="206531"/>
                  <a:pt x="364265" y="206227"/>
                  <a:pt x="364288" y="205907"/>
                </a:cubicBezTo>
                <a:cubicBezTo>
                  <a:pt x="364308" y="205603"/>
                  <a:pt x="364329" y="205299"/>
                  <a:pt x="364347" y="204978"/>
                </a:cubicBezTo>
                <a:cubicBezTo>
                  <a:pt x="364363" y="204674"/>
                  <a:pt x="364379" y="204354"/>
                  <a:pt x="364393" y="204050"/>
                </a:cubicBezTo>
                <a:cubicBezTo>
                  <a:pt x="364408" y="203729"/>
                  <a:pt x="364421" y="203425"/>
                  <a:pt x="364433" y="203121"/>
                </a:cubicBezTo>
                <a:cubicBezTo>
                  <a:pt x="364445" y="202801"/>
                  <a:pt x="364454" y="202496"/>
                  <a:pt x="364462" y="202176"/>
                </a:cubicBezTo>
                <a:cubicBezTo>
                  <a:pt x="364470" y="201872"/>
                  <a:pt x="364475" y="201552"/>
                  <a:pt x="364480" y="201248"/>
                </a:cubicBezTo>
                <a:cubicBezTo>
                  <a:pt x="364481" y="200928"/>
                  <a:pt x="364483" y="200624"/>
                  <a:pt x="364483" y="200303"/>
                </a:cubicBezTo>
                <a:cubicBezTo>
                  <a:pt x="364483" y="199999"/>
                  <a:pt x="364481" y="199679"/>
                  <a:pt x="364480" y="199375"/>
                </a:cubicBezTo>
                <a:cubicBezTo>
                  <a:pt x="364475" y="199054"/>
                  <a:pt x="364470" y="198750"/>
                  <a:pt x="364462" y="198445"/>
                </a:cubicBezTo>
                <a:cubicBezTo>
                  <a:pt x="364454" y="198126"/>
                  <a:pt x="364445" y="197821"/>
                  <a:pt x="364433" y="197501"/>
                </a:cubicBezTo>
                <a:cubicBezTo>
                  <a:pt x="364421" y="197196"/>
                  <a:pt x="364408" y="196877"/>
                  <a:pt x="364393" y="196572"/>
                </a:cubicBezTo>
                <a:cubicBezTo>
                  <a:pt x="364379" y="196268"/>
                  <a:pt x="364363" y="195948"/>
                  <a:pt x="364347" y="195644"/>
                </a:cubicBezTo>
                <a:cubicBezTo>
                  <a:pt x="364329" y="195323"/>
                  <a:pt x="364308" y="195019"/>
                  <a:pt x="364288" y="194699"/>
                </a:cubicBezTo>
                <a:cubicBezTo>
                  <a:pt x="364267" y="194395"/>
                  <a:pt x="364243" y="194091"/>
                  <a:pt x="364219" y="193770"/>
                </a:cubicBezTo>
                <a:cubicBezTo>
                  <a:pt x="364192" y="193466"/>
                  <a:pt x="364164" y="193146"/>
                  <a:pt x="364136" y="192842"/>
                </a:cubicBezTo>
                <a:cubicBezTo>
                  <a:pt x="364107" y="192538"/>
                  <a:pt x="364076" y="192217"/>
                  <a:pt x="364046" y="191914"/>
                </a:cubicBezTo>
                <a:cubicBezTo>
                  <a:pt x="364012" y="191593"/>
                  <a:pt x="363977" y="191289"/>
                  <a:pt x="363942" y="190984"/>
                </a:cubicBezTo>
                <a:cubicBezTo>
                  <a:pt x="363905" y="190680"/>
                  <a:pt x="363868" y="190360"/>
                  <a:pt x="363830" y="190056"/>
                </a:cubicBezTo>
                <a:cubicBezTo>
                  <a:pt x="363790" y="189752"/>
                  <a:pt x="363748" y="189431"/>
                  <a:pt x="363705" y="189127"/>
                </a:cubicBezTo>
                <a:cubicBezTo>
                  <a:pt x="363662" y="188823"/>
                  <a:pt x="363617" y="188503"/>
                  <a:pt x="363572" y="188199"/>
                </a:cubicBezTo>
                <a:cubicBezTo>
                  <a:pt x="363524" y="187894"/>
                  <a:pt x="363476" y="187590"/>
                  <a:pt x="363426" y="187286"/>
                </a:cubicBezTo>
                <a:cubicBezTo>
                  <a:pt x="363375" y="186966"/>
                  <a:pt x="363324" y="186662"/>
                  <a:pt x="363271" y="186357"/>
                </a:cubicBezTo>
                <a:cubicBezTo>
                  <a:pt x="363217" y="186053"/>
                  <a:pt x="363162" y="185749"/>
                  <a:pt x="363105" y="185444"/>
                </a:cubicBezTo>
                <a:cubicBezTo>
                  <a:pt x="363047" y="185140"/>
                  <a:pt x="362988" y="184836"/>
                  <a:pt x="362925" y="184516"/>
                </a:cubicBezTo>
                <a:cubicBezTo>
                  <a:pt x="362357" y="182306"/>
                  <a:pt x="361694" y="180129"/>
                  <a:pt x="360941" y="177984"/>
                </a:cubicBezTo>
                <a:close/>
                <a:moveTo>
                  <a:pt x="397058" y="234871"/>
                </a:moveTo>
                <a:lnTo>
                  <a:pt x="397605" y="235816"/>
                </a:lnTo>
                <a:cubicBezTo>
                  <a:pt x="400337" y="237113"/>
                  <a:pt x="402993" y="238570"/>
                  <a:pt x="405561" y="240171"/>
                </a:cubicBezTo>
                <a:cubicBezTo>
                  <a:pt x="405065" y="239739"/>
                  <a:pt x="404564" y="239306"/>
                  <a:pt x="404058" y="238874"/>
                </a:cubicBezTo>
                <a:cubicBezTo>
                  <a:pt x="401792" y="237432"/>
                  <a:pt x="399456" y="236088"/>
                  <a:pt x="397059" y="234871"/>
                </a:cubicBezTo>
                <a:close/>
                <a:moveTo>
                  <a:pt x="397058" y="234871"/>
                </a:moveTo>
                <a:cubicBezTo>
                  <a:pt x="394989" y="233558"/>
                  <a:pt x="392861" y="232325"/>
                  <a:pt x="390680" y="231204"/>
                </a:cubicBezTo>
                <a:cubicBezTo>
                  <a:pt x="389390" y="230724"/>
                  <a:pt x="388085" y="230276"/>
                  <a:pt x="386771" y="229875"/>
                </a:cubicBezTo>
                <a:cubicBezTo>
                  <a:pt x="390528" y="231573"/>
                  <a:pt x="394150" y="233558"/>
                  <a:pt x="397605" y="235816"/>
                </a:cubicBezTo>
                <a:close/>
                <a:moveTo>
                  <a:pt x="397605" y="235816"/>
                </a:moveTo>
                <a:lnTo>
                  <a:pt x="438129" y="306008"/>
                </a:lnTo>
                <a:cubicBezTo>
                  <a:pt x="438155" y="305640"/>
                  <a:pt x="438179" y="305272"/>
                  <a:pt x="438198" y="304904"/>
                </a:cubicBezTo>
                <a:cubicBezTo>
                  <a:pt x="438141" y="297058"/>
                  <a:pt x="436938" y="289245"/>
                  <a:pt x="434633" y="281751"/>
                </a:cubicBezTo>
                <a:cubicBezTo>
                  <a:pt x="434573" y="281768"/>
                  <a:pt x="434513" y="281784"/>
                  <a:pt x="434452" y="281799"/>
                </a:cubicBezTo>
                <a:cubicBezTo>
                  <a:pt x="434173" y="280775"/>
                  <a:pt x="433874" y="279767"/>
                  <a:pt x="433555" y="278741"/>
                </a:cubicBezTo>
                <a:cubicBezTo>
                  <a:pt x="431257" y="271937"/>
                  <a:pt x="428060" y="265452"/>
                  <a:pt x="424051" y="259480"/>
                </a:cubicBezTo>
                <a:cubicBezTo>
                  <a:pt x="423350" y="258552"/>
                  <a:pt x="422626" y="257639"/>
                  <a:pt x="421885" y="256742"/>
                </a:cubicBezTo>
                <a:cubicBezTo>
                  <a:pt x="417931" y="251442"/>
                  <a:pt x="413344" y="246656"/>
                  <a:pt x="408224" y="242460"/>
                </a:cubicBezTo>
                <a:cubicBezTo>
                  <a:pt x="407353" y="241691"/>
                  <a:pt x="406466" y="240923"/>
                  <a:pt x="405561" y="240171"/>
                </a:cubicBezTo>
                <a:cubicBezTo>
                  <a:pt x="402993" y="238570"/>
                  <a:pt x="400338" y="237113"/>
                  <a:pt x="397607" y="235799"/>
                </a:cubicBezTo>
                <a:close/>
                <a:moveTo>
                  <a:pt x="405561" y="240171"/>
                </a:moveTo>
                <a:cubicBezTo>
                  <a:pt x="406464" y="240923"/>
                  <a:pt x="407353" y="241691"/>
                  <a:pt x="408224" y="242476"/>
                </a:cubicBezTo>
                <a:cubicBezTo>
                  <a:pt x="407670" y="241884"/>
                  <a:pt x="407109" y="241292"/>
                  <a:pt x="406538" y="240715"/>
                </a:cubicBezTo>
                <a:cubicBezTo>
                  <a:pt x="406213" y="240539"/>
                  <a:pt x="405888" y="240347"/>
                  <a:pt x="405561" y="240171"/>
                </a:cubicBezTo>
                <a:close/>
                <a:moveTo>
                  <a:pt x="408224" y="242476"/>
                </a:moveTo>
                <a:cubicBezTo>
                  <a:pt x="413343" y="246656"/>
                  <a:pt x="417930" y="251442"/>
                  <a:pt x="421885" y="256742"/>
                </a:cubicBezTo>
                <a:cubicBezTo>
                  <a:pt x="419995" y="254020"/>
                  <a:pt x="417943" y="251427"/>
                  <a:pt x="415736" y="248961"/>
                </a:cubicBezTo>
                <a:cubicBezTo>
                  <a:pt x="413367" y="246639"/>
                  <a:pt x="410858" y="244477"/>
                  <a:pt x="408224" y="242476"/>
                </a:cubicBezTo>
                <a:close/>
                <a:moveTo>
                  <a:pt x="421885" y="256742"/>
                </a:moveTo>
                <a:cubicBezTo>
                  <a:pt x="422626" y="257639"/>
                  <a:pt x="423348" y="258567"/>
                  <a:pt x="424051" y="259496"/>
                </a:cubicBezTo>
                <a:cubicBezTo>
                  <a:pt x="423889" y="259159"/>
                  <a:pt x="423726" y="258823"/>
                  <a:pt x="423559" y="258504"/>
                </a:cubicBezTo>
                <a:cubicBezTo>
                  <a:pt x="423010" y="257911"/>
                  <a:pt x="422451" y="257318"/>
                  <a:pt x="421883" y="256742"/>
                </a:cubicBezTo>
                <a:close/>
                <a:moveTo>
                  <a:pt x="424051" y="259496"/>
                </a:moveTo>
                <a:cubicBezTo>
                  <a:pt x="428060" y="265469"/>
                  <a:pt x="431256" y="271937"/>
                  <a:pt x="433553" y="278757"/>
                </a:cubicBezTo>
                <a:cubicBezTo>
                  <a:pt x="433196" y="277412"/>
                  <a:pt x="432804" y="276083"/>
                  <a:pt x="432377" y="274754"/>
                </a:cubicBezTo>
                <a:cubicBezTo>
                  <a:pt x="430455" y="269983"/>
                  <a:pt x="428082" y="265388"/>
                  <a:pt x="425290" y="261065"/>
                </a:cubicBezTo>
                <a:cubicBezTo>
                  <a:pt x="424883" y="260536"/>
                  <a:pt x="424470" y="260009"/>
                  <a:pt x="424051" y="259496"/>
                </a:cubicBezTo>
                <a:close/>
                <a:moveTo>
                  <a:pt x="433553" y="278757"/>
                </a:moveTo>
                <a:cubicBezTo>
                  <a:pt x="433872" y="279767"/>
                  <a:pt x="434171" y="280775"/>
                  <a:pt x="434452" y="281799"/>
                </a:cubicBezTo>
                <a:cubicBezTo>
                  <a:pt x="434511" y="281784"/>
                  <a:pt x="434572" y="281768"/>
                  <a:pt x="434633" y="281751"/>
                </a:cubicBezTo>
                <a:cubicBezTo>
                  <a:pt x="434575" y="281367"/>
                  <a:pt x="434514" y="280967"/>
                  <a:pt x="434452" y="280583"/>
                </a:cubicBezTo>
                <a:cubicBezTo>
                  <a:pt x="434160" y="279975"/>
                  <a:pt x="433861" y="279366"/>
                  <a:pt x="433553" y="278757"/>
                </a:cubicBezTo>
                <a:close/>
                <a:moveTo>
                  <a:pt x="386771" y="229875"/>
                </a:moveTo>
                <a:cubicBezTo>
                  <a:pt x="386170" y="229524"/>
                  <a:pt x="385565" y="229203"/>
                  <a:pt x="384955" y="228867"/>
                </a:cubicBezTo>
                <a:cubicBezTo>
                  <a:pt x="384090" y="228691"/>
                  <a:pt x="383222" y="228514"/>
                  <a:pt x="382351" y="228355"/>
                </a:cubicBezTo>
                <a:cubicBezTo>
                  <a:pt x="383839" y="228819"/>
                  <a:pt x="385312" y="229315"/>
                  <a:pt x="386771" y="229875"/>
                </a:cubicBezTo>
                <a:close/>
                <a:moveTo>
                  <a:pt x="382351" y="228355"/>
                </a:moveTo>
                <a:cubicBezTo>
                  <a:pt x="380296" y="227554"/>
                  <a:pt x="378206" y="226833"/>
                  <a:pt x="376091" y="226209"/>
                </a:cubicBezTo>
                <a:cubicBezTo>
                  <a:pt x="371089" y="225008"/>
                  <a:pt x="365985" y="224303"/>
                  <a:pt x="360848" y="224079"/>
                </a:cubicBezTo>
                <a:cubicBezTo>
                  <a:pt x="368177" y="224511"/>
                  <a:pt x="375411" y="225953"/>
                  <a:pt x="382351" y="228355"/>
                </a:cubicBezTo>
                <a:close/>
                <a:moveTo>
                  <a:pt x="360848" y="224079"/>
                </a:moveTo>
                <a:cubicBezTo>
                  <a:pt x="360837" y="224079"/>
                  <a:pt x="360826" y="224064"/>
                  <a:pt x="360813" y="224064"/>
                </a:cubicBezTo>
                <a:cubicBezTo>
                  <a:pt x="360764" y="224175"/>
                  <a:pt x="360714" y="224272"/>
                  <a:pt x="360664" y="224368"/>
                </a:cubicBezTo>
                <a:cubicBezTo>
                  <a:pt x="360660" y="224400"/>
                  <a:pt x="360653" y="224432"/>
                  <a:pt x="360647" y="224463"/>
                </a:cubicBezTo>
                <a:cubicBezTo>
                  <a:pt x="360704" y="224335"/>
                  <a:pt x="360760" y="224207"/>
                  <a:pt x="360816" y="224064"/>
                </a:cubicBezTo>
                <a:cubicBezTo>
                  <a:pt x="360826" y="224064"/>
                  <a:pt x="360836" y="224079"/>
                  <a:pt x="360845" y="224079"/>
                </a:cubicBezTo>
                <a:close/>
                <a:moveTo>
                  <a:pt x="351506" y="242989"/>
                </a:moveTo>
                <a:cubicBezTo>
                  <a:pt x="350830" y="244414"/>
                  <a:pt x="350115" y="245823"/>
                  <a:pt x="349357" y="247216"/>
                </a:cubicBezTo>
                <a:cubicBezTo>
                  <a:pt x="349409" y="247151"/>
                  <a:pt x="349458" y="247103"/>
                  <a:pt x="349509" y="247055"/>
                </a:cubicBezTo>
                <a:cubicBezTo>
                  <a:pt x="350212" y="245711"/>
                  <a:pt x="350878" y="244366"/>
                  <a:pt x="351506" y="242989"/>
                </a:cubicBezTo>
                <a:close/>
                <a:moveTo>
                  <a:pt x="349357" y="247216"/>
                </a:moveTo>
                <a:cubicBezTo>
                  <a:pt x="347956" y="248753"/>
                  <a:pt x="346496" y="250242"/>
                  <a:pt x="344980" y="251683"/>
                </a:cubicBezTo>
                <a:lnTo>
                  <a:pt x="345066" y="251827"/>
                </a:lnTo>
                <a:cubicBezTo>
                  <a:pt x="346430" y="250546"/>
                  <a:pt x="347750" y="249233"/>
                  <a:pt x="349021" y="247872"/>
                </a:cubicBezTo>
                <a:cubicBezTo>
                  <a:pt x="349135" y="247648"/>
                  <a:pt x="349247" y="247424"/>
                  <a:pt x="349357" y="247216"/>
                </a:cubicBezTo>
                <a:close/>
                <a:moveTo>
                  <a:pt x="345066" y="251827"/>
                </a:moveTo>
                <a:cubicBezTo>
                  <a:pt x="341774" y="255813"/>
                  <a:pt x="338106" y="259480"/>
                  <a:pt x="334113" y="262778"/>
                </a:cubicBezTo>
                <a:cubicBezTo>
                  <a:pt x="333292" y="263659"/>
                  <a:pt x="332450" y="264524"/>
                  <a:pt x="331590" y="265356"/>
                </a:cubicBezTo>
                <a:cubicBezTo>
                  <a:pt x="331553" y="265372"/>
                  <a:pt x="331516" y="265404"/>
                  <a:pt x="331479" y="265421"/>
                </a:cubicBezTo>
                <a:cubicBezTo>
                  <a:pt x="331359" y="265549"/>
                  <a:pt x="331241" y="265660"/>
                  <a:pt x="331121" y="265788"/>
                </a:cubicBezTo>
                <a:cubicBezTo>
                  <a:pt x="328885" y="267054"/>
                  <a:pt x="326593" y="268222"/>
                  <a:pt x="324247" y="269279"/>
                </a:cubicBezTo>
                <a:lnTo>
                  <a:pt x="387979" y="379676"/>
                </a:lnTo>
                <a:cubicBezTo>
                  <a:pt x="390328" y="378747"/>
                  <a:pt x="392632" y="377707"/>
                  <a:pt x="394883" y="376569"/>
                </a:cubicBezTo>
                <a:cubicBezTo>
                  <a:pt x="397770" y="375049"/>
                  <a:pt x="400562" y="373351"/>
                  <a:pt x="403246" y="371510"/>
                </a:cubicBezTo>
                <a:cubicBezTo>
                  <a:pt x="405864" y="369701"/>
                  <a:pt x="408374" y="367731"/>
                  <a:pt x="410760" y="365618"/>
                </a:cubicBezTo>
                <a:close/>
                <a:moveTo>
                  <a:pt x="345066" y="251827"/>
                </a:moveTo>
                <a:lnTo>
                  <a:pt x="344980" y="251683"/>
                </a:lnTo>
                <a:cubicBezTo>
                  <a:pt x="341722" y="255718"/>
                  <a:pt x="338082" y="259432"/>
                  <a:pt x="334113" y="262778"/>
                </a:cubicBezTo>
                <a:cubicBezTo>
                  <a:pt x="338106" y="259496"/>
                  <a:pt x="341774" y="255813"/>
                  <a:pt x="345066" y="251827"/>
                </a:cubicBezTo>
                <a:close/>
                <a:moveTo>
                  <a:pt x="334113" y="262778"/>
                </a:moveTo>
                <a:cubicBezTo>
                  <a:pt x="333255" y="263675"/>
                  <a:pt x="332377" y="264556"/>
                  <a:pt x="331479" y="265421"/>
                </a:cubicBezTo>
                <a:cubicBezTo>
                  <a:pt x="331516" y="265388"/>
                  <a:pt x="331553" y="265372"/>
                  <a:pt x="331590" y="265356"/>
                </a:cubicBezTo>
                <a:cubicBezTo>
                  <a:pt x="332450" y="264508"/>
                  <a:pt x="333292" y="263643"/>
                  <a:pt x="334113" y="262778"/>
                </a:cubicBezTo>
                <a:close/>
                <a:moveTo>
                  <a:pt x="331479" y="265421"/>
                </a:moveTo>
                <a:cubicBezTo>
                  <a:pt x="329118" y="266798"/>
                  <a:pt x="326689" y="268046"/>
                  <a:pt x="324199" y="269183"/>
                </a:cubicBezTo>
                <a:lnTo>
                  <a:pt x="324245" y="269263"/>
                </a:lnTo>
                <a:cubicBezTo>
                  <a:pt x="326591" y="268206"/>
                  <a:pt x="328885" y="267037"/>
                  <a:pt x="331119" y="265772"/>
                </a:cubicBezTo>
                <a:cubicBezTo>
                  <a:pt x="331239" y="265644"/>
                  <a:pt x="331359" y="265532"/>
                  <a:pt x="331479" y="265404"/>
                </a:cubicBezTo>
                <a:close/>
                <a:moveTo>
                  <a:pt x="324247" y="269279"/>
                </a:moveTo>
                <a:cubicBezTo>
                  <a:pt x="320156" y="271841"/>
                  <a:pt x="315843" y="274034"/>
                  <a:pt x="311358" y="275844"/>
                </a:cubicBezTo>
                <a:cubicBezTo>
                  <a:pt x="310529" y="276291"/>
                  <a:pt x="309690" y="276724"/>
                  <a:pt x="308844" y="277141"/>
                </a:cubicBezTo>
                <a:cubicBezTo>
                  <a:pt x="308824" y="277141"/>
                  <a:pt x="308803" y="277156"/>
                  <a:pt x="308782" y="277156"/>
                </a:cubicBezTo>
                <a:cubicBezTo>
                  <a:pt x="308710" y="277189"/>
                  <a:pt x="308636" y="277236"/>
                  <a:pt x="308563" y="277269"/>
                </a:cubicBezTo>
                <a:cubicBezTo>
                  <a:pt x="305362" y="277973"/>
                  <a:pt x="302121" y="278485"/>
                  <a:pt x="298857" y="278806"/>
                </a:cubicBezTo>
                <a:lnTo>
                  <a:pt x="360535" y="385632"/>
                </a:lnTo>
                <a:cubicBezTo>
                  <a:pt x="362704" y="385583"/>
                  <a:pt x="364872" y="385455"/>
                  <a:pt x="367034" y="385231"/>
                </a:cubicBezTo>
                <a:cubicBezTo>
                  <a:pt x="370269" y="384847"/>
                  <a:pt x="373478" y="384255"/>
                  <a:pt x="376643" y="383470"/>
                </a:cubicBezTo>
                <a:cubicBezTo>
                  <a:pt x="379809" y="382686"/>
                  <a:pt x="382926" y="381725"/>
                  <a:pt x="385975" y="380572"/>
                </a:cubicBezTo>
                <a:cubicBezTo>
                  <a:pt x="386647" y="380268"/>
                  <a:pt x="387317" y="379980"/>
                  <a:pt x="387981" y="379659"/>
                </a:cubicBezTo>
                <a:close/>
                <a:moveTo>
                  <a:pt x="324247" y="269279"/>
                </a:moveTo>
                <a:lnTo>
                  <a:pt x="324201" y="269199"/>
                </a:lnTo>
                <a:cubicBezTo>
                  <a:pt x="320127" y="271792"/>
                  <a:pt x="315830" y="274018"/>
                  <a:pt x="311360" y="275844"/>
                </a:cubicBezTo>
                <a:cubicBezTo>
                  <a:pt x="315843" y="274051"/>
                  <a:pt x="320156" y="271857"/>
                  <a:pt x="324249" y="269279"/>
                </a:cubicBezTo>
                <a:close/>
                <a:moveTo>
                  <a:pt x="311358" y="275844"/>
                </a:moveTo>
                <a:cubicBezTo>
                  <a:pt x="310508" y="276291"/>
                  <a:pt x="309648" y="276724"/>
                  <a:pt x="308782" y="277156"/>
                </a:cubicBezTo>
                <a:cubicBezTo>
                  <a:pt x="308803" y="277141"/>
                  <a:pt x="308824" y="277141"/>
                  <a:pt x="308844" y="277141"/>
                </a:cubicBezTo>
                <a:cubicBezTo>
                  <a:pt x="309690" y="276724"/>
                  <a:pt x="310529" y="276291"/>
                  <a:pt x="311358" y="275844"/>
                </a:cubicBezTo>
                <a:close/>
                <a:moveTo>
                  <a:pt x="308782" y="277156"/>
                </a:moveTo>
                <a:cubicBezTo>
                  <a:pt x="305503" y="277893"/>
                  <a:pt x="302179" y="278438"/>
                  <a:pt x="298833" y="278757"/>
                </a:cubicBezTo>
                <a:lnTo>
                  <a:pt x="298855" y="278806"/>
                </a:lnTo>
                <a:cubicBezTo>
                  <a:pt x="302118" y="278485"/>
                  <a:pt x="305360" y="277973"/>
                  <a:pt x="308561" y="277269"/>
                </a:cubicBezTo>
                <a:cubicBezTo>
                  <a:pt x="308635" y="277236"/>
                  <a:pt x="308708" y="277189"/>
                  <a:pt x="308780" y="277156"/>
                </a:cubicBezTo>
                <a:close/>
                <a:moveTo>
                  <a:pt x="298857" y="278806"/>
                </a:moveTo>
                <a:cubicBezTo>
                  <a:pt x="293847" y="280103"/>
                  <a:pt x="288723" y="280903"/>
                  <a:pt x="283558" y="281224"/>
                </a:cubicBezTo>
                <a:cubicBezTo>
                  <a:pt x="283502" y="281224"/>
                  <a:pt x="283446" y="281224"/>
                  <a:pt x="283390" y="281207"/>
                </a:cubicBezTo>
                <a:cubicBezTo>
                  <a:pt x="282282" y="281143"/>
                  <a:pt x="281176" y="281063"/>
                  <a:pt x="280071" y="280951"/>
                </a:cubicBezTo>
                <a:cubicBezTo>
                  <a:pt x="279446" y="283881"/>
                  <a:pt x="278988" y="286859"/>
                  <a:pt x="278694" y="289837"/>
                </a:cubicBezTo>
                <a:lnTo>
                  <a:pt x="331631" y="381533"/>
                </a:lnTo>
                <a:cubicBezTo>
                  <a:pt x="331846" y="381645"/>
                  <a:pt x="332059" y="381757"/>
                  <a:pt x="332273" y="381853"/>
                </a:cubicBezTo>
                <a:cubicBezTo>
                  <a:pt x="340349" y="384479"/>
                  <a:pt x="348789" y="385824"/>
                  <a:pt x="357280" y="385824"/>
                </a:cubicBezTo>
                <a:cubicBezTo>
                  <a:pt x="358367" y="385776"/>
                  <a:pt x="359451" y="385712"/>
                  <a:pt x="360535" y="385632"/>
                </a:cubicBezTo>
                <a:close/>
                <a:moveTo>
                  <a:pt x="298857" y="278806"/>
                </a:moveTo>
                <a:lnTo>
                  <a:pt x="298834" y="278757"/>
                </a:lnTo>
                <a:cubicBezTo>
                  <a:pt x="293834" y="280055"/>
                  <a:pt x="288718" y="280887"/>
                  <a:pt x="283560" y="281224"/>
                </a:cubicBezTo>
                <a:cubicBezTo>
                  <a:pt x="288725" y="280903"/>
                  <a:pt x="293848" y="280086"/>
                  <a:pt x="298858" y="278789"/>
                </a:cubicBezTo>
                <a:close/>
                <a:moveTo>
                  <a:pt x="283558" y="281224"/>
                </a:moveTo>
                <a:cubicBezTo>
                  <a:pt x="279914" y="280903"/>
                  <a:pt x="276295" y="280327"/>
                  <a:pt x="272726" y="279510"/>
                </a:cubicBezTo>
                <a:lnTo>
                  <a:pt x="273125" y="280198"/>
                </a:lnTo>
                <a:cubicBezTo>
                  <a:pt x="276521" y="280758"/>
                  <a:pt x="279951" y="281096"/>
                  <a:pt x="283390" y="281207"/>
                </a:cubicBezTo>
                <a:cubicBezTo>
                  <a:pt x="283446" y="281224"/>
                  <a:pt x="283502" y="281224"/>
                  <a:pt x="283558" y="281224"/>
                </a:cubicBezTo>
                <a:close/>
                <a:moveTo>
                  <a:pt x="283390" y="281207"/>
                </a:moveTo>
                <a:cubicBezTo>
                  <a:pt x="279951" y="281096"/>
                  <a:pt x="276521" y="280758"/>
                  <a:pt x="273125" y="280198"/>
                </a:cubicBezTo>
                <a:lnTo>
                  <a:pt x="278197" y="288989"/>
                </a:lnTo>
                <a:cubicBezTo>
                  <a:pt x="278684" y="286283"/>
                  <a:pt x="279309" y="283592"/>
                  <a:pt x="280068" y="280951"/>
                </a:cubicBezTo>
                <a:cubicBezTo>
                  <a:pt x="280068" y="280951"/>
                  <a:pt x="280069" y="280951"/>
                  <a:pt x="280071" y="280951"/>
                </a:cubicBezTo>
                <a:cubicBezTo>
                  <a:pt x="281176" y="281063"/>
                  <a:pt x="282282" y="281143"/>
                  <a:pt x="283390" y="281207"/>
                </a:cubicBezTo>
                <a:close/>
                <a:moveTo>
                  <a:pt x="280071" y="280951"/>
                </a:moveTo>
                <a:cubicBezTo>
                  <a:pt x="280069" y="280951"/>
                  <a:pt x="280068" y="280951"/>
                  <a:pt x="280068" y="280951"/>
                </a:cubicBezTo>
                <a:cubicBezTo>
                  <a:pt x="279309" y="283592"/>
                  <a:pt x="278684" y="286283"/>
                  <a:pt x="278197" y="288989"/>
                </a:cubicBezTo>
                <a:lnTo>
                  <a:pt x="278694" y="289837"/>
                </a:lnTo>
                <a:cubicBezTo>
                  <a:pt x="278988" y="286859"/>
                  <a:pt x="279446" y="283881"/>
                  <a:pt x="280071" y="280951"/>
                </a:cubicBezTo>
                <a:close/>
                <a:moveTo>
                  <a:pt x="278694" y="289837"/>
                </a:moveTo>
                <a:cubicBezTo>
                  <a:pt x="277445" y="294785"/>
                  <a:pt x="276664" y="299812"/>
                  <a:pt x="276361" y="304904"/>
                </a:cubicBezTo>
                <a:cubicBezTo>
                  <a:pt x="276489" y="312477"/>
                  <a:pt x="277679" y="319986"/>
                  <a:pt x="279895" y="327223"/>
                </a:cubicBezTo>
                <a:cubicBezTo>
                  <a:pt x="280313" y="328761"/>
                  <a:pt x="280775" y="330281"/>
                  <a:pt x="281283" y="331803"/>
                </a:cubicBezTo>
                <a:cubicBezTo>
                  <a:pt x="283782" y="339152"/>
                  <a:pt x="287330" y="346116"/>
                  <a:pt x="291815" y="352472"/>
                </a:cubicBezTo>
                <a:cubicBezTo>
                  <a:pt x="296806" y="359341"/>
                  <a:pt x="302847" y="365378"/>
                  <a:pt x="309715" y="370373"/>
                </a:cubicBezTo>
                <a:cubicBezTo>
                  <a:pt x="316410" y="375177"/>
                  <a:pt x="323800" y="378956"/>
                  <a:pt x="331631" y="381533"/>
                </a:cubicBezTo>
                <a:close/>
                <a:moveTo>
                  <a:pt x="278694" y="289837"/>
                </a:moveTo>
                <a:lnTo>
                  <a:pt x="278197" y="288989"/>
                </a:lnTo>
                <a:cubicBezTo>
                  <a:pt x="277872" y="290253"/>
                  <a:pt x="277578" y="291518"/>
                  <a:pt x="277312" y="292783"/>
                </a:cubicBezTo>
                <a:cubicBezTo>
                  <a:pt x="276691" y="296802"/>
                  <a:pt x="276372" y="300837"/>
                  <a:pt x="276358" y="304904"/>
                </a:cubicBezTo>
                <a:cubicBezTo>
                  <a:pt x="276358" y="310204"/>
                  <a:pt x="276878" y="315487"/>
                  <a:pt x="277912" y="320691"/>
                </a:cubicBezTo>
                <a:cubicBezTo>
                  <a:pt x="278481" y="322900"/>
                  <a:pt x="279142" y="325077"/>
                  <a:pt x="279895" y="327223"/>
                </a:cubicBezTo>
                <a:cubicBezTo>
                  <a:pt x="277679" y="319986"/>
                  <a:pt x="276489" y="312477"/>
                  <a:pt x="276361" y="304904"/>
                </a:cubicBezTo>
                <a:cubicBezTo>
                  <a:pt x="276664" y="299828"/>
                  <a:pt x="277445" y="294785"/>
                  <a:pt x="278694" y="289837"/>
                </a:cubicBezTo>
                <a:close/>
                <a:moveTo>
                  <a:pt x="279895" y="327223"/>
                </a:moveTo>
                <a:cubicBezTo>
                  <a:pt x="280021" y="328119"/>
                  <a:pt x="280164" y="329017"/>
                  <a:pt x="280321" y="329913"/>
                </a:cubicBezTo>
                <a:cubicBezTo>
                  <a:pt x="280633" y="330537"/>
                  <a:pt x="280953" y="331178"/>
                  <a:pt x="281283" y="331803"/>
                </a:cubicBezTo>
                <a:cubicBezTo>
                  <a:pt x="280775" y="330281"/>
                  <a:pt x="280313" y="328761"/>
                  <a:pt x="279895" y="327223"/>
                </a:cubicBezTo>
                <a:close/>
                <a:moveTo>
                  <a:pt x="301883" y="490520"/>
                </a:moveTo>
                <a:cubicBezTo>
                  <a:pt x="301535" y="490184"/>
                  <a:pt x="301189" y="489832"/>
                  <a:pt x="300848" y="489496"/>
                </a:cubicBezTo>
                <a:cubicBezTo>
                  <a:pt x="299659" y="487398"/>
                  <a:pt x="298565" y="485253"/>
                  <a:pt x="297568" y="483059"/>
                </a:cubicBezTo>
                <a:lnTo>
                  <a:pt x="234594" y="373976"/>
                </a:lnTo>
                <a:cubicBezTo>
                  <a:pt x="231621" y="375081"/>
                  <a:pt x="228584" y="375993"/>
                  <a:pt x="225502" y="376746"/>
                </a:cubicBezTo>
                <a:cubicBezTo>
                  <a:pt x="221316" y="377482"/>
                  <a:pt x="217078" y="377915"/>
                  <a:pt x="212827" y="377994"/>
                </a:cubicBezTo>
                <a:cubicBezTo>
                  <a:pt x="211108" y="378939"/>
                  <a:pt x="209423" y="379964"/>
                  <a:pt x="207779" y="381036"/>
                </a:cubicBezTo>
                <a:lnTo>
                  <a:pt x="287963" y="519917"/>
                </a:lnTo>
                <a:cubicBezTo>
                  <a:pt x="289346" y="519261"/>
                  <a:pt x="290712" y="518572"/>
                  <a:pt x="292055" y="517820"/>
                </a:cubicBezTo>
                <a:cubicBezTo>
                  <a:pt x="298199" y="513192"/>
                  <a:pt x="303652" y="507717"/>
                  <a:pt x="308247" y="501553"/>
                </a:cubicBezTo>
                <a:close/>
                <a:moveTo>
                  <a:pt x="301883" y="490520"/>
                </a:moveTo>
                <a:lnTo>
                  <a:pt x="297568" y="483059"/>
                </a:lnTo>
                <a:cubicBezTo>
                  <a:pt x="298565" y="485253"/>
                  <a:pt x="299659" y="487398"/>
                  <a:pt x="300848" y="489496"/>
                </a:cubicBezTo>
                <a:cubicBezTo>
                  <a:pt x="301189" y="489832"/>
                  <a:pt x="301535" y="490184"/>
                  <a:pt x="301883" y="490520"/>
                </a:cubicBezTo>
                <a:close/>
                <a:moveTo>
                  <a:pt x="297568" y="483059"/>
                </a:moveTo>
                <a:cubicBezTo>
                  <a:pt x="294236" y="478000"/>
                  <a:pt x="291480" y="472588"/>
                  <a:pt x="289354" y="466937"/>
                </a:cubicBezTo>
                <a:cubicBezTo>
                  <a:pt x="286731" y="458851"/>
                  <a:pt x="285394" y="450412"/>
                  <a:pt x="285396" y="441927"/>
                </a:cubicBezTo>
                <a:cubicBezTo>
                  <a:pt x="285396" y="433345"/>
                  <a:pt x="286760" y="424811"/>
                  <a:pt x="289440" y="416661"/>
                </a:cubicBezTo>
                <a:cubicBezTo>
                  <a:pt x="289548" y="416453"/>
                  <a:pt x="289657" y="416245"/>
                  <a:pt x="289767" y="416037"/>
                </a:cubicBezTo>
                <a:lnTo>
                  <a:pt x="265811" y="374537"/>
                </a:lnTo>
                <a:cubicBezTo>
                  <a:pt x="265577" y="374440"/>
                  <a:pt x="265342" y="374344"/>
                  <a:pt x="265108" y="374248"/>
                </a:cubicBezTo>
                <a:cubicBezTo>
                  <a:pt x="258334" y="372455"/>
                  <a:pt x="251356" y="371542"/>
                  <a:pt x="244348" y="371542"/>
                </a:cubicBezTo>
                <a:cubicBezTo>
                  <a:pt x="243461" y="371542"/>
                  <a:pt x="242574" y="371558"/>
                  <a:pt x="241687" y="371590"/>
                </a:cubicBezTo>
                <a:cubicBezTo>
                  <a:pt x="241353" y="371766"/>
                  <a:pt x="241018" y="371959"/>
                  <a:pt x="240680" y="372134"/>
                </a:cubicBezTo>
                <a:cubicBezTo>
                  <a:pt x="238677" y="372822"/>
                  <a:pt x="236647" y="373447"/>
                  <a:pt x="234594" y="373976"/>
                </a:cubicBezTo>
                <a:close/>
                <a:moveTo>
                  <a:pt x="300828" y="394582"/>
                </a:moveTo>
                <a:cubicBezTo>
                  <a:pt x="295925" y="389779"/>
                  <a:pt x="290432" y="385616"/>
                  <a:pt x="284477" y="382205"/>
                </a:cubicBezTo>
                <a:cubicBezTo>
                  <a:pt x="278599" y="378875"/>
                  <a:pt x="272329" y="376313"/>
                  <a:pt x="265813" y="374537"/>
                </a:cubicBezTo>
                <a:lnTo>
                  <a:pt x="289767" y="416037"/>
                </a:lnTo>
                <a:cubicBezTo>
                  <a:pt x="292361" y="408368"/>
                  <a:pt x="296090" y="401147"/>
                  <a:pt x="300828" y="394582"/>
                </a:cubicBezTo>
                <a:close/>
                <a:moveTo>
                  <a:pt x="287963" y="519917"/>
                </a:moveTo>
                <a:lnTo>
                  <a:pt x="207779" y="381036"/>
                </a:lnTo>
                <a:cubicBezTo>
                  <a:pt x="202489" y="383503"/>
                  <a:pt x="197479" y="386528"/>
                  <a:pt x="192841" y="390067"/>
                </a:cubicBezTo>
                <a:cubicBezTo>
                  <a:pt x="190511" y="392341"/>
                  <a:pt x="188324" y="394774"/>
                  <a:pt x="186287" y="397320"/>
                </a:cubicBezTo>
                <a:lnTo>
                  <a:pt x="263123" y="530405"/>
                </a:lnTo>
                <a:cubicBezTo>
                  <a:pt x="265240" y="530149"/>
                  <a:pt x="267347" y="529812"/>
                  <a:pt x="269438" y="529396"/>
                </a:cubicBezTo>
                <a:cubicBezTo>
                  <a:pt x="275994" y="527059"/>
                  <a:pt x="282221" y="523872"/>
                  <a:pt x="287963" y="519917"/>
                </a:cubicBezTo>
                <a:close/>
                <a:moveTo>
                  <a:pt x="263123" y="530405"/>
                </a:moveTo>
                <a:lnTo>
                  <a:pt x="186287" y="397320"/>
                </a:lnTo>
                <a:cubicBezTo>
                  <a:pt x="182896" y="400490"/>
                  <a:pt x="179783" y="403933"/>
                  <a:pt x="176983" y="407631"/>
                </a:cubicBezTo>
                <a:cubicBezTo>
                  <a:pt x="174139" y="412355"/>
                  <a:pt x="171786" y="417349"/>
                  <a:pt x="169957" y="422538"/>
                </a:cubicBezTo>
                <a:lnTo>
                  <a:pt x="232904" y="531573"/>
                </a:lnTo>
                <a:cubicBezTo>
                  <a:pt x="236671" y="532454"/>
                  <a:pt x="240494" y="533063"/>
                  <a:pt x="244348" y="533382"/>
                </a:cubicBezTo>
                <a:cubicBezTo>
                  <a:pt x="250701" y="533126"/>
                  <a:pt x="257003" y="532133"/>
                  <a:pt x="263123" y="530405"/>
                </a:cubicBezTo>
                <a:close/>
                <a:moveTo>
                  <a:pt x="232904" y="531573"/>
                </a:moveTo>
                <a:lnTo>
                  <a:pt x="169957" y="422538"/>
                </a:lnTo>
                <a:cubicBezTo>
                  <a:pt x="168840" y="424667"/>
                  <a:pt x="167817" y="426829"/>
                  <a:pt x="166891" y="429054"/>
                </a:cubicBezTo>
                <a:cubicBezTo>
                  <a:pt x="164595" y="436643"/>
                  <a:pt x="163428" y="444536"/>
                  <a:pt x="163430" y="452462"/>
                </a:cubicBezTo>
                <a:cubicBezTo>
                  <a:pt x="163721" y="458179"/>
                  <a:pt x="164621" y="463862"/>
                  <a:pt x="166110" y="469386"/>
                </a:cubicBezTo>
                <a:lnTo>
                  <a:pt x="190522" y="511671"/>
                </a:lnTo>
                <a:cubicBezTo>
                  <a:pt x="192495" y="513865"/>
                  <a:pt x="194586" y="515962"/>
                  <a:pt x="196786" y="517932"/>
                </a:cubicBezTo>
                <a:cubicBezTo>
                  <a:pt x="203656" y="522927"/>
                  <a:pt x="211268" y="526802"/>
                  <a:pt x="219344" y="529427"/>
                </a:cubicBezTo>
                <a:cubicBezTo>
                  <a:pt x="223795" y="530533"/>
                  <a:pt x="228331" y="531237"/>
                  <a:pt x="232904" y="531573"/>
                </a:cubicBezTo>
                <a:close/>
                <a:moveTo>
                  <a:pt x="190522" y="511671"/>
                </a:moveTo>
                <a:lnTo>
                  <a:pt x="166110" y="469386"/>
                </a:lnTo>
                <a:cubicBezTo>
                  <a:pt x="166400" y="472108"/>
                  <a:pt x="166827" y="474798"/>
                  <a:pt x="167391" y="477471"/>
                </a:cubicBezTo>
                <a:cubicBezTo>
                  <a:pt x="170013" y="485541"/>
                  <a:pt x="173891" y="493163"/>
                  <a:pt x="178882" y="500031"/>
                </a:cubicBezTo>
                <a:cubicBezTo>
                  <a:pt x="182356" y="504290"/>
                  <a:pt x="186257" y="508197"/>
                  <a:pt x="190522" y="511671"/>
                </a:cubicBezTo>
                <a:close/>
                <a:moveTo>
                  <a:pt x="231668" y="261898"/>
                </a:moveTo>
                <a:cubicBezTo>
                  <a:pt x="232497" y="262602"/>
                  <a:pt x="233342" y="263307"/>
                  <a:pt x="234199" y="263979"/>
                </a:cubicBezTo>
                <a:cubicBezTo>
                  <a:pt x="233120" y="262954"/>
                  <a:pt x="232068" y="261898"/>
                  <a:pt x="231046" y="260825"/>
                </a:cubicBezTo>
                <a:close/>
                <a:moveTo>
                  <a:pt x="234199" y="263979"/>
                </a:moveTo>
                <a:cubicBezTo>
                  <a:pt x="234788" y="264588"/>
                  <a:pt x="235387" y="265180"/>
                  <a:pt x="235994" y="265772"/>
                </a:cubicBezTo>
                <a:cubicBezTo>
                  <a:pt x="236340" y="265948"/>
                  <a:pt x="236684" y="266124"/>
                  <a:pt x="237031" y="266301"/>
                </a:cubicBezTo>
                <a:cubicBezTo>
                  <a:pt x="236071" y="265549"/>
                  <a:pt x="235126" y="264780"/>
                  <a:pt x="234199" y="263979"/>
                </a:cubicBezTo>
                <a:close/>
                <a:moveTo>
                  <a:pt x="237031" y="266301"/>
                </a:moveTo>
                <a:cubicBezTo>
                  <a:pt x="237548" y="266733"/>
                  <a:pt x="238072" y="267165"/>
                  <a:pt x="238600" y="267581"/>
                </a:cubicBezTo>
                <a:cubicBezTo>
                  <a:pt x="243008" y="270528"/>
                  <a:pt x="247695" y="273041"/>
                  <a:pt x="252591" y="275075"/>
                </a:cubicBezTo>
                <a:cubicBezTo>
                  <a:pt x="253939" y="275523"/>
                  <a:pt x="255298" y="275923"/>
                  <a:pt x="256669" y="276308"/>
                </a:cubicBezTo>
                <a:cubicBezTo>
                  <a:pt x="249698" y="273874"/>
                  <a:pt x="243090" y="270512"/>
                  <a:pt x="237031" y="266301"/>
                </a:cubicBezTo>
                <a:close/>
                <a:moveTo>
                  <a:pt x="256669" y="276308"/>
                </a:moveTo>
                <a:cubicBezTo>
                  <a:pt x="257292" y="276628"/>
                  <a:pt x="257921" y="276948"/>
                  <a:pt x="258552" y="277269"/>
                </a:cubicBezTo>
                <a:cubicBezTo>
                  <a:pt x="259444" y="277412"/>
                  <a:pt x="260337" y="277557"/>
                  <a:pt x="261234" y="277685"/>
                </a:cubicBezTo>
                <a:cubicBezTo>
                  <a:pt x="259698" y="277269"/>
                  <a:pt x="258175" y="276805"/>
                  <a:pt x="256669" y="276308"/>
                </a:cubicBezTo>
                <a:close/>
                <a:moveTo>
                  <a:pt x="261232" y="277685"/>
                </a:moveTo>
                <a:cubicBezTo>
                  <a:pt x="263384" y="278438"/>
                  <a:pt x="265565" y="279110"/>
                  <a:pt x="267771" y="279670"/>
                </a:cubicBezTo>
                <a:cubicBezTo>
                  <a:pt x="269550" y="279910"/>
                  <a:pt x="271335" y="280086"/>
                  <a:pt x="273125" y="280198"/>
                </a:cubicBezTo>
                <a:lnTo>
                  <a:pt x="272726" y="279510"/>
                </a:lnTo>
                <a:cubicBezTo>
                  <a:pt x="268857" y="279173"/>
                  <a:pt x="265015" y="278566"/>
                  <a:pt x="261232" y="277685"/>
                </a:cubicBezTo>
                <a:close/>
                <a:moveTo>
                  <a:pt x="164033" y="459635"/>
                </a:moveTo>
                <a:cubicBezTo>
                  <a:pt x="121263" y="457121"/>
                  <a:pt x="87865" y="421688"/>
                  <a:pt x="87865" y="378843"/>
                </a:cubicBezTo>
                <a:cubicBezTo>
                  <a:pt x="87865" y="375913"/>
                  <a:pt x="88025" y="372983"/>
                  <a:pt x="88344" y="370069"/>
                </a:cubicBezTo>
                <a:moveTo>
                  <a:pt x="309695" y="499983"/>
                </a:moveTo>
                <a:cubicBezTo>
                  <a:pt x="294484" y="521070"/>
                  <a:pt x="270069" y="533558"/>
                  <a:pt x="244071" y="533558"/>
                </a:cubicBezTo>
                <a:cubicBezTo>
                  <a:pt x="199381" y="533558"/>
                  <a:pt x="163153" y="497325"/>
                  <a:pt x="163153" y="452639"/>
                </a:cubicBezTo>
                <a:cubicBezTo>
                  <a:pt x="163153" y="420008"/>
                  <a:pt x="182738" y="390579"/>
                  <a:pt x="212827" y="377994"/>
                </a:cubicBezTo>
                <a:moveTo>
                  <a:pt x="148715" y="350488"/>
                </a:moveTo>
                <a:cubicBezTo>
                  <a:pt x="133902" y="363648"/>
                  <a:pt x="114769" y="370933"/>
                  <a:pt x="94947" y="370933"/>
                </a:cubicBezTo>
                <a:cubicBezTo>
                  <a:pt x="50257" y="370933"/>
                  <a:pt x="14028" y="334700"/>
                  <a:pt x="14028" y="290013"/>
                </a:cubicBezTo>
                <a:cubicBezTo>
                  <a:pt x="14028" y="245327"/>
                  <a:pt x="50257" y="209093"/>
                  <a:pt x="94947" y="209093"/>
                </a:cubicBezTo>
                <a:cubicBezTo>
                  <a:pt x="113691" y="209093"/>
                  <a:pt x="131853" y="215594"/>
                  <a:pt x="146333" y="227506"/>
                </a:cubicBezTo>
                <a:moveTo>
                  <a:pt x="404183" y="370725"/>
                </a:moveTo>
                <a:cubicBezTo>
                  <a:pt x="430515" y="384800"/>
                  <a:pt x="446956" y="412242"/>
                  <a:pt x="446956" y="442087"/>
                </a:cubicBezTo>
                <a:lnTo>
                  <a:pt x="446956" y="442087"/>
                </a:lnTo>
                <a:cubicBezTo>
                  <a:pt x="446956" y="486790"/>
                  <a:pt x="410728" y="523007"/>
                  <a:pt x="366038" y="523007"/>
                </a:cubicBezTo>
                <a:cubicBezTo>
                  <a:pt x="321347" y="523007"/>
                  <a:pt x="285119" y="486790"/>
                  <a:pt x="285119" y="442087"/>
                </a:cubicBezTo>
                <a:cubicBezTo>
                  <a:pt x="285119" y="415909"/>
                  <a:pt x="297792" y="391331"/>
                  <a:pt x="319130" y="376153"/>
                </a:cubicBezTo>
                <a:moveTo>
                  <a:pt x="225398" y="256886"/>
                </a:moveTo>
                <a:cubicBezTo>
                  <a:pt x="220322" y="257943"/>
                  <a:pt x="215157" y="258504"/>
                  <a:pt x="209974" y="258567"/>
                </a:cubicBezTo>
                <a:cubicBezTo>
                  <a:pt x="204673" y="258567"/>
                  <a:pt x="199384" y="258055"/>
                  <a:pt x="194185" y="257014"/>
                </a:cubicBezTo>
                <a:cubicBezTo>
                  <a:pt x="188988" y="255974"/>
                  <a:pt x="183903" y="254436"/>
                  <a:pt x="179007" y="252403"/>
                </a:cubicBezTo>
                <a:cubicBezTo>
                  <a:pt x="174111" y="250386"/>
                  <a:pt x="169426" y="247872"/>
                  <a:pt x="165020" y="244926"/>
                </a:cubicBezTo>
                <a:cubicBezTo>
                  <a:pt x="161769" y="242636"/>
                  <a:pt x="158692" y="240123"/>
                  <a:pt x="155813" y="237385"/>
                </a:cubicBezTo>
                <a:cubicBezTo>
                  <a:pt x="154588" y="238330"/>
                  <a:pt x="153391" y="239306"/>
                  <a:pt x="152223" y="240314"/>
                </a:cubicBezTo>
                <a:cubicBezTo>
                  <a:pt x="148474" y="244078"/>
                  <a:pt x="145103" y="248176"/>
                  <a:pt x="142157" y="252580"/>
                </a:cubicBezTo>
                <a:cubicBezTo>
                  <a:pt x="139213" y="256999"/>
                  <a:pt x="136709" y="261674"/>
                  <a:pt x="134682" y="266573"/>
                </a:cubicBezTo>
                <a:cubicBezTo>
                  <a:pt x="132653" y="271473"/>
                  <a:pt x="131111" y="276548"/>
                  <a:pt x="130078" y="281751"/>
                </a:cubicBezTo>
                <a:cubicBezTo>
                  <a:pt x="129043" y="286955"/>
                  <a:pt x="128522" y="292239"/>
                  <a:pt x="128521" y="297539"/>
                </a:cubicBezTo>
                <a:cubicBezTo>
                  <a:pt x="128522" y="302838"/>
                  <a:pt x="129043" y="308122"/>
                  <a:pt x="130078" y="313326"/>
                </a:cubicBezTo>
                <a:cubicBezTo>
                  <a:pt x="131111" y="318529"/>
                  <a:pt x="132653" y="323605"/>
                  <a:pt x="134682" y="328505"/>
                </a:cubicBezTo>
                <a:cubicBezTo>
                  <a:pt x="136709" y="333403"/>
                  <a:pt x="139213" y="338095"/>
                  <a:pt x="142157" y="342498"/>
                </a:cubicBezTo>
                <a:cubicBezTo>
                  <a:pt x="145103" y="346901"/>
                  <a:pt x="148474" y="351015"/>
                  <a:pt x="152223" y="354762"/>
                </a:cubicBezTo>
                <a:cubicBezTo>
                  <a:pt x="155970" y="358509"/>
                  <a:pt x="160077" y="361871"/>
                  <a:pt x="164483" y="364817"/>
                </a:cubicBezTo>
                <a:cubicBezTo>
                  <a:pt x="168891" y="367763"/>
                  <a:pt x="173578" y="370277"/>
                  <a:pt x="178475" y="372295"/>
                </a:cubicBezTo>
                <a:cubicBezTo>
                  <a:pt x="183372" y="374328"/>
                  <a:pt x="188455" y="375865"/>
                  <a:pt x="193654" y="376905"/>
                </a:cubicBezTo>
                <a:cubicBezTo>
                  <a:pt x="198853" y="377946"/>
                  <a:pt x="204141" y="378459"/>
                  <a:pt x="209442" y="378459"/>
                </a:cubicBezTo>
                <a:cubicBezTo>
                  <a:pt x="214742" y="378459"/>
                  <a:pt x="220029" y="377946"/>
                  <a:pt x="225228" y="376905"/>
                </a:cubicBezTo>
                <a:cubicBezTo>
                  <a:pt x="230427" y="375865"/>
                  <a:pt x="235510" y="374328"/>
                  <a:pt x="240406" y="372295"/>
                </a:cubicBezTo>
                <a:cubicBezTo>
                  <a:pt x="245304" y="370277"/>
                  <a:pt x="249991" y="367763"/>
                  <a:pt x="254397" y="364817"/>
                </a:cubicBezTo>
                <a:cubicBezTo>
                  <a:pt x="258805" y="361871"/>
                  <a:pt x="262912" y="358509"/>
                  <a:pt x="266658" y="354762"/>
                </a:cubicBezTo>
                <a:cubicBezTo>
                  <a:pt x="270406" y="351015"/>
                  <a:pt x="273778" y="346901"/>
                  <a:pt x="276724" y="342498"/>
                </a:cubicBezTo>
                <a:cubicBezTo>
                  <a:pt x="278500" y="339616"/>
                  <a:pt x="280093" y="336638"/>
                  <a:pt x="281496" y="333564"/>
                </a:cubicBezTo>
                <a:cubicBezTo>
                  <a:pt x="279864" y="329449"/>
                  <a:pt x="278574" y="325190"/>
                  <a:pt x="277639" y="320851"/>
                </a:cubicBezTo>
                <a:cubicBezTo>
                  <a:pt x="276604" y="315647"/>
                  <a:pt x="276084" y="310363"/>
                  <a:pt x="276086" y="305063"/>
                </a:cubicBezTo>
                <a:cubicBezTo>
                  <a:pt x="276098" y="301013"/>
                  <a:pt x="276417" y="296962"/>
                  <a:pt x="277038" y="292944"/>
                </a:cubicBezTo>
                <a:cubicBezTo>
                  <a:pt x="277659" y="288941"/>
                  <a:pt x="278580" y="284986"/>
                  <a:pt x="279794" y="281111"/>
                </a:cubicBezTo>
                <a:cubicBezTo>
                  <a:pt x="280955" y="281239"/>
                  <a:pt x="282117" y="281319"/>
                  <a:pt x="283283" y="281400"/>
                </a:cubicBezTo>
                <a:cubicBezTo>
                  <a:pt x="277983" y="281400"/>
                  <a:pt x="272694" y="280871"/>
                  <a:pt x="267497" y="279830"/>
                </a:cubicBezTo>
                <a:cubicBezTo>
                  <a:pt x="262298" y="278806"/>
                  <a:pt x="257215" y="277269"/>
                  <a:pt x="252317" y="275235"/>
                </a:cubicBezTo>
                <a:cubicBezTo>
                  <a:pt x="247421" y="273201"/>
                  <a:pt x="242734" y="270704"/>
                  <a:pt x="238326" y="267758"/>
                </a:cubicBezTo>
                <a:cubicBezTo>
                  <a:pt x="233919" y="264812"/>
                  <a:pt x="229812" y="261433"/>
                  <a:pt x="226064" y="257687"/>
                </a:cubicBezTo>
                <a:cubicBezTo>
                  <a:pt x="225839" y="257415"/>
                  <a:pt x="225617" y="257158"/>
                  <a:pt x="225398" y="256886"/>
                </a:cubicBezTo>
                <a:close/>
                <a:moveTo>
                  <a:pt x="209974" y="96727"/>
                </a:moveTo>
                <a:cubicBezTo>
                  <a:pt x="165284" y="96727"/>
                  <a:pt x="129055" y="132960"/>
                  <a:pt x="129055" y="177647"/>
                </a:cubicBezTo>
                <a:cubicBezTo>
                  <a:pt x="129055" y="177647"/>
                  <a:pt x="129055" y="177647"/>
                  <a:pt x="129055" y="177647"/>
                </a:cubicBezTo>
                <a:cubicBezTo>
                  <a:pt x="129055" y="222334"/>
                  <a:pt x="165284" y="258567"/>
                  <a:pt x="209974" y="258567"/>
                </a:cubicBezTo>
                <a:cubicBezTo>
                  <a:pt x="215211" y="258504"/>
                  <a:pt x="220429" y="257927"/>
                  <a:pt x="225554" y="256871"/>
                </a:cubicBezTo>
                <a:cubicBezTo>
                  <a:pt x="210678" y="241788"/>
                  <a:pt x="202303" y="221486"/>
                  <a:pt x="202226" y="200303"/>
                </a:cubicBezTo>
                <a:cubicBezTo>
                  <a:pt x="202318" y="161620"/>
                  <a:pt x="229793" y="128397"/>
                  <a:pt x="267785" y="121048"/>
                </a:cubicBezTo>
                <a:cubicBezTo>
                  <a:pt x="252568" y="105501"/>
                  <a:pt x="231730" y="96743"/>
                  <a:pt x="209974" y="96727"/>
                </a:cubicBezTo>
                <a:close/>
                <a:moveTo>
                  <a:pt x="22757" y="253684"/>
                </a:moveTo>
                <a:cubicBezTo>
                  <a:pt x="8163" y="238586"/>
                  <a:pt x="6" y="218428"/>
                  <a:pt x="6" y="197437"/>
                </a:cubicBezTo>
                <a:cubicBezTo>
                  <a:pt x="6" y="152734"/>
                  <a:pt x="36234" y="116516"/>
                  <a:pt x="80924" y="116516"/>
                </a:cubicBezTo>
                <a:cubicBezTo>
                  <a:pt x="82360" y="116516"/>
                  <a:pt x="83795" y="116549"/>
                  <a:pt x="85228" y="116629"/>
                </a:cubicBezTo>
                <a:moveTo>
                  <a:pt x="241096" y="371766"/>
                </a:moveTo>
                <a:cubicBezTo>
                  <a:pt x="242088" y="371718"/>
                  <a:pt x="243080" y="371703"/>
                  <a:pt x="244075" y="371703"/>
                </a:cubicBezTo>
                <a:cubicBezTo>
                  <a:pt x="265337" y="371703"/>
                  <a:pt x="285747" y="380076"/>
                  <a:pt x="300888" y="394998"/>
                </a:cubicBezTo>
                <a:moveTo>
                  <a:pt x="519348" y="287051"/>
                </a:moveTo>
                <a:cubicBezTo>
                  <a:pt x="531907" y="301717"/>
                  <a:pt x="538809" y="320387"/>
                  <a:pt x="538809" y="339696"/>
                </a:cubicBezTo>
                <a:lnTo>
                  <a:pt x="538809" y="339696"/>
                </a:lnTo>
                <a:cubicBezTo>
                  <a:pt x="538809" y="384383"/>
                  <a:pt x="502581" y="420616"/>
                  <a:pt x="457890" y="420616"/>
                </a:cubicBezTo>
                <a:cubicBezTo>
                  <a:pt x="453036" y="420616"/>
                  <a:pt x="448191" y="420168"/>
                  <a:pt x="443415" y="419303"/>
                </a:cubicBezTo>
                <a:moveTo>
                  <a:pt x="360538" y="224224"/>
                </a:moveTo>
                <a:cubicBezTo>
                  <a:pt x="350113" y="258168"/>
                  <a:pt x="318786" y="281335"/>
                  <a:pt x="283284" y="281383"/>
                </a:cubicBezTo>
                <a:cubicBezTo>
                  <a:pt x="282119" y="281319"/>
                  <a:pt x="280956" y="281224"/>
                  <a:pt x="279795" y="281111"/>
                </a:cubicBezTo>
                <a:cubicBezTo>
                  <a:pt x="277363" y="288861"/>
                  <a:pt x="276113" y="296930"/>
                  <a:pt x="276087" y="305063"/>
                </a:cubicBezTo>
                <a:cubicBezTo>
                  <a:pt x="276086" y="349751"/>
                  <a:pt x="312312" y="385984"/>
                  <a:pt x="357004" y="385984"/>
                </a:cubicBezTo>
                <a:cubicBezTo>
                  <a:pt x="357004" y="385984"/>
                  <a:pt x="357004" y="385984"/>
                  <a:pt x="357006" y="385984"/>
                </a:cubicBezTo>
                <a:cubicBezTo>
                  <a:pt x="401696" y="385984"/>
                  <a:pt x="437924" y="349751"/>
                  <a:pt x="437924" y="305063"/>
                </a:cubicBezTo>
                <a:cubicBezTo>
                  <a:pt x="437924" y="305063"/>
                  <a:pt x="437924" y="305063"/>
                  <a:pt x="437924" y="305063"/>
                </a:cubicBezTo>
                <a:cubicBezTo>
                  <a:pt x="437918" y="261737"/>
                  <a:pt x="403810" y="226113"/>
                  <a:pt x="360538" y="224224"/>
                </a:cubicBezTo>
                <a:close/>
                <a:moveTo>
                  <a:pt x="364203" y="200463"/>
                </a:moveTo>
                <a:cubicBezTo>
                  <a:pt x="364203" y="245150"/>
                  <a:pt x="327974" y="281383"/>
                  <a:pt x="283284" y="281383"/>
                </a:cubicBezTo>
                <a:cubicBezTo>
                  <a:pt x="238592" y="281383"/>
                  <a:pt x="202364" y="245150"/>
                  <a:pt x="202364" y="200463"/>
                </a:cubicBezTo>
                <a:cubicBezTo>
                  <a:pt x="202364" y="155776"/>
                  <a:pt x="238592" y="119543"/>
                  <a:pt x="283284" y="119543"/>
                </a:cubicBezTo>
                <a:cubicBezTo>
                  <a:pt x="327974" y="119543"/>
                  <a:pt x="364203" y="155776"/>
                  <a:pt x="364203" y="200463"/>
                </a:cubicBezTo>
                <a:close/>
                <a:moveTo>
                  <a:pt x="170670" y="107326"/>
                </a:moveTo>
                <a:cubicBezTo>
                  <a:pt x="167689" y="98761"/>
                  <a:pt x="166166" y="89762"/>
                  <a:pt x="166166" y="80699"/>
                </a:cubicBezTo>
                <a:cubicBezTo>
                  <a:pt x="166166" y="36013"/>
                  <a:pt x="202394" y="-220"/>
                  <a:pt x="247086" y="-220"/>
                </a:cubicBezTo>
                <a:cubicBezTo>
                  <a:pt x="269662" y="-220"/>
                  <a:pt x="291211" y="9210"/>
                  <a:pt x="306529" y="25798"/>
                </a:cubicBezTo>
                <a:moveTo>
                  <a:pt x="306532" y="25814"/>
                </a:moveTo>
                <a:cubicBezTo>
                  <a:pt x="300472" y="25814"/>
                  <a:pt x="294431" y="26486"/>
                  <a:pt x="288523" y="27847"/>
                </a:cubicBezTo>
                <a:cubicBezTo>
                  <a:pt x="282617" y="29192"/>
                  <a:pt x="276880" y="31193"/>
                  <a:pt x="271422" y="33819"/>
                </a:cubicBezTo>
                <a:cubicBezTo>
                  <a:pt x="265962" y="36461"/>
                  <a:pt x="260816" y="39695"/>
                  <a:pt x="256078" y="43474"/>
                </a:cubicBezTo>
                <a:cubicBezTo>
                  <a:pt x="251340" y="47237"/>
                  <a:pt x="247043" y="51543"/>
                  <a:pt x="243264" y="56283"/>
                </a:cubicBezTo>
                <a:cubicBezTo>
                  <a:pt x="239487" y="61022"/>
                  <a:pt x="236253" y="66162"/>
                  <a:pt x="233624" y="71622"/>
                </a:cubicBezTo>
                <a:cubicBezTo>
                  <a:pt x="230997" y="77082"/>
                  <a:pt x="228989" y="82813"/>
                  <a:pt x="227639" y="88722"/>
                </a:cubicBezTo>
                <a:cubicBezTo>
                  <a:pt x="227076" y="91955"/>
                  <a:pt x="226709" y="95222"/>
                  <a:pt x="226541" y="98488"/>
                </a:cubicBezTo>
                <a:cubicBezTo>
                  <a:pt x="231605" y="99545"/>
                  <a:pt x="236559" y="101066"/>
                  <a:pt x="241333" y="103051"/>
                </a:cubicBezTo>
                <a:cubicBezTo>
                  <a:pt x="246284" y="105132"/>
                  <a:pt x="251015" y="107710"/>
                  <a:pt x="255458" y="110720"/>
                </a:cubicBezTo>
                <a:cubicBezTo>
                  <a:pt x="259898" y="113747"/>
                  <a:pt x="264028" y="117205"/>
                  <a:pt x="267784" y="121048"/>
                </a:cubicBezTo>
                <a:cubicBezTo>
                  <a:pt x="267339" y="121176"/>
                  <a:pt x="266895" y="121304"/>
                  <a:pt x="266453" y="121449"/>
                </a:cubicBezTo>
                <a:cubicBezTo>
                  <a:pt x="271982" y="120215"/>
                  <a:pt x="277623" y="119591"/>
                  <a:pt x="283284" y="119543"/>
                </a:cubicBezTo>
                <a:cubicBezTo>
                  <a:pt x="289343" y="119543"/>
                  <a:pt x="295382" y="120231"/>
                  <a:pt x="301290" y="121577"/>
                </a:cubicBezTo>
                <a:cubicBezTo>
                  <a:pt x="307197" y="122921"/>
                  <a:pt x="312934" y="124923"/>
                  <a:pt x="318392" y="127564"/>
                </a:cubicBezTo>
                <a:cubicBezTo>
                  <a:pt x="323850" y="130190"/>
                  <a:pt x="328998" y="133425"/>
                  <a:pt x="333735" y="137204"/>
                </a:cubicBezTo>
                <a:cubicBezTo>
                  <a:pt x="338471" y="140982"/>
                  <a:pt x="342770" y="145273"/>
                  <a:pt x="346549" y="150012"/>
                </a:cubicBezTo>
                <a:cubicBezTo>
                  <a:pt x="347018" y="150733"/>
                  <a:pt x="347476" y="151469"/>
                  <a:pt x="347921" y="152190"/>
                </a:cubicBezTo>
                <a:cubicBezTo>
                  <a:pt x="348906" y="150925"/>
                  <a:pt x="349929" y="149676"/>
                  <a:pt x="350987" y="148459"/>
                </a:cubicBezTo>
                <a:cubicBezTo>
                  <a:pt x="354735" y="144713"/>
                  <a:pt x="358842" y="141350"/>
                  <a:pt x="363249" y="138404"/>
                </a:cubicBezTo>
                <a:cubicBezTo>
                  <a:pt x="367656" y="135458"/>
                  <a:pt x="372343" y="132944"/>
                  <a:pt x="377239" y="130927"/>
                </a:cubicBezTo>
                <a:cubicBezTo>
                  <a:pt x="379453" y="130142"/>
                  <a:pt x="381698" y="129470"/>
                  <a:pt x="383970" y="128878"/>
                </a:cubicBezTo>
                <a:cubicBezTo>
                  <a:pt x="384492" y="127516"/>
                  <a:pt x="384974" y="126139"/>
                  <a:pt x="385421" y="124747"/>
                </a:cubicBezTo>
                <a:cubicBezTo>
                  <a:pt x="386769" y="118838"/>
                  <a:pt x="387449" y="112786"/>
                  <a:pt x="387451" y="106734"/>
                </a:cubicBezTo>
                <a:cubicBezTo>
                  <a:pt x="387451" y="104716"/>
                  <a:pt x="387376" y="102699"/>
                  <a:pt x="387225" y="100682"/>
                </a:cubicBezTo>
                <a:cubicBezTo>
                  <a:pt x="387073" y="98681"/>
                  <a:pt x="386847" y="96663"/>
                  <a:pt x="386546" y="94678"/>
                </a:cubicBezTo>
                <a:cubicBezTo>
                  <a:pt x="386245" y="92677"/>
                  <a:pt x="385871" y="90691"/>
                  <a:pt x="385421" y="88722"/>
                </a:cubicBezTo>
                <a:cubicBezTo>
                  <a:pt x="384971" y="86753"/>
                  <a:pt x="384449" y="84815"/>
                  <a:pt x="383855" y="82878"/>
                </a:cubicBezTo>
                <a:cubicBezTo>
                  <a:pt x="383261" y="80957"/>
                  <a:pt x="382595" y="79051"/>
                  <a:pt x="381858" y="77162"/>
                </a:cubicBezTo>
                <a:cubicBezTo>
                  <a:pt x="381120" y="75289"/>
                  <a:pt x="380312" y="73446"/>
                  <a:pt x="379436" y="71622"/>
                </a:cubicBezTo>
                <a:cubicBezTo>
                  <a:pt x="378560" y="69812"/>
                  <a:pt x="377619" y="68019"/>
                  <a:pt x="376610" y="66273"/>
                </a:cubicBezTo>
                <a:cubicBezTo>
                  <a:pt x="375600" y="64529"/>
                  <a:pt x="374525" y="62815"/>
                  <a:pt x="373388" y="61151"/>
                </a:cubicBezTo>
                <a:cubicBezTo>
                  <a:pt x="372252" y="59486"/>
                  <a:pt x="371054" y="57852"/>
                  <a:pt x="369795" y="56283"/>
                </a:cubicBezTo>
                <a:cubicBezTo>
                  <a:pt x="368539" y="54698"/>
                  <a:pt x="367221" y="53176"/>
                  <a:pt x="365849" y="51688"/>
                </a:cubicBezTo>
                <a:cubicBezTo>
                  <a:pt x="364477" y="50214"/>
                  <a:pt x="363050" y="48790"/>
                  <a:pt x="361571" y="47413"/>
                </a:cubicBezTo>
                <a:cubicBezTo>
                  <a:pt x="360091" y="46036"/>
                  <a:pt x="358562" y="44723"/>
                  <a:pt x="356985" y="43474"/>
                </a:cubicBezTo>
                <a:cubicBezTo>
                  <a:pt x="355406" y="42209"/>
                  <a:pt x="353783" y="41008"/>
                  <a:pt x="352114" y="39871"/>
                </a:cubicBezTo>
                <a:cubicBezTo>
                  <a:pt x="350448" y="38735"/>
                  <a:pt x="348738" y="37662"/>
                  <a:pt x="346991" y="36653"/>
                </a:cubicBezTo>
                <a:cubicBezTo>
                  <a:pt x="345242" y="35645"/>
                  <a:pt x="343457" y="34700"/>
                  <a:pt x="341638" y="33819"/>
                </a:cubicBezTo>
                <a:cubicBezTo>
                  <a:pt x="339821" y="32954"/>
                  <a:pt x="337972" y="32138"/>
                  <a:pt x="336094" y="31402"/>
                </a:cubicBezTo>
                <a:cubicBezTo>
                  <a:pt x="334216" y="30665"/>
                  <a:pt x="332310" y="30009"/>
                  <a:pt x="330383" y="29400"/>
                </a:cubicBezTo>
                <a:cubicBezTo>
                  <a:pt x="328455" y="28808"/>
                  <a:pt x="326505" y="28296"/>
                  <a:pt x="324537" y="27847"/>
                </a:cubicBezTo>
                <a:cubicBezTo>
                  <a:pt x="322569" y="27399"/>
                  <a:pt x="320587" y="27015"/>
                  <a:pt x="318590" y="26711"/>
                </a:cubicBezTo>
                <a:cubicBezTo>
                  <a:pt x="316595" y="26423"/>
                  <a:pt x="314591" y="26182"/>
                  <a:pt x="312580" y="26037"/>
                </a:cubicBezTo>
                <a:cubicBezTo>
                  <a:pt x="310567" y="25894"/>
                  <a:pt x="308550" y="25814"/>
                  <a:pt x="306532" y="25814"/>
                </a:cubicBezTo>
                <a:close/>
                <a:moveTo>
                  <a:pt x="129737" y="171434"/>
                </a:moveTo>
                <a:cubicBezTo>
                  <a:pt x="101250" y="158146"/>
                  <a:pt x="83043" y="129550"/>
                  <a:pt x="83043" y="98104"/>
                </a:cubicBezTo>
                <a:cubicBezTo>
                  <a:pt x="83043" y="53417"/>
                  <a:pt x="119271" y="17184"/>
                  <a:pt x="163961" y="17184"/>
                </a:cubicBezTo>
                <a:cubicBezTo>
                  <a:pt x="173494" y="17184"/>
                  <a:pt x="182952" y="18881"/>
                  <a:pt x="191899" y="22163"/>
                </a:cubicBezTo>
                <a:moveTo>
                  <a:pt x="493680" y="132496"/>
                </a:moveTo>
                <a:cubicBezTo>
                  <a:pt x="536065" y="135474"/>
                  <a:pt x="568924" y="170731"/>
                  <a:pt x="568924" y="213208"/>
                </a:cubicBezTo>
                <a:lnTo>
                  <a:pt x="568924" y="213208"/>
                </a:lnTo>
                <a:cubicBezTo>
                  <a:pt x="568924" y="257895"/>
                  <a:pt x="532696" y="294128"/>
                  <a:pt x="488006" y="294128"/>
                </a:cubicBezTo>
                <a:cubicBezTo>
                  <a:pt x="471311" y="294128"/>
                  <a:pt x="455024" y="288972"/>
                  <a:pt x="441380" y="279350"/>
                </a:cubicBezTo>
                <a:moveTo>
                  <a:pt x="359475" y="226738"/>
                </a:moveTo>
                <a:cubicBezTo>
                  <a:pt x="359845" y="225905"/>
                  <a:pt x="360202" y="225072"/>
                  <a:pt x="360544" y="224224"/>
                </a:cubicBezTo>
                <a:cubicBezTo>
                  <a:pt x="365690" y="224448"/>
                  <a:pt x="370804" y="225168"/>
                  <a:pt x="375816" y="226369"/>
                </a:cubicBezTo>
                <a:cubicBezTo>
                  <a:pt x="380827" y="227570"/>
                  <a:pt x="385712" y="229235"/>
                  <a:pt x="390407" y="231365"/>
                </a:cubicBezTo>
                <a:cubicBezTo>
                  <a:pt x="395098" y="233494"/>
                  <a:pt x="399578" y="236056"/>
                  <a:pt x="403781" y="239034"/>
                </a:cubicBezTo>
                <a:cubicBezTo>
                  <a:pt x="407987" y="242012"/>
                  <a:pt x="411897" y="245390"/>
                  <a:pt x="415461" y="249105"/>
                </a:cubicBezTo>
                <a:cubicBezTo>
                  <a:pt x="419023" y="252836"/>
                  <a:pt x="422222" y="256886"/>
                  <a:pt x="425015" y="261225"/>
                </a:cubicBezTo>
                <a:cubicBezTo>
                  <a:pt x="427807" y="265549"/>
                  <a:pt x="430180" y="270127"/>
                  <a:pt x="432101" y="274915"/>
                </a:cubicBezTo>
                <a:cubicBezTo>
                  <a:pt x="432899" y="277236"/>
                  <a:pt x="433592" y="279574"/>
                  <a:pt x="434176" y="281959"/>
                </a:cubicBezTo>
                <a:cubicBezTo>
                  <a:pt x="435856" y="281511"/>
                  <a:pt x="437523" y="280999"/>
                  <a:pt x="439172" y="280439"/>
                </a:cubicBezTo>
                <a:cubicBezTo>
                  <a:pt x="444068" y="278421"/>
                  <a:pt x="448754" y="275907"/>
                  <a:pt x="453162" y="272961"/>
                </a:cubicBezTo>
                <a:cubicBezTo>
                  <a:pt x="457568" y="270016"/>
                  <a:pt x="461675" y="266653"/>
                  <a:pt x="465424" y="262906"/>
                </a:cubicBezTo>
                <a:cubicBezTo>
                  <a:pt x="469172" y="259159"/>
                  <a:pt x="472542" y="255045"/>
                  <a:pt x="475488" y="250642"/>
                </a:cubicBezTo>
                <a:cubicBezTo>
                  <a:pt x="478433" y="246239"/>
                  <a:pt x="480937" y="241548"/>
                  <a:pt x="482964" y="236649"/>
                </a:cubicBezTo>
                <a:cubicBezTo>
                  <a:pt x="484994" y="231749"/>
                  <a:pt x="486536" y="226673"/>
                  <a:pt x="487570" y="221469"/>
                </a:cubicBezTo>
                <a:cubicBezTo>
                  <a:pt x="488604" y="216266"/>
                  <a:pt x="489125" y="210982"/>
                  <a:pt x="489125" y="205683"/>
                </a:cubicBezTo>
                <a:cubicBezTo>
                  <a:pt x="489125" y="203842"/>
                  <a:pt x="489061" y="202001"/>
                  <a:pt x="488934" y="200158"/>
                </a:cubicBezTo>
                <a:cubicBezTo>
                  <a:pt x="488809" y="198317"/>
                  <a:pt x="488620" y="196492"/>
                  <a:pt x="488369" y="194667"/>
                </a:cubicBezTo>
                <a:cubicBezTo>
                  <a:pt x="488119" y="192842"/>
                  <a:pt x="487806" y="191016"/>
                  <a:pt x="487431" y="189223"/>
                </a:cubicBezTo>
                <a:cubicBezTo>
                  <a:pt x="487056" y="187414"/>
                  <a:pt x="486621" y="185621"/>
                  <a:pt x="486123" y="183843"/>
                </a:cubicBezTo>
                <a:cubicBezTo>
                  <a:pt x="485626" y="182082"/>
                  <a:pt x="485069" y="180321"/>
                  <a:pt x="484453" y="178592"/>
                </a:cubicBezTo>
                <a:cubicBezTo>
                  <a:pt x="483836" y="176846"/>
                  <a:pt x="483161" y="175133"/>
                  <a:pt x="482426" y="173452"/>
                </a:cubicBezTo>
                <a:cubicBezTo>
                  <a:pt x="481692" y="171755"/>
                  <a:pt x="480900" y="170090"/>
                  <a:pt x="480051" y="168457"/>
                </a:cubicBezTo>
                <a:cubicBezTo>
                  <a:pt x="479204" y="166824"/>
                  <a:pt x="478301" y="165206"/>
                  <a:pt x="477345" y="163637"/>
                </a:cubicBezTo>
                <a:cubicBezTo>
                  <a:pt x="476388" y="162069"/>
                  <a:pt x="475376" y="160531"/>
                  <a:pt x="474315" y="159026"/>
                </a:cubicBezTo>
                <a:cubicBezTo>
                  <a:pt x="473251" y="157521"/>
                  <a:pt x="472139" y="156048"/>
                  <a:pt x="470976" y="154607"/>
                </a:cubicBezTo>
                <a:cubicBezTo>
                  <a:pt x="469814" y="153182"/>
                  <a:pt x="468603" y="151806"/>
                  <a:pt x="467345" y="150444"/>
                </a:cubicBezTo>
                <a:cubicBezTo>
                  <a:pt x="466088" y="149100"/>
                  <a:pt x="464785" y="147803"/>
                  <a:pt x="463438" y="146537"/>
                </a:cubicBezTo>
                <a:cubicBezTo>
                  <a:pt x="462090" y="145288"/>
                  <a:pt x="460700" y="144072"/>
                  <a:pt x="459270" y="142919"/>
                </a:cubicBezTo>
                <a:cubicBezTo>
                  <a:pt x="457842" y="141751"/>
                  <a:pt x="456374" y="140645"/>
                  <a:pt x="454871" y="139572"/>
                </a:cubicBezTo>
                <a:cubicBezTo>
                  <a:pt x="453366" y="138516"/>
                  <a:pt x="451824" y="137508"/>
                  <a:pt x="450250" y="136547"/>
                </a:cubicBezTo>
                <a:cubicBezTo>
                  <a:pt x="448674" y="135586"/>
                  <a:pt x="447068" y="134689"/>
                  <a:pt x="445432" y="133841"/>
                </a:cubicBezTo>
                <a:cubicBezTo>
                  <a:pt x="443796" y="132993"/>
                  <a:pt x="442132" y="132191"/>
                  <a:pt x="440443" y="131455"/>
                </a:cubicBezTo>
                <a:cubicBezTo>
                  <a:pt x="438754" y="130734"/>
                  <a:pt x="437039" y="130046"/>
                  <a:pt x="435305" y="129437"/>
                </a:cubicBezTo>
                <a:cubicBezTo>
                  <a:pt x="433568" y="128813"/>
                  <a:pt x="431810" y="128269"/>
                  <a:pt x="430036" y="127772"/>
                </a:cubicBezTo>
                <a:cubicBezTo>
                  <a:pt x="428262" y="127260"/>
                  <a:pt x="426472" y="126828"/>
                  <a:pt x="424669" y="126460"/>
                </a:cubicBezTo>
                <a:cubicBezTo>
                  <a:pt x="422866" y="126076"/>
                  <a:pt x="421050" y="125771"/>
                  <a:pt x="419225" y="125515"/>
                </a:cubicBezTo>
                <a:cubicBezTo>
                  <a:pt x="417400" y="125259"/>
                  <a:pt x="415565" y="125083"/>
                  <a:pt x="413727" y="124955"/>
                </a:cubicBezTo>
                <a:cubicBezTo>
                  <a:pt x="411889" y="124827"/>
                  <a:pt x="410048" y="124762"/>
                  <a:pt x="408206" y="124762"/>
                </a:cubicBezTo>
                <a:cubicBezTo>
                  <a:pt x="402905" y="124762"/>
                  <a:pt x="397616" y="125291"/>
                  <a:pt x="392418" y="126315"/>
                </a:cubicBezTo>
                <a:cubicBezTo>
                  <a:pt x="387219" y="127356"/>
                  <a:pt x="382135" y="128893"/>
                  <a:pt x="377238" y="130927"/>
                </a:cubicBezTo>
                <a:cubicBezTo>
                  <a:pt x="372341" y="132960"/>
                  <a:pt x="367655" y="135458"/>
                  <a:pt x="363247" y="138404"/>
                </a:cubicBezTo>
                <a:cubicBezTo>
                  <a:pt x="358841" y="141350"/>
                  <a:pt x="354734" y="144713"/>
                  <a:pt x="350986" y="148459"/>
                </a:cubicBezTo>
                <a:cubicBezTo>
                  <a:pt x="349916" y="149692"/>
                  <a:pt x="348882" y="150956"/>
                  <a:pt x="347888" y="152237"/>
                </a:cubicBezTo>
                <a:cubicBezTo>
                  <a:pt x="348810" y="153311"/>
                  <a:pt x="349705" y="154399"/>
                  <a:pt x="350571" y="155503"/>
                </a:cubicBezTo>
                <a:cubicBezTo>
                  <a:pt x="353515" y="159923"/>
                  <a:pt x="356020" y="164599"/>
                  <a:pt x="358047" y="169498"/>
                </a:cubicBezTo>
                <a:cubicBezTo>
                  <a:pt x="360075" y="174397"/>
                  <a:pt x="361619" y="179472"/>
                  <a:pt x="362653" y="184676"/>
                </a:cubicBezTo>
                <a:cubicBezTo>
                  <a:pt x="363687" y="189880"/>
                  <a:pt x="364208" y="195164"/>
                  <a:pt x="364208" y="200463"/>
                </a:cubicBezTo>
                <a:cubicBezTo>
                  <a:pt x="364208" y="205763"/>
                  <a:pt x="363687" y="211047"/>
                  <a:pt x="362653" y="216250"/>
                </a:cubicBezTo>
                <a:cubicBezTo>
                  <a:pt x="361832" y="219821"/>
                  <a:pt x="360768" y="223311"/>
                  <a:pt x="359473" y="226738"/>
                </a:cubicBezTo>
                <a:close/>
                <a:moveTo>
                  <a:pt x="363329" y="49158"/>
                </a:moveTo>
                <a:cubicBezTo>
                  <a:pt x="377958" y="36733"/>
                  <a:pt x="396531" y="29897"/>
                  <a:pt x="415730" y="29897"/>
                </a:cubicBezTo>
                <a:cubicBezTo>
                  <a:pt x="460420" y="29897"/>
                  <a:pt x="496649" y="66130"/>
                  <a:pt x="496649" y="110817"/>
                </a:cubicBezTo>
                <a:lnTo>
                  <a:pt x="496649" y="110817"/>
                </a:lnTo>
                <a:cubicBezTo>
                  <a:pt x="496649" y="130110"/>
                  <a:pt x="489757" y="148763"/>
                  <a:pt x="477217" y="163429"/>
                </a:cubicBezTo>
              </a:path>
            </a:pathLst>
          </a:custGeom>
          <a:noFill/>
          <a:ln w="1280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0A1A977-4C46-7F12-02AC-B2CC4B8BC5A3}"/>
              </a:ext>
            </a:extLst>
          </p:cNvPr>
          <p:cNvSpPr txBox="1"/>
          <p:nvPr/>
        </p:nvSpPr>
        <p:spPr>
          <a:xfrm>
            <a:off x="1622018" y="5222696"/>
            <a:ext cx="1282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Heavy</a:t>
            </a:r>
          </a:p>
          <a:p>
            <a:pPr algn="ctr"/>
            <a:r>
              <a:rPr lang="en-GB" sz="2000" spc="1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i</a:t>
            </a:r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on beam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D63963B-E159-3B91-5916-C0AF33BE0A0E}"/>
              </a:ext>
            </a:extLst>
          </p:cNvPr>
          <p:cNvSpPr/>
          <p:nvPr/>
        </p:nvSpPr>
        <p:spPr>
          <a:xfrm flipV="1">
            <a:off x="2174586" y="4773976"/>
            <a:ext cx="696120" cy="53048"/>
          </a:xfrm>
          <a:custGeom>
            <a:avLst/>
            <a:gdLst>
              <a:gd name="connsiteX0" fmla="*/ 960479 w 960325"/>
              <a:gd name="connsiteY0" fmla="*/ -215 h 4236"/>
              <a:gd name="connsiteX1" fmla="*/ 154 w 960325"/>
              <a:gd name="connsiteY1" fmla="*/ -215 h 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0325" h="4236">
                <a:moveTo>
                  <a:pt x="960479" y="-215"/>
                </a:moveTo>
                <a:lnTo>
                  <a:pt x="154" y="-215"/>
                </a:lnTo>
              </a:path>
            </a:pathLst>
          </a:custGeom>
          <a:noFill/>
          <a:ln w="32024" cap="flat">
            <a:solidFill>
              <a:srgbClr val="000000"/>
            </a:solidFill>
            <a:prstDash val="solid"/>
            <a:miter/>
            <a:headEnd type="arrow" w="med" len="med"/>
            <a:tailEnd type="none" w="med" len="med"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D27157-7BB2-2FDB-0236-A17A31BFAECD}"/>
              </a:ext>
            </a:extLst>
          </p:cNvPr>
          <p:cNvSpPr txBox="1"/>
          <p:nvPr/>
        </p:nvSpPr>
        <p:spPr>
          <a:xfrm>
            <a:off x="8592821" y="5406799"/>
            <a:ext cx="2309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Recoiling nucleus</a:t>
            </a:r>
          </a:p>
        </p:txBody>
      </p:sp>
    </p:spTree>
    <p:extLst>
      <p:ext uri="{BB962C8B-B14F-4D97-AF65-F5344CB8AC3E}">
        <p14:creationId xmlns:p14="http://schemas.microsoft.com/office/powerpoint/2010/main" val="433007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B5AD3-B286-11D9-FB74-D8EA99B999C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40A5EC-DEE4-6AF9-6234-D8195D0C82C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58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E311173-23C0-F0C3-9B3A-804D33BF36A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3">
                <a:alphaModFix amt="18000"/>
              </a:blip>
              <a:srcRect/>
              <a:stretch>
                <a:fillRect/>
              </a:stretch>
            </a:blipFill>
            <a:ln w="15875">
              <a:solidFill>
                <a:schemeClr val="tx1"/>
              </a:solidFill>
              <a:headEnd type="none" w="med" len="med"/>
              <a:tailEnd type="arrow" w="sm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2" name="Slide Number Placeholder 8">
            <a:extLst>
              <a:ext uri="{FF2B5EF4-FFF2-40B4-BE49-F238E27FC236}">
                <a16:creationId xmlns:a16="http://schemas.microsoft.com/office/drawing/2014/main" id="{F8EF25C9-131C-BA70-63AA-D057A80C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148CC95F-0247-41B6-91CF-DC97C76A7088}" type="slidenum">
              <a:rPr lang="en-US" sz="2400" smtClean="0">
                <a:solidFill>
                  <a:schemeClr val="tx1"/>
                </a:solidFill>
                <a:latin typeface="Aptos Slab ExtraBold" panose="020B0004020202020204" pitchFamily="34" charset="0"/>
              </a:rPr>
              <a:t>3</a:t>
            </a:fld>
            <a:endParaRPr lang="en-US" dirty="0">
              <a:solidFill>
                <a:schemeClr val="tx1"/>
              </a:solidFill>
              <a:latin typeface="Aptos Slab ExtraBold" panose="020B0004020202020204" pitchFamily="34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1E1B4618-1025-C82B-5D30-A52DBBDC9543}"/>
              </a:ext>
            </a:extLst>
          </p:cNvPr>
          <p:cNvSpPr/>
          <p:nvPr/>
        </p:nvSpPr>
        <p:spPr>
          <a:xfrm rot="2700000">
            <a:off x="307294" y="-1423622"/>
            <a:ext cx="3990245" cy="3990244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0245" h="3990244">
                <a:moveTo>
                  <a:pt x="0" y="3384077"/>
                </a:moveTo>
                <a:lnTo>
                  <a:pt x="3384077" y="0"/>
                </a:lnTo>
                <a:lnTo>
                  <a:pt x="3384077" y="606166"/>
                </a:lnTo>
                <a:lnTo>
                  <a:pt x="3990245" y="606166"/>
                </a:lnTo>
                <a:lnTo>
                  <a:pt x="606167" y="3990244"/>
                </a:lnTo>
                <a:lnTo>
                  <a:pt x="0" y="3384077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3FD342-7DA0-32F3-4750-714978C993CF}"/>
              </a:ext>
            </a:extLst>
          </p:cNvPr>
          <p:cNvSpPr txBox="1"/>
          <p:nvPr/>
        </p:nvSpPr>
        <p:spPr>
          <a:xfrm>
            <a:off x="135089" y="156001"/>
            <a:ext cx="39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Motivation</a:t>
            </a:r>
            <a:endParaRPr lang="en-GB" sz="4800" dirty="0">
              <a:latin typeface="Aptos Slab ExtraBold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B9815DA-8337-B0C9-77F8-F4C7270CECAB}"/>
              </a:ext>
            </a:extLst>
          </p:cNvPr>
          <p:cNvSpPr txBox="1"/>
          <p:nvPr/>
        </p:nvSpPr>
        <p:spPr>
          <a:xfrm>
            <a:off x="270344" y="1143116"/>
            <a:ext cx="70709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Aptos Slab ExtraBold" panose="020B0004020202020204" pitchFamily="34" charset="0"/>
              </a:rPr>
              <a:t>Beam production with the ISOL method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intensity radioactive beams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energy and momentum spread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introduce contamination for short-lived species (~200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decays in-flight</a:t>
            </a: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EEF0D4F5-C281-1F7F-F186-EACF12471037}"/>
              </a:ext>
            </a:extLst>
          </p:cNvPr>
          <p:cNvSpPr/>
          <p:nvPr/>
        </p:nvSpPr>
        <p:spPr>
          <a:xfrm>
            <a:off x="9749668" y="718754"/>
            <a:ext cx="568918" cy="533778"/>
          </a:xfrm>
          <a:custGeom>
            <a:avLst/>
            <a:gdLst>
              <a:gd name="connsiteX0" fmla="*/ 18018 w 568918"/>
              <a:gd name="connsiteY0" fmla="*/ 266397 h 533778"/>
              <a:gd name="connsiteX1" fmla="*/ 76576 w 568918"/>
              <a:gd name="connsiteY1" fmla="*/ 367811 h 533778"/>
              <a:gd name="connsiteX2" fmla="*/ 95225 w 568918"/>
              <a:gd name="connsiteY2" fmla="*/ 370773 h 533778"/>
              <a:gd name="connsiteX3" fmla="*/ 107834 w 568918"/>
              <a:gd name="connsiteY3" fmla="*/ 368452 h 533778"/>
              <a:gd name="connsiteX4" fmla="*/ 33077 w 568918"/>
              <a:gd name="connsiteY4" fmla="*/ 238970 h 533778"/>
              <a:gd name="connsiteX5" fmla="*/ 29759 w 568918"/>
              <a:gd name="connsiteY5" fmla="*/ 242284 h 533778"/>
              <a:gd name="connsiteX6" fmla="*/ 18265 w 568918"/>
              <a:gd name="connsiteY6" fmla="*/ 264844 h 533778"/>
              <a:gd name="connsiteX7" fmla="*/ 18018 w 568918"/>
              <a:gd name="connsiteY7" fmla="*/ 266397 h 533778"/>
              <a:gd name="connsiteX8" fmla="*/ 18018 w 568918"/>
              <a:gd name="connsiteY8" fmla="*/ 266397 h 533778"/>
              <a:gd name="connsiteX9" fmla="*/ 14307 w 568918"/>
              <a:gd name="connsiteY9" fmla="*/ 289854 h 533778"/>
              <a:gd name="connsiteX10" fmla="*/ 18265 w 568918"/>
              <a:gd name="connsiteY10" fmla="*/ 314862 h 533778"/>
              <a:gd name="connsiteX11" fmla="*/ 29759 w 568918"/>
              <a:gd name="connsiteY11" fmla="*/ 337422 h 533778"/>
              <a:gd name="connsiteX12" fmla="*/ 47661 w 568918"/>
              <a:gd name="connsiteY12" fmla="*/ 355323 h 533778"/>
              <a:gd name="connsiteX13" fmla="*/ 70219 w 568918"/>
              <a:gd name="connsiteY13" fmla="*/ 366803 h 533778"/>
              <a:gd name="connsiteX14" fmla="*/ 76576 w 568918"/>
              <a:gd name="connsiteY14" fmla="*/ 367811 h 533778"/>
              <a:gd name="connsiteX15" fmla="*/ 107834 w 568918"/>
              <a:gd name="connsiteY15" fmla="*/ 368452 h 533778"/>
              <a:gd name="connsiteX16" fmla="*/ 123988 w 568918"/>
              <a:gd name="connsiteY16" fmla="*/ 365490 h 533778"/>
              <a:gd name="connsiteX17" fmla="*/ 133635 w 568918"/>
              <a:gd name="connsiteY17" fmla="*/ 359630 h 533778"/>
              <a:gd name="connsiteX18" fmla="*/ 53757 w 568918"/>
              <a:gd name="connsiteY18" fmla="*/ 221278 h 533778"/>
              <a:gd name="connsiteX19" fmla="*/ 47661 w 568918"/>
              <a:gd name="connsiteY19" fmla="*/ 224383 h 533778"/>
              <a:gd name="connsiteX20" fmla="*/ 33077 w 568918"/>
              <a:gd name="connsiteY20" fmla="*/ 238970 h 533778"/>
              <a:gd name="connsiteX21" fmla="*/ 133635 w 568918"/>
              <a:gd name="connsiteY21" fmla="*/ 359630 h 533778"/>
              <a:gd name="connsiteX22" fmla="*/ 148989 w 568918"/>
              <a:gd name="connsiteY22" fmla="*/ 350327 h 533778"/>
              <a:gd name="connsiteX23" fmla="*/ 142434 w 568918"/>
              <a:gd name="connsiteY23" fmla="*/ 342337 h 533778"/>
              <a:gd name="connsiteX24" fmla="*/ 134957 w 568918"/>
              <a:gd name="connsiteY24" fmla="*/ 328344 h 533778"/>
              <a:gd name="connsiteX25" fmla="*/ 130354 w 568918"/>
              <a:gd name="connsiteY25" fmla="*/ 313166 h 533778"/>
              <a:gd name="connsiteX26" fmla="*/ 128841 w 568918"/>
              <a:gd name="connsiteY26" fmla="*/ 297827 h 533778"/>
              <a:gd name="connsiteX27" fmla="*/ 79000 w 568918"/>
              <a:gd name="connsiteY27" fmla="*/ 211494 h 533778"/>
              <a:gd name="connsiteX28" fmla="*/ 70219 w 568918"/>
              <a:gd name="connsiteY28" fmla="*/ 212888 h 533778"/>
              <a:gd name="connsiteX29" fmla="*/ 53757 w 568918"/>
              <a:gd name="connsiteY29" fmla="*/ 221278 h 533778"/>
              <a:gd name="connsiteX30" fmla="*/ 128841 w 568918"/>
              <a:gd name="connsiteY30" fmla="*/ 297827 h 533778"/>
              <a:gd name="connsiteX31" fmla="*/ 128794 w 568918"/>
              <a:gd name="connsiteY31" fmla="*/ 297378 h 533778"/>
              <a:gd name="connsiteX32" fmla="*/ 130352 w 568918"/>
              <a:gd name="connsiteY32" fmla="*/ 281591 h 533778"/>
              <a:gd name="connsiteX33" fmla="*/ 134955 w 568918"/>
              <a:gd name="connsiteY33" fmla="*/ 266413 h 533778"/>
              <a:gd name="connsiteX34" fmla="*/ 138147 w 568918"/>
              <a:gd name="connsiteY34" fmla="*/ 260441 h 533778"/>
              <a:gd name="connsiteX35" fmla="*/ 109877 w 568918"/>
              <a:gd name="connsiteY35" fmla="*/ 211479 h 533778"/>
              <a:gd name="connsiteX36" fmla="*/ 95224 w 568918"/>
              <a:gd name="connsiteY36" fmla="*/ 208933 h 533778"/>
              <a:gd name="connsiteX37" fmla="*/ 78998 w 568918"/>
              <a:gd name="connsiteY37" fmla="*/ 211494 h 533778"/>
              <a:gd name="connsiteX38" fmla="*/ 225673 w 568918"/>
              <a:gd name="connsiteY38" fmla="*/ 256726 h 533778"/>
              <a:gd name="connsiteX39" fmla="*/ 226339 w 568918"/>
              <a:gd name="connsiteY39" fmla="*/ 257526 h 533778"/>
              <a:gd name="connsiteX40" fmla="*/ 231671 w 568918"/>
              <a:gd name="connsiteY40" fmla="*/ 261913 h 533778"/>
              <a:gd name="connsiteX41" fmla="*/ 231049 w 568918"/>
              <a:gd name="connsiteY41" fmla="*/ 260825 h 533778"/>
              <a:gd name="connsiteX42" fmla="*/ 222378 w 568918"/>
              <a:gd name="connsiteY42" fmla="*/ 252163 h 533778"/>
              <a:gd name="connsiteX43" fmla="*/ 225830 w 568918"/>
              <a:gd name="connsiteY43" fmla="*/ 256710 h 533778"/>
              <a:gd name="connsiteX44" fmla="*/ 225673 w 568918"/>
              <a:gd name="connsiteY44" fmla="*/ 256726 h 533778"/>
              <a:gd name="connsiteX45" fmla="*/ 222378 w 568918"/>
              <a:gd name="connsiteY45" fmla="*/ 252163 h 533778"/>
              <a:gd name="connsiteX46" fmla="*/ 216001 w 568918"/>
              <a:gd name="connsiteY46" fmla="*/ 243757 h 533778"/>
              <a:gd name="connsiteX47" fmla="*/ 218095 w 568918"/>
              <a:gd name="connsiteY47" fmla="*/ 247872 h 533778"/>
              <a:gd name="connsiteX48" fmla="*/ 222378 w 568918"/>
              <a:gd name="connsiteY48" fmla="*/ 252163 h 533778"/>
              <a:gd name="connsiteX49" fmla="*/ 222378 w 568918"/>
              <a:gd name="connsiteY49" fmla="*/ 252163 h 533778"/>
              <a:gd name="connsiteX50" fmla="*/ 231049 w 568918"/>
              <a:gd name="connsiteY50" fmla="*/ 260825 h 533778"/>
              <a:gd name="connsiteX51" fmla="*/ 205110 w 568918"/>
              <a:gd name="connsiteY51" fmla="*/ 215898 h 533778"/>
              <a:gd name="connsiteX52" fmla="*/ 206277 w 568918"/>
              <a:gd name="connsiteY52" fmla="*/ 223279 h 533778"/>
              <a:gd name="connsiteX53" fmla="*/ 209322 w 568918"/>
              <a:gd name="connsiteY53" fmla="*/ 230660 h 533778"/>
              <a:gd name="connsiteX54" fmla="*/ 216001 w 568918"/>
              <a:gd name="connsiteY54" fmla="*/ 243757 h 533778"/>
              <a:gd name="connsiteX55" fmla="*/ 222378 w 568918"/>
              <a:gd name="connsiteY55" fmla="*/ 252163 h 533778"/>
              <a:gd name="connsiteX56" fmla="*/ 216001 w 568918"/>
              <a:gd name="connsiteY56" fmla="*/ 243757 h 533778"/>
              <a:gd name="connsiteX57" fmla="*/ 209322 w 568918"/>
              <a:gd name="connsiteY57" fmla="*/ 230660 h 533778"/>
              <a:gd name="connsiteX58" fmla="*/ 213216 w 568918"/>
              <a:gd name="connsiteY58" fmla="*/ 240106 h 533778"/>
              <a:gd name="connsiteX59" fmla="*/ 216001 w 568918"/>
              <a:gd name="connsiteY59" fmla="*/ 243757 h 533778"/>
              <a:gd name="connsiteX60" fmla="*/ 209322 w 568918"/>
              <a:gd name="connsiteY60" fmla="*/ 230660 h 533778"/>
              <a:gd name="connsiteX61" fmla="*/ 206277 w 568918"/>
              <a:gd name="connsiteY61" fmla="*/ 223279 h 533778"/>
              <a:gd name="connsiteX62" fmla="*/ 206600 w 568918"/>
              <a:gd name="connsiteY62" fmla="*/ 225328 h 533778"/>
              <a:gd name="connsiteX63" fmla="*/ 209322 w 568918"/>
              <a:gd name="connsiteY63" fmla="*/ 230660 h 533778"/>
              <a:gd name="connsiteX64" fmla="*/ 206277 w 568918"/>
              <a:gd name="connsiteY64" fmla="*/ 223279 h 533778"/>
              <a:gd name="connsiteX65" fmla="*/ 205110 w 568918"/>
              <a:gd name="connsiteY65" fmla="*/ 215898 h 533778"/>
              <a:gd name="connsiteX66" fmla="*/ 204455 w 568918"/>
              <a:gd name="connsiteY66" fmla="*/ 214777 h 533778"/>
              <a:gd name="connsiteX67" fmla="*/ 205264 w 568918"/>
              <a:gd name="connsiteY67" fmla="*/ 220829 h 533778"/>
              <a:gd name="connsiteX68" fmla="*/ 206277 w 568918"/>
              <a:gd name="connsiteY68" fmla="*/ 223279 h 533778"/>
              <a:gd name="connsiteX69" fmla="*/ 204455 w 568918"/>
              <a:gd name="connsiteY69" fmla="*/ 214777 h 533778"/>
              <a:gd name="connsiteX70" fmla="*/ 205110 w 568918"/>
              <a:gd name="connsiteY70" fmla="*/ 215898 h 533778"/>
              <a:gd name="connsiteX71" fmla="*/ 202639 w 568918"/>
              <a:gd name="connsiteY71" fmla="*/ 200319 h 533778"/>
              <a:gd name="connsiteX72" fmla="*/ 204104 w 568918"/>
              <a:gd name="connsiteY72" fmla="*/ 191064 h 533778"/>
              <a:gd name="connsiteX73" fmla="*/ 202503 w 568918"/>
              <a:gd name="connsiteY73" fmla="*/ 200143 h 533778"/>
              <a:gd name="connsiteX74" fmla="*/ 204455 w 568918"/>
              <a:gd name="connsiteY74" fmla="*/ 214777 h 533778"/>
              <a:gd name="connsiteX75" fmla="*/ 204104 w 568918"/>
              <a:gd name="connsiteY75" fmla="*/ 191064 h 533778"/>
              <a:gd name="connsiteX76" fmla="*/ 207031 w 568918"/>
              <a:gd name="connsiteY76" fmla="*/ 174461 h 533778"/>
              <a:gd name="connsiteX77" fmla="*/ 206600 w 568918"/>
              <a:gd name="connsiteY77" fmla="*/ 175309 h 533778"/>
              <a:gd name="connsiteX78" fmla="*/ 204104 w 568918"/>
              <a:gd name="connsiteY78" fmla="*/ 191064 h 533778"/>
              <a:gd name="connsiteX79" fmla="*/ 204104 w 568918"/>
              <a:gd name="connsiteY79" fmla="*/ 191064 h 533778"/>
              <a:gd name="connsiteX80" fmla="*/ 202639 w 568918"/>
              <a:gd name="connsiteY80" fmla="*/ 200319 h 533778"/>
              <a:gd name="connsiteX81" fmla="*/ 205108 w 568918"/>
              <a:gd name="connsiteY81" fmla="*/ 215898 h 533778"/>
              <a:gd name="connsiteX82" fmla="*/ 231049 w 568918"/>
              <a:gd name="connsiteY82" fmla="*/ 260825 h 533778"/>
              <a:gd name="connsiteX83" fmla="*/ 234202 w 568918"/>
              <a:gd name="connsiteY83" fmla="*/ 263979 h 533778"/>
              <a:gd name="connsiteX84" fmla="*/ 237033 w 568918"/>
              <a:gd name="connsiteY84" fmla="*/ 266317 h 533778"/>
              <a:gd name="connsiteX85" fmla="*/ 256670 w 568918"/>
              <a:gd name="connsiteY85" fmla="*/ 276308 h 533778"/>
              <a:gd name="connsiteX86" fmla="*/ 261235 w 568918"/>
              <a:gd name="connsiteY86" fmla="*/ 277701 h 533778"/>
              <a:gd name="connsiteX87" fmla="*/ 272730 w 568918"/>
              <a:gd name="connsiteY87" fmla="*/ 279526 h 533778"/>
              <a:gd name="connsiteX88" fmla="*/ 209398 w 568918"/>
              <a:gd name="connsiteY88" fmla="*/ 169818 h 533778"/>
              <a:gd name="connsiteX89" fmla="*/ 207031 w 568918"/>
              <a:gd name="connsiteY89" fmla="*/ 174461 h 533778"/>
              <a:gd name="connsiteX90" fmla="*/ 204104 w 568918"/>
              <a:gd name="connsiteY90" fmla="*/ 191064 h 533778"/>
              <a:gd name="connsiteX91" fmla="*/ 207031 w 568918"/>
              <a:gd name="connsiteY91" fmla="*/ 174461 h 533778"/>
              <a:gd name="connsiteX92" fmla="*/ 209398 w 568918"/>
              <a:gd name="connsiteY92" fmla="*/ 169818 h 533778"/>
              <a:gd name="connsiteX93" fmla="*/ 209218 w 568918"/>
              <a:gd name="connsiteY93" fmla="*/ 169513 h 533778"/>
              <a:gd name="connsiteX94" fmla="*/ 207316 w 568918"/>
              <a:gd name="connsiteY94" fmla="*/ 172844 h 533778"/>
              <a:gd name="connsiteX95" fmla="*/ 207031 w 568918"/>
              <a:gd name="connsiteY95" fmla="*/ 174461 h 533778"/>
              <a:gd name="connsiteX96" fmla="*/ 209218 w 568918"/>
              <a:gd name="connsiteY96" fmla="*/ 169513 h 533778"/>
              <a:gd name="connsiteX97" fmla="*/ 209398 w 568918"/>
              <a:gd name="connsiteY97" fmla="*/ 169818 h 533778"/>
              <a:gd name="connsiteX98" fmla="*/ 212315 w 568918"/>
              <a:gd name="connsiteY98" fmla="*/ 164086 h 533778"/>
              <a:gd name="connsiteX99" fmla="*/ 209218 w 568918"/>
              <a:gd name="connsiteY99" fmla="*/ 169513 h 533778"/>
              <a:gd name="connsiteX100" fmla="*/ 212315 w 568918"/>
              <a:gd name="connsiteY100" fmla="*/ 164086 h 533778"/>
              <a:gd name="connsiteX101" fmla="*/ 219723 w 568918"/>
              <a:gd name="connsiteY101" fmla="*/ 151117 h 533778"/>
              <a:gd name="connsiteX102" fmla="*/ 218095 w 568918"/>
              <a:gd name="connsiteY102" fmla="*/ 152750 h 533778"/>
              <a:gd name="connsiteX103" fmla="*/ 212315 w 568918"/>
              <a:gd name="connsiteY103" fmla="*/ 164086 h 533778"/>
              <a:gd name="connsiteX104" fmla="*/ 212315 w 568918"/>
              <a:gd name="connsiteY104" fmla="*/ 164086 h 533778"/>
              <a:gd name="connsiteX105" fmla="*/ 209398 w 568918"/>
              <a:gd name="connsiteY105" fmla="*/ 169818 h 533778"/>
              <a:gd name="connsiteX106" fmla="*/ 272730 w 568918"/>
              <a:gd name="connsiteY106" fmla="*/ 279526 h 533778"/>
              <a:gd name="connsiteX107" fmla="*/ 283561 w 568918"/>
              <a:gd name="connsiteY107" fmla="*/ 281239 h 533778"/>
              <a:gd name="connsiteX108" fmla="*/ 298836 w 568918"/>
              <a:gd name="connsiteY108" fmla="*/ 278774 h 533778"/>
              <a:gd name="connsiteX109" fmla="*/ 223156 w 568918"/>
              <a:gd name="connsiteY109" fmla="*/ 147690 h 533778"/>
              <a:gd name="connsiteX110" fmla="*/ 219723 w 568918"/>
              <a:gd name="connsiteY110" fmla="*/ 151117 h 533778"/>
              <a:gd name="connsiteX111" fmla="*/ 212315 w 568918"/>
              <a:gd name="connsiteY111" fmla="*/ 164086 h 533778"/>
              <a:gd name="connsiteX112" fmla="*/ 219723 w 568918"/>
              <a:gd name="connsiteY112" fmla="*/ 151117 h 533778"/>
              <a:gd name="connsiteX113" fmla="*/ 223156 w 568918"/>
              <a:gd name="connsiteY113" fmla="*/ 147690 h 533778"/>
              <a:gd name="connsiteX114" fmla="*/ 222882 w 568918"/>
              <a:gd name="connsiteY114" fmla="*/ 147211 h 533778"/>
              <a:gd name="connsiteX115" fmla="*/ 221070 w 568918"/>
              <a:gd name="connsiteY115" fmla="*/ 148763 h 533778"/>
              <a:gd name="connsiteX116" fmla="*/ 219723 w 568918"/>
              <a:gd name="connsiteY116" fmla="*/ 151117 h 533778"/>
              <a:gd name="connsiteX117" fmla="*/ 222882 w 568918"/>
              <a:gd name="connsiteY117" fmla="*/ 147211 h 533778"/>
              <a:gd name="connsiteX118" fmla="*/ 223156 w 568918"/>
              <a:gd name="connsiteY118" fmla="*/ 147690 h 533778"/>
              <a:gd name="connsiteX119" fmla="*/ 228047 w 568918"/>
              <a:gd name="connsiteY119" fmla="*/ 142791 h 533778"/>
              <a:gd name="connsiteX120" fmla="*/ 222882 w 568918"/>
              <a:gd name="connsiteY120" fmla="*/ 147211 h 533778"/>
              <a:gd name="connsiteX121" fmla="*/ 228047 w 568918"/>
              <a:gd name="connsiteY121" fmla="*/ 142791 h 533778"/>
              <a:gd name="connsiteX122" fmla="*/ 239327 w 568918"/>
              <a:gd name="connsiteY122" fmla="*/ 133152 h 533778"/>
              <a:gd name="connsiteX123" fmla="*/ 235997 w 568918"/>
              <a:gd name="connsiteY123" fmla="*/ 134849 h 533778"/>
              <a:gd name="connsiteX124" fmla="*/ 228047 w 568918"/>
              <a:gd name="connsiteY124" fmla="*/ 142791 h 533778"/>
              <a:gd name="connsiteX125" fmla="*/ 228047 w 568918"/>
              <a:gd name="connsiteY125" fmla="*/ 142791 h 533778"/>
              <a:gd name="connsiteX126" fmla="*/ 223156 w 568918"/>
              <a:gd name="connsiteY126" fmla="*/ 147690 h 533778"/>
              <a:gd name="connsiteX127" fmla="*/ 298836 w 568918"/>
              <a:gd name="connsiteY127" fmla="*/ 278774 h 533778"/>
              <a:gd name="connsiteX128" fmla="*/ 308785 w 568918"/>
              <a:gd name="connsiteY128" fmla="*/ 277156 h 533778"/>
              <a:gd name="connsiteX129" fmla="*/ 311361 w 568918"/>
              <a:gd name="connsiteY129" fmla="*/ 275844 h 533778"/>
              <a:gd name="connsiteX130" fmla="*/ 324202 w 568918"/>
              <a:gd name="connsiteY130" fmla="*/ 269199 h 533778"/>
              <a:gd name="connsiteX131" fmla="*/ 244215 w 568918"/>
              <a:gd name="connsiteY131" fmla="*/ 130654 h 533778"/>
              <a:gd name="connsiteX132" fmla="*/ 239327 w 568918"/>
              <a:gd name="connsiteY132" fmla="*/ 133152 h 533778"/>
              <a:gd name="connsiteX133" fmla="*/ 228047 w 568918"/>
              <a:gd name="connsiteY133" fmla="*/ 142791 h 533778"/>
              <a:gd name="connsiteX134" fmla="*/ 239327 w 568918"/>
              <a:gd name="connsiteY134" fmla="*/ 133152 h 533778"/>
              <a:gd name="connsiteX135" fmla="*/ 244215 w 568918"/>
              <a:gd name="connsiteY135" fmla="*/ 130654 h 533778"/>
              <a:gd name="connsiteX136" fmla="*/ 243882 w 568918"/>
              <a:gd name="connsiteY136" fmla="*/ 130079 h 533778"/>
              <a:gd name="connsiteX137" fmla="*/ 242142 w 568918"/>
              <a:gd name="connsiteY137" fmla="*/ 130751 h 533778"/>
              <a:gd name="connsiteX138" fmla="*/ 239327 w 568918"/>
              <a:gd name="connsiteY138" fmla="*/ 133152 h 533778"/>
              <a:gd name="connsiteX139" fmla="*/ 243884 w 568918"/>
              <a:gd name="connsiteY139" fmla="*/ 130079 h 533778"/>
              <a:gd name="connsiteX140" fmla="*/ 244215 w 568918"/>
              <a:gd name="connsiteY140" fmla="*/ 130654 h 533778"/>
              <a:gd name="connsiteX141" fmla="*/ 249651 w 568918"/>
              <a:gd name="connsiteY141" fmla="*/ 127885 h 533778"/>
              <a:gd name="connsiteX142" fmla="*/ 243884 w 568918"/>
              <a:gd name="connsiteY142" fmla="*/ 130079 h 533778"/>
              <a:gd name="connsiteX143" fmla="*/ 249651 w 568918"/>
              <a:gd name="connsiteY143" fmla="*/ 127885 h 533778"/>
              <a:gd name="connsiteX144" fmla="*/ 263752 w 568918"/>
              <a:gd name="connsiteY144" fmla="*/ 122537 h 533778"/>
              <a:gd name="connsiteX145" fmla="*/ 258555 w 568918"/>
              <a:gd name="connsiteY145" fmla="*/ 123353 h 533778"/>
              <a:gd name="connsiteX146" fmla="*/ 249651 w 568918"/>
              <a:gd name="connsiteY146" fmla="*/ 127885 h 533778"/>
              <a:gd name="connsiteX147" fmla="*/ 249651 w 568918"/>
              <a:gd name="connsiteY147" fmla="*/ 127885 h 533778"/>
              <a:gd name="connsiteX148" fmla="*/ 244215 w 568918"/>
              <a:gd name="connsiteY148" fmla="*/ 130654 h 533778"/>
              <a:gd name="connsiteX149" fmla="*/ 324202 w 568918"/>
              <a:gd name="connsiteY149" fmla="*/ 269199 h 533778"/>
              <a:gd name="connsiteX150" fmla="*/ 331482 w 568918"/>
              <a:gd name="connsiteY150" fmla="*/ 265421 h 533778"/>
              <a:gd name="connsiteX151" fmla="*/ 334115 w 568918"/>
              <a:gd name="connsiteY151" fmla="*/ 262795 h 533778"/>
              <a:gd name="connsiteX152" fmla="*/ 344983 w 568918"/>
              <a:gd name="connsiteY152" fmla="*/ 251683 h 533778"/>
              <a:gd name="connsiteX153" fmla="*/ 269859 w 568918"/>
              <a:gd name="connsiteY153" fmla="*/ 121560 h 533778"/>
              <a:gd name="connsiteX154" fmla="*/ 263752 w 568918"/>
              <a:gd name="connsiteY154" fmla="*/ 122537 h 533778"/>
              <a:gd name="connsiteX155" fmla="*/ 249651 w 568918"/>
              <a:gd name="connsiteY155" fmla="*/ 127885 h 533778"/>
              <a:gd name="connsiteX156" fmla="*/ 263752 w 568918"/>
              <a:gd name="connsiteY156" fmla="*/ 122537 h 533778"/>
              <a:gd name="connsiteX157" fmla="*/ 269859 w 568918"/>
              <a:gd name="connsiteY157" fmla="*/ 121560 h 533778"/>
              <a:gd name="connsiteX158" fmla="*/ 269519 w 568918"/>
              <a:gd name="connsiteY158" fmla="*/ 120984 h 533778"/>
              <a:gd name="connsiteX159" fmla="*/ 267134 w 568918"/>
              <a:gd name="connsiteY159" fmla="*/ 121256 h 533778"/>
              <a:gd name="connsiteX160" fmla="*/ 263752 w 568918"/>
              <a:gd name="connsiteY160" fmla="*/ 122537 h 533778"/>
              <a:gd name="connsiteX161" fmla="*/ 267134 w 568918"/>
              <a:gd name="connsiteY161" fmla="*/ 121240 h 533778"/>
              <a:gd name="connsiteX162" fmla="*/ 268026 w 568918"/>
              <a:gd name="connsiteY162" fmla="*/ 120904 h 533778"/>
              <a:gd name="connsiteX163" fmla="*/ 266730 w 568918"/>
              <a:gd name="connsiteY163" fmla="*/ 121288 h 533778"/>
              <a:gd name="connsiteX164" fmla="*/ 267134 w 568918"/>
              <a:gd name="connsiteY164" fmla="*/ 121240 h 533778"/>
              <a:gd name="connsiteX165" fmla="*/ 267134 w 568918"/>
              <a:gd name="connsiteY165" fmla="*/ 121240 h 533778"/>
              <a:gd name="connsiteX166" fmla="*/ 269519 w 568918"/>
              <a:gd name="connsiteY166" fmla="*/ 120968 h 533778"/>
              <a:gd name="connsiteX167" fmla="*/ 237569 w 568918"/>
              <a:gd name="connsiteY167" fmla="*/ 65633 h 533778"/>
              <a:gd name="connsiteX168" fmla="*/ 233901 w 568918"/>
              <a:gd name="connsiteY168" fmla="*/ 71477 h 533778"/>
              <a:gd name="connsiteX169" fmla="*/ 227916 w 568918"/>
              <a:gd name="connsiteY169" fmla="*/ 88577 h 533778"/>
              <a:gd name="connsiteX170" fmla="*/ 226818 w 568918"/>
              <a:gd name="connsiteY170" fmla="*/ 98345 h 533778"/>
              <a:gd name="connsiteX171" fmla="*/ 229335 w 568918"/>
              <a:gd name="connsiteY171" fmla="*/ 99113 h 533778"/>
              <a:gd name="connsiteX172" fmla="*/ 231467 w 568918"/>
              <a:gd name="connsiteY172" fmla="*/ 99401 h 533778"/>
              <a:gd name="connsiteX173" fmla="*/ 234775 w 568918"/>
              <a:gd name="connsiteY173" fmla="*/ 100794 h 533778"/>
              <a:gd name="connsiteX174" fmla="*/ 241610 w 568918"/>
              <a:gd name="connsiteY174" fmla="*/ 102907 h 533778"/>
              <a:gd name="connsiteX175" fmla="*/ 247887 w 568918"/>
              <a:gd name="connsiteY175" fmla="*/ 106318 h 533778"/>
              <a:gd name="connsiteX176" fmla="*/ 251196 w 568918"/>
              <a:gd name="connsiteY176" fmla="*/ 107710 h 533778"/>
              <a:gd name="connsiteX177" fmla="*/ 252897 w 568918"/>
              <a:gd name="connsiteY177" fmla="*/ 109040 h 533778"/>
              <a:gd name="connsiteX178" fmla="*/ 255734 w 568918"/>
              <a:gd name="connsiteY178" fmla="*/ 110577 h 533778"/>
              <a:gd name="connsiteX179" fmla="*/ 268008 w 568918"/>
              <a:gd name="connsiteY179" fmla="*/ 120855 h 533778"/>
              <a:gd name="connsiteX180" fmla="*/ 268059 w 568918"/>
              <a:gd name="connsiteY180" fmla="*/ 120904 h 533778"/>
              <a:gd name="connsiteX181" fmla="*/ 268061 w 568918"/>
              <a:gd name="connsiteY181" fmla="*/ 120904 h 533778"/>
              <a:gd name="connsiteX182" fmla="*/ 268061 w 568918"/>
              <a:gd name="connsiteY182" fmla="*/ 120904 h 533778"/>
              <a:gd name="connsiteX183" fmla="*/ 268026 w 568918"/>
              <a:gd name="connsiteY183" fmla="*/ 120920 h 533778"/>
              <a:gd name="connsiteX184" fmla="*/ 267135 w 568918"/>
              <a:gd name="connsiteY184" fmla="*/ 121256 h 533778"/>
              <a:gd name="connsiteX185" fmla="*/ 268008 w 568918"/>
              <a:gd name="connsiteY185" fmla="*/ 120855 h 533778"/>
              <a:gd name="connsiteX186" fmla="*/ 255734 w 568918"/>
              <a:gd name="connsiteY186" fmla="*/ 110577 h 533778"/>
              <a:gd name="connsiteX187" fmla="*/ 252897 w 568918"/>
              <a:gd name="connsiteY187" fmla="*/ 109040 h 533778"/>
              <a:gd name="connsiteX188" fmla="*/ 268008 w 568918"/>
              <a:gd name="connsiteY188" fmla="*/ 120855 h 533778"/>
              <a:gd name="connsiteX189" fmla="*/ 252897 w 568918"/>
              <a:gd name="connsiteY189" fmla="*/ 109040 h 533778"/>
              <a:gd name="connsiteX190" fmla="*/ 251196 w 568918"/>
              <a:gd name="connsiteY190" fmla="*/ 107710 h 533778"/>
              <a:gd name="connsiteX191" fmla="*/ 247887 w 568918"/>
              <a:gd name="connsiteY191" fmla="*/ 106318 h 533778"/>
              <a:gd name="connsiteX192" fmla="*/ 252897 w 568918"/>
              <a:gd name="connsiteY192" fmla="*/ 109040 h 533778"/>
              <a:gd name="connsiteX193" fmla="*/ 247887 w 568918"/>
              <a:gd name="connsiteY193" fmla="*/ 106318 h 533778"/>
              <a:gd name="connsiteX194" fmla="*/ 241610 w 568918"/>
              <a:gd name="connsiteY194" fmla="*/ 102907 h 533778"/>
              <a:gd name="connsiteX195" fmla="*/ 234775 w 568918"/>
              <a:gd name="connsiteY195" fmla="*/ 100794 h 533778"/>
              <a:gd name="connsiteX196" fmla="*/ 247887 w 568918"/>
              <a:gd name="connsiteY196" fmla="*/ 106318 h 533778"/>
              <a:gd name="connsiteX197" fmla="*/ 234775 w 568918"/>
              <a:gd name="connsiteY197" fmla="*/ 100794 h 533778"/>
              <a:gd name="connsiteX198" fmla="*/ 231467 w 568918"/>
              <a:gd name="connsiteY198" fmla="*/ 99401 h 533778"/>
              <a:gd name="connsiteX199" fmla="*/ 229335 w 568918"/>
              <a:gd name="connsiteY199" fmla="*/ 99128 h 533778"/>
              <a:gd name="connsiteX200" fmla="*/ 234775 w 568918"/>
              <a:gd name="connsiteY200" fmla="*/ 100794 h 533778"/>
              <a:gd name="connsiteX201" fmla="*/ 172995 w 568918"/>
              <a:gd name="connsiteY201" fmla="*/ 106766 h 533778"/>
              <a:gd name="connsiteX202" fmla="*/ 170002 w 568918"/>
              <a:gd name="connsiteY202" fmla="*/ 101594 h 533778"/>
              <a:gd name="connsiteX203" fmla="*/ 127056 w 568918"/>
              <a:gd name="connsiteY203" fmla="*/ 27206 h 533778"/>
              <a:gd name="connsiteX204" fmla="*/ 116676 w 568918"/>
              <a:gd name="connsiteY204" fmla="*/ 32490 h 533778"/>
              <a:gd name="connsiteX205" fmla="*/ 105609 w 568918"/>
              <a:gd name="connsiteY205" fmla="*/ 43554 h 533778"/>
              <a:gd name="connsiteX206" fmla="*/ 151559 w 568918"/>
              <a:gd name="connsiteY206" fmla="*/ 123145 h 533778"/>
              <a:gd name="connsiteX207" fmla="*/ 162685 w 568918"/>
              <a:gd name="connsiteY207" fmla="*/ 112017 h 533778"/>
              <a:gd name="connsiteX208" fmla="*/ 172995 w 568918"/>
              <a:gd name="connsiteY208" fmla="*/ 106766 h 533778"/>
              <a:gd name="connsiteX209" fmla="*/ 151559 w 568918"/>
              <a:gd name="connsiteY209" fmla="*/ 123145 h 533778"/>
              <a:gd name="connsiteX210" fmla="*/ 105609 w 568918"/>
              <a:gd name="connsiteY210" fmla="*/ 43554 h 533778"/>
              <a:gd name="connsiteX211" fmla="*/ 98773 w 568918"/>
              <a:gd name="connsiteY211" fmla="*/ 50390 h 533778"/>
              <a:gd name="connsiteX212" fmla="*/ 89345 w 568918"/>
              <a:gd name="connsiteY212" fmla="*/ 68899 h 533778"/>
              <a:gd name="connsiteX213" fmla="*/ 135314 w 568918"/>
              <a:gd name="connsiteY213" fmla="*/ 148523 h 533778"/>
              <a:gd name="connsiteX214" fmla="*/ 144785 w 568918"/>
              <a:gd name="connsiteY214" fmla="*/ 129934 h 533778"/>
              <a:gd name="connsiteX215" fmla="*/ 151559 w 568918"/>
              <a:gd name="connsiteY215" fmla="*/ 123145 h 533778"/>
              <a:gd name="connsiteX216" fmla="*/ 109278 w 568918"/>
              <a:gd name="connsiteY216" fmla="*/ 156929 h 533778"/>
              <a:gd name="connsiteX217" fmla="*/ 85971 w 568918"/>
              <a:gd name="connsiteY217" fmla="*/ 116565 h 533778"/>
              <a:gd name="connsiteX218" fmla="*/ 86549 w 568918"/>
              <a:gd name="connsiteY218" fmla="*/ 120599 h 533778"/>
              <a:gd name="connsiteX219" fmla="*/ 95983 w 568918"/>
              <a:gd name="connsiteY219" fmla="*/ 141430 h 533778"/>
              <a:gd name="connsiteX220" fmla="*/ 109278 w 568918"/>
              <a:gd name="connsiteY220" fmla="*/ 156929 h 533778"/>
              <a:gd name="connsiteX221" fmla="*/ 127056 w 568918"/>
              <a:gd name="connsiteY221" fmla="*/ 27206 h 533778"/>
              <a:gd name="connsiteX222" fmla="*/ 170002 w 568918"/>
              <a:gd name="connsiteY222" fmla="*/ 101594 h 533778"/>
              <a:gd name="connsiteX223" fmla="*/ 166441 w 568918"/>
              <a:gd name="connsiteY223" fmla="*/ 80556 h 533778"/>
              <a:gd name="connsiteX224" fmla="*/ 170308 w 568918"/>
              <a:gd name="connsiteY224" fmla="*/ 56155 h 533778"/>
              <a:gd name="connsiteX225" fmla="*/ 149111 w 568918"/>
              <a:gd name="connsiteY225" fmla="*/ 19441 h 533778"/>
              <a:gd name="connsiteX226" fmla="*/ 139234 w 568918"/>
              <a:gd name="connsiteY226" fmla="*/ 21011 h 533778"/>
              <a:gd name="connsiteX227" fmla="*/ 127056 w 568918"/>
              <a:gd name="connsiteY227" fmla="*/ 27206 h 533778"/>
              <a:gd name="connsiteX228" fmla="*/ 149111 w 568918"/>
              <a:gd name="connsiteY228" fmla="*/ 19441 h 533778"/>
              <a:gd name="connsiteX229" fmla="*/ 170308 w 568918"/>
              <a:gd name="connsiteY229" fmla="*/ 56155 h 533778"/>
              <a:gd name="connsiteX230" fmla="*/ 170403 w 568918"/>
              <a:gd name="connsiteY230" fmla="*/ 55546 h 533778"/>
              <a:gd name="connsiteX231" fmla="*/ 181897 w 568918"/>
              <a:gd name="connsiteY231" fmla="*/ 32987 h 533778"/>
              <a:gd name="connsiteX232" fmla="*/ 185656 w 568918"/>
              <a:gd name="connsiteY232" fmla="*/ 29224 h 533778"/>
              <a:gd name="connsiteX233" fmla="*/ 180269 w 568918"/>
              <a:gd name="connsiteY233" fmla="*/ 19890 h 533778"/>
              <a:gd name="connsiteX234" fmla="*/ 164237 w 568918"/>
              <a:gd name="connsiteY234" fmla="*/ 17040 h 533778"/>
              <a:gd name="connsiteX235" fmla="*/ 149111 w 568918"/>
              <a:gd name="connsiteY235" fmla="*/ 19441 h 533778"/>
              <a:gd name="connsiteX236" fmla="*/ 279353 w 568918"/>
              <a:gd name="connsiteY236" fmla="*/ 31001 h 533778"/>
              <a:gd name="connsiteX237" fmla="*/ 348810 w 568918"/>
              <a:gd name="connsiteY237" fmla="*/ 151293 h 533778"/>
              <a:gd name="connsiteX238" fmla="*/ 351261 w 568918"/>
              <a:gd name="connsiteY238" fmla="*/ 148315 h 533778"/>
              <a:gd name="connsiteX239" fmla="*/ 351264 w 568918"/>
              <a:gd name="connsiteY239" fmla="*/ 148315 h 533778"/>
              <a:gd name="connsiteX240" fmla="*/ 363522 w 568918"/>
              <a:gd name="connsiteY240" fmla="*/ 138243 h 533778"/>
              <a:gd name="connsiteX241" fmla="*/ 363526 w 568918"/>
              <a:gd name="connsiteY241" fmla="*/ 138243 h 533778"/>
              <a:gd name="connsiteX242" fmla="*/ 370129 w 568918"/>
              <a:gd name="connsiteY242" fmla="*/ 134721 h 533778"/>
              <a:gd name="connsiteX243" fmla="*/ 307171 w 568918"/>
              <a:gd name="connsiteY243" fmla="*/ 25670 h 533778"/>
              <a:gd name="connsiteX244" fmla="*/ 306809 w 568918"/>
              <a:gd name="connsiteY244" fmla="*/ 25653 h 533778"/>
              <a:gd name="connsiteX245" fmla="*/ 306809 w 568918"/>
              <a:gd name="connsiteY245" fmla="*/ 25653 h 533778"/>
              <a:gd name="connsiteX246" fmla="*/ 288800 w 568918"/>
              <a:gd name="connsiteY246" fmla="*/ 27687 h 533778"/>
              <a:gd name="connsiteX247" fmla="*/ 279353 w 568918"/>
              <a:gd name="connsiteY247" fmla="*/ 31001 h 533778"/>
              <a:gd name="connsiteX248" fmla="*/ 279353 w 568918"/>
              <a:gd name="connsiteY248" fmla="*/ 31001 h 533778"/>
              <a:gd name="connsiteX249" fmla="*/ 271699 w 568918"/>
              <a:gd name="connsiteY249" fmla="*/ 33676 h 533778"/>
              <a:gd name="connsiteX250" fmla="*/ 256355 w 568918"/>
              <a:gd name="connsiteY250" fmla="*/ 43314 h 533778"/>
              <a:gd name="connsiteX251" fmla="*/ 255859 w 568918"/>
              <a:gd name="connsiteY251" fmla="*/ 43811 h 533778"/>
              <a:gd name="connsiteX252" fmla="*/ 300607 w 568918"/>
              <a:gd name="connsiteY252" fmla="*/ 121320 h 533778"/>
              <a:gd name="connsiteX253" fmla="*/ 301566 w 568918"/>
              <a:gd name="connsiteY253" fmla="*/ 121432 h 533778"/>
              <a:gd name="connsiteX254" fmla="*/ 305849 w 568918"/>
              <a:gd name="connsiteY254" fmla="*/ 122921 h 533778"/>
              <a:gd name="connsiteX255" fmla="*/ 308564 w 568918"/>
              <a:gd name="connsiteY255" fmla="*/ 123353 h 533778"/>
              <a:gd name="connsiteX256" fmla="*/ 311824 w 568918"/>
              <a:gd name="connsiteY256" fmla="*/ 125018 h 533778"/>
              <a:gd name="connsiteX257" fmla="*/ 318669 w 568918"/>
              <a:gd name="connsiteY257" fmla="*/ 127420 h 533778"/>
              <a:gd name="connsiteX258" fmla="*/ 327862 w 568918"/>
              <a:gd name="connsiteY258" fmla="*/ 133184 h 533778"/>
              <a:gd name="connsiteX259" fmla="*/ 331122 w 568918"/>
              <a:gd name="connsiteY259" fmla="*/ 134849 h 533778"/>
              <a:gd name="connsiteX260" fmla="*/ 332166 w 568918"/>
              <a:gd name="connsiteY260" fmla="*/ 135890 h 533778"/>
              <a:gd name="connsiteX261" fmla="*/ 334011 w 568918"/>
              <a:gd name="connsiteY261" fmla="*/ 137059 h 533778"/>
              <a:gd name="connsiteX262" fmla="*/ 346824 w 568918"/>
              <a:gd name="connsiteY262" fmla="*/ 149868 h 533778"/>
              <a:gd name="connsiteX263" fmla="*/ 347987 w 568918"/>
              <a:gd name="connsiteY263" fmla="*/ 151709 h 533778"/>
              <a:gd name="connsiteX264" fmla="*/ 348254 w 568918"/>
              <a:gd name="connsiteY264" fmla="*/ 151981 h 533778"/>
              <a:gd name="connsiteX265" fmla="*/ 348810 w 568918"/>
              <a:gd name="connsiteY265" fmla="*/ 151309 h 533778"/>
              <a:gd name="connsiteX266" fmla="*/ 348810 w 568918"/>
              <a:gd name="connsiteY266" fmla="*/ 151309 h 533778"/>
              <a:gd name="connsiteX267" fmla="*/ 348810 w 568918"/>
              <a:gd name="connsiteY267" fmla="*/ 151293 h 533778"/>
              <a:gd name="connsiteX268" fmla="*/ 351264 w 568918"/>
              <a:gd name="connsiteY268" fmla="*/ 148315 h 533778"/>
              <a:gd name="connsiteX269" fmla="*/ 351261 w 568918"/>
              <a:gd name="connsiteY269" fmla="*/ 148315 h 533778"/>
              <a:gd name="connsiteX270" fmla="*/ 348810 w 568918"/>
              <a:gd name="connsiteY270" fmla="*/ 151293 h 533778"/>
              <a:gd name="connsiteX271" fmla="*/ 370129 w 568918"/>
              <a:gd name="connsiteY271" fmla="*/ 134721 h 533778"/>
              <a:gd name="connsiteX272" fmla="*/ 370132 w 568918"/>
              <a:gd name="connsiteY272" fmla="*/ 134721 h 533778"/>
              <a:gd name="connsiteX273" fmla="*/ 377513 w 568918"/>
              <a:gd name="connsiteY273" fmla="*/ 130767 h 533778"/>
              <a:gd name="connsiteX274" fmla="*/ 377516 w 568918"/>
              <a:gd name="connsiteY274" fmla="*/ 130767 h 533778"/>
              <a:gd name="connsiteX275" fmla="*/ 384247 w 568918"/>
              <a:gd name="connsiteY275" fmla="*/ 128733 h 533778"/>
              <a:gd name="connsiteX276" fmla="*/ 384247 w 568918"/>
              <a:gd name="connsiteY276" fmla="*/ 128733 h 533778"/>
              <a:gd name="connsiteX277" fmla="*/ 385698 w 568918"/>
              <a:gd name="connsiteY277" fmla="*/ 124586 h 533778"/>
              <a:gd name="connsiteX278" fmla="*/ 387246 w 568918"/>
              <a:gd name="connsiteY278" fmla="*/ 110865 h 533778"/>
              <a:gd name="connsiteX279" fmla="*/ 343022 w 568918"/>
              <a:gd name="connsiteY279" fmla="*/ 34268 h 533778"/>
              <a:gd name="connsiteX280" fmla="*/ 341915 w 568918"/>
              <a:gd name="connsiteY280" fmla="*/ 33676 h 533778"/>
              <a:gd name="connsiteX281" fmla="*/ 336371 w 568918"/>
              <a:gd name="connsiteY281" fmla="*/ 31258 h 533778"/>
              <a:gd name="connsiteX282" fmla="*/ 330659 w 568918"/>
              <a:gd name="connsiteY282" fmla="*/ 29257 h 533778"/>
              <a:gd name="connsiteX283" fmla="*/ 324814 w 568918"/>
              <a:gd name="connsiteY283" fmla="*/ 27687 h 533778"/>
              <a:gd name="connsiteX284" fmla="*/ 318867 w 568918"/>
              <a:gd name="connsiteY284" fmla="*/ 26566 h 533778"/>
              <a:gd name="connsiteX285" fmla="*/ 312855 w 568918"/>
              <a:gd name="connsiteY285" fmla="*/ 25894 h 533778"/>
              <a:gd name="connsiteX286" fmla="*/ 307171 w 568918"/>
              <a:gd name="connsiteY286" fmla="*/ 25670 h 533778"/>
              <a:gd name="connsiteX287" fmla="*/ 343022 w 568918"/>
              <a:gd name="connsiteY287" fmla="*/ 34268 h 533778"/>
              <a:gd name="connsiteX288" fmla="*/ 387246 w 568918"/>
              <a:gd name="connsiteY288" fmla="*/ 110865 h 533778"/>
              <a:gd name="connsiteX289" fmla="*/ 387726 w 568918"/>
              <a:gd name="connsiteY289" fmla="*/ 106590 h 533778"/>
              <a:gd name="connsiteX290" fmla="*/ 387726 w 568918"/>
              <a:gd name="connsiteY290" fmla="*/ 106238 h 533778"/>
              <a:gd name="connsiteX291" fmla="*/ 387723 w 568918"/>
              <a:gd name="connsiteY291" fmla="*/ 105902 h 533778"/>
              <a:gd name="connsiteX292" fmla="*/ 387720 w 568918"/>
              <a:gd name="connsiteY292" fmla="*/ 105565 h 533778"/>
              <a:gd name="connsiteX293" fmla="*/ 387715 w 568918"/>
              <a:gd name="connsiteY293" fmla="*/ 105229 h 533778"/>
              <a:gd name="connsiteX294" fmla="*/ 387709 w 568918"/>
              <a:gd name="connsiteY294" fmla="*/ 104893 h 533778"/>
              <a:gd name="connsiteX295" fmla="*/ 387698 w 568918"/>
              <a:gd name="connsiteY295" fmla="*/ 104557 h 533778"/>
              <a:gd name="connsiteX296" fmla="*/ 387686 w 568918"/>
              <a:gd name="connsiteY296" fmla="*/ 104220 h 533778"/>
              <a:gd name="connsiteX297" fmla="*/ 387675 w 568918"/>
              <a:gd name="connsiteY297" fmla="*/ 103884 h 533778"/>
              <a:gd name="connsiteX298" fmla="*/ 387664 w 568918"/>
              <a:gd name="connsiteY298" fmla="*/ 103547 h 533778"/>
              <a:gd name="connsiteX299" fmla="*/ 387646 w 568918"/>
              <a:gd name="connsiteY299" fmla="*/ 103211 h 533778"/>
              <a:gd name="connsiteX300" fmla="*/ 387629 w 568918"/>
              <a:gd name="connsiteY300" fmla="*/ 102875 h 533778"/>
              <a:gd name="connsiteX301" fmla="*/ 387611 w 568918"/>
              <a:gd name="connsiteY301" fmla="*/ 102539 h 533778"/>
              <a:gd name="connsiteX302" fmla="*/ 387593 w 568918"/>
              <a:gd name="connsiteY302" fmla="*/ 102203 h 533778"/>
              <a:gd name="connsiteX303" fmla="*/ 387576 w 568918"/>
              <a:gd name="connsiteY303" fmla="*/ 101867 h 533778"/>
              <a:gd name="connsiteX304" fmla="*/ 387553 w 568918"/>
              <a:gd name="connsiteY304" fmla="*/ 101530 h 533778"/>
              <a:gd name="connsiteX305" fmla="*/ 387531 w 568918"/>
              <a:gd name="connsiteY305" fmla="*/ 101194 h 533778"/>
              <a:gd name="connsiteX306" fmla="*/ 387509 w 568918"/>
              <a:gd name="connsiteY306" fmla="*/ 100858 h 533778"/>
              <a:gd name="connsiteX307" fmla="*/ 387486 w 568918"/>
              <a:gd name="connsiteY307" fmla="*/ 100538 h 533778"/>
              <a:gd name="connsiteX308" fmla="*/ 386807 w 568918"/>
              <a:gd name="connsiteY308" fmla="*/ 94518 h 533778"/>
              <a:gd name="connsiteX309" fmla="*/ 385682 w 568918"/>
              <a:gd name="connsiteY309" fmla="*/ 88561 h 533778"/>
              <a:gd name="connsiteX310" fmla="*/ 384116 w 568918"/>
              <a:gd name="connsiteY310" fmla="*/ 82718 h 533778"/>
              <a:gd name="connsiteX311" fmla="*/ 382119 w 568918"/>
              <a:gd name="connsiteY311" fmla="*/ 77017 h 533778"/>
              <a:gd name="connsiteX312" fmla="*/ 379697 w 568918"/>
              <a:gd name="connsiteY312" fmla="*/ 71462 h 533778"/>
              <a:gd name="connsiteX313" fmla="*/ 376871 w 568918"/>
              <a:gd name="connsiteY313" fmla="*/ 66114 h 533778"/>
              <a:gd name="connsiteX314" fmla="*/ 373649 w 568918"/>
              <a:gd name="connsiteY314" fmla="*/ 60990 h 533778"/>
              <a:gd name="connsiteX315" fmla="*/ 370056 w 568918"/>
              <a:gd name="connsiteY315" fmla="*/ 56123 h 533778"/>
              <a:gd name="connsiteX316" fmla="*/ 366110 w 568918"/>
              <a:gd name="connsiteY316" fmla="*/ 51543 h 533778"/>
              <a:gd name="connsiteX317" fmla="*/ 361832 w 568918"/>
              <a:gd name="connsiteY317" fmla="*/ 47252 h 533778"/>
              <a:gd name="connsiteX318" fmla="*/ 357246 w 568918"/>
              <a:gd name="connsiteY318" fmla="*/ 43314 h 533778"/>
              <a:gd name="connsiteX319" fmla="*/ 352375 w 568918"/>
              <a:gd name="connsiteY319" fmla="*/ 39711 h 533778"/>
              <a:gd name="connsiteX320" fmla="*/ 347252 w 568918"/>
              <a:gd name="connsiteY320" fmla="*/ 36493 h 533778"/>
              <a:gd name="connsiteX321" fmla="*/ 343006 w 568918"/>
              <a:gd name="connsiteY321" fmla="*/ 34251 h 533778"/>
              <a:gd name="connsiteX322" fmla="*/ 428617 w 568918"/>
              <a:gd name="connsiteY322" fmla="*/ 343026 h 533778"/>
              <a:gd name="connsiteX323" fmla="*/ 360547 w 568918"/>
              <a:gd name="connsiteY323" fmla="*/ 225136 h 533778"/>
              <a:gd name="connsiteX324" fmla="*/ 360519 w 568918"/>
              <a:gd name="connsiteY324" fmla="*/ 225313 h 533778"/>
              <a:gd name="connsiteX325" fmla="*/ 351509 w 568918"/>
              <a:gd name="connsiteY325" fmla="*/ 243005 h 533778"/>
              <a:gd name="connsiteX326" fmla="*/ 349513 w 568918"/>
              <a:gd name="connsiteY326" fmla="*/ 247055 h 533778"/>
              <a:gd name="connsiteX327" fmla="*/ 349360 w 568918"/>
              <a:gd name="connsiteY327" fmla="*/ 247216 h 533778"/>
              <a:gd name="connsiteX328" fmla="*/ 349024 w 568918"/>
              <a:gd name="connsiteY328" fmla="*/ 247888 h 533778"/>
              <a:gd name="connsiteX329" fmla="*/ 345070 w 568918"/>
              <a:gd name="connsiteY329" fmla="*/ 251843 h 533778"/>
              <a:gd name="connsiteX330" fmla="*/ 410763 w 568918"/>
              <a:gd name="connsiteY330" fmla="*/ 365618 h 533778"/>
              <a:gd name="connsiteX331" fmla="*/ 410942 w 568918"/>
              <a:gd name="connsiteY331" fmla="*/ 365474 h 533778"/>
              <a:gd name="connsiteX332" fmla="*/ 417851 w 568918"/>
              <a:gd name="connsiteY332" fmla="*/ 358573 h 533778"/>
              <a:gd name="connsiteX333" fmla="*/ 423878 w 568918"/>
              <a:gd name="connsiteY333" fmla="*/ 350872 h 533778"/>
              <a:gd name="connsiteX334" fmla="*/ 428617 w 568918"/>
              <a:gd name="connsiteY334" fmla="*/ 343042 h 533778"/>
              <a:gd name="connsiteX335" fmla="*/ 428617 w 568918"/>
              <a:gd name="connsiteY335" fmla="*/ 343026 h 533778"/>
              <a:gd name="connsiteX336" fmla="*/ 428933 w 568918"/>
              <a:gd name="connsiteY336" fmla="*/ 342514 h 533778"/>
              <a:gd name="connsiteX337" fmla="*/ 432940 w 568918"/>
              <a:gd name="connsiteY337" fmla="*/ 333596 h 533778"/>
              <a:gd name="connsiteX338" fmla="*/ 435849 w 568918"/>
              <a:gd name="connsiteY338" fmla="*/ 324277 h 533778"/>
              <a:gd name="connsiteX339" fmla="*/ 437609 w 568918"/>
              <a:gd name="connsiteY339" fmla="*/ 314654 h 533778"/>
              <a:gd name="connsiteX340" fmla="*/ 438133 w 568918"/>
              <a:gd name="connsiteY340" fmla="*/ 306008 h 533778"/>
              <a:gd name="connsiteX341" fmla="*/ 397608 w 568918"/>
              <a:gd name="connsiteY341" fmla="*/ 235816 h 533778"/>
              <a:gd name="connsiteX342" fmla="*/ 386774 w 568918"/>
              <a:gd name="connsiteY342" fmla="*/ 229875 h 533778"/>
              <a:gd name="connsiteX343" fmla="*/ 382355 w 568918"/>
              <a:gd name="connsiteY343" fmla="*/ 228355 h 533778"/>
              <a:gd name="connsiteX344" fmla="*/ 360852 w 568918"/>
              <a:gd name="connsiteY344" fmla="*/ 224079 h 533778"/>
              <a:gd name="connsiteX345" fmla="*/ 360823 w 568918"/>
              <a:gd name="connsiteY345" fmla="*/ 224079 h 533778"/>
              <a:gd name="connsiteX346" fmla="*/ 360653 w 568918"/>
              <a:gd name="connsiteY346" fmla="*/ 224480 h 533778"/>
              <a:gd name="connsiteX347" fmla="*/ 360549 w 568918"/>
              <a:gd name="connsiteY347" fmla="*/ 225136 h 533778"/>
              <a:gd name="connsiteX348" fmla="*/ 360547 w 568918"/>
              <a:gd name="connsiteY348" fmla="*/ 225136 h 533778"/>
              <a:gd name="connsiteX349" fmla="*/ 360443 w 568918"/>
              <a:gd name="connsiteY349" fmla="*/ 224960 h 533778"/>
              <a:gd name="connsiteX350" fmla="*/ 359752 w 568918"/>
              <a:gd name="connsiteY350" fmla="*/ 226577 h 533778"/>
              <a:gd name="connsiteX351" fmla="*/ 359749 w 568918"/>
              <a:gd name="connsiteY351" fmla="*/ 226577 h 533778"/>
              <a:gd name="connsiteX352" fmla="*/ 360016 w 568918"/>
              <a:gd name="connsiteY352" fmla="*/ 225697 h 533778"/>
              <a:gd name="connsiteX353" fmla="*/ 351508 w 568918"/>
              <a:gd name="connsiteY353" fmla="*/ 243005 h 533778"/>
              <a:gd name="connsiteX354" fmla="*/ 360519 w 568918"/>
              <a:gd name="connsiteY354" fmla="*/ 225328 h 533778"/>
              <a:gd name="connsiteX355" fmla="*/ 360547 w 568918"/>
              <a:gd name="connsiteY355" fmla="*/ 225136 h 533778"/>
              <a:gd name="connsiteX356" fmla="*/ 360547 w 568918"/>
              <a:gd name="connsiteY356" fmla="*/ 225136 h 533778"/>
              <a:gd name="connsiteX357" fmla="*/ 360652 w 568918"/>
              <a:gd name="connsiteY357" fmla="*/ 224480 h 533778"/>
              <a:gd name="connsiteX358" fmla="*/ 360443 w 568918"/>
              <a:gd name="connsiteY358" fmla="*/ 224960 h 533778"/>
              <a:gd name="connsiteX359" fmla="*/ 360443 w 568918"/>
              <a:gd name="connsiteY359" fmla="*/ 224960 h 533778"/>
              <a:gd name="connsiteX360" fmla="*/ 360408 w 568918"/>
              <a:gd name="connsiteY360" fmla="*/ 224896 h 533778"/>
              <a:gd name="connsiteX361" fmla="*/ 360014 w 568918"/>
              <a:gd name="connsiteY361" fmla="*/ 225697 h 533778"/>
              <a:gd name="connsiteX362" fmla="*/ 359747 w 568918"/>
              <a:gd name="connsiteY362" fmla="*/ 226577 h 533778"/>
              <a:gd name="connsiteX363" fmla="*/ 359749 w 568918"/>
              <a:gd name="connsiteY363" fmla="*/ 226577 h 533778"/>
              <a:gd name="connsiteX364" fmla="*/ 360442 w 568918"/>
              <a:gd name="connsiteY364" fmla="*/ 224960 h 533778"/>
              <a:gd name="connsiteX365" fmla="*/ 360443 w 568918"/>
              <a:gd name="connsiteY365" fmla="*/ 224960 h 533778"/>
              <a:gd name="connsiteX366" fmla="*/ 360652 w 568918"/>
              <a:gd name="connsiteY366" fmla="*/ 224480 h 533778"/>
              <a:gd name="connsiteX367" fmla="*/ 360669 w 568918"/>
              <a:gd name="connsiteY367" fmla="*/ 224383 h 533778"/>
              <a:gd name="connsiteX368" fmla="*/ 360415 w 568918"/>
              <a:gd name="connsiteY368" fmla="*/ 224896 h 533778"/>
              <a:gd name="connsiteX369" fmla="*/ 360408 w 568918"/>
              <a:gd name="connsiteY369" fmla="*/ 224896 h 533778"/>
              <a:gd name="connsiteX370" fmla="*/ 360307 w 568918"/>
              <a:gd name="connsiteY370" fmla="*/ 224720 h 533778"/>
              <a:gd name="connsiteX371" fmla="*/ 360013 w 568918"/>
              <a:gd name="connsiteY371" fmla="*/ 225697 h 533778"/>
              <a:gd name="connsiteX372" fmla="*/ 360408 w 568918"/>
              <a:gd name="connsiteY372" fmla="*/ 224896 h 533778"/>
              <a:gd name="connsiteX373" fmla="*/ 360408 w 568918"/>
              <a:gd name="connsiteY373" fmla="*/ 224896 h 533778"/>
              <a:gd name="connsiteX374" fmla="*/ 360664 w 568918"/>
              <a:gd name="connsiteY374" fmla="*/ 224368 h 533778"/>
              <a:gd name="connsiteX375" fmla="*/ 360938 w 568918"/>
              <a:gd name="connsiteY375" fmla="*/ 222639 h 533778"/>
              <a:gd name="connsiteX376" fmla="*/ 360307 w 568918"/>
              <a:gd name="connsiteY376" fmla="*/ 224720 h 533778"/>
              <a:gd name="connsiteX377" fmla="*/ 360307 w 568918"/>
              <a:gd name="connsiteY377" fmla="*/ 224720 h 533778"/>
              <a:gd name="connsiteX378" fmla="*/ 301100 w 568918"/>
              <a:gd name="connsiteY378" fmla="*/ 122169 h 533778"/>
              <a:gd name="connsiteX379" fmla="*/ 283558 w 568918"/>
              <a:gd name="connsiteY379" fmla="*/ 119383 h 533778"/>
              <a:gd name="connsiteX380" fmla="*/ 269856 w 568918"/>
              <a:gd name="connsiteY380" fmla="*/ 121560 h 533778"/>
              <a:gd name="connsiteX381" fmla="*/ 344980 w 568918"/>
              <a:gd name="connsiteY381" fmla="*/ 251683 h 533778"/>
              <a:gd name="connsiteX382" fmla="*/ 349357 w 568918"/>
              <a:gd name="connsiteY382" fmla="*/ 247216 h 533778"/>
              <a:gd name="connsiteX383" fmla="*/ 351506 w 568918"/>
              <a:gd name="connsiteY383" fmla="*/ 242989 h 533778"/>
              <a:gd name="connsiteX384" fmla="*/ 360014 w 568918"/>
              <a:gd name="connsiteY384" fmla="*/ 225697 h 533778"/>
              <a:gd name="connsiteX385" fmla="*/ 360307 w 568918"/>
              <a:gd name="connsiteY385" fmla="*/ 224720 h 533778"/>
              <a:gd name="connsiteX386" fmla="*/ 360307 w 568918"/>
              <a:gd name="connsiteY386" fmla="*/ 224720 h 533778"/>
              <a:gd name="connsiteX387" fmla="*/ 360938 w 568918"/>
              <a:gd name="connsiteY387" fmla="*/ 222639 h 533778"/>
              <a:gd name="connsiteX388" fmla="*/ 364477 w 568918"/>
              <a:gd name="connsiteY388" fmla="*/ 200303 h 533778"/>
              <a:gd name="connsiteX389" fmla="*/ 360941 w 568918"/>
              <a:gd name="connsiteY389" fmla="*/ 177984 h 533778"/>
              <a:gd name="connsiteX390" fmla="*/ 359556 w 568918"/>
              <a:gd name="connsiteY390" fmla="*/ 173420 h 533778"/>
              <a:gd name="connsiteX391" fmla="*/ 349545 w 568918"/>
              <a:gd name="connsiteY391" fmla="*/ 153775 h 533778"/>
              <a:gd name="connsiteX392" fmla="*/ 348160 w 568918"/>
              <a:gd name="connsiteY392" fmla="*/ 152077 h 533778"/>
              <a:gd name="connsiteX393" fmla="*/ 348195 w 568918"/>
              <a:gd name="connsiteY393" fmla="*/ 152029 h 533778"/>
              <a:gd name="connsiteX394" fmla="*/ 347984 w 568918"/>
              <a:gd name="connsiteY394" fmla="*/ 151693 h 533778"/>
              <a:gd name="connsiteX395" fmla="*/ 332163 w 568918"/>
              <a:gd name="connsiteY395" fmla="*/ 135875 h 533778"/>
              <a:gd name="connsiteX396" fmla="*/ 327859 w 568918"/>
              <a:gd name="connsiteY396" fmla="*/ 133169 h 533778"/>
              <a:gd name="connsiteX397" fmla="*/ 311822 w 568918"/>
              <a:gd name="connsiteY397" fmla="*/ 125003 h 533778"/>
              <a:gd name="connsiteX398" fmla="*/ 305845 w 568918"/>
              <a:gd name="connsiteY398" fmla="*/ 122906 h 533778"/>
              <a:gd name="connsiteX399" fmla="*/ 301100 w 568918"/>
              <a:gd name="connsiteY399" fmla="*/ 122153 h 533778"/>
              <a:gd name="connsiteX400" fmla="*/ 301100 w 568918"/>
              <a:gd name="connsiteY400" fmla="*/ 122169 h 533778"/>
              <a:gd name="connsiteX401" fmla="*/ 300603 w 568918"/>
              <a:gd name="connsiteY401" fmla="*/ 121320 h 533778"/>
              <a:gd name="connsiteX402" fmla="*/ 283558 w 568918"/>
              <a:gd name="connsiteY402" fmla="*/ 119383 h 533778"/>
              <a:gd name="connsiteX403" fmla="*/ 301100 w 568918"/>
              <a:gd name="connsiteY403" fmla="*/ 122169 h 533778"/>
              <a:gd name="connsiteX404" fmla="*/ 301100 w 568918"/>
              <a:gd name="connsiteY404" fmla="*/ 122169 h 533778"/>
              <a:gd name="connsiteX405" fmla="*/ 305845 w 568918"/>
              <a:gd name="connsiteY405" fmla="*/ 122921 h 533778"/>
              <a:gd name="connsiteX406" fmla="*/ 301564 w 568918"/>
              <a:gd name="connsiteY406" fmla="*/ 121416 h 533778"/>
              <a:gd name="connsiteX407" fmla="*/ 300603 w 568918"/>
              <a:gd name="connsiteY407" fmla="*/ 121304 h 533778"/>
              <a:gd name="connsiteX408" fmla="*/ 300603 w 568918"/>
              <a:gd name="connsiteY408" fmla="*/ 121320 h 533778"/>
              <a:gd name="connsiteX409" fmla="*/ 255857 w 568918"/>
              <a:gd name="connsiteY409" fmla="*/ 43811 h 533778"/>
              <a:gd name="connsiteX410" fmla="*/ 243540 w 568918"/>
              <a:gd name="connsiteY410" fmla="*/ 56123 h 533778"/>
              <a:gd name="connsiteX411" fmla="*/ 237566 w 568918"/>
              <a:gd name="connsiteY411" fmla="*/ 65633 h 533778"/>
              <a:gd name="connsiteX412" fmla="*/ 269518 w 568918"/>
              <a:gd name="connsiteY412" fmla="*/ 120968 h 533778"/>
              <a:gd name="connsiteX413" fmla="*/ 283558 w 568918"/>
              <a:gd name="connsiteY413" fmla="*/ 119383 h 533778"/>
              <a:gd name="connsiteX414" fmla="*/ 300603 w 568918"/>
              <a:gd name="connsiteY414" fmla="*/ 121320 h 533778"/>
              <a:gd name="connsiteX415" fmla="*/ 283558 w 568918"/>
              <a:gd name="connsiteY415" fmla="*/ 119383 h 533778"/>
              <a:gd name="connsiteX416" fmla="*/ 269518 w 568918"/>
              <a:gd name="connsiteY416" fmla="*/ 120968 h 533778"/>
              <a:gd name="connsiteX417" fmla="*/ 269856 w 568918"/>
              <a:gd name="connsiteY417" fmla="*/ 121560 h 533778"/>
              <a:gd name="connsiteX418" fmla="*/ 283558 w 568918"/>
              <a:gd name="connsiteY418" fmla="*/ 119383 h 533778"/>
              <a:gd name="connsiteX419" fmla="*/ 305845 w 568918"/>
              <a:gd name="connsiteY419" fmla="*/ 122921 h 533778"/>
              <a:gd name="connsiteX420" fmla="*/ 311822 w 568918"/>
              <a:gd name="connsiteY420" fmla="*/ 125003 h 533778"/>
              <a:gd name="connsiteX421" fmla="*/ 308563 w 568918"/>
              <a:gd name="connsiteY421" fmla="*/ 123353 h 533778"/>
              <a:gd name="connsiteX422" fmla="*/ 305845 w 568918"/>
              <a:gd name="connsiteY422" fmla="*/ 122921 h 533778"/>
              <a:gd name="connsiteX423" fmla="*/ 311822 w 568918"/>
              <a:gd name="connsiteY423" fmla="*/ 125003 h 533778"/>
              <a:gd name="connsiteX424" fmla="*/ 327861 w 568918"/>
              <a:gd name="connsiteY424" fmla="*/ 133184 h 533778"/>
              <a:gd name="connsiteX425" fmla="*/ 318666 w 568918"/>
              <a:gd name="connsiteY425" fmla="*/ 127404 h 533778"/>
              <a:gd name="connsiteX426" fmla="*/ 311822 w 568918"/>
              <a:gd name="connsiteY426" fmla="*/ 125003 h 533778"/>
              <a:gd name="connsiteX427" fmla="*/ 327861 w 568918"/>
              <a:gd name="connsiteY427" fmla="*/ 133184 h 533778"/>
              <a:gd name="connsiteX428" fmla="*/ 332163 w 568918"/>
              <a:gd name="connsiteY428" fmla="*/ 135890 h 533778"/>
              <a:gd name="connsiteX429" fmla="*/ 331121 w 568918"/>
              <a:gd name="connsiteY429" fmla="*/ 134849 h 533778"/>
              <a:gd name="connsiteX430" fmla="*/ 327861 w 568918"/>
              <a:gd name="connsiteY430" fmla="*/ 133184 h 533778"/>
              <a:gd name="connsiteX431" fmla="*/ 332163 w 568918"/>
              <a:gd name="connsiteY431" fmla="*/ 135890 h 533778"/>
              <a:gd name="connsiteX432" fmla="*/ 347985 w 568918"/>
              <a:gd name="connsiteY432" fmla="*/ 151709 h 533778"/>
              <a:gd name="connsiteX433" fmla="*/ 346823 w 568918"/>
              <a:gd name="connsiteY433" fmla="*/ 149852 h 533778"/>
              <a:gd name="connsiteX434" fmla="*/ 334009 w 568918"/>
              <a:gd name="connsiteY434" fmla="*/ 137043 h 533778"/>
              <a:gd name="connsiteX435" fmla="*/ 332163 w 568918"/>
              <a:gd name="connsiteY435" fmla="*/ 135890 h 533778"/>
              <a:gd name="connsiteX436" fmla="*/ 347985 w 568918"/>
              <a:gd name="connsiteY436" fmla="*/ 151709 h 533778"/>
              <a:gd name="connsiteX437" fmla="*/ 348195 w 568918"/>
              <a:gd name="connsiteY437" fmla="*/ 152045 h 533778"/>
              <a:gd name="connsiteX438" fmla="*/ 348253 w 568918"/>
              <a:gd name="connsiteY438" fmla="*/ 151981 h 533778"/>
              <a:gd name="connsiteX439" fmla="*/ 347985 w 568918"/>
              <a:gd name="connsiteY439" fmla="*/ 151709 h 533778"/>
              <a:gd name="connsiteX440" fmla="*/ 348253 w 568918"/>
              <a:gd name="connsiteY440" fmla="*/ 151981 h 533778"/>
              <a:gd name="connsiteX441" fmla="*/ 348195 w 568918"/>
              <a:gd name="connsiteY441" fmla="*/ 152045 h 533778"/>
              <a:gd name="connsiteX442" fmla="*/ 348160 w 568918"/>
              <a:gd name="connsiteY442" fmla="*/ 152094 h 533778"/>
              <a:gd name="connsiteX443" fmla="*/ 349543 w 568918"/>
              <a:gd name="connsiteY443" fmla="*/ 153775 h 533778"/>
              <a:gd name="connsiteX444" fmla="*/ 349021 w 568918"/>
              <a:gd name="connsiteY444" fmla="*/ 152750 h 533778"/>
              <a:gd name="connsiteX445" fmla="*/ 348251 w 568918"/>
              <a:gd name="connsiteY445" fmla="*/ 151981 h 533778"/>
              <a:gd name="connsiteX446" fmla="*/ 349545 w 568918"/>
              <a:gd name="connsiteY446" fmla="*/ 153775 h 533778"/>
              <a:gd name="connsiteX447" fmla="*/ 359556 w 568918"/>
              <a:gd name="connsiteY447" fmla="*/ 173420 h 533778"/>
              <a:gd name="connsiteX448" fmla="*/ 358320 w 568918"/>
              <a:gd name="connsiteY448" fmla="*/ 169337 h 533778"/>
              <a:gd name="connsiteX449" fmla="*/ 350843 w 568918"/>
              <a:gd name="connsiteY449" fmla="*/ 155360 h 533778"/>
              <a:gd name="connsiteX450" fmla="*/ 349545 w 568918"/>
              <a:gd name="connsiteY450" fmla="*/ 153775 h 533778"/>
              <a:gd name="connsiteX451" fmla="*/ 359556 w 568918"/>
              <a:gd name="connsiteY451" fmla="*/ 173420 h 533778"/>
              <a:gd name="connsiteX452" fmla="*/ 360941 w 568918"/>
              <a:gd name="connsiteY452" fmla="*/ 177984 h 533778"/>
              <a:gd name="connsiteX453" fmla="*/ 360515 w 568918"/>
              <a:gd name="connsiteY453" fmla="*/ 175294 h 533778"/>
              <a:gd name="connsiteX454" fmla="*/ 359556 w 568918"/>
              <a:gd name="connsiteY454" fmla="*/ 173420 h 533778"/>
              <a:gd name="connsiteX455" fmla="*/ 360941 w 568918"/>
              <a:gd name="connsiteY455" fmla="*/ 177984 h 533778"/>
              <a:gd name="connsiteX456" fmla="*/ 364477 w 568918"/>
              <a:gd name="connsiteY456" fmla="*/ 200303 h 533778"/>
              <a:gd name="connsiteX457" fmla="*/ 360938 w 568918"/>
              <a:gd name="connsiteY457" fmla="*/ 222639 h 533778"/>
              <a:gd name="connsiteX458" fmla="*/ 362925 w 568918"/>
              <a:gd name="connsiteY458" fmla="*/ 216089 h 533778"/>
              <a:gd name="connsiteX459" fmla="*/ 363105 w 568918"/>
              <a:gd name="connsiteY459" fmla="*/ 215178 h 533778"/>
              <a:gd name="connsiteX460" fmla="*/ 363271 w 568918"/>
              <a:gd name="connsiteY460" fmla="*/ 214265 h 533778"/>
              <a:gd name="connsiteX461" fmla="*/ 363426 w 568918"/>
              <a:gd name="connsiteY461" fmla="*/ 213336 h 533778"/>
              <a:gd name="connsiteX462" fmla="*/ 363572 w 568918"/>
              <a:gd name="connsiteY462" fmla="*/ 212424 h 533778"/>
              <a:gd name="connsiteX463" fmla="*/ 363705 w 568918"/>
              <a:gd name="connsiteY463" fmla="*/ 211494 h 533778"/>
              <a:gd name="connsiteX464" fmla="*/ 363830 w 568918"/>
              <a:gd name="connsiteY464" fmla="*/ 210566 h 533778"/>
              <a:gd name="connsiteX465" fmla="*/ 363942 w 568918"/>
              <a:gd name="connsiteY465" fmla="*/ 209638 h 533778"/>
              <a:gd name="connsiteX466" fmla="*/ 364046 w 568918"/>
              <a:gd name="connsiteY466" fmla="*/ 208708 h 533778"/>
              <a:gd name="connsiteX467" fmla="*/ 364136 w 568918"/>
              <a:gd name="connsiteY467" fmla="*/ 207780 h 533778"/>
              <a:gd name="connsiteX468" fmla="*/ 364219 w 568918"/>
              <a:gd name="connsiteY468" fmla="*/ 206852 h 533778"/>
              <a:gd name="connsiteX469" fmla="*/ 364288 w 568918"/>
              <a:gd name="connsiteY469" fmla="*/ 205907 h 533778"/>
              <a:gd name="connsiteX470" fmla="*/ 364347 w 568918"/>
              <a:gd name="connsiteY470" fmla="*/ 204978 h 533778"/>
              <a:gd name="connsiteX471" fmla="*/ 364393 w 568918"/>
              <a:gd name="connsiteY471" fmla="*/ 204050 h 533778"/>
              <a:gd name="connsiteX472" fmla="*/ 364433 w 568918"/>
              <a:gd name="connsiteY472" fmla="*/ 203121 h 533778"/>
              <a:gd name="connsiteX473" fmla="*/ 364462 w 568918"/>
              <a:gd name="connsiteY473" fmla="*/ 202176 h 533778"/>
              <a:gd name="connsiteX474" fmla="*/ 364480 w 568918"/>
              <a:gd name="connsiteY474" fmla="*/ 201248 h 533778"/>
              <a:gd name="connsiteX475" fmla="*/ 364483 w 568918"/>
              <a:gd name="connsiteY475" fmla="*/ 200303 h 533778"/>
              <a:gd name="connsiteX476" fmla="*/ 364480 w 568918"/>
              <a:gd name="connsiteY476" fmla="*/ 199375 h 533778"/>
              <a:gd name="connsiteX477" fmla="*/ 364462 w 568918"/>
              <a:gd name="connsiteY477" fmla="*/ 198445 h 533778"/>
              <a:gd name="connsiteX478" fmla="*/ 364433 w 568918"/>
              <a:gd name="connsiteY478" fmla="*/ 197501 h 533778"/>
              <a:gd name="connsiteX479" fmla="*/ 364393 w 568918"/>
              <a:gd name="connsiteY479" fmla="*/ 196572 h 533778"/>
              <a:gd name="connsiteX480" fmla="*/ 364347 w 568918"/>
              <a:gd name="connsiteY480" fmla="*/ 195644 h 533778"/>
              <a:gd name="connsiteX481" fmla="*/ 364288 w 568918"/>
              <a:gd name="connsiteY481" fmla="*/ 194699 h 533778"/>
              <a:gd name="connsiteX482" fmla="*/ 364219 w 568918"/>
              <a:gd name="connsiteY482" fmla="*/ 193770 h 533778"/>
              <a:gd name="connsiteX483" fmla="*/ 364136 w 568918"/>
              <a:gd name="connsiteY483" fmla="*/ 192842 h 533778"/>
              <a:gd name="connsiteX484" fmla="*/ 364046 w 568918"/>
              <a:gd name="connsiteY484" fmla="*/ 191914 h 533778"/>
              <a:gd name="connsiteX485" fmla="*/ 363942 w 568918"/>
              <a:gd name="connsiteY485" fmla="*/ 190984 h 533778"/>
              <a:gd name="connsiteX486" fmla="*/ 363830 w 568918"/>
              <a:gd name="connsiteY486" fmla="*/ 190056 h 533778"/>
              <a:gd name="connsiteX487" fmla="*/ 363705 w 568918"/>
              <a:gd name="connsiteY487" fmla="*/ 189127 h 533778"/>
              <a:gd name="connsiteX488" fmla="*/ 363572 w 568918"/>
              <a:gd name="connsiteY488" fmla="*/ 188199 h 533778"/>
              <a:gd name="connsiteX489" fmla="*/ 363426 w 568918"/>
              <a:gd name="connsiteY489" fmla="*/ 187286 h 533778"/>
              <a:gd name="connsiteX490" fmla="*/ 363271 w 568918"/>
              <a:gd name="connsiteY490" fmla="*/ 186357 h 533778"/>
              <a:gd name="connsiteX491" fmla="*/ 363105 w 568918"/>
              <a:gd name="connsiteY491" fmla="*/ 185444 h 533778"/>
              <a:gd name="connsiteX492" fmla="*/ 362925 w 568918"/>
              <a:gd name="connsiteY492" fmla="*/ 184516 h 533778"/>
              <a:gd name="connsiteX493" fmla="*/ 360941 w 568918"/>
              <a:gd name="connsiteY493" fmla="*/ 177984 h 533778"/>
              <a:gd name="connsiteX494" fmla="*/ 397058 w 568918"/>
              <a:gd name="connsiteY494" fmla="*/ 234871 h 533778"/>
              <a:gd name="connsiteX495" fmla="*/ 397605 w 568918"/>
              <a:gd name="connsiteY495" fmla="*/ 235816 h 533778"/>
              <a:gd name="connsiteX496" fmla="*/ 405561 w 568918"/>
              <a:gd name="connsiteY496" fmla="*/ 240171 h 533778"/>
              <a:gd name="connsiteX497" fmla="*/ 404058 w 568918"/>
              <a:gd name="connsiteY497" fmla="*/ 238874 h 533778"/>
              <a:gd name="connsiteX498" fmla="*/ 397059 w 568918"/>
              <a:gd name="connsiteY498" fmla="*/ 234871 h 533778"/>
              <a:gd name="connsiteX499" fmla="*/ 397058 w 568918"/>
              <a:gd name="connsiteY499" fmla="*/ 234871 h 533778"/>
              <a:gd name="connsiteX500" fmla="*/ 390680 w 568918"/>
              <a:gd name="connsiteY500" fmla="*/ 231204 h 533778"/>
              <a:gd name="connsiteX501" fmla="*/ 386771 w 568918"/>
              <a:gd name="connsiteY501" fmla="*/ 229875 h 533778"/>
              <a:gd name="connsiteX502" fmla="*/ 397605 w 568918"/>
              <a:gd name="connsiteY502" fmla="*/ 235816 h 533778"/>
              <a:gd name="connsiteX503" fmla="*/ 397605 w 568918"/>
              <a:gd name="connsiteY503" fmla="*/ 235816 h 533778"/>
              <a:gd name="connsiteX504" fmla="*/ 438129 w 568918"/>
              <a:gd name="connsiteY504" fmla="*/ 306008 h 533778"/>
              <a:gd name="connsiteX505" fmla="*/ 438198 w 568918"/>
              <a:gd name="connsiteY505" fmla="*/ 304904 h 533778"/>
              <a:gd name="connsiteX506" fmla="*/ 434633 w 568918"/>
              <a:gd name="connsiteY506" fmla="*/ 281751 h 533778"/>
              <a:gd name="connsiteX507" fmla="*/ 434452 w 568918"/>
              <a:gd name="connsiteY507" fmla="*/ 281799 h 533778"/>
              <a:gd name="connsiteX508" fmla="*/ 433555 w 568918"/>
              <a:gd name="connsiteY508" fmla="*/ 278741 h 533778"/>
              <a:gd name="connsiteX509" fmla="*/ 424051 w 568918"/>
              <a:gd name="connsiteY509" fmla="*/ 259480 h 533778"/>
              <a:gd name="connsiteX510" fmla="*/ 421885 w 568918"/>
              <a:gd name="connsiteY510" fmla="*/ 256742 h 533778"/>
              <a:gd name="connsiteX511" fmla="*/ 408224 w 568918"/>
              <a:gd name="connsiteY511" fmla="*/ 242460 h 533778"/>
              <a:gd name="connsiteX512" fmla="*/ 405561 w 568918"/>
              <a:gd name="connsiteY512" fmla="*/ 240171 h 533778"/>
              <a:gd name="connsiteX513" fmla="*/ 397607 w 568918"/>
              <a:gd name="connsiteY513" fmla="*/ 235799 h 533778"/>
              <a:gd name="connsiteX514" fmla="*/ 405561 w 568918"/>
              <a:gd name="connsiteY514" fmla="*/ 240171 h 533778"/>
              <a:gd name="connsiteX515" fmla="*/ 408224 w 568918"/>
              <a:gd name="connsiteY515" fmla="*/ 242476 h 533778"/>
              <a:gd name="connsiteX516" fmla="*/ 406538 w 568918"/>
              <a:gd name="connsiteY516" fmla="*/ 240715 h 533778"/>
              <a:gd name="connsiteX517" fmla="*/ 405561 w 568918"/>
              <a:gd name="connsiteY517" fmla="*/ 240171 h 533778"/>
              <a:gd name="connsiteX518" fmla="*/ 408224 w 568918"/>
              <a:gd name="connsiteY518" fmla="*/ 242476 h 533778"/>
              <a:gd name="connsiteX519" fmla="*/ 421885 w 568918"/>
              <a:gd name="connsiteY519" fmla="*/ 256742 h 533778"/>
              <a:gd name="connsiteX520" fmla="*/ 415736 w 568918"/>
              <a:gd name="connsiteY520" fmla="*/ 248961 h 533778"/>
              <a:gd name="connsiteX521" fmla="*/ 408224 w 568918"/>
              <a:gd name="connsiteY521" fmla="*/ 242476 h 533778"/>
              <a:gd name="connsiteX522" fmla="*/ 421885 w 568918"/>
              <a:gd name="connsiteY522" fmla="*/ 256742 h 533778"/>
              <a:gd name="connsiteX523" fmla="*/ 424051 w 568918"/>
              <a:gd name="connsiteY523" fmla="*/ 259496 h 533778"/>
              <a:gd name="connsiteX524" fmla="*/ 423559 w 568918"/>
              <a:gd name="connsiteY524" fmla="*/ 258504 h 533778"/>
              <a:gd name="connsiteX525" fmla="*/ 421883 w 568918"/>
              <a:gd name="connsiteY525" fmla="*/ 256742 h 533778"/>
              <a:gd name="connsiteX526" fmla="*/ 424051 w 568918"/>
              <a:gd name="connsiteY526" fmla="*/ 259496 h 533778"/>
              <a:gd name="connsiteX527" fmla="*/ 433553 w 568918"/>
              <a:gd name="connsiteY527" fmla="*/ 278757 h 533778"/>
              <a:gd name="connsiteX528" fmla="*/ 432377 w 568918"/>
              <a:gd name="connsiteY528" fmla="*/ 274754 h 533778"/>
              <a:gd name="connsiteX529" fmla="*/ 425290 w 568918"/>
              <a:gd name="connsiteY529" fmla="*/ 261065 h 533778"/>
              <a:gd name="connsiteX530" fmla="*/ 424051 w 568918"/>
              <a:gd name="connsiteY530" fmla="*/ 259496 h 533778"/>
              <a:gd name="connsiteX531" fmla="*/ 433553 w 568918"/>
              <a:gd name="connsiteY531" fmla="*/ 278757 h 533778"/>
              <a:gd name="connsiteX532" fmla="*/ 434452 w 568918"/>
              <a:gd name="connsiteY532" fmla="*/ 281799 h 533778"/>
              <a:gd name="connsiteX533" fmla="*/ 434633 w 568918"/>
              <a:gd name="connsiteY533" fmla="*/ 281751 h 533778"/>
              <a:gd name="connsiteX534" fmla="*/ 434452 w 568918"/>
              <a:gd name="connsiteY534" fmla="*/ 280583 h 533778"/>
              <a:gd name="connsiteX535" fmla="*/ 433553 w 568918"/>
              <a:gd name="connsiteY535" fmla="*/ 278757 h 533778"/>
              <a:gd name="connsiteX536" fmla="*/ 386771 w 568918"/>
              <a:gd name="connsiteY536" fmla="*/ 229875 h 533778"/>
              <a:gd name="connsiteX537" fmla="*/ 384955 w 568918"/>
              <a:gd name="connsiteY537" fmla="*/ 228867 h 533778"/>
              <a:gd name="connsiteX538" fmla="*/ 382351 w 568918"/>
              <a:gd name="connsiteY538" fmla="*/ 228355 h 533778"/>
              <a:gd name="connsiteX539" fmla="*/ 386771 w 568918"/>
              <a:gd name="connsiteY539" fmla="*/ 229875 h 533778"/>
              <a:gd name="connsiteX540" fmla="*/ 382351 w 568918"/>
              <a:gd name="connsiteY540" fmla="*/ 228355 h 533778"/>
              <a:gd name="connsiteX541" fmla="*/ 376091 w 568918"/>
              <a:gd name="connsiteY541" fmla="*/ 226209 h 533778"/>
              <a:gd name="connsiteX542" fmla="*/ 360848 w 568918"/>
              <a:gd name="connsiteY542" fmla="*/ 224079 h 533778"/>
              <a:gd name="connsiteX543" fmla="*/ 382351 w 568918"/>
              <a:gd name="connsiteY543" fmla="*/ 228355 h 533778"/>
              <a:gd name="connsiteX544" fmla="*/ 360848 w 568918"/>
              <a:gd name="connsiteY544" fmla="*/ 224079 h 533778"/>
              <a:gd name="connsiteX545" fmla="*/ 360813 w 568918"/>
              <a:gd name="connsiteY545" fmla="*/ 224064 h 533778"/>
              <a:gd name="connsiteX546" fmla="*/ 360664 w 568918"/>
              <a:gd name="connsiteY546" fmla="*/ 224368 h 533778"/>
              <a:gd name="connsiteX547" fmla="*/ 360647 w 568918"/>
              <a:gd name="connsiteY547" fmla="*/ 224463 h 533778"/>
              <a:gd name="connsiteX548" fmla="*/ 360816 w 568918"/>
              <a:gd name="connsiteY548" fmla="*/ 224064 h 533778"/>
              <a:gd name="connsiteX549" fmla="*/ 360845 w 568918"/>
              <a:gd name="connsiteY549" fmla="*/ 224079 h 533778"/>
              <a:gd name="connsiteX550" fmla="*/ 351506 w 568918"/>
              <a:gd name="connsiteY550" fmla="*/ 242989 h 533778"/>
              <a:gd name="connsiteX551" fmla="*/ 349357 w 568918"/>
              <a:gd name="connsiteY551" fmla="*/ 247216 h 533778"/>
              <a:gd name="connsiteX552" fmla="*/ 349509 w 568918"/>
              <a:gd name="connsiteY552" fmla="*/ 247055 h 533778"/>
              <a:gd name="connsiteX553" fmla="*/ 351506 w 568918"/>
              <a:gd name="connsiteY553" fmla="*/ 242989 h 533778"/>
              <a:gd name="connsiteX554" fmla="*/ 349357 w 568918"/>
              <a:gd name="connsiteY554" fmla="*/ 247216 h 533778"/>
              <a:gd name="connsiteX555" fmla="*/ 344980 w 568918"/>
              <a:gd name="connsiteY555" fmla="*/ 251683 h 533778"/>
              <a:gd name="connsiteX556" fmla="*/ 345066 w 568918"/>
              <a:gd name="connsiteY556" fmla="*/ 251827 h 533778"/>
              <a:gd name="connsiteX557" fmla="*/ 349021 w 568918"/>
              <a:gd name="connsiteY557" fmla="*/ 247872 h 533778"/>
              <a:gd name="connsiteX558" fmla="*/ 349357 w 568918"/>
              <a:gd name="connsiteY558" fmla="*/ 247216 h 533778"/>
              <a:gd name="connsiteX559" fmla="*/ 345066 w 568918"/>
              <a:gd name="connsiteY559" fmla="*/ 251827 h 533778"/>
              <a:gd name="connsiteX560" fmla="*/ 334113 w 568918"/>
              <a:gd name="connsiteY560" fmla="*/ 262778 h 533778"/>
              <a:gd name="connsiteX561" fmla="*/ 331590 w 568918"/>
              <a:gd name="connsiteY561" fmla="*/ 265356 h 533778"/>
              <a:gd name="connsiteX562" fmla="*/ 331479 w 568918"/>
              <a:gd name="connsiteY562" fmla="*/ 265421 h 533778"/>
              <a:gd name="connsiteX563" fmla="*/ 331121 w 568918"/>
              <a:gd name="connsiteY563" fmla="*/ 265788 h 533778"/>
              <a:gd name="connsiteX564" fmla="*/ 324247 w 568918"/>
              <a:gd name="connsiteY564" fmla="*/ 269279 h 533778"/>
              <a:gd name="connsiteX565" fmla="*/ 387979 w 568918"/>
              <a:gd name="connsiteY565" fmla="*/ 379676 h 533778"/>
              <a:gd name="connsiteX566" fmla="*/ 394883 w 568918"/>
              <a:gd name="connsiteY566" fmla="*/ 376569 h 533778"/>
              <a:gd name="connsiteX567" fmla="*/ 403246 w 568918"/>
              <a:gd name="connsiteY567" fmla="*/ 371510 h 533778"/>
              <a:gd name="connsiteX568" fmla="*/ 410760 w 568918"/>
              <a:gd name="connsiteY568" fmla="*/ 365618 h 533778"/>
              <a:gd name="connsiteX569" fmla="*/ 345066 w 568918"/>
              <a:gd name="connsiteY569" fmla="*/ 251827 h 533778"/>
              <a:gd name="connsiteX570" fmla="*/ 344980 w 568918"/>
              <a:gd name="connsiteY570" fmla="*/ 251683 h 533778"/>
              <a:gd name="connsiteX571" fmla="*/ 334113 w 568918"/>
              <a:gd name="connsiteY571" fmla="*/ 262778 h 533778"/>
              <a:gd name="connsiteX572" fmla="*/ 345066 w 568918"/>
              <a:gd name="connsiteY572" fmla="*/ 251827 h 533778"/>
              <a:gd name="connsiteX573" fmla="*/ 334113 w 568918"/>
              <a:gd name="connsiteY573" fmla="*/ 262778 h 533778"/>
              <a:gd name="connsiteX574" fmla="*/ 331479 w 568918"/>
              <a:gd name="connsiteY574" fmla="*/ 265421 h 533778"/>
              <a:gd name="connsiteX575" fmla="*/ 331590 w 568918"/>
              <a:gd name="connsiteY575" fmla="*/ 265356 h 533778"/>
              <a:gd name="connsiteX576" fmla="*/ 334113 w 568918"/>
              <a:gd name="connsiteY576" fmla="*/ 262778 h 533778"/>
              <a:gd name="connsiteX577" fmla="*/ 331479 w 568918"/>
              <a:gd name="connsiteY577" fmla="*/ 265421 h 533778"/>
              <a:gd name="connsiteX578" fmla="*/ 324199 w 568918"/>
              <a:gd name="connsiteY578" fmla="*/ 269183 h 533778"/>
              <a:gd name="connsiteX579" fmla="*/ 324245 w 568918"/>
              <a:gd name="connsiteY579" fmla="*/ 269263 h 533778"/>
              <a:gd name="connsiteX580" fmla="*/ 331119 w 568918"/>
              <a:gd name="connsiteY580" fmla="*/ 265772 h 533778"/>
              <a:gd name="connsiteX581" fmla="*/ 331479 w 568918"/>
              <a:gd name="connsiteY581" fmla="*/ 265404 h 533778"/>
              <a:gd name="connsiteX582" fmla="*/ 324247 w 568918"/>
              <a:gd name="connsiteY582" fmla="*/ 269279 h 533778"/>
              <a:gd name="connsiteX583" fmla="*/ 311358 w 568918"/>
              <a:gd name="connsiteY583" fmla="*/ 275844 h 533778"/>
              <a:gd name="connsiteX584" fmla="*/ 308844 w 568918"/>
              <a:gd name="connsiteY584" fmla="*/ 277141 h 533778"/>
              <a:gd name="connsiteX585" fmla="*/ 308782 w 568918"/>
              <a:gd name="connsiteY585" fmla="*/ 277156 h 533778"/>
              <a:gd name="connsiteX586" fmla="*/ 308563 w 568918"/>
              <a:gd name="connsiteY586" fmla="*/ 277269 h 533778"/>
              <a:gd name="connsiteX587" fmla="*/ 298857 w 568918"/>
              <a:gd name="connsiteY587" fmla="*/ 278806 h 533778"/>
              <a:gd name="connsiteX588" fmla="*/ 360535 w 568918"/>
              <a:gd name="connsiteY588" fmla="*/ 385632 h 533778"/>
              <a:gd name="connsiteX589" fmla="*/ 367034 w 568918"/>
              <a:gd name="connsiteY589" fmla="*/ 385231 h 533778"/>
              <a:gd name="connsiteX590" fmla="*/ 376643 w 568918"/>
              <a:gd name="connsiteY590" fmla="*/ 383470 h 533778"/>
              <a:gd name="connsiteX591" fmla="*/ 385975 w 568918"/>
              <a:gd name="connsiteY591" fmla="*/ 380572 h 533778"/>
              <a:gd name="connsiteX592" fmla="*/ 387981 w 568918"/>
              <a:gd name="connsiteY592" fmla="*/ 379659 h 533778"/>
              <a:gd name="connsiteX593" fmla="*/ 324247 w 568918"/>
              <a:gd name="connsiteY593" fmla="*/ 269279 h 533778"/>
              <a:gd name="connsiteX594" fmla="*/ 324201 w 568918"/>
              <a:gd name="connsiteY594" fmla="*/ 269199 h 533778"/>
              <a:gd name="connsiteX595" fmla="*/ 311360 w 568918"/>
              <a:gd name="connsiteY595" fmla="*/ 275844 h 533778"/>
              <a:gd name="connsiteX596" fmla="*/ 324249 w 568918"/>
              <a:gd name="connsiteY596" fmla="*/ 269279 h 533778"/>
              <a:gd name="connsiteX597" fmla="*/ 311358 w 568918"/>
              <a:gd name="connsiteY597" fmla="*/ 275844 h 533778"/>
              <a:gd name="connsiteX598" fmla="*/ 308782 w 568918"/>
              <a:gd name="connsiteY598" fmla="*/ 277156 h 533778"/>
              <a:gd name="connsiteX599" fmla="*/ 308844 w 568918"/>
              <a:gd name="connsiteY599" fmla="*/ 277141 h 533778"/>
              <a:gd name="connsiteX600" fmla="*/ 311358 w 568918"/>
              <a:gd name="connsiteY600" fmla="*/ 275844 h 533778"/>
              <a:gd name="connsiteX601" fmla="*/ 308782 w 568918"/>
              <a:gd name="connsiteY601" fmla="*/ 277156 h 533778"/>
              <a:gd name="connsiteX602" fmla="*/ 298833 w 568918"/>
              <a:gd name="connsiteY602" fmla="*/ 278757 h 533778"/>
              <a:gd name="connsiteX603" fmla="*/ 298855 w 568918"/>
              <a:gd name="connsiteY603" fmla="*/ 278806 h 533778"/>
              <a:gd name="connsiteX604" fmla="*/ 308561 w 568918"/>
              <a:gd name="connsiteY604" fmla="*/ 277269 h 533778"/>
              <a:gd name="connsiteX605" fmla="*/ 308780 w 568918"/>
              <a:gd name="connsiteY605" fmla="*/ 277156 h 533778"/>
              <a:gd name="connsiteX606" fmla="*/ 298857 w 568918"/>
              <a:gd name="connsiteY606" fmla="*/ 278806 h 533778"/>
              <a:gd name="connsiteX607" fmla="*/ 283558 w 568918"/>
              <a:gd name="connsiteY607" fmla="*/ 281224 h 533778"/>
              <a:gd name="connsiteX608" fmla="*/ 283390 w 568918"/>
              <a:gd name="connsiteY608" fmla="*/ 281207 h 533778"/>
              <a:gd name="connsiteX609" fmla="*/ 280071 w 568918"/>
              <a:gd name="connsiteY609" fmla="*/ 280951 h 533778"/>
              <a:gd name="connsiteX610" fmla="*/ 278694 w 568918"/>
              <a:gd name="connsiteY610" fmla="*/ 289837 h 533778"/>
              <a:gd name="connsiteX611" fmla="*/ 331631 w 568918"/>
              <a:gd name="connsiteY611" fmla="*/ 381533 h 533778"/>
              <a:gd name="connsiteX612" fmla="*/ 332273 w 568918"/>
              <a:gd name="connsiteY612" fmla="*/ 381853 h 533778"/>
              <a:gd name="connsiteX613" fmla="*/ 357280 w 568918"/>
              <a:gd name="connsiteY613" fmla="*/ 385824 h 533778"/>
              <a:gd name="connsiteX614" fmla="*/ 360535 w 568918"/>
              <a:gd name="connsiteY614" fmla="*/ 385632 h 533778"/>
              <a:gd name="connsiteX615" fmla="*/ 298857 w 568918"/>
              <a:gd name="connsiteY615" fmla="*/ 278806 h 533778"/>
              <a:gd name="connsiteX616" fmla="*/ 298834 w 568918"/>
              <a:gd name="connsiteY616" fmla="*/ 278757 h 533778"/>
              <a:gd name="connsiteX617" fmla="*/ 283560 w 568918"/>
              <a:gd name="connsiteY617" fmla="*/ 281224 h 533778"/>
              <a:gd name="connsiteX618" fmla="*/ 298858 w 568918"/>
              <a:gd name="connsiteY618" fmla="*/ 278789 h 533778"/>
              <a:gd name="connsiteX619" fmla="*/ 283558 w 568918"/>
              <a:gd name="connsiteY619" fmla="*/ 281224 h 533778"/>
              <a:gd name="connsiteX620" fmla="*/ 272726 w 568918"/>
              <a:gd name="connsiteY620" fmla="*/ 279510 h 533778"/>
              <a:gd name="connsiteX621" fmla="*/ 273125 w 568918"/>
              <a:gd name="connsiteY621" fmla="*/ 280198 h 533778"/>
              <a:gd name="connsiteX622" fmla="*/ 283390 w 568918"/>
              <a:gd name="connsiteY622" fmla="*/ 281207 h 533778"/>
              <a:gd name="connsiteX623" fmla="*/ 283558 w 568918"/>
              <a:gd name="connsiteY623" fmla="*/ 281224 h 533778"/>
              <a:gd name="connsiteX624" fmla="*/ 283390 w 568918"/>
              <a:gd name="connsiteY624" fmla="*/ 281207 h 533778"/>
              <a:gd name="connsiteX625" fmla="*/ 273125 w 568918"/>
              <a:gd name="connsiteY625" fmla="*/ 280198 h 533778"/>
              <a:gd name="connsiteX626" fmla="*/ 278197 w 568918"/>
              <a:gd name="connsiteY626" fmla="*/ 288989 h 533778"/>
              <a:gd name="connsiteX627" fmla="*/ 280068 w 568918"/>
              <a:gd name="connsiteY627" fmla="*/ 280951 h 533778"/>
              <a:gd name="connsiteX628" fmla="*/ 280071 w 568918"/>
              <a:gd name="connsiteY628" fmla="*/ 280951 h 533778"/>
              <a:gd name="connsiteX629" fmla="*/ 283390 w 568918"/>
              <a:gd name="connsiteY629" fmla="*/ 281207 h 533778"/>
              <a:gd name="connsiteX630" fmla="*/ 280071 w 568918"/>
              <a:gd name="connsiteY630" fmla="*/ 280951 h 533778"/>
              <a:gd name="connsiteX631" fmla="*/ 280068 w 568918"/>
              <a:gd name="connsiteY631" fmla="*/ 280951 h 533778"/>
              <a:gd name="connsiteX632" fmla="*/ 278197 w 568918"/>
              <a:gd name="connsiteY632" fmla="*/ 288989 h 533778"/>
              <a:gd name="connsiteX633" fmla="*/ 278694 w 568918"/>
              <a:gd name="connsiteY633" fmla="*/ 289837 h 533778"/>
              <a:gd name="connsiteX634" fmla="*/ 280071 w 568918"/>
              <a:gd name="connsiteY634" fmla="*/ 280951 h 533778"/>
              <a:gd name="connsiteX635" fmla="*/ 278694 w 568918"/>
              <a:gd name="connsiteY635" fmla="*/ 289837 h 533778"/>
              <a:gd name="connsiteX636" fmla="*/ 276361 w 568918"/>
              <a:gd name="connsiteY636" fmla="*/ 304904 h 533778"/>
              <a:gd name="connsiteX637" fmla="*/ 279895 w 568918"/>
              <a:gd name="connsiteY637" fmla="*/ 327223 h 533778"/>
              <a:gd name="connsiteX638" fmla="*/ 281283 w 568918"/>
              <a:gd name="connsiteY638" fmla="*/ 331803 h 533778"/>
              <a:gd name="connsiteX639" fmla="*/ 291815 w 568918"/>
              <a:gd name="connsiteY639" fmla="*/ 352472 h 533778"/>
              <a:gd name="connsiteX640" fmla="*/ 309715 w 568918"/>
              <a:gd name="connsiteY640" fmla="*/ 370373 h 533778"/>
              <a:gd name="connsiteX641" fmla="*/ 331631 w 568918"/>
              <a:gd name="connsiteY641" fmla="*/ 381533 h 533778"/>
              <a:gd name="connsiteX642" fmla="*/ 278694 w 568918"/>
              <a:gd name="connsiteY642" fmla="*/ 289837 h 533778"/>
              <a:gd name="connsiteX643" fmla="*/ 278197 w 568918"/>
              <a:gd name="connsiteY643" fmla="*/ 288989 h 533778"/>
              <a:gd name="connsiteX644" fmla="*/ 277312 w 568918"/>
              <a:gd name="connsiteY644" fmla="*/ 292783 h 533778"/>
              <a:gd name="connsiteX645" fmla="*/ 276358 w 568918"/>
              <a:gd name="connsiteY645" fmla="*/ 304904 h 533778"/>
              <a:gd name="connsiteX646" fmla="*/ 277912 w 568918"/>
              <a:gd name="connsiteY646" fmla="*/ 320691 h 533778"/>
              <a:gd name="connsiteX647" fmla="*/ 279895 w 568918"/>
              <a:gd name="connsiteY647" fmla="*/ 327223 h 533778"/>
              <a:gd name="connsiteX648" fmla="*/ 276361 w 568918"/>
              <a:gd name="connsiteY648" fmla="*/ 304904 h 533778"/>
              <a:gd name="connsiteX649" fmla="*/ 278694 w 568918"/>
              <a:gd name="connsiteY649" fmla="*/ 289837 h 533778"/>
              <a:gd name="connsiteX650" fmla="*/ 279895 w 568918"/>
              <a:gd name="connsiteY650" fmla="*/ 327223 h 533778"/>
              <a:gd name="connsiteX651" fmla="*/ 280321 w 568918"/>
              <a:gd name="connsiteY651" fmla="*/ 329913 h 533778"/>
              <a:gd name="connsiteX652" fmla="*/ 281283 w 568918"/>
              <a:gd name="connsiteY652" fmla="*/ 331803 h 533778"/>
              <a:gd name="connsiteX653" fmla="*/ 279895 w 568918"/>
              <a:gd name="connsiteY653" fmla="*/ 327223 h 533778"/>
              <a:gd name="connsiteX654" fmla="*/ 301883 w 568918"/>
              <a:gd name="connsiteY654" fmla="*/ 490520 h 533778"/>
              <a:gd name="connsiteX655" fmla="*/ 300848 w 568918"/>
              <a:gd name="connsiteY655" fmla="*/ 489496 h 533778"/>
              <a:gd name="connsiteX656" fmla="*/ 297568 w 568918"/>
              <a:gd name="connsiteY656" fmla="*/ 483059 h 533778"/>
              <a:gd name="connsiteX657" fmla="*/ 234594 w 568918"/>
              <a:gd name="connsiteY657" fmla="*/ 373976 h 533778"/>
              <a:gd name="connsiteX658" fmla="*/ 225502 w 568918"/>
              <a:gd name="connsiteY658" fmla="*/ 376746 h 533778"/>
              <a:gd name="connsiteX659" fmla="*/ 212827 w 568918"/>
              <a:gd name="connsiteY659" fmla="*/ 377994 h 533778"/>
              <a:gd name="connsiteX660" fmla="*/ 207779 w 568918"/>
              <a:gd name="connsiteY660" fmla="*/ 381036 h 533778"/>
              <a:gd name="connsiteX661" fmla="*/ 287963 w 568918"/>
              <a:gd name="connsiteY661" fmla="*/ 519917 h 533778"/>
              <a:gd name="connsiteX662" fmla="*/ 292055 w 568918"/>
              <a:gd name="connsiteY662" fmla="*/ 517820 h 533778"/>
              <a:gd name="connsiteX663" fmla="*/ 308247 w 568918"/>
              <a:gd name="connsiteY663" fmla="*/ 501553 h 533778"/>
              <a:gd name="connsiteX664" fmla="*/ 301883 w 568918"/>
              <a:gd name="connsiteY664" fmla="*/ 490520 h 533778"/>
              <a:gd name="connsiteX665" fmla="*/ 297568 w 568918"/>
              <a:gd name="connsiteY665" fmla="*/ 483059 h 533778"/>
              <a:gd name="connsiteX666" fmla="*/ 300848 w 568918"/>
              <a:gd name="connsiteY666" fmla="*/ 489496 h 533778"/>
              <a:gd name="connsiteX667" fmla="*/ 301883 w 568918"/>
              <a:gd name="connsiteY667" fmla="*/ 490520 h 533778"/>
              <a:gd name="connsiteX668" fmla="*/ 297568 w 568918"/>
              <a:gd name="connsiteY668" fmla="*/ 483059 h 533778"/>
              <a:gd name="connsiteX669" fmla="*/ 289354 w 568918"/>
              <a:gd name="connsiteY669" fmla="*/ 466937 h 533778"/>
              <a:gd name="connsiteX670" fmla="*/ 285396 w 568918"/>
              <a:gd name="connsiteY670" fmla="*/ 441927 h 533778"/>
              <a:gd name="connsiteX671" fmla="*/ 289440 w 568918"/>
              <a:gd name="connsiteY671" fmla="*/ 416661 h 533778"/>
              <a:gd name="connsiteX672" fmla="*/ 289767 w 568918"/>
              <a:gd name="connsiteY672" fmla="*/ 416037 h 533778"/>
              <a:gd name="connsiteX673" fmla="*/ 265811 w 568918"/>
              <a:gd name="connsiteY673" fmla="*/ 374537 h 533778"/>
              <a:gd name="connsiteX674" fmla="*/ 265108 w 568918"/>
              <a:gd name="connsiteY674" fmla="*/ 374248 h 533778"/>
              <a:gd name="connsiteX675" fmla="*/ 244348 w 568918"/>
              <a:gd name="connsiteY675" fmla="*/ 371542 h 533778"/>
              <a:gd name="connsiteX676" fmla="*/ 241687 w 568918"/>
              <a:gd name="connsiteY676" fmla="*/ 371590 h 533778"/>
              <a:gd name="connsiteX677" fmla="*/ 240680 w 568918"/>
              <a:gd name="connsiteY677" fmla="*/ 372134 h 533778"/>
              <a:gd name="connsiteX678" fmla="*/ 234594 w 568918"/>
              <a:gd name="connsiteY678" fmla="*/ 373976 h 533778"/>
              <a:gd name="connsiteX679" fmla="*/ 300828 w 568918"/>
              <a:gd name="connsiteY679" fmla="*/ 394582 h 533778"/>
              <a:gd name="connsiteX680" fmla="*/ 284477 w 568918"/>
              <a:gd name="connsiteY680" fmla="*/ 382205 h 533778"/>
              <a:gd name="connsiteX681" fmla="*/ 265813 w 568918"/>
              <a:gd name="connsiteY681" fmla="*/ 374537 h 533778"/>
              <a:gd name="connsiteX682" fmla="*/ 289767 w 568918"/>
              <a:gd name="connsiteY682" fmla="*/ 416037 h 533778"/>
              <a:gd name="connsiteX683" fmla="*/ 300828 w 568918"/>
              <a:gd name="connsiteY683" fmla="*/ 394582 h 533778"/>
              <a:gd name="connsiteX684" fmla="*/ 287963 w 568918"/>
              <a:gd name="connsiteY684" fmla="*/ 519917 h 533778"/>
              <a:gd name="connsiteX685" fmla="*/ 207779 w 568918"/>
              <a:gd name="connsiteY685" fmla="*/ 381036 h 533778"/>
              <a:gd name="connsiteX686" fmla="*/ 192841 w 568918"/>
              <a:gd name="connsiteY686" fmla="*/ 390067 h 533778"/>
              <a:gd name="connsiteX687" fmla="*/ 186287 w 568918"/>
              <a:gd name="connsiteY687" fmla="*/ 397320 h 533778"/>
              <a:gd name="connsiteX688" fmla="*/ 263123 w 568918"/>
              <a:gd name="connsiteY688" fmla="*/ 530405 h 533778"/>
              <a:gd name="connsiteX689" fmla="*/ 269438 w 568918"/>
              <a:gd name="connsiteY689" fmla="*/ 529396 h 533778"/>
              <a:gd name="connsiteX690" fmla="*/ 287963 w 568918"/>
              <a:gd name="connsiteY690" fmla="*/ 519917 h 533778"/>
              <a:gd name="connsiteX691" fmla="*/ 263123 w 568918"/>
              <a:gd name="connsiteY691" fmla="*/ 530405 h 533778"/>
              <a:gd name="connsiteX692" fmla="*/ 186287 w 568918"/>
              <a:gd name="connsiteY692" fmla="*/ 397320 h 533778"/>
              <a:gd name="connsiteX693" fmla="*/ 176983 w 568918"/>
              <a:gd name="connsiteY693" fmla="*/ 407631 h 533778"/>
              <a:gd name="connsiteX694" fmla="*/ 169957 w 568918"/>
              <a:gd name="connsiteY694" fmla="*/ 422538 h 533778"/>
              <a:gd name="connsiteX695" fmla="*/ 232904 w 568918"/>
              <a:gd name="connsiteY695" fmla="*/ 531573 h 533778"/>
              <a:gd name="connsiteX696" fmla="*/ 244348 w 568918"/>
              <a:gd name="connsiteY696" fmla="*/ 533382 h 533778"/>
              <a:gd name="connsiteX697" fmla="*/ 263123 w 568918"/>
              <a:gd name="connsiteY697" fmla="*/ 530405 h 533778"/>
              <a:gd name="connsiteX698" fmla="*/ 232904 w 568918"/>
              <a:gd name="connsiteY698" fmla="*/ 531573 h 533778"/>
              <a:gd name="connsiteX699" fmla="*/ 169957 w 568918"/>
              <a:gd name="connsiteY699" fmla="*/ 422538 h 533778"/>
              <a:gd name="connsiteX700" fmla="*/ 166891 w 568918"/>
              <a:gd name="connsiteY700" fmla="*/ 429054 h 533778"/>
              <a:gd name="connsiteX701" fmla="*/ 163430 w 568918"/>
              <a:gd name="connsiteY701" fmla="*/ 452462 h 533778"/>
              <a:gd name="connsiteX702" fmla="*/ 166110 w 568918"/>
              <a:gd name="connsiteY702" fmla="*/ 469386 h 533778"/>
              <a:gd name="connsiteX703" fmla="*/ 190522 w 568918"/>
              <a:gd name="connsiteY703" fmla="*/ 511671 h 533778"/>
              <a:gd name="connsiteX704" fmla="*/ 196786 w 568918"/>
              <a:gd name="connsiteY704" fmla="*/ 517932 h 533778"/>
              <a:gd name="connsiteX705" fmla="*/ 219344 w 568918"/>
              <a:gd name="connsiteY705" fmla="*/ 529427 h 533778"/>
              <a:gd name="connsiteX706" fmla="*/ 232904 w 568918"/>
              <a:gd name="connsiteY706" fmla="*/ 531573 h 533778"/>
              <a:gd name="connsiteX707" fmla="*/ 190522 w 568918"/>
              <a:gd name="connsiteY707" fmla="*/ 511671 h 533778"/>
              <a:gd name="connsiteX708" fmla="*/ 166110 w 568918"/>
              <a:gd name="connsiteY708" fmla="*/ 469386 h 533778"/>
              <a:gd name="connsiteX709" fmla="*/ 167391 w 568918"/>
              <a:gd name="connsiteY709" fmla="*/ 477471 h 533778"/>
              <a:gd name="connsiteX710" fmla="*/ 178882 w 568918"/>
              <a:gd name="connsiteY710" fmla="*/ 500031 h 533778"/>
              <a:gd name="connsiteX711" fmla="*/ 190522 w 568918"/>
              <a:gd name="connsiteY711" fmla="*/ 511671 h 533778"/>
              <a:gd name="connsiteX712" fmla="*/ 231668 w 568918"/>
              <a:gd name="connsiteY712" fmla="*/ 261898 h 533778"/>
              <a:gd name="connsiteX713" fmla="*/ 234199 w 568918"/>
              <a:gd name="connsiteY713" fmla="*/ 263979 h 533778"/>
              <a:gd name="connsiteX714" fmla="*/ 231046 w 568918"/>
              <a:gd name="connsiteY714" fmla="*/ 260825 h 533778"/>
              <a:gd name="connsiteX715" fmla="*/ 234199 w 568918"/>
              <a:gd name="connsiteY715" fmla="*/ 263979 h 533778"/>
              <a:gd name="connsiteX716" fmla="*/ 235994 w 568918"/>
              <a:gd name="connsiteY716" fmla="*/ 265772 h 533778"/>
              <a:gd name="connsiteX717" fmla="*/ 237031 w 568918"/>
              <a:gd name="connsiteY717" fmla="*/ 266301 h 533778"/>
              <a:gd name="connsiteX718" fmla="*/ 234199 w 568918"/>
              <a:gd name="connsiteY718" fmla="*/ 263979 h 533778"/>
              <a:gd name="connsiteX719" fmla="*/ 237031 w 568918"/>
              <a:gd name="connsiteY719" fmla="*/ 266301 h 533778"/>
              <a:gd name="connsiteX720" fmla="*/ 238600 w 568918"/>
              <a:gd name="connsiteY720" fmla="*/ 267581 h 533778"/>
              <a:gd name="connsiteX721" fmla="*/ 252591 w 568918"/>
              <a:gd name="connsiteY721" fmla="*/ 275075 h 533778"/>
              <a:gd name="connsiteX722" fmla="*/ 256669 w 568918"/>
              <a:gd name="connsiteY722" fmla="*/ 276308 h 533778"/>
              <a:gd name="connsiteX723" fmla="*/ 237031 w 568918"/>
              <a:gd name="connsiteY723" fmla="*/ 266301 h 533778"/>
              <a:gd name="connsiteX724" fmla="*/ 256669 w 568918"/>
              <a:gd name="connsiteY724" fmla="*/ 276308 h 533778"/>
              <a:gd name="connsiteX725" fmla="*/ 258552 w 568918"/>
              <a:gd name="connsiteY725" fmla="*/ 277269 h 533778"/>
              <a:gd name="connsiteX726" fmla="*/ 261234 w 568918"/>
              <a:gd name="connsiteY726" fmla="*/ 277685 h 533778"/>
              <a:gd name="connsiteX727" fmla="*/ 256669 w 568918"/>
              <a:gd name="connsiteY727" fmla="*/ 276308 h 533778"/>
              <a:gd name="connsiteX728" fmla="*/ 261232 w 568918"/>
              <a:gd name="connsiteY728" fmla="*/ 277685 h 533778"/>
              <a:gd name="connsiteX729" fmla="*/ 267771 w 568918"/>
              <a:gd name="connsiteY729" fmla="*/ 279670 h 533778"/>
              <a:gd name="connsiteX730" fmla="*/ 273125 w 568918"/>
              <a:gd name="connsiteY730" fmla="*/ 280198 h 533778"/>
              <a:gd name="connsiteX731" fmla="*/ 272726 w 568918"/>
              <a:gd name="connsiteY731" fmla="*/ 279510 h 533778"/>
              <a:gd name="connsiteX732" fmla="*/ 261232 w 568918"/>
              <a:gd name="connsiteY732" fmla="*/ 277685 h 533778"/>
              <a:gd name="connsiteX733" fmla="*/ 164033 w 568918"/>
              <a:gd name="connsiteY733" fmla="*/ 459635 h 533778"/>
              <a:gd name="connsiteX734" fmla="*/ 87865 w 568918"/>
              <a:gd name="connsiteY734" fmla="*/ 378843 h 533778"/>
              <a:gd name="connsiteX735" fmla="*/ 88344 w 568918"/>
              <a:gd name="connsiteY735" fmla="*/ 370069 h 533778"/>
              <a:gd name="connsiteX736" fmla="*/ 309695 w 568918"/>
              <a:gd name="connsiteY736" fmla="*/ 499983 h 533778"/>
              <a:gd name="connsiteX737" fmla="*/ 244071 w 568918"/>
              <a:gd name="connsiteY737" fmla="*/ 533558 h 533778"/>
              <a:gd name="connsiteX738" fmla="*/ 163153 w 568918"/>
              <a:gd name="connsiteY738" fmla="*/ 452639 h 533778"/>
              <a:gd name="connsiteX739" fmla="*/ 212827 w 568918"/>
              <a:gd name="connsiteY739" fmla="*/ 377994 h 533778"/>
              <a:gd name="connsiteX740" fmla="*/ 148715 w 568918"/>
              <a:gd name="connsiteY740" fmla="*/ 350488 h 533778"/>
              <a:gd name="connsiteX741" fmla="*/ 94947 w 568918"/>
              <a:gd name="connsiteY741" fmla="*/ 370933 h 533778"/>
              <a:gd name="connsiteX742" fmla="*/ 14028 w 568918"/>
              <a:gd name="connsiteY742" fmla="*/ 290013 h 533778"/>
              <a:gd name="connsiteX743" fmla="*/ 94947 w 568918"/>
              <a:gd name="connsiteY743" fmla="*/ 209093 h 533778"/>
              <a:gd name="connsiteX744" fmla="*/ 146333 w 568918"/>
              <a:gd name="connsiteY744" fmla="*/ 227506 h 533778"/>
              <a:gd name="connsiteX745" fmla="*/ 404183 w 568918"/>
              <a:gd name="connsiteY745" fmla="*/ 370725 h 533778"/>
              <a:gd name="connsiteX746" fmla="*/ 446956 w 568918"/>
              <a:gd name="connsiteY746" fmla="*/ 442087 h 533778"/>
              <a:gd name="connsiteX747" fmla="*/ 446956 w 568918"/>
              <a:gd name="connsiteY747" fmla="*/ 442087 h 533778"/>
              <a:gd name="connsiteX748" fmla="*/ 366038 w 568918"/>
              <a:gd name="connsiteY748" fmla="*/ 523007 h 533778"/>
              <a:gd name="connsiteX749" fmla="*/ 285119 w 568918"/>
              <a:gd name="connsiteY749" fmla="*/ 442087 h 533778"/>
              <a:gd name="connsiteX750" fmla="*/ 319130 w 568918"/>
              <a:gd name="connsiteY750" fmla="*/ 376153 h 533778"/>
              <a:gd name="connsiteX751" fmla="*/ 225398 w 568918"/>
              <a:gd name="connsiteY751" fmla="*/ 256886 h 533778"/>
              <a:gd name="connsiteX752" fmla="*/ 209974 w 568918"/>
              <a:gd name="connsiteY752" fmla="*/ 258567 h 533778"/>
              <a:gd name="connsiteX753" fmla="*/ 194185 w 568918"/>
              <a:gd name="connsiteY753" fmla="*/ 257014 h 533778"/>
              <a:gd name="connsiteX754" fmla="*/ 179007 w 568918"/>
              <a:gd name="connsiteY754" fmla="*/ 252403 h 533778"/>
              <a:gd name="connsiteX755" fmla="*/ 165020 w 568918"/>
              <a:gd name="connsiteY755" fmla="*/ 244926 h 533778"/>
              <a:gd name="connsiteX756" fmla="*/ 155813 w 568918"/>
              <a:gd name="connsiteY756" fmla="*/ 237385 h 533778"/>
              <a:gd name="connsiteX757" fmla="*/ 152223 w 568918"/>
              <a:gd name="connsiteY757" fmla="*/ 240314 h 533778"/>
              <a:gd name="connsiteX758" fmla="*/ 142157 w 568918"/>
              <a:gd name="connsiteY758" fmla="*/ 252580 h 533778"/>
              <a:gd name="connsiteX759" fmla="*/ 134682 w 568918"/>
              <a:gd name="connsiteY759" fmla="*/ 266573 h 533778"/>
              <a:gd name="connsiteX760" fmla="*/ 130078 w 568918"/>
              <a:gd name="connsiteY760" fmla="*/ 281751 h 533778"/>
              <a:gd name="connsiteX761" fmla="*/ 128521 w 568918"/>
              <a:gd name="connsiteY761" fmla="*/ 297539 h 533778"/>
              <a:gd name="connsiteX762" fmla="*/ 130078 w 568918"/>
              <a:gd name="connsiteY762" fmla="*/ 313326 h 533778"/>
              <a:gd name="connsiteX763" fmla="*/ 134682 w 568918"/>
              <a:gd name="connsiteY763" fmla="*/ 328505 h 533778"/>
              <a:gd name="connsiteX764" fmla="*/ 142157 w 568918"/>
              <a:gd name="connsiteY764" fmla="*/ 342498 h 533778"/>
              <a:gd name="connsiteX765" fmla="*/ 152223 w 568918"/>
              <a:gd name="connsiteY765" fmla="*/ 354762 h 533778"/>
              <a:gd name="connsiteX766" fmla="*/ 164483 w 568918"/>
              <a:gd name="connsiteY766" fmla="*/ 364817 h 533778"/>
              <a:gd name="connsiteX767" fmla="*/ 178475 w 568918"/>
              <a:gd name="connsiteY767" fmla="*/ 372295 h 533778"/>
              <a:gd name="connsiteX768" fmla="*/ 193654 w 568918"/>
              <a:gd name="connsiteY768" fmla="*/ 376905 h 533778"/>
              <a:gd name="connsiteX769" fmla="*/ 209442 w 568918"/>
              <a:gd name="connsiteY769" fmla="*/ 378459 h 533778"/>
              <a:gd name="connsiteX770" fmla="*/ 225228 w 568918"/>
              <a:gd name="connsiteY770" fmla="*/ 376905 h 533778"/>
              <a:gd name="connsiteX771" fmla="*/ 240406 w 568918"/>
              <a:gd name="connsiteY771" fmla="*/ 372295 h 533778"/>
              <a:gd name="connsiteX772" fmla="*/ 254397 w 568918"/>
              <a:gd name="connsiteY772" fmla="*/ 364817 h 533778"/>
              <a:gd name="connsiteX773" fmla="*/ 266658 w 568918"/>
              <a:gd name="connsiteY773" fmla="*/ 354762 h 533778"/>
              <a:gd name="connsiteX774" fmla="*/ 276724 w 568918"/>
              <a:gd name="connsiteY774" fmla="*/ 342498 h 533778"/>
              <a:gd name="connsiteX775" fmla="*/ 281496 w 568918"/>
              <a:gd name="connsiteY775" fmla="*/ 333564 h 533778"/>
              <a:gd name="connsiteX776" fmla="*/ 277639 w 568918"/>
              <a:gd name="connsiteY776" fmla="*/ 320851 h 533778"/>
              <a:gd name="connsiteX777" fmla="*/ 276086 w 568918"/>
              <a:gd name="connsiteY777" fmla="*/ 305063 h 533778"/>
              <a:gd name="connsiteX778" fmla="*/ 277038 w 568918"/>
              <a:gd name="connsiteY778" fmla="*/ 292944 h 533778"/>
              <a:gd name="connsiteX779" fmla="*/ 279794 w 568918"/>
              <a:gd name="connsiteY779" fmla="*/ 281111 h 533778"/>
              <a:gd name="connsiteX780" fmla="*/ 283283 w 568918"/>
              <a:gd name="connsiteY780" fmla="*/ 281400 h 533778"/>
              <a:gd name="connsiteX781" fmla="*/ 267497 w 568918"/>
              <a:gd name="connsiteY781" fmla="*/ 279830 h 533778"/>
              <a:gd name="connsiteX782" fmla="*/ 252317 w 568918"/>
              <a:gd name="connsiteY782" fmla="*/ 275235 h 533778"/>
              <a:gd name="connsiteX783" fmla="*/ 238326 w 568918"/>
              <a:gd name="connsiteY783" fmla="*/ 267758 h 533778"/>
              <a:gd name="connsiteX784" fmla="*/ 226064 w 568918"/>
              <a:gd name="connsiteY784" fmla="*/ 257687 h 533778"/>
              <a:gd name="connsiteX785" fmla="*/ 225398 w 568918"/>
              <a:gd name="connsiteY785" fmla="*/ 256886 h 533778"/>
              <a:gd name="connsiteX786" fmla="*/ 209974 w 568918"/>
              <a:gd name="connsiteY786" fmla="*/ 96727 h 533778"/>
              <a:gd name="connsiteX787" fmla="*/ 129055 w 568918"/>
              <a:gd name="connsiteY787" fmla="*/ 177647 h 533778"/>
              <a:gd name="connsiteX788" fmla="*/ 129055 w 568918"/>
              <a:gd name="connsiteY788" fmla="*/ 177647 h 533778"/>
              <a:gd name="connsiteX789" fmla="*/ 209974 w 568918"/>
              <a:gd name="connsiteY789" fmla="*/ 258567 h 533778"/>
              <a:gd name="connsiteX790" fmla="*/ 225554 w 568918"/>
              <a:gd name="connsiteY790" fmla="*/ 256871 h 533778"/>
              <a:gd name="connsiteX791" fmla="*/ 202226 w 568918"/>
              <a:gd name="connsiteY791" fmla="*/ 200303 h 533778"/>
              <a:gd name="connsiteX792" fmla="*/ 267785 w 568918"/>
              <a:gd name="connsiteY792" fmla="*/ 121048 h 533778"/>
              <a:gd name="connsiteX793" fmla="*/ 209974 w 568918"/>
              <a:gd name="connsiteY793" fmla="*/ 96727 h 533778"/>
              <a:gd name="connsiteX794" fmla="*/ 22757 w 568918"/>
              <a:gd name="connsiteY794" fmla="*/ 253684 h 533778"/>
              <a:gd name="connsiteX795" fmla="*/ 6 w 568918"/>
              <a:gd name="connsiteY795" fmla="*/ 197437 h 533778"/>
              <a:gd name="connsiteX796" fmla="*/ 80924 w 568918"/>
              <a:gd name="connsiteY796" fmla="*/ 116516 h 533778"/>
              <a:gd name="connsiteX797" fmla="*/ 85228 w 568918"/>
              <a:gd name="connsiteY797" fmla="*/ 116629 h 533778"/>
              <a:gd name="connsiteX798" fmla="*/ 241096 w 568918"/>
              <a:gd name="connsiteY798" fmla="*/ 371766 h 533778"/>
              <a:gd name="connsiteX799" fmla="*/ 244075 w 568918"/>
              <a:gd name="connsiteY799" fmla="*/ 371703 h 533778"/>
              <a:gd name="connsiteX800" fmla="*/ 300888 w 568918"/>
              <a:gd name="connsiteY800" fmla="*/ 394998 h 533778"/>
              <a:gd name="connsiteX801" fmla="*/ 519348 w 568918"/>
              <a:gd name="connsiteY801" fmla="*/ 287051 h 533778"/>
              <a:gd name="connsiteX802" fmla="*/ 538809 w 568918"/>
              <a:gd name="connsiteY802" fmla="*/ 339696 h 533778"/>
              <a:gd name="connsiteX803" fmla="*/ 538809 w 568918"/>
              <a:gd name="connsiteY803" fmla="*/ 339696 h 533778"/>
              <a:gd name="connsiteX804" fmla="*/ 457890 w 568918"/>
              <a:gd name="connsiteY804" fmla="*/ 420616 h 533778"/>
              <a:gd name="connsiteX805" fmla="*/ 443415 w 568918"/>
              <a:gd name="connsiteY805" fmla="*/ 419303 h 533778"/>
              <a:gd name="connsiteX806" fmla="*/ 360538 w 568918"/>
              <a:gd name="connsiteY806" fmla="*/ 224224 h 533778"/>
              <a:gd name="connsiteX807" fmla="*/ 283284 w 568918"/>
              <a:gd name="connsiteY807" fmla="*/ 281383 h 533778"/>
              <a:gd name="connsiteX808" fmla="*/ 279795 w 568918"/>
              <a:gd name="connsiteY808" fmla="*/ 281111 h 533778"/>
              <a:gd name="connsiteX809" fmla="*/ 276087 w 568918"/>
              <a:gd name="connsiteY809" fmla="*/ 305063 h 533778"/>
              <a:gd name="connsiteX810" fmla="*/ 357004 w 568918"/>
              <a:gd name="connsiteY810" fmla="*/ 385984 h 533778"/>
              <a:gd name="connsiteX811" fmla="*/ 357006 w 568918"/>
              <a:gd name="connsiteY811" fmla="*/ 385984 h 533778"/>
              <a:gd name="connsiteX812" fmla="*/ 437924 w 568918"/>
              <a:gd name="connsiteY812" fmla="*/ 305063 h 533778"/>
              <a:gd name="connsiteX813" fmla="*/ 437924 w 568918"/>
              <a:gd name="connsiteY813" fmla="*/ 305063 h 533778"/>
              <a:gd name="connsiteX814" fmla="*/ 360538 w 568918"/>
              <a:gd name="connsiteY814" fmla="*/ 224224 h 533778"/>
              <a:gd name="connsiteX815" fmla="*/ 364203 w 568918"/>
              <a:gd name="connsiteY815" fmla="*/ 200463 h 533778"/>
              <a:gd name="connsiteX816" fmla="*/ 283284 w 568918"/>
              <a:gd name="connsiteY816" fmla="*/ 281383 h 533778"/>
              <a:gd name="connsiteX817" fmla="*/ 202364 w 568918"/>
              <a:gd name="connsiteY817" fmla="*/ 200463 h 533778"/>
              <a:gd name="connsiteX818" fmla="*/ 283284 w 568918"/>
              <a:gd name="connsiteY818" fmla="*/ 119543 h 533778"/>
              <a:gd name="connsiteX819" fmla="*/ 364203 w 568918"/>
              <a:gd name="connsiteY819" fmla="*/ 200463 h 533778"/>
              <a:gd name="connsiteX820" fmla="*/ 170670 w 568918"/>
              <a:gd name="connsiteY820" fmla="*/ 107326 h 533778"/>
              <a:gd name="connsiteX821" fmla="*/ 166166 w 568918"/>
              <a:gd name="connsiteY821" fmla="*/ 80699 h 533778"/>
              <a:gd name="connsiteX822" fmla="*/ 247086 w 568918"/>
              <a:gd name="connsiteY822" fmla="*/ -220 h 533778"/>
              <a:gd name="connsiteX823" fmla="*/ 306529 w 568918"/>
              <a:gd name="connsiteY823" fmla="*/ 25798 h 533778"/>
              <a:gd name="connsiteX824" fmla="*/ 306532 w 568918"/>
              <a:gd name="connsiteY824" fmla="*/ 25814 h 533778"/>
              <a:gd name="connsiteX825" fmla="*/ 288523 w 568918"/>
              <a:gd name="connsiteY825" fmla="*/ 27847 h 533778"/>
              <a:gd name="connsiteX826" fmla="*/ 271422 w 568918"/>
              <a:gd name="connsiteY826" fmla="*/ 33819 h 533778"/>
              <a:gd name="connsiteX827" fmla="*/ 256078 w 568918"/>
              <a:gd name="connsiteY827" fmla="*/ 43474 h 533778"/>
              <a:gd name="connsiteX828" fmla="*/ 243264 w 568918"/>
              <a:gd name="connsiteY828" fmla="*/ 56283 h 533778"/>
              <a:gd name="connsiteX829" fmla="*/ 233624 w 568918"/>
              <a:gd name="connsiteY829" fmla="*/ 71622 h 533778"/>
              <a:gd name="connsiteX830" fmla="*/ 227639 w 568918"/>
              <a:gd name="connsiteY830" fmla="*/ 88722 h 533778"/>
              <a:gd name="connsiteX831" fmla="*/ 226541 w 568918"/>
              <a:gd name="connsiteY831" fmla="*/ 98488 h 533778"/>
              <a:gd name="connsiteX832" fmla="*/ 241333 w 568918"/>
              <a:gd name="connsiteY832" fmla="*/ 103051 h 533778"/>
              <a:gd name="connsiteX833" fmla="*/ 255458 w 568918"/>
              <a:gd name="connsiteY833" fmla="*/ 110720 h 533778"/>
              <a:gd name="connsiteX834" fmla="*/ 267784 w 568918"/>
              <a:gd name="connsiteY834" fmla="*/ 121048 h 533778"/>
              <a:gd name="connsiteX835" fmla="*/ 266453 w 568918"/>
              <a:gd name="connsiteY835" fmla="*/ 121449 h 533778"/>
              <a:gd name="connsiteX836" fmla="*/ 283284 w 568918"/>
              <a:gd name="connsiteY836" fmla="*/ 119543 h 533778"/>
              <a:gd name="connsiteX837" fmla="*/ 301290 w 568918"/>
              <a:gd name="connsiteY837" fmla="*/ 121577 h 533778"/>
              <a:gd name="connsiteX838" fmla="*/ 318392 w 568918"/>
              <a:gd name="connsiteY838" fmla="*/ 127564 h 533778"/>
              <a:gd name="connsiteX839" fmla="*/ 333735 w 568918"/>
              <a:gd name="connsiteY839" fmla="*/ 137204 h 533778"/>
              <a:gd name="connsiteX840" fmla="*/ 346549 w 568918"/>
              <a:gd name="connsiteY840" fmla="*/ 150012 h 533778"/>
              <a:gd name="connsiteX841" fmla="*/ 347921 w 568918"/>
              <a:gd name="connsiteY841" fmla="*/ 152190 h 533778"/>
              <a:gd name="connsiteX842" fmla="*/ 350987 w 568918"/>
              <a:gd name="connsiteY842" fmla="*/ 148459 h 533778"/>
              <a:gd name="connsiteX843" fmla="*/ 363249 w 568918"/>
              <a:gd name="connsiteY843" fmla="*/ 138404 h 533778"/>
              <a:gd name="connsiteX844" fmla="*/ 377239 w 568918"/>
              <a:gd name="connsiteY844" fmla="*/ 130927 h 533778"/>
              <a:gd name="connsiteX845" fmla="*/ 383970 w 568918"/>
              <a:gd name="connsiteY845" fmla="*/ 128878 h 533778"/>
              <a:gd name="connsiteX846" fmla="*/ 385421 w 568918"/>
              <a:gd name="connsiteY846" fmla="*/ 124747 h 533778"/>
              <a:gd name="connsiteX847" fmla="*/ 387451 w 568918"/>
              <a:gd name="connsiteY847" fmla="*/ 106734 h 533778"/>
              <a:gd name="connsiteX848" fmla="*/ 387225 w 568918"/>
              <a:gd name="connsiteY848" fmla="*/ 100682 h 533778"/>
              <a:gd name="connsiteX849" fmla="*/ 386546 w 568918"/>
              <a:gd name="connsiteY849" fmla="*/ 94678 h 533778"/>
              <a:gd name="connsiteX850" fmla="*/ 385421 w 568918"/>
              <a:gd name="connsiteY850" fmla="*/ 88722 h 533778"/>
              <a:gd name="connsiteX851" fmla="*/ 383855 w 568918"/>
              <a:gd name="connsiteY851" fmla="*/ 82878 h 533778"/>
              <a:gd name="connsiteX852" fmla="*/ 381858 w 568918"/>
              <a:gd name="connsiteY852" fmla="*/ 77162 h 533778"/>
              <a:gd name="connsiteX853" fmla="*/ 379436 w 568918"/>
              <a:gd name="connsiteY853" fmla="*/ 71622 h 533778"/>
              <a:gd name="connsiteX854" fmla="*/ 376610 w 568918"/>
              <a:gd name="connsiteY854" fmla="*/ 66273 h 533778"/>
              <a:gd name="connsiteX855" fmla="*/ 373388 w 568918"/>
              <a:gd name="connsiteY855" fmla="*/ 61151 h 533778"/>
              <a:gd name="connsiteX856" fmla="*/ 369795 w 568918"/>
              <a:gd name="connsiteY856" fmla="*/ 56283 h 533778"/>
              <a:gd name="connsiteX857" fmla="*/ 365849 w 568918"/>
              <a:gd name="connsiteY857" fmla="*/ 51688 h 533778"/>
              <a:gd name="connsiteX858" fmla="*/ 361571 w 568918"/>
              <a:gd name="connsiteY858" fmla="*/ 47413 h 533778"/>
              <a:gd name="connsiteX859" fmla="*/ 356985 w 568918"/>
              <a:gd name="connsiteY859" fmla="*/ 43474 h 533778"/>
              <a:gd name="connsiteX860" fmla="*/ 352114 w 568918"/>
              <a:gd name="connsiteY860" fmla="*/ 39871 h 533778"/>
              <a:gd name="connsiteX861" fmla="*/ 346991 w 568918"/>
              <a:gd name="connsiteY861" fmla="*/ 36653 h 533778"/>
              <a:gd name="connsiteX862" fmla="*/ 341638 w 568918"/>
              <a:gd name="connsiteY862" fmla="*/ 33819 h 533778"/>
              <a:gd name="connsiteX863" fmla="*/ 336094 w 568918"/>
              <a:gd name="connsiteY863" fmla="*/ 31402 h 533778"/>
              <a:gd name="connsiteX864" fmla="*/ 330383 w 568918"/>
              <a:gd name="connsiteY864" fmla="*/ 29400 h 533778"/>
              <a:gd name="connsiteX865" fmla="*/ 324537 w 568918"/>
              <a:gd name="connsiteY865" fmla="*/ 27847 h 533778"/>
              <a:gd name="connsiteX866" fmla="*/ 318590 w 568918"/>
              <a:gd name="connsiteY866" fmla="*/ 26711 h 533778"/>
              <a:gd name="connsiteX867" fmla="*/ 312580 w 568918"/>
              <a:gd name="connsiteY867" fmla="*/ 26037 h 533778"/>
              <a:gd name="connsiteX868" fmla="*/ 306532 w 568918"/>
              <a:gd name="connsiteY868" fmla="*/ 25814 h 533778"/>
              <a:gd name="connsiteX869" fmla="*/ 129737 w 568918"/>
              <a:gd name="connsiteY869" fmla="*/ 171434 h 533778"/>
              <a:gd name="connsiteX870" fmla="*/ 83043 w 568918"/>
              <a:gd name="connsiteY870" fmla="*/ 98104 h 533778"/>
              <a:gd name="connsiteX871" fmla="*/ 163961 w 568918"/>
              <a:gd name="connsiteY871" fmla="*/ 17184 h 533778"/>
              <a:gd name="connsiteX872" fmla="*/ 191899 w 568918"/>
              <a:gd name="connsiteY872" fmla="*/ 22163 h 533778"/>
              <a:gd name="connsiteX873" fmla="*/ 493680 w 568918"/>
              <a:gd name="connsiteY873" fmla="*/ 132496 h 533778"/>
              <a:gd name="connsiteX874" fmla="*/ 568924 w 568918"/>
              <a:gd name="connsiteY874" fmla="*/ 213208 h 533778"/>
              <a:gd name="connsiteX875" fmla="*/ 568924 w 568918"/>
              <a:gd name="connsiteY875" fmla="*/ 213208 h 533778"/>
              <a:gd name="connsiteX876" fmla="*/ 488006 w 568918"/>
              <a:gd name="connsiteY876" fmla="*/ 294128 h 533778"/>
              <a:gd name="connsiteX877" fmla="*/ 441380 w 568918"/>
              <a:gd name="connsiteY877" fmla="*/ 279350 h 533778"/>
              <a:gd name="connsiteX878" fmla="*/ 359475 w 568918"/>
              <a:gd name="connsiteY878" fmla="*/ 226738 h 533778"/>
              <a:gd name="connsiteX879" fmla="*/ 360544 w 568918"/>
              <a:gd name="connsiteY879" fmla="*/ 224224 h 533778"/>
              <a:gd name="connsiteX880" fmla="*/ 375816 w 568918"/>
              <a:gd name="connsiteY880" fmla="*/ 226369 h 533778"/>
              <a:gd name="connsiteX881" fmla="*/ 390407 w 568918"/>
              <a:gd name="connsiteY881" fmla="*/ 231365 h 533778"/>
              <a:gd name="connsiteX882" fmla="*/ 403781 w 568918"/>
              <a:gd name="connsiteY882" fmla="*/ 239034 h 533778"/>
              <a:gd name="connsiteX883" fmla="*/ 415461 w 568918"/>
              <a:gd name="connsiteY883" fmla="*/ 249105 h 533778"/>
              <a:gd name="connsiteX884" fmla="*/ 425015 w 568918"/>
              <a:gd name="connsiteY884" fmla="*/ 261225 h 533778"/>
              <a:gd name="connsiteX885" fmla="*/ 432101 w 568918"/>
              <a:gd name="connsiteY885" fmla="*/ 274915 h 533778"/>
              <a:gd name="connsiteX886" fmla="*/ 434176 w 568918"/>
              <a:gd name="connsiteY886" fmla="*/ 281959 h 533778"/>
              <a:gd name="connsiteX887" fmla="*/ 439172 w 568918"/>
              <a:gd name="connsiteY887" fmla="*/ 280439 h 533778"/>
              <a:gd name="connsiteX888" fmla="*/ 453162 w 568918"/>
              <a:gd name="connsiteY888" fmla="*/ 272961 h 533778"/>
              <a:gd name="connsiteX889" fmla="*/ 465424 w 568918"/>
              <a:gd name="connsiteY889" fmla="*/ 262906 h 533778"/>
              <a:gd name="connsiteX890" fmla="*/ 475488 w 568918"/>
              <a:gd name="connsiteY890" fmla="*/ 250642 h 533778"/>
              <a:gd name="connsiteX891" fmla="*/ 482964 w 568918"/>
              <a:gd name="connsiteY891" fmla="*/ 236649 h 533778"/>
              <a:gd name="connsiteX892" fmla="*/ 487570 w 568918"/>
              <a:gd name="connsiteY892" fmla="*/ 221469 h 533778"/>
              <a:gd name="connsiteX893" fmla="*/ 489125 w 568918"/>
              <a:gd name="connsiteY893" fmla="*/ 205683 h 533778"/>
              <a:gd name="connsiteX894" fmla="*/ 488934 w 568918"/>
              <a:gd name="connsiteY894" fmla="*/ 200158 h 533778"/>
              <a:gd name="connsiteX895" fmla="*/ 488369 w 568918"/>
              <a:gd name="connsiteY895" fmla="*/ 194667 h 533778"/>
              <a:gd name="connsiteX896" fmla="*/ 487431 w 568918"/>
              <a:gd name="connsiteY896" fmla="*/ 189223 h 533778"/>
              <a:gd name="connsiteX897" fmla="*/ 486123 w 568918"/>
              <a:gd name="connsiteY897" fmla="*/ 183843 h 533778"/>
              <a:gd name="connsiteX898" fmla="*/ 484453 w 568918"/>
              <a:gd name="connsiteY898" fmla="*/ 178592 h 533778"/>
              <a:gd name="connsiteX899" fmla="*/ 482426 w 568918"/>
              <a:gd name="connsiteY899" fmla="*/ 173452 h 533778"/>
              <a:gd name="connsiteX900" fmla="*/ 480051 w 568918"/>
              <a:gd name="connsiteY900" fmla="*/ 168457 h 533778"/>
              <a:gd name="connsiteX901" fmla="*/ 477345 w 568918"/>
              <a:gd name="connsiteY901" fmla="*/ 163637 h 533778"/>
              <a:gd name="connsiteX902" fmla="*/ 474315 w 568918"/>
              <a:gd name="connsiteY902" fmla="*/ 159026 h 533778"/>
              <a:gd name="connsiteX903" fmla="*/ 470976 w 568918"/>
              <a:gd name="connsiteY903" fmla="*/ 154607 h 533778"/>
              <a:gd name="connsiteX904" fmla="*/ 467345 w 568918"/>
              <a:gd name="connsiteY904" fmla="*/ 150444 h 533778"/>
              <a:gd name="connsiteX905" fmla="*/ 463438 w 568918"/>
              <a:gd name="connsiteY905" fmla="*/ 146537 h 533778"/>
              <a:gd name="connsiteX906" fmla="*/ 459270 w 568918"/>
              <a:gd name="connsiteY906" fmla="*/ 142919 h 533778"/>
              <a:gd name="connsiteX907" fmla="*/ 454871 w 568918"/>
              <a:gd name="connsiteY907" fmla="*/ 139572 h 533778"/>
              <a:gd name="connsiteX908" fmla="*/ 450250 w 568918"/>
              <a:gd name="connsiteY908" fmla="*/ 136547 h 533778"/>
              <a:gd name="connsiteX909" fmla="*/ 445432 w 568918"/>
              <a:gd name="connsiteY909" fmla="*/ 133841 h 533778"/>
              <a:gd name="connsiteX910" fmla="*/ 440443 w 568918"/>
              <a:gd name="connsiteY910" fmla="*/ 131455 h 533778"/>
              <a:gd name="connsiteX911" fmla="*/ 435305 w 568918"/>
              <a:gd name="connsiteY911" fmla="*/ 129437 h 533778"/>
              <a:gd name="connsiteX912" fmla="*/ 430036 w 568918"/>
              <a:gd name="connsiteY912" fmla="*/ 127772 h 533778"/>
              <a:gd name="connsiteX913" fmla="*/ 424669 w 568918"/>
              <a:gd name="connsiteY913" fmla="*/ 126460 h 533778"/>
              <a:gd name="connsiteX914" fmla="*/ 419225 w 568918"/>
              <a:gd name="connsiteY914" fmla="*/ 125515 h 533778"/>
              <a:gd name="connsiteX915" fmla="*/ 413727 w 568918"/>
              <a:gd name="connsiteY915" fmla="*/ 124955 h 533778"/>
              <a:gd name="connsiteX916" fmla="*/ 408206 w 568918"/>
              <a:gd name="connsiteY916" fmla="*/ 124762 h 533778"/>
              <a:gd name="connsiteX917" fmla="*/ 392418 w 568918"/>
              <a:gd name="connsiteY917" fmla="*/ 126315 h 533778"/>
              <a:gd name="connsiteX918" fmla="*/ 377238 w 568918"/>
              <a:gd name="connsiteY918" fmla="*/ 130927 h 533778"/>
              <a:gd name="connsiteX919" fmla="*/ 363247 w 568918"/>
              <a:gd name="connsiteY919" fmla="*/ 138404 h 533778"/>
              <a:gd name="connsiteX920" fmla="*/ 350986 w 568918"/>
              <a:gd name="connsiteY920" fmla="*/ 148459 h 533778"/>
              <a:gd name="connsiteX921" fmla="*/ 347888 w 568918"/>
              <a:gd name="connsiteY921" fmla="*/ 152237 h 533778"/>
              <a:gd name="connsiteX922" fmla="*/ 350571 w 568918"/>
              <a:gd name="connsiteY922" fmla="*/ 155503 h 533778"/>
              <a:gd name="connsiteX923" fmla="*/ 358047 w 568918"/>
              <a:gd name="connsiteY923" fmla="*/ 169498 h 533778"/>
              <a:gd name="connsiteX924" fmla="*/ 362653 w 568918"/>
              <a:gd name="connsiteY924" fmla="*/ 184676 h 533778"/>
              <a:gd name="connsiteX925" fmla="*/ 364208 w 568918"/>
              <a:gd name="connsiteY925" fmla="*/ 200463 h 533778"/>
              <a:gd name="connsiteX926" fmla="*/ 362653 w 568918"/>
              <a:gd name="connsiteY926" fmla="*/ 216250 h 533778"/>
              <a:gd name="connsiteX927" fmla="*/ 359473 w 568918"/>
              <a:gd name="connsiteY927" fmla="*/ 226738 h 533778"/>
              <a:gd name="connsiteX928" fmla="*/ 363329 w 568918"/>
              <a:gd name="connsiteY928" fmla="*/ 49158 h 533778"/>
              <a:gd name="connsiteX929" fmla="*/ 415730 w 568918"/>
              <a:gd name="connsiteY929" fmla="*/ 29897 h 533778"/>
              <a:gd name="connsiteX930" fmla="*/ 496649 w 568918"/>
              <a:gd name="connsiteY930" fmla="*/ 110817 h 533778"/>
              <a:gd name="connsiteX931" fmla="*/ 496649 w 568918"/>
              <a:gd name="connsiteY931" fmla="*/ 110817 h 533778"/>
              <a:gd name="connsiteX932" fmla="*/ 477217 w 568918"/>
              <a:gd name="connsiteY932" fmla="*/ 163429 h 53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</a:cxnLst>
            <a:rect l="l" t="t" r="r" b="b"/>
            <a:pathLst>
              <a:path w="568918" h="533778">
                <a:moveTo>
                  <a:pt x="18018" y="266397"/>
                </a:moveTo>
                <a:lnTo>
                  <a:pt x="76576" y="367811"/>
                </a:lnTo>
                <a:cubicBezTo>
                  <a:pt x="82655" y="369524"/>
                  <a:pt x="88915" y="370517"/>
                  <a:pt x="95225" y="370773"/>
                </a:cubicBezTo>
                <a:cubicBezTo>
                  <a:pt x="99483" y="370341"/>
                  <a:pt x="103700" y="369556"/>
                  <a:pt x="107834" y="368452"/>
                </a:cubicBezTo>
                <a:lnTo>
                  <a:pt x="33077" y="238970"/>
                </a:lnTo>
                <a:cubicBezTo>
                  <a:pt x="31938" y="240043"/>
                  <a:pt x="30834" y="241147"/>
                  <a:pt x="29759" y="242284"/>
                </a:cubicBezTo>
                <a:cubicBezTo>
                  <a:pt x="24769" y="249153"/>
                  <a:pt x="20889" y="256774"/>
                  <a:pt x="18265" y="264844"/>
                </a:cubicBezTo>
                <a:cubicBezTo>
                  <a:pt x="18178" y="265356"/>
                  <a:pt x="18097" y="265885"/>
                  <a:pt x="18018" y="266397"/>
                </a:cubicBezTo>
                <a:close/>
                <a:moveTo>
                  <a:pt x="18018" y="266397"/>
                </a:moveTo>
                <a:cubicBezTo>
                  <a:pt x="15636" y="273986"/>
                  <a:pt x="14385" y="281896"/>
                  <a:pt x="14307" y="289854"/>
                </a:cubicBezTo>
                <a:cubicBezTo>
                  <a:pt x="14307" y="298339"/>
                  <a:pt x="15642" y="306777"/>
                  <a:pt x="18265" y="314862"/>
                </a:cubicBezTo>
                <a:cubicBezTo>
                  <a:pt x="20889" y="322932"/>
                  <a:pt x="24769" y="330554"/>
                  <a:pt x="29759" y="337422"/>
                </a:cubicBezTo>
                <a:cubicBezTo>
                  <a:pt x="34751" y="344291"/>
                  <a:pt x="40792" y="350327"/>
                  <a:pt x="47661" y="355323"/>
                </a:cubicBezTo>
                <a:cubicBezTo>
                  <a:pt x="54532" y="360302"/>
                  <a:pt x="62143" y="364192"/>
                  <a:pt x="70219" y="366803"/>
                </a:cubicBezTo>
                <a:cubicBezTo>
                  <a:pt x="72323" y="367235"/>
                  <a:pt x="74445" y="367571"/>
                  <a:pt x="76576" y="367811"/>
                </a:cubicBezTo>
                <a:close/>
                <a:moveTo>
                  <a:pt x="107834" y="368452"/>
                </a:moveTo>
                <a:cubicBezTo>
                  <a:pt x="113305" y="368019"/>
                  <a:pt x="118719" y="367026"/>
                  <a:pt x="123988" y="365490"/>
                </a:cubicBezTo>
                <a:cubicBezTo>
                  <a:pt x="127336" y="363760"/>
                  <a:pt x="130559" y="361807"/>
                  <a:pt x="133635" y="359630"/>
                </a:cubicBezTo>
                <a:lnTo>
                  <a:pt x="53757" y="221278"/>
                </a:lnTo>
                <a:cubicBezTo>
                  <a:pt x="51682" y="222238"/>
                  <a:pt x="49648" y="223263"/>
                  <a:pt x="47661" y="224383"/>
                </a:cubicBezTo>
                <a:cubicBezTo>
                  <a:pt x="42197" y="228611"/>
                  <a:pt x="37296" y="233510"/>
                  <a:pt x="33077" y="238970"/>
                </a:cubicBezTo>
                <a:close/>
                <a:moveTo>
                  <a:pt x="133635" y="359630"/>
                </a:moveTo>
                <a:cubicBezTo>
                  <a:pt x="139083" y="357116"/>
                  <a:pt x="144232" y="353994"/>
                  <a:pt x="148989" y="350327"/>
                </a:cubicBezTo>
                <a:cubicBezTo>
                  <a:pt x="146636" y="347814"/>
                  <a:pt x="144447" y="345140"/>
                  <a:pt x="142434" y="342337"/>
                </a:cubicBezTo>
                <a:cubicBezTo>
                  <a:pt x="139490" y="337935"/>
                  <a:pt x="136986" y="333243"/>
                  <a:pt x="134957" y="328344"/>
                </a:cubicBezTo>
                <a:cubicBezTo>
                  <a:pt x="132928" y="323444"/>
                  <a:pt x="131388" y="318369"/>
                  <a:pt x="130354" y="313166"/>
                </a:cubicBezTo>
                <a:cubicBezTo>
                  <a:pt x="129363" y="308106"/>
                  <a:pt x="128855" y="302982"/>
                  <a:pt x="128841" y="297827"/>
                </a:cubicBezTo>
                <a:lnTo>
                  <a:pt x="79000" y="211494"/>
                </a:lnTo>
                <a:cubicBezTo>
                  <a:pt x="76051" y="211799"/>
                  <a:pt x="73119" y="212264"/>
                  <a:pt x="70219" y="212888"/>
                </a:cubicBezTo>
                <a:cubicBezTo>
                  <a:pt x="64430" y="215050"/>
                  <a:pt x="58906" y="217867"/>
                  <a:pt x="53757" y="221278"/>
                </a:cubicBezTo>
                <a:close/>
                <a:moveTo>
                  <a:pt x="128841" y="297827"/>
                </a:moveTo>
                <a:cubicBezTo>
                  <a:pt x="128825" y="297682"/>
                  <a:pt x="128810" y="297522"/>
                  <a:pt x="128794" y="297378"/>
                </a:cubicBezTo>
                <a:cubicBezTo>
                  <a:pt x="128796" y="292079"/>
                  <a:pt x="129316" y="286795"/>
                  <a:pt x="130352" y="281591"/>
                </a:cubicBezTo>
                <a:cubicBezTo>
                  <a:pt x="131385" y="276404"/>
                  <a:pt x="132927" y="271312"/>
                  <a:pt x="134955" y="266413"/>
                </a:cubicBezTo>
                <a:cubicBezTo>
                  <a:pt x="135935" y="264380"/>
                  <a:pt x="137000" y="262394"/>
                  <a:pt x="138147" y="260441"/>
                </a:cubicBezTo>
                <a:lnTo>
                  <a:pt x="109877" y="211479"/>
                </a:lnTo>
                <a:cubicBezTo>
                  <a:pt x="105082" y="210182"/>
                  <a:pt x="100176" y="209333"/>
                  <a:pt x="95224" y="208933"/>
                </a:cubicBezTo>
                <a:cubicBezTo>
                  <a:pt x="89742" y="209237"/>
                  <a:pt x="84306" y="210102"/>
                  <a:pt x="78998" y="211494"/>
                </a:cubicBezTo>
                <a:close/>
                <a:moveTo>
                  <a:pt x="225673" y="256726"/>
                </a:moveTo>
                <a:cubicBezTo>
                  <a:pt x="225894" y="256999"/>
                  <a:pt x="226115" y="257270"/>
                  <a:pt x="226339" y="257526"/>
                </a:cubicBezTo>
                <a:cubicBezTo>
                  <a:pt x="228052" y="259064"/>
                  <a:pt x="229831" y="260521"/>
                  <a:pt x="231671" y="261913"/>
                </a:cubicBezTo>
                <a:lnTo>
                  <a:pt x="231049" y="260825"/>
                </a:lnTo>
                <a:cubicBezTo>
                  <a:pt x="227943" y="258168"/>
                  <a:pt x="225044" y="255269"/>
                  <a:pt x="222378" y="252163"/>
                </a:cubicBezTo>
                <a:cubicBezTo>
                  <a:pt x="223475" y="253716"/>
                  <a:pt x="224626" y="255237"/>
                  <a:pt x="225830" y="256710"/>
                </a:cubicBezTo>
                <a:cubicBezTo>
                  <a:pt x="225779" y="256710"/>
                  <a:pt x="225726" y="256710"/>
                  <a:pt x="225673" y="256726"/>
                </a:cubicBezTo>
                <a:close/>
                <a:moveTo>
                  <a:pt x="222378" y="252163"/>
                </a:moveTo>
                <a:cubicBezTo>
                  <a:pt x="220072" y="249505"/>
                  <a:pt x="217941" y="246704"/>
                  <a:pt x="216001" y="243757"/>
                </a:cubicBezTo>
                <a:cubicBezTo>
                  <a:pt x="216659" y="245150"/>
                  <a:pt x="217358" y="246527"/>
                  <a:pt x="218095" y="247872"/>
                </a:cubicBezTo>
                <a:cubicBezTo>
                  <a:pt x="219469" y="249361"/>
                  <a:pt x="220897" y="250786"/>
                  <a:pt x="222378" y="252163"/>
                </a:cubicBezTo>
                <a:close/>
                <a:moveTo>
                  <a:pt x="222378" y="252163"/>
                </a:moveTo>
                <a:cubicBezTo>
                  <a:pt x="225044" y="255269"/>
                  <a:pt x="227943" y="258168"/>
                  <a:pt x="231049" y="260825"/>
                </a:cubicBezTo>
                <a:lnTo>
                  <a:pt x="205110" y="215898"/>
                </a:lnTo>
                <a:cubicBezTo>
                  <a:pt x="205385" y="218379"/>
                  <a:pt x="205774" y="220846"/>
                  <a:pt x="206277" y="223279"/>
                </a:cubicBezTo>
                <a:cubicBezTo>
                  <a:pt x="207170" y="225793"/>
                  <a:pt x="208187" y="228258"/>
                  <a:pt x="209322" y="230660"/>
                </a:cubicBezTo>
                <a:cubicBezTo>
                  <a:pt x="211146" y="235223"/>
                  <a:pt x="213381" y="239611"/>
                  <a:pt x="216001" y="243757"/>
                </a:cubicBezTo>
                <a:cubicBezTo>
                  <a:pt x="217941" y="246704"/>
                  <a:pt x="220072" y="249505"/>
                  <a:pt x="222378" y="252163"/>
                </a:cubicBezTo>
                <a:close/>
                <a:moveTo>
                  <a:pt x="216001" y="243757"/>
                </a:moveTo>
                <a:cubicBezTo>
                  <a:pt x="213381" y="239611"/>
                  <a:pt x="211146" y="235223"/>
                  <a:pt x="209322" y="230660"/>
                </a:cubicBezTo>
                <a:cubicBezTo>
                  <a:pt x="210421" y="233894"/>
                  <a:pt x="211721" y="237033"/>
                  <a:pt x="213216" y="240106"/>
                </a:cubicBezTo>
                <a:cubicBezTo>
                  <a:pt x="214110" y="241339"/>
                  <a:pt x="215038" y="242573"/>
                  <a:pt x="216001" y="243757"/>
                </a:cubicBezTo>
                <a:close/>
                <a:moveTo>
                  <a:pt x="209322" y="230660"/>
                </a:moveTo>
                <a:cubicBezTo>
                  <a:pt x="208187" y="228258"/>
                  <a:pt x="207170" y="225793"/>
                  <a:pt x="206277" y="223279"/>
                </a:cubicBezTo>
                <a:cubicBezTo>
                  <a:pt x="206376" y="223967"/>
                  <a:pt x="206484" y="224640"/>
                  <a:pt x="206600" y="225328"/>
                </a:cubicBezTo>
                <a:cubicBezTo>
                  <a:pt x="207441" y="227137"/>
                  <a:pt x="208350" y="228915"/>
                  <a:pt x="209322" y="230660"/>
                </a:cubicBezTo>
                <a:close/>
                <a:moveTo>
                  <a:pt x="206277" y="223279"/>
                </a:moveTo>
                <a:cubicBezTo>
                  <a:pt x="205774" y="220846"/>
                  <a:pt x="205385" y="218379"/>
                  <a:pt x="205110" y="215898"/>
                </a:cubicBezTo>
                <a:lnTo>
                  <a:pt x="204455" y="214777"/>
                </a:lnTo>
                <a:cubicBezTo>
                  <a:pt x="204649" y="216794"/>
                  <a:pt x="204918" y="218812"/>
                  <a:pt x="205264" y="220829"/>
                </a:cubicBezTo>
                <a:cubicBezTo>
                  <a:pt x="205589" y="221646"/>
                  <a:pt x="205926" y="222462"/>
                  <a:pt x="206277" y="223279"/>
                </a:cubicBezTo>
                <a:close/>
                <a:moveTo>
                  <a:pt x="204455" y="214777"/>
                </a:moveTo>
                <a:lnTo>
                  <a:pt x="205110" y="215898"/>
                </a:lnTo>
                <a:cubicBezTo>
                  <a:pt x="203779" y="210807"/>
                  <a:pt x="202953" y="205570"/>
                  <a:pt x="202639" y="200319"/>
                </a:cubicBezTo>
                <a:cubicBezTo>
                  <a:pt x="202948" y="197196"/>
                  <a:pt x="203438" y="194123"/>
                  <a:pt x="204104" y="191064"/>
                </a:cubicBezTo>
                <a:cubicBezTo>
                  <a:pt x="203398" y="194059"/>
                  <a:pt x="202863" y="197101"/>
                  <a:pt x="202503" y="200143"/>
                </a:cubicBezTo>
                <a:cubicBezTo>
                  <a:pt x="202707" y="205074"/>
                  <a:pt x="203361" y="209974"/>
                  <a:pt x="204455" y="214777"/>
                </a:cubicBezTo>
                <a:close/>
                <a:moveTo>
                  <a:pt x="204104" y="191064"/>
                </a:moveTo>
                <a:cubicBezTo>
                  <a:pt x="204500" y="185444"/>
                  <a:pt x="205480" y="179873"/>
                  <a:pt x="207031" y="174461"/>
                </a:cubicBezTo>
                <a:cubicBezTo>
                  <a:pt x="206887" y="174749"/>
                  <a:pt x="206743" y="175022"/>
                  <a:pt x="206600" y="175309"/>
                </a:cubicBezTo>
                <a:cubicBezTo>
                  <a:pt x="205252" y="180465"/>
                  <a:pt x="204417" y="185749"/>
                  <a:pt x="204104" y="191064"/>
                </a:cubicBezTo>
                <a:close/>
                <a:moveTo>
                  <a:pt x="204104" y="191064"/>
                </a:moveTo>
                <a:cubicBezTo>
                  <a:pt x="203438" y="194123"/>
                  <a:pt x="202948" y="197213"/>
                  <a:pt x="202639" y="200319"/>
                </a:cubicBezTo>
                <a:cubicBezTo>
                  <a:pt x="202953" y="205570"/>
                  <a:pt x="203779" y="210807"/>
                  <a:pt x="205108" y="215898"/>
                </a:cubicBezTo>
                <a:lnTo>
                  <a:pt x="231049" y="260825"/>
                </a:lnTo>
                <a:cubicBezTo>
                  <a:pt x="232071" y="261913"/>
                  <a:pt x="233121" y="262971"/>
                  <a:pt x="234202" y="263979"/>
                </a:cubicBezTo>
                <a:cubicBezTo>
                  <a:pt x="235127" y="264780"/>
                  <a:pt x="236072" y="265564"/>
                  <a:pt x="237033" y="266317"/>
                </a:cubicBezTo>
                <a:cubicBezTo>
                  <a:pt x="243093" y="270528"/>
                  <a:pt x="249699" y="273890"/>
                  <a:pt x="256670" y="276308"/>
                </a:cubicBezTo>
                <a:cubicBezTo>
                  <a:pt x="258179" y="276820"/>
                  <a:pt x="259700" y="277284"/>
                  <a:pt x="261235" y="277701"/>
                </a:cubicBezTo>
                <a:cubicBezTo>
                  <a:pt x="265017" y="278581"/>
                  <a:pt x="268860" y="279190"/>
                  <a:pt x="272730" y="279526"/>
                </a:cubicBezTo>
                <a:lnTo>
                  <a:pt x="209398" y="169818"/>
                </a:lnTo>
                <a:cubicBezTo>
                  <a:pt x="208559" y="171339"/>
                  <a:pt x="207771" y="172891"/>
                  <a:pt x="207031" y="174461"/>
                </a:cubicBezTo>
                <a:cubicBezTo>
                  <a:pt x="205481" y="179873"/>
                  <a:pt x="204500" y="185444"/>
                  <a:pt x="204104" y="191064"/>
                </a:cubicBezTo>
                <a:close/>
                <a:moveTo>
                  <a:pt x="207031" y="174461"/>
                </a:moveTo>
                <a:cubicBezTo>
                  <a:pt x="207771" y="172891"/>
                  <a:pt x="208559" y="171339"/>
                  <a:pt x="209398" y="169818"/>
                </a:cubicBezTo>
                <a:lnTo>
                  <a:pt x="209218" y="169513"/>
                </a:lnTo>
                <a:cubicBezTo>
                  <a:pt x="208559" y="170618"/>
                  <a:pt x="207925" y="171723"/>
                  <a:pt x="207316" y="172844"/>
                </a:cubicBezTo>
                <a:cubicBezTo>
                  <a:pt x="207217" y="173388"/>
                  <a:pt x="207121" y="173917"/>
                  <a:pt x="207031" y="174461"/>
                </a:cubicBezTo>
                <a:close/>
                <a:moveTo>
                  <a:pt x="209218" y="169513"/>
                </a:moveTo>
                <a:lnTo>
                  <a:pt x="209398" y="169818"/>
                </a:lnTo>
                <a:cubicBezTo>
                  <a:pt x="210293" y="167880"/>
                  <a:pt x="211268" y="165959"/>
                  <a:pt x="212315" y="164086"/>
                </a:cubicBezTo>
                <a:cubicBezTo>
                  <a:pt x="211213" y="165863"/>
                  <a:pt x="210181" y="167672"/>
                  <a:pt x="209218" y="169513"/>
                </a:cubicBezTo>
                <a:close/>
                <a:moveTo>
                  <a:pt x="212315" y="164086"/>
                </a:moveTo>
                <a:cubicBezTo>
                  <a:pt x="214380" y="159555"/>
                  <a:pt x="216859" y="155200"/>
                  <a:pt x="219723" y="151117"/>
                </a:cubicBezTo>
                <a:cubicBezTo>
                  <a:pt x="219172" y="151661"/>
                  <a:pt x="218630" y="152205"/>
                  <a:pt x="218095" y="152750"/>
                </a:cubicBezTo>
                <a:cubicBezTo>
                  <a:pt x="215874" y="156368"/>
                  <a:pt x="213942" y="160163"/>
                  <a:pt x="212315" y="164086"/>
                </a:cubicBezTo>
                <a:close/>
                <a:moveTo>
                  <a:pt x="212315" y="164086"/>
                </a:moveTo>
                <a:cubicBezTo>
                  <a:pt x="211268" y="165959"/>
                  <a:pt x="210294" y="167880"/>
                  <a:pt x="209398" y="169818"/>
                </a:cubicBezTo>
                <a:lnTo>
                  <a:pt x="272730" y="279526"/>
                </a:lnTo>
                <a:cubicBezTo>
                  <a:pt x="276297" y="280327"/>
                  <a:pt x="279915" y="280903"/>
                  <a:pt x="283561" y="281239"/>
                </a:cubicBezTo>
                <a:cubicBezTo>
                  <a:pt x="288720" y="280903"/>
                  <a:pt x="293834" y="280070"/>
                  <a:pt x="298836" y="278774"/>
                </a:cubicBezTo>
                <a:lnTo>
                  <a:pt x="223156" y="147690"/>
                </a:lnTo>
                <a:cubicBezTo>
                  <a:pt x="221978" y="148796"/>
                  <a:pt x="220833" y="149948"/>
                  <a:pt x="219723" y="151117"/>
                </a:cubicBezTo>
                <a:cubicBezTo>
                  <a:pt x="216859" y="155200"/>
                  <a:pt x="214380" y="159555"/>
                  <a:pt x="212315" y="164086"/>
                </a:cubicBezTo>
                <a:close/>
                <a:moveTo>
                  <a:pt x="219723" y="151117"/>
                </a:moveTo>
                <a:cubicBezTo>
                  <a:pt x="220833" y="149948"/>
                  <a:pt x="221978" y="148796"/>
                  <a:pt x="223156" y="147690"/>
                </a:cubicBezTo>
                <a:lnTo>
                  <a:pt x="222882" y="147211"/>
                </a:lnTo>
                <a:cubicBezTo>
                  <a:pt x="222271" y="147723"/>
                  <a:pt x="221667" y="148235"/>
                  <a:pt x="221070" y="148763"/>
                </a:cubicBezTo>
                <a:cubicBezTo>
                  <a:pt x="220609" y="149548"/>
                  <a:pt x="220159" y="150332"/>
                  <a:pt x="219723" y="151117"/>
                </a:cubicBezTo>
                <a:close/>
                <a:moveTo>
                  <a:pt x="222882" y="147211"/>
                </a:moveTo>
                <a:lnTo>
                  <a:pt x="223156" y="147690"/>
                </a:lnTo>
                <a:cubicBezTo>
                  <a:pt x="224715" y="145993"/>
                  <a:pt x="226347" y="144360"/>
                  <a:pt x="228047" y="142791"/>
                </a:cubicBezTo>
                <a:cubicBezTo>
                  <a:pt x="226264" y="144200"/>
                  <a:pt x="224541" y="145673"/>
                  <a:pt x="222882" y="147211"/>
                </a:cubicBezTo>
                <a:close/>
                <a:moveTo>
                  <a:pt x="228047" y="142791"/>
                </a:moveTo>
                <a:cubicBezTo>
                  <a:pt x="231504" y="139236"/>
                  <a:pt x="235280" y="136018"/>
                  <a:pt x="239327" y="133152"/>
                </a:cubicBezTo>
                <a:cubicBezTo>
                  <a:pt x="238205" y="133696"/>
                  <a:pt x="237094" y="134257"/>
                  <a:pt x="235997" y="134849"/>
                </a:cubicBezTo>
                <a:cubicBezTo>
                  <a:pt x="233166" y="137315"/>
                  <a:pt x="230510" y="139973"/>
                  <a:pt x="228047" y="142791"/>
                </a:cubicBezTo>
                <a:close/>
                <a:moveTo>
                  <a:pt x="228047" y="142791"/>
                </a:moveTo>
                <a:cubicBezTo>
                  <a:pt x="226349" y="144360"/>
                  <a:pt x="224715" y="145993"/>
                  <a:pt x="223156" y="147690"/>
                </a:cubicBezTo>
                <a:lnTo>
                  <a:pt x="298836" y="278774"/>
                </a:lnTo>
                <a:cubicBezTo>
                  <a:pt x="302182" y="278438"/>
                  <a:pt x="305504" y="277893"/>
                  <a:pt x="308785" y="277156"/>
                </a:cubicBezTo>
                <a:cubicBezTo>
                  <a:pt x="309651" y="276740"/>
                  <a:pt x="310509" y="276291"/>
                  <a:pt x="311361" y="275844"/>
                </a:cubicBezTo>
                <a:cubicBezTo>
                  <a:pt x="315832" y="274018"/>
                  <a:pt x="320129" y="271792"/>
                  <a:pt x="324202" y="269199"/>
                </a:cubicBezTo>
                <a:lnTo>
                  <a:pt x="244215" y="130654"/>
                </a:lnTo>
                <a:cubicBezTo>
                  <a:pt x="242558" y="131439"/>
                  <a:pt x="240928" y="132271"/>
                  <a:pt x="239327" y="133152"/>
                </a:cubicBezTo>
                <a:cubicBezTo>
                  <a:pt x="235280" y="136018"/>
                  <a:pt x="231504" y="139236"/>
                  <a:pt x="228047" y="142791"/>
                </a:cubicBezTo>
                <a:close/>
                <a:moveTo>
                  <a:pt x="239327" y="133152"/>
                </a:moveTo>
                <a:cubicBezTo>
                  <a:pt x="240928" y="132271"/>
                  <a:pt x="242558" y="131439"/>
                  <a:pt x="244215" y="130654"/>
                </a:cubicBezTo>
                <a:lnTo>
                  <a:pt x="243882" y="130079"/>
                </a:lnTo>
                <a:cubicBezTo>
                  <a:pt x="243300" y="130302"/>
                  <a:pt x="242720" y="130510"/>
                  <a:pt x="242142" y="130751"/>
                </a:cubicBezTo>
                <a:cubicBezTo>
                  <a:pt x="241186" y="131519"/>
                  <a:pt x="240246" y="132319"/>
                  <a:pt x="239327" y="133152"/>
                </a:cubicBezTo>
                <a:close/>
                <a:moveTo>
                  <a:pt x="243884" y="130079"/>
                </a:moveTo>
                <a:lnTo>
                  <a:pt x="244215" y="130654"/>
                </a:lnTo>
                <a:cubicBezTo>
                  <a:pt x="245993" y="129662"/>
                  <a:pt x="247805" y="128749"/>
                  <a:pt x="249651" y="127885"/>
                </a:cubicBezTo>
                <a:cubicBezTo>
                  <a:pt x="247701" y="128541"/>
                  <a:pt x="245778" y="129277"/>
                  <a:pt x="243884" y="130079"/>
                </a:cubicBezTo>
                <a:close/>
                <a:moveTo>
                  <a:pt x="249651" y="127885"/>
                </a:moveTo>
                <a:cubicBezTo>
                  <a:pt x="254174" y="125675"/>
                  <a:pt x="258894" y="123882"/>
                  <a:pt x="263752" y="122537"/>
                </a:cubicBezTo>
                <a:cubicBezTo>
                  <a:pt x="262010" y="122745"/>
                  <a:pt x="260278" y="123017"/>
                  <a:pt x="258555" y="123353"/>
                </a:cubicBezTo>
                <a:cubicBezTo>
                  <a:pt x="255497" y="124682"/>
                  <a:pt x="252522" y="126187"/>
                  <a:pt x="249651" y="127885"/>
                </a:cubicBezTo>
                <a:close/>
                <a:moveTo>
                  <a:pt x="249651" y="127885"/>
                </a:moveTo>
                <a:cubicBezTo>
                  <a:pt x="247805" y="128749"/>
                  <a:pt x="245993" y="129662"/>
                  <a:pt x="244215" y="130654"/>
                </a:cubicBezTo>
                <a:lnTo>
                  <a:pt x="324202" y="269199"/>
                </a:lnTo>
                <a:cubicBezTo>
                  <a:pt x="326690" y="268062"/>
                  <a:pt x="329121" y="266798"/>
                  <a:pt x="331482" y="265421"/>
                </a:cubicBezTo>
                <a:cubicBezTo>
                  <a:pt x="332379" y="264556"/>
                  <a:pt x="333258" y="263691"/>
                  <a:pt x="334115" y="262795"/>
                </a:cubicBezTo>
                <a:cubicBezTo>
                  <a:pt x="338085" y="259448"/>
                  <a:pt x="341725" y="255733"/>
                  <a:pt x="344983" y="251683"/>
                </a:cubicBezTo>
                <a:lnTo>
                  <a:pt x="269859" y="121560"/>
                </a:lnTo>
                <a:cubicBezTo>
                  <a:pt x="267811" y="121816"/>
                  <a:pt x="265774" y="122136"/>
                  <a:pt x="263752" y="122537"/>
                </a:cubicBezTo>
                <a:cubicBezTo>
                  <a:pt x="258894" y="123866"/>
                  <a:pt x="254174" y="125675"/>
                  <a:pt x="249651" y="127885"/>
                </a:cubicBezTo>
                <a:close/>
                <a:moveTo>
                  <a:pt x="263752" y="122537"/>
                </a:moveTo>
                <a:cubicBezTo>
                  <a:pt x="265774" y="122136"/>
                  <a:pt x="267811" y="121816"/>
                  <a:pt x="269859" y="121560"/>
                </a:cubicBezTo>
                <a:lnTo>
                  <a:pt x="269519" y="120984"/>
                </a:lnTo>
                <a:cubicBezTo>
                  <a:pt x="268724" y="121048"/>
                  <a:pt x="267928" y="121144"/>
                  <a:pt x="267134" y="121256"/>
                </a:cubicBezTo>
                <a:cubicBezTo>
                  <a:pt x="265997" y="121657"/>
                  <a:pt x="264870" y="122073"/>
                  <a:pt x="263752" y="122537"/>
                </a:cubicBezTo>
                <a:close/>
                <a:moveTo>
                  <a:pt x="267134" y="121240"/>
                </a:moveTo>
                <a:cubicBezTo>
                  <a:pt x="267430" y="121128"/>
                  <a:pt x="267728" y="121016"/>
                  <a:pt x="268026" y="120904"/>
                </a:cubicBezTo>
                <a:cubicBezTo>
                  <a:pt x="267592" y="121032"/>
                  <a:pt x="267161" y="121160"/>
                  <a:pt x="266730" y="121288"/>
                </a:cubicBezTo>
                <a:cubicBezTo>
                  <a:pt x="266865" y="121272"/>
                  <a:pt x="266999" y="121256"/>
                  <a:pt x="267134" y="121240"/>
                </a:cubicBezTo>
                <a:close/>
                <a:moveTo>
                  <a:pt x="267134" y="121240"/>
                </a:moveTo>
                <a:cubicBezTo>
                  <a:pt x="267928" y="121144"/>
                  <a:pt x="268724" y="121048"/>
                  <a:pt x="269519" y="120968"/>
                </a:cubicBezTo>
                <a:lnTo>
                  <a:pt x="237569" y="65633"/>
                </a:lnTo>
                <a:cubicBezTo>
                  <a:pt x="236264" y="67522"/>
                  <a:pt x="235041" y="69476"/>
                  <a:pt x="233901" y="71477"/>
                </a:cubicBezTo>
                <a:cubicBezTo>
                  <a:pt x="231272" y="76937"/>
                  <a:pt x="229264" y="82670"/>
                  <a:pt x="227916" y="88577"/>
                </a:cubicBezTo>
                <a:cubicBezTo>
                  <a:pt x="227352" y="91812"/>
                  <a:pt x="226986" y="95062"/>
                  <a:pt x="226818" y="98345"/>
                </a:cubicBezTo>
                <a:cubicBezTo>
                  <a:pt x="227660" y="98584"/>
                  <a:pt x="228499" y="98857"/>
                  <a:pt x="229335" y="99113"/>
                </a:cubicBezTo>
                <a:cubicBezTo>
                  <a:pt x="230047" y="99208"/>
                  <a:pt x="230758" y="99305"/>
                  <a:pt x="231467" y="99401"/>
                </a:cubicBezTo>
                <a:cubicBezTo>
                  <a:pt x="232580" y="99850"/>
                  <a:pt x="233683" y="100314"/>
                  <a:pt x="234775" y="100794"/>
                </a:cubicBezTo>
                <a:cubicBezTo>
                  <a:pt x="237084" y="101402"/>
                  <a:pt x="239364" y="102107"/>
                  <a:pt x="241610" y="102907"/>
                </a:cubicBezTo>
                <a:cubicBezTo>
                  <a:pt x="243751" y="103948"/>
                  <a:pt x="245845" y="105085"/>
                  <a:pt x="247887" y="106318"/>
                </a:cubicBezTo>
                <a:cubicBezTo>
                  <a:pt x="249000" y="106750"/>
                  <a:pt x="250104" y="107214"/>
                  <a:pt x="251196" y="107710"/>
                </a:cubicBezTo>
                <a:cubicBezTo>
                  <a:pt x="251769" y="108143"/>
                  <a:pt x="252336" y="108591"/>
                  <a:pt x="252897" y="109040"/>
                </a:cubicBezTo>
                <a:cubicBezTo>
                  <a:pt x="253852" y="109536"/>
                  <a:pt x="254799" y="110048"/>
                  <a:pt x="255734" y="110577"/>
                </a:cubicBezTo>
                <a:cubicBezTo>
                  <a:pt x="260154" y="113587"/>
                  <a:pt x="264266" y="117029"/>
                  <a:pt x="268008" y="120855"/>
                </a:cubicBezTo>
                <a:cubicBezTo>
                  <a:pt x="268024" y="120872"/>
                  <a:pt x="268042" y="120888"/>
                  <a:pt x="268059" y="120904"/>
                </a:cubicBezTo>
                <a:cubicBezTo>
                  <a:pt x="268059" y="120904"/>
                  <a:pt x="268061" y="120904"/>
                  <a:pt x="268061" y="120904"/>
                </a:cubicBezTo>
                <a:cubicBezTo>
                  <a:pt x="268061" y="120904"/>
                  <a:pt x="268061" y="120904"/>
                  <a:pt x="268061" y="120904"/>
                </a:cubicBezTo>
                <a:cubicBezTo>
                  <a:pt x="268050" y="120904"/>
                  <a:pt x="268038" y="120904"/>
                  <a:pt x="268026" y="120920"/>
                </a:cubicBezTo>
                <a:cubicBezTo>
                  <a:pt x="267728" y="121016"/>
                  <a:pt x="267432" y="121144"/>
                  <a:pt x="267135" y="121256"/>
                </a:cubicBezTo>
                <a:close/>
                <a:moveTo>
                  <a:pt x="268008" y="120855"/>
                </a:moveTo>
                <a:cubicBezTo>
                  <a:pt x="264266" y="117029"/>
                  <a:pt x="260154" y="113587"/>
                  <a:pt x="255734" y="110577"/>
                </a:cubicBezTo>
                <a:cubicBezTo>
                  <a:pt x="254799" y="110048"/>
                  <a:pt x="253852" y="109536"/>
                  <a:pt x="252897" y="109040"/>
                </a:cubicBezTo>
                <a:cubicBezTo>
                  <a:pt x="258384" y="112370"/>
                  <a:pt x="263456" y="116325"/>
                  <a:pt x="268008" y="120855"/>
                </a:cubicBezTo>
                <a:close/>
                <a:moveTo>
                  <a:pt x="252897" y="109040"/>
                </a:moveTo>
                <a:cubicBezTo>
                  <a:pt x="252336" y="108591"/>
                  <a:pt x="251769" y="108143"/>
                  <a:pt x="251196" y="107710"/>
                </a:cubicBezTo>
                <a:cubicBezTo>
                  <a:pt x="250104" y="107214"/>
                  <a:pt x="249000" y="106750"/>
                  <a:pt x="247887" y="106318"/>
                </a:cubicBezTo>
                <a:cubicBezTo>
                  <a:pt x="249587" y="107166"/>
                  <a:pt x="251259" y="108063"/>
                  <a:pt x="252897" y="109040"/>
                </a:cubicBezTo>
                <a:close/>
                <a:moveTo>
                  <a:pt x="247887" y="106318"/>
                </a:moveTo>
                <a:cubicBezTo>
                  <a:pt x="245845" y="105085"/>
                  <a:pt x="243751" y="103948"/>
                  <a:pt x="241610" y="102907"/>
                </a:cubicBezTo>
                <a:cubicBezTo>
                  <a:pt x="239364" y="102107"/>
                  <a:pt x="237084" y="101402"/>
                  <a:pt x="234775" y="100794"/>
                </a:cubicBezTo>
                <a:cubicBezTo>
                  <a:pt x="239298" y="102251"/>
                  <a:pt x="243685" y="104092"/>
                  <a:pt x="247887" y="106318"/>
                </a:cubicBezTo>
                <a:close/>
                <a:moveTo>
                  <a:pt x="234775" y="100794"/>
                </a:moveTo>
                <a:cubicBezTo>
                  <a:pt x="233683" y="100314"/>
                  <a:pt x="232580" y="99850"/>
                  <a:pt x="231467" y="99401"/>
                </a:cubicBezTo>
                <a:cubicBezTo>
                  <a:pt x="230758" y="99305"/>
                  <a:pt x="230047" y="99208"/>
                  <a:pt x="229335" y="99128"/>
                </a:cubicBezTo>
                <a:cubicBezTo>
                  <a:pt x="231166" y="99609"/>
                  <a:pt x="232982" y="100169"/>
                  <a:pt x="234775" y="100794"/>
                </a:cubicBezTo>
                <a:close/>
                <a:moveTo>
                  <a:pt x="172995" y="106766"/>
                </a:moveTo>
                <a:lnTo>
                  <a:pt x="170002" y="101594"/>
                </a:lnTo>
                <a:lnTo>
                  <a:pt x="127056" y="27206"/>
                </a:lnTo>
                <a:cubicBezTo>
                  <a:pt x="123472" y="28712"/>
                  <a:pt x="120004" y="30489"/>
                  <a:pt x="116676" y="32490"/>
                </a:cubicBezTo>
                <a:cubicBezTo>
                  <a:pt x="112638" y="35821"/>
                  <a:pt x="108931" y="39520"/>
                  <a:pt x="105609" y="43554"/>
                </a:cubicBezTo>
                <a:lnTo>
                  <a:pt x="151559" y="123145"/>
                </a:lnTo>
                <a:cubicBezTo>
                  <a:pt x="154897" y="119094"/>
                  <a:pt x="158625" y="115364"/>
                  <a:pt x="162685" y="112017"/>
                </a:cubicBezTo>
                <a:cubicBezTo>
                  <a:pt x="165991" y="110032"/>
                  <a:pt x="169437" y="108271"/>
                  <a:pt x="172995" y="106766"/>
                </a:cubicBezTo>
                <a:close/>
                <a:moveTo>
                  <a:pt x="151559" y="123145"/>
                </a:moveTo>
                <a:lnTo>
                  <a:pt x="105609" y="43554"/>
                </a:lnTo>
                <a:cubicBezTo>
                  <a:pt x="103196" y="45700"/>
                  <a:pt x="100914" y="47989"/>
                  <a:pt x="98773" y="50390"/>
                </a:cubicBezTo>
                <a:cubicBezTo>
                  <a:pt x="94849" y="56138"/>
                  <a:pt x="91681" y="62351"/>
                  <a:pt x="89345" y="68899"/>
                </a:cubicBezTo>
                <a:lnTo>
                  <a:pt x="135314" y="148523"/>
                </a:lnTo>
                <a:cubicBezTo>
                  <a:pt x="137655" y="141942"/>
                  <a:pt x="140838" y="135682"/>
                  <a:pt x="144785" y="129934"/>
                </a:cubicBezTo>
                <a:cubicBezTo>
                  <a:pt x="146906" y="127533"/>
                  <a:pt x="149169" y="125274"/>
                  <a:pt x="151559" y="123145"/>
                </a:cubicBezTo>
                <a:close/>
                <a:moveTo>
                  <a:pt x="109278" y="156929"/>
                </a:moveTo>
                <a:lnTo>
                  <a:pt x="85971" y="116565"/>
                </a:lnTo>
                <a:cubicBezTo>
                  <a:pt x="86130" y="117910"/>
                  <a:pt x="86322" y="119255"/>
                  <a:pt x="86549" y="120599"/>
                </a:cubicBezTo>
                <a:cubicBezTo>
                  <a:pt x="88691" y="127949"/>
                  <a:pt x="91868" y="134962"/>
                  <a:pt x="95983" y="141430"/>
                </a:cubicBezTo>
                <a:cubicBezTo>
                  <a:pt x="99742" y="147130"/>
                  <a:pt x="104209" y="152350"/>
                  <a:pt x="109278" y="156929"/>
                </a:cubicBezTo>
                <a:close/>
                <a:moveTo>
                  <a:pt x="127056" y="27206"/>
                </a:moveTo>
                <a:lnTo>
                  <a:pt x="170002" y="101594"/>
                </a:lnTo>
                <a:cubicBezTo>
                  <a:pt x="167892" y="94758"/>
                  <a:pt x="166694" y="87697"/>
                  <a:pt x="166441" y="80556"/>
                </a:cubicBezTo>
                <a:cubicBezTo>
                  <a:pt x="166473" y="72262"/>
                  <a:pt x="167778" y="64048"/>
                  <a:pt x="170308" y="56155"/>
                </a:cubicBezTo>
                <a:lnTo>
                  <a:pt x="149111" y="19441"/>
                </a:lnTo>
                <a:cubicBezTo>
                  <a:pt x="145789" y="19762"/>
                  <a:pt x="142490" y="20274"/>
                  <a:pt x="139234" y="21011"/>
                </a:cubicBezTo>
                <a:cubicBezTo>
                  <a:pt x="135007" y="22724"/>
                  <a:pt x="130932" y="24805"/>
                  <a:pt x="127056" y="27206"/>
                </a:cubicBezTo>
                <a:close/>
                <a:moveTo>
                  <a:pt x="149111" y="19441"/>
                </a:moveTo>
                <a:lnTo>
                  <a:pt x="170308" y="56155"/>
                </a:lnTo>
                <a:cubicBezTo>
                  <a:pt x="170338" y="55947"/>
                  <a:pt x="170371" y="55754"/>
                  <a:pt x="170403" y="55546"/>
                </a:cubicBezTo>
                <a:cubicBezTo>
                  <a:pt x="173027" y="47477"/>
                  <a:pt x="176905" y="39856"/>
                  <a:pt x="181897" y="32987"/>
                </a:cubicBezTo>
                <a:cubicBezTo>
                  <a:pt x="183109" y="31690"/>
                  <a:pt x="184363" y="30441"/>
                  <a:pt x="185656" y="29224"/>
                </a:cubicBezTo>
                <a:lnTo>
                  <a:pt x="180269" y="19890"/>
                </a:lnTo>
                <a:cubicBezTo>
                  <a:pt x="175035" y="18417"/>
                  <a:pt x="169663" y="17456"/>
                  <a:pt x="164237" y="17040"/>
                </a:cubicBezTo>
                <a:cubicBezTo>
                  <a:pt x="159129" y="17360"/>
                  <a:pt x="154065" y="18160"/>
                  <a:pt x="149111" y="19441"/>
                </a:cubicBezTo>
                <a:close/>
                <a:moveTo>
                  <a:pt x="279353" y="31001"/>
                </a:moveTo>
                <a:lnTo>
                  <a:pt x="348810" y="151293"/>
                </a:lnTo>
                <a:cubicBezTo>
                  <a:pt x="349604" y="150284"/>
                  <a:pt x="350420" y="149291"/>
                  <a:pt x="351261" y="148315"/>
                </a:cubicBezTo>
                <a:cubicBezTo>
                  <a:pt x="351263" y="148315"/>
                  <a:pt x="351264" y="148315"/>
                  <a:pt x="351264" y="148315"/>
                </a:cubicBezTo>
                <a:cubicBezTo>
                  <a:pt x="355011" y="144568"/>
                  <a:pt x="359118" y="141190"/>
                  <a:pt x="363522" y="138243"/>
                </a:cubicBezTo>
                <a:cubicBezTo>
                  <a:pt x="363524" y="138243"/>
                  <a:pt x="363524" y="138243"/>
                  <a:pt x="363526" y="138243"/>
                </a:cubicBezTo>
                <a:cubicBezTo>
                  <a:pt x="365671" y="136979"/>
                  <a:pt x="367874" y="135794"/>
                  <a:pt x="370129" y="134721"/>
                </a:cubicBezTo>
                <a:lnTo>
                  <a:pt x="307171" y="25670"/>
                </a:lnTo>
                <a:cubicBezTo>
                  <a:pt x="307049" y="25670"/>
                  <a:pt x="306929" y="25670"/>
                  <a:pt x="306809" y="25653"/>
                </a:cubicBezTo>
                <a:lnTo>
                  <a:pt x="306809" y="25653"/>
                </a:lnTo>
                <a:cubicBezTo>
                  <a:pt x="300749" y="25653"/>
                  <a:pt x="294708" y="26342"/>
                  <a:pt x="288800" y="27687"/>
                </a:cubicBezTo>
                <a:cubicBezTo>
                  <a:pt x="285587" y="28600"/>
                  <a:pt x="282431" y="29704"/>
                  <a:pt x="279353" y="31001"/>
                </a:cubicBezTo>
                <a:close/>
                <a:moveTo>
                  <a:pt x="279353" y="31001"/>
                </a:moveTo>
                <a:cubicBezTo>
                  <a:pt x="276758" y="31770"/>
                  <a:pt x="274203" y="32650"/>
                  <a:pt x="271699" y="33676"/>
                </a:cubicBezTo>
                <a:cubicBezTo>
                  <a:pt x="266239" y="36301"/>
                  <a:pt x="261093" y="39535"/>
                  <a:pt x="256355" y="43314"/>
                </a:cubicBezTo>
                <a:cubicBezTo>
                  <a:pt x="256189" y="43490"/>
                  <a:pt x="256024" y="43650"/>
                  <a:pt x="255859" y="43811"/>
                </a:cubicBezTo>
                <a:lnTo>
                  <a:pt x="300607" y="121320"/>
                </a:lnTo>
                <a:cubicBezTo>
                  <a:pt x="300927" y="121352"/>
                  <a:pt x="301247" y="121384"/>
                  <a:pt x="301566" y="121432"/>
                </a:cubicBezTo>
                <a:cubicBezTo>
                  <a:pt x="303007" y="121896"/>
                  <a:pt x="304435" y="122393"/>
                  <a:pt x="305849" y="122921"/>
                </a:cubicBezTo>
                <a:cubicBezTo>
                  <a:pt x="306757" y="123049"/>
                  <a:pt x="307661" y="123194"/>
                  <a:pt x="308564" y="123353"/>
                </a:cubicBezTo>
                <a:cubicBezTo>
                  <a:pt x="309664" y="123882"/>
                  <a:pt x="310751" y="124442"/>
                  <a:pt x="311824" y="125018"/>
                </a:cubicBezTo>
                <a:cubicBezTo>
                  <a:pt x="314141" y="125723"/>
                  <a:pt x="316424" y="126508"/>
                  <a:pt x="318669" y="127420"/>
                </a:cubicBezTo>
                <a:cubicBezTo>
                  <a:pt x="321858" y="129134"/>
                  <a:pt x="324931" y="131055"/>
                  <a:pt x="327862" y="133184"/>
                </a:cubicBezTo>
                <a:cubicBezTo>
                  <a:pt x="328962" y="133713"/>
                  <a:pt x="330048" y="134273"/>
                  <a:pt x="331122" y="134849"/>
                </a:cubicBezTo>
                <a:cubicBezTo>
                  <a:pt x="331473" y="135202"/>
                  <a:pt x="331822" y="135538"/>
                  <a:pt x="332166" y="135890"/>
                </a:cubicBezTo>
                <a:cubicBezTo>
                  <a:pt x="332786" y="136274"/>
                  <a:pt x="333401" y="136658"/>
                  <a:pt x="334011" y="137059"/>
                </a:cubicBezTo>
                <a:cubicBezTo>
                  <a:pt x="338748" y="140838"/>
                  <a:pt x="343047" y="145129"/>
                  <a:pt x="346824" y="149868"/>
                </a:cubicBezTo>
                <a:cubicBezTo>
                  <a:pt x="347220" y="150477"/>
                  <a:pt x="347607" y="151101"/>
                  <a:pt x="347987" y="151709"/>
                </a:cubicBezTo>
                <a:cubicBezTo>
                  <a:pt x="348076" y="151806"/>
                  <a:pt x="348166" y="151901"/>
                  <a:pt x="348254" y="151981"/>
                </a:cubicBezTo>
                <a:cubicBezTo>
                  <a:pt x="348438" y="151758"/>
                  <a:pt x="348624" y="151533"/>
                  <a:pt x="348810" y="151309"/>
                </a:cubicBezTo>
                <a:cubicBezTo>
                  <a:pt x="348810" y="151309"/>
                  <a:pt x="348810" y="151309"/>
                  <a:pt x="348810" y="151309"/>
                </a:cubicBezTo>
                <a:close/>
                <a:moveTo>
                  <a:pt x="348810" y="151293"/>
                </a:moveTo>
                <a:cubicBezTo>
                  <a:pt x="349604" y="150284"/>
                  <a:pt x="350422" y="149291"/>
                  <a:pt x="351264" y="148315"/>
                </a:cubicBezTo>
                <a:cubicBezTo>
                  <a:pt x="351264" y="148315"/>
                  <a:pt x="351263" y="148315"/>
                  <a:pt x="351261" y="148315"/>
                </a:cubicBezTo>
                <a:cubicBezTo>
                  <a:pt x="350420" y="149291"/>
                  <a:pt x="349604" y="150284"/>
                  <a:pt x="348810" y="151293"/>
                </a:cubicBezTo>
                <a:close/>
                <a:moveTo>
                  <a:pt x="370129" y="134721"/>
                </a:moveTo>
                <a:cubicBezTo>
                  <a:pt x="370130" y="134721"/>
                  <a:pt x="370130" y="134721"/>
                  <a:pt x="370132" y="134721"/>
                </a:cubicBezTo>
                <a:cubicBezTo>
                  <a:pt x="372522" y="133280"/>
                  <a:pt x="374986" y="131968"/>
                  <a:pt x="377513" y="130767"/>
                </a:cubicBezTo>
                <a:cubicBezTo>
                  <a:pt x="377514" y="130767"/>
                  <a:pt x="377516" y="130767"/>
                  <a:pt x="377516" y="130767"/>
                </a:cubicBezTo>
                <a:cubicBezTo>
                  <a:pt x="379729" y="129998"/>
                  <a:pt x="381975" y="129309"/>
                  <a:pt x="384247" y="128733"/>
                </a:cubicBezTo>
                <a:cubicBezTo>
                  <a:pt x="384247" y="128733"/>
                  <a:pt x="384247" y="128733"/>
                  <a:pt x="384247" y="128733"/>
                </a:cubicBezTo>
                <a:cubicBezTo>
                  <a:pt x="384768" y="127356"/>
                  <a:pt x="385251" y="125979"/>
                  <a:pt x="385698" y="124586"/>
                </a:cubicBezTo>
                <a:cubicBezTo>
                  <a:pt x="386604" y="120072"/>
                  <a:pt x="387121" y="115476"/>
                  <a:pt x="387246" y="110865"/>
                </a:cubicBezTo>
                <a:lnTo>
                  <a:pt x="343022" y="34268"/>
                </a:lnTo>
                <a:cubicBezTo>
                  <a:pt x="342655" y="34060"/>
                  <a:pt x="342285" y="33867"/>
                  <a:pt x="341915" y="33676"/>
                </a:cubicBezTo>
                <a:cubicBezTo>
                  <a:pt x="340098" y="32794"/>
                  <a:pt x="338249" y="31994"/>
                  <a:pt x="336371" y="31258"/>
                </a:cubicBezTo>
                <a:cubicBezTo>
                  <a:pt x="334493" y="30521"/>
                  <a:pt x="332587" y="29849"/>
                  <a:pt x="330659" y="29257"/>
                </a:cubicBezTo>
                <a:cubicBezTo>
                  <a:pt x="328732" y="28663"/>
                  <a:pt x="326782" y="28136"/>
                  <a:pt x="324814" y="27687"/>
                </a:cubicBezTo>
                <a:cubicBezTo>
                  <a:pt x="322846" y="27239"/>
                  <a:pt x="320862" y="26870"/>
                  <a:pt x="318867" y="26566"/>
                </a:cubicBezTo>
                <a:cubicBezTo>
                  <a:pt x="316872" y="26262"/>
                  <a:pt x="314868" y="26037"/>
                  <a:pt x="312855" y="25894"/>
                </a:cubicBezTo>
                <a:cubicBezTo>
                  <a:pt x="310964" y="25749"/>
                  <a:pt x="309069" y="25686"/>
                  <a:pt x="307171" y="25670"/>
                </a:cubicBezTo>
                <a:close/>
                <a:moveTo>
                  <a:pt x="343022" y="34268"/>
                </a:moveTo>
                <a:lnTo>
                  <a:pt x="387246" y="110865"/>
                </a:lnTo>
                <a:cubicBezTo>
                  <a:pt x="387443" y="109440"/>
                  <a:pt x="387605" y="108014"/>
                  <a:pt x="387726" y="106590"/>
                </a:cubicBezTo>
                <a:cubicBezTo>
                  <a:pt x="387726" y="106478"/>
                  <a:pt x="387726" y="106350"/>
                  <a:pt x="387726" y="106238"/>
                </a:cubicBezTo>
                <a:cubicBezTo>
                  <a:pt x="387726" y="106125"/>
                  <a:pt x="387725" y="106013"/>
                  <a:pt x="387723" y="105902"/>
                </a:cubicBezTo>
                <a:cubicBezTo>
                  <a:pt x="387723" y="105789"/>
                  <a:pt x="387722" y="105677"/>
                  <a:pt x="387720" y="105565"/>
                </a:cubicBezTo>
                <a:cubicBezTo>
                  <a:pt x="387718" y="105453"/>
                  <a:pt x="387717" y="105341"/>
                  <a:pt x="387715" y="105229"/>
                </a:cubicBezTo>
                <a:cubicBezTo>
                  <a:pt x="387714" y="105117"/>
                  <a:pt x="387712" y="105004"/>
                  <a:pt x="387709" y="104893"/>
                </a:cubicBezTo>
                <a:cubicBezTo>
                  <a:pt x="387706" y="104781"/>
                  <a:pt x="387702" y="104668"/>
                  <a:pt x="387698" y="104557"/>
                </a:cubicBezTo>
                <a:cubicBezTo>
                  <a:pt x="387694" y="104445"/>
                  <a:pt x="387690" y="104332"/>
                  <a:pt x="387686" y="104220"/>
                </a:cubicBezTo>
                <a:cubicBezTo>
                  <a:pt x="387683" y="104108"/>
                  <a:pt x="387678" y="103996"/>
                  <a:pt x="387675" y="103884"/>
                </a:cubicBezTo>
                <a:cubicBezTo>
                  <a:pt x="387672" y="103772"/>
                  <a:pt x="387667" y="103660"/>
                  <a:pt x="387664" y="103547"/>
                </a:cubicBezTo>
                <a:cubicBezTo>
                  <a:pt x="387657" y="103436"/>
                  <a:pt x="387651" y="103324"/>
                  <a:pt x="387646" y="103211"/>
                </a:cubicBezTo>
                <a:cubicBezTo>
                  <a:pt x="387640" y="103100"/>
                  <a:pt x="387634" y="102987"/>
                  <a:pt x="387629" y="102875"/>
                </a:cubicBezTo>
                <a:cubicBezTo>
                  <a:pt x="387622" y="102764"/>
                  <a:pt x="387616" y="102651"/>
                  <a:pt x="387611" y="102539"/>
                </a:cubicBezTo>
                <a:cubicBezTo>
                  <a:pt x="387605" y="102427"/>
                  <a:pt x="387598" y="102315"/>
                  <a:pt x="387593" y="102203"/>
                </a:cubicBezTo>
                <a:cubicBezTo>
                  <a:pt x="387587" y="102090"/>
                  <a:pt x="387582" y="101979"/>
                  <a:pt x="387576" y="101867"/>
                </a:cubicBezTo>
                <a:cubicBezTo>
                  <a:pt x="387568" y="101754"/>
                  <a:pt x="387561" y="101643"/>
                  <a:pt x="387553" y="101530"/>
                </a:cubicBezTo>
                <a:cubicBezTo>
                  <a:pt x="387545" y="101418"/>
                  <a:pt x="387539" y="101307"/>
                  <a:pt x="387531" y="101194"/>
                </a:cubicBezTo>
                <a:cubicBezTo>
                  <a:pt x="387523" y="101082"/>
                  <a:pt x="387515" y="100970"/>
                  <a:pt x="387509" y="100858"/>
                </a:cubicBezTo>
                <a:cubicBezTo>
                  <a:pt x="387501" y="100746"/>
                  <a:pt x="387493" y="100633"/>
                  <a:pt x="387486" y="100538"/>
                </a:cubicBezTo>
                <a:cubicBezTo>
                  <a:pt x="387334" y="98520"/>
                  <a:pt x="387108" y="96502"/>
                  <a:pt x="386807" y="94518"/>
                </a:cubicBezTo>
                <a:cubicBezTo>
                  <a:pt x="386506" y="92516"/>
                  <a:pt x="386132" y="90531"/>
                  <a:pt x="385682" y="88561"/>
                </a:cubicBezTo>
                <a:cubicBezTo>
                  <a:pt x="385233" y="86608"/>
                  <a:pt x="384710" y="84654"/>
                  <a:pt x="384116" y="82718"/>
                </a:cubicBezTo>
                <a:cubicBezTo>
                  <a:pt x="383522" y="80796"/>
                  <a:pt x="382856" y="78891"/>
                  <a:pt x="382119" y="77017"/>
                </a:cubicBezTo>
                <a:cubicBezTo>
                  <a:pt x="381381" y="75128"/>
                  <a:pt x="380573" y="73287"/>
                  <a:pt x="379697" y="71462"/>
                </a:cubicBezTo>
                <a:cubicBezTo>
                  <a:pt x="378821" y="69652"/>
                  <a:pt x="377880" y="67859"/>
                  <a:pt x="376871" y="66114"/>
                </a:cubicBezTo>
                <a:cubicBezTo>
                  <a:pt x="375861" y="64369"/>
                  <a:pt x="374786" y="62656"/>
                  <a:pt x="373649" y="60990"/>
                </a:cubicBezTo>
                <a:cubicBezTo>
                  <a:pt x="372513" y="59325"/>
                  <a:pt x="371315" y="57708"/>
                  <a:pt x="370056" y="56123"/>
                </a:cubicBezTo>
                <a:cubicBezTo>
                  <a:pt x="368800" y="54538"/>
                  <a:pt x="367482" y="53016"/>
                  <a:pt x="366110" y="51543"/>
                </a:cubicBezTo>
                <a:cubicBezTo>
                  <a:pt x="364738" y="50054"/>
                  <a:pt x="363311" y="48629"/>
                  <a:pt x="361832" y="47252"/>
                </a:cubicBezTo>
                <a:cubicBezTo>
                  <a:pt x="360352" y="45892"/>
                  <a:pt x="358823" y="44563"/>
                  <a:pt x="357246" y="43314"/>
                </a:cubicBezTo>
                <a:cubicBezTo>
                  <a:pt x="355667" y="42049"/>
                  <a:pt x="354044" y="40849"/>
                  <a:pt x="352375" y="39711"/>
                </a:cubicBezTo>
                <a:cubicBezTo>
                  <a:pt x="350709" y="38575"/>
                  <a:pt x="348999" y="37502"/>
                  <a:pt x="347252" y="36493"/>
                </a:cubicBezTo>
                <a:cubicBezTo>
                  <a:pt x="345859" y="35708"/>
                  <a:pt x="344443" y="34956"/>
                  <a:pt x="343006" y="34251"/>
                </a:cubicBezTo>
                <a:close/>
                <a:moveTo>
                  <a:pt x="428617" y="343026"/>
                </a:moveTo>
                <a:lnTo>
                  <a:pt x="360547" y="225136"/>
                </a:lnTo>
                <a:cubicBezTo>
                  <a:pt x="360538" y="225200"/>
                  <a:pt x="360528" y="225265"/>
                  <a:pt x="360519" y="225313"/>
                </a:cubicBezTo>
                <a:cubicBezTo>
                  <a:pt x="358253" y="231556"/>
                  <a:pt x="355227" y="237497"/>
                  <a:pt x="351509" y="243005"/>
                </a:cubicBezTo>
                <a:cubicBezTo>
                  <a:pt x="350882" y="244366"/>
                  <a:pt x="350216" y="245726"/>
                  <a:pt x="349513" y="247055"/>
                </a:cubicBezTo>
                <a:cubicBezTo>
                  <a:pt x="349461" y="247120"/>
                  <a:pt x="349410" y="247168"/>
                  <a:pt x="349360" y="247216"/>
                </a:cubicBezTo>
                <a:cubicBezTo>
                  <a:pt x="349248" y="247439"/>
                  <a:pt x="349138" y="247664"/>
                  <a:pt x="349024" y="247888"/>
                </a:cubicBezTo>
                <a:cubicBezTo>
                  <a:pt x="347751" y="249249"/>
                  <a:pt x="346432" y="250562"/>
                  <a:pt x="345070" y="251843"/>
                </a:cubicBezTo>
                <a:lnTo>
                  <a:pt x="410763" y="365618"/>
                </a:lnTo>
                <a:cubicBezTo>
                  <a:pt x="410822" y="365569"/>
                  <a:pt x="410883" y="365521"/>
                  <a:pt x="410942" y="365474"/>
                </a:cubicBezTo>
                <a:cubicBezTo>
                  <a:pt x="413383" y="363312"/>
                  <a:pt x="415690" y="361007"/>
                  <a:pt x="417851" y="358573"/>
                </a:cubicBezTo>
                <a:cubicBezTo>
                  <a:pt x="420013" y="356123"/>
                  <a:pt x="422025" y="353561"/>
                  <a:pt x="423878" y="350872"/>
                </a:cubicBezTo>
                <a:cubicBezTo>
                  <a:pt x="425604" y="348358"/>
                  <a:pt x="427187" y="345732"/>
                  <a:pt x="428617" y="343042"/>
                </a:cubicBezTo>
                <a:close/>
                <a:moveTo>
                  <a:pt x="428617" y="343026"/>
                </a:moveTo>
                <a:cubicBezTo>
                  <a:pt x="428723" y="342866"/>
                  <a:pt x="428829" y="342690"/>
                  <a:pt x="428933" y="342514"/>
                </a:cubicBezTo>
                <a:cubicBezTo>
                  <a:pt x="430447" y="339631"/>
                  <a:pt x="431786" y="336654"/>
                  <a:pt x="432940" y="333596"/>
                </a:cubicBezTo>
                <a:cubicBezTo>
                  <a:pt x="434098" y="330554"/>
                  <a:pt x="435070" y="327432"/>
                  <a:pt x="435849" y="324277"/>
                </a:cubicBezTo>
                <a:cubicBezTo>
                  <a:pt x="436629" y="321107"/>
                  <a:pt x="437217" y="317904"/>
                  <a:pt x="437609" y="314654"/>
                </a:cubicBezTo>
                <a:cubicBezTo>
                  <a:pt x="437939" y="311789"/>
                  <a:pt x="438113" y="308907"/>
                  <a:pt x="438133" y="306008"/>
                </a:cubicBezTo>
                <a:lnTo>
                  <a:pt x="397608" y="235816"/>
                </a:lnTo>
                <a:cubicBezTo>
                  <a:pt x="394153" y="233558"/>
                  <a:pt x="390532" y="231573"/>
                  <a:pt x="386774" y="229875"/>
                </a:cubicBezTo>
                <a:cubicBezTo>
                  <a:pt x="385315" y="229331"/>
                  <a:pt x="383842" y="228819"/>
                  <a:pt x="382355" y="228355"/>
                </a:cubicBezTo>
                <a:cubicBezTo>
                  <a:pt x="375414" y="225968"/>
                  <a:pt x="368180" y="224528"/>
                  <a:pt x="360852" y="224079"/>
                </a:cubicBezTo>
                <a:cubicBezTo>
                  <a:pt x="360842" y="224079"/>
                  <a:pt x="360832" y="224079"/>
                  <a:pt x="360823" y="224079"/>
                </a:cubicBezTo>
                <a:cubicBezTo>
                  <a:pt x="360767" y="224207"/>
                  <a:pt x="360711" y="224335"/>
                  <a:pt x="360653" y="224480"/>
                </a:cubicBezTo>
                <a:cubicBezTo>
                  <a:pt x="360620" y="224688"/>
                  <a:pt x="360584" y="224912"/>
                  <a:pt x="360549" y="225136"/>
                </a:cubicBezTo>
                <a:close/>
                <a:moveTo>
                  <a:pt x="360547" y="225136"/>
                </a:moveTo>
                <a:lnTo>
                  <a:pt x="360443" y="224960"/>
                </a:lnTo>
                <a:cubicBezTo>
                  <a:pt x="360219" y="225504"/>
                  <a:pt x="359989" y="226049"/>
                  <a:pt x="359752" y="226577"/>
                </a:cubicBezTo>
                <a:lnTo>
                  <a:pt x="359749" y="226577"/>
                </a:lnTo>
                <a:cubicBezTo>
                  <a:pt x="359840" y="226289"/>
                  <a:pt x="359928" y="226001"/>
                  <a:pt x="360016" y="225697"/>
                </a:cubicBezTo>
                <a:cubicBezTo>
                  <a:pt x="357878" y="231781"/>
                  <a:pt x="355024" y="237593"/>
                  <a:pt x="351508" y="243005"/>
                </a:cubicBezTo>
                <a:cubicBezTo>
                  <a:pt x="355225" y="237497"/>
                  <a:pt x="358252" y="231556"/>
                  <a:pt x="360519" y="225328"/>
                </a:cubicBezTo>
                <a:cubicBezTo>
                  <a:pt x="360528" y="225265"/>
                  <a:pt x="360538" y="225200"/>
                  <a:pt x="360547" y="225136"/>
                </a:cubicBezTo>
                <a:close/>
                <a:moveTo>
                  <a:pt x="360547" y="225136"/>
                </a:moveTo>
                <a:cubicBezTo>
                  <a:pt x="360584" y="224912"/>
                  <a:pt x="360618" y="224688"/>
                  <a:pt x="360652" y="224480"/>
                </a:cubicBezTo>
                <a:cubicBezTo>
                  <a:pt x="360583" y="224640"/>
                  <a:pt x="360514" y="224800"/>
                  <a:pt x="360443" y="224960"/>
                </a:cubicBezTo>
                <a:close/>
                <a:moveTo>
                  <a:pt x="360443" y="224960"/>
                </a:moveTo>
                <a:lnTo>
                  <a:pt x="360408" y="224896"/>
                </a:lnTo>
                <a:cubicBezTo>
                  <a:pt x="360278" y="225168"/>
                  <a:pt x="360147" y="225424"/>
                  <a:pt x="360014" y="225697"/>
                </a:cubicBezTo>
                <a:cubicBezTo>
                  <a:pt x="359926" y="226001"/>
                  <a:pt x="359837" y="226289"/>
                  <a:pt x="359747" y="226577"/>
                </a:cubicBezTo>
                <a:lnTo>
                  <a:pt x="359749" y="226577"/>
                </a:lnTo>
                <a:cubicBezTo>
                  <a:pt x="359986" y="226033"/>
                  <a:pt x="360218" y="225504"/>
                  <a:pt x="360442" y="224960"/>
                </a:cubicBezTo>
                <a:close/>
                <a:moveTo>
                  <a:pt x="360443" y="224960"/>
                </a:moveTo>
                <a:cubicBezTo>
                  <a:pt x="360514" y="224800"/>
                  <a:pt x="360583" y="224640"/>
                  <a:pt x="360652" y="224480"/>
                </a:cubicBezTo>
                <a:cubicBezTo>
                  <a:pt x="360658" y="224448"/>
                  <a:pt x="360664" y="224416"/>
                  <a:pt x="360669" y="224383"/>
                </a:cubicBezTo>
                <a:cubicBezTo>
                  <a:pt x="360586" y="224560"/>
                  <a:pt x="360499" y="224720"/>
                  <a:pt x="360415" y="224896"/>
                </a:cubicBezTo>
                <a:close/>
                <a:moveTo>
                  <a:pt x="360408" y="224896"/>
                </a:moveTo>
                <a:lnTo>
                  <a:pt x="360307" y="224720"/>
                </a:lnTo>
                <a:cubicBezTo>
                  <a:pt x="360211" y="225040"/>
                  <a:pt x="360114" y="225376"/>
                  <a:pt x="360013" y="225697"/>
                </a:cubicBezTo>
                <a:cubicBezTo>
                  <a:pt x="360147" y="225424"/>
                  <a:pt x="360278" y="225168"/>
                  <a:pt x="360408" y="224896"/>
                </a:cubicBezTo>
                <a:close/>
                <a:moveTo>
                  <a:pt x="360408" y="224896"/>
                </a:moveTo>
                <a:cubicBezTo>
                  <a:pt x="360495" y="224720"/>
                  <a:pt x="360579" y="224544"/>
                  <a:pt x="360664" y="224368"/>
                </a:cubicBezTo>
                <a:cubicBezTo>
                  <a:pt x="360762" y="223791"/>
                  <a:pt x="360853" y="223215"/>
                  <a:pt x="360938" y="222639"/>
                </a:cubicBezTo>
                <a:cubicBezTo>
                  <a:pt x="360736" y="223343"/>
                  <a:pt x="360527" y="224032"/>
                  <a:pt x="360307" y="224720"/>
                </a:cubicBezTo>
                <a:close/>
                <a:moveTo>
                  <a:pt x="360307" y="224720"/>
                </a:moveTo>
                <a:lnTo>
                  <a:pt x="301100" y="122169"/>
                </a:lnTo>
                <a:cubicBezTo>
                  <a:pt x="295373" y="120599"/>
                  <a:pt x="289490" y="119671"/>
                  <a:pt x="283558" y="119383"/>
                </a:cubicBezTo>
                <a:cubicBezTo>
                  <a:pt x="278937" y="119719"/>
                  <a:pt x="274353" y="120439"/>
                  <a:pt x="269856" y="121560"/>
                </a:cubicBezTo>
                <a:lnTo>
                  <a:pt x="344980" y="251683"/>
                </a:lnTo>
                <a:cubicBezTo>
                  <a:pt x="346496" y="250242"/>
                  <a:pt x="347956" y="248753"/>
                  <a:pt x="349357" y="247216"/>
                </a:cubicBezTo>
                <a:cubicBezTo>
                  <a:pt x="350115" y="245823"/>
                  <a:pt x="350830" y="244414"/>
                  <a:pt x="351506" y="242989"/>
                </a:cubicBezTo>
                <a:cubicBezTo>
                  <a:pt x="355020" y="237593"/>
                  <a:pt x="357877" y="231781"/>
                  <a:pt x="360014" y="225697"/>
                </a:cubicBezTo>
                <a:cubicBezTo>
                  <a:pt x="360114" y="225376"/>
                  <a:pt x="360211" y="225040"/>
                  <a:pt x="360307" y="224720"/>
                </a:cubicBezTo>
                <a:close/>
                <a:moveTo>
                  <a:pt x="360307" y="224720"/>
                </a:moveTo>
                <a:cubicBezTo>
                  <a:pt x="360527" y="224032"/>
                  <a:pt x="360738" y="223343"/>
                  <a:pt x="360938" y="222639"/>
                </a:cubicBezTo>
                <a:cubicBezTo>
                  <a:pt x="363157" y="215402"/>
                  <a:pt x="364349" y="207876"/>
                  <a:pt x="364477" y="200303"/>
                </a:cubicBezTo>
                <a:cubicBezTo>
                  <a:pt x="364349" y="192730"/>
                  <a:pt x="363159" y="185220"/>
                  <a:pt x="360941" y="177984"/>
                </a:cubicBezTo>
                <a:cubicBezTo>
                  <a:pt x="360524" y="176447"/>
                  <a:pt x="360062" y="174925"/>
                  <a:pt x="359556" y="173420"/>
                </a:cubicBezTo>
                <a:cubicBezTo>
                  <a:pt x="357131" y="166440"/>
                  <a:pt x="353762" y="159827"/>
                  <a:pt x="349545" y="153775"/>
                </a:cubicBezTo>
                <a:cubicBezTo>
                  <a:pt x="349090" y="153198"/>
                  <a:pt x="348629" y="152638"/>
                  <a:pt x="348160" y="152077"/>
                </a:cubicBezTo>
                <a:cubicBezTo>
                  <a:pt x="348171" y="152062"/>
                  <a:pt x="348184" y="152045"/>
                  <a:pt x="348195" y="152029"/>
                </a:cubicBezTo>
                <a:cubicBezTo>
                  <a:pt x="348125" y="151917"/>
                  <a:pt x="348054" y="151806"/>
                  <a:pt x="347984" y="151693"/>
                </a:cubicBezTo>
                <a:cubicBezTo>
                  <a:pt x="343468" y="145721"/>
                  <a:pt x="338143" y="140389"/>
                  <a:pt x="332163" y="135875"/>
                </a:cubicBezTo>
                <a:cubicBezTo>
                  <a:pt x="330757" y="134930"/>
                  <a:pt x="329323" y="134032"/>
                  <a:pt x="327859" y="133169"/>
                </a:cubicBezTo>
                <a:cubicBezTo>
                  <a:pt x="322835" y="129870"/>
                  <a:pt x="317455" y="127117"/>
                  <a:pt x="311822" y="125003"/>
                </a:cubicBezTo>
                <a:cubicBezTo>
                  <a:pt x="309858" y="124234"/>
                  <a:pt x="307864" y="123530"/>
                  <a:pt x="305845" y="122906"/>
                </a:cubicBezTo>
                <a:cubicBezTo>
                  <a:pt x="304272" y="122617"/>
                  <a:pt x="302690" y="122361"/>
                  <a:pt x="301100" y="122153"/>
                </a:cubicBezTo>
                <a:close/>
                <a:moveTo>
                  <a:pt x="301100" y="122169"/>
                </a:moveTo>
                <a:lnTo>
                  <a:pt x="300603" y="121320"/>
                </a:lnTo>
                <a:cubicBezTo>
                  <a:pt x="295006" y="120072"/>
                  <a:pt x="289293" y="119431"/>
                  <a:pt x="283558" y="119383"/>
                </a:cubicBezTo>
                <a:cubicBezTo>
                  <a:pt x="289490" y="119671"/>
                  <a:pt x="295373" y="120599"/>
                  <a:pt x="301100" y="122169"/>
                </a:cubicBezTo>
                <a:close/>
                <a:moveTo>
                  <a:pt x="301100" y="122169"/>
                </a:moveTo>
                <a:cubicBezTo>
                  <a:pt x="302690" y="122377"/>
                  <a:pt x="304272" y="122617"/>
                  <a:pt x="305845" y="122921"/>
                </a:cubicBezTo>
                <a:cubicBezTo>
                  <a:pt x="304433" y="122377"/>
                  <a:pt x="303005" y="121880"/>
                  <a:pt x="301564" y="121416"/>
                </a:cubicBezTo>
                <a:cubicBezTo>
                  <a:pt x="301244" y="121384"/>
                  <a:pt x="300924" y="121352"/>
                  <a:pt x="300603" y="121304"/>
                </a:cubicBezTo>
                <a:close/>
                <a:moveTo>
                  <a:pt x="300603" y="121320"/>
                </a:moveTo>
                <a:lnTo>
                  <a:pt x="255857" y="43811"/>
                </a:lnTo>
                <a:cubicBezTo>
                  <a:pt x="251320" y="47461"/>
                  <a:pt x="247190" y="51591"/>
                  <a:pt x="243540" y="56123"/>
                </a:cubicBezTo>
                <a:cubicBezTo>
                  <a:pt x="241330" y="59149"/>
                  <a:pt x="239335" y="62335"/>
                  <a:pt x="237566" y="65633"/>
                </a:cubicBezTo>
                <a:lnTo>
                  <a:pt x="269518" y="120968"/>
                </a:lnTo>
                <a:cubicBezTo>
                  <a:pt x="274143" y="120039"/>
                  <a:pt x="278841" y="119511"/>
                  <a:pt x="283558" y="119383"/>
                </a:cubicBezTo>
                <a:cubicBezTo>
                  <a:pt x="289293" y="119431"/>
                  <a:pt x="295006" y="120072"/>
                  <a:pt x="300603" y="121320"/>
                </a:cubicBezTo>
                <a:close/>
                <a:moveTo>
                  <a:pt x="283558" y="119383"/>
                </a:moveTo>
                <a:cubicBezTo>
                  <a:pt x="278841" y="119511"/>
                  <a:pt x="274143" y="120039"/>
                  <a:pt x="269518" y="120968"/>
                </a:cubicBezTo>
                <a:lnTo>
                  <a:pt x="269856" y="121560"/>
                </a:lnTo>
                <a:cubicBezTo>
                  <a:pt x="274353" y="120439"/>
                  <a:pt x="278937" y="119719"/>
                  <a:pt x="283558" y="119383"/>
                </a:cubicBezTo>
                <a:close/>
                <a:moveTo>
                  <a:pt x="305845" y="122921"/>
                </a:moveTo>
                <a:cubicBezTo>
                  <a:pt x="307864" y="123530"/>
                  <a:pt x="309858" y="124234"/>
                  <a:pt x="311822" y="125003"/>
                </a:cubicBezTo>
                <a:cubicBezTo>
                  <a:pt x="310748" y="124426"/>
                  <a:pt x="309661" y="123882"/>
                  <a:pt x="308563" y="123353"/>
                </a:cubicBezTo>
                <a:cubicBezTo>
                  <a:pt x="307659" y="123194"/>
                  <a:pt x="306753" y="123049"/>
                  <a:pt x="305845" y="122921"/>
                </a:cubicBezTo>
                <a:close/>
                <a:moveTo>
                  <a:pt x="311822" y="125003"/>
                </a:moveTo>
                <a:cubicBezTo>
                  <a:pt x="317455" y="127132"/>
                  <a:pt x="322835" y="129870"/>
                  <a:pt x="327861" y="133184"/>
                </a:cubicBezTo>
                <a:cubicBezTo>
                  <a:pt x="324927" y="131055"/>
                  <a:pt x="321857" y="129118"/>
                  <a:pt x="318666" y="127404"/>
                </a:cubicBezTo>
                <a:cubicBezTo>
                  <a:pt x="316421" y="126508"/>
                  <a:pt x="314138" y="125707"/>
                  <a:pt x="311822" y="125003"/>
                </a:cubicBezTo>
                <a:close/>
                <a:moveTo>
                  <a:pt x="327861" y="133184"/>
                </a:moveTo>
                <a:cubicBezTo>
                  <a:pt x="329323" y="134032"/>
                  <a:pt x="330757" y="134945"/>
                  <a:pt x="332163" y="135890"/>
                </a:cubicBezTo>
                <a:cubicBezTo>
                  <a:pt x="331819" y="135538"/>
                  <a:pt x="331471" y="135186"/>
                  <a:pt x="331121" y="134849"/>
                </a:cubicBezTo>
                <a:cubicBezTo>
                  <a:pt x="330046" y="134257"/>
                  <a:pt x="328959" y="133713"/>
                  <a:pt x="327861" y="133184"/>
                </a:cubicBezTo>
                <a:close/>
                <a:moveTo>
                  <a:pt x="332163" y="135890"/>
                </a:moveTo>
                <a:cubicBezTo>
                  <a:pt x="338145" y="140405"/>
                  <a:pt x="343468" y="145721"/>
                  <a:pt x="347985" y="151709"/>
                </a:cubicBezTo>
                <a:cubicBezTo>
                  <a:pt x="347606" y="151084"/>
                  <a:pt x="347218" y="150477"/>
                  <a:pt x="346823" y="149852"/>
                </a:cubicBezTo>
                <a:cubicBezTo>
                  <a:pt x="343044" y="145129"/>
                  <a:pt x="338747" y="140821"/>
                  <a:pt x="334009" y="137043"/>
                </a:cubicBezTo>
                <a:cubicBezTo>
                  <a:pt x="333399" y="136643"/>
                  <a:pt x="332784" y="136259"/>
                  <a:pt x="332163" y="135890"/>
                </a:cubicBezTo>
                <a:close/>
                <a:moveTo>
                  <a:pt x="347985" y="151709"/>
                </a:moveTo>
                <a:cubicBezTo>
                  <a:pt x="348056" y="151821"/>
                  <a:pt x="348126" y="151934"/>
                  <a:pt x="348195" y="152045"/>
                </a:cubicBezTo>
                <a:cubicBezTo>
                  <a:pt x="348214" y="152029"/>
                  <a:pt x="348233" y="151997"/>
                  <a:pt x="348253" y="151981"/>
                </a:cubicBezTo>
                <a:cubicBezTo>
                  <a:pt x="348164" y="151886"/>
                  <a:pt x="348075" y="151806"/>
                  <a:pt x="347985" y="151709"/>
                </a:cubicBezTo>
                <a:close/>
                <a:moveTo>
                  <a:pt x="348253" y="151981"/>
                </a:moveTo>
                <a:cubicBezTo>
                  <a:pt x="348233" y="151997"/>
                  <a:pt x="348214" y="152014"/>
                  <a:pt x="348195" y="152045"/>
                </a:cubicBezTo>
                <a:cubicBezTo>
                  <a:pt x="348182" y="152062"/>
                  <a:pt x="348171" y="152077"/>
                  <a:pt x="348160" y="152094"/>
                </a:cubicBezTo>
                <a:cubicBezTo>
                  <a:pt x="348629" y="152638"/>
                  <a:pt x="349090" y="153198"/>
                  <a:pt x="349543" y="153775"/>
                </a:cubicBezTo>
                <a:cubicBezTo>
                  <a:pt x="349372" y="153422"/>
                  <a:pt x="349197" y="153086"/>
                  <a:pt x="349021" y="152750"/>
                </a:cubicBezTo>
                <a:cubicBezTo>
                  <a:pt x="348767" y="152494"/>
                  <a:pt x="348510" y="152237"/>
                  <a:pt x="348251" y="151981"/>
                </a:cubicBezTo>
                <a:close/>
                <a:moveTo>
                  <a:pt x="349545" y="153775"/>
                </a:moveTo>
                <a:cubicBezTo>
                  <a:pt x="353762" y="159827"/>
                  <a:pt x="357131" y="166440"/>
                  <a:pt x="359556" y="173420"/>
                </a:cubicBezTo>
                <a:cubicBezTo>
                  <a:pt x="359180" y="172043"/>
                  <a:pt x="358767" y="170682"/>
                  <a:pt x="358320" y="169337"/>
                </a:cubicBezTo>
                <a:cubicBezTo>
                  <a:pt x="356292" y="164454"/>
                  <a:pt x="353788" y="159763"/>
                  <a:pt x="350843" y="155360"/>
                </a:cubicBezTo>
                <a:cubicBezTo>
                  <a:pt x="350417" y="154815"/>
                  <a:pt x="349983" y="154287"/>
                  <a:pt x="349545" y="153775"/>
                </a:cubicBezTo>
                <a:close/>
                <a:moveTo>
                  <a:pt x="359556" y="173420"/>
                </a:moveTo>
                <a:cubicBezTo>
                  <a:pt x="360062" y="174925"/>
                  <a:pt x="360524" y="176447"/>
                  <a:pt x="360941" y="177984"/>
                </a:cubicBezTo>
                <a:cubicBezTo>
                  <a:pt x="360813" y="177087"/>
                  <a:pt x="360672" y="176191"/>
                  <a:pt x="360515" y="175294"/>
                </a:cubicBezTo>
                <a:cubicBezTo>
                  <a:pt x="360203" y="174669"/>
                  <a:pt x="359885" y="174045"/>
                  <a:pt x="359556" y="173420"/>
                </a:cubicBezTo>
                <a:close/>
                <a:moveTo>
                  <a:pt x="360941" y="177984"/>
                </a:moveTo>
                <a:cubicBezTo>
                  <a:pt x="363159" y="185220"/>
                  <a:pt x="364349" y="192730"/>
                  <a:pt x="364477" y="200303"/>
                </a:cubicBezTo>
                <a:cubicBezTo>
                  <a:pt x="364349" y="207876"/>
                  <a:pt x="363157" y="215402"/>
                  <a:pt x="360938" y="222639"/>
                </a:cubicBezTo>
                <a:cubicBezTo>
                  <a:pt x="361692" y="220493"/>
                  <a:pt x="362355" y="218299"/>
                  <a:pt x="362925" y="216089"/>
                </a:cubicBezTo>
                <a:cubicBezTo>
                  <a:pt x="362988" y="215786"/>
                  <a:pt x="363047" y="215482"/>
                  <a:pt x="363105" y="215178"/>
                </a:cubicBezTo>
                <a:cubicBezTo>
                  <a:pt x="363162" y="214873"/>
                  <a:pt x="363217" y="214569"/>
                  <a:pt x="363271" y="214265"/>
                </a:cubicBezTo>
                <a:cubicBezTo>
                  <a:pt x="363324" y="213960"/>
                  <a:pt x="363375" y="213641"/>
                  <a:pt x="363426" y="213336"/>
                </a:cubicBezTo>
                <a:cubicBezTo>
                  <a:pt x="363476" y="213032"/>
                  <a:pt x="363524" y="212728"/>
                  <a:pt x="363572" y="212424"/>
                </a:cubicBezTo>
                <a:cubicBezTo>
                  <a:pt x="363617" y="212103"/>
                  <a:pt x="363662" y="211799"/>
                  <a:pt x="363705" y="211494"/>
                </a:cubicBezTo>
                <a:cubicBezTo>
                  <a:pt x="363748" y="211191"/>
                  <a:pt x="363790" y="210870"/>
                  <a:pt x="363830" y="210566"/>
                </a:cubicBezTo>
                <a:cubicBezTo>
                  <a:pt x="363868" y="210262"/>
                  <a:pt x="363905" y="209942"/>
                  <a:pt x="363942" y="209638"/>
                </a:cubicBezTo>
                <a:cubicBezTo>
                  <a:pt x="363977" y="209333"/>
                  <a:pt x="364012" y="209013"/>
                  <a:pt x="364046" y="208708"/>
                </a:cubicBezTo>
                <a:cubicBezTo>
                  <a:pt x="364076" y="208404"/>
                  <a:pt x="364107" y="208084"/>
                  <a:pt x="364136" y="207780"/>
                </a:cubicBezTo>
                <a:cubicBezTo>
                  <a:pt x="364164" y="207459"/>
                  <a:pt x="364192" y="207156"/>
                  <a:pt x="364219" y="206852"/>
                </a:cubicBezTo>
                <a:cubicBezTo>
                  <a:pt x="364243" y="206531"/>
                  <a:pt x="364265" y="206227"/>
                  <a:pt x="364288" y="205907"/>
                </a:cubicBezTo>
                <a:cubicBezTo>
                  <a:pt x="364308" y="205603"/>
                  <a:pt x="364329" y="205299"/>
                  <a:pt x="364347" y="204978"/>
                </a:cubicBezTo>
                <a:cubicBezTo>
                  <a:pt x="364363" y="204674"/>
                  <a:pt x="364379" y="204354"/>
                  <a:pt x="364393" y="204050"/>
                </a:cubicBezTo>
                <a:cubicBezTo>
                  <a:pt x="364408" y="203729"/>
                  <a:pt x="364421" y="203425"/>
                  <a:pt x="364433" y="203121"/>
                </a:cubicBezTo>
                <a:cubicBezTo>
                  <a:pt x="364445" y="202801"/>
                  <a:pt x="364454" y="202496"/>
                  <a:pt x="364462" y="202176"/>
                </a:cubicBezTo>
                <a:cubicBezTo>
                  <a:pt x="364470" y="201872"/>
                  <a:pt x="364475" y="201552"/>
                  <a:pt x="364480" y="201248"/>
                </a:cubicBezTo>
                <a:cubicBezTo>
                  <a:pt x="364481" y="200928"/>
                  <a:pt x="364483" y="200624"/>
                  <a:pt x="364483" y="200303"/>
                </a:cubicBezTo>
                <a:cubicBezTo>
                  <a:pt x="364483" y="199999"/>
                  <a:pt x="364481" y="199679"/>
                  <a:pt x="364480" y="199375"/>
                </a:cubicBezTo>
                <a:cubicBezTo>
                  <a:pt x="364475" y="199054"/>
                  <a:pt x="364470" y="198750"/>
                  <a:pt x="364462" y="198445"/>
                </a:cubicBezTo>
                <a:cubicBezTo>
                  <a:pt x="364454" y="198126"/>
                  <a:pt x="364445" y="197821"/>
                  <a:pt x="364433" y="197501"/>
                </a:cubicBezTo>
                <a:cubicBezTo>
                  <a:pt x="364421" y="197196"/>
                  <a:pt x="364408" y="196877"/>
                  <a:pt x="364393" y="196572"/>
                </a:cubicBezTo>
                <a:cubicBezTo>
                  <a:pt x="364379" y="196268"/>
                  <a:pt x="364363" y="195948"/>
                  <a:pt x="364347" y="195644"/>
                </a:cubicBezTo>
                <a:cubicBezTo>
                  <a:pt x="364329" y="195323"/>
                  <a:pt x="364308" y="195019"/>
                  <a:pt x="364288" y="194699"/>
                </a:cubicBezTo>
                <a:cubicBezTo>
                  <a:pt x="364267" y="194395"/>
                  <a:pt x="364243" y="194091"/>
                  <a:pt x="364219" y="193770"/>
                </a:cubicBezTo>
                <a:cubicBezTo>
                  <a:pt x="364192" y="193466"/>
                  <a:pt x="364164" y="193146"/>
                  <a:pt x="364136" y="192842"/>
                </a:cubicBezTo>
                <a:cubicBezTo>
                  <a:pt x="364107" y="192538"/>
                  <a:pt x="364076" y="192217"/>
                  <a:pt x="364046" y="191914"/>
                </a:cubicBezTo>
                <a:cubicBezTo>
                  <a:pt x="364012" y="191593"/>
                  <a:pt x="363977" y="191289"/>
                  <a:pt x="363942" y="190984"/>
                </a:cubicBezTo>
                <a:cubicBezTo>
                  <a:pt x="363905" y="190680"/>
                  <a:pt x="363868" y="190360"/>
                  <a:pt x="363830" y="190056"/>
                </a:cubicBezTo>
                <a:cubicBezTo>
                  <a:pt x="363790" y="189752"/>
                  <a:pt x="363748" y="189431"/>
                  <a:pt x="363705" y="189127"/>
                </a:cubicBezTo>
                <a:cubicBezTo>
                  <a:pt x="363662" y="188823"/>
                  <a:pt x="363617" y="188503"/>
                  <a:pt x="363572" y="188199"/>
                </a:cubicBezTo>
                <a:cubicBezTo>
                  <a:pt x="363524" y="187894"/>
                  <a:pt x="363476" y="187590"/>
                  <a:pt x="363426" y="187286"/>
                </a:cubicBezTo>
                <a:cubicBezTo>
                  <a:pt x="363375" y="186966"/>
                  <a:pt x="363324" y="186662"/>
                  <a:pt x="363271" y="186357"/>
                </a:cubicBezTo>
                <a:cubicBezTo>
                  <a:pt x="363217" y="186053"/>
                  <a:pt x="363162" y="185749"/>
                  <a:pt x="363105" y="185444"/>
                </a:cubicBezTo>
                <a:cubicBezTo>
                  <a:pt x="363047" y="185140"/>
                  <a:pt x="362988" y="184836"/>
                  <a:pt x="362925" y="184516"/>
                </a:cubicBezTo>
                <a:cubicBezTo>
                  <a:pt x="362357" y="182306"/>
                  <a:pt x="361694" y="180129"/>
                  <a:pt x="360941" y="177984"/>
                </a:cubicBezTo>
                <a:close/>
                <a:moveTo>
                  <a:pt x="397058" y="234871"/>
                </a:moveTo>
                <a:lnTo>
                  <a:pt x="397605" y="235816"/>
                </a:lnTo>
                <a:cubicBezTo>
                  <a:pt x="400337" y="237113"/>
                  <a:pt x="402993" y="238570"/>
                  <a:pt x="405561" y="240171"/>
                </a:cubicBezTo>
                <a:cubicBezTo>
                  <a:pt x="405065" y="239739"/>
                  <a:pt x="404564" y="239306"/>
                  <a:pt x="404058" y="238874"/>
                </a:cubicBezTo>
                <a:cubicBezTo>
                  <a:pt x="401792" y="237432"/>
                  <a:pt x="399456" y="236088"/>
                  <a:pt x="397059" y="234871"/>
                </a:cubicBezTo>
                <a:close/>
                <a:moveTo>
                  <a:pt x="397058" y="234871"/>
                </a:moveTo>
                <a:cubicBezTo>
                  <a:pt x="394989" y="233558"/>
                  <a:pt x="392861" y="232325"/>
                  <a:pt x="390680" y="231204"/>
                </a:cubicBezTo>
                <a:cubicBezTo>
                  <a:pt x="389390" y="230724"/>
                  <a:pt x="388085" y="230276"/>
                  <a:pt x="386771" y="229875"/>
                </a:cubicBezTo>
                <a:cubicBezTo>
                  <a:pt x="390528" y="231573"/>
                  <a:pt x="394150" y="233558"/>
                  <a:pt x="397605" y="235816"/>
                </a:cubicBezTo>
                <a:close/>
                <a:moveTo>
                  <a:pt x="397605" y="235816"/>
                </a:moveTo>
                <a:lnTo>
                  <a:pt x="438129" y="306008"/>
                </a:lnTo>
                <a:cubicBezTo>
                  <a:pt x="438155" y="305640"/>
                  <a:pt x="438179" y="305272"/>
                  <a:pt x="438198" y="304904"/>
                </a:cubicBezTo>
                <a:cubicBezTo>
                  <a:pt x="438141" y="297058"/>
                  <a:pt x="436938" y="289245"/>
                  <a:pt x="434633" y="281751"/>
                </a:cubicBezTo>
                <a:cubicBezTo>
                  <a:pt x="434573" y="281768"/>
                  <a:pt x="434513" y="281784"/>
                  <a:pt x="434452" y="281799"/>
                </a:cubicBezTo>
                <a:cubicBezTo>
                  <a:pt x="434173" y="280775"/>
                  <a:pt x="433874" y="279767"/>
                  <a:pt x="433555" y="278741"/>
                </a:cubicBezTo>
                <a:cubicBezTo>
                  <a:pt x="431257" y="271937"/>
                  <a:pt x="428060" y="265452"/>
                  <a:pt x="424051" y="259480"/>
                </a:cubicBezTo>
                <a:cubicBezTo>
                  <a:pt x="423350" y="258552"/>
                  <a:pt x="422626" y="257639"/>
                  <a:pt x="421885" y="256742"/>
                </a:cubicBezTo>
                <a:cubicBezTo>
                  <a:pt x="417931" y="251442"/>
                  <a:pt x="413344" y="246656"/>
                  <a:pt x="408224" y="242460"/>
                </a:cubicBezTo>
                <a:cubicBezTo>
                  <a:pt x="407353" y="241691"/>
                  <a:pt x="406466" y="240923"/>
                  <a:pt x="405561" y="240171"/>
                </a:cubicBezTo>
                <a:cubicBezTo>
                  <a:pt x="402993" y="238570"/>
                  <a:pt x="400338" y="237113"/>
                  <a:pt x="397607" y="235799"/>
                </a:cubicBezTo>
                <a:close/>
                <a:moveTo>
                  <a:pt x="405561" y="240171"/>
                </a:moveTo>
                <a:cubicBezTo>
                  <a:pt x="406464" y="240923"/>
                  <a:pt x="407353" y="241691"/>
                  <a:pt x="408224" y="242476"/>
                </a:cubicBezTo>
                <a:cubicBezTo>
                  <a:pt x="407670" y="241884"/>
                  <a:pt x="407109" y="241292"/>
                  <a:pt x="406538" y="240715"/>
                </a:cubicBezTo>
                <a:cubicBezTo>
                  <a:pt x="406213" y="240539"/>
                  <a:pt x="405888" y="240347"/>
                  <a:pt x="405561" y="240171"/>
                </a:cubicBezTo>
                <a:close/>
                <a:moveTo>
                  <a:pt x="408224" y="242476"/>
                </a:moveTo>
                <a:cubicBezTo>
                  <a:pt x="413343" y="246656"/>
                  <a:pt x="417930" y="251442"/>
                  <a:pt x="421885" y="256742"/>
                </a:cubicBezTo>
                <a:cubicBezTo>
                  <a:pt x="419995" y="254020"/>
                  <a:pt x="417943" y="251427"/>
                  <a:pt x="415736" y="248961"/>
                </a:cubicBezTo>
                <a:cubicBezTo>
                  <a:pt x="413367" y="246639"/>
                  <a:pt x="410858" y="244477"/>
                  <a:pt x="408224" y="242476"/>
                </a:cubicBezTo>
                <a:close/>
                <a:moveTo>
                  <a:pt x="421885" y="256742"/>
                </a:moveTo>
                <a:cubicBezTo>
                  <a:pt x="422626" y="257639"/>
                  <a:pt x="423348" y="258567"/>
                  <a:pt x="424051" y="259496"/>
                </a:cubicBezTo>
                <a:cubicBezTo>
                  <a:pt x="423889" y="259159"/>
                  <a:pt x="423726" y="258823"/>
                  <a:pt x="423559" y="258504"/>
                </a:cubicBezTo>
                <a:cubicBezTo>
                  <a:pt x="423010" y="257911"/>
                  <a:pt x="422451" y="257318"/>
                  <a:pt x="421883" y="256742"/>
                </a:cubicBezTo>
                <a:close/>
                <a:moveTo>
                  <a:pt x="424051" y="259496"/>
                </a:moveTo>
                <a:cubicBezTo>
                  <a:pt x="428060" y="265469"/>
                  <a:pt x="431256" y="271937"/>
                  <a:pt x="433553" y="278757"/>
                </a:cubicBezTo>
                <a:cubicBezTo>
                  <a:pt x="433196" y="277412"/>
                  <a:pt x="432804" y="276083"/>
                  <a:pt x="432377" y="274754"/>
                </a:cubicBezTo>
                <a:cubicBezTo>
                  <a:pt x="430455" y="269983"/>
                  <a:pt x="428082" y="265388"/>
                  <a:pt x="425290" y="261065"/>
                </a:cubicBezTo>
                <a:cubicBezTo>
                  <a:pt x="424883" y="260536"/>
                  <a:pt x="424470" y="260009"/>
                  <a:pt x="424051" y="259496"/>
                </a:cubicBezTo>
                <a:close/>
                <a:moveTo>
                  <a:pt x="433553" y="278757"/>
                </a:moveTo>
                <a:cubicBezTo>
                  <a:pt x="433872" y="279767"/>
                  <a:pt x="434171" y="280775"/>
                  <a:pt x="434452" y="281799"/>
                </a:cubicBezTo>
                <a:cubicBezTo>
                  <a:pt x="434511" y="281784"/>
                  <a:pt x="434572" y="281768"/>
                  <a:pt x="434633" y="281751"/>
                </a:cubicBezTo>
                <a:cubicBezTo>
                  <a:pt x="434575" y="281367"/>
                  <a:pt x="434514" y="280967"/>
                  <a:pt x="434452" y="280583"/>
                </a:cubicBezTo>
                <a:cubicBezTo>
                  <a:pt x="434160" y="279975"/>
                  <a:pt x="433861" y="279366"/>
                  <a:pt x="433553" y="278757"/>
                </a:cubicBezTo>
                <a:close/>
                <a:moveTo>
                  <a:pt x="386771" y="229875"/>
                </a:moveTo>
                <a:cubicBezTo>
                  <a:pt x="386170" y="229524"/>
                  <a:pt x="385565" y="229203"/>
                  <a:pt x="384955" y="228867"/>
                </a:cubicBezTo>
                <a:cubicBezTo>
                  <a:pt x="384090" y="228691"/>
                  <a:pt x="383222" y="228514"/>
                  <a:pt x="382351" y="228355"/>
                </a:cubicBezTo>
                <a:cubicBezTo>
                  <a:pt x="383839" y="228819"/>
                  <a:pt x="385312" y="229315"/>
                  <a:pt x="386771" y="229875"/>
                </a:cubicBezTo>
                <a:close/>
                <a:moveTo>
                  <a:pt x="382351" y="228355"/>
                </a:moveTo>
                <a:cubicBezTo>
                  <a:pt x="380296" y="227554"/>
                  <a:pt x="378206" y="226833"/>
                  <a:pt x="376091" y="226209"/>
                </a:cubicBezTo>
                <a:cubicBezTo>
                  <a:pt x="371089" y="225008"/>
                  <a:pt x="365985" y="224303"/>
                  <a:pt x="360848" y="224079"/>
                </a:cubicBezTo>
                <a:cubicBezTo>
                  <a:pt x="368177" y="224511"/>
                  <a:pt x="375411" y="225953"/>
                  <a:pt x="382351" y="228355"/>
                </a:cubicBezTo>
                <a:close/>
                <a:moveTo>
                  <a:pt x="360848" y="224079"/>
                </a:moveTo>
                <a:cubicBezTo>
                  <a:pt x="360837" y="224079"/>
                  <a:pt x="360826" y="224064"/>
                  <a:pt x="360813" y="224064"/>
                </a:cubicBezTo>
                <a:cubicBezTo>
                  <a:pt x="360764" y="224175"/>
                  <a:pt x="360714" y="224272"/>
                  <a:pt x="360664" y="224368"/>
                </a:cubicBezTo>
                <a:cubicBezTo>
                  <a:pt x="360660" y="224400"/>
                  <a:pt x="360653" y="224432"/>
                  <a:pt x="360647" y="224463"/>
                </a:cubicBezTo>
                <a:cubicBezTo>
                  <a:pt x="360704" y="224335"/>
                  <a:pt x="360760" y="224207"/>
                  <a:pt x="360816" y="224064"/>
                </a:cubicBezTo>
                <a:cubicBezTo>
                  <a:pt x="360826" y="224064"/>
                  <a:pt x="360836" y="224079"/>
                  <a:pt x="360845" y="224079"/>
                </a:cubicBezTo>
                <a:close/>
                <a:moveTo>
                  <a:pt x="351506" y="242989"/>
                </a:moveTo>
                <a:cubicBezTo>
                  <a:pt x="350830" y="244414"/>
                  <a:pt x="350115" y="245823"/>
                  <a:pt x="349357" y="247216"/>
                </a:cubicBezTo>
                <a:cubicBezTo>
                  <a:pt x="349409" y="247151"/>
                  <a:pt x="349458" y="247103"/>
                  <a:pt x="349509" y="247055"/>
                </a:cubicBezTo>
                <a:cubicBezTo>
                  <a:pt x="350212" y="245711"/>
                  <a:pt x="350878" y="244366"/>
                  <a:pt x="351506" y="242989"/>
                </a:cubicBezTo>
                <a:close/>
                <a:moveTo>
                  <a:pt x="349357" y="247216"/>
                </a:moveTo>
                <a:cubicBezTo>
                  <a:pt x="347956" y="248753"/>
                  <a:pt x="346496" y="250242"/>
                  <a:pt x="344980" y="251683"/>
                </a:cubicBezTo>
                <a:lnTo>
                  <a:pt x="345066" y="251827"/>
                </a:lnTo>
                <a:cubicBezTo>
                  <a:pt x="346430" y="250546"/>
                  <a:pt x="347750" y="249233"/>
                  <a:pt x="349021" y="247872"/>
                </a:cubicBezTo>
                <a:cubicBezTo>
                  <a:pt x="349135" y="247648"/>
                  <a:pt x="349247" y="247424"/>
                  <a:pt x="349357" y="247216"/>
                </a:cubicBezTo>
                <a:close/>
                <a:moveTo>
                  <a:pt x="345066" y="251827"/>
                </a:moveTo>
                <a:cubicBezTo>
                  <a:pt x="341774" y="255813"/>
                  <a:pt x="338106" y="259480"/>
                  <a:pt x="334113" y="262778"/>
                </a:cubicBezTo>
                <a:cubicBezTo>
                  <a:pt x="333292" y="263659"/>
                  <a:pt x="332450" y="264524"/>
                  <a:pt x="331590" y="265356"/>
                </a:cubicBezTo>
                <a:cubicBezTo>
                  <a:pt x="331553" y="265372"/>
                  <a:pt x="331516" y="265404"/>
                  <a:pt x="331479" y="265421"/>
                </a:cubicBezTo>
                <a:cubicBezTo>
                  <a:pt x="331359" y="265549"/>
                  <a:pt x="331241" y="265660"/>
                  <a:pt x="331121" y="265788"/>
                </a:cubicBezTo>
                <a:cubicBezTo>
                  <a:pt x="328885" y="267054"/>
                  <a:pt x="326593" y="268222"/>
                  <a:pt x="324247" y="269279"/>
                </a:cubicBezTo>
                <a:lnTo>
                  <a:pt x="387979" y="379676"/>
                </a:lnTo>
                <a:cubicBezTo>
                  <a:pt x="390328" y="378747"/>
                  <a:pt x="392632" y="377707"/>
                  <a:pt x="394883" y="376569"/>
                </a:cubicBezTo>
                <a:cubicBezTo>
                  <a:pt x="397770" y="375049"/>
                  <a:pt x="400562" y="373351"/>
                  <a:pt x="403246" y="371510"/>
                </a:cubicBezTo>
                <a:cubicBezTo>
                  <a:pt x="405864" y="369701"/>
                  <a:pt x="408374" y="367731"/>
                  <a:pt x="410760" y="365618"/>
                </a:cubicBezTo>
                <a:close/>
                <a:moveTo>
                  <a:pt x="345066" y="251827"/>
                </a:moveTo>
                <a:lnTo>
                  <a:pt x="344980" y="251683"/>
                </a:lnTo>
                <a:cubicBezTo>
                  <a:pt x="341722" y="255718"/>
                  <a:pt x="338082" y="259432"/>
                  <a:pt x="334113" y="262778"/>
                </a:cubicBezTo>
                <a:cubicBezTo>
                  <a:pt x="338106" y="259496"/>
                  <a:pt x="341774" y="255813"/>
                  <a:pt x="345066" y="251827"/>
                </a:cubicBezTo>
                <a:close/>
                <a:moveTo>
                  <a:pt x="334113" y="262778"/>
                </a:moveTo>
                <a:cubicBezTo>
                  <a:pt x="333255" y="263675"/>
                  <a:pt x="332377" y="264556"/>
                  <a:pt x="331479" y="265421"/>
                </a:cubicBezTo>
                <a:cubicBezTo>
                  <a:pt x="331516" y="265388"/>
                  <a:pt x="331553" y="265372"/>
                  <a:pt x="331590" y="265356"/>
                </a:cubicBezTo>
                <a:cubicBezTo>
                  <a:pt x="332450" y="264508"/>
                  <a:pt x="333292" y="263643"/>
                  <a:pt x="334113" y="262778"/>
                </a:cubicBezTo>
                <a:close/>
                <a:moveTo>
                  <a:pt x="331479" y="265421"/>
                </a:moveTo>
                <a:cubicBezTo>
                  <a:pt x="329118" y="266798"/>
                  <a:pt x="326689" y="268046"/>
                  <a:pt x="324199" y="269183"/>
                </a:cubicBezTo>
                <a:lnTo>
                  <a:pt x="324245" y="269263"/>
                </a:lnTo>
                <a:cubicBezTo>
                  <a:pt x="326591" y="268206"/>
                  <a:pt x="328885" y="267037"/>
                  <a:pt x="331119" y="265772"/>
                </a:cubicBezTo>
                <a:cubicBezTo>
                  <a:pt x="331239" y="265644"/>
                  <a:pt x="331359" y="265532"/>
                  <a:pt x="331479" y="265404"/>
                </a:cubicBezTo>
                <a:close/>
                <a:moveTo>
                  <a:pt x="324247" y="269279"/>
                </a:moveTo>
                <a:cubicBezTo>
                  <a:pt x="320156" y="271841"/>
                  <a:pt x="315843" y="274034"/>
                  <a:pt x="311358" y="275844"/>
                </a:cubicBezTo>
                <a:cubicBezTo>
                  <a:pt x="310529" y="276291"/>
                  <a:pt x="309690" y="276724"/>
                  <a:pt x="308844" y="277141"/>
                </a:cubicBezTo>
                <a:cubicBezTo>
                  <a:pt x="308824" y="277141"/>
                  <a:pt x="308803" y="277156"/>
                  <a:pt x="308782" y="277156"/>
                </a:cubicBezTo>
                <a:cubicBezTo>
                  <a:pt x="308710" y="277189"/>
                  <a:pt x="308636" y="277236"/>
                  <a:pt x="308563" y="277269"/>
                </a:cubicBezTo>
                <a:cubicBezTo>
                  <a:pt x="305362" y="277973"/>
                  <a:pt x="302121" y="278485"/>
                  <a:pt x="298857" y="278806"/>
                </a:cubicBezTo>
                <a:lnTo>
                  <a:pt x="360535" y="385632"/>
                </a:lnTo>
                <a:cubicBezTo>
                  <a:pt x="362704" y="385583"/>
                  <a:pt x="364872" y="385455"/>
                  <a:pt x="367034" y="385231"/>
                </a:cubicBezTo>
                <a:cubicBezTo>
                  <a:pt x="370269" y="384847"/>
                  <a:pt x="373478" y="384255"/>
                  <a:pt x="376643" y="383470"/>
                </a:cubicBezTo>
                <a:cubicBezTo>
                  <a:pt x="379809" y="382686"/>
                  <a:pt x="382926" y="381725"/>
                  <a:pt x="385975" y="380572"/>
                </a:cubicBezTo>
                <a:cubicBezTo>
                  <a:pt x="386647" y="380268"/>
                  <a:pt x="387317" y="379980"/>
                  <a:pt x="387981" y="379659"/>
                </a:cubicBezTo>
                <a:close/>
                <a:moveTo>
                  <a:pt x="324247" y="269279"/>
                </a:moveTo>
                <a:lnTo>
                  <a:pt x="324201" y="269199"/>
                </a:lnTo>
                <a:cubicBezTo>
                  <a:pt x="320127" y="271792"/>
                  <a:pt x="315830" y="274018"/>
                  <a:pt x="311360" y="275844"/>
                </a:cubicBezTo>
                <a:cubicBezTo>
                  <a:pt x="315843" y="274051"/>
                  <a:pt x="320156" y="271857"/>
                  <a:pt x="324249" y="269279"/>
                </a:cubicBezTo>
                <a:close/>
                <a:moveTo>
                  <a:pt x="311358" y="275844"/>
                </a:moveTo>
                <a:cubicBezTo>
                  <a:pt x="310508" y="276291"/>
                  <a:pt x="309648" y="276724"/>
                  <a:pt x="308782" y="277156"/>
                </a:cubicBezTo>
                <a:cubicBezTo>
                  <a:pt x="308803" y="277141"/>
                  <a:pt x="308824" y="277141"/>
                  <a:pt x="308844" y="277141"/>
                </a:cubicBezTo>
                <a:cubicBezTo>
                  <a:pt x="309690" y="276724"/>
                  <a:pt x="310529" y="276291"/>
                  <a:pt x="311358" y="275844"/>
                </a:cubicBezTo>
                <a:close/>
                <a:moveTo>
                  <a:pt x="308782" y="277156"/>
                </a:moveTo>
                <a:cubicBezTo>
                  <a:pt x="305503" y="277893"/>
                  <a:pt x="302179" y="278438"/>
                  <a:pt x="298833" y="278757"/>
                </a:cubicBezTo>
                <a:lnTo>
                  <a:pt x="298855" y="278806"/>
                </a:lnTo>
                <a:cubicBezTo>
                  <a:pt x="302118" y="278485"/>
                  <a:pt x="305360" y="277973"/>
                  <a:pt x="308561" y="277269"/>
                </a:cubicBezTo>
                <a:cubicBezTo>
                  <a:pt x="308635" y="277236"/>
                  <a:pt x="308708" y="277189"/>
                  <a:pt x="308780" y="277156"/>
                </a:cubicBezTo>
                <a:close/>
                <a:moveTo>
                  <a:pt x="298857" y="278806"/>
                </a:moveTo>
                <a:cubicBezTo>
                  <a:pt x="293847" y="280103"/>
                  <a:pt x="288723" y="280903"/>
                  <a:pt x="283558" y="281224"/>
                </a:cubicBezTo>
                <a:cubicBezTo>
                  <a:pt x="283502" y="281224"/>
                  <a:pt x="283446" y="281224"/>
                  <a:pt x="283390" y="281207"/>
                </a:cubicBezTo>
                <a:cubicBezTo>
                  <a:pt x="282282" y="281143"/>
                  <a:pt x="281176" y="281063"/>
                  <a:pt x="280071" y="280951"/>
                </a:cubicBezTo>
                <a:cubicBezTo>
                  <a:pt x="279446" y="283881"/>
                  <a:pt x="278988" y="286859"/>
                  <a:pt x="278694" y="289837"/>
                </a:cubicBezTo>
                <a:lnTo>
                  <a:pt x="331631" y="381533"/>
                </a:lnTo>
                <a:cubicBezTo>
                  <a:pt x="331846" y="381645"/>
                  <a:pt x="332059" y="381757"/>
                  <a:pt x="332273" y="381853"/>
                </a:cubicBezTo>
                <a:cubicBezTo>
                  <a:pt x="340349" y="384479"/>
                  <a:pt x="348789" y="385824"/>
                  <a:pt x="357280" y="385824"/>
                </a:cubicBezTo>
                <a:cubicBezTo>
                  <a:pt x="358367" y="385776"/>
                  <a:pt x="359451" y="385712"/>
                  <a:pt x="360535" y="385632"/>
                </a:cubicBezTo>
                <a:close/>
                <a:moveTo>
                  <a:pt x="298857" y="278806"/>
                </a:moveTo>
                <a:lnTo>
                  <a:pt x="298834" y="278757"/>
                </a:lnTo>
                <a:cubicBezTo>
                  <a:pt x="293834" y="280055"/>
                  <a:pt x="288718" y="280887"/>
                  <a:pt x="283560" y="281224"/>
                </a:cubicBezTo>
                <a:cubicBezTo>
                  <a:pt x="288725" y="280903"/>
                  <a:pt x="293848" y="280086"/>
                  <a:pt x="298858" y="278789"/>
                </a:cubicBezTo>
                <a:close/>
                <a:moveTo>
                  <a:pt x="283558" y="281224"/>
                </a:moveTo>
                <a:cubicBezTo>
                  <a:pt x="279914" y="280903"/>
                  <a:pt x="276295" y="280327"/>
                  <a:pt x="272726" y="279510"/>
                </a:cubicBezTo>
                <a:lnTo>
                  <a:pt x="273125" y="280198"/>
                </a:lnTo>
                <a:cubicBezTo>
                  <a:pt x="276521" y="280758"/>
                  <a:pt x="279951" y="281096"/>
                  <a:pt x="283390" y="281207"/>
                </a:cubicBezTo>
                <a:cubicBezTo>
                  <a:pt x="283446" y="281224"/>
                  <a:pt x="283502" y="281224"/>
                  <a:pt x="283558" y="281224"/>
                </a:cubicBezTo>
                <a:close/>
                <a:moveTo>
                  <a:pt x="283390" y="281207"/>
                </a:moveTo>
                <a:cubicBezTo>
                  <a:pt x="279951" y="281096"/>
                  <a:pt x="276521" y="280758"/>
                  <a:pt x="273125" y="280198"/>
                </a:cubicBezTo>
                <a:lnTo>
                  <a:pt x="278197" y="288989"/>
                </a:lnTo>
                <a:cubicBezTo>
                  <a:pt x="278684" y="286283"/>
                  <a:pt x="279309" y="283592"/>
                  <a:pt x="280068" y="280951"/>
                </a:cubicBezTo>
                <a:cubicBezTo>
                  <a:pt x="280068" y="280951"/>
                  <a:pt x="280069" y="280951"/>
                  <a:pt x="280071" y="280951"/>
                </a:cubicBezTo>
                <a:cubicBezTo>
                  <a:pt x="281176" y="281063"/>
                  <a:pt x="282282" y="281143"/>
                  <a:pt x="283390" y="281207"/>
                </a:cubicBezTo>
                <a:close/>
                <a:moveTo>
                  <a:pt x="280071" y="280951"/>
                </a:moveTo>
                <a:cubicBezTo>
                  <a:pt x="280069" y="280951"/>
                  <a:pt x="280068" y="280951"/>
                  <a:pt x="280068" y="280951"/>
                </a:cubicBezTo>
                <a:cubicBezTo>
                  <a:pt x="279309" y="283592"/>
                  <a:pt x="278684" y="286283"/>
                  <a:pt x="278197" y="288989"/>
                </a:cubicBezTo>
                <a:lnTo>
                  <a:pt x="278694" y="289837"/>
                </a:lnTo>
                <a:cubicBezTo>
                  <a:pt x="278988" y="286859"/>
                  <a:pt x="279446" y="283881"/>
                  <a:pt x="280071" y="280951"/>
                </a:cubicBezTo>
                <a:close/>
                <a:moveTo>
                  <a:pt x="278694" y="289837"/>
                </a:moveTo>
                <a:cubicBezTo>
                  <a:pt x="277445" y="294785"/>
                  <a:pt x="276664" y="299812"/>
                  <a:pt x="276361" y="304904"/>
                </a:cubicBezTo>
                <a:cubicBezTo>
                  <a:pt x="276489" y="312477"/>
                  <a:pt x="277679" y="319986"/>
                  <a:pt x="279895" y="327223"/>
                </a:cubicBezTo>
                <a:cubicBezTo>
                  <a:pt x="280313" y="328761"/>
                  <a:pt x="280775" y="330281"/>
                  <a:pt x="281283" y="331803"/>
                </a:cubicBezTo>
                <a:cubicBezTo>
                  <a:pt x="283782" y="339152"/>
                  <a:pt x="287330" y="346116"/>
                  <a:pt x="291815" y="352472"/>
                </a:cubicBezTo>
                <a:cubicBezTo>
                  <a:pt x="296806" y="359341"/>
                  <a:pt x="302847" y="365378"/>
                  <a:pt x="309715" y="370373"/>
                </a:cubicBezTo>
                <a:cubicBezTo>
                  <a:pt x="316410" y="375177"/>
                  <a:pt x="323800" y="378956"/>
                  <a:pt x="331631" y="381533"/>
                </a:cubicBezTo>
                <a:close/>
                <a:moveTo>
                  <a:pt x="278694" y="289837"/>
                </a:moveTo>
                <a:lnTo>
                  <a:pt x="278197" y="288989"/>
                </a:lnTo>
                <a:cubicBezTo>
                  <a:pt x="277872" y="290253"/>
                  <a:pt x="277578" y="291518"/>
                  <a:pt x="277312" y="292783"/>
                </a:cubicBezTo>
                <a:cubicBezTo>
                  <a:pt x="276691" y="296802"/>
                  <a:pt x="276372" y="300837"/>
                  <a:pt x="276358" y="304904"/>
                </a:cubicBezTo>
                <a:cubicBezTo>
                  <a:pt x="276358" y="310204"/>
                  <a:pt x="276878" y="315487"/>
                  <a:pt x="277912" y="320691"/>
                </a:cubicBezTo>
                <a:cubicBezTo>
                  <a:pt x="278481" y="322900"/>
                  <a:pt x="279142" y="325077"/>
                  <a:pt x="279895" y="327223"/>
                </a:cubicBezTo>
                <a:cubicBezTo>
                  <a:pt x="277679" y="319986"/>
                  <a:pt x="276489" y="312477"/>
                  <a:pt x="276361" y="304904"/>
                </a:cubicBezTo>
                <a:cubicBezTo>
                  <a:pt x="276664" y="299828"/>
                  <a:pt x="277445" y="294785"/>
                  <a:pt x="278694" y="289837"/>
                </a:cubicBezTo>
                <a:close/>
                <a:moveTo>
                  <a:pt x="279895" y="327223"/>
                </a:moveTo>
                <a:cubicBezTo>
                  <a:pt x="280021" y="328119"/>
                  <a:pt x="280164" y="329017"/>
                  <a:pt x="280321" y="329913"/>
                </a:cubicBezTo>
                <a:cubicBezTo>
                  <a:pt x="280633" y="330537"/>
                  <a:pt x="280953" y="331178"/>
                  <a:pt x="281283" y="331803"/>
                </a:cubicBezTo>
                <a:cubicBezTo>
                  <a:pt x="280775" y="330281"/>
                  <a:pt x="280313" y="328761"/>
                  <a:pt x="279895" y="327223"/>
                </a:cubicBezTo>
                <a:close/>
                <a:moveTo>
                  <a:pt x="301883" y="490520"/>
                </a:moveTo>
                <a:cubicBezTo>
                  <a:pt x="301535" y="490184"/>
                  <a:pt x="301189" y="489832"/>
                  <a:pt x="300848" y="489496"/>
                </a:cubicBezTo>
                <a:cubicBezTo>
                  <a:pt x="299659" y="487398"/>
                  <a:pt x="298565" y="485253"/>
                  <a:pt x="297568" y="483059"/>
                </a:cubicBezTo>
                <a:lnTo>
                  <a:pt x="234594" y="373976"/>
                </a:lnTo>
                <a:cubicBezTo>
                  <a:pt x="231621" y="375081"/>
                  <a:pt x="228584" y="375993"/>
                  <a:pt x="225502" y="376746"/>
                </a:cubicBezTo>
                <a:cubicBezTo>
                  <a:pt x="221316" y="377482"/>
                  <a:pt x="217078" y="377915"/>
                  <a:pt x="212827" y="377994"/>
                </a:cubicBezTo>
                <a:cubicBezTo>
                  <a:pt x="211108" y="378939"/>
                  <a:pt x="209423" y="379964"/>
                  <a:pt x="207779" y="381036"/>
                </a:cubicBezTo>
                <a:lnTo>
                  <a:pt x="287963" y="519917"/>
                </a:lnTo>
                <a:cubicBezTo>
                  <a:pt x="289346" y="519261"/>
                  <a:pt x="290712" y="518572"/>
                  <a:pt x="292055" y="517820"/>
                </a:cubicBezTo>
                <a:cubicBezTo>
                  <a:pt x="298199" y="513192"/>
                  <a:pt x="303652" y="507717"/>
                  <a:pt x="308247" y="501553"/>
                </a:cubicBezTo>
                <a:close/>
                <a:moveTo>
                  <a:pt x="301883" y="490520"/>
                </a:moveTo>
                <a:lnTo>
                  <a:pt x="297568" y="483059"/>
                </a:lnTo>
                <a:cubicBezTo>
                  <a:pt x="298565" y="485253"/>
                  <a:pt x="299659" y="487398"/>
                  <a:pt x="300848" y="489496"/>
                </a:cubicBezTo>
                <a:cubicBezTo>
                  <a:pt x="301189" y="489832"/>
                  <a:pt x="301535" y="490184"/>
                  <a:pt x="301883" y="490520"/>
                </a:cubicBezTo>
                <a:close/>
                <a:moveTo>
                  <a:pt x="297568" y="483059"/>
                </a:moveTo>
                <a:cubicBezTo>
                  <a:pt x="294236" y="478000"/>
                  <a:pt x="291480" y="472588"/>
                  <a:pt x="289354" y="466937"/>
                </a:cubicBezTo>
                <a:cubicBezTo>
                  <a:pt x="286731" y="458851"/>
                  <a:pt x="285394" y="450412"/>
                  <a:pt x="285396" y="441927"/>
                </a:cubicBezTo>
                <a:cubicBezTo>
                  <a:pt x="285396" y="433345"/>
                  <a:pt x="286760" y="424811"/>
                  <a:pt x="289440" y="416661"/>
                </a:cubicBezTo>
                <a:cubicBezTo>
                  <a:pt x="289548" y="416453"/>
                  <a:pt x="289657" y="416245"/>
                  <a:pt x="289767" y="416037"/>
                </a:cubicBezTo>
                <a:lnTo>
                  <a:pt x="265811" y="374537"/>
                </a:lnTo>
                <a:cubicBezTo>
                  <a:pt x="265577" y="374440"/>
                  <a:pt x="265342" y="374344"/>
                  <a:pt x="265108" y="374248"/>
                </a:cubicBezTo>
                <a:cubicBezTo>
                  <a:pt x="258334" y="372455"/>
                  <a:pt x="251356" y="371542"/>
                  <a:pt x="244348" y="371542"/>
                </a:cubicBezTo>
                <a:cubicBezTo>
                  <a:pt x="243461" y="371542"/>
                  <a:pt x="242574" y="371558"/>
                  <a:pt x="241687" y="371590"/>
                </a:cubicBezTo>
                <a:cubicBezTo>
                  <a:pt x="241353" y="371766"/>
                  <a:pt x="241018" y="371959"/>
                  <a:pt x="240680" y="372134"/>
                </a:cubicBezTo>
                <a:cubicBezTo>
                  <a:pt x="238677" y="372822"/>
                  <a:pt x="236647" y="373447"/>
                  <a:pt x="234594" y="373976"/>
                </a:cubicBezTo>
                <a:close/>
                <a:moveTo>
                  <a:pt x="300828" y="394582"/>
                </a:moveTo>
                <a:cubicBezTo>
                  <a:pt x="295925" y="389779"/>
                  <a:pt x="290432" y="385616"/>
                  <a:pt x="284477" y="382205"/>
                </a:cubicBezTo>
                <a:cubicBezTo>
                  <a:pt x="278599" y="378875"/>
                  <a:pt x="272329" y="376313"/>
                  <a:pt x="265813" y="374537"/>
                </a:cubicBezTo>
                <a:lnTo>
                  <a:pt x="289767" y="416037"/>
                </a:lnTo>
                <a:cubicBezTo>
                  <a:pt x="292361" y="408368"/>
                  <a:pt x="296090" y="401147"/>
                  <a:pt x="300828" y="394582"/>
                </a:cubicBezTo>
                <a:close/>
                <a:moveTo>
                  <a:pt x="287963" y="519917"/>
                </a:moveTo>
                <a:lnTo>
                  <a:pt x="207779" y="381036"/>
                </a:lnTo>
                <a:cubicBezTo>
                  <a:pt x="202489" y="383503"/>
                  <a:pt x="197479" y="386528"/>
                  <a:pt x="192841" y="390067"/>
                </a:cubicBezTo>
                <a:cubicBezTo>
                  <a:pt x="190511" y="392341"/>
                  <a:pt x="188324" y="394774"/>
                  <a:pt x="186287" y="397320"/>
                </a:cubicBezTo>
                <a:lnTo>
                  <a:pt x="263123" y="530405"/>
                </a:lnTo>
                <a:cubicBezTo>
                  <a:pt x="265240" y="530149"/>
                  <a:pt x="267347" y="529812"/>
                  <a:pt x="269438" y="529396"/>
                </a:cubicBezTo>
                <a:cubicBezTo>
                  <a:pt x="275994" y="527059"/>
                  <a:pt x="282221" y="523872"/>
                  <a:pt x="287963" y="519917"/>
                </a:cubicBezTo>
                <a:close/>
                <a:moveTo>
                  <a:pt x="263123" y="530405"/>
                </a:moveTo>
                <a:lnTo>
                  <a:pt x="186287" y="397320"/>
                </a:lnTo>
                <a:cubicBezTo>
                  <a:pt x="182896" y="400490"/>
                  <a:pt x="179783" y="403933"/>
                  <a:pt x="176983" y="407631"/>
                </a:cubicBezTo>
                <a:cubicBezTo>
                  <a:pt x="174139" y="412355"/>
                  <a:pt x="171786" y="417349"/>
                  <a:pt x="169957" y="422538"/>
                </a:cubicBezTo>
                <a:lnTo>
                  <a:pt x="232904" y="531573"/>
                </a:lnTo>
                <a:cubicBezTo>
                  <a:pt x="236671" y="532454"/>
                  <a:pt x="240494" y="533063"/>
                  <a:pt x="244348" y="533382"/>
                </a:cubicBezTo>
                <a:cubicBezTo>
                  <a:pt x="250701" y="533126"/>
                  <a:pt x="257003" y="532133"/>
                  <a:pt x="263123" y="530405"/>
                </a:cubicBezTo>
                <a:close/>
                <a:moveTo>
                  <a:pt x="232904" y="531573"/>
                </a:moveTo>
                <a:lnTo>
                  <a:pt x="169957" y="422538"/>
                </a:lnTo>
                <a:cubicBezTo>
                  <a:pt x="168840" y="424667"/>
                  <a:pt x="167817" y="426829"/>
                  <a:pt x="166891" y="429054"/>
                </a:cubicBezTo>
                <a:cubicBezTo>
                  <a:pt x="164595" y="436643"/>
                  <a:pt x="163428" y="444536"/>
                  <a:pt x="163430" y="452462"/>
                </a:cubicBezTo>
                <a:cubicBezTo>
                  <a:pt x="163721" y="458179"/>
                  <a:pt x="164621" y="463862"/>
                  <a:pt x="166110" y="469386"/>
                </a:cubicBezTo>
                <a:lnTo>
                  <a:pt x="190522" y="511671"/>
                </a:lnTo>
                <a:cubicBezTo>
                  <a:pt x="192495" y="513865"/>
                  <a:pt x="194586" y="515962"/>
                  <a:pt x="196786" y="517932"/>
                </a:cubicBezTo>
                <a:cubicBezTo>
                  <a:pt x="203656" y="522927"/>
                  <a:pt x="211268" y="526802"/>
                  <a:pt x="219344" y="529427"/>
                </a:cubicBezTo>
                <a:cubicBezTo>
                  <a:pt x="223795" y="530533"/>
                  <a:pt x="228331" y="531237"/>
                  <a:pt x="232904" y="531573"/>
                </a:cubicBezTo>
                <a:close/>
                <a:moveTo>
                  <a:pt x="190522" y="511671"/>
                </a:moveTo>
                <a:lnTo>
                  <a:pt x="166110" y="469386"/>
                </a:lnTo>
                <a:cubicBezTo>
                  <a:pt x="166400" y="472108"/>
                  <a:pt x="166827" y="474798"/>
                  <a:pt x="167391" y="477471"/>
                </a:cubicBezTo>
                <a:cubicBezTo>
                  <a:pt x="170013" y="485541"/>
                  <a:pt x="173891" y="493163"/>
                  <a:pt x="178882" y="500031"/>
                </a:cubicBezTo>
                <a:cubicBezTo>
                  <a:pt x="182356" y="504290"/>
                  <a:pt x="186257" y="508197"/>
                  <a:pt x="190522" y="511671"/>
                </a:cubicBezTo>
                <a:close/>
                <a:moveTo>
                  <a:pt x="231668" y="261898"/>
                </a:moveTo>
                <a:cubicBezTo>
                  <a:pt x="232497" y="262602"/>
                  <a:pt x="233342" y="263307"/>
                  <a:pt x="234199" y="263979"/>
                </a:cubicBezTo>
                <a:cubicBezTo>
                  <a:pt x="233120" y="262954"/>
                  <a:pt x="232068" y="261898"/>
                  <a:pt x="231046" y="260825"/>
                </a:cubicBezTo>
                <a:close/>
                <a:moveTo>
                  <a:pt x="234199" y="263979"/>
                </a:moveTo>
                <a:cubicBezTo>
                  <a:pt x="234788" y="264588"/>
                  <a:pt x="235387" y="265180"/>
                  <a:pt x="235994" y="265772"/>
                </a:cubicBezTo>
                <a:cubicBezTo>
                  <a:pt x="236340" y="265948"/>
                  <a:pt x="236684" y="266124"/>
                  <a:pt x="237031" y="266301"/>
                </a:cubicBezTo>
                <a:cubicBezTo>
                  <a:pt x="236071" y="265549"/>
                  <a:pt x="235126" y="264780"/>
                  <a:pt x="234199" y="263979"/>
                </a:cubicBezTo>
                <a:close/>
                <a:moveTo>
                  <a:pt x="237031" y="266301"/>
                </a:moveTo>
                <a:cubicBezTo>
                  <a:pt x="237548" y="266733"/>
                  <a:pt x="238072" y="267165"/>
                  <a:pt x="238600" y="267581"/>
                </a:cubicBezTo>
                <a:cubicBezTo>
                  <a:pt x="243008" y="270528"/>
                  <a:pt x="247695" y="273041"/>
                  <a:pt x="252591" y="275075"/>
                </a:cubicBezTo>
                <a:cubicBezTo>
                  <a:pt x="253939" y="275523"/>
                  <a:pt x="255298" y="275923"/>
                  <a:pt x="256669" y="276308"/>
                </a:cubicBezTo>
                <a:cubicBezTo>
                  <a:pt x="249698" y="273874"/>
                  <a:pt x="243090" y="270512"/>
                  <a:pt x="237031" y="266301"/>
                </a:cubicBezTo>
                <a:close/>
                <a:moveTo>
                  <a:pt x="256669" y="276308"/>
                </a:moveTo>
                <a:cubicBezTo>
                  <a:pt x="257292" y="276628"/>
                  <a:pt x="257921" y="276948"/>
                  <a:pt x="258552" y="277269"/>
                </a:cubicBezTo>
                <a:cubicBezTo>
                  <a:pt x="259444" y="277412"/>
                  <a:pt x="260337" y="277557"/>
                  <a:pt x="261234" y="277685"/>
                </a:cubicBezTo>
                <a:cubicBezTo>
                  <a:pt x="259698" y="277269"/>
                  <a:pt x="258175" y="276805"/>
                  <a:pt x="256669" y="276308"/>
                </a:cubicBezTo>
                <a:close/>
                <a:moveTo>
                  <a:pt x="261232" y="277685"/>
                </a:moveTo>
                <a:cubicBezTo>
                  <a:pt x="263384" y="278438"/>
                  <a:pt x="265565" y="279110"/>
                  <a:pt x="267771" y="279670"/>
                </a:cubicBezTo>
                <a:cubicBezTo>
                  <a:pt x="269550" y="279910"/>
                  <a:pt x="271335" y="280086"/>
                  <a:pt x="273125" y="280198"/>
                </a:cubicBezTo>
                <a:lnTo>
                  <a:pt x="272726" y="279510"/>
                </a:lnTo>
                <a:cubicBezTo>
                  <a:pt x="268857" y="279173"/>
                  <a:pt x="265015" y="278566"/>
                  <a:pt x="261232" y="277685"/>
                </a:cubicBezTo>
                <a:close/>
                <a:moveTo>
                  <a:pt x="164033" y="459635"/>
                </a:moveTo>
                <a:cubicBezTo>
                  <a:pt x="121263" y="457121"/>
                  <a:pt x="87865" y="421688"/>
                  <a:pt x="87865" y="378843"/>
                </a:cubicBezTo>
                <a:cubicBezTo>
                  <a:pt x="87865" y="375913"/>
                  <a:pt x="88025" y="372983"/>
                  <a:pt x="88344" y="370069"/>
                </a:cubicBezTo>
                <a:moveTo>
                  <a:pt x="309695" y="499983"/>
                </a:moveTo>
                <a:cubicBezTo>
                  <a:pt x="294484" y="521070"/>
                  <a:pt x="270069" y="533558"/>
                  <a:pt x="244071" y="533558"/>
                </a:cubicBezTo>
                <a:cubicBezTo>
                  <a:pt x="199381" y="533558"/>
                  <a:pt x="163153" y="497325"/>
                  <a:pt x="163153" y="452639"/>
                </a:cubicBezTo>
                <a:cubicBezTo>
                  <a:pt x="163153" y="420008"/>
                  <a:pt x="182738" y="390579"/>
                  <a:pt x="212827" y="377994"/>
                </a:cubicBezTo>
                <a:moveTo>
                  <a:pt x="148715" y="350488"/>
                </a:moveTo>
                <a:cubicBezTo>
                  <a:pt x="133902" y="363648"/>
                  <a:pt x="114769" y="370933"/>
                  <a:pt x="94947" y="370933"/>
                </a:cubicBezTo>
                <a:cubicBezTo>
                  <a:pt x="50257" y="370933"/>
                  <a:pt x="14028" y="334700"/>
                  <a:pt x="14028" y="290013"/>
                </a:cubicBezTo>
                <a:cubicBezTo>
                  <a:pt x="14028" y="245327"/>
                  <a:pt x="50257" y="209093"/>
                  <a:pt x="94947" y="209093"/>
                </a:cubicBezTo>
                <a:cubicBezTo>
                  <a:pt x="113691" y="209093"/>
                  <a:pt x="131853" y="215594"/>
                  <a:pt x="146333" y="227506"/>
                </a:cubicBezTo>
                <a:moveTo>
                  <a:pt x="404183" y="370725"/>
                </a:moveTo>
                <a:cubicBezTo>
                  <a:pt x="430515" y="384800"/>
                  <a:pt x="446956" y="412242"/>
                  <a:pt x="446956" y="442087"/>
                </a:cubicBezTo>
                <a:lnTo>
                  <a:pt x="446956" y="442087"/>
                </a:lnTo>
                <a:cubicBezTo>
                  <a:pt x="446956" y="486790"/>
                  <a:pt x="410728" y="523007"/>
                  <a:pt x="366038" y="523007"/>
                </a:cubicBezTo>
                <a:cubicBezTo>
                  <a:pt x="321347" y="523007"/>
                  <a:pt x="285119" y="486790"/>
                  <a:pt x="285119" y="442087"/>
                </a:cubicBezTo>
                <a:cubicBezTo>
                  <a:pt x="285119" y="415909"/>
                  <a:pt x="297792" y="391331"/>
                  <a:pt x="319130" y="376153"/>
                </a:cubicBezTo>
                <a:moveTo>
                  <a:pt x="225398" y="256886"/>
                </a:moveTo>
                <a:cubicBezTo>
                  <a:pt x="220322" y="257943"/>
                  <a:pt x="215157" y="258504"/>
                  <a:pt x="209974" y="258567"/>
                </a:cubicBezTo>
                <a:cubicBezTo>
                  <a:pt x="204673" y="258567"/>
                  <a:pt x="199384" y="258055"/>
                  <a:pt x="194185" y="257014"/>
                </a:cubicBezTo>
                <a:cubicBezTo>
                  <a:pt x="188988" y="255974"/>
                  <a:pt x="183903" y="254436"/>
                  <a:pt x="179007" y="252403"/>
                </a:cubicBezTo>
                <a:cubicBezTo>
                  <a:pt x="174111" y="250386"/>
                  <a:pt x="169426" y="247872"/>
                  <a:pt x="165020" y="244926"/>
                </a:cubicBezTo>
                <a:cubicBezTo>
                  <a:pt x="161769" y="242636"/>
                  <a:pt x="158692" y="240123"/>
                  <a:pt x="155813" y="237385"/>
                </a:cubicBezTo>
                <a:cubicBezTo>
                  <a:pt x="154588" y="238330"/>
                  <a:pt x="153391" y="239306"/>
                  <a:pt x="152223" y="240314"/>
                </a:cubicBezTo>
                <a:cubicBezTo>
                  <a:pt x="148474" y="244078"/>
                  <a:pt x="145103" y="248176"/>
                  <a:pt x="142157" y="252580"/>
                </a:cubicBezTo>
                <a:cubicBezTo>
                  <a:pt x="139213" y="256999"/>
                  <a:pt x="136709" y="261674"/>
                  <a:pt x="134682" y="266573"/>
                </a:cubicBezTo>
                <a:cubicBezTo>
                  <a:pt x="132653" y="271473"/>
                  <a:pt x="131111" y="276548"/>
                  <a:pt x="130078" y="281751"/>
                </a:cubicBezTo>
                <a:cubicBezTo>
                  <a:pt x="129043" y="286955"/>
                  <a:pt x="128522" y="292239"/>
                  <a:pt x="128521" y="297539"/>
                </a:cubicBezTo>
                <a:cubicBezTo>
                  <a:pt x="128522" y="302838"/>
                  <a:pt x="129043" y="308122"/>
                  <a:pt x="130078" y="313326"/>
                </a:cubicBezTo>
                <a:cubicBezTo>
                  <a:pt x="131111" y="318529"/>
                  <a:pt x="132653" y="323605"/>
                  <a:pt x="134682" y="328505"/>
                </a:cubicBezTo>
                <a:cubicBezTo>
                  <a:pt x="136709" y="333403"/>
                  <a:pt x="139213" y="338095"/>
                  <a:pt x="142157" y="342498"/>
                </a:cubicBezTo>
                <a:cubicBezTo>
                  <a:pt x="145103" y="346901"/>
                  <a:pt x="148474" y="351015"/>
                  <a:pt x="152223" y="354762"/>
                </a:cubicBezTo>
                <a:cubicBezTo>
                  <a:pt x="155970" y="358509"/>
                  <a:pt x="160077" y="361871"/>
                  <a:pt x="164483" y="364817"/>
                </a:cubicBezTo>
                <a:cubicBezTo>
                  <a:pt x="168891" y="367763"/>
                  <a:pt x="173578" y="370277"/>
                  <a:pt x="178475" y="372295"/>
                </a:cubicBezTo>
                <a:cubicBezTo>
                  <a:pt x="183372" y="374328"/>
                  <a:pt x="188455" y="375865"/>
                  <a:pt x="193654" y="376905"/>
                </a:cubicBezTo>
                <a:cubicBezTo>
                  <a:pt x="198853" y="377946"/>
                  <a:pt x="204141" y="378459"/>
                  <a:pt x="209442" y="378459"/>
                </a:cubicBezTo>
                <a:cubicBezTo>
                  <a:pt x="214742" y="378459"/>
                  <a:pt x="220029" y="377946"/>
                  <a:pt x="225228" y="376905"/>
                </a:cubicBezTo>
                <a:cubicBezTo>
                  <a:pt x="230427" y="375865"/>
                  <a:pt x="235510" y="374328"/>
                  <a:pt x="240406" y="372295"/>
                </a:cubicBezTo>
                <a:cubicBezTo>
                  <a:pt x="245304" y="370277"/>
                  <a:pt x="249991" y="367763"/>
                  <a:pt x="254397" y="364817"/>
                </a:cubicBezTo>
                <a:cubicBezTo>
                  <a:pt x="258805" y="361871"/>
                  <a:pt x="262912" y="358509"/>
                  <a:pt x="266658" y="354762"/>
                </a:cubicBezTo>
                <a:cubicBezTo>
                  <a:pt x="270406" y="351015"/>
                  <a:pt x="273778" y="346901"/>
                  <a:pt x="276724" y="342498"/>
                </a:cubicBezTo>
                <a:cubicBezTo>
                  <a:pt x="278500" y="339616"/>
                  <a:pt x="280093" y="336638"/>
                  <a:pt x="281496" y="333564"/>
                </a:cubicBezTo>
                <a:cubicBezTo>
                  <a:pt x="279864" y="329449"/>
                  <a:pt x="278574" y="325190"/>
                  <a:pt x="277639" y="320851"/>
                </a:cubicBezTo>
                <a:cubicBezTo>
                  <a:pt x="276604" y="315647"/>
                  <a:pt x="276084" y="310363"/>
                  <a:pt x="276086" y="305063"/>
                </a:cubicBezTo>
                <a:cubicBezTo>
                  <a:pt x="276098" y="301013"/>
                  <a:pt x="276417" y="296962"/>
                  <a:pt x="277038" y="292944"/>
                </a:cubicBezTo>
                <a:cubicBezTo>
                  <a:pt x="277659" y="288941"/>
                  <a:pt x="278580" y="284986"/>
                  <a:pt x="279794" y="281111"/>
                </a:cubicBezTo>
                <a:cubicBezTo>
                  <a:pt x="280955" y="281239"/>
                  <a:pt x="282117" y="281319"/>
                  <a:pt x="283283" y="281400"/>
                </a:cubicBezTo>
                <a:cubicBezTo>
                  <a:pt x="277983" y="281400"/>
                  <a:pt x="272694" y="280871"/>
                  <a:pt x="267497" y="279830"/>
                </a:cubicBezTo>
                <a:cubicBezTo>
                  <a:pt x="262298" y="278806"/>
                  <a:pt x="257215" y="277269"/>
                  <a:pt x="252317" y="275235"/>
                </a:cubicBezTo>
                <a:cubicBezTo>
                  <a:pt x="247421" y="273201"/>
                  <a:pt x="242734" y="270704"/>
                  <a:pt x="238326" y="267758"/>
                </a:cubicBezTo>
                <a:cubicBezTo>
                  <a:pt x="233919" y="264812"/>
                  <a:pt x="229812" y="261433"/>
                  <a:pt x="226064" y="257687"/>
                </a:cubicBezTo>
                <a:cubicBezTo>
                  <a:pt x="225839" y="257415"/>
                  <a:pt x="225617" y="257158"/>
                  <a:pt x="225398" y="256886"/>
                </a:cubicBezTo>
                <a:close/>
                <a:moveTo>
                  <a:pt x="209974" y="96727"/>
                </a:moveTo>
                <a:cubicBezTo>
                  <a:pt x="165284" y="96727"/>
                  <a:pt x="129055" y="132960"/>
                  <a:pt x="129055" y="177647"/>
                </a:cubicBezTo>
                <a:cubicBezTo>
                  <a:pt x="129055" y="177647"/>
                  <a:pt x="129055" y="177647"/>
                  <a:pt x="129055" y="177647"/>
                </a:cubicBezTo>
                <a:cubicBezTo>
                  <a:pt x="129055" y="222334"/>
                  <a:pt x="165284" y="258567"/>
                  <a:pt x="209974" y="258567"/>
                </a:cubicBezTo>
                <a:cubicBezTo>
                  <a:pt x="215211" y="258504"/>
                  <a:pt x="220429" y="257927"/>
                  <a:pt x="225554" y="256871"/>
                </a:cubicBezTo>
                <a:cubicBezTo>
                  <a:pt x="210678" y="241788"/>
                  <a:pt x="202303" y="221486"/>
                  <a:pt x="202226" y="200303"/>
                </a:cubicBezTo>
                <a:cubicBezTo>
                  <a:pt x="202318" y="161620"/>
                  <a:pt x="229793" y="128397"/>
                  <a:pt x="267785" y="121048"/>
                </a:cubicBezTo>
                <a:cubicBezTo>
                  <a:pt x="252568" y="105501"/>
                  <a:pt x="231730" y="96743"/>
                  <a:pt x="209974" y="96727"/>
                </a:cubicBezTo>
                <a:close/>
                <a:moveTo>
                  <a:pt x="22757" y="253684"/>
                </a:moveTo>
                <a:cubicBezTo>
                  <a:pt x="8163" y="238586"/>
                  <a:pt x="6" y="218428"/>
                  <a:pt x="6" y="197437"/>
                </a:cubicBezTo>
                <a:cubicBezTo>
                  <a:pt x="6" y="152734"/>
                  <a:pt x="36234" y="116516"/>
                  <a:pt x="80924" y="116516"/>
                </a:cubicBezTo>
                <a:cubicBezTo>
                  <a:pt x="82360" y="116516"/>
                  <a:pt x="83795" y="116549"/>
                  <a:pt x="85228" y="116629"/>
                </a:cubicBezTo>
                <a:moveTo>
                  <a:pt x="241096" y="371766"/>
                </a:moveTo>
                <a:cubicBezTo>
                  <a:pt x="242088" y="371718"/>
                  <a:pt x="243080" y="371703"/>
                  <a:pt x="244075" y="371703"/>
                </a:cubicBezTo>
                <a:cubicBezTo>
                  <a:pt x="265337" y="371703"/>
                  <a:pt x="285747" y="380076"/>
                  <a:pt x="300888" y="394998"/>
                </a:cubicBezTo>
                <a:moveTo>
                  <a:pt x="519348" y="287051"/>
                </a:moveTo>
                <a:cubicBezTo>
                  <a:pt x="531907" y="301717"/>
                  <a:pt x="538809" y="320387"/>
                  <a:pt x="538809" y="339696"/>
                </a:cubicBezTo>
                <a:lnTo>
                  <a:pt x="538809" y="339696"/>
                </a:lnTo>
                <a:cubicBezTo>
                  <a:pt x="538809" y="384383"/>
                  <a:pt x="502581" y="420616"/>
                  <a:pt x="457890" y="420616"/>
                </a:cubicBezTo>
                <a:cubicBezTo>
                  <a:pt x="453036" y="420616"/>
                  <a:pt x="448191" y="420168"/>
                  <a:pt x="443415" y="419303"/>
                </a:cubicBezTo>
                <a:moveTo>
                  <a:pt x="360538" y="224224"/>
                </a:moveTo>
                <a:cubicBezTo>
                  <a:pt x="350113" y="258168"/>
                  <a:pt x="318786" y="281335"/>
                  <a:pt x="283284" y="281383"/>
                </a:cubicBezTo>
                <a:cubicBezTo>
                  <a:pt x="282119" y="281319"/>
                  <a:pt x="280956" y="281224"/>
                  <a:pt x="279795" y="281111"/>
                </a:cubicBezTo>
                <a:cubicBezTo>
                  <a:pt x="277363" y="288861"/>
                  <a:pt x="276113" y="296930"/>
                  <a:pt x="276087" y="305063"/>
                </a:cubicBezTo>
                <a:cubicBezTo>
                  <a:pt x="276086" y="349751"/>
                  <a:pt x="312312" y="385984"/>
                  <a:pt x="357004" y="385984"/>
                </a:cubicBezTo>
                <a:cubicBezTo>
                  <a:pt x="357004" y="385984"/>
                  <a:pt x="357004" y="385984"/>
                  <a:pt x="357006" y="385984"/>
                </a:cubicBezTo>
                <a:cubicBezTo>
                  <a:pt x="401696" y="385984"/>
                  <a:pt x="437924" y="349751"/>
                  <a:pt x="437924" y="305063"/>
                </a:cubicBezTo>
                <a:cubicBezTo>
                  <a:pt x="437924" y="305063"/>
                  <a:pt x="437924" y="305063"/>
                  <a:pt x="437924" y="305063"/>
                </a:cubicBezTo>
                <a:cubicBezTo>
                  <a:pt x="437918" y="261737"/>
                  <a:pt x="403810" y="226113"/>
                  <a:pt x="360538" y="224224"/>
                </a:cubicBezTo>
                <a:close/>
                <a:moveTo>
                  <a:pt x="364203" y="200463"/>
                </a:moveTo>
                <a:cubicBezTo>
                  <a:pt x="364203" y="245150"/>
                  <a:pt x="327974" y="281383"/>
                  <a:pt x="283284" y="281383"/>
                </a:cubicBezTo>
                <a:cubicBezTo>
                  <a:pt x="238592" y="281383"/>
                  <a:pt x="202364" y="245150"/>
                  <a:pt x="202364" y="200463"/>
                </a:cubicBezTo>
                <a:cubicBezTo>
                  <a:pt x="202364" y="155776"/>
                  <a:pt x="238592" y="119543"/>
                  <a:pt x="283284" y="119543"/>
                </a:cubicBezTo>
                <a:cubicBezTo>
                  <a:pt x="327974" y="119543"/>
                  <a:pt x="364203" y="155776"/>
                  <a:pt x="364203" y="200463"/>
                </a:cubicBezTo>
                <a:close/>
                <a:moveTo>
                  <a:pt x="170670" y="107326"/>
                </a:moveTo>
                <a:cubicBezTo>
                  <a:pt x="167689" y="98761"/>
                  <a:pt x="166166" y="89762"/>
                  <a:pt x="166166" y="80699"/>
                </a:cubicBezTo>
                <a:cubicBezTo>
                  <a:pt x="166166" y="36013"/>
                  <a:pt x="202394" y="-220"/>
                  <a:pt x="247086" y="-220"/>
                </a:cubicBezTo>
                <a:cubicBezTo>
                  <a:pt x="269662" y="-220"/>
                  <a:pt x="291211" y="9210"/>
                  <a:pt x="306529" y="25798"/>
                </a:cubicBezTo>
                <a:moveTo>
                  <a:pt x="306532" y="25814"/>
                </a:moveTo>
                <a:cubicBezTo>
                  <a:pt x="300472" y="25814"/>
                  <a:pt x="294431" y="26486"/>
                  <a:pt x="288523" y="27847"/>
                </a:cubicBezTo>
                <a:cubicBezTo>
                  <a:pt x="282617" y="29192"/>
                  <a:pt x="276880" y="31193"/>
                  <a:pt x="271422" y="33819"/>
                </a:cubicBezTo>
                <a:cubicBezTo>
                  <a:pt x="265962" y="36461"/>
                  <a:pt x="260816" y="39695"/>
                  <a:pt x="256078" y="43474"/>
                </a:cubicBezTo>
                <a:cubicBezTo>
                  <a:pt x="251340" y="47237"/>
                  <a:pt x="247043" y="51543"/>
                  <a:pt x="243264" y="56283"/>
                </a:cubicBezTo>
                <a:cubicBezTo>
                  <a:pt x="239487" y="61022"/>
                  <a:pt x="236253" y="66162"/>
                  <a:pt x="233624" y="71622"/>
                </a:cubicBezTo>
                <a:cubicBezTo>
                  <a:pt x="230997" y="77082"/>
                  <a:pt x="228989" y="82813"/>
                  <a:pt x="227639" y="88722"/>
                </a:cubicBezTo>
                <a:cubicBezTo>
                  <a:pt x="227076" y="91955"/>
                  <a:pt x="226709" y="95222"/>
                  <a:pt x="226541" y="98488"/>
                </a:cubicBezTo>
                <a:cubicBezTo>
                  <a:pt x="231605" y="99545"/>
                  <a:pt x="236559" y="101066"/>
                  <a:pt x="241333" y="103051"/>
                </a:cubicBezTo>
                <a:cubicBezTo>
                  <a:pt x="246284" y="105132"/>
                  <a:pt x="251015" y="107710"/>
                  <a:pt x="255458" y="110720"/>
                </a:cubicBezTo>
                <a:cubicBezTo>
                  <a:pt x="259898" y="113747"/>
                  <a:pt x="264028" y="117205"/>
                  <a:pt x="267784" y="121048"/>
                </a:cubicBezTo>
                <a:cubicBezTo>
                  <a:pt x="267339" y="121176"/>
                  <a:pt x="266895" y="121304"/>
                  <a:pt x="266453" y="121449"/>
                </a:cubicBezTo>
                <a:cubicBezTo>
                  <a:pt x="271982" y="120215"/>
                  <a:pt x="277623" y="119591"/>
                  <a:pt x="283284" y="119543"/>
                </a:cubicBezTo>
                <a:cubicBezTo>
                  <a:pt x="289343" y="119543"/>
                  <a:pt x="295382" y="120231"/>
                  <a:pt x="301290" y="121577"/>
                </a:cubicBezTo>
                <a:cubicBezTo>
                  <a:pt x="307197" y="122921"/>
                  <a:pt x="312934" y="124923"/>
                  <a:pt x="318392" y="127564"/>
                </a:cubicBezTo>
                <a:cubicBezTo>
                  <a:pt x="323850" y="130190"/>
                  <a:pt x="328998" y="133425"/>
                  <a:pt x="333735" y="137204"/>
                </a:cubicBezTo>
                <a:cubicBezTo>
                  <a:pt x="338471" y="140982"/>
                  <a:pt x="342770" y="145273"/>
                  <a:pt x="346549" y="150012"/>
                </a:cubicBezTo>
                <a:cubicBezTo>
                  <a:pt x="347018" y="150733"/>
                  <a:pt x="347476" y="151469"/>
                  <a:pt x="347921" y="152190"/>
                </a:cubicBezTo>
                <a:cubicBezTo>
                  <a:pt x="348906" y="150925"/>
                  <a:pt x="349929" y="149676"/>
                  <a:pt x="350987" y="148459"/>
                </a:cubicBezTo>
                <a:cubicBezTo>
                  <a:pt x="354735" y="144713"/>
                  <a:pt x="358842" y="141350"/>
                  <a:pt x="363249" y="138404"/>
                </a:cubicBezTo>
                <a:cubicBezTo>
                  <a:pt x="367656" y="135458"/>
                  <a:pt x="372343" y="132944"/>
                  <a:pt x="377239" y="130927"/>
                </a:cubicBezTo>
                <a:cubicBezTo>
                  <a:pt x="379453" y="130142"/>
                  <a:pt x="381698" y="129470"/>
                  <a:pt x="383970" y="128878"/>
                </a:cubicBezTo>
                <a:cubicBezTo>
                  <a:pt x="384492" y="127516"/>
                  <a:pt x="384974" y="126139"/>
                  <a:pt x="385421" y="124747"/>
                </a:cubicBezTo>
                <a:cubicBezTo>
                  <a:pt x="386769" y="118838"/>
                  <a:pt x="387449" y="112786"/>
                  <a:pt x="387451" y="106734"/>
                </a:cubicBezTo>
                <a:cubicBezTo>
                  <a:pt x="387451" y="104716"/>
                  <a:pt x="387376" y="102699"/>
                  <a:pt x="387225" y="100682"/>
                </a:cubicBezTo>
                <a:cubicBezTo>
                  <a:pt x="387073" y="98681"/>
                  <a:pt x="386847" y="96663"/>
                  <a:pt x="386546" y="94678"/>
                </a:cubicBezTo>
                <a:cubicBezTo>
                  <a:pt x="386245" y="92677"/>
                  <a:pt x="385871" y="90691"/>
                  <a:pt x="385421" y="88722"/>
                </a:cubicBezTo>
                <a:cubicBezTo>
                  <a:pt x="384971" y="86753"/>
                  <a:pt x="384449" y="84815"/>
                  <a:pt x="383855" y="82878"/>
                </a:cubicBezTo>
                <a:cubicBezTo>
                  <a:pt x="383261" y="80957"/>
                  <a:pt x="382595" y="79051"/>
                  <a:pt x="381858" y="77162"/>
                </a:cubicBezTo>
                <a:cubicBezTo>
                  <a:pt x="381120" y="75289"/>
                  <a:pt x="380312" y="73446"/>
                  <a:pt x="379436" y="71622"/>
                </a:cubicBezTo>
                <a:cubicBezTo>
                  <a:pt x="378560" y="69812"/>
                  <a:pt x="377619" y="68019"/>
                  <a:pt x="376610" y="66273"/>
                </a:cubicBezTo>
                <a:cubicBezTo>
                  <a:pt x="375600" y="64529"/>
                  <a:pt x="374525" y="62815"/>
                  <a:pt x="373388" y="61151"/>
                </a:cubicBezTo>
                <a:cubicBezTo>
                  <a:pt x="372252" y="59486"/>
                  <a:pt x="371054" y="57852"/>
                  <a:pt x="369795" y="56283"/>
                </a:cubicBezTo>
                <a:cubicBezTo>
                  <a:pt x="368539" y="54698"/>
                  <a:pt x="367221" y="53176"/>
                  <a:pt x="365849" y="51688"/>
                </a:cubicBezTo>
                <a:cubicBezTo>
                  <a:pt x="364477" y="50214"/>
                  <a:pt x="363050" y="48790"/>
                  <a:pt x="361571" y="47413"/>
                </a:cubicBezTo>
                <a:cubicBezTo>
                  <a:pt x="360091" y="46036"/>
                  <a:pt x="358562" y="44723"/>
                  <a:pt x="356985" y="43474"/>
                </a:cubicBezTo>
                <a:cubicBezTo>
                  <a:pt x="355406" y="42209"/>
                  <a:pt x="353783" y="41008"/>
                  <a:pt x="352114" y="39871"/>
                </a:cubicBezTo>
                <a:cubicBezTo>
                  <a:pt x="350448" y="38735"/>
                  <a:pt x="348738" y="37662"/>
                  <a:pt x="346991" y="36653"/>
                </a:cubicBezTo>
                <a:cubicBezTo>
                  <a:pt x="345242" y="35645"/>
                  <a:pt x="343457" y="34700"/>
                  <a:pt x="341638" y="33819"/>
                </a:cubicBezTo>
                <a:cubicBezTo>
                  <a:pt x="339821" y="32954"/>
                  <a:pt x="337972" y="32138"/>
                  <a:pt x="336094" y="31402"/>
                </a:cubicBezTo>
                <a:cubicBezTo>
                  <a:pt x="334216" y="30665"/>
                  <a:pt x="332310" y="30009"/>
                  <a:pt x="330383" y="29400"/>
                </a:cubicBezTo>
                <a:cubicBezTo>
                  <a:pt x="328455" y="28808"/>
                  <a:pt x="326505" y="28296"/>
                  <a:pt x="324537" y="27847"/>
                </a:cubicBezTo>
                <a:cubicBezTo>
                  <a:pt x="322569" y="27399"/>
                  <a:pt x="320587" y="27015"/>
                  <a:pt x="318590" y="26711"/>
                </a:cubicBezTo>
                <a:cubicBezTo>
                  <a:pt x="316595" y="26423"/>
                  <a:pt x="314591" y="26182"/>
                  <a:pt x="312580" y="26037"/>
                </a:cubicBezTo>
                <a:cubicBezTo>
                  <a:pt x="310567" y="25894"/>
                  <a:pt x="308550" y="25814"/>
                  <a:pt x="306532" y="25814"/>
                </a:cubicBezTo>
                <a:close/>
                <a:moveTo>
                  <a:pt x="129737" y="171434"/>
                </a:moveTo>
                <a:cubicBezTo>
                  <a:pt x="101250" y="158146"/>
                  <a:pt x="83043" y="129550"/>
                  <a:pt x="83043" y="98104"/>
                </a:cubicBezTo>
                <a:cubicBezTo>
                  <a:pt x="83043" y="53417"/>
                  <a:pt x="119271" y="17184"/>
                  <a:pt x="163961" y="17184"/>
                </a:cubicBezTo>
                <a:cubicBezTo>
                  <a:pt x="173494" y="17184"/>
                  <a:pt x="182952" y="18881"/>
                  <a:pt x="191899" y="22163"/>
                </a:cubicBezTo>
                <a:moveTo>
                  <a:pt x="493680" y="132496"/>
                </a:moveTo>
                <a:cubicBezTo>
                  <a:pt x="536065" y="135474"/>
                  <a:pt x="568924" y="170731"/>
                  <a:pt x="568924" y="213208"/>
                </a:cubicBezTo>
                <a:lnTo>
                  <a:pt x="568924" y="213208"/>
                </a:lnTo>
                <a:cubicBezTo>
                  <a:pt x="568924" y="257895"/>
                  <a:pt x="532696" y="294128"/>
                  <a:pt x="488006" y="294128"/>
                </a:cubicBezTo>
                <a:cubicBezTo>
                  <a:pt x="471311" y="294128"/>
                  <a:pt x="455024" y="288972"/>
                  <a:pt x="441380" y="279350"/>
                </a:cubicBezTo>
                <a:moveTo>
                  <a:pt x="359475" y="226738"/>
                </a:moveTo>
                <a:cubicBezTo>
                  <a:pt x="359845" y="225905"/>
                  <a:pt x="360202" y="225072"/>
                  <a:pt x="360544" y="224224"/>
                </a:cubicBezTo>
                <a:cubicBezTo>
                  <a:pt x="365690" y="224448"/>
                  <a:pt x="370804" y="225168"/>
                  <a:pt x="375816" y="226369"/>
                </a:cubicBezTo>
                <a:cubicBezTo>
                  <a:pt x="380827" y="227570"/>
                  <a:pt x="385712" y="229235"/>
                  <a:pt x="390407" y="231365"/>
                </a:cubicBezTo>
                <a:cubicBezTo>
                  <a:pt x="395098" y="233494"/>
                  <a:pt x="399578" y="236056"/>
                  <a:pt x="403781" y="239034"/>
                </a:cubicBezTo>
                <a:cubicBezTo>
                  <a:pt x="407987" y="242012"/>
                  <a:pt x="411897" y="245390"/>
                  <a:pt x="415461" y="249105"/>
                </a:cubicBezTo>
                <a:cubicBezTo>
                  <a:pt x="419023" y="252836"/>
                  <a:pt x="422222" y="256886"/>
                  <a:pt x="425015" y="261225"/>
                </a:cubicBezTo>
                <a:cubicBezTo>
                  <a:pt x="427807" y="265549"/>
                  <a:pt x="430180" y="270127"/>
                  <a:pt x="432101" y="274915"/>
                </a:cubicBezTo>
                <a:cubicBezTo>
                  <a:pt x="432899" y="277236"/>
                  <a:pt x="433592" y="279574"/>
                  <a:pt x="434176" y="281959"/>
                </a:cubicBezTo>
                <a:cubicBezTo>
                  <a:pt x="435856" y="281511"/>
                  <a:pt x="437523" y="280999"/>
                  <a:pt x="439172" y="280439"/>
                </a:cubicBezTo>
                <a:cubicBezTo>
                  <a:pt x="444068" y="278421"/>
                  <a:pt x="448754" y="275907"/>
                  <a:pt x="453162" y="272961"/>
                </a:cubicBezTo>
                <a:cubicBezTo>
                  <a:pt x="457568" y="270016"/>
                  <a:pt x="461675" y="266653"/>
                  <a:pt x="465424" y="262906"/>
                </a:cubicBezTo>
                <a:cubicBezTo>
                  <a:pt x="469172" y="259159"/>
                  <a:pt x="472542" y="255045"/>
                  <a:pt x="475488" y="250642"/>
                </a:cubicBezTo>
                <a:cubicBezTo>
                  <a:pt x="478433" y="246239"/>
                  <a:pt x="480937" y="241548"/>
                  <a:pt x="482964" y="236649"/>
                </a:cubicBezTo>
                <a:cubicBezTo>
                  <a:pt x="484994" y="231749"/>
                  <a:pt x="486536" y="226673"/>
                  <a:pt x="487570" y="221469"/>
                </a:cubicBezTo>
                <a:cubicBezTo>
                  <a:pt x="488604" y="216266"/>
                  <a:pt x="489125" y="210982"/>
                  <a:pt x="489125" y="205683"/>
                </a:cubicBezTo>
                <a:cubicBezTo>
                  <a:pt x="489125" y="203842"/>
                  <a:pt x="489061" y="202001"/>
                  <a:pt x="488934" y="200158"/>
                </a:cubicBezTo>
                <a:cubicBezTo>
                  <a:pt x="488809" y="198317"/>
                  <a:pt x="488620" y="196492"/>
                  <a:pt x="488369" y="194667"/>
                </a:cubicBezTo>
                <a:cubicBezTo>
                  <a:pt x="488119" y="192842"/>
                  <a:pt x="487806" y="191016"/>
                  <a:pt x="487431" y="189223"/>
                </a:cubicBezTo>
                <a:cubicBezTo>
                  <a:pt x="487056" y="187414"/>
                  <a:pt x="486621" y="185621"/>
                  <a:pt x="486123" y="183843"/>
                </a:cubicBezTo>
                <a:cubicBezTo>
                  <a:pt x="485626" y="182082"/>
                  <a:pt x="485069" y="180321"/>
                  <a:pt x="484453" y="178592"/>
                </a:cubicBezTo>
                <a:cubicBezTo>
                  <a:pt x="483836" y="176846"/>
                  <a:pt x="483161" y="175133"/>
                  <a:pt x="482426" y="173452"/>
                </a:cubicBezTo>
                <a:cubicBezTo>
                  <a:pt x="481692" y="171755"/>
                  <a:pt x="480900" y="170090"/>
                  <a:pt x="480051" y="168457"/>
                </a:cubicBezTo>
                <a:cubicBezTo>
                  <a:pt x="479204" y="166824"/>
                  <a:pt x="478301" y="165206"/>
                  <a:pt x="477345" y="163637"/>
                </a:cubicBezTo>
                <a:cubicBezTo>
                  <a:pt x="476388" y="162069"/>
                  <a:pt x="475376" y="160531"/>
                  <a:pt x="474315" y="159026"/>
                </a:cubicBezTo>
                <a:cubicBezTo>
                  <a:pt x="473251" y="157521"/>
                  <a:pt x="472139" y="156048"/>
                  <a:pt x="470976" y="154607"/>
                </a:cubicBezTo>
                <a:cubicBezTo>
                  <a:pt x="469814" y="153182"/>
                  <a:pt x="468603" y="151806"/>
                  <a:pt x="467345" y="150444"/>
                </a:cubicBezTo>
                <a:cubicBezTo>
                  <a:pt x="466088" y="149100"/>
                  <a:pt x="464785" y="147803"/>
                  <a:pt x="463438" y="146537"/>
                </a:cubicBezTo>
                <a:cubicBezTo>
                  <a:pt x="462090" y="145288"/>
                  <a:pt x="460700" y="144072"/>
                  <a:pt x="459270" y="142919"/>
                </a:cubicBezTo>
                <a:cubicBezTo>
                  <a:pt x="457842" y="141751"/>
                  <a:pt x="456374" y="140645"/>
                  <a:pt x="454871" y="139572"/>
                </a:cubicBezTo>
                <a:cubicBezTo>
                  <a:pt x="453366" y="138516"/>
                  <a:pt x="451824" y="137508"/>
                  <a:pt x="450250" y="136547"/>
                </a:cubicBezTo>
                <a:cubicBezTo>
                  <a:pt x="448674" y="135586"/>
                  <a:pt x="447068" y="134689"/>
                  <a:pt x="445432" y="133841"/>
                </a:cubicBezTo>
                <a:cubicBezTo>
                  <a:pt x="443796" y="132993"/>
                  <a:pt x="442132" y="132191"/>
                  <a:pt x="440443" y="131455"/>
                </a:cubicBezTo>
                <a:cubicBezTo>
                  <a:pt x="438754" y="130734"/>
                  <a:pt x="437039" y="130046"/>
                  <a:pt x="435305" y="129437"/>
                </a:cubicBezTo>
                <a:cubicBezTo>
                  <a:pt x="433568" y="128813"/>
                  <a:pt x="431810" y="128269"/>
                  <a:pt x="430036" y="127772"/>
                </a:cubicBezTo>
                <a:cubicBezTo>
                  <a:pt x="428262" y="127260"/>
                  <a:pt x="426472" y="126828"/>
                  <a:pt x="424669" y="126460"/>
                </a:cubicBezTo>
                <a:cubicBezTo>
                  <a:pt x="422866" y="126076"/>
                  <a:pt x="421050" y="125771"/>
                  <a:pt x="419225" y="125515"/>
                </a:cubicBezTo>
                <a:cubicBezTo>
                  <a:pt x="417400" y="125259"/>
                  <a:pt x="415565" y="125083"/>
                  <a:pt x="413727" y="124955"/>
                </a:cubicBezTo>
                <a:cubicBezTo>
                  <a:pt x="411889" y="124827"/>
                  <a:pt x="410048" y="124762"/>
                  <a:pt x="408206" y="124762"/>
                </a:cubicBezTo>
                <a:cubicBezTo>
                  <a:pt x="402905" y="124762"/>
                  <a:pt x="397616" y="125291"/>
                  <a:pt x="392418" y="126315"/>
                </a:cubicBezTo>
                <a:cubicBezTo>
                  <a:pt x="387219" y="127356"/>
                  <a:pt x="382135" y="128893"/>
                  <a:pt x="377238" y="130927"/>
                </a:cubicBezTo>
                <a:cubicBezTo>
                  <a:pt x="372341" y="132960"/>
                  <a:pt x="367655" y="135458"/>
                  <a:pt x="363247" y="138404"/>
                </a:cubicBezTo>
                <a:cubicBezTo>
                  <a:pt x="358841" y="141350"/>
                  <a:pt x="354734" y="144713"/>
                  <a:pt x="350986" y="148459"/>
                </a:cubicBezTo>
                <a:cubicBezTo>
                  <a:pt x="349916" y="149692"/>
                  <a:pt x="348882" y="150956"/>
                  <a:pt x="347888" y="152237"/>
                </a:cubicBezTo>
                <a:cubicBezTo>
                  <a:pt x="348810" y="153311"/>
                  <a:pt x="349705" y="154399"/>
                  <a:pt x="350571" y="155503"/>
                </a:cubicBezTo>
                <a:cubicBezTo>
                  <a:pt x="353515" y="159923"/>
                  <a:pt x="356020" y="164599"/>
                  <a:pt x="358047" y="169498"/>
                </a:cubicBezTo>
                <a:cubicBezTo>
                  <a:pt x="360075" y="174397"/>
                  <a:pt x="361619" y="179472"/>
                  <a:pt x="362653" y="184676"/>
                </a:cubicBezTo>
                <a:cubicBezTo>
                  <a:pt x="363687" y="189880"/>
                  <a:pt x="364208" y="195164"/>
                  <a:pt x="364208" y="200463"/>
                </a:cubicBezTo>
                <a:cubicBezTo>
                  <a:pt x="364208" y="205763"/>
                  <a:pt x="363687" y="211047"/>
                  <a:pt x="362653" y="216250"/>
                </a:cubicBezTo>
                <a:cubicBezTo>
                  <a:pt x="361832" y="219821"/>
                  <a:pt x="360768" y="223311"/>
                  <a:pt x="359473" y="226738"/>
                </a:cubicBezTo>
                <a:close/>
                <a:moveTo>
                  <a:pt x="363329" y="49158"/>
                </a:moveTo>
                <a:cubicBezTo>
                  <a:pt x="377958" y="36733"/>
                  <a:pt x="396531" y="29897"/>
                  <a:pt x="415730" y="29897"/>
                </a:cubicBezTo>
                <a:cubicBezTo>
                  <a:pt x="460420" y="29897"/>
                  <a:pt x="496649" y="66130"/>
                  <a:pt x="496649" y="110817"/>
                </a:cubicBezTo>
                <a:lnTo>
                  <a:pt x="496649" y="110817"/>
                </a:lnTo>
                <a:cubicBezTo>
                  <a:pt x="496649" y="130110"/>
                  <a:pt x="489757" y="148763"/>
                  <a:pt x="477217" y="163429"/>
                </a:cubicBezTo>
              </a:path>
            </a:pathLst>
          </a:custGeom>
          <a:noFill/>
          <a:ln w="1280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8DA5E6A8-7E20-B9C9-4229-2C78DE2394E6}"/>
              </a:ext>
            </a:extLst>
          </p:cNvPr>
          <p:cNvSpPr/>
          <p:nvPr/>
        </p:nvSpPr>
        <p:spPr>
          <a:xfrm>
            <a:off x="663911" y="4725110"/>
            <a:ext cx="230303" cy="230320"/>
          </a:xfrm>
          <a:custGeom>
            <a:avLst/>
            <a:gdLst>
              <a:gd name="connsiteX0" fmla="*/ 203926 w 230303"/>
              <a:gd name="connsiteY0" fmla="*/ 39884 h 230320"/>
              <a:gd name="connsiteX1" fmla="*/ 225125 w 230303"/>
              <a:gd name="connsiteY1" fmla="*/ 76581 h 230320"/>
              <a:gd name="connsiteX2" fmla="*/ 223764 w 230303"/>
              <a:gd name="connsiteY2" fmla="*/ 72707 h 230320"/>
              <a:gd name="connsiteX3" fmla="*/ 220322 w 230303"/>
              <a:gd name="connsiteY3" fmla="*/ 64813 h 230320"/>
              <a:gd name="connsiteX4" fmla="*/ 216302 w 230303"/>
              <a:gd name="connsiteY4" fmla="*/ 57208 h 230320"/>
              <a:gd name="connsiteX5" fmla="*/ 211723 w 230303"/>
              <a:gd name="connsiteY5" fmla="*/ 49907 h 230320"/>
              <a:gd name="connsiteX6" fmla="*/ 206599 w 230303"/>
              <a:gd name="connsiteY6" fmla="*/ 42990 h 230320"/>
              <a:gd name="connsiteX7" fmla="*/ 203926 w 230303"/>
              <a:gd name="connsiteY7" fmla="*/ 39884 h 230320"/>
              <a:gd name="connsiteX8" fmla="*/ 134293 w 230303"/>
              <a:gd name="connsiteY8" fmla="*/ 1025 h 230320"/>
              <a:gd name="connsiteX9" fmla="*/ 223523 w 230303"/>
              <a:gd name="connsiteY9" fmla="*/ 155581 h 230320"/>
              <a:gd name="connsiteX10" fmla="*/ 228839 w 230303"/>
              <a:gd name="connsiteY10" fmla="*/ 140401 h 230320"/>
              <a:gd name="connsiteX11" fmla="*/ 231721 w 230303"/>
              <a:gd name="connsiteY11" fmla="*/ 114784 h 230320"/>
              <a:gd name="connsiteX12" fmla="*/ 231401 w 230303"/>
              <a:gd name="connsiteY12" fmla="*/ 106170 h 230320"/>
              <a:gd name="connsiteX13" fmla="*/ 230440 w 230303"/>
              <a:gd name="connsiteY13" fmla="*/ 97620 h 230320"/>
              <a:gd name="connsiteX14" fmla="*/ 228839 w 230303"/>
              <a:gd name="connsiteY14" fmla="*/ 89150 h 230320"/>
              <a:gd name="connsiteX15" fmla="*/ 226613 w 230303"/>
              <a:gd name="connsiteY15" fmla="*/ 80840 h 230320"/>
              <a:gd name="connsiteX16" fmla="*/ 225125 w 230303"/>
              <a:gd name="connsiteY16" fmla="*/ 76581 h 230320"/>
              <a:gd name="connsiteX17" fmla="*/ 203926 w 230303"/>
              <a:gd name="connsiteY17" fmla="*/ 39884 h 230320"/>
              <a:gd name="connsiteX18" fmla="*/ 200980 w 230303"/>
              <a:gd name="connsiteY18" fmla="*/ 36457 h 230320"/>
              <a:gd name="connsiteX19" fmla="*/ 194896 w 230303"/>
              <a:gd name="connsiteY19" fmla="*/ 30373 h 230320"/>
              <a:gd name="connsiteX20" fmla="*/ 188363 w 230303"/>
              <a:gd name="connsiteY20" fmla="*/ 24753 h 230320"/>
              <a:gd name="connsiteX21" fmla="*/ 181431 w 230303"/>
              <a:gd name="connsiteY21" fmla="*/ 19630 h 230320"/>
              <a:gd name="connsiteX22" fmla="*/ 174145 w 230303"/>
              <a:gd name="connsiteY22" fmla="*/ 15050 h 230320"/>
              <a:gd name="connsiteX23" fmla="*/ 166540 w 230303"/>
              <a:gd name="connsiteY23" fmla="*/ 11032 h 230320"/>
              <a:gd name="connsiteX24" fmla="*/ 158646 w 230303"/>
              <a:gd name="connsiteY24" fmla="*/ 7589 h 230320"/>
              <a:gd name="connsiteX25" fmla="*/ 150513 w 230303"/>
              <a:gd name="connsiteY25" fmla="*/ 4740 h 230320"/>
              <a:gd name="connsiteX26" fmla="*/ 142203 w 230303"/>
              <a:gd name="connsiteY26" fmla="*/ 2514 h 230320"/>
              <a:gd name="connsiteX27" fmla="*/ 134293 w 230303"/>
              <a:gd name="connsiteY27" fmla="*/ 1025 h 230320"/>
              <a:gd name="connsiteX28" fmla="*/ 88454 w 230303"/>
              <a:gd name="connsiteY28" fmla="*/ 3378 h 230320"/>
              <a:gd name="connsiteX29" fmla="*/ 198754 w 230303"/>
              <a:gd name="connsiteY29" fmla="*/ 194423 h 230320"/>
              <a:gd name="connsiteX30" fmla="*/ 206599 w 230303"/>
              <a:gd name="connsiteY30" fmla="*/ 186578 h 230320"/>
              <a:gd name="connsiteX31" fmla="*/ 220322 w 230303"/>
              <a:gd name="connsiteY31" fmla="*/ 164738 h 230320"/>
              <a:gd name="connsiteX32" fmla="*/ 223523 w 230303"/>
              <a:gd name="connsiteY32" fmla="*/ 155581 h 230320"/>
              <a:gd name="connsiteX33" fmla="*/ 134293 w 230303"/>
              <a:gd name="connsiteY33" fmla="*/ 1025 h 230320"/>
              <a:gd name="connsiteX34" fmla="*/ 133733 w 230303"/>
              <a:gd name="connsiteY34" fmla="*/ 913 h 230320"/>
              <a:gd name="connsiteX35" fmla="*/ 125183 w 230303"/>
              <a:gd name="connsiteY35" fmla="*/ -64 h 230320"/>
              <a:gd name="connsiteX36" fmla="*/ 116569 w 230303"/>
              <a:gd name="connsiteY36" fmla="*/ -384 h 230320"/>
              <a:gd name="connsiteX37" fmla="*/ 90952 w 230303"/>
              <a:gd name="connsiteY37" fmla="*/ 2514 h 230320"/>
              <a:gd name="connsiteX38" fmla="*/ 88454 w 230303"/>
              <a:gd name="connsiteY38" fmla="*/ 3378 h 230320"/>
              <a:gd name="connsiteX39" fmla="*/ 51244 w 230303"/>
              <a:gd name="connsiteY39" fmla="*/ 20687 h 230320"/>
              <a:gd name="connsiteX40" fmla="*/ 165643 w 230303"/>
              <a:gd name="connsiteY40" fmla="*/ 218840 h 230320"/>
              <a:gd name="connsiteX41" fmla="*/ 166540 w 230303"/>
              <a:gd name="connsiteY41" fmla="*/ 218536 h 230320"/>
              <a:gd name="connsiteX42" fmla="*/ 188363 w 230303"/>
              <a:gd name="connsiteY42" fmla="*/ 204814 h 230320"/>
              <a:gd name="connsiteX43" fmla="*/ 198754 w 230303"/>
              <a:gd name="connsiteY43" fmla="*/ 194423 h 230320"/>
              <a:gd name="connsiteX44" fmla="*/ 88454 w 230303"/>
              <a:gd name="connsiteY44" fmla="*/ 3378 h 230320"/>
              <a:gd name="connsiteX45" fmla="*/ 66614 w 230303"/>
              <a:gd name="connsiteY45" fmla="*/ 11032 h 230320"/>
              <a:gd name="connsiteX46" fmla="*/ 51244 w 230303"/>
              <a:gd name="connsiteY46" fmla="*/ 20687 h 230320"/>
              <a:gd name="connsiteX47" fmla="*/ 21527 w 230303"/>
              <a:gd name="connsiteY47" fmla="*/ 50964 h 230320"/>
              <a:gd name="connsiteX48" fmla="*/ 124351 w 230303"/>
              <a:gd name="connsiteY48" fmla="*/ 229056 h 230320"/>
              <a:gd name="connsiteX49" fmla="*/ 142187 w 230303"/>
              <a:gd name="connsiteY49" fmla="*/ 227054 h 230320"/>
              <a:gd name="connsiteX50" fmla="*/ 165643 w 230303"/>
              <a:gd name="connsiteY50" fmla="*/ 218840 h 230320"/>
              <a:gd name="connsiteX51" fmla="*/ 51244 w 230303"/>
              <a:gd name="connsiteY51" fmla="*/ 20687 h 230320"/>
              <a:gd name="connsiteX52" fmla="*/ 44775 w 230303"/>
              <a:gd name="connsiteY52" fmla="*/ 24753 h 230320"/>
              <a:gd name="connsiteX53" fmla="*/ 26539 w 230303"/>
              <a:gd name="connsiteY53" fmla="*/ 42990 h 230320"/>
              <a:gd name="connsiteX54" fmla="*/ 21527 w 230303"/>
              <a:gd name="connsiteY54" fmla="*/ 50964 h 230320"/>
              <a:gd name="connsiteX55" fmla="*/ 3003 w 230303"/>
              <a:gd name="connsiteY55" fmla="*/ 100662 h 230320"/>
              <a:gd name="connsiteX56" fmla="*/ 72187 w 230303"/>
              <a:gd name="connsiteY56" fmla="*/ 220489 h 230320"/>
              <a:gd name="connsiteX57" fmla="*/ 90952 w 230303"/>
              <a:gd name="connsiteY57" fmla="*/ 227054 h 230320"/>
              <a:gd name="connsiteX58" fmla="*/ 116569 w 230303"/>
              <a:gd name="connsiteY58" fmla="*/ 229936 h 230320"/>
              <a:gd name="connsiteX59" fmla="*/ 124351 w 230303"/>
              <a:gd name="connsiteY59" fmla="*/ 229056 h 230320"/>
              <a:gd name="connsiteX60" fmla="*/ 21527 w 230303"/>
              <a:gd name="connsiteY60" fmla="*/ 50964 h 230320"/>
              <a:gd name="connsiteX61" fmla="*/ 12817 w 230303"/>
              <a:gd name="connsiteY61" fmla="*/ 64813 h 230320"/>
              <a:gd name="connsiteX62" fmla="*/ 4300 w 230303"/>
              <a:gd name="connsiteY62" fmla="*/ 89150 h 230320"/>
              <a:gd name="connsiteX63" fmla="*/ 3003 w 230303"/>
              <a:gd name="connsiteY63" fmla="*/ 100662 h 230320"/>
              <a:gd name="connsiteX64" fmla="*/ 3003 w 230303"/>
              <a:gd name="connsiteY64" fmla="*/ 100662 h 230320"/>
              <a:gd name="connsiteX65" fmla="*/ 1418 w 230303"/>
              <a:gd name="connsiteY65" fmla="*/ 114784 h 230320"/>
              <a:gd name="connsiteX66" fmla="*/ 4300 w 230303"/>
              <a:gd name="connsiteY66" fmla="*/ 140401 h 230320"/>
              <a:gd name="connsiteX67" fmla="*/ 12817 w 230303"/>
              <a:gd name="connsiteY67" fmla="*/ 164738 h 230320"/>
              <a:gd name="connsiteX68" fmla="*/ 26539 w 230303"/>
              <a:gd name="connsiteY68" fmla="*/ 186578 h 230320"/>
              <a:gd name="connsiteX69" fmla="*/ 44775 w 230303"/>
              <a:gd name="connsiteY69" fmla="*/ 204814 h 230320"/>
              <a:gd name="connsiteX70" fmla="*/ 66599 w 230303"/>
              <a:gd name="connsiteY70" fmla="*/ 218536 h 230320"/>
              <a:gd name="connsiteX71" fmla="*/ 72187 w 230303"/>
              <a:gd name="connsiteY71" fmla="*/ 220489 h 23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30303" h="230320">
                <a:moveTo>
                  <a:pt x="203926" y="39884"/>
                </a:moveTo>
                <a:lnTo>
                  <a:pt x="225125" y="76581"/>
                </a:lnTo>
                <a:cubicBezTo>
                  <a:pt x="224692" y="75285"/>
                  <a:pt x="224245" y="73987"/>
                  <a:pt x="223764" y="72707"/>
                </a:cubicBezTo>
                <a:cubicBezTo>
                  <a:pt x="222723" y="70033"/>
                  <a:pt x="221571" y="67407"/>
                  <a:pt x="220322" y="64813"/>
                </a:cubicBezTo>
                <a:cubicBezTo>
                  <a:pt x="219073" y="62236"/>
                  <a:pt x="217727" y="59690"/>
                  <a:pt x="216302" y="57208"/>
                </a:cubicBezTo>
                <a:cubicBezTo>
                  <a:pt x="214862" y="54710"/>
                  <a:pt x="213340" y="52276"/>
                  <a:pt x="211723" y="49907"/>
                </a:cubicBezTo>
                <a:cubicBezTo>
                  <a:pt x="210107" y="47537"/>
                  <a:pt x="208393" y="45232"/>
                  <a:pt x="206599" y="42990"/>
                </a:cubicBezTo>
                <a:cubicBezTo>
                  <a:pt x="205736" y="41933"/>
                  <a:pt x="204838" y="40909"/>
                  <a:pt x="203926" y="39884"/>
                </a:cubicBezTo>
                <a:close/>
                <a:moveTo>
                  <a:pt x="134293" y="1025"/>
                </a:moveTo>
                <a:lnTo>
                  <a:pt x="223523" y="155581"/>
                </a:lnTo>
                <a:cubicBezTo>
                  <a:pt x="225653" y="150649"/>
                  <a:pt x="227415" y="145589"/>
                  <a:pt x="228839" y="140401"/>
                </a:cubicBezTo>
                <a:cubicBezTo>
                  <a:pt x="230761" y="131996"/>
                  <a:pt x="231721" y="123398"/>
                  <a:pt x="231721" y="114784"/>
                </a:cubicBezTo>
                <a:cubicBezTo>
                  <a:pt x="231721" y="111918"/>
                  <a:pt x="231609" y="109036"/>
                  <a:pt x="231401" y="106170"/>
                </a:cubicBezTo>
                <a:cubicBezTo>
                  <a:pt x="231193" y="103320"/>
                  <a:pt x="230873" y="100454"/>
                  <a:pt x="230440" y="97620"/>
                </a:cubicBezTo>
                <a:cubicBezTo>
                  <a:pt x="230008" y="94770"/>
                  <a:pt x="229480" y="91952"/>
                  <a:pt x="228839" y="89150"/>
                </a:cubicBezTo>
                <a:cubicBezTo>
                  <a:pt x="228198" y="86348"/>
                  <a:pt x="227446" y="83579"/>
                  <a:pt x="226613" y="80840"/>
                </a:cubicBezTo>
                <a:cubicBezTo>
                  <a:pt x="226134" y="79399"/>
                  <a:pt x="225637" y="77991"/>
                  <a:pt x="225125" y="76581"/>
                </a:cubicBezTo>
                <a:lnTo>
                  <a:pt x="203926" y="39884"/>
                </a:lnTo>
                <a:cubicBezTo>
                  <a:pt x="202965" y="38731"/>
                  <a:pt x="201989" y="37578"/>
                  <a:pt x="200980" y="36457"/>
                </a:cubicBezTo>
                <a:cubicBezTo>
                  <a:pt x="199027" y="34344"/>
                  <a:pt x="196993" y="32327"/>
                  <a:pt x="194896" y="30373"/>
                </a:cubicBezTo>
                <a:cubicBezTo>
                  <a:pt x="192782" y="28420"/>
                  <a:pt x="190605" y="26547"/>
                  <a:pt x="188363" y="24753"/>
                </a:cubicBezTo>
                <a:cubicBezTo>
                  <a:pt x="186121" y="22960"/>
                  <a:pt x="183816" y="21247"/>
                  <a:pt x="181431" y="19630"/>
                </a:cubicBezTo>
                <a:cubicBezTo>
                  <a:pt x="179061" y="18012"/>
                  <a:pt x="176627" y="16491"/>
                  <a:pt x="174145" y="15050"/>
                </a:cubicBezTo>
                <a:cubicBezTo>
                  <a:pt x="171664" y="13626"/>
                  <a:pt x="169118" y="12280"/>
                  <a:pt x="166540" y="11032"/>
                </a:cubicBezTo>
                <a:cubicBezTo>
                  <a:pt x="163946" y="9783"/>
                  <a:pt x="161321" y="8630"/>
                  <a:pt x="158646" y="7589"/>
                </a:cubicBezTo>
                <a:cubicBezTo>
                  <a:pt x="155972" y="6533"/>
                  <a:pt x="153251" y="5588"/>
                  <a:pt x="150513" y="4740"/>
                </a:cubicBezTo>
                <a:cubicBezTo>
                  <a:pt x="147775" y="3891"/>
                  <a:pt x="144989" y="3154"/>
                  <a:pt x="142203" y="2514"/>
                </a:cubicBezTo>
                <a:cubicBezTo>
                  <a:pt x="139577" y="1922"/>
                  <a:pt x="136936" y="1425"/>
                  <a:pt x="134293" y="1025"/>
                </a:cubicBezTo>
                <a:close/>
                <a:moveTo>
                  <a:pt x="88454" y="3378"/>
                </a:moveTo>
                <a:lnTo>
                  <a:pt x="198754" y="194423"/>
                </a:lnTo>
                <a:cubicBezTo>
                  <a:pt x="201492" y="191942"/>
                  <a:pt x="204118" y="189316"/>
                  <a:pt x="206599" y="186578"/>
                </a:cubicBezTo>
                <a:cubicBezTo>
                  <a:pt x="211979" y="179837"/>
                  <a:pt x="216575" y="172520"/>
                  <a:pt x="220322" y="164738"/>
                </a:cubicBezTo>
                <a:cubicBezTo>
                  <a:pt x="221522" y="161744"/>
                  <a:pt x="222595" y="158686"/>
                  <a:pt x="223523" y="155581"/>
                </a:cubicBezTo>
                <a:lnTo>
                  <a:pt x="134293" y="1025"/>
                </a:lnTo>
                <a:cubicBezTo>
                  <a:pt x="134102" y="977"/>
                  <a:pt x="133909" y="945"/>
                  <a:pt x="133733" y="913"/>
                </a:cubicBezTo>
                <a:cubicBezTo>
                  <a:pt x="130899" y="480"/>
                  <a:pt x="128033" y="160"/>
                  <a:pt x="125183" y="-64"/>
                </a:cubicBezTo>
                <a:cubicBezTo>
                  <a:pt x="122317" y="-272"/>
                  <a:pt x="119435" y="-384"/>
                  <a:pt x="116569" y="-384"/>
                </a:cubicBezTo>
                <a:cubicBezTo>
                  <a:pt x="107956" y="-384"/>
                  <a:pt x="99357" y="593"/>
                  <a:pt x="90952" y="2514"/>
                </a:cubicBezTo>
                <a:cubicBezTo>
                  <a:pt x="90119" y="2786"/>
                  <a:pt x="89286" y="3074"/>
                  <a:pt x="88454" y="3378"/>
                </a:cubicBezTo>
                <a:close/>
                <a:moveTo>
                  <a:pt x="51244" y="20687"/>
                </a:moveTo>
                <a:lnTo>
                  <a:pt x="165643" y="218840"/>
                </a:lnTo>
                <a:cubicBezTo>
                  <a:pt x="165947" y="218744"/>
                  <a:pt x="166235" y="218632"/>
                  <a:pt x="166540" y="218536"/>
                </a:cubicBezTo>
                <a:cubicBezTo>
                  <a:pt x="174305" y="214790"/>
                  <a:pt x="181622" y="210194"/>
                  <a:pt x="188363" y="204814"/>
                </a:cubicBezTo>
                <a:cubicBezTo>
                  <a:pt x="192045" y="201580"/>
                  <a:pt x="195520" y="198105"/>
                  <a:pt x="198754" y="194423"/>
                </a:cubicBezTo>
                <a:lnTo>
                  <a:pt x="88454" y="3378"/>
                </a:lnTo>
                <a:cubicBezTo>
                  <a:pt x="80928" y="5188"/>
                  <a:pt x="73611" y="7749"/>
                  <a:pt x="66614" y="11032"/>
                </a:cubicBezTo>
                <a:cubicBezTo>
                  <a:pt x="61235" y="13834"/>
                  <a:pt x="56095" y="17068"/>
                  <a:pt x="51244" y="20687"/>
                </a:cubicBezTo>
                <a:close/>
                <a:moveTo>
                  <a:pt x="21527" y="50964"/>
                </a:moveTo>
                <a:lnTo>
                  <a:pt x="124351" y="229056"/>
                </a:lnTo>
                <a:cubicBezTo>
                  <a:pt x="130338" y="228863"/>
                  <a:pt x="136311" y="228191"/>
                  <a:pt x="142187" y="227054"/>
                </a:cubicBezTo>
                <a:cubicBezTo>
                  <a:pt x="150289" y="225164"/>
                  <a:pt x="158150" y="222410"/>
                  <a:pt x="165643" y="218840"/>
                </a:cubicBezTo>
                <a:lnTo>
                  <a:pt x="51244" y="20687"/>
                </a:lnTo>
                <a:cubicBezTo>
                  <a:pt x="49035" y="21967"/>
                  <a:pt x="46889" y="23328"/>
                  <a:pt x="44775" y="24753"/>
                </a:cubicBezTo>
                <a:cubicBezTo>
                  <a:pt x="38035" y="30133"/>
                  <a:pt x="31918" y="36249"/>
                  <a:pt x="26539" y="42990"/>
                </a:cubicBezTo>
                <a:cubicBezTo>
                  <a:pt x="24761" y="45584"/>
                  <a:pt x="23080" y="48241"/>
                  <a:pt x="21527" y="50964"/>
                </a:cubicBezTo>
                <a:close/>
                <a:moveTo>
                  <a:pt x="3003" y="100662"/>
                </a:moveTo>
                <a:lnTo>
                  <a:pt x="72187" y="220489"/>
                </a:lnTo>
                <a:cubicBezTo>
                  <a:pt x="78239" y="223212"/>
                  <a:pt x="84515" y="225405"/>
                  <a:pt x="90952" y="227054"/>
                </a:cubicBezTo>
                <a:cubicBezTo>
                  <a:pt x="99357" y="228975"/>
                  <a:pt x="107956" y="229936"/>
                  <a:pt x="116569" y="229936"/>
                </a:cubicBezTo>
                <a:cubicBezTo>
                  <a:pt x="119163" y="229728"/>
                  <a:pt x="121757" y="229440"/>
                  <a:pt x="124351" y="229056"/>
                </a:cubicBezTo>
                <a:lnTo>
                  <a:pt x="21527" y="50964"/>
                </a:lnTo>
                <a:cubicBezTo>
                  <a:pt x="18293" y="55367"/>
                  <a:pt x="15395" y="59994"/>
                  <a:pt x="12817" y="64813"/>
                </a:cubicBezTo>
                <a:cubicBezTo>
                  <a:pt x="9071" y="72579"/>
                  <a:pt x="6221" y="80744"/>
                  <a:pt x="4300" y="89150"/>
                </a:cubicBezTo>
                <a:cubicBezTo>
                  <a:pt x="3675" y="92961"/>
                  <a:pt x="3242" y="96804"/>
                  <a:pt x="3003" y="100662"/>
                </a:cubicBezTo>
                <a:close/>
                <a:moveTo>
                  <a:pt x="3003" y="100662"/>
                </a:moveTo>
                <a:cubicBezTo>
                  <a:pt x="2186" y="105338"/>
                  <a:pt x="1657" y="110044"/>
                  <a:pt x="1418" y="114784"/>
                </a:cubicBezTo>
                <a:cubicBezTo>
                  <a:pt x="1418" y="123398"/>
                  <a:pt x="2378" y="131996"/>
                  <a:pt x="4300" y="140401"/>
                </a:cubicBezTo>
                <a:cubicBezTo>
                  <a:pt x="6221" y="148807"/>
                  <a:pt x="9071" y="156973"/>
                  <a:pt x="12817" y="164738"/>
                </a:cubicBezTo>
                <a:cubicBezTo>
                  <a:pt x="16564" y="172520"/>
                  <a:pt x="21159" y="179837"/>
                  <a:pt x="26539" y="186578"/>
                </a:cubicBezTo>
                <a:cubicBezTo>
                  <a:pt x="31918" y="193319"/>
                  <a:pt x="38035" y="199434"/>
                  <a:pt x="44775" y="204814"/>
                </a:cubicBezTo>
                <a:cubicBezTo>
                  <a:pt x="51516" y="210194"/>
                  <a:pt x="58834" y="214790"/>
                  <a:pt x="66599" y="218536"/>
                </a:cubicBezTo>
                <a:cubicBezTo>
                  <a:pt x="68456" y="219225"/>
                  <a:pt x="70313" y="219881"/>
                  <a:pt x="72187" y="220489"/>
                </a:cubicBezTo>
                <a:close/>
              </a:path>
            </a:pathLst>
          </a:custGeom>
          <a:noFill/>
          <a:ln w="1554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40E0567-961E-5E2C-1805-88A641500811}"/>
              </a:ext>
            </a:extLst>
          </p:cNvPr>
          <p:cNvSpPr/>
          <p:nvPr/>
        </p:nvSpPr>
        <p:spPr>
          <a:xfrm>
            <a:off x="1022021" y="4840269"/>
            <a:ext cx="1272990" cy="0"/>
          </a:xfrm>
          <a:custGeom>
            <a:avLst/>
            <a:gdLst>
              <a:gd name="connsiteX0" fmla="*/ 960479 w 960325"/>
              <a:gd name="connsiteY0" fmla="*/ -215 h 4236"/>
              <a:gd name="connsiteX1" fmla="*/ 154 w 960325"/>
              <a:gd name="connsiteY1" fmla="*/ -215 h 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0325" h="4236">
                <a:moveTo>
                  <a:pt x="960479" y="-215"/>
                </a:moveTo>
                <a:lnTo>
                  <a:pt x="154" y="-215"/>
                </a:lnTo>
              </a:path>
            </a:pathLst>
          </a:custGeom>
          <a:noFill/>
          <a:ln w="32024" cap="flat">
            <a:solidFill>
              <a:srgbClr val="000000"/>
            </a:solidFill>
            <a:prstDash val="solid"/>
            <a:miter/>
            <a:headEnd type="arrow" w="med" len="med"/>
            <a:tailEnd type="none" w="med" len="med"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9926004-1E21-EE9C-2630-8D6389FF17AD}"/>
              </a:ext>
            </a:extLst>
          </p:cNvPr>
          <p:cNvSpPr txBox="1"/>
          <p:nvPr/>
        </p:nvSpPr>
        <p:spPr>
          <a:xfrm>
            <a:off x="1022021" y="4173234"/>
            <a:ext cx="1169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Primary</a:t>
            </a:r>
          </a:p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beam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AE95026-8E0C-1FED-DAC1-91770B5A9DA1}"/>
              </a:ext>
            </a:extLst>
          </p:cNvPr>
          <p:cNvSpPr txBox="1"/>
          <p:nvPr/>
        </p:nvSpPr>
        <p:spPr>
          <a:xfrm>
            <a:off x="2608069" y="4257859"/>
            <a:ext cx="1625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Thick target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AF562BA-40CB-41A3-2FC0-817F3BE77C52}"/>
              </a:ext>
            </a:extLst>
          </p:cNvPr>
          <p:cNvSpPr txBox="1"/>
          <p:nvPr/>
        </p:nvSpPr>
        <p:spPr>
          <a:xfrm>
            <a:off x="3515322" y="5070355"/>
            <a:ext cx="1304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Diffusion</a:t>
            </a:r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496743F7-B3B6-224A-EF31-5B40AF77C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6033" y="4645006"/>
            <a:ext cx="2009775" cy="390525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A9C25186-FE04-F4D2-9D8D-1A22CEDE5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3286290" y="5020167"/>
            <a:ext cx="1419225" cy="685800"/>
          </a:xfrm>
          <a:prstGeom prst="rect">
            <a:avLst/>
          </a:prstGeom>
        </p:spPr>
      </p:pic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2C582E66-F8AD-B01B-4349-8CEC197744BE}"/>
              </a:ext>
            </a:extLst>
          </p:cNvPr>
          <p:cNvSpPr/>
          <p:nvPr/>
        </p:nvSpPr>
        <p:spPr>
          <a:xfrm flipV="1">
            <a:off x="2422818" y="4651869"/>
            <a:ext cx="3663145" cy="1477395"/>
          </a:xfrm>
          <a:custGeom>
            <a:avLst/>
            <a:gdLst>
              <a:gd name="csX0" fmla="*/ 2279522 w 3663145"/>
              <a:gd name="csY0" fmla="*/ 0 h 1477395"/>
              <a:gd name="csX1" fmla="*/ 3663145 w 3663145"/>
              <a:gd name="csY1" fmla="*/ 0 h 1477395"/>
              <a:gd name="csX2" fmla="*/ 3663145 w 3663145"/>
              <a:gd name="csY2" fmla="*/ 612173 h 1477395"/>
              <a:gd name="csX3" fmla="*/ 2279522 w 3663145"/>
              <a:gd name="csY3" fmla="*/ 612173 h 1477395"/>
              <a:gd name="csX4" fmla="*/ 2279522 w 3663145"/>
              <a:gd name="csY4" fmla="*/ 529137 h 1477395"/>
              <a:gd name="csX5" fmla="*/ 1088895 w 3663145"/>
              <a:gd name="csY5" fmla="*/ 529137 h 1477395"/>
              <a:gd name="csX6" fmla="*/ 1088895 w 3663145"/>
              <a:gd name="csY6" fmla="*/ 1103333 h 1477395"/>
              <a:gd name="csX7" fmla="*/ 1996206 w 3663145"/>
              <a:gd name="csY7" fmla="*/ 1103333 h 1477395"/>
              <a:gd name="csX8" fmla="*/ 1996206 w 3663145"/>
              <a:gd name="csY8" fmla="*/ 1477395 h 1477395"/>
              <a:gd name="csX9" fmla="*/ 0 w 3663145"/>
              <a:gd name="csY9" fmla="*/ 1477395 h 1477395"/>
              <a:gd name="csX10" fmla="*/ 0 w 3663145"/>
              <a:gd name="csY10" fmla="*/ 1103333 h 1477395"/>
              <a:gd name="csX11" fmla="*/ 870311 w 3663145"/>
              <a:gd name="csY11" fmla="*/ 1103333 h 1477395"/>
              <a:gd name="csX12" fmla="*/ 870311 w 3663145"/>
              <a:gd name="csY12" fmla="*/ 425449 h 1477395"/>
              <a:gd name="csX13" fmla="*/ 1088895 w 3663145"/>
              <a:gd name="csY13" fmla="*/ 425449 h 1477395"/>
              <a:gd name="csX14" fmla="*/ 1088895 w 3663145"/>
              <a:gd name="csY14" fmla="*/ 425886 h 1477395"/>
              <a:gd name="csX15" fmla="*/ 2279522 w 3663145"/>
              <a:gd name="csY15" fmla="*/ 425886 h 14773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3663145" h="1477395">
                <a:moveTo>
                  <a:pt x="2279522" y="0"/>
                </a:moveTo>
                <a:lnTo>
                  <a:pt x="3663145" y="0"/>
                </a:lnTo>
                <a:lnTo>
                  <a:pt x="3663145" y="612173"/>
                </a:lnTo>
                <a:lnTo>
                  <a:pt x="2279522" y="612173"/>
                </a:lnTo>
                <a:lnTo>
                  <a:pt x="2279522" y="529137"/>
                </a:lnTo>
                <a:lnTo>
                  <a:pt x="1088895" y="529137"/>
                </a:lnTo>
                <a:lnTo>
                  <a:pt x="1088895" y="1103333"/>
                </a:lnTo>
                <a:lnTo>
                  <a:pt x="1996206" y="1103333"/>
                </a:lnTo>
                <a:lnTo>
                  <a:pt x="1996206" y="1477395"/>
                </a:lnTo>
                <a:lnTo>
                  <a:pt x="0" y="1477395"/>
                </a:lnTo>
                <a:lnTo>
                  <a:pt x="0" y="1103333"/>
                </a:lnTo>
                <a:lnTo>
                  <a:pt x="870311" y="1103333"/>
                </a:lnTo>
                <a:lnTo>
                  <a:pt x="870311" y="425449"/>
                </a:lnTo>
                <a:lnTo>
                  <a:pt x="1088895" y="425449"/>
                </a:lnTo>
                <a:lnTo>
                  <a:pt x="1088895" y="425886"/>
                </a:lnTo>
                <a:lnTo>
                  <a:pt x="2279522" y="425886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5C045EF-7B10-46D0-509E-AB63490669E5}"/>
              </a:ext>
            </a:extLst>
          </p:cNvPr>
          <p:cNvSpPr txBox="1"/>
          <p:nvPr/>
        </p:nvSpPr>
        <p:spPr>
          <a:xfrm>
            <a:off x="4694229" y="6111007"/>
            <a:ext cx="140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Ionisation</a:t>
            </a: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735A5353-6FAB-DC5A-6934-A0FED834DF82}"/>
              </a:ext>
            </a:extLst>
          </p:cNvPr>
          <p:cNvSpPr/>
          <p:nvPr/>
        </p:nvSpPr>
        <p:spPr>
          <a:xfrm>
            <a:off x="4566500" y="4853846"/>
            <a:ext cx="654953" cy="0"/>
          </a:xfrm>
          <a:custGeom>
            <a:avLst/>
            <a:gdLst>
              <a:gd name="connsiteX0" fmla="*/ 960479 w 960325"/>
              <a:gd name="connsiteY0" fmla="*/ -215 h 4236"/>
              <a:gd name="connsiteX1" fmla="*/ 154 w 960325"/>
              <a:gd name="connsiteY1" fmla="*/ -215 h 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0325" h="4236">
                <a:moveTo>
                  <a:pt x="960479" y="-215"/>
                </a:moveTo>
                <a:lnTo>
                  <a:pt x="154" y="-215"/>
                </a:lnTo>
              </a:path>
            </a:pathLst>
          </a:custGeom>
          <a:noFill/>
          <a:ln w="32024" cap="flat">
            <a:solidFill>
              <a:srgbClr val="000000"/>
            </a:solidFill>
            <a:prstDash val="solid"/>
            <a:miter/>
            <a:headEnd type="arrow" w="med" len="med"/>
            <a:tailEnd type="none" w="med" len="med"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1E463A8-0F53-44F2-6C7F-4F4F092025A7}"/>
              </a:ext>
            </a:extLst>
          </p:cNvPr>
          <p:cNvSpPr txBox="1"/>
          <p:nvPr/>
        </p:nvSpPr>
        <p:spPr>
          <a:xfrm>
            <a:off x="5994361" y="4605606"/>
            <a:ext cx="877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Beam</a:t>
            </a:r>
          </a:p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dump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2D41482A-3AC2-01D2-F45B-18C72E8D16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2034" y="4333373"/>
            <a:ext cx="677178" cy="1031891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F2B74BA6-E9CA-0509-1C30-E6D716679F35}"/>
              </a:ext>
            </a:extLst>
          </p:cNvPr>
          <p:cNvSpPr txBox="1"/>
          <p:nvPr/>
        </p:nvSpPr>
        <p:spPr>
          <a:xfrm>
            <a:off x="1756945" y="5438539"/>
            <a:ext cx="978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Lasers</a:t>
            </a: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4B915B56-8AA0-0FA5-012F-9E240871AE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V="1">
            <a:off x="4699839" y="5636671"/>
            <a:ext cx="1371600" cy="409575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BAC95041-0BB4-A7D8-41FD-92A10277FF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51049" y="5780876"/>
            <a:ext cx="4191000" cy="228600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97736011-70EA-270D-9B7B-DD36C9B2110C}"/>
              </a:ext>
            </a:extLst>
          </p:cNvPr>
          <p:cNvSpPr/>
          <p:nvPr/>
        </p:nvSpPr>
        <p:spPr>
          <a:xfrm>
            <a:off x="6293128" y="5808542"/>
            <a:ext cx="2024454" cy="0"/>
          </a:xfrm>
          <a:custGeom>
            <a:avLst/>
            <a:gdLst>
              <a:gd name="connsiteX0" fmla="*/ 960479 w 960325"/>
              <a:gd name="connsiteY0" fmla="*/ -215 h 4236"/>
              <a:gd name="connsiteX1" fmla="*/ 154 w 960325"/>
              <a:gd name="connsiteY1" fmla="*/ -215 h 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0325" h="4236">
                <a:moveTo>
                  <a:pt x="960479" y="-215"/>
                </a:moveTo>
                <a:lnTo>
                  <a:pt x="154" y="-215"/>
                </a:lnTo>
              </a:path>
            </a:pathLst>
          </a:custGeom>
          <a:noFill/>
          <a:ln w="32024" cap="flat">
            <a:solidFill>
              <a:srgbClr val="000000"/>
            </a:solidFill>
            <a:prstDash val="solid"/>
            <a:miter/>
            <a:headEnd type="arrow" w="med" len="med"/>
            <a:tailEnd type="none" w="med" len="med"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65DAE6A-91D7-6045-71A7-D29BC56ED35F}"/>
              </a:ext>
            </a:extLst>
          </p:cNvPr>
          <p:cNvSpPr txBox="1"/>
          <p:nvPr/>
        </p:nvSpPr>
        <p:spPr>
          <a:xfrm>
            <a:off x="6655215" y="5429060"/>
            <a:ext cx="1293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Ion beam</a:t>
            </a:r>
          </a:p>
        </p:txBody>
      </p:sp>
      <p:pic>
        <p:nvPicPr>
          <p:cNvPr id="156" name="Graphic 155">
            <a:extLst>
              <a:ext uri="{FF2B5EF4-FFF2-40B4-BE49-F238E27FC236}">
                <a16:creationId xmlns:a16="http://schemas.microsoft.com/office/drawing/2014/main" id="{A2EC5A73-2D0D-6C3A-CBAC-1A646F89E5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17834" y="4326568"/>
            <a:ext cx="1990725" cy="1943100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060AFB3-B8E9-60A8-4C24-78E489983B75}"/>
              </a:ext>
            </a:extLst>
          </p:cNvPr>
          <p:cNvGrpSpPr/>
          <p:nvPr/>
        </p:nvGrpSpPr>
        <p:grpSpPr>
          <a:xfrm>
            <a:off x="8517834" y="4345186"/>
            <a:ext cx="1533889" cy="1477649"/>
            <a:chOff x="5818898" y="2464514"/>
            <a:chExt cx="1533889" cy="1477649"/>
          </a:xfrm>
        </p:grpSpPr>
        <p:sp>
          <p:nvSpPr>
            <p:cNvPr id="164" name="Graphic 157">
              <a:extLst>
                <a:ext uri="{FF2B5EF4-FFF2-40B4-BE49-F238E27FC236}">
                  <a16:creationId xmlns:a16="http://schemas.microsoft.com/office/drawing/2014/main" id="{219C31CC-B1A7-5C1F-30C4-D6ABBFEBB39B}"/>
                </a:ext>
              </a:extLst>
            </p:cNvPr>
            <p:cNvSpPr/>
            <p:nvPr/>
          </p:nvSpPr>
          <p:spPr>
            <a:xfrm>
              <a:off x="5818898" y="2464514"/>
              <a:ext cx="1533889" cy="1477649"/>
            </a:xfrm>
            <a:custGeom>
              <a:avLst/>
              <a:gdLst>
                <a:gd name="csX0" fmla="*/ -83 w 1533889"/>
                <a:gd name="csY0" fmla="*/ 1477660 h 1477649"/>
                <a:gd name="csX1" fmla="*/ 1533807 w 1533889"/>
                <a:gd name="csY1" fmla="*/ 10 h 147764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533889" h="1477649">
                  <a:moveTo>
                    <a:pt x="-83" y="1477660"/>
                  </a:moveTo>
                  <a:cubicBezTo>
                    <a:pt x="865250" y="1477660"/>
                    <a:pt x="1533807" y="843148"/>
                    <a:pt x="1533807" y="10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dash"/>
              <a:bevel/>
              <a:headEnd type="none" w="med" len="med"/>
              <a:tailEnd type="arrow" w="sm" len="sm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5" name="Graphic 161">
              <a:extLst>
                <a:ext uri="{FF2B5EF4-FFF2-40B4-BE49-F238E27FC236}">
                  <a16:creationId xmlns:a16="http://schemas.microsoft.com/office/drawing/2014/main" id="{61E13B88-6533-5432-E1BE-E19E8B8D0E0B}"/>
                </a:ext>
              </a:extLst>
            </p:cNvPr>
            <p:cNvSpPr/>
            <p:nvPr/>
          </p:nvSpPr>
          <p:spPr>
            <a:xfrm>
              <a:off x="5820571" y="2996231"/>
              <a:ext cx="1334197" cy="941590"/>
            </a:xfrm>
            <a:custGeom>
              <a:avLst/>
              <a:gdLst>
                <a:gd name="csX0" fmla="*/ -90 w 1334197"/>
                <a:gd name="csY0" fmla="*/ 941378 h 941590"/>
                <a:gd name="csX1" fmla="*/ 1334107 w 1334197"/>
                <a:gd name="csY1" fmla="*/ -26 h 9415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334197" h="941590">
                  <a:moveTo>
                    <a:pt x="-90" y="941378"/>
                  </a:moveTo>
                  <a:cubicBezTo>
                    <a:pt x="1103346" y="956858"/>
                    <a:pt x="1334107" y="-26"/>
                    <a:pt x="1334107" y="-26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dash"/>
              <a:bevel/>
              <a:headEnd type="none" w="med" len="med"/>
              <a:tailEnd type="arrow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6" name="Graphic 159">
              <a:extLst>
                <a:ext uri="{FF2B5EF4-FFF2-40B4-BE49-F238E27FC236}">
                  <a16:creationId xmlns:a16="http://schemas.microsoft.com/office/drawing/2014/main" id="{61D3D2D0-454E-0754-2AF1-24AD836898C1}"/>
                </a:ext>
              </a:extLst>
            </p:cNvPr>
            <p:cNvSpPr/>
            <p:nvPr/>
          </p:nvSpPr>
          <p:spPr>
            <a:xfrm>
              <a:off x="5819003" y="3519385"/>
              <a:ext cx="1169280" cy="415897"/>
            </a:xfrm>
            <a:custGeom>
              <a:avLst/>
              <a:gdLst>
                <a:gd name="csX0" fmla="*/ -97 w 1169280"/>
                <a:gd name="csY0" fmla="*/ 415836 h 415897"/>
                <a:gd name="csX1" fmla="*/ 1169184 w 1169280"/>
                <a:gd name="csY1" fmla="*/ -62 h 4158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169280" h="415897">
                  <a:moveTo>
                    <a:pt x="-97" y="415836"/>
                  </a:moveTo>
                  <a:cubicBezTo>
                    <a:pt x="753024" y="402739"/>
                    <a:pt x="1169184" y="-62"/>
                    <a:pt x="1169184" y="-62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dash"/>
              <a:bevel/>
              <a:headEnd type="none" w="med" len="med"/>
              <a:tailEnd type="arrow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C55288F6-054A-1350-4C3E-425D15EA7E1F}"/>
              </a:ext>
            </a:extLst>
          </p:cNvPr>
          <p:cNvSpPr txBox="1"/>
          <p:nvPr/>
        </p:nvSpPr>
        <p:spPr>
          <a:xfrm>
            <a:off x="10051723" y="5187290"/>
            <a:ext cx="1476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Mass</a:t>
            </a:r>
          </a:p>
          <a:p>
            <a:pPr algn="ctr"/>
            <a:r>
              <a:rPr lang="en-GB" sz="2000" spc="1" baseline="0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s</a:t>
            </a:r>
            <a:r>
              <a:rPr lang="en-GB" sz="2000" spc="1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eparation</a:t>
            </a:r>
            <a:endParaRPr lang="en-GB" sz="2000" spc="1" baseline="0" dirty="0">
              <a:ln/>
              <a:solidFill>
                <a:srgbClr val="000000"/>
              </a:solidFill>
              <a:latin typeface="Aptos Slab ExtraBold" panose="020B0004020202020204" pitchFamily="34" charset="0"/>
              <a:sym typeface="OldNewspaperTypes"/>
              <a:rtl val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A6BB68D-80AD-0E56-55E1-6AF319DF0267}"/>
              </a:ext>
            </a:extLst>
          </p:cNvPr>
          <p:cNvSpPr txBox="1"/>
          <p:nvPr/>
        </p:nvSpPr>
        <p:spPr>
          <a:xfrm>
            <a:off x="8266315" y="3357105"/>
            <a:ext cx="1246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Charge</a:t>
            </a:r>
          </a:p>
          <a:p>
            <a:pPr algn="ctr"/>
            <a:r>
              <a:rPr lang="en-GB" sz="2000" spc="1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breeding</a:t>
            </a:r>
            <a:endParaRPr lang="en-GB" sz="2000" spc="1" baseline="0" dirty="0">
              <a:ln/>
              <a:solidFill>
                <a:srgbClr val="000000"/>
              </a:solidFill>
              <a:latin typeface="Aptos Slab ExtraBold" panose="020B0004020202020204" pitchFamily="34" charset="0"/>
              <a:sym typeface="OldNewspaperTypes"/>
              <a:rtl val="0"/>
            </a:endParaRPr>
          </a:p>
        </p:txBody>
      </p:sp>
      <p:pic>
        <p:nvPicPr>
          <p:cNvPr id="193" name="Graphic 192">
            <a:extLst>
              <a:ext uri="{FF2B5EF4-FFF2-40B4-BE49-F238E27FC236}">
                <a16:creationId xmlns:a16="http://schemas.microsoft.com/office/drawing/2014/main" id="{B4C9B5AD-61DD-5047-BC66-0E526141A7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9479244" y="2262866"/>
            <a:ext cx="1144956" cy="558515"/>
          </a:xfrm>
          <a:prstGeom prst="rect">
            <a:avLst/>
          </a:prstGeom>
        </p:spPr>
      </p:pic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1FE7AC86-D34A-C92B-29DC-7FAA56D4E652}"/>
              </a:ext>
            </a:extLst>
          </p:cNvPr>
          <p:cNvSpPr/>
          <p:nvPr/>
        </p:nvSpPr>
        <p:spPr>
          <a:xfrm rot="16200000">
            <a:off x="9558632" y="3685036"/>
            <a:ext cx="1054773" cy="68593"/>
          </a:xfrm>
          <a:custGeom>
            <a:avLst/>
            <a:gdLst>
              <a:gd name="connsiteX0" fmla="*/ 960479 w 960325"/>
              <a:gd name="connsiteY0" fmla="*/ -215 h 4236"/>
              <a:gd name="connsiteX1" fmla="*/ 154 w 960325"/>
              <a:gd name="connsiteY1" fmla="*/ -215 h 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0325" h="4236">
                <a:moveTo>
                  <a:pt x="960479" y="-215"/>
                </a:moveTo>
                <a:lnTo>
                  <a:pt x="154" y="-215"/>
                </a:lnTo>
              </a:path>
            </a:pathLst>
          </a:custGeom>
          <a:noFill/>
          <a:ln w="32024" cap="flat">
            <a:solidFill>
              <a:srgbClr val="000000"/>
            </a:solidFill>
            <a:prstDash val="solid"/>
            <a:miter/>
            <a:headEnd type="arrow" w="med" len="med"/>
            <a:tailEnd type="none" w="med" len="med"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6C90C2CE-339C-8D35-7342-8527C976BFE9}"/>
              </a:ext>
            </a:extLst>
          </p:cNvPr>
          <p:cNvSpPr txBox="1"/>
          <p:nvPr/>
        </p:nvSpPr>
        <p:spPr>
          <a:xfrm>
            <a:off x="7834119" y="2342068"/>
            <a:ext cx="1720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Acceleration</a:t>
            </a:r>
          </a:p>
        </p:txBody>
      </p:sp>
      <p:pic>
        <p:nvPicPr>
          <p:cNvPr id="198" name="Graphic 197">
            <a:extLst>
              <a:ext uri="{FF2B5EF4-FFF2-40B4-BE49-F238E27FC236}">
                <a16:creationId xmlns:a16="http://schemas.microsoft.com/office/drawing/2014/main" id="{EE64BEAD-DEA8-E0A2-B602-C1E1019FED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9337405" y="3525322"/>
            <a:ext cx="809625" cy="390525"/>
          </a:xfrm>
          <a:prstGeom prst="rect">
            <a:avLst/>
          </a:prstGeom>
        </p:spPr>
      </p:pic>
      <p:pic>
        <p:nvPicPr>
          <p:cNvPr id="199" name="Graphic 198">
            <a:extLst>
              <a:ext uri="{FF2B5EF4-FFF2-40B4-BE49-F238E27FC236}">
                <a16:creationId xmlns:a16="http://schemas.microsoft.com/office/drawing/2014/main" id="{0AEE6FB4-C26B-4B4D-2BB0-BACE36DFB5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 flipH="1">
            <a:off x="9964251" y="3525322"/>
            <a:ext cx="809625" cy="390525"/>
          </a:xfrm>
          <a:prstGeom prst="rect">
            <a:avLst/>
          </a:prstGeom>
        </p:spPr>
      </p:pic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81CAE19B-202A-0D09-860F-50073371B9FF}"/>
              </a:ext>
            </a:extLst>
          </p:cNvPr>
          <p:cNvSpPr/>
          <p:nvPr/>
        </p:nvSpPr>
        <p:spPr>
          <a:xfrm rot="16200000">
            <a:off x="9753619" y="1639932"/>
            <a:ext cx="641926" cy="45719"/>
          </a:xfrm>
          <a:custGeom>
            <a:avLst/>
            <a:gdLst>
              <a:gd name="connsiteX0" fmla="*/ 960479 w 960325"/>
              <a:gd name="connsiteY0" fmla="*/ -215 h 4236"/>
              <a:gd name="connsiteX1" fmla="*/ 154 w 960325"/>
              <a:gd name="connsiteY1" fmla="*/ -215 h 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0325" h="4236">
                <a:moveTo>
                  <a:pt x="960479" y="-215"/>
                </a:moveTo>
                <a:lnTo>
                  <a:pt x="154" y="-215"/>
                </a:lnTo>
              </a:path>
            </a:pathLst>
          </a:custGeom>
          <a:noFill/>
          <a:ln w="32024" cap="flat">
            <a:solidFill>
              <a:srgbClr val="000000"/>
            </a:solidFill>
            <a:prstDash val="solid"/>
            <a:miter/>
            <a:headEnd type="arrow" w="med" len="med"/>
            <a:tailEnd type="none" w="med" len="med"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45647D77-0D34-7240-D97C-7D0CCF129773}"/>
              </a:ext>
            </a:extLst>
          </p:cNvPr>
          <p:cNvSpPr txBox="1"/>
          <p:nvPr/>
        </p:nvSpPr>
        <p:spPr>
          <a:xfrm>
            <a:off x="7960580" y="680422"/>
            <a:ext cx="1598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spc="1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Radioactive</a:t>
            </a:r>
          </a:p>
          <a:p>
            <a:pPr algn="ctr"/>
            <a:r>
              <a:rPr lang="en-GB" sz="2000" spc="1" dirty="0">
                <a:ln/>
                <a:solidFill>
                  <a:srgbClr val="000000"/>
                </a:solidFill>
                <a:latin typeface="Aptos Slab ExtraBold" panose="020B0004020202020204" pitchFamily="34" charset="0"/>
                <a:sym typeface="OldNewspaperTypes"/>
                <a:rtl val="0"/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87555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2E8D6B-AA55-7E23-E705-7E7E98CB8560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FC80FF-D895-C92D-6204-C1A5C6442EE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163B48-E597-CA7B-7F2D-48CE3C45CF1F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2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674EEE25-F217-5658-036C-4F87D3AEB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148CC95F-0247-41B6-91CF-DC97C76A7088}" type="slidenum">
              <a:rPr lang="en-US" sz="2400" smtClean="0">
                <a:solidFill>
                  <a:schemeClr val="tx1"/>
                </a:solidFill>
                <a:latin typeface="Aptos Slab ExtraBold" panose="020B0004020202020204" pitchFamily="34" charset="0"/>
              </a:rPr>
              <a:t>4</a:t>
            </a:fld>
            <a:endParaRPr lang="en-US" dirty="0">
              <a:solidFill>
                <a:schemeClr val="tx1"/>
              </a:solidFill>
              <a:latin typeface="Aptos Slab ExtraBold" panose="020B00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365B9B6-FD81-C5D7-4201-2B71F112FE37}"/>
              </a:ext>
            </a:extLst>
          </p:cNvPr>
          <p:cNvSpPr/>
          <p:nvPr/>
        </p:nvSpPr>
        <p:spPr>
          <a:xfrm rot="2700000">
            <a:off x="307294" y="-1423622"/>
            <a:ext cx="3990245" cy="3990244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0245" h="3990244">
                <a:moveTo>
                  <a:pt x="0" y="3384077"/>
                </a:moveTo>
                <a:lnTo>
                  <a:pt x="3384077" y="0"/>
                </a:lnTo>
                <a:lnTo>
                  <a:pt x="3384077" y="606166"/>
                </a:lnTo>
                <a:lnTo>
                  <a:pt x="3990245" y="606166"/>
                </a:lnTo>
                <a:lnTo>
                  <a:pt x="606167" y="3990244"/>
                </a:lnTo>
                <a:lnTo>
                  <a:pt x="0" y="3384077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F31EB-2CAC-C54B-ED41-EAC520512442}"/>
              </a:ext>
            </a:extLst>
          </p:cNvPr>
          <p:cNvSpPr txBox="1"/>
          <p:nvPr/>
        </p:nvSpPr>
        <p:spPr>
          <a:xfrm>
            <a:off x="135089" y="156001"/>
            <a:ext cx="39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Motivation</a:t>
            </a:r>
            <a:endParaRPr lang="en-GB" sz="4800" dirty="0">
              <a:latin typeface="Aptos Slab ExtraBold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6ADC72-F1C2-B9F3-0C44-2F0C35DAE0E8}"/>
              </a:ext>
            </a:extLst>
          </p:cNvPr>
          <p:cNvSpPr txBox="1"/>
          <p:nvPr/>
        </p:nvSpPr>
        <p:spPr>
          <a:xfrm>
            <a:off x="270344" y="1143116"/>
            <a:ext cx="1149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Aptos Slab ExtraBold" panose="020B0004020202020204" pitchFamily="34" charset="0"/>
              </a:rPr>
              <a:t>Need to identify beam components on an event-by-event basis.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low mass beams (A &lt; 30), silicon-based detectors are used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heavier beams, their performance deteriorates, so a different approach is required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7EB1118-0162-74BF-B215-0E254DBACD68}"/>
              </a:ext>
            </a:extLst>
          </p:cNvPr>
          <p:cNvGrpSpPr/>
          <p:nvPr/>
        </p:nvGrpSpPr>
        <p:grpSpPr>
          <a:xfrm>
            <a:off x="222192" y="2988837"/>
            <a:ext cx="10352479" cy="3125850"/>
            <a:chOff x="344458" y="2988837"/>
            <a:chExt cx="10352479" cy="31258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75FE11-0BD9-CA1E-B6D1-94BADAE23F62}"/>
                </a:ext>
              </a:extLst>
            </p:cNvPr>
            <p:cNvSpPr txBox="1"/>
            <p:nvPr/>
          </p:nvSpPr>
          <p:spPr>
            <a:xfrm>
              <a:off x="5445393" y="3137958"/>
              <a:ext cx="24200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Proton's trajectory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36FCDE-4B42-D0F0-A145-1D3890F3D94B}"/>
                </a:ext>
              </a:extLst>
            </p:cNvPr>
            <p:cNvSpPr txBox="1"/>
            <p:nvPr/>
          </p:nvSpPr>
          <p:spPr>
            <a:xfrm>
              <a:off x="7149759" y="3591166"/>
              <a:ext cx="15308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Deuterated</a:t>
              </a:r>
            </a:p>
            <a:p>
              <a:pPr algn="ctr"/>
              <a:r>
                <a:rPr lang="en-GB" sz="2000" spc="1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target</a:t>
              </a:r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4B579A-4EA5-B92E-62D9-7EC0D2E52E99}"/>
                </a:ext>
              </a:extLst>
            </p:cNvPr>
            <p:cNvSpPr txBox="1"/>
            <p:nvPr/>
          </p:nvSpPr>
          <p:spPr>
            <a:xfrm>
              <a:off x="9595664" y="3644416"/>
              <a:ext cx="797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spc="1" baseline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ΔE-E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6F5822-2C4D-2856-91E8-D5F1389B67E1}"/>
                </a:ext>
              </a:extLst>
            </p:cNvPr>
            <p:cNvSpPr txBox="1"/>
            <p:nvPr/>
          </p:nvSpPr>
          <p:spPr>
            <a:xfrm>
              <a:off x="9376191" y="3938244"/>
              <a:ext cx="1320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spc="1" baseline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telescope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ED1772-43FD-15E7-E144-07088A04F1E2}"/>
                </a:ext>
              </a:extLst>
            </p:cNvPr>
            <p:cNvSpPr txBox="1"/>
            <p:nvPr/>
          </p:nvSpPr>
          <p:spPr>
            <a:xfrm>
              <a:off x="2265049" y="3949472"/>
              <a:ext cx="27635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Silicon detector array</a:t>
              </a:r>
            </a:p>
          </p:txBody>
        </p:sp>
        <p:grpSp>
          <p:nvGrpSpPr>
            <p:cNvPr id="15" name="Graphic 2">
              <a:extLst>
                <a:ext uri="{FF2B5EF4-FFF2-40B4-BE49-F238E27FC236}">
                  <a16:creationId xmlns:a16="http://schemas.microsoft.com/office/drawing/2014/main" id="{4781439F-4853-77DD-6A14-4482C82DDD05}"/>
                </a:ext>
              </a:extLst>
            </p:cNvPr>
            <p:cNvGrpSpPr/>
            <p:nvPr/>
          </p:nvGrpSpPr>
          <p:grpSpPr>
            <a:xfrm>
              <a:off x="7774544" y="4676050"/>
              <a:ext cx="1415688" cy="660955"/>
              <a:chOff x="9434834" y="3463129"/>
              <a:chExt cx="1415688" cy="660955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DD7277B-AF18-4D23-EBE3-A16091B44E4A}"/>
                  </a:ext>
                </a:extLst>
              </p:cNvPr>
              <p:cNvSpPr/>
              <p:nvPr/>
            </p:nvSpPr>
            <p:spPr>
              <a:xfrm>
                <a:off x="9434834" y="3709444"/>
                <a:ext cx="476619" cy="92463"/>
              </a:xfrm>
              <a:custGeom>
                <a:avLst/>
                <a:gdLst>
                  <a:gd name="connsiteX0" fmla="*/ 478241 w 476619"/>
                  <a:gd name="connsiteY0" fmla="*/ 92021 h 92463"/>
                  <a:gd name="connsiteX1" fmla="*/ 1622 w 476619"/>
                  <a:gd name="connsiteY1" fmla="*/ -443 h 9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619" h="92463">
                    <a:moveTo>
                      <a:pt x="478241" y="92021"/>
                    </a:moveTo>
                    <a:cubicBezTo>
                      <a:pt x="327848" y="79869"/>
                      <a:pt x="136099" y="58301"/>
                      <a:pt x="1622" y="-443"/>
                    </a:cubicBezTo>
                  </a:path>
                </a:pathLst>
              </a:custGeom>
              <a:noFill/>
              <a:ln w="32024" cap="flat">
                <a:solidFill>
                  <a:srgbClr val="03030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90AF5A3-4793-86B1-4272-631204805056}"/>
                  </a:ext>
                </a:extLst>
              </p:cNvPr>
              <p:cNvSpPr/>
              <p:nvPr/>
            </p:nvSpPr>
            <p:spPr>
              <a:xfrm>
                <a:off x="10635764" y="3795184"/>
                <a:ext cx="214757" cy="23652"/>
              </a:xfrm>
              <a:custGeom>
                <a:avLst/>
                <a:gdLst>
                  <a:gd name="connsiteX0" fmla="*/ 216565 w 214757"/>
                  <a:gd name="connsiteY0" fmla="*/ -434 h 23652"/>
                  <a:gd name="connsiteX1" fmla="*/ 1807 w 214757"/>
                  <a:gd name="connsiteY1" fmla="*/ 22254 h 2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4757" h="23652">
                    <a:moveTo>
                      <a:pt x="216565" y="-434"/>
                    </a:moveTo>
                    <a:cubicBezTo>
                      <a:pt x="166738" y="16265"/>
                      <a:pt x="55445" y="26513"/>
                      <a:pt x="1807" y="22254"/>
                    </a:cubicBezTo>
                  </a:path>
                </a:pathLst>
              </a:custGeom>
              <a:noFill/>
              <a:ln w="32024" cap="flat">
                <a:solidFill>
                  <a:srgbClr val="030303"/>
                </a:solidFill>
                <a:prstDash val="solid"/>
                <a:miter/>
                <a:headEnd type="arrow" w="med" len="med"/>
                <a:tailEnd type="none" w="med" len="med"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E085B7D-48BE-BCC8-1A36-B54511E203C6}"/>
                  </a:ext>
                </a:extLst>
              </p:cNvPr>
              <p:cNvSpPr/>
              <p:nvPr/>
            </p:nvSpPr>
            <p:spPr>
              <a:xfrm>
                <a:off x="9952634" y="3463129"/>
                <a:ext cx="643262" cy="660955"/>
              </a:xfrm>
              <a:custGeom>
                <a:avLst/>
                <a:gdLst>
                  <a:gd name="connsiteX0" fmla="*/ 22124 w 643262"/>
                  <a:gd name="connsiteY0" fmla="*/ 358453 h 660955"/>
                  <a:gd name="connsiteX1" fmla="*/ 88330 w 643262"/>
                  <a:gd name="connsiteY1" fmla="*/ 473125 h 660955"/>
                  <a:gd name="connsiteX2" fmla="*/ 109416 w 643262"/>
                  <a:gd name="connsiteY2" fmla="*/ 476471 h 660955"/>
                  <a:gd name="connsiteX3" fmla="*/ 123666 w 643262"/>
                  <a:gd name="connsiteY3" fmla="*/ 473846 h 660955"/>
                  <a:gd name="connsiteX4" fmla="*/ 39144 w 643262"/>
                  <a:gd name="connsiteY4" fmla="*/ 327440 h 660955"/>
                  <a:gd name="connsiteX5" fmla="*/ 35397 w 643262"/>
                  <a:gd name="connsiteY5" fmla="*/ 331187 h 660955"/>
                  <a:gd name="connsiteX6" fmla="*/ 22396 w 643262"/>
                  <a:gd name="connsiteY6" fmla="*/ 356692 h 660955"/>
                  <a:gd name="connsiteX7" fmla="*/ 22124 w 643262"/>
                  <a:gd name="connsiteY7" fmla="*/ 358453 h 660955"/>
                  <a:gd name="connsiteX8" fmla="*/ 22124 w 643262"/>
                  <a:gd name="connsiteY8" fmla="*/ 358453 h 660955"/>
                  <a:gd name="connsiteX9" fmla="*/ 17913 w 643262"/>
                  <a:gd name="connsiteY9" fmla="*/ 384967 h 660955"/>
                  <a:gd name="connsiteX10" fmla="*/ 22396 w 643262"/>
                  <a:gd name="connsiteY10" fmla="*/ 413244 h 660955"/>
                  <a:gd name="connsiteX11" fmla="*/ 35397 w 643262"/>
                  <a:gd name="connsiteY11" fmla="*/ 438749 h 660955"/>
                  <a:gd name="connsiteX12" fmla="*/ 55635 w 643262"/>
                  <a:gd name="connsiteY12" fmla="*/ 458988 h 660955"/>
                  <a:gd name="connsiteX13" fmla="*/ 81141 w 643262"/>
                  <a:gd name="connsiteY13" fmla="*/ 471988 h 660955"/>
                  <a:gd name="connsiteX14" fmla="*/ 88330 w 643262"/>
                  <a:gd name="connsiteY14" fmla="*/ 473125 h 660955"/>
                  <a:gd name="connsiteX15" fmla="*/ 123666 w 643262"/>
                  <a:gd name="connsiteY15" fmla="*/ 473846 h 660955"/>
                  <a:gd name="connsiteX16" fmla="*/ 141935 w 643262"/>
                  <a:gd name="connsiteY16" fmla="*/ 470483 h 660955"/>
                  <a:gd name="connsiteX17" fmla="*/ 152839 w 643262"/>
                  <a:gd name="connsiteY17" fmla="*/ 463871 h 660955"/>
                  <a:gd name="connsiteX18" fmla="*/ 62520 w 643262"/>
                  <a:gd name="connsiteY18" fmla="*/ 307442 h 660955"/>
                  <a:gd name="connsiteX19" fmla="*/ 55635 w 643262"/>
                  <a:gd name="connsiteY19" fmla="*/ 310948 h 660955"/>
                  <a:gd name="connsiteX20" fmla="*/ 39144 w 643262"/>
                  <a:gd name="connsiteY20" fmla="*/ 327440 h 660955"/>
                  <a:gd name="connsiteX21" fmla="*/ 152839 w 643262"/>
                  <a:gd name="connsiteY21" fmla="*/ 463871 h 660955"/>
                  <a:gd name="connsiteX22" fmla="*/ 170195 w 643262"/>
                  <a:gd name="connsiteY22" fmla="*/ 453351 h 660955"/>
                  <a:gd name="connsiteX23" fmla="*/ 162781 w 643262"/>
                  <a:gd name="connsiteY23" fmla="*/ 444321 h 660955"/>
                  <a:gd name="connsiteX24" fmla="*/ 154327 w 643262"/>
                  <a:gd name="connsiteY24" fmla="*/ 428502 h 660955"/>
                  <a:gd name="connsiteX25" fmla="*/ 149124 w 643262"/>
                  <a:gd name="connsiteY25" fmla="*/ 411338 h 660955"/>
                  <a:gd name="connsiteX26" fmla="*/ 147427 w 643262"/>
                  <a:gd name="connsiteY26" fmla="*/ 393982 h 660955"/>
                  <a:gd name="connsiteX27" fmla="*/ 91067 w 643262"/>
                  <a:gd name="connsiteY27" fmla="*/ 296378 h 660955"/>
                  <a:gd name="connsiteX28" fmla="*/ 81141 w 643262"/>
                  <a:gd name="connsiteY28" fmla="*/ 297964 h 660955"/>
                  <a:gd name="connsiteX29" fmla="*/ 62520 w 643262"/>
                  <a:gd name="connsiteY29" fmla="*/ 307442 h 660955"/>
                  <a:gd name="connsiteX30" fmla="*/ 147427 w 643262"/>
                  <a:gd name="connsiteY30" fmla="*/ 393982 h 660955"/>
                  <a:gd name="connsiteX31" fmla="*/ 147379 w 643262"/>
                  <a:gd name="connsiteY31" fmla="*/ 393486 h 660955"/>
                  <a:gd name="connsiteX32" fmla="*/ 149140 w 643262"/>
                  <a:gd name="connsiteY32" fmla="*/ 375634 h 660955"/>
                  <a:gd name="connsiteX33" fmla="*/ 154344 w 643262"/>
                  <a:gd name="connsiteY33" fmla="*/ 358469 h 660955"/>
                  <a:gd name="connsiteX34" fmla="*/ 157946 w 643262"/>
                  <a:gd name="connsiteY34" fmla="*/ 351713 h 660955"/>
                  <a:gd name="connsiteX35" fmla="*/ 125988 w 643262"/>
                  <a:gd name="connsiteY35" fmla="*/ 296362 h 660955"/>
                  <a:gd name="connsiteX36" fmla="*/ 109416 w 643262"/>
                  <a:gd name="connsiteY36" fmla="*/ 293480 h 660955"/>
                  <a:gd name="connsiteX37" fmla="*/ 91067 w 643262"/>
                  <a:gd name="connsiteY37" fmla="*/ 296378 h 660955"/>
                  <a:gd name="connsiteX38" fmla="*/ 256911 w 643262"/>
                  <a:gd name="connsiteY38" fmla="*/ 347517 h 660955"/>
                  <a:gd name="connsiteX39" fmla="*/ 257664 w 643262"/>
                  <a:gd name="connsiteY39" fmla="*/ 348430 h 660955"/>
                  <a:gd name="connsiteX40" fmla="*/ 263684 w 643262"/>
                  <a:gd name="connsiteY40" fmla="*/ 353378 h 660955"/>
                  <a:gd name="connsiteX41" fmla="*/ 262979 w 643262"/>
                  <a:gd name="connsiteY41" fmla="*/ 352161 h 660955"/>
                  <a:gd name="connsiteX42" fmla="*/ 253180 w 643262"/>
                  <a:gd name="connsiteY42" fmla="*/ 342346 h 660955"/>
                  <a:gd name="connsiteX43" fmla="*/ 257087 w 643262"/>
                  <a:gd name="connsiteY43" fmla="*/ 347485 h 660955"/>
                  <a:gd name="connsiteX44" fmla="*/ 256895 w 643262"/>
                  <a:gd name="connsiteY44" fmla="*/ 347517 h 660955"/>
                  <a:gd name="connsiteX45" fmla="*/ 253180 w 643262"/>
                  <a:gd name="connsiteY45" fmla="*/ 342346 h 660955"/>
                  <a:gd name="connsiteX46" fmla="*/ 245975 w 643262"/>
                  <a:gd name="connsiteY46" fmla="*/ 332868 h 660955"/>
                  <a:gd name="connsiteX47" fmla="*/ 248329 w 643262"/>
                  <a:gd name="connsiteY47" fmla="*/ 337511 h 660955"/>
                  <a:gd name="connsiteX48" fmla="*/ 253180 w 643262"/>
                  <a:gd name="connsiteY48" fmla="*/ 342346 h 660955"/>
                  <a:gd name="connsiteX49" fmla="*/ 253180 w 643262"/>
                  <a:gd name="connsiteY49" fmla="*/ 342346 h 660955"/>
                  <a:gd name="connsiteX50" fmla="*/ 262979 w 643262"/>
                  <a:gd name="connsiteY50" fmla="*/ 352161 h 660955"/>
                  <a:gd name="connsiteX51" fmla="*/ 233647 w 643262"/>
                  <a:gd name="connsiteY51" fmla="*/ 301357 h 660955"/>
                  <a:gd name="connsiteX52" fmla="*/ 234976 w 643262"/>
                  <a:gd name="connsiteY52" fmla="*/ 309699 h 660955"/>
                  <a:gd name="connsiteX53" fmla="*/ 238418 w 643262"/>
                  <a:gd name="connsiteY53" fmla="*/ 318058 h 660955"/>
                  <a:gd name="connsiteX54" fmla="*/ 245959 w 643262"/>
                  <a:gd name="connsiteY54" fmla="*/ 332868 h 660955"/>
                  <a:gd name="connsiteX55" fmla="*/ 253180 w 643262"/>
                  <a:gd name="connsiteY55" fmla="*/ 342346 h 660955"/>
                  <a:gd name="connsiteX56" fmla="*/ 245975 w 643262"/>
                  <a:gd name="connsiteY56" fmla="*/ 332868 h 660955"/>
                  <a:gd name="connsiteX57" fmla="*/ 238418 w 643262"/>
                  <a:gd name="connsiteY57" fmla="*/ 318058 h 660955"/>
                  <a:gd name="connsiteX58" fmla="*/ 242821 w 643262"/>
                  <a:gd name="connsiteY58" fmla="*/ 328720 h 660955"/>
                  <a:gd name="connsiteX59" fmla="*/ 245975 w 643262"/>
                  <a:gd name="connsiteY59" fmla="*/ 332868 h 660955"/>
                  <a:gd name="connsiteX60" fmla="*/ 238418 w 643262"/>
                  <a:gd name="connsiteY60" fmla="*/ 318058 h 660955"/>
                  <a:gd name="connsiteX61" fmla="*/ 234976 w 643262"/>
                  <a:gd name="connsiteY61" fmla="*/ 309699 h 660955"/>
                  <a:gd name="connsiteX62" fmla="*/ 235344 w 643262"/>
                  <a:gd name="connsiteY62" fmla="*/ 312006 h 660955"/>
                  <a:gd name="connsiteX63" fmla="*/ 238418 w 643262"/>
                  <a:gd name="connsiteY63" fmla="*/ 318058 h 660955"/>
                  <a:gd name="connsiteX64" fmla="*/ 234976 w 643262"/>
                  <a:gd name="connsiteY64" fmla="*/ 309699 h 660955"/>
                  <a:gd name="connsiteX65" fmla="*/ 233663 w 643262"/>
                  <a:gd name="connsiteY65" fmla="*/ 301357 h 660955"/>
                  <a:gd name="connsiteX66" fmla="*/ 232910 w 643262"/>
                  <a:gd name="connsiteY66" fmla="*/ 300076 h 660955"/>
                  <a:gd name="connsiteX67" fmla="*/ 233823 w 643262"/>
                  <a:gd name="connsiteY67" fmla="*/ 306913 h 660955"/>
                  <a:gd name="connsiteX68" fmla="*/ 234976 w 643262"/>
                  <a:gd name="connsiteY68" fmla="*/ 309699 h 660955"/>
                  <a:gd name="connsiteX69" fmla="*/ 232910 w 643262"/>
                  <a:gd name="connsiteY69" fmla="*/ 300076 h 660955"/>
                  <a:gd name="connsiteX70" fmla="*/ 233647 w 643262"/>
                  <a:gd name="connsiteY70" fmla="*/ 301357 h 660955"/>
                  <a:gd name="connsiteX71" fmla="*/ 230861 w 643262"/>
                  <a:gd name="connsiteY71" fmla="*/ 283729 h 660955"/>
                  <a:gd name="connsiteX72" fmla="*/ 232526 w 643262"/>
                  <a:gd name="connsiteY72" fmla="*/ 273274 h 660955"/>
                  <a:gd name="connsiteX73" fmla="*/ 230701 w 643262"/>
                  <a:gd name="connsiteY73" fmla="*/ 283553 h 660955"/>
                  <a:gd name="connsiteX74" fmla="*/ 232910 w 643262"/>
                  <a:gd name="connsiteY74" fmla="*/ 300076 h 660955"/>
                  <a:gd name="connsiteX75" fmla="*/ 232526 w 643262"/>
                  <a:gd name="connsiteY75" fmla="*/ 273274 h 660955"/>
                  <a:gd name="connsiteX76" fmla="*/ 235824 w 643262"/>
                  <a:gd name="connsiteY76" fmla="*/ 254509 h 660955"/>
                  <a:gd name="connsiteX77" fmla="*/ 235344 w 643262"/>
                  <a:gd name="connsiteY77" fmla="*/ 255454 h 660955"/>
                  <a:gd name="connsiteX78" fmla="*/ 232526 w 643262"/>
                  <a:gd name="connsiteY78" fmla="*/ 273274 h 660955"/>
                  <a:gd name="connsiteX79" fmla="*/ 232526 w 643262"/>
                  <a:gd name="connsiteY79" fmla="*/ 273274 h 660955"/>
                  <a:gd name="connsiteX80" fmla="*/ 230861 w 643262"/>
                  <a:gd name="connsiteY80" fmla="*/ 283729 h 660955"/>
                  <a:gd name="connsiteX81" fmla="*/ 233663 w 643262"/>
                  <a:gd name="connsiteY81" fmla="*/ 301357 h 660955"/>
                  <a:gd name="connsiteX82" fmla="*/ 262979 w 643262"/>
                  <a:gd name="connsiteY82" fmla="*/ 352161 h 660955"/>
                  <a:gd name="connsiteX83" fmla="*/ 266550 w 643262"/>
                  <a:gd name="connsiteY83" fmla="*/ 355731 h 660955"/>
                  <a:gd name="connsiteX84" fmla="*/ 269752 w 643262"/>
                  <a:gd name="connsiteY84" fmla="*/ 358357 h 660955"/>
                  <a:gd name="connsiteX85" fmla="*/ 291959 w 643262"/>
                  <a:gd name="connsiteY85" fmla="*/ 369661 h 660955"/>
                  <a:gd name="connsiteX86" fmla="*/ 297115 w 643262"/>
                  <a:gd name="connsiteY86" fmla="*/ 371230 h 660955"/>
                  <a:gd name="connsiteX87" fmla="*/ 310116 w 643262"/>
                  <a:gd name="connsiteY87" fmla="*/ 373280 h 660955"/>
                  <a:gd name="connsiteX88" fmla="*/ 238498 w 643262"/>
                  <a:gd name="connsiteY88" fmla="*/ 249258 h 660955"/>
                  <a:gd name="connsiteX89" fmla="*/ 235824 w 643262"/>
                  <a:gd name="connsiteY89" fmla="*/ 254509 h 660955"/>
                  <a:gd name="connsiteX90" fmla="*/ 232526 w 643262"/>
                  <a:gd name="connsiteY90" fmla="*/ 273274 h 660955"/>
                  <a:gd name="connsiteX91" fmla="*/ 235824 w 643262"/>
                  <a:gd name="connsiteY91" fmla="*/ 254509 h 660955"/>
                  <a:gd name="connsiteX92" fmla="*/ 238498 w 643262"/>
                  <a:gd name="connsiteY92" fmla="*/ 249258 h 660955"/>
                  <a:gd name="connsiteX93" fmla="*/ 238306 w 643262"/>
                  <a:gd name="connsiteY93" fmla="*/ 248905 h 660955"/>
                  <a:gd name="connsiteX94" fmla="*/ 236145 w 643262"/>
                  <a:gd name="connsiteY94" fmla="*/ 252667 h 660955"/>
                  <a:gd name="connsiteX95" fmla="*/ 235824 w 643262"/>
                  <a:gd name="connsiteY95" fmla="*/ 254493 h 660955"/>
                  <a:gd name="connsiteX96" fmla="*/ 238306 w 643262"/>
                  <a:gd name="connsiteY96" fmla="*/ 248905 h 660955"/>
                  <a:gd name="connsiteX97" fmla="*/ 238498 w 643262"/>
                  <a:gd name="connsiteY97" fmla="*/ 249258 h 660955"/>
                  <a:gd name="connsiteX98" fmla="*/ 241796 w 643262"/>
                  <a:gd name="connsiteY98" fmla="*/ 242773 h 660955"/>
                  <a:gd name="connsiteX99" fmla="*/ 238306 w 643262"/>
                  <a:gd name="connsiteY99" fmla="*/ 248905 h 660955"/>
                  <a:gd name="connsiteX100" fmla="*/ 241796 w 643262"/>
                  <a:gd name="connsiteY100" fmla="*/ 242773 h 660955"/>
                  <a:gd name="connsiteX101" fmla="*/ 250186 w 643262"/>
                  <a:gd name="connsiteY101" fmla="*/ 228106 h 660955"/>
                  <a:gd name="connsiteX102" fmla="*/ 248329 w 643262"/>
                  <a:gd name="connsiteY102" fmla="*/ 229948 h 660955"/>
                  <a:gd name="connsiteX103" fmla="*/ 241796 w 643262"/>
                  <a:gd name="connsiteY103" fmla="*/ 242773 h 660955"/>
                  <a:gd name="connsiteX104" fmla="*/ 241796 w 643262"/>
                  <a:gd name="connsiteY104" fmla="*/ 242773 h 660955"/>
                  <a:gd name="connsiteX105" fmla="*/ 238498 w 643262"/>
                  <a:gd name="connsiteY105" fmla="*/ 249258 h 660955"/>
                  <a:gd name="connsiteX106" fmla="*/ 310116 w 643262"/>
                  <a:gd name="connsiteY106" fmla="*/ 373280 h 660955"/>
                  <a:gd name="connsiteX107" fmla="*/ 322365 w 643262"/>
                  <a:gd name="connsiteY107" fmla="*/ 375233 h 660955"/>
                  <a:gd name="connsiteX108" fmla="*/ 339625 w 643262"/>
                  <a:gd name="connsiteY108" fmla="*/ 372431 h 660955"/>
                  <a:gd name="connsiteX109" fmla="*/ 254061 w 643262"/>
                  <a:gd name="connsiteY109" fmla="*/ 224232 h 660955"/>
                  <a:gd name="connsiteX110" fmla="*/ 250186 w 643262"/>
                  <a:gd name="connsiteY110" fmla="*/ 228106 h 660955"/>
                  <a:gd name="connsiteX111" fmla="*/ 241796 w 643262"/>
                  <a:gd name="connsiteY111" fmla="*/ 242773 h 660955"/>
                  <a:gd name="connsiteX112" fmla="*/ 250186 w 643262"/>
                  <a:gd name="connsiteY112" fmla="*/ 228106 h 660955"/>
                  <a:gd name="connsiteX113" fmla="*/ 254061 w 643262"/>
                  <a:gd name="connsiteY113" fmla="*/ 224232 h 660955"/>
                  <a:gd name="connsiteX114" fmla="*/ 253757 w 643262"/>
                  <a:gd name="connsiteY114" fmla="*/ 223704 h 660955"/>
                  <a:gd name="connsiteX115" fmla="*/ 251707 w 643262"/>
                  <a:gd name="connsiteY115" fmla="*/ 225449 h 660955"/>
                  <a:gd name="connsiteX116" fmla="*/ 250186 w 643262"/>
                  <a:gd name="connsiteY116" fmla="*/ 228106 h 660955"/>
                  <a:gd name="connsiteX117" fmla="*/ 253757 w 643262"/>
                  <a:gd name="connsiteY117" fmla="*/ 223687 h 660955"/>
                  <a:gd name="connsiteX118" fmla="*/ 254061 w 643262"/>
                  <a:gd name="connsiteY118" fmla="*/ 224232 h 660955"/>
                  <a:gd name="connsiteX119" fmla="*/ 259585 w 643262"/>
                  <a:gd name="connsiteY119" fmla="*/ 218708 h 660955"/>
                  <a:gd name="connsiteX120" fmla="*/ 253757 w 643262"/>
                  <a:gd name="connsiteY120" fmla="*/ 223687 h 660955"/>
                  <a:gd name="connsiteX121" fmla="*/ 259585 w 643262"/>
                  <a:gd name="connsiteY121" fmla="*/ 218708 h 660955"/>
                  <a:gd name="connsiteX122" fmla="*/ 272346 w 643262"/>
                  <a:gd name="connsiteY122" fmla="*/ 207789 h 660955"/>
                  <a:gd name="connsiteX123" fmla="*/ 268583 w 643262"/>
                  <a:gd name="connsiteY123" fmla="*/ 209710 h 660955"/>
                  <a:gd name="connsiteX124" fmla="*/ 259585 w 643262"/>
                  <a:gd name="connsiteY124" fmla="*/ 218708 h 660955"/>
                  <a:gd name="connsiteX125" fmla="*/ 259585 w 643262"/>
                  <a:gd name="connsiteY125" fmla="*/ 218708 h 660955"/>
                  <a:gd name="connsiteX126" fmla="*/ 254061 w 643262"/>
                  <a:gd name="connsiteY126" fmla="*/ 224232 h 660955"/>
                  <a:gd name="connsiteX127" fmla="*/ 339625 w 643262"/>
                  <a:gd name="connsiteY127" fmla="*/ 372431 h 660955"/>
                  <a:gd name="connsiteX128" fmla="*/ 350880 w 643262"/>
                  <a:gd name="connsiteY128" fmla="*/ 370621 h 660955"/>
                  <a:gd name="connsiteX129" fmla="*/ 353794 w 643262"/>
                  <a:gd name="connsiteY129" fmla="*/ 369133 h 660955"/>
                  <a:gd name="connsiteX130" fmla="*/ 368317 w 643262"/>
                  <a:gd name="connsiteY130" fmla="*/ 361607 h 660955"/>
                  <a:gd name="connsiteX131" fmla="*/ 277869 w 643262"/>
                  <a:gd name="connsiteY131" fmla="*/ 204970 h 660955"/>
                  <a:gd name="connsiteX132" fmla="*/ 272346 w 643262"/>
                  <a:gd name="connsiteY132" fmla="*/ 207789 h 660955"/>
                  <a:gd name="connsiteX133" fmla="*/ 259585 w 643262"/>
                  <a:gd name="connsiteY133" fmla="*/ 218708 h 660955"/>
                  <a:gd name="connsiteX134" fmla="*/ 272346 w 643262"/>
                  <a:gd name="connsiteY134" fmla="*/ 207789 h 660955"/>
                  <a:gd name="connsiteX135" fmla="*/ 277869 w 643262"/>
                  <a:gd name="connsiteY135" fmla="*/ 204970 h 660955"/>
                  <a:gd name="connsiteX136" fmla="*/ 277502 w 643262"/>
                  <a:gd name="connsiteY136" fmla="*/ 204330 h 660955"/>
                  <a:gd name="connsiteX137" fmla="*/ 275532 w 643262"/>
                  <a:gd name="connsiteY137" fmla="*/ 205083 h 660955"/>
                  <a:gd name="connsiteX138" fmla="*/ 272346 w 643262"/>
                  <a:gd name="connsiteY138" fmla="*/ 207789 h 660955"/>
                  <a:gd name="connsiteX139" fmla="*/ 277502 w 643262"/>
                  <a:gd name="connsiteY139" fmla="*/ 204330 h 660955"/>
                  <a:gd name="connsiteX140" fmla="*/ 277869 w 643262"/>
                  <a:gd name="connsiteY140" fmla="*/ 204970 h 660955"/>
                  <a:gd name="connsiteX141" fmla="*/ 284018 w 643262"/>
                  <a:gd name="connsiteY141" fmla="*/ 201849 h 660955"/>
                  <a:gd name="connsiteX142" fmla="*/ 277502 w 643262"/>
                  <a:gd name="connsiteY142" fmla="*/ 204330 h 660955"/>
                  <a:gd name="connsiteX143" fmla="*/ 284018 w 643262"/>
                  <a:gd name="connsiteY143" fmla="*/ 201849 h 660955"/>
                  <a:gd name="connsiteX144" fmla="*/ 299965 w 643262"/>
                  <a:gd name="connsiteY144" fmla="*/ 195780 h 660955"/>
                  <a:gd name="connsiteX145" fmla="*/ 294088 w 643262"/>
                  <a:gd name="connsiteY145" fmla="*/ 196725 h 660955"/>
                  <a:gd name="connsiteX146" fmla="*/ 284018 w 643262"/>
                  <a:gd name="connsiteY146" fmla="*/ 201849 h 660955"/>
                  <a:gd name="connsiteX147" fmla="*/ 284018 w 643262"/>
                  <a:gd name="connsiteY147" fmla="*/ 201849 h 660955"/>
                  <a:gd name="connsiteX148" fmla="*/ 277869 w 643262"/>
                  <a:gd name="connsiteY148" fmla="*/ 204970 h 660955"/>
                  <a:gd name="connsiteX149" fmla="*/ 368317 w 643262"/>
                  <a:gd name="connsiteY149" fmla="*/ 361607 h 660955"/>
                  <a:gd name="connsiteX150" fmla="*/ 376546 w 643262"/>
                  <a:gd name="connsiteY150" fmla="*/ 357349 h 660955"/>
                  <a:gd name="connsiteX151" fmla="*/ 379524 w 643262"/>
                  <a:gd name="connsiteY151" fmla="*/ 354371 h 660955"/>
                  <a:gd name="connsiteX152" fmla="*/ 391805 w 643262"/>
                  <a:gd name="connsiteY152" fmla="*/ 341818 h 660955"/>
                  <a:gd name="connsiteX153" fmla="*/ 306866 w 643262"/>
                  <a:gd name="connsiteY153" fmla="*/ 194692 h 660955"/>
                  <a:gd name="connsiteX154" fmla="*/ 299965 w 643262"/>
                  <a:gd name="connsiteY154" fmla="*/ 195780 h 660955"/>
                  <a:gd name="connsiteX155" fmla="*/ 284018 w 643262"/>
                  <a:gd name="connsiteY155" fmla="*/ 201849 h 660955"/>
                  <a:gd name="connsiteX156" fmla="*/ 299965 w 643262"/>
                  <a:gd name="connsiteY156" fmla="*/ 195780 h 660955"/>
                  <a:gd name="connsiteX157" fmla="*/ 306866 w 643262"/>
                  <a:gd name="connsiteY157" fmla="*/ 194692 h 660955"/>
                  <a:gd name="connsiteX158" fmla="*/ 306482 w 643262"/>
                  <a:gd name="connsiteY158" fmla="*/ 194035 h 660955"/>
                  <a:gd name="connsiteX159" fmla="*/ 303791 w 643262"/>
                  <a:gd name="connsiteY159" fmla="*/ 194339 h 660955"/>
                  <a:gd name="connsiteX160" fmla="*/ 299965 w 643262"/>
                  <a:gd name="connsiteY160" fmla="*/ 195780 h 660955"/>
                  <a:gd name="connsiteX161" fmla="*/ 303791 w 643262"/>
                  <a:gd name="connsiteY161" fmla="*/ 194339 h 660955"/>
                  <a:gd name="connsiteX162" fmla="*/ 304784 w 643262"/>
                  <a:gd name="connsiteY162" fmla="*/ 193955 h 660955"/>
                  <a:gd name="connsiteX163" fmla="*/ 303327 w 643262"/>
                  <a:gd name="connsiteY163" fmla="*/ 194388 h 660955"/>
                  <a:gd name="connsiteX164" fmla="*/ 303791 w 643262"/>
                  <a:gd name="connsiteY164" fmla="*/ 194339 h 660955"/>
                  <a:gd name="connsiteX165" fmla="*/ 303791 w 643262"/>
                  <a:gd name="connsiteY165" fmla="*/ 194339 h 660955"/>
                  <a:gd name="connsiteX166" fmla="*/ 306482 w 643262"/>
                  <a:gd name="connsiteY166" fmla="*/ 194035 h 660955"/>
                  <a:gd name="connsiteX167" fmla="*/ 270360 w 643262"/>
                  <a:gd name="connsiteY167" fmla="*/ 131464 h 660955"/>
                  <a:gd name="connsiteX168" fmla="*/ 266214 w 643262"/>
                  <a:gd name="connsiteY168" fmla="*/ 138060 h 660955"/>
                  <a:gd name="connsiteX169" fmla="*/ 259440 w 643262"/>
                  <a:gd name="connsiteY169" fmla="*/ 157402 h 660955"/>
                  <a:gd name="connsiteX170" fmla="*/ 258208 w 643262"/>
                  <a:gd name="connsiteY170" fmla="*/ 168450 h 660955"/>
                  <a:gd name="connsiteX171" fmla="*/ 261042 w 643262"/>
                  <a:gd name="connsiteY171" fmla="*/ 169314 h 660955"/>
                  <a:gd name="connsiteX172" fmla="*/ 263460 w 643262"/>
                  <a:gd name="connsiteY172" fmla="*/ 169650 h 660955"/>
                  <a:gd name="connsiteX173" fmla="*/ 267190 w 643262"/>
                  <a:gd name="connsiteY173" fmla="*/ 171219 h 660955"/>
                  <a:gd name="connsiteX174" fmla="*/ 274924 w 643262"/>
                  <a:gd name="connsiteY174" fmla="*/ 173605 h 660955"/>
                  <a:gd name="connsiteX175" fmla="*/ 282017 w 643262"/>
                  <a:gd name="connsiteY175" fmla="*/ 177447 h 660955"/>
                  <a:gd name="connsiteX176" fmla="*/ 285763 w 643262"/>
                  <a:gd name="connsiteY176" fmla="*/ 179032 h 660955"/>
                  <a:gd name="connsiteX177" fmla="*/ 287685 w 643262"/>
                  <a:gd name="connsiteY177" fmla="*/ 180522 h 660955"/>
                  <a:gd name="connsiteX178" fmla="*/ 290903 w 643262"/>
                  <a:gd name="connsiteY178" fmla="*/ 182267 h 660955"/>
                  <a:gd name="connsiteX179" fmla="*/ 304769 w 643262"/>
                  <a:gd name="connsiteY179" fmla="*/ 193891 h 660955"/>
                  <a:gd name="connsiteX180" fmla="*/ 304832 w 643262"/>
                  <a:gd name="connsiteY180" fmla="*/ 193939 h 660955"/>
                  <a:gd name="connsiteX181" fmla="*/ 304832 w 643262"/>
                  <a:gd name="connsiteY181" fmla="*/ 193939 h 660955"/>
                  <a:gd name="connsiteX182" fmla="*/ 304832 w 643262"/>
                  <a:gd name="connsiteY182" fmla="*/ 193939 h 660955"/>
                  <a:gd name="connsiteX183" fmla="*/ 304784 w 643262"/>
                  <a:gd name="connsiteY183" fmla="*/ 193955 h 660955"/>
                  <a:gd name="connsiteX184" fmla="*/ 303776 w 643262"/>
                  <a:gd name="connsiteY184" fmla="*/ 194339 h 660955"/>
                  <a:gd name="connsiteX185" fmla="*/ 304769 w 643262"/>
                  <a:gd name="connsiteY185" fmla="*/ 193891 h 660955"/>
                  <a:gd name="connsiteX186" fmla="*/ 290903 w 643262"/>
                  <a:gd name="connsiteY186" fmla="*/ 182267 h 660955"/>
                  <a:gd name="connsiteX187" fmla="*/ 287685 w 643262"/>
                  <a:gd name="connsiteY187" fmla="*/ 180537 h 660955"/>
                  <a:gd name="connsiteX188" fmla="*/ 304769 w 643262"/>
                  <a:gd name="connsiteY188" fmla="*/ 193891 h 660955"/>
                  <a:gd name="connsiteX189" fmla="*/ 287685 w 643262"/>
                  <a:gd name="connsiteY189" fmla="*/ 180537 h 660955"/>
                  <a:gd name="connsiteX190" fmla="*/ 285763 w 643262"/>
                  <a:gd name="connsiteY190" fmla="*/ 179032 h 660955"/>
                  <a:gd name="connsiteX191" fmla="*/ 282017 w 643262"/>
                  <a:gd name="connsiteY191" fmla="*/ 177447 h 660955"/>
                  <a:gd name="connsiteX192" fmla="*/ 287685 w 643262"/>
                  <a:gd name="connsiteY192" fmla="*/ 180537 h 660955"/>
                  <a:gd name="connsiteX193" fmla="*/ 282017 w 643262"/>
                  <a:gd name="connsiteY193" fmla="*/ 177447 h 660955"/>
                  <a:gd name="connsiteX194" fmla="*/ 274924 w 643262"/>
                  <a:gd name="connsiteY194" fmla="*/ 173605 h 660955"/>
                  <a:gd name="connsiteX195" fmla="*/ 267206 w 643262"/>
                  <a:gd name="connsiteY195" fmla="*/ 171219 h 660955"/>
                  <a:gd name="connsiteX196" fmla="*/ 282017 w 643262"/>
                  <a:gd name="connsiteY196" fmla="*/ 177447 h 660955"/>
                  <a:gd name="connsiteX197" fmla="*/ 267206 w 643262"/>
                  <a:gd name="connsiteY197" fmla="*/ 171219 h 660955"/>
                  <a:gd name="connsiteX198" fmla="*/ 263460 w 643262"/>
                  <a:gd name="connsiteY198" fmla="*/ 169650 h 660955"/>
                  <a:gd name="connsiteX199" fmla="*/ 261042 w 643262"/>
                  <a:gd name="connsiteY199" fmla="*/ 169330 h 660955"/>
                  <a:gd name="connsiteX200" fmla="*/ 267206 w 643262"/>
                  <a:gd name="connsiteY200" fmla="*/ 171219 h 660955"/>
                  <a:gd name="connsiteX201" fmla="*/ 197349 w 643262"/>
                  <a:gd name="connsiteY201" fmla="*/ 177976 h 660955"/>
                  <a:gd name="connsiteX202" fmla="*/ 193955 w 643262"/>
                  <a:gd name="connsiteY202" fmla="*/ 172115 h 660955"/>
                  <a:gd name="connsiteX203" fmla="*/ 145410 w 643262"/>
                  <a:gd name="connsiteY203" fmla="*/ 88009 h 660955"/>
                  <a:gd name="connsiteX204" fmla="*/ 133673 w 643262"/>
                  <a:gd name="connsiteY204" fmla="*/ 93982 h 660955"/>
                  <a:gd name="connsiteX205" fmla="*/ 121153 w 643262"/>
                  <a:gd name="connsiteY205" fmla="*/ 106502 h 660955"/>
                  <a:gd name="connsiteX206" fmla="*/ 173109 w 643262"/>
                  <a:gd name="connsiteY206" fmla="*/ 196485 h 660955"/>
                  <a:gd name="connsiteX207" fmla="*/ 185694 w 643262"/>
                  <a:gd name="connsiteY207" fmla="*/ 183916 h 660955"/>
                  <a:gd name="connsiteX208" fmla="*/ 197349 w 643262"/>
                  <a:gd name="connsiteY208" fmla="*/ 177976 h 660955"/>
                  <a:gd name="connsiteX209" fmla="*/ 173109 w 643262"/>
                  <a:gd name="connsiteY209" fmla="*/ 196485 h 660955"/>
                  <a:gd name="connsiteX210" fmla="*/ 121153 w 643262"/>
                  <a:gd name="connsiteY210" fmla="*/ 106502 h 660955"/>
                  <a:gd name="connsiteX211" fmla="*/ 113419 w 643262"/>
                  <a:gd name="connsiteY211" fmla="*/ 114235 h 660955"/>
                  <a:gd name="connsiteX212" fmla="*/ 102772 w 643262"/>
                  <a:gd name="connsiteY212" fmla="*/ 135146 h 660955"/>
                  <a:gd name="connsiteX213" fmla="*/ 154744 w 643262"/>
                  <a:gd name="connsiteY213" fmla="*/ 225177 h 660955"/>
                  <a:gd name="connsiteX214" fmla="*/ 165455 w 643262"/>
                  <a:gd name="connsiteY214" fmla="*/ 204154 h 660955"/>
                  <a:gd name="connsiteX215" fmla="*/ 173109 w 643262"/>
                  <a:gd name="connsiteY215" fmla="*/ 196485 h 660955"/>
                  <a:gd name="connsiteX216" fmla="*/ 125299 w 643262"/>
                  <a:gd name="connsiteY216" fmla="*/ 234687 h 660955"/>
                  <a:gd name="connsiteX217" fmla="*/ 98945 w 643262"/>
                  <a:gd name="connsiteY217" fmla="*/ 189039 h 660955"/>
                  <a:gd name="connsiteX218" fmla="*/ 99602 w 643262"/>
                  <a:gd name="connsiteY218" fmla="*/ 193603 h 660955"/>
                  <a:gd name="connsiteX219" fmla="*/ 110265 w 643262"/>
                  <a:gd name="connsiteY219" fmla="*/ 217155 h 660955"/>
                  <a:gd name="connsiteX220" fmla="*/ 125299 w 643262"/>
                  <a:gd name="connsiteY220" fmla="*/ 234687 h 660955"/>
                  <a:gd name="connsiteX221" fmla="*/ 145410 w 643262"/>
                  <a:gd name="connsiteY221" fmla="*/ 88009 h 660955"/>
                  <a:gd name="connsiteX222" fmla="*/ 193955 w 643262"/>
                  <a:gd name="connsiteY222" fmla="*/ 172115 h 660955"/>
                  <a:gd name="connsiteX223" fmla="*/ 189936 w 643262"/>
                  <a:gd name="connsiteY223" fmla="*/ 148323 h 660955"/>
                  <a:gd name="connsiteX224" fmla="*/ 194307 w 643262"/>
                  <a:gd name="connsiteY224" fmla="*/ 120736 h 660955"/>
                  <a:gd name="connsiteX225" fmla="*/ 170338 w 643262"/>
                  <a:gd name="connsiteY225" fmla="*/ 79220 h 660955"/>
                  <a:gd name="connsiteX226" fmla="*/ 159179 w 643262"/>
                  <a:gd name="connsiteY226" fmla="*/ 80996 h 660955"/>
                  <a:gd name="connsiteX227" fmla="*/ 145410 w 643262"/>
                  <a:gd name="connsiteY227" fmla="*/ 88009 h 660955"/>
                  <a:gd name="connsiteX228" fmla="*/ 170338 w 643262"/>
                  <a:gd name="connsiteY228" fmla="*/ 79220 h 660955"/>
                  <a:gd name="connsiteX229" fmla="*/ 194307 w 643262"/>
                  <a:gd name="connsiteY229" fmla="*/ 120736 h 660955"/>
                  <a:gd name="connsiteX230" fmla="*/ 194435 w 643262"/>
                  <a:gd name="connsiteY230" fmla="*/ 120048 h 660955"/>
                  <a:gd name="connsiteX231" fmla="*/ 207436 w 643262"/>
                  <a:gd name="connsiteY231" fmla="*/ 94542 h 660955"/>
                  <a:gd name="connsiteX232" fmla="*/ 211680 w 643262"/>
                  <a:gd name="connsiteY232" fmla="*/ 90299 h 660955"/>
                  <a:gd name="connsiteX233" fmla="*/ 205595 w 643262"/>
                  <a:gd name="connsiteY233" fmla="*/ 79747 h 660955"/>
                  <a:gd name="connsiteX234" fmla="*/ 187470 w 643262"/>
                  <a:gd name="connsiteY234" fmla="*/ 76514 h 660955"/>
                  <a:gd name="connsiteX235" fmla="*/ 170355 w 643262"/>
                  <a:gd name="connsiteY235" fmla="*/ 79220 h 660955"/>
                  <a:gd name="connsiteX236" fmla="*/ 317610 w 643262"/>
                  <a:gd name="connsiteY236" fmla="*/ 92300 h 660955"/>
                  <a:gd name="connsiteX237" fmla="*/ 396128 w 643262"/>
                  <a:gd name="connsiteY237" fmla="*/ 228315 h 660955"/>
                  <a:gd name="connsiteX238" fmla="*/ 398913 w 643262"/>
                  <a:gd name="connsiteY238" fmla="*/ 224936 h 660955"/>
                  <a:gd name="connsiteX239" fmla="*/ 398913 w 643262"/>
                  <a:gd name="connsiteY239" fmla="*/ 224936 h 660955"/>
                  <a:gd name="connsiteX240" fmla="*/ 412764 w 643262"/>
                  <a:gd name="connsiteY240" fmla="*/ 213569 h 660955"/>
                  <a:gd name="connsiteX241" fmla="*/ 412779 w 643262"/>
                  <a:gd name="connsiteY241" fmla="*/ 213569 h 660955"/>
                  <a:gd name="connsiteX242" fmla="*/ 420241 w 643262"/>
                  <a:gd name="connsiteY242" fmla="*/ 209566 h 660955"/>
                  <a:gd name="connsiteX243" fmla="*/ 349055 w 643262"/>
                  <a:gd name="connsiteY243" fmla="*/ 86280 h 660955"/>
                  <a:gd name="connsiteX244" fmla="*/ 348639 w 643262"/>
                  <a:gd name="connsiteY244" fmla="*/ 86248 h 660955"/>
                  <a:gd name="connsiteX245" fmla="*/ 348639 w 643262"/>
                  <a:gd name="connsiteY245" fmla="*/ 86248 h 660955"/>
                  <a:gd name="connsiteX246" fmla="*/ 328289 w 643262"/>
                  <a:gd name="connsiteY246" fmla="*/ 88538 h 660955"/>
                  <a:gd name="connsiteX247" fmla="*/ 317610 w 643262"/>
                  <a:gd name="connsiteY247" fmla="*/ 92284 h 660955"/>
                  <a:gd name="connsiteX248" fmla="*/ 317610 w 643262"/>
                  <a:gd name="connsiteY248" fmla="*/ 92300 h 660955"/>
                  <a:gd name="connsiteX249" fmla="*/ 308947 w 643262"/>
                  <a:gd name="connsiteY249" fmla="*/ 95327 h 660955"/>
                  <a:gd name="connsiteX250" fmla="*/ 291607 w 643262"/>
                  <a:gd name="connsiteY250" fmla="*/ 106230 h 660955"/>
                  <a:gd name="connsiteX251" fmla="*/ 291031 w 643262"/>
                  <a:gd name="connsiteY251" fmla="*/ 106791 h 660955"/>
                  <a:gd name="connsiteX252" fmla="*/ 341626 w 643262"/>
                  <a:gd name="connsiteY252" fmla="*/ 194419 h 660955"/>
                  <a:gd name="connsiteX253" fmla="*/ 342715 w 643262"/>
                  <a:gd name="connsiteY253" fmla="*/ 194547 h 660955"/>
                  <a:gd name="connsiteX254" fmla="*/ 347566 w 643262"/>
                  <a:gd name="connsiteY254" fmla="*/ 196244 h 660955"/>
                  <a:gd name="connsiteX255" fmla="*/ 350624 w 643262"/>
                  <a:gd name="connsiteY255" fmla="*/ 196725 h 660955"/>
                  <a:gd name="connsiteX256" fmla="*/ 354323 w 643262"/>
                  <a:gd name="connsiteY256" fmla="*/ 198599 h 660955"/>
                  <a:gd name="connsiteX257" fmla="*/ 362056 w 643262"/>
                  <a:gd name="connsiteY257" fmla="*/ 201305 h 660955"/>
                  <a:gd name="connsiteX258" fmla="*/ 372448 w 643262"/>
                  <a:gd name="connsiteY258" fmla="*/ 207836 h 660955"/>
                  <a:gd name="connsiteX259" fmla="*/ 376130 w 643262"/>
                  <a:gd name="connsiteY259" fmla="*/ 209726 h 660955"/>
                  <a:gd name="connsiteX260" fmla="*/ 377314 w 643262"/>
                  <a:gd name="connsiteY260" fmla="*/ 210895 h 660955"/>
                  <a:gd name="connsiteX261" fmla="*/ 379396 w 643262"/>
                  <a:gd name="connsiteY261" fmla="*/ 212208 h 660955"/>
                  <a:gd name="connsiteX262" fmla="*/ 393886 w 643262"/>
                  <a:gd name="connsiteY262" fmla="*/ 226698 h 660955"/>
                  <a:gd name="connsiteX263" fmla="*/ 395199 w 643262"/>
                  <a:gd name="connsiteY263" fmla="*/ 228795 h 660955"/>
                  <a:gd name="connsiteX264" fmla="*/ 395504 w 643262"/>
                  <a:gd name="connsiteY264" fmla="*/ 229099 h 660955"/>
                  <a:gd name="connsiteX265" fmla="*/ 396128 w 643262"/>
                  <a:gd name="connsiteY265" fmla="*/ 228331 h 660955"/>
                  <a:gd name="connsiteX266" fmla="*/ 396128 w 643262"/>
                  <a:gd name="connsiteY266" fmla="*/ 228315 h 660955"/>
                  <a:gd name="connsiteX267" fmla="*/ 396128 w 643262"/>
                  <a:gd name="connsiteY267" fmla="*/ 228315 h 660955"/>
                  <a:gd name="connsiteX268" fmla="*/ 398913 w 643262"/>
                  <a:gd name="connsiteY268" fmla="*/ 224936 h 660955"/>
                  <a:gd name="connsiteX269" fmla="*/ 398913 w 643262"/>
                  <a:gd name="connsiteY269" fmla="*/ 224936 h 660955"/>
                  <a:gd name="connsiteX270" fmla="*/ 396128 w 643262"/>
                  <a:gd name="connsiteY270" fmla="*/ 228315 h 660955"/>
                  <a:gd name="connsiteX271" fmla="*/ 420241 w 643262"/>
                  <a:gd name="connsiteY271" fmla="*/ 209566 h 660955"/>
                  <a:gd name="connsiteX272" fmla="*/ 420241 w 643262"/>
                  <a:gd name="connsiteY272" fmla="*/ 209566 h 660955"/>
                  <a:gd name="connsiteX273" fmla="*/ 428582 w 643262"/>
                  <a:gd name="connsiteY273" fmla="*/ 205115 h 660955"/>
                  <a:gd name="connsiteX274" fmla="*/ 428598 w 643262"/>
                  <a:gd name="connsiteY274" fmla="*/ 205115 h 660955"/>
                  <a:gd name="connsiteX275" fmla="*/ 436204 w 643262"/>
                  <a:gd name="connsiteY275" fmla="*/ 202793 h 660955"/>
                  <a:gd name="connsiteX276" fmla="*/ 436204 w 643262"/>
                  <a:gd name="connsiteY276" fmla="*/ 202793 h 660955"/>
                  <a:gd name="connsiteX277" fmla="*/ 437837 w 643262"/>
                  <a:gd name="connsiteY277" fmla="*/ 198118 h 660955"/>
                  <a:gd name="connsiteX278" fmla="*/ 439598 w 643262"/>
                  <a:gd name="connsiteY278" fmla="*/ 182587 h 660955"/>
                  <a:gd name="connsiteX279" fmla="*/ 389595 w 643262"/>
                  <a:gd name="connsiteY279" fmla="*/ 95983 h 660955"/>
                  <a:gd name="connsiteX280" fmla="*/ 388346 w 643262"/>
                  <a:gd name="connsiteY280" fmla="*/ 95327 h 660955"/>
                  <a:gd name="connsiteX281" fmla="*/ 382070 w 643262"/>
                  <a:gd name="connsiteY281" fmla="*/ 92588 h 660955"/>
                  <a:gd name="connsiteX282" fmla="*/ 375618 w 643262"/>
                  <a:gd name="connsiteY282" fmla="*/ 90331 h 660955"/>
                  <a:gd name="connsiteX283" fmla="*/ 369005 w 643262"/>
                  <a:gd name="connsiteY283" fmla="*/ 88553 h 660955"/>
                  <a:gd name="connsiteX284" fmla="*/ 362280 w 643262"/>
                  <a:gd name="connsiteY284" fmla="*/ 87289 h 660955"/>
                  <a:gd name="connsiteX285" fmla="*/ 355491 w 643262"/>
                  <a:gd name="connsiteY285" fmla="*/ 86521 h 660955"/>
                  <a:gd name="connsiteX286" fmla="*/ 349055 w 643262"/>
                  <a:gd name="connsiteY286" fmla="*/ 86280 h 660955"/>
                  <a:gd name="connsiteX287" fmla="*/ 389595 w 643262"/>
                  <a:gd name="connsiteY287" fmla="*/ 95983 h 660955"/>
                  <a:gd name="connsiteX288" fmla="*/ 439598 w 643262"/>
                  <a:gd name="connsiteY288" fmla="*/ 182587 h 660955"/>
                  <a:gd name="connsiteX289" fmla="*/ 440142 w 643262"/>
                  <a:gd name="connsiteY289" fmla="*/ 177752 h 660955"/>
                  <a:gd name="connsiteX290" fmla="*/ 440142 w 643262"/>
                  <a:gd name="connsiteY290" fmla="*/ 177384 h 660955"/>
                  <a:gd name="connsiteX291" fmla="*/ 440142 w 643262"/>
                  <a:gd name="connsiteY291" fmla="*/ 177000 h 660955"/>
                  <a:gd name="connsiteX292" fmla="*/ 440126 w 643262"/>
                  <a:gd name="connsiteY292" fmla="*/ 176615 h 660955"/>
                  <a:gd name="connsiteX293" fmla="*/ 440126 w 643262"/>
                  <a:gd name="connsiteY293" fmla="*/ 176230 h 660955"/>
                  <a:gd name="connsiteX294" fmla="*/ 440126 w 643262"/>
                  <a:gd name="connsiteY294" fmla="*/ 175862 h 660955"/>
                  <a:gd name="connsiteX295" fmla="*/ 440110 w 643262"/>
                  <a:gd name="connsiteY295" fmla="*/ 175478 h 660955"/>
                  <a:gd name="connsiteX296" fmla="*/ 440094 w 643262"/>
                  <a:gd name="connsiteY296" fmla="*/ 175094 h 660955"/>
                  <a:gd name="connsiteX297" fmla="*/ 440094 w 643262"/>
                  <a:gd name="connsiteY297" fmla="*/ 174710 h 660955"/>
                  <a:gd name="connsiteX298" fmla="*/ 440079 w 643262"/>
                  <a:gd name="connsiteY298" fmla="*/ 174341 h 660955"/>
                  <a:gd name="connsiteX299" fmla="*/ 440046 w 643262"/>
                  <a:gd name="connsiteY299" fmla="*/ 173957 h 660955"/>
                  <a:gd name="connsiteX300" fmla="*/ 440014 w 643262"/>
                  <a:gd name="connsiteY300" fmla="*/ 173572 h 660955"/>
                  <a:gd name="connsiteX301" fmla="*/ 439982 w 643262"/>
                  <a:gd name="connsiteY301" fmla="*/ 173188 h 660955"/>
                  <a:gd name="connsiteX302" fmla="*/ 439951 w 643262"/>
                  <a:gd name="connsiteY302" fmla="*/ 172820 h 660955"/>
                  <a:gd name="connsiteX303" fmla="*/ 439918 w 643262"/>
                  <a:gd name="connsiteY303" fmla="*/ 172436 h 660955"/>
                  <a:gd name="connsiteX304" fmla="*/ 439886 w 643262"/>
                  <a:gd name="connsiteY304" fmla="*/ 172052 h 660955"/>
                  <a:gd name="connsiteX305" fmla="*/ 439854 w 643262"/>
                  <a:gd name="connsiteY305" fmla="*/ 171683 h 660955"/>
                  <a:gd name="connsiteX306" fmla="*/ 439823 w 643262"/>
                  <a:gd name="connsiteY306" fmla="*/ 171299 h 660955"/>
                  <a:gd name="connsiteX307" fmla="*/ 439790 w 643262"/>
                  <a:gd name="connsiteY307" fmla="*/ 170915 h 660955"/>
                  <a:gd name="connsiteX308" fmla="*/ 439021 w 643262"/>
                  <a:gd name="connsiteY308" fmla="*/ 164126 h 660955"/>
                  <a:gd name="connsiteX309" fmla="*/ 437741 w 643262"/>
                  <a:gd name="connsiteY309" fmla="*/ 157402 h 660955"/>
                  <a:gd name="connsiteX310" fmla="*/ 435979 w 643262"/>
                  <a:gd name="connsiteY310" fmla="*/ 150789 h 660955"/>
                  <a:gd name="connsiteX311" fmla="*/ 433722 w 643262"/>
                  <a:gd name="connsiteY311" fmla="*/ 144336 h 660955"/>
                  <a:gd name="connsiteX312" fmla="*/ 430984 w 643262"/>
                  <a:gd name="connsiteY312" fmla="*/ 138060 h 660955"/>
                  <a:gd name="connsiteX313" fmla="*/ 427782 w 643262"/>
                  <a:gd name="connsiteY313" fmla="*/ 132008 h 660955"/>
                  <a:gd name="connsiteX314" fmla="*/ 424148 w 643262"/>
                  <a:gd name="connsiteY314" fmla="*/ 126212 h 660955"/>
                  <a:gd name="connsiteX315" fmla="*/ 420080 w 643262"/>
                  <a:gd name="connsiteY315" fmla="*/ 120720 h 660955"/>
                  <a:gd name="connsiteX316" fmla="*/ 415613 w 643262"/>
                  <a:gd name="connsiteY316" fmla="*/ 115516 h 660955"/>
                  <a:gd name="connsiteX317" fmla="*/ 405591 w 643262"/>
                  <a:gd name="connsiteY317" fmla="*/ 106230 h 660955"/>
                  <a:gd name="connsiteX318" fmla="*/ 400082 w 643262"/>
                  <a:gd name="connsiteY318" fmla="*/ 102163 h 660955"/>
                  <a:gd name="connsiteX319" fmla="*/ 394303 w 643262"/>
                  <a:gd name="connsiteY319" fmla="*/ 98512 h 660955"/>
                  <a:gd name="connsiteX320" fmla="*/ 389499 w 643262"/>
                  <a:gd name="connsiteY320" fmla="*/ 95983 h 660955"/>
                  <a:gd name="connsiteX321" fmla="*/ 486367 w 643262"/>
                  <a:gd name="connsiteY321" fmla="*/ 445106 h 660955"/>
                  <a:gd name="connsiteX322" fmla="*/ 409401 w 643262"/>
                  <a:gd name="connsiteY322" fmla="*/ 311797 h 660955"/>
                  <a:gd name="connsiteX323" fmla="*/ 409369 w 643262"/>
                  <a:gd name="connsiteY323" fmla="*/ 312006 h 660955"/>
                  <a:gd name="connsiteX324" fmla="*/ 399186 w 643262"/>
                  <a:gd name="connsiteY324" fmla="*/ 332003 h 660955"/>
                  <a:gd name="connsiteX325" fmla="*/ 396928 w 643262"/>
                  <a:gd name="connsiteY325" fmla="*/ 336598 h 660955"/>
                  <a:gd name="connsiteX326" fmla="*/ 396753 w 643262"/>
                  <a:gd name="connsiteY326" fmla="*/ 336775 h 660955"/>
                  <a:gd name="connsiteX327" fmla="*/ 396384 w 643262"/>
                  <a:gd name="connsiteY327" fmla="*/ 337511 h 660955"/>
                  <a:gd name="connsiteX328" fmla="*/ 391901 w 643262"/>
                  <a:gd name="connsiteY328" fmla="*/ 341978 h 660955"/>
                  <a:gd name="connsiteX329" fmla="*/ 466177 w 643262"/>
                  <a:gd name="connsiteY329" fmla="*/ 470643 h 660955"/>
                  <a:gd name="connsiteX330" fmla="*/ 466385 w 643262"/>
                  <a:gd name="connsiteY330" fmla="*/ 470483 h 660955"/>
                  <a:gd name="connsiteX331" fmla="*/ 474198 w 643262"/>
                  <a:gd name="connsiteY331" fmla="*/ 462670 h 660955"/>
                  <a:gd name="connsiteX332" fmla="*/ 481003 w 643262"/>
                  <a:gd name="connsiteY332" fmla="*/ 453975 h 660955"/>
                  <a:gd name="connsiteX333" fmla="*/ 486367 w 643262"/>
                  <a:gd name="connsiteY333" fmla="*/ 445106 h 660955"/>
                  <a:gd name="connsiteX334" fmla="*/ 486367 w 643262"/>
                  <a:gd name="connsiteY334" fmla="*/ 445106 h 660955"/>
                  <a:gd name="connsiteX335" fmla="*/ 486718 w 643262"/>
                  <a:gd name="connsiteY335" fmla="*/ 444513 h 660955"/>
                  <a:gd name="connsiteX336" fmla="*/ 491266 w 643262"/>
                  <a:gd name="connsiteY336" fmla="*/ 434442 h 660955"/>
                  <a:gd name="connsiteX337" fmla="*/ 494548 w 643262"/>
                  <a:gd name="connsiteY337" fmla="*/ 423891 h 660955"/>
                  <a:gd name="connsiteX338" fmla="*/ 496534 w 643262"/>
                  <a:gd name="connsiteY338" fmla="*/ 413019 h 660955"/>
                  <a:gd name="connsiteX339" fmla="*/ 497126 w 643262"/>
                  <a:gd name="connsiteY339" fmla="*/ 403253 h 660955"/>
                  <a:gd name="connsiteX340" fmla="*/ 451318 w 643262"/>
                  <a:gd name="connsiteY340" fmla="*/ 323869 h 660955"/>
                  <a:gd name="connsiteX341" fmla="*/ 439053 w 643262"/>
                  <a:gd name="connsiteY341" fmla="*/ 317160 h 660955"/>
                  <a:gd name="connsiteX342" fmla="*/ 434058 w 643262"/>
                  <a:gd name="connsiteY342" fmla="*/ 315447 h 660955"/>
                  <a:gd name="connsiteX343" fmla="*/ 409753 w 643262"/>
                  <a:gd name="connsiteY343" fmla="*/ 310612 h 660955"/>
                  <a:gd name="connsiteX344" fmla="*/ 409722 w 643262"/>
                  <a:gd name="connsiteY344" fmla="*/ 310612 h 660955"/>
                  <a:gd name="connsiteX345" fmla="*/ 409529 w 643262"/>
                  <a:gd name="connsiteY345" fmla="*/ 311044 h 660955"/>
                  <a:gd name="connsiteX346" fmla="*/ 409401 w 643262"/>
                  <a:gd name="connsiteY346" fmla="*/ 311797 h 660955"/>
                  <a:gd name="connsiteX347" fmla="*/ 409401 w 643262"/>
                  <a:gd name="connsiteY347" fmla="*/ 311797 h 660955"/>
                  <a:gd name="connsiteX348" fmla="*/ 409273 w 643262"/>
                  <a:gd name="connsiteY348" fmla="*/ 311605 h 660955"/>
                  <a:gd name="connsiteX349" fmla="*/ 408488 w 643262"/>
                  <a:gd name="connsiteY349" fmla="*/ 313430 h 660955"/>
                  <a:gd name="connsiteX350" fmla="*/ 408488 w 643262"/>
                  <a:gd name="connsiteY350" fmla="*/ 313430 h 660955"/>
                  <a:gd name="connsiteX351" fmla="*/ 408792 w 643262"/>
                  <a:gd name="connsiteY351" fmla="*/ 312437 h 660955"/>
                  <a:gd name="connsiteX352" fmla="*/ 399170 w 643262"/>
                  <a:gd name="connsiteY352" fmla="*/ 332003 h 660955"/>
                  <a:gd name="connsiteX353" fmla="*/ 409369 w 643262"/>
                  <a:gd name="connsiteY353" fmla="*/ 312006 h 660955"/>
                  <a:gd name="connsiteX354" fmla="*/ 409401 w 643262"/>
                  <a:gd name="connsiteY354" fmla="*/ 311797 h 660955"/>
                  <a:gd name="connsiteX355" fmla="*/ 409401 w 643262"/>
                  <a:gd name="connsiteY355" fmla="*/ 311797 h 660955"/>
                  <a:gd name="connsiteX356" fmla="*/ 409529 w 643262"/>
                  <a:gd name="connsiteY356" fmla="*/ 311044 h 660955"/>
                  <a:gd name="connsiteX357" fmla="*/ 409305 w 643262"/>
                  <a:gd name="connsiteY357" fmla="*/ 311605 h 660955"/>
                  <a:gd name="connsiteX358" fmla="*/ 409273 w 643262"/>
                  <a:gd name="connsiteY358" fmla="*/ 311605 h 660955"/>
                  <a:gd name="connsiteX359" fmla="*/ 409225 w 643262"/>
                  <a:gd name="connsiteY359" fmla="*/ 311525 h 660955"/>
                  <a:gd name="connsiteX360" fmla="*/ 408777 w 643262"/>
                  <a:gd name="connsiteY360" fmla="*/ 312437 h 660955"/>
                  <a:gd name="connsiteX361" fmla="*/ 408473 w 643262"/>
                  <a:gd name="connsiteY361" fmla="*/ 313430 h 660955"/>
                  <a:gd name="connsiteX362" fmla="*/ 408488 w 643262"/>
                  <a:gd name="connsiteY362" fmla="*/ 313430 h 660955"/>
                  <a:gd name="connsiteX363" fmla="*/ 409273 w 643262"/>
                  <a:gd name="connsiteY363" fmla="*/ 311589 h 660955"/>
                  <a:gd name="connsiteX364" fmla="*/ 409273 w 643262"/>
                  <a:gd name="connsiteY364" fmla="*/ 311605 h 660955"/>
                  <a:gd name="connsiteX365" fmla="*/ 409513 w 643262"/>
                  <a:gd name="connsiteY365" fmla="*/ 311061 h 660955"/>
                  <a:gd name="connsiteX366" fmla="*/ 409545 w 643262"/>
                  <a:gd name="connsiteY366" fmla="*/ 310933 h 660955"/>
                  <a:gd name="connsiteX367" fmla="*/ 409257 w 643262"/>
                  <a:gd name="connsiteY367" fmla="*/ 311525 h 660955"/>
                  <a:gd name="connsiteX368" fmla="*/ 409225 w 643262"/>
                  <a:gd name="connsiteY368" fmla="*/ 311525 h 660955"/>
                  <a:gd name="connsiteX369" fmla="*/ 409097 w 643262"/>
                  <a:gd name="connsiteY369" fmla="*/ 311332 h 660955"/>
                  <a:gd name="connsiteX370" fmla="*/ 408777 w 643262"/>
                  <a:gd name="connsiteY370" fmla="*/ 312437 h 660955"/>
                  <a:gd name="connsiteX371" fmla="*/ 409208 w 643262"/>
                  <a:gd name="connsiteY371" fmla="*/ 311525 h 660955"/>
                  <a:gd name="connsiteX372" fmla="*/ 409225 w 643262"/>
                  <a:gd name="connsiteY372" fmla="*/ 311525 h 660955"/>
                  <a:gd name="connsiteX373" fmla="*/ 409513 w 643262"/>
                  <a:gd name="connsiteY373" fmla="*/ 310933 h 660955"/>
                  <a:gd name="connsiteX374" fmla="*/ 409833 w 643262"/>
                  <a:gd name="connsiteY374" fmla="*/ 308979 h 660955"/>
                  <a:gd name="connsiteX375" fmla="*/ 409113 w 643262"/>
                  <a:gd name="connsiteY375" fmla="*/ 311332 h 660955"/>
                  <a:gd name="connsiteX376" fmla="*/ 409097 w 643262"/>
                  <a:gd name="connsiteY376" fmla="*/ 311332 h 660955"/>
                  <a:gd name="connsiteX377" fmla="*/ 342154 w 643262"/>
                  <a:gd name="connsiteY377" fmla="*/ 195364 h 660955"/>
                  <a:gd name="connsiteX378" fmla="*/ 322316 w 643262"/>
                  <a:gd name="connsiteY378" fmla="*/ 192226 h 660955"/>
                  <a:gd name="connsiteX379" fmla="*/ 306834 w 643262"/>
                  <a:gd name="connsiteY379" fmla="*/ 194692 h 660955"/>
                  <a:gd name="connsiteX380" fmla="*/ 391773 w 643262"/>
                  <a:gd name="connsiteY380" fmla="*/ 341802 h 660955"/>
                  <a:gd name="connsiteX381" fmla="*/ 396720 w 643262"/>
                  <a:gd name="connsiteY381" fmla="*/ 336758 h 660955"/>
                  <a:gd name="connsiteX382" fmla="*/ 399154 w 643262"/>
                  <a:gd name="connsiteY382" fmla="*/ 331987 h 660955"/>
                  <a:gd name="connsiteX383" fmla="*/ 408777 w 643262"/>
                  <a:gd name="connsiteY383" fmla="*/ 312437 h 660955"/>
                  <a:gd name="connsiteX384" fmla="*/ 409097 w 643262"/>
                  <a:gd name="connsiteY384" fmla="*/ 311332 h 660955"/>
                  <a:gd name="connsiteX385" fmla="*/ 409097 w 643262"/>
                  <a:gd name="connsiteY385" fmla="*/ 311332 h 660955"/>
                  <a:gd name="connsiteX386" fmla="*/ 409817 w 643262"/>
                  <a:gd name="connsiteY386" fmla="*/ 308979 h 660955"/>
                  <a:gd name="connsiteX387" fmla="*/ 413820 w 643262"/>
                  <a:gd name="connsiteY387" fmla="*/ 283729 h 660955"/>
                  <a:gd name="connsiteX388" fmla="*/ 409817 w 643262"/>
                  <a:gd name="connsiteY388" fmla="*/ 258480 h 660955"/>
                  <a:gd name="connsiteX389" fmla="*/ 408248 w 643262"/>
                  <a:gd name="connsiteY389" fmla="*/ 253324 h 660955"/>
                  <a:gd name="connsiteX390" fmla="*/ 396928 w 643262"/>
                  <a:gd name="connsiteY390" fmla="*/ 231101 h 660955"/>
                  <a:gd name="connsiteX391" fmla="*/ 395359 w 643262"/>
                  <a:gd name="connsiteY391" fmla="*/ 229195 h 660955"/>
                  <a:gd name="connsiteX392" fmla="*/ 395407 w 643262"/>
                  <a:gd name="connsiteY392" fmla="*/ 229147 h 660955"/>
                  <a:gd name="connsiteX393" fmla="*/ 395183 w 643262"/>
                  <a:gd name="connsiteY393" fmla="*/ 228763 h 660955"/>
                  <a:gd name="connsiteX394" fmla="*/ 377283 w 643262"/>
                  <a:gd name="connsiteY394" fmla="*/ 210879 h 660955"/>
                  <a:gd name="connsiteX395" fmla="*/ 372415 w 643262"/>
                  <a:gd name="connsiteY395" fmla="*/ 207821 h 660955"/>
                  <a:gd name="connsiteX396" fmla="*/ 354290 w 643262"/>
                  <a:gd name="connsiteY396" fmla="*/ 198582 h 660955"/>
                  <a:gd name="connsiteX397" fmla="*/ 347534 w 643262"/>
                  <a:gd name="connsiteY397" fmla="*/ 196212 h 660955"/>
                  <a:gd name="connsiteX398" fmla="*/ 342171 w 643262"/>
                  <a:gd name="connsiteY398" fmla="*/ 195364 h 660955"/>
                  <a:gd name="connsiteX399" fmla="*/ 342154 w 643262"/>
                  <a:gd name="connsiteY399" fmla="*/ 195364 h 660955"/>
                  <a:gd name="connsiteX400" fmla="*/ 341594 w 643262"/>
                  <a:gd name="connsiteY400" fmla="*/ 194403 h 660955"/>
                  <a:gd name="connsiteX401" fmla="*/ 322316 w 643262"/>
                  <a:gd name="connsiteY401" fmla="*/ 192226 h 660955"/>
                  <a:gd name="connsiteX402" fmla="*/ 342154 w 643262"/>
                  <a:gd name="connsiteY402" fmla="*/ 195364 h 660955"/>
                  <a:gd name="connsiteX403" fmla="*/ 342154 w 643262"/>
                  <a:gd name="connsiteY403" fmla="*/ 195364 h 660955"/>
                  <a:gd name="connsiteX404" fmla="*/ 347518 w 643262"/>
                  <a:gd name="connsiteY404" fmla="*/ 196212 h 660955"/>
                  <a:gd name="connsiteX405" fmla="*/ 342683 w 643262"/>
                  <a:gd name="connsiteY405" fmla="*/ 194531 h 660955"/>
                  <a:gd name="connsiteX406" fmla="*/ 341594 w 643262"/>
                  <a:gd name="connsiteY406" fmla="*/ 194403 h 660955"/>
                  <a:gd name="connsiteX407" fmla="*/ 341594 w 643262"/>
                  <a:gd name="connsiteY407" fmla="*/ 194403 h 660955"/>
                  <a:gd name="connsiteX408" fmla="*/ 290998 w 643262"/>
                  <a:gd name="connsiteY408" fmla="*/ 106774 h 660955"/>
                  <a:gd name="connsiteX409" fmla="*/ 277069 w 643262"/>
                  <a:gd name="connsiteY409" fmla="*/ 120704 h 660955"/>
                  <a:gd name="connsiteX410" fmla="*/ 270329 w 643262"/>
                  <a:gd name="connsiteY410" fmla="*/ 131447 h 660955"/>
                  <a:gd name="connsiteX411" fmla="*/ 306450 w 643262"/>
                  <a:gd name="connsiteY411" fmla="*/ 194019 h 660955"/>
                  <a:gd name="connsiteX412" fmla="*/ 322316 w 643262"/>
                  <a:gd name="connsiteY412" fmla="*/ 192226 h 660955"/>
                  <a:gd name="connsiteX413" fmla="*/ 341594 w 643262"/>
                  <a:gd name="connsiteY413" fmla="*/ 194403 h 660955"/>
                  <a:gd name="connsiteX414" fmla="*/ 322316 w 643262"/>
                  <a:gd name="connsiteY414" fmla="*/ 192226 h 660955"/>
                  <a:gd name="connsiteX415" fmla="*/ 306450 w 643262"/>
                  <a:gd name="connsiteY415" fmla="*/ 194019 h 660955"/>
                  <a:gd name="connsiteX416" fmla="*/ 306834 w 643262"/>
                  <a:gd name="connsiteY416" fmla="*/ 194692 h 660955"/>
                  <a:gd name="connsiteX417" fmla="*/ 322316 w 643262"/>
                  <a:gd name="connsiteY417" fmla="*/ 192226 h 660955"/>
                  <a:gd name="connsiteX418" fmla="*/ 347518 w 643262"/>
                  <a:gd name="connsiteY418" fmla="*/ 196212 h 660955"/>
                  <a:gd name="connsiteX419" fmla="*/ 354275 w 643262"/>
                  <a:gd name="connsiteY419" fmla="*/ 198582 h 660955"/>
                  <a:gd name="connsiteX420" fmla="*/ 350593 w 643262"/>
                  <a:gd name="connsiteY420" fmla="*/ 196709 h 660955"/>
                  <a:gd name="connsiteX421" fmla="*/ 347518 w 643262"/>
                  <a:gd name="connsiteY421" fmla="*/ 196229 h 660955"/>
                  <a:gd name="connsiteX422" fmla="*/ 354275 w 643262"/>
                  <a:gd name="connsiteY422" fmla="*/ 198582 h 660955"/>
                  <a:gd name="connsiteX423" fmla="*/ 372415 w 643262"/>
                  <a:gd name="connsiteY423" fmla="*/ 207821 h 660955"/>
                  <a:gd name="connsiteX424" fmla="*/ 362024 w 643262"/>
                  <a:gd name="connsiteY424" fmla="*/ 201288 h 660955"/>
                  <a:gd name="connsiteX425" fmla="*/ 354275 w 643262"/>
                  <a:gd name="connsiteY425" fmla="*/ 198582 h 660955"/>
                  <a:gd name="connsiteX426" fmla="*/ 372415 w 643262"/>
                  <a:gd name="connsiteY426" fmla="*/ 207821 h 660955"/>
                  <a:gd name="connsiteX427" fmla="*/ 377283 w 643262"/>
                  <a:gd name="connsiteY427" fmla="*/ 210879 h 660955"/>
                  <a:gd name="connsiteX428" fmla="*/ 376098 w 643262"/>
                  <a:gd name="connsiteY428" fmla="*/ 209710 h 660955"/>
                  <a:gd name="connsiteX429" fmla="*/ 372415 w 643262"/>
                  <a:gd name="connsiteY429" fmla="*/ 207821 h 660955"/>
                  <a:gd name="connsiteX430" fmla="*/ 377283 w 643262"/>
                  <a:gd name="connsiteY430" fmla="*/ 210879 h 660955"/>
                  <a:gd name="connsiteX431" fmla="*/ 395167 w 643262"/>
                  <a:gd name="connsiteY431" fmla="*/ 228779 h 660955"/>
                  <a:gd name="connsiteX432" fmla="*/ 393854 w 643262"/>
                  <a:gd name="connsiteY432" fmla="*/ 226682 h 660955"/>
                  <a:gd name="connsiteX433" fmla="*/ 379365 w 643262"/>
                  <a:gd name="connsiteY433" fmla="*/ 212192 h 660955"/>
                  <a:gd name="connsiteX434" fmla="*/ 377283 w 643262"/>
                  <a:gd name="connsiteY434" fmla="*/ 210879 h 660955"/>
                  <a:gd name="connsiteX435" fmla="*/ 395167 w 643262"/>
                  <a:gd name="connsiteY435" fmla="*/ 228779 h 660955"/>
                  <a:gd name="connsiteX436" fmla="*/ 395407 w 643262"/>
                  <a:gd name="connsiteY436" fmla="*/ 229147 h 660955"/>
                  <a:gd name="connsiteX437" fmla="*/ 395471 w 643262"/>
                  <a:gd name="connsiteY437" fmla="*/ 229051 h 660955"/>
                  <a:gd name="connsiteX438" fmla="*/ 395167 w 643262"/>
                  <a:gd name="connsiteY438" fmla="*/ 228747 h 660955"/>
                  <a:gd name="connsiteX439" fmla="*/ 395471 w 643262"/>
                  <a:gd name="connsiteY439" fmla="*/ 229084 h 660955"/>
                  <a:gd name="connsiteX440" fmla="*/ 395407 w 643262"/>
                  <a:gd name="connsiteY440" fmla="*/ 229179 h 660955"/>
                  <a:gd name="connsiteX441" fmla="*/ 395359 w 643262"/>
                  <a:gd name="connsiteY441" fmla="*/ 229227 h 660955"/>
                  <a:gd name="connsiteX442" fmla="*/ 396928 w 643262"/>
                  <a:gd name="connsiteY442" fmla="*/ 231133 h 660955"/>
                  <a:gd name="connsiteX443" fmla="*/ 396336 w 643262"/>
                  <a:gd name="connsiteY443" fmla="*/ 229964 h 660955"/>
                  <a:gd name="connsiteX444" fmla="*/ 395471 w 643262"/>
                  <a:gd name="connsiteY444" fmla="*/ 229099 h 660955"/>
                  <a:gd name="connsiteX445" fmla="*/ 396928 w 643262"/>
                  <a:gd name="connsiteY445" fmla="*/ 231101 h 660955"/>
                  <a:gd name="connsiteX446" fmla="*/ 408248 w 643262"/>
                  <a:gd name="connsiteY446" fmla="*/ 253324 h 660955"/>
                  <a:gd name="connsiteX447" fmla="*/ 406855 w 643262"/>
                  <a:gd name="connsiteY447" fmla="*/ 248713 h 660955"/>
                  <a:gd name="connsiteX448" fmla="*/ 398401 w 643262"/>
                  <a:gd name="connsiteY448" fmla="*/ 232894 h 660955"/>
                  <a:gd name="connsiteX449" fmla="*/ 396928 w 643262"/>
                  <a:gd name="connsiteY449" fmla="*/ 231101 h 660955"/>
                  <a:gd name="connsiteX450" fmla="*/ 408248 w 643262"/>
                  <a:gd name="connsiteY450" fmla="*/ 253324 h 660955"/>
                  <a:gd name="connsiteX451" fmla="*/ 409817 w 643262"/>
                  <a:gd name="connsiteY451" fmla="*/ 258480 h 660955"/>
                  <a:gd name="connsiteX452" fmla="*/ 409337 w 643262"/>
                  <a:gd name="connsiteY452" fmla="*/ 255454 h 660955"/>
                  <a:gd name="connsiteX453" fmla="*/ 408248 w 643262"/>
                  <a:gd name="connsiteY453" fmla="*/ 253324 h 660955"/>
                  <a:gd name="connsiteX454" fmla="*/ 409817 w 643262"/>
                  <a:gd name="connsiteY454" fmla="*/ 258480 h 660955"/>
                  <a:gd name="connsiteX455" fmla="*/ 413820 w 643262"/>
                  <a:gd name="connsiteY455" fmla="*/ 283729 h 660955"/>
                  <a:gd name="connsiteX456" fmla="*/ 409817 w 643262"/>
                  <a:gd name="connsiteY456" fmla="*/ 308979 h 660955"/>
                  <a:gd name="connsiteX457" fmla="*/ 412059 w 643262"/>
                  <a:gd name="connsiteY457" fmla="*/ 301582 h 660955"/>
                  <a:gd name="connsiteX458" fmla="*/ 412267 w 643262"/>
                  <a:gd name="connsiteY458" fmla="*/ 300541 h 660955"/>
                  <a:gd name="connsiteX459" fmla="*/ 412443 w 643262"/>
                  <a:gd name="connsiteY459" fmla="*/ 299501 h 660955"/>
                  <a:gd name="connsiteX460" fmla="*/ 412619 w 643262"/>
                  <a:gd name="connsiteY460" fmla="*/ 298460 h 660955"/>
                  <a:gd name="connsiteX461" fmla="*/ 412795 w 643262"/>
                  <a:gd name="connsiteY461" fmla="*/ 297419 h 660955"/>
                  <a:gd name="connsiteX462" fmla="*/ 412940 w 643262"/>
                  <a:gd name="connsiteY462" fmla="*/ 296362 h 660955"/>
                  <a:gd name="connsiteX463" fmla="*/ 413083 w 643262"/>
                  <a:gd name="connsiteY463" fmla="*/ 295321 h 660955"/>
                  <a:gd name="connsiteX464" fmla="*/ 413211 w 643262"/>
                  <a:gd name="connsiteY464" fmla="*/ 294265 h 660955"/>
                  <a:gd name="connsiteX465" fmla="*/ 413339 w 643262"/>
                  <a:gd name="connsiteY465" fmla="*/ 293224 h 660955"/>
                  <a:gd name="connsiteX466" fmla="*/ 413452 w 643262"/>
                  <a:gd name="connsiteY466" fmla="*/ 292168 h 660955"/>
                  <a:gd name="connsiteX467" fmla="*/ 413547 w 643262"/>
                  <a:gd name="connsiteY467" fmla="*/ 291110 h 660955"/>
                  <a:gd name="connsiteX468" fmla="*/ 413644 w 643262"/>
                  <a:gd name="connsiteY468" fmla="*/ 290054 h 660955"/>
                  <a:gd name="connsiteX469" fmla="*/ 413724 w 643262"/>
                  <a:gd name="connsiteY469" fmla="*/ 289013 h 660955"/>
                  <a:gd name="connsiteX470" fmla="*/ 413772 w 643262"/>
                  <a:gd name="connsiteY470" fmla="*/ 287957 h 660955"/>
                  <a:gd name="connsiteX471" fmla="*/ 413820 w 643262"/>
                  <a:gd name="connsiteY471" fmla="*/ 286899 h 660955"/>
                  <a:gd name="connsiteX472" fmla="*/ 413852 w 643262"/>
                  <a:gd name="connsiteY472" fmla="*/ 285843 h 660955"/>
                  <a:gd name="connsiteX473" fmla="*/ 413884 w 643262"/>
                  <a:gd name="connsiteY473" fmla="*/ 284786 h 660955"/>
                  <a:gd name="connsiteX474" fmla="*/ 413884 w 643262"/>
                  <a:gd name="connsiteY474" fmla="*/ 283713 h 660955"/>
                  <a:gd name="connsiteX475" fmla="*/ 413884 w 643262"/>
                  <a:gd name="connsiteY475" fmla="*/ 282673 h 660955"/>
                  <a:gd name="connsiteX476" fmla="*/ 413852 w 643262"/>
                  <a:gd name="connsiteY476" fmla="*/ 281600 h 660955"/>
                  <a:gd name="connsiteX477" fmla="*/ 413820 w 643262"/>
                  <a:gd name="connsiteY477" fmla="*/ 280543 h 660955"/>
                  <a:gd name="connsiteX478" fmla="*/ 413772 w 643262"/>
                  <a:gd name="connsiteY478" fmla="*/ 279502 h 660955"/>
                  <a:gd name="connsiteX479" fmla="*/ 413724 w 643262"/>
                  <a:gd name="connsiteY479" fmla="*/ 278446 h 660955"/>
                  <a:gd name="connsiteX480" fmla="*/ 413644 w 643262"/>
                  <a:gd name="connsiteY480" fmla="*/ 277389 h 660955"/>
                  <a:gd name="connsiteX481" fmla="*/ 413547 w 643262"/>
                  <a:gd name="connsiteY481" fmla="*/ 276332 h 660955"/>
                  <a:gd name="connsiteX482" fmla="*/ 413452 w 643262"/>
                  <a:gd name="connsiteY482" fmla="*/ 275276 h 660955"/>
                  <a:gd name="connsiteX483" fmla="*/ 413339 w 643262"/>
                  <a:gd name="connsiteY483" fmla="*/ 274235 h 660955"/>
                  <a:gd name="connsiteX484" fmla="*/ 413211 w 643262"/>
                  <a:gd name="connsiteY484" fmla="*/ 273178 h 660955"/>
                  <a:gd name="connsiteX485" fmla="*/ 413083 w 643262"/>
                  <a:gd name="connsiteY485" fmla="*/ 272121 h 660955"/>
                  <a:gd name="connsiteX486" fmla="*/ 412940 w 643262"/>
                  <a:gd name="connsiteY486" fmla="*/ 271081 h 660955"/>
                  <a:gd name="connsiteX487" fmla="*/ 412795 w 643262"/>
                  <a:gd name="connsiteY487" fmla="*/ 270040 h 660955"/>
                  <a:gd name="connsiteX488" fmla="*/ 412619 w 643262"/>
                  <a:gd name="connsiteY488" fmla="*/ 268983 h 660955"/>
                  <a:gd name="connsiteX489" fmla="*/ 412443 w 643262"/>
                  <a:gd name="connsiteY489" fmla="*/ 267943 h 660955"/>
                  <a:gd name="connsiteX490" fmla="*/ 412267 w 643262"/>
                  <a:gd name="connsiteY490" fmla="*/ 266902 h 660955"/>
                  <a:gd name="connsiteX491" fmla="*/ 412059 w 643262"/>
                  <a:gd name="connsiteY491" fmla="*/ 265861 h 660955"/>
                  <a:gd name="connsiteX492" fmla="*/ 409817 w 643262"/>
                  <a:gd name="connsiteY492" fmla="*/ 258463 h 660955"/>
                  <a:gd name="connsiteX493" fmla="*/ 450662 w 643262"/>
                  <a:gd name="connsiteY493" fmla="*/ 322796 h 660955"/>
                  <a:gd name="connsiteX494" fmla="*/ 451270 w 643262"/>
                  <a:gd name="connsiteY494" fmla="*/ 323869 h 660955"/>
                  <a:gd name="connsiteX495" fmla="*/ 460268 w 643262"/>
                  <a:gd name="connsiteY495" fmla="*/ 328800 h 660955"/>
                  <a:gd name="connsiteX496" fmla="*/ 458571 w 643262"/>
                  <a:gd name="connsiteY496" fmla="*/ 327343 h 660955"/>
                  <a:gd name="connsiteX497" fmla="*/ 450662 w 643262"/>
                  <a:gd name="connsiteY497" fmla="*/ 322796 h 660955"/>
                  <a:gd name="connsiteX498" fmla="*/ 450662 w 643262"/>
                  <a:gd name="connsiteY498" fmla="*/ 322796 h 660955"/>
                  <a:gd name="connsiteX499" fmla="*/ 443440 w 643262"/>
                  <a:gd name="connsiteY499" fmla="*/ 318665 h 660955"/>
                  <a:gd name="connsiteX500" fmla="*/ 439021 w 643262"/>
                  <a:gd name="connsiteY500" fmla="*/ 317145 h 660955"/>
                  <a:gd name="connsiteX501" fmla="*/ 451270 w 643262"/>
                  <a:gd name="connsiteY501" fmla="*/ 323869 h 660955"/>
                  <a:gd name="connsiteX502" fmla="*/ 451270 w 643262"/>
                  <a:gd name="connsiteY502" fmla="*/ 323869 h 660955"/>
                  <a:gd name="connsiteX503" fmla="*/ 497094 w 643262"/>
                  <a:gd name="connsiteY503" fmla="*/ 403237 h 660955"/>
                  <a:gd name="connsiteX504" fmla="*/ 497190 w 643262"/>
                  <a:gd name="connsiteY504" fmla="*/ 401988 h 660955"/>
                  <a:gd name="connsiteX505" fmla="*/ 493156 w 643262"/>
                  <a:gd name="connsiteY505" fmla="*/ 375810 h 660955"/>
                  <a:gd name="connsiteX506" fmla="*/ 492947 w 643262"/>
                  <a:gd name="connsiteY506" fmla="*/ 375873 h 660955"/>
                  <a:gd name="connsiteX507" fmla="*/ 491938 w 643262"/>
                  <a:gd name="connsiteY507" fmla="*/ 372431 h 660955"/>
                  <a:gd name="connsiteX508" fmla="*/ 481195 w 643262"/>
                  <a:gd name="connsiteY508" fmla="*/ 350640 h 660955"/>
                  <a:gd name="connsiteX509" fmla="*/ 478745 w 643262"/>
                  <a:gd name="connsiteY509" fmla="*/ 347550 h 660955"/>
                  <a:gd name="connsiteX510" fmla="*/ 463295 w 643262"/>
                  <a:gd name="connsiteY510" fmla="*/ 331411 h 660955"/>
                  <a:gd name="connsiteX511" fmla="*/ 460284 w 643262"/>
                  <a:gd name="connsiteY511" fmla="*/ 328817 h 660955"/>
                  <a:gd name="connsiteX512" fmla="*/ 451287 w 643262"/>
                  <a:gd name="connsiteY512" fmla="*/ 323869 h 660955"/>
                  <a:gd name="connsiteX513" fmla="*/ 460268 w 643262"/>
                  <a:gd name="connsiteY513" fmla="*/ 328800 h 660955"/>
                  <a:gd name="connsiteX514" fmla="*/ 463278 w 643262"/>
                  <a:gd name="connsiteY514" fmla="*/ 331395 h 660955"/>
                  <a:gd name="connsiteX515" fmla="*/ 461373 w 643262"/>
                  <a:gd name="connsiteY515" fmla="*/ 329409 h 660955"/>
                  <a:gd name="connsiteX516" fmla="*/ 460268 w 643262"/>
                  <a:gd name="connsiteY516" fmla="*/ 328800 h 660955"/>
                  <a:gd name="connsiteX517" fmla="*/ 463278 w 643262"/>
                  <a:gd name="connsiteY517" fmla="*/ 331395 h 660955"/>
                  <a:gd name="connsiteX518" fmla="*/ 478729 w 643262"/>
                  <a:gd name="connsiteY518" fmla="*/ 347534 h 660955"/>
                  <a:gd name="connsiteX519" fmla="*/ 471780 w 643262"/>
                  <a:gd name="connsiteY519" fmla="*/ 338727 h 660955"/>
                  <a:gd name="connsiteX520" fmla="*/ 463278 w 643262"/>
                  <a:gd name="connsiteY520" fmla="*/ 331395 h 660955"/>
                  <a:gd name="connsiteX521" fmla="*/ 478729 w 643262"/>
                  <a:gd name="connsiteY521" fmla="*/ 347534 h 660955"/>
                  <a:gd name="connsiteX522" fmla="*/ 481178 w 643262"/>
                  <a:gd name="connsiteY522" fmla="*/ 350640 h 660955"/>
                  <a:gd name="connsiteX523" fmla="*/ 480618 w 643262"/>
                  <a:gd name="connsiteY523" fmla="*/ 349519 h 660955"/>
                  <a:gd name="connsiteX524" fmla="*/ 478729 w 643262"/>
                  <a:gd name="connsiteY524" fmla="*/ 347534 h 660955"/>
                  <a:gd name="connsiteX525" fmla="*/ 481178 w 643262"/>
                  <a:gd name="connsiteY525" fmla="*/ 350640 h 660955"/>
                  <a:gd name="connsiteX526" fmla="*/ 491922 w 643262"/>
                  <a:gd name="connsiteY526" fmla="*/ 372415 h 660955"/>
                  <a:gd name="connsiteX527" fmla="*/ 490593 w 643262"/>
                  <a:gd name="connsiteY527" fmla="*/ 367900 h 660955"/>
                  <a:gd name="connsiteX528" fmla="*/ 482572 w 643262"/>
                  <a:gd name="connsiteY528" fmla="*/ 352417 h 660955"/>
                  <a:gd name="connsiteX529" fmla="*/ 481178 w 643262"/>
                  <a:gd name="connsiteY529" fmla="*/ 350640 h 660955"/>
                  <a:gd name="connsiteX530" fmla="*/ 491922 w 643262"/>
                  <a:gd name="connsiteY530" fmla="*/ 372415 h 660955"/>
                  <a:gd name="connsiteX531" fmla="*/ 492931 w 643262"/>
                  <a:gd name="connsiteY531" fmla="*/ 375858 h 660955"/>
                  <a:gd name="connsiteX532" fmla="*/ 493139 w 643262"/>
                  <a:gd name="connsiteY532" fmla="*/ 375810 h 660955"/>
                  <a:gd name="connsiteX533" fmla="*/ 492931 w 643262"/>
                  <a:gd name="connsiteY533" fmla="*/ 374481 h 660955"/>
                  <a:gd name="connsiteX534" fmla="*/ 491922 w 643262"/>
                  <a:gd name="connsiteY534" fmla="*/ 372415 h 660955"/>
                  <a:gd name="connsiteX535" fmla="*/ 439021 w 643262"/>
                  <a:gd name="connsiteY535" fmla="*/ 317145 h 660955"/>
                  <a:gd name="connsiteX536" fmla="*/ 436972 w 643262"/>
                  <a:gd name="connsiteY536" fmla="*/ 316024 h 660955"/>
                  <a:gd name="connsiteX537" fmla="*/ 434027 w 643262"/>
                  <a:gd name="connsiteY537" fmla="*/ 315432 h 660955"/>
                  <a:gd name="connsiteX538" fmla="*/ 439021 w 643262"/>
                  <a:gd name="connsiteY538" fmla="*/ 317145 h 660955"/>
                  <a:gd name="connsiteX539" fmla="*/ 434027 w 643262"/>
                  <a:gd name="connsiteY539" fmla="*/ 315432 h 660955"/>
                  <a:gd name="connsiteX540" fmla="*/ 426949 w 643262"/>
                  <a:gd name="connsiteY540" fmla="*/ 313014 h 660955"/>
                  <a:gd name="connsiteX541" fmla="*/ 409722 w 643262"/>
                  <a:gd name="connsiteY541" fmla="*/ 310596 h 660955"/>
                  <a:gd name="connsiteX542" fmla="*/ 434027 w 643262"/>
                  <a:gd name="connsiteY542" fmla="*/ 315432 h 660955"/>
                  <a:gd name="connsiteX543" fmla="*/ 409722 w 643262"/>
                  <a:gd name="connsiteY543" fmla="*/ 310596 h 660955"/>
                  <a:gd name="connsiteX544" fmla="*/ 409674 w 643262"/>
                  <a:gd name="connsiteY544" fmla="*/ 310596 h 660955"/>
                  <a:gd name="connsiteX545" fmla="*/ 409497 w 643262"/>
                  <a:gd name="connsiteY545" fmla="*/ 310933 h 660955"/>
                  <a:gd name="connsiteX546" fmla="*/ 409466 w 643262"/>
                  <a:gd name="connsiteY546" fmla="*/ 311061 h 660955"/>
                  <a:gd name="connsiteX547" fmla="*/ 409657 w 643262"/>
                  <a:gd name="connsiteY547" fmla="*/ 310612 h 660955"/>
                  <a:gd name="connsiteX548" fmla="*/ 409689 w 643262"/>
                  <a:gd name="connsiteY548" fmla="*/ 310612 h 660955"/>
                  <a:gd name="connsiteX549" fmla="*/ 399154 w 643262"/>
                  <a:gd name="connsiteY549" fmla="*/ 331987 h 660955"/>
                  <a:gd name="connsiteX550" fmla="*/ 396720 w 643262"/>
                  <a:gd name="connsiteY550" fmla="*/ 336758 h 660955"/>
                  <a:gd name="connsiteX551" fmla="*/ 396896 w 643262"/>
                  <a:gd name="connsiteY551" fmla="*/ 336582 h 660955"/>
                  <a:gd name="connsiteX552" fmla="*/ 399154 w 643262"/>
                  <a:gd name="connsiteY552" fmla="*/ 331987 h 660955"/>
                  <a:gd name="connsiteX553" fmla="*/ 396720 w 643262"/>
                  <a:gd name="connsiteY553" fmla="*/ 336758 h 660955"/>
                  <a:gd name="connsiteX554" fmla="*/ 391773 w 643262"/>
                  <a:gd name="connsiteY554" fmla="*/ 341802 h 660955"/>
                  <a:gd name="connsiteX555" fmla="*/ 391885 w 643262"/>
                  <a:gd name="connsiteY555" fmla="*/ 341978 h 660955"/>
                  <a:gd name="connsiteX556" fmla="*/ 396352 w 643262"/>
                  <a:gd name="connsiteY556" fmla="*/ 337495 h 660955"/>
                  <a:gd name="connsiteX557" fmla="*/ 396736 w 643262"/>
                  <a:gd name="connsiteY557" fmla="*/ 336758 h 660955"/>
                  <a:gd name="connsiteX558" fmla="*/ 391868 w 643262"/>
                  <a:gd name="connsiteY558" fmla="*/ 341978 h 660955"/>
                  <a:gd name="connsiteX559" fmla="*/ 379493 w 643262"/>
                  <a:gd name="connsiteY559" fmla="*/ 354354 h 660955"/>
                  <a:gd name="connsiteX560" fmla="*/ 376626 w 643262"/>
                  <a:gd name="connsiteY560" fmla="*/ 357268 h 660955"/>
                  <a:gd name="connsiteX561" fmla="*/ 376498 w 643262"/>
                  <a:gd name="connsiteY561" fmla="*/ 357333 h 660955"/>
                  <a:gd name="connsiteX562" fmla="*/ 376098 w 643262"/>
                  <a:gd name="connsiteY562" fmla="*/ 357749 h 660955"/>
                  <a:gd name="connsiteX563" fmla="*/ 368332 w 643262"/>
                  <a:gd name="connsiteY563" fmla="*/ 361703 h 660955"/>
                  <a:gd name="connsiteX564" fmla="*/ 440383 w 643262"/>
                  <a:gd name="connsiteY564" fmla="*/ 486511 h 660955"/>
                  <a:gd name="connsiteX565" fmla="*/ 448196 w 643262"/>
                  <a:gd name="connsiteY565" fmla="*/ 483004 h 660955"/>
                  <a:gd name="connsiteX566" fmla="*/ 457643 w 643262"/>
                  <a:gd name="connsiteY566" fmla="*/ 477288 h 660955"/>
                  <a:gd name="connsiteX567" fmla="*/ 466145 w 643262"/>
                  <a:gd name="connsiteY567" fmla="*/ 470627 h 660955"/>
                  <a:gd name="connsiteX568" fmla="*/ 391868 w 643262"/>
                  <a:gd name="connsiteY568" fmla="*/ 341978 h 660955"/>
                  <a:gd name="connsiteX569" fmla="*/ 391757 w 643262"/>
                  <a:gd name="connsiteY569" fmla="*/ 341818 h 660955"/>
                  <a:gd name="connsiteX570" fmla="*/ 379476 w 643262"/>
                  <a:gd name="connsiteY570" fmla="*/ 354371 h 660955"/>
                  <a:gd name="connsiteX571" fmla="*/ 391853 w 643262"/>
                  <a:gd name="connsiteY571" fmla="*/ 341978 h 660955"/>
                  <a:gd name="connsiteX572" fmla="*/ 379493 w 643262"/>
                  <a:gd name="connsiteY572" fmla="*/ 354354 h 660955"/>
                  <a:gd name="connsiteX573" fmla="*/ 376514 w 643262"/>
                  <a:gd name="connsiteY573" fmla="*/ 357333 h 660955"/>
                  <a:gd name="connsiteX574" fmla="*/ 376642 w 643262"/>
                  <a:gd name="connsiteY574" fmla="*/ 357268 h 660955"/>
                  <a:gd name="connsiteX575" fmla="*/ 379493 w 643262"/>
                  <a:gd name="connsiteY575" fmla="*/ 354354 h 660955"/>
                  <a:gd name="connsiteX576" fmla="*/ 376514 w 643262"/>
                  <a:gd name="connsiteY576" fmla="*/ 357333 h 660955"/>
                  <a:gd name="connsiteX577" fmla="*/ 368268 w 643262"/>
                  <a:gd name="connsiteY577" fmla="*/ 361607 h 660955"/>
                  <a:gd name="connsiteX578" fmla="*/ 368317 w 643262"/>
                  <a:gd name="connsiteY578" fmla="*/ 361720 h 660955"/>
                  <a:gd name="connsiteX579" fmla="*/ 376098 w 643262"/>
                  <a:gd name="connsiteY579" fmla="*/ 357765 h 660955"/>
                  <a:gd name="connsiteX580" fmla="*/ 376498 w 643262"/>
                  <a:gd name="connsiteY580" fmla="*/ 357349 h 660955"/>
                  <a:gd name="connsiteX581" fmla="*/ 368332 w 643262"/>
                  <a:gd name="connsiteY581" fmla="*/ 361703 h 660955"/>
                  <a:gd name="connsiteX582" fmla="*/ 353763 w 643262"/>
                  <a:gd name="connsiteY582" fmla="*/ 369133 h 660955"/>
                  <a:gd name="connsiteX583" fmla="*/ 350912 w 643262"/>
                  <a:gd name="connsiteY583" fmla="*/ 370606 h 660955"/>
                  <a:gd name="connsiteX584" fmla="*/ 350832 w 643262"/>
                  <a:gd name="connsiteY584" fmla="*/ 370606 h 660955"/>
                  <a:gd name="connsiteX585" fmla="*/ 350593 w 643262"/>
                  <a:gd name="connsiteY585" fmla="*/ 370734 h 660955"/>
                  <a:gd name="connsiteX586" fmla="*/ 339608 w 643262"/>
                  <a:gd name="connsiteY586" fmla="*/ 372479 h 660955"/>
                  <a:gd name="connsiteX587" fmla="*/ 409353 w 643262"/>
                  <a:gd name="connsiteY587" fmla="*/ 493267 h 660955"/>
                  <a:gd name="connsiteX588" fmla="*/ 416702 w 643262"/>
                  <a:gd name="connsiteY588" fmla="*/ 492819 h 660955"/>
                  <a:gd name="connsiteX589" fmla="*/ 427557 w 643262"/>
                  <a:gd name="connsiteY589" fmla="*/ 490817 h 660955"/>
                  <a:gd name="connsiteX590" fmla="*/ 438108 w 643262"/>
                  <a:gd name="connsiteY590" fmla="*/ 487535 h 660955"/>
                  <a:gd name="connsiteX591" fmla="*/ 440383 w 643262"/>
                  <a:gd name="connsiteY591" fmla="*/ 486511 h 660955"/>
                  <a:gd name="connsiteX592" fmla="*/ 368332 w 643262"/>
                  <a:gd name="connsiteY592" fmla="*/ 361703 h 660955"/>
                  <a:gd name="connsiteX593" fmla="*/ 368285 w 643262"/>
                  <a:gd name="connsiteY593" fmla="*/ 361592 h 660955"/>
                  <a:gd name="connsiteX594" fmla="*/ 353763 w 643262"/>
                  <a:gd name="connsiteY594" fmla="*/ 369116 h 660955"/>
                  <a:gd name="connsiteX595" fmla="*/ 368332 w 643262"/>
                  <a:gd name="connsiteY595" fmla="*/ 361687 h 660955"/>
                  <a:gd name="connsiteX596" fmla="*/ 353763 w 643262"/>
                  <a:gd name="connsiteY596" fmla="*/ 369133 h 660955"/>
                  <a:gd name="connsiteX597" fmla="*/ 350849 w 643262"/>
                  <a:gd name="connsiteY597" fmla="*/ 370606 h 660955"/>
                  <a:gd name="connsiteX598" fmla="*/ 350929 w 643262"/>
                  <a:gd name="connsiteY598" fmla="*/ 370606 h 660955"/>
                  <a:gd name="connsiteX599" fmla="*/ 353763 w 643262"/>
                  <a:gd name="connsiteY599" fmla="*/ 369133 h 660955"/>
                  <a:gd name="connsiteX600" fmla="*/ 350849 w 643262"/>
                  <a:gd name="connsiteY600" fmla="*/ 370606 h 660955"/>
                  <a:gd name="connsiteX601" fmla="*/ 339593 w 643262"/>
                  <a:gd name="connsiteY601" fmla="*/ 372431 h 660955"/>
                  <a:gd name="connsiteX602" fmla="*/ 339625 w 643262"/>
                  <a:gd name="connsiteY602" fmla="*/ 372479 h 660955"/>
                  <a:gd name="connsiteX603" fmla="*/ 350608 w 643262"/>
                  <a:gd name="connsiteY603" fmla="*/ 370734 h 660955"/>
                  <a:gd name="connsiteX604" fmla="*/ 350849 w 643262"/>
                  <a:gd name="connsiteY604" fmla="*/ 370606 h 660955"/>
                  <a:gd name="connsiteX605" fmla="*/ 339625 w 643262"/>
                  <a:gd name="connsiteY605" fmla="*/ 372479 h 660955"/>
                  <a:gd name="connsiteX606" fmla="*/ 322333 w 643262"/>
                  <a:gd name="connsiteY606" fmla="*/ 375217 h 660955"/>
                  <a:gd name="connsiteX607" fmla="*/ 322140 w 643262"/>
                  <a:gd name="connsiteY607" fmla="*/ 375201 h 660955"/>
                  <a:gd name="connsiteX608" fmla="*/ 318378 w 643262"/>
                  <a:gd name="connsiteY608" fmla="*/ 374913 h 660955"/>
                  <a:gd name="connsiteX609" fmla="*/ 316825 w 643262"/>
                  <a:gd name="connsiteY609" fmla="*/ 384967 h 660955"/>
                  <a:gd name="connsiteX610" fmla="*/ 376674 w 643262"/>
                  <a:gd name="connsiteY610" fmla="*/ 488640 h 660955"/>
                  <a:gd name="connsiteX611" fmla="*/ 377411 w 643262"/>
                  <a:gd name="connsiteY611" fmla="*/ 489008 h 660955"/>
                  <a:gd name="connsiteX612" fmla="*/ 405687 w 643262"/>
                  <a:gd name="connsiteY612" fmla="*/ 493491 h 660955"/>
                  <a:gd name="connsiteX613" fmla="*/ 409353 w 643262"/>
                  <a:gd name="connsiteY613" fmla="*/ 493267 h 660955"/>
                  <a:gd name="connsiteX614" fmla="*/ 339625 w 643262"/>
                  <a:gd name="connsiteY614" fmla="*/ 372479 h 660955"/>
                  <a:gd name="connsiteX615" fmla="*/ 339593 w 643262"/>
                  <a:gd name="connsiteY615" fmla="*/ 372431 h 660955"/>
                  <a:gd name="connsiteX616" fmla="*/ 322316 w 643262"/>
                  <a:gd name="connsiteY616" fmla="*/ 375217 h 660955"/>
                  <a:gd name="connsiteX617" fmla="*/ 339625 w 643262"/>
                  <a:gd name="connsiteY617" fmla="*/ 372479 h 660955"/>
                  <a:gd name="connsiteX618" fmla="*/ 322333 w 643262"/>
                  <a:gd name="connsiteY618" fmla="*/ 375217 h 660955"/>
                  <a:gd name="connsiteX619" fmla="*/ 310084 w 643262"/>
                  <a:gd name="connsiteY619" fmla="*/ 373280 h 660955"/>
                  <a:gd name="connsiteX620" fmla="*/ 310532 w 643262"/>
                  <a:gd name="connsiteY620" fmla="*/ 374049 h 660955"/>
                  <a:gd name="connsiteX621" fmla="*/ 322140 w 643262"/>
                  <a:gd name="connsiteY621" fmla="*/ 375201 h 660955"/>
                  <a:gd name="connsiteX622" fmla="*/ 322316 w 643262"/>
                  <a:gd name="connsiteY622" fmla="*/ 375217 h 660955"/>
                  <a:gd name="connsiteX623" fmla="*/ 322140 w 643262"/>
                  <a:gd name="connsiteY623" fmla="*/ 375201 h 660955"/>
                  <a:gd name="connsiteX624" fmla="*/ 310532 w 643262"/>
                  <a:gd name="connsiteY624" fmla="*/ 374064 h 660955"/>
                  <a:gd name="connsiteX625" fmla="*/ 316264 w 643262"/>
                  <a:gd name="connsiteY625" fmla="*/ 383991 h 660955"/>
                  <a:gd name="connsiteX626" fmla="*/ 318378 w 643262"/>
                  <a:gd name="connsiteY626" fmla="*/ 374913 h 660955"/>
                  <a:gd name="connsiteX627" fmla="*/ 318378 w 643262"/>
                  <a:gd name="connsiteY627" fmla="*/ 374913 h 660955"/>
                  <a:gd name="connsiteX628" fmla="*/ 322140 w 643262"/>
                  <a:gd name="connsiteY628" fmla="*/ 375201 h 660955"/>
                  <a:gd name="connsiteX629" fmla="*/ 318378 w 643262"/>
                  <a:gd name="connsiteY629" fmla="*/ 374913 h 660955"/>
                  <a:gd name="connsiteX630" fmla="*/ 318378 w 643262"/>
                  <a:gd name="connsiteY630" fmla="*/ 374913 h 660955"/>
                  <a:gd name="connsiteX631" fmla="*/ 316264 w 643262"/>
                  <a:gd name="connsiteY631" fmla="*/ 383991 h 660955"/>
                  <a:gd name="connsiteX632" fmla="*/ 316825 w 643262"/>
                  <a:gd name="connsiteY632" fmla="*/ 384967 h 660955"/>
                  <a:gd name="connsiteX633" fmla="*/ 318378 w 643262"/>
                  <a:gd name="connsiteY633" fmla="*/ 374913 h 660955"/>
                  <a:gd name="connsiteX634" fmla="*/ 316825 w 643262"/>
                  <a:gd name="connsiteY634" fmla="*/ 384967 h 660955"/>
                  <a:gd name="connsiteX635" fmla="*/ 314182 w 643262"/>
                  <a:gd name="connsiteY635" fmla="*/ 401988 h 660955"/>
                  <a:gd name="connsiteX636" fmla="*/ 318185 w 643262"/>
                  <a:gd name="connsiteY636" fmla="*/ 427221 h 660955"/>
                  <a:gd name="connsiteX637" fmla="*/ 319755 w 643262"/>
                  <a:gd name="connsiteY637" fmla="*/ 432393 h 660955"/>
                  <a:gd name="connsiteX638" fmla="*/ 331667 w 643262"/>
                  <a:gd name="connsiteY638" fmla="*/ 455769 h 660955"/>
                  <a:gd name="connsiteX639" fmla="*/ 351905 w 643262"/>
                  <a:gd name="connsiteY639" fmla="*/ 476007 h 660955"/>
                  <a:gd name="connsiteX640" fmla="*/ 376674 w 643262"/>
                  <a:gd name="connsiteY640" fmla="*/ 488640 h 660955"/>
                  <a:gd name="connsiteX641" fmla="*/ 316825 w 643262"/>
                  <a:gd name="connsiteY641" fmla="*/ 384967 h 660955"/>
                  <a:gd name="connsiteX642" fmla="*/ 316264 w 643262"/>
                  <a:gd name="connsiteY642" fmla="*/ 383991 h 660955"/>
                  <a:gd name="connsiteX643" fmla="*/ 315271 w 643262"/>
                  <a:gd name="connsiteY643" fmla="*/ 388282 h 660955"/>
                  <a:gd name="connsiteX644" fmla="*/ 314182 w 643262"/>
                  <a:gd name="connsiteY644" fmla="*/ 401988 h 660955"/>
                  <a:gd name="connsiteX645" fmla="*/ 315944 w 643262"/>
                  <a:gd name="connsiteY645" fmla="*/ 419840 h 660955"/>
                  <a:gd name="connsiteX646" fmla="*/ 318185 w 643262"/>
                  <a:gd name="connsiteY646" fmla="*/ 427221 h 660955"/>
                  <a:gd name="connsiteX647" fmla="*/ 314182 w 643262"/>
                  <a:gd name="connsiteY647" fmla="*/ 401988 h 660955"/>
                  <a:gd name="connsiteX648" fmla="*/ 316825 w 643262"/>
                  <a:gd name="connsiteY648" fmla="*/ 384967 h 660955"/>
                  <a:gd name="connsiteX649" fmla="*/ 318185 w 643262"/>
                  <a:gd name="connsiteY649" fmla="*/ 427221 h 660955"/>
                  <a:gd name="connsiteX650" fmla="*/ 318666 w 643262"/>
                  <a:gd name="connsiteY650" fmla="*/ 430263 h 660955"/>
                  <a:gd name="connsiteX651" fmla="*/ 319755 w 643262"/>
                  <a:gd name="connsiteY651" fmla="*/ 432393 h 660955"/>
                  <a:gd name="connsiteX652" fmla="*/ 318185 w 643262"/>
                  <a:gd name="connsiteY652" fmla="*/ 427221 h 660955"/>
                  <a:gd name="connsiteX653" fmla="*/ 343051 w 643262"/>
                  <a:gd name="connsiteY653" fmla="*/ 611861 h 660955"/>
                  <a:gd name="connsiteX654" fmla="*/ 341882 w 643262"/>
                  <a:gd name="connsiteY654" fmla="*/ 610693 h 660955"/>
                  <a:gd name="connsiteX655" fmla="*/ 338168 w 643262"/>
                  <a:gd name="connsiteY655" fmla="*/ 603424 h 660955"/>
                  <a:gd name="connsiteX656" fmla="*/ 266966 w 643262"/>
                  <a:gd name="connsiteY656" fmla="*/ 480090 h 660955"/>
                  <a:gd name="connsiteX657" fmla="*/ 256686 w 643262"/>
                  <a:gd name="connsiteY657" fmla="*/ 483212 h 660955"/>
                  <a:gd name="connsiteX658" fmla="*/ 242357 w 643262"/>
                  <a:gd name="connsiteY658" fmla="*/ 484621 h 660955"/>
                  <a:gd name="connsiteX659" fmla="*/ 236641 w 643262"/>
                  <a:gd name="connsiteY659" fmla="*/ 488079 h 660955"/>
                  <a:gd name="connsiteX660" fmla="*/ 327312 w 643262"/>
                  <a:gd name="connsiteY660" fmla="*/ 645100 h 660955"/>
                  <a:gd name="connsiteX661" fmla="*/ 331939 w 643262"/>
                  <a:gd name="connsiteY661" fmla="*/ 642730 h 660955"/>
                  <a:gd name="connsiteX662" fmla="*/ 350240 w 643262"/>
                  <a:gd name="connsiteY662" fmla="*/ 624334 h 660955"/>
                  <a:gd name="connsiteX663" fmla="*/ 343051 w 643262"/>
                  <a:gd name="connsiteY663" fmla="*/ 611861 h 660955"/>
                  <a:gd name="connsiteX664" fmla="*/ 338168 w 643262"/>
                  <a:gd name="connsiteY664" fmla="*/ 603424 h 660955"/>
                  <a:gd name="connsiteX665" fmla="*/ 341882 w 643262"/>
                  <a:gd name="connsiteY665" fmla="*/ 610693 h 660955"/>
                  <a:gd name="connsiteX666" fmla="*/ 343051 w 643262"/>
                  <a:gd name="connsiteY666" fmla="*/ 611861 h 660955"/>
                  <a:gd name="connsiteX667" fmla="*/ 338168 w 643262"/>
                  <a:gd name="connsiteY667" fmla="*/ 603424 h 660955"/>
                  <a:gd name="connsiteX668" fmla="*/ 328881 w 643262"/>
                  <a:gd name="connsiteY668" fmla="*/ 585187 h 660955"/>
                  <a:gd name="connsiteX669" fmla="*/ 324398 w 643262"/>
                  <a:gd name="connsiteY669" fmla="*/ 556911 h 660955"/>
                  <a:gd name="connsiteX670" fmla="*/ 328977 w 643262"/>
                  <a:gd name="connsiteY670" fmla="*/ 528363 h 660955"/>
                  <a:gd name="connsiteX671" fmla="*/ 329345 w 643262"/>
                  <a:gd name="connsiteY671" fmla="*/ 527643 h 660955"/>
                  <a:gd name="connsiteX672" fmla="*/ 302254 w 643262"/>
                  <a:gd name="connsiteY672" fmla="*/ 480730 h 660955"/>
                  <a:gd name="connsiteX673" fmla="*/ 301470 w 643262"/>
                  <a:gd name="connsiteY673" fmla="*/ 480394 h 660955"/>
                  <a:gd name="connsiteX674" fmla="*/ 277997 w 643262"/>
                  <a:gd name="connsiteY674" fmla="*/ 477336 h 660955"/>
                  <a:gd name="connsiteX675" fmla="*/ 274987 w 643262"/>
                  <a:gd name="connsiteY675" fmla="*/ 477400 h 660955"/>
                  <a:gd name="connsiteX676" fmla="*/ 273851 w 643262"/>
                  <a:gd name="connsiteY676" fmla="*/ 478009 h 660955"/>
                  <a:gd name="connsiteX677" fmla="*/ 266966 w 643262"/>
                  <a:gd name="connsiteY677" fmla="*/ 480090 h 660955"/>
                  <a:gd name="connsiteX678" fmla="*/ 341850 w 643262"/>
                  <a:gd name="connsiteY678" fmla="*/ 503402 h 660955"/>
                  <a:gd name="connsiteX679" fmla="*/ 323357 w 643262"/>
                  <a:gd name="connsiteY679" fmla="*/ 489376 h 660955"/>
                  <a:gd name="connsiteX680" fmla="*/ 302254 w 643262"/>
                  <a:gd name="connsiteY680" fmla="*/ 480730 h 660955"/>
                  <a:gd name="connsiteX681" fmla="*/ 329345 w 643262"/>
                  <a:gd name="connsiteY681" fmla="*/ 527643 h 660955"/>
                  <a:gd name="connsiteX682" fmla="*/ 341850 w 643262"/>
                  <a:gd name="connsiteY682" fmla="*/ 503402 h 660955"/>
                  <a:gd name="connsiteX683" fmla="*/ 327312 w 643262"/>
                  <a:gd name="connsiteY683" fmla="*/ 645100 h 660955"/>
                  <a:gd name="connsiteX684" fmla="*/ 236641 w 643262"/>
                  <a:gd name="connsiteY684" fmla="*/ 488079 h 660955"/>
                  <a:gd name="connsiteX685" fmla="*/ 219749 w 643262"/>
                  <a:gd name="connsiteY685" fmla="*/ 498279 h 660955"/>
                  <a:gd name="connsiteX686" fmla="*/ 212352 w 643262"/>
                  <a:gd name="connsiteY686" fmla="*/ 506492 h 660955"/>
                  <a:gd name="connsiteX687" fmla="*/ 299212 w 643262"/>
                  <a:gd name="connsiteY687" fmla="*/ 656948 h 660955"/>
                  <a:gd name="connsiteX688" fmla="*/ 306354 w 643262"/>
                  <a:gd name="connsiteY688" fmla="*/ 655812 h 660955"/>
                  <a:gd name="connsiteX689" fmla="*/ 327312 w 643262"/>
                  <a:gd name="connsiteY689" fmla="*/ 645100 h 660955"/>
                  <a:gd name="connsiteX690" fmla="*/ 299212 w 643262"/>
                  <a:gd name="connsiteY690" fmla="*/ 656948 h 660955"/>
                  <a:gd name="connsiteX691" fmla="*/ 212352 w 643262"/>
                  <a:gd name="connsiteY691" fmla="*/ 506492 h 660955"/>
                  <a:gd name="connsiteX692" fmla="*/ 201816 w 643262"/>
                  <a:gd name="connsiteY692" fmla="*/ 518149 h 660955"/>
                  <a:gd name="connsiteX693" fmla="*/ 193875 w 643262"/>
                  <a:gd name="connsiteY693" fmla="*/ 535008 h 660955"/>
                  <a:gd name="connsiteX694" fmla="*/ 265045 w 643262"/>
                  <a:gd name="connsiteY694" fmla="*/ 658277 h 660955"/>
                  <a:gd name="connsiteX695" fmla="*/ 277997 w 643262"/>
                  <a:gd name="connsiteY695" fmla="*/ 660327 h 660955"/>
                  <a:gd name="connsiteX696" fmla="*/ 299212 w 643262"/>
                  <a:gd name="connsiteY696" fmla="*/ 656948 h 660955"/>
                  <a:gd name="connsiteX697" fmla="*/ 265045 w 643262"/>
                  <a:gd name="connsiteY697" fmla="*/ 658277 h 660955"/>
                  <a:gd name="connsiteX698" fmla="*/ 193875 w 643262"/>
                  <a:gd name="connsiteY698" fmla="*/ 535008 h 660955"/>
                  <a:gd name="connsiteX699" fmla="*/ 190417 w 643262"/>
                  <a:gd name="connsiteY699" fmla="*/ 542357 h 660955"/>
                  <a:gd name="connsiteX700" fmla="*/ 186494 w 643262"/>
                  <a:gd name="connsiteY700" fmla="*/ 568839 h 660955"/>
                  <a:gd name="connsiteX701" fmla="*/ 189536 w 643262"/>
                  <a:gd name="connsiteY701" fmla="*/ 587973 h 660955"/>
                  <a:gd name="connsiteX702" fmla="*/ 217139 w 643262"/>
                  <a:gd name="connsiteY702" fmla="*/ 635766 h 660955"/>
                  <a:gd name="connsiteX703" fmla="*/ 224217 w 643262"/>
                  <a:gd name="connsiteY703" fmla="*/ 642858 h 660955"/>
                  <a:gd name="connsiteX704" fmla="*/ 249722 w 643262"/>
                  <a:gd name="connsiteY704" fmla="*/ 655844 h 660955"/>
                  <a:gd name="connsiteX705" fmla="*/ 265045 w 643262"/>
                  <a:gd name="connsiteY705" fmla="*/ 658277 h 660955"/>
                  <a:gd name="connsiteX706" fmla="*/ 217139 w 643262"/>
                  <a:gd name="connsiteY706" fmla="*/ 635766 h 660955"/>
                  <a:gd name="connsiteX707" fmla="*/ 189536 w 643262"/>
                  <a:gd name="connsiteY707" fmla="*/ 587973 h 660955"/>
                  <a:gd name="connsiteX708" fmla="*/ 190977 w 643262"/>
                  <a:gd name="connsiteY708" fmla="*/ 597115 h 660955"/>
                  <a:gd name="connsiteX709" fmla="*/ 203962 w 643262"/>
                  <a:gd name="connsiteY709" fmla="*/ 622621 h 660955"/>
                  <a:gd name="connsiteX710" fmla="*/ 217139 w 643262"/>
                  <a:gd name="connsiteY710" fmla="*/ 635766 h 660955"/>
                  <a:gd name="connsiteX711" fmla="*/ 263651 w 643262"/>
                  <a:gd name="connsiteY711" fmla="*/ 353361 h 660955"/>
                  <a:gd name="connsiteX712" fmla="*/ 266518 w 643262"/>
                  <a:gd name="connsiteY712" fmla="*/ 355716 h 660955"/>
                  <a:gd name="connsiteX713" fmla="*/ 262948 w 643262"/>
                  <a:gd name="connsiteY713" fmla="*/ 352161 h 660955"/>
                  <a:gd name="connsiteX714" fmla="*/ 266518 w 643262"/>
                  <a:gd name="connsiteY714" fmla="*/ 355716 h 660955"/>
                  <a:gd name="connsiteX715" fmla="*/ 268551 w 643262"/>
                  <a:gd name="connsiteY715" fmla="*/ 357749 h 660955"/>
                  <a:gd name="connsiteX716" fmla="*/ 269720 w 643262"/>
                  <a:gd name="connsiteY716" fmla="*/ 358341 h 660955"/>
                  <a:gd name="connsiteX717" fmla="*/ 266518 w 643262"/>
                  <a:gd name="connsiteY717" fmla="*/ 355716 h 660955"/>
                  <a:gd name="connsiteX718" fmla="*/ 269720 w 643262"/>
                  <a:gd name="connsiteY718" fmla="*/ 358341 h 660955"/>
                  <a:gd name="connsiteX719" fmla="*/ 271498 w 643262"/>
                  <a:gd name="connsiteY719" fmla="*/ 359798 h 660955"/>
                  <a:gd name="connsiteX720" fmla="*/ 287316 w 643262"/>
                  <a:gd name="connsiteY720" fmla="*/ 368252 h 660955"/>
                  <a:gd name="connsiteX721" fmla="*/ 291928 w 643262"/>
                  <a:gd name="connsiteY721" fmla="*/ 369661 h 660955"/>
                  <a:gd name="connsiteX722" fmla="*/ 269720 w 643262"/>
                  <a:gd name="connsiteY722" fmla="*/ 358341 h 660955"/>
                  <a:gd name="connsiteX723" fmla="*/ 291928 w 643262"/>
                  <a:gd name="connsiteY723" fmla="*/ 369661 h 660955"/>
                  <a:gd name="connsiteX724" fmla="*/ 294057 w 643262"/>
                  <a:gd name="connsiteY724" fmla="*/ 370734 h 660955"/>
                  <a:gd name="connsiteX725" fmla="*/ 297083 w 643262"/>
                  <a:gd name="connsiteY725" fmla="*/ 371215 h 660955"/>
                  <a:gd name="connsiteX726" fmla="*/ 291928 w 643262"/>
                  <a:gd name="connsiteY726" fmla="*/ 369661 h 660955"/>
                  <a:gd name="connsiteX727" fmla="*/ 297083 w 643262"/>
                  <a:gd name="connsiteY727" fmla="*/ 371215 h 660955"/>
                  <a:gd name="connsiteX728" fmla="*/ 304480 w 643262"/>
                  <a:gd name="connsiteY728" fmla="*/ 373455 h 660955"/>
                  <a:gd name="connsiteX729" fmla="*/ 310532 w 643262"/>
                  <a:gd name="connsiteY729" fmla="*/ 374064 h 660955"/>
                  <a:gd name="connsiteX730" fmla="*/ 310084 w 643262"/>
                  <a:gd name="connsiteY730" fmla="*/ 373280 h 660955"/>
                  <a:gd name="connsiteX731" fmla="*/ 297083 w 643262"/>
                  <a:gd name="connsiteY731" fmla="*/ 371230 h 660955"/>
                  <a:gd name="connsiteX732" fmla="*/ 187182 w 643262"/>
                  <a:gd name="connsiteY732" fmla="*/ 576942 h 660955"/>
                  <a:gd name="connsiteX733" fmla="*/ 101074 w 643262"/>
                  <a:gd name="connsiteY733" fmla="*/ 485598 h 660955"/>
                  <a:gd name="connsiteX734" fmla="*/ 101603 w 643262"/>
                  <a:gd name="connsiteY734" fmla="*/ 475671 h 660955"/>
                  <a:gd name="connsiteX735" fmla="*/ 351889 w 643262"/>
                  <a:gd name="connsiteY735" fmla="*/ 622557 h 660955"/>
                  <a:gd name="connsiteX736" fmla="*/ 277693 w 643262"/>
                  <a:gd name="connsiteY736" fmla="*/ 660519 h 660955"/>
                  <a:gd name="connsiteX737" fmla="*/ 186190 w 643262"/>
                  <a:gd name="connsiteY737" fmla="*/ 569032 h 660955"/>
                  <a:gd name="connsiteX738" fmla="*/ 242357 w 643262"/>
                  <a:gd name="connsiteY738" fmla="*/ 484621 h 660955"/>
                  <a:gd name="connsiteX739" fmla="*/ 169874 w 643262"/>
                  <a:gd name="connsiteY739" fmla="*/ 453528 h 660955"/>
                  <a:gd name="connsiteX740" fmla="*/ 109080 w 643262"/>
                  <a:gd name="connsiteY740" fmla="*/ 476647 h 660955"/>
                  <a:gd name="connsiteX741" fmla="*/ 17577 w 643262"/>
                  <a:gd name="connsiteY741" fmla="*/ 385160 h 660955"/>
                  <a:gd name="connsiteX742" fmla="*/ 109080 w 643262"/>
                  <a:gd name="connsiteY742" fmla="*/ 293656 h 660955"/>
                  <a:gd name="connsiteX743" fmla="*/ 167168 w 643262"/>
                  <a:gd name="connsiteY743" fmla="*/ 314471 h 660955"/>
                  <a:gd name="connsiteX744" fmla="*/ 458716 w 643262"/>
                  <a:gd name="connsiteY744" fmla="*/ 476423 h 660955"/>
                  <a:gd name="connsiteX745" fmla="*/ 507085 w 643262"/>
                  <a:gd name="connsiteY745" fmla="*/ 557104 h 660955"/>
                  <a:gd name="connsiteX746" fmla="*/ 507085 w 643262"/>
                  <a:gd name="connsiteY746" fmla="*/ 557104 h 660955"/>
                  <a:gd name="connsiteX747" fmla="*/ 415598 w 643262"/>
                  <a:gd name="connsiteY747" fmla="*/ 648607 h 660955"/>
                  <a:gd name="connsiteX748" fmla="*/ 324094 w 643262"/>
                  <a:gd name="connsiteY748" fmla="*/ 557104 h 660955"/>
                  <a:gd name="connsiteX749" fmla="*/ 362552 w 643262"/>
                  <a:gd name="connsiteY749" fmla="*/ 482556 h 660955"/>
                  <a:gd name="connsiteX750" fmla="*/ 256575 w 643262"/>
                  <a:gd name="connsiteY750" fmla="*/ 347693 h 660955"/>
                  <a:gd name="connsiteX751" fmla="*/ 239139 w 643262"/>
                  <a:gd name="connsiteY751" fmla="*/ 349599 h 660955"/>
                  <a:gd name="connsiteX752" fmla="*/ 221286 w 643262"/>
                  <a:gd name="connsiteY752" fmla="*/ 347838 h 660955"/>
                  <a:gd name="connsiteX753" fmla="*/ 204123 w 643262"/>
                  <a:gd name="connsiteY753" fmla="*/ 342634 h 660955"/>
                  <a:gd name="connsiteX754" fmla="*/ 188303 w 643262"/>
                  <a:gd name="connsiteY754" fmla="*/ 334180 h 660955"/>
                  <a:gd name="connsiteX755" fmla="*/ 177896 w 643262"/>
                  <a:gd name="connsiteY755" fmla="*/ 325647 h 660955"/>
                  <a:gd name="connsiteX756" fmla="*/ 173829 w 643262"/>
                  <a:gd name="connsiteY756" fmla="*/ 328977 h 660955"/>
                  <a:gd name="connsiteX757" fmla="*/ 162462 w 643262"/>
                  <a:gd name="connsiteY757" fmla="*/ 342842 h 660955"/>
                  <a:gd name="connsiteX758" fmla="*/ 154008 w 643262"/>
                  <a:gd name="connsiteY758" fmla="*/ 358661 h 660955"/>
                  <a:gd name="connsiteX759" fmla="*/ 148804 w 643262"/>
                  <a:gd name="connsiteY759" fmla="*/ 375825 h 660955"/>
                  <a:gd name="connsiteX760" fmla="*/ 147043 w 643262"/>
                  <a:gd name="connsiteY760" fmla="*/ 393662 h 660955"/>
                  <a:gd name="connsiteX761" fmla="*/ 148804 w 643262"/>
                  <a:gd name="connsiteY761" fmla="*/ 411514 h 660955"/>
                  <a:gd name="connsiteX762" fmla="*/ 154008 w 643262"/>
                  <a:gd name="connsiteY762" fmla="*/ 428678 h 660955"/>
                  <a:gd name="connsiteX763" fmla="*/ 162462 w 643262"/>
                  <a:gd name="connsiteY763" fmla="*/ 444497 h 660955"/>
                  <a:gd name="connsiteX764" fmla="*/ 173829 w 643262"/>
                  <a:gd name="connsiteY764" fmla="*/ 458363 h 660955"/>
                  <a:gd name="connsiteX765" fmla="*/ 187695 w 643262"/>
                  <a:gd name="connsiteY765" fmla="*/ 469747 h 660955"/>
                  <a:gd name="connsiteX766" fmla="*/ 203514 w 643262"/>
                  <a:gd name="connsiteY766" fmla="*/ 478200 h 660955"/>
                  <a:gd name="connsiteX767" fmla="*/ 220678 w 643262"/>
                  <a:gd name="connsiteY767" fmla="*/ 483404 h 660955"/>
                  <a:gd name="connsiteX768" fmla="*/ 238530 w 643262"/>
                  <a:gd name="connsiteY768" fmla="*/ 485165 h 660955"/>
                  <a:gd name="connsiteX769" fmla="*/ 256383 w 643262"/>
                  <a:gd name="connsiteY769" fmla="*/ 483404 h 660955"/>
                  <a:gd name="connsiteX770" fmla="*/ 273547 w 643262"/>
                  <a:gd name="connsiteY770" fmla="*/ 478200 h 660955"/>
                  <a:gd name="connsiteX771" fmla="*/ 289365 w 643262"/>
                  <a:gd name="connsiteY771" fmla="*/ 469747 h 660955"/>
                  <a:gd name="connsiteX772" fmla="*/ 303232 w 643262"/>
                  <a:gd name="connsiteY772" fmla="*/ 458363 h 660955"/>
                  <a:gd name="connsiteX773" fmla="*/ 314599 w 643262"/>
                  <a:gd name="connsiteY773" fmla="*/ 444497 h 660955"/>
                  <a:gd name="connsiteX774" fmla="*/ 319995 w 643262"/>
                  <a:gd name="connsiteY774" fmla="*/ 434410 h 660955"/>
                  <a:gd name="connsiteX775" fmla="*/ 315640 w 643262"/>
                  <a:gd name="connsiteY775" fmla="*/ 420032 h 660955"/>
                  <a:gd name="connsiteX776" fmla="*/ 313879 w 643262"/>
                  <a:gd name="connsiteY776" fmla="*/ 402180 h 660955"/>
                  <a:gd name="connsiteX777" fmla="*/ 314967 w 643262"/>
                  <a:gd name="connsiteY777" fmla="*/ 388474 h 660955"/>
                  <a:gd name="connsiteX778" fmla="*/ 318074 w 643262"/>
                  <a:gd name="connsiteY778" fmla="*/ 375088 h 660955"/>
                  <a:gd name="connsiteX779" fmla="*/ 322028 w 643262"/>
                  <a:gd name="connsiteY779" fmla="*/ 375409 h 660955"/>
                  <a:gd name="connsiteX780" fmla="*/ 304176 w 643262"/>
                  <a:gd name="connsiteY780" fmla="*/ 373648 h 660955"/>
                  <a:gd name="connsiteX781" fmla="*/ 287012 w 643262"/>
                  <a:gd name="connsiteY781" fmla="*/ 368444 h 660955"/>
                  <a:gd name="connsiteX782" fmla="*/ 271193 w 643262"/>
                  <a:gd name="connsiteY782" fmla="*/ 359990 h 660955"/>
                  <a:gd name="connsiteX783" fmla="*/ 257328 w 643262"/>
                  <a:gd name="connsiteY783" fmla="*/ 348606 h 660955"/>
                  <a:gd name="connsiteX784" fmla="*/ 256575 w 643262"/>
                  <a:gd name="connsiteY784" fmla="*/ 347693 h 660955"/>
                  <a:gd name="connsiteX785" fmla="*/ 239139 w 643262"/>
                  <a:gd name="connsiteY785" fmla="*/ 166624 h 660955"/>
                  <a:gd name="connsiteX786" fmla="*/ 147635 w 643262"/>
                  <a:gd name="connsiteY786" fmla="*/ 258112 h 660955"/>
                  <a:gd name="connsiteX787" fmla="*/ 239139 w 643262"/>
                  <a:gd name="connsiteY787" fmla="*/ 349599 h 660955"/>
                  <a:gd name="connsiteX788" fmla="*/ 256751 w 643262"/>
                  <a:gd name="connsiteY788" fmla="*/ 347678 h 660955"/>
                  <a:gd name="connsiteX789" fmla="*/ 230380 w 643262"/>
                  <a:gd name="connsiteY789" fmla="*/ 283729 h 660955"/>
                  <a:gd name="connsiteX790" fmla="*/ 304496 w 643262"/>
                  <a:gd name="connsiteY790" fmla="*/ 194115 h 660955"/>
                  <a:gd name="connsiteX791" fmla="*/ 239139 w 643262"/>
                  <a:gd name="connsiteY791" fmla="*/ 166624 h 660955"/>
                  <a:gd name="connsiteX792" fmla="*/ 27456 w 643262"/>
                  <a:gd name="connsiteY792" fmla="*/ 344076 h 660955"/>
                  <a:gd name="connsiteX793" fmla="*/ 1726 w 643262"/>
                  <a:gd name="connsiteY793" fmla="*/ 280479 h 660955"/>
                  <a:gd name="connsiteX794" fmla="*/ 93229 w 643262"/>
                  <a:gd name="connsiteY794" fmla="*/ 188976 h 660955"/>
                  <a:gd name="connsiteX795" fmla="*/ 98097 w 643262"/>
                  <a:gd name="connsiteY795" fmla="*/ 189104 h 660955"/>
                  <a:gd name="connsiteX796" fmla="*/ 274315 w 643262"/>
                  <a:gd name="connsiteY796" fmla="*/ 477592 h 660955"/>
                  <a:gd name="connsiteX797" fmla="*/ 277693 w 643262"/>
                  <a:gd name="connsiteY797" fmla="*/ 477528 h 660955"/>
                  <a:gd name="connsiteX798" fmla="*/ 341930 w 643262"/>
                  <a:gd name="connsiteY798" fmla="*/ 503866 h 660955"/>
                  <a:gd name="connsiteX799" fmla="*/ 588934 w 643262"/>
                  <a:gd name="connsiteY799" fmla="*/ 381814 h 660955"/>
                  <a:gd name="connsiteX800" fmla="*/ 610933 w 643262"/>
                  <a:gd name="connsiteY800" fmla="*/ 441342 h 660955"/>
                  <a:gd name="connsiteX801" fmla="*/ 610933 w 643262"/>
                  <a:gd name="connsiteY801" fmla="*/ 441342 h 660955"/>
                  <a:gd name="connsiteX802" fmla="*/ 519445 w 643262"/>
                  <a:gd name="connsiteY802" fmla="*/ 532831 h 660955"/>
                  <a:gd name="connsiteX803" fmla="*/ 503082 w 643262"/>
                  <a:gd name="connsiteY803" fmla="*/ 531357 h 660955"/>
                  <a:gd name="connsiteX804" fmla="*/ 409369 w 643262"/>
                  <a:gd name="connsiteY804" fmla="*/ 310788 h 660955"/>
                  <a:gd name="connsiteX805" fmla="*/ 322028 w 643262"/>
                  <a:gd name="connsiteY805" fmla="*/ 375409 h 660955"/>
                  <a:gd name="connsiteX806" fmla="*/ 318074 w 643262"/>
                  <a:gd name="connsiteY806" fmla="*/ 375088 h 660955"/>
                  <a:gd name="connsiteX807" fmla="*/ 313879 w 643262"/>
                  <a:gd name="connsiteY807" fmla="*/ 402180 h 660955"/>
                  <a:gd name="connsiteX808" fmla="*/ 405383 w 643262"/>
                  <a:gd name="connsiteY808" fmla="*/ 493667 h 660955"/>
                  <a:gd name="connsiteX809" fmla="*/ 496870 w 643262"/>
                  <a:gd name="connsiteY809" fmla="*/ 402180 h 660955"/>
                  <a:gd name="connsiteX810" fmla="*/ 409369 w 643262"/>
                  <a:gd name="connsiteY810" fmla="*/ 310772 h 660955"/>
                  <a:gd name="connsiteX811" fmla="*/ 413516 w 643262"/>
                  <a:gd name="connsiteY811" fmla="*/ 283922 h 660955"/>
                  <a:gd name="connsiteX812" fmla="*/ 322028 w 643262"/>
                  <a:gd name="connsiteY812" fmla="*/ 375409 h 660955"/>
                  <a:gd name="connsiteX813" fmla="*/ 230525 w 643262"/>
                  <a:gd name="connsiteY813" fmla="*/ 283922 h 660955"/>
                  <a:gd name="connsiteX814" fmla="*/ 322028 w 643262"/>
                  <a:gd name="connsiteY814" fmla="*/ 192418 h 660955"/>
                  <a:gd name="connsiteX815" fmla="*/ 413516 w 643262"/>
                  <a:gd name="connsiteY815" fmla="*/ 283922 h 660955"/>
                  <a:gd name="connsiteX816" fmla="*/ 194692 w 643262"/>
                  <a:gd name="connsiteY816" fmla="*/ 178600 h 660955"/>
                  <a:gd name="connsiteX817" fmla="*/ 189600 w 643262"/>
                  <a:gd name="connsiteY817" fmla="*/ 148499 h 660955"/>
                  <a:gd name="connsiteX818" fmla="*/ 281088 w 643262"/>
                  <a:gd name="connsiteY818" fmla="*/ 57012 h 660955"/>
                  <a:gd name="connsiteX819" fmla="*/ 348303 w 643262"/>
                  <a:gd name="connsiteY819" fmla="*/ 86424 h 660955"/>
                  <a:gd name="connsiteX820" fmla="*/ 348303 w 643262"/>
                  <a:gd name="connsiteY820" fmla="*/ 86441 h 660955"/>
                  <a:gd name="connsiteX821" fmla="*/ 327953 w 643262"/>
                  <a:gd name="connsiteY821" fmla="*/ 88730 h 660955"/>
                  <a:gd name="connsiteX822" fmla="*/ 308611 w 643262"/>
                  <a:gd name="connsiteY822" fmla="*/ 95503 h 660955"/>
                  <a:gd name="connsiteX823" fmla="*/ 291271 w 643262"/>
                  <a:gd name="connsiteY823" fmla="*/ 106390 h 660955"/>
                  <a:gd name="connsiteX824" fmla="*/ 276781 w 643262"/>
                  <a:gd name="connsiteY824" fmla="*/ 120880 h 660955"/>
                  <a:gd name="connsiteX825" fmla="*/ 265877 w 643262"/>
                  <a:gd name="connsiteY825" fmla="*/ 138236 h 660955"/>
                  <a:gd name="connsiteX826" fmla="*/ 259104 w 643262"/>
                  <a:gd name="connsiteY826" fmla="*/ 157578 h 660955"/>
                  <a:gd name="connsiteX827" fmla="*/ 257872 w 643262"/>
                  <a:gd name="connsiteY827" fmla="*/ 168626 h 660955"/>
                  <a:gd name="connsiteX828" fmla="*/ 274588 w 643262"/>
                  <a:gd name="connsiteY828" fmla="*/ 173765 h 660955"/>
                  <a:gd name="connsiteX829" fmla="*/ 290566 w 643262"/>
                  <a:gd name="connsiteY829" fmla="*/ 182443 h 660955"/>
                  <a:gd name="connsiteX830" fmla="*/ 304496 w 643262"/>
                  <a:gd name="connsiteY830" fmla="*/ 194115 h 660955"/>
                  <a:gd name="connsiteX831" fmla="*/ 302991 w 643262"/>
                  <a:gd name="connsiteY831" fmla="*/ 194564 h 660955"/>
                  <a:gd name="connsiteX832" fmla="*/ 322028 w 643262"/>
                  <a:gd name="connsiteY832" fmla="*/ 192418 h 660955"/>
                  <a:gd name="connsiteX833" fmla="*/ 342379 w 643262"/>
                  <a:gd name="connsiteY833" fmla="*/ 194707 h 660955"/>
                  <a:gd name="connsiteX834" fmla="*/ 361719 w 643262"/>
                  <a:gd name="connsiteY834" fmla="*/ 201480 h 660955"/>
                  <a:gd name="connsiteX835" fmla="*/ 379060 w 643262"/>
                  <a:gd name="connsiteY835" fmla="*/ 212384 h 660955"/>
                  <a:gd name="connsiteX836" fmla="*/ 393550 w 643262"/>
                  <a:gd name="connsiteY836" fmla="*/ 226874 h 660955"/>
                  <a:gd name="connsiteX837" fmla="*/ 395103 w 643262"/>
                  <a:gd name="connsiteY837" fmla="*/ 229340 h 660955"/>
                  <a:gd name="connsiteX838" fmla="*/ 398577 w 643262"/>
                  <a:gd name="connsiteY838" fmla="*/ 225113 h 660955"/>
                  <a:gd name="connsiteX839" fmla="*/ 412443 w 643262"/>
                  <a:gd name="connsiteY839" fmla="*/ 213729 h 660955"/>
                  <a:gd name="connsiteX840" fmla="*/ 428262 w 643262"/>
                  <a:gd name="connsiteY840" fmla="*/ 205275 h 660955"/>
                  <a:gd name="connsiteX841" fmla="*/ 435868 w 643262"/>
                  <a:gd name="connsiteY841" fmla="*/ 202969 h 660955"/>
                  <a:gd name="connsiteX842" fmla="*/ 437501 w 643262"/>
                  <a:gd name="connsiteY842" fmla="*/ 198294 h 660955"/>
                  <a:gd name="connsiteX843" fmla="*/ 439806 w 643262"/>
                  <a:gd name="connsiteY843" fmla="*/ 177928 h 660955"/>
                  <a:gd name="connsiteX844" fmla="*/ 439550 w 643262"/>
                  <a:gd name="connsiteY844" fmla="*/ 171091 h 660955"/>
                  <a:gd name="connsiteX845" fmla="*/ 438782 w 643262"/>
                  <a:gd name="connsiteY845" fmla="*/ 164287 h 660955"/>
                  <a:gd name="connsiteX846" fmla="*/ 437501 w 643262"/>
                  <a:gd name="connsiteY846" fmla="*/ 157578 h 660955"/>
                  <a:gd name="connsiteX847" fmla="*/ 435740 w 643262"/>
                  <a:gd name="connsiteY847" fmla="*/ 150965 h 660955"/>
                  <a:gd name="connsiteX848" fmla="*/ 433482 w 643262"/>
                  <a:gd name="connsiteY848" fmla="*/ 144497 h 660955"/>
                  <a:gd name="connsiteX849" fmla="*/ 430744 w 643262"/>
                  <a:gd name="connsiteY849" fmla="*/ 138236 h 660955"/>
                  <a:gd name="connsiteX850" fmla="*/ 427542 w 643262"/>
                  <a:gd name="connsiteY850" fmla="*/ 132184 h 660955"/>
                  <a:gd name="connsiteX851" fmla="*/ 423907 w 643262"/>
                  <a:gd name="connsiteY851" fmla="*/ 126388 h 660955"/>
                  <a:gd name="connsiteX852" fmla="*/ 419840 w 643262"/>
                  <a:gd name="connsiteY852" fmla="*/ 120880 h 660955"/>
                  <a:gd name="connsiteX853" fmla="*/ 415373 w 643262"/>
                  <a:gd name="connsiteY853" fmla="*/ 115692 h 660955"/>
                  <a:gd name="connsiteX854" fmla="*/ 405350 w 643262"/>
                  <a:gd name="connsiteY854" fmla="*/ 106390 h 660955"/>
                  <a:gd name="connsiteX855" fmla="*/ 399843 w 643262"/>
                  <a:gd name="connsiteY855" fmla="*/ 102339 h 660955"/>
                  <a:gd name="connsiteX856" fmla="*/ 394047 w 643262"/>
                  <a:gd name="connsiteY856" fmla="*/ 98688 h 660955"/>
                  <a:gd name="connsiteX857" fmla="*/ 387995 w 643262"/>
                  <a:gd name="connsiteY857" fmla="*/ 95503 h 660955"/>
                  <a:gd name="connsiteX858" fmla="*/ 381733 w 643262"/>
                  <a:gd name="connsiteY858" fmla="*/ 92764 h 660955"/>
                  <a:gd name="connsiteX859" fmla="*/ 375282 w 643262"/>
                  <a:gd name="connsiteY859" fmla="*/ 90507 h 660955"/>
                  <a:gd name="connsiteX860" fmla="*/ 368669 w 643262"/>
                  <a:gd name="connsiteY860" fmla="*/ 88730 h 660955"/>
                  <a:gd name="connsiteX861" fmla="*/ 361944 w 643262"/>
                  <a:gd name="connsiteY861" fmla="*/ 87449 h 660955"/>
                  <a:gd name="connsiteX862" fmla="*/ 355140 w 643262"/>
                  <a:gd name="connsiteY862" fmla="*/ 86680 h 660955"/>
                  <a:gd name="connsiteX863" fmla="*/ 348303 w 643262"/>
                  <a:gd name="connsiteY863" fmla="*/ 86424 h 660955"/>
                  <a:gd name="connsiteX864" fmla="*/ 148420 w 643262"/>
                  <a:gd name="connsiteY864" fmla="*/ 251082 h 660955"/>
                  <a:gd name="connsiteX865" fmla="*/ 95615 w 643262"/>
                  <a:gd name="connsiteY865" fmla="*/ 168177 h 660955"/>
                  <a:gd name="connsiteX866" fmla="*/ 187103 w 643262"/>
                  <a:gd name="connsiteY866" fmla="*/ 76690 h 660955"/>
                  <a:gd name="connsiteX867" fmla="*/ 218692 w 643262"/>
                  <a:gd name="connsiteY867" fmla="*/ 82310 h 660955"/>
                  <a:gd name="connsiteX868" fmla="*/ 559906 w 643262"/>
                  <a:gd name="connsiteY868" fmla="*/ 207052 h 660955"/>
                  <a:gd name="connsiteX869" fmla="*/ 644989 w 643262"/>
                  <a:gd name="connsiteY869" fmla="*/ 298315 h 660955"/>
                  <a:gd name="connsiteX870" fmla="*/ 644989 w 643262"/>
                  <a:gd name="connsiteY870" fmla="*/ 298315 h 660955"/>
                  <a:gd name="connsiteX871" fmla="*/ 553501 w 643262"/>
                  <a:gd name="connsiteY871" fmla="*/ 389819 h 660955"/>
                  <a:gd name="connsiteX872" fmla="*/ 500776 w 643262"/>
                  <a:gd name="connsiteY872" fmla="*/ 373104 h 660955"/>
                  <a:gd name="connsiteX873" fmla="*/ 408168 w 643262"/>
                  <a:gd name="connsiteY873" fmla="*/ 313606 h 660955"/>
                  <a:gd name="connsiteX874" fmla="*/ 409385 w 643262"/>
                  <a:gd name="connsiteY874" fmla="*/ 310772 h 660955"/>
                  <a:gd name="connsiteX875" fmla="*/ 426645 w 643262"/>
                  <a:gd name="connsiteY875" fmla="*/ 313190 h 660955"/>
                  <a:gd name="connsiteX876" fmla="*/ 443136 w 643262"/>
                  <a:gd name="connsiteY876" fmla="*/ 318841 h 660955"/>
                  <a:gd name="connsiteX877" fmla="*/ 458267 w 643262"/>
                  <a:gd name="connsiteY877" fmla="*/ 327520 h 660955"/>
                  <a:gd name="connsiteX878" fmla="*/ 471476 w 643262"/>
                  <a:gd name="connsiteY878" fmla="*/ 338920 h 660955"/>
                  <a:gd name="connsiteX879" fmla="*/ 482268 w 643262"/>
                  <a:gd name="connsiteY879" fmla="*/ 352609 h 660955"/>
                  <a:gd name="connsiteX880" fmla="*/ 490289 w 643262"/>
                  <a:gd name="connsiteY880" fmla="*/ 368092 h 660955"/>
                  <a:gd name="connsiteX881" fmla="*/ 492627 w 643262"/>
                  <a:gd name="connsiteY881" fmla="*/ 376050 h 660955"/>
                  <a:gd name="connsiteX882" fmla="*/ 498279 w 643262"/>
                  <a:gd name="connsiteY882" fmla="*/ 374336 h 660955"/>
                  <a:gd name="connsiteX883" fmla="*/ 514098 w 643262"/>
                  <a:gd name="connsiteY883" fmla="*/ 365883 h 660955"/>
                  <a:gd name="connsiteX884" fmla="*/ 527963 w 643262"/>
                  <a:gd name="connsiteY884" fmla="*/ 354515 h 660955"/>
                  <a:gd name="connsiteX885" fmla="*/ 539348 w 643262"/>
                  <a:gd name="connsiteY885" fmla="*/ 340633 h 660955"/>
                  <a:gd name="connsiteX886" fmla="*/ 547801 w 643262"/>
                  <a:gd name="connsiteY886" fmla="*/ 324830 h 660955"/>
                  <a:gd name="connsiteX887" fmla="*/ 553005 w 643262"/>
                  <a:gd name="connsiteY887" fmla="*/ 307666 h 660955"/>
                  <a:gd name="connsiteX888" fmla="*/ 554766 w 643262"/>
                  <a:gd name="connsiteY888" fmla="*/ 289813 h 660955"/>
                  <a:gd name="connsiteX889" fmla="*/ 554542 w 643262"/>
                  <a:gd name="connsiteY889" fmla="*/ 283570 h 660955"/>
                  <a:gd name="connsiteX890" fmla="*/ 553902 w 643262"/>
                  <a:gd name="connsiteY890" fmla="*/ 277357 h 660955"/>
                  <a:gd name="connsiteX891" fmla="*/ 552844 w 643262"/>
                  <a:gd name="connsiteY891" fmla="*/ 271193 h 660955"/>
                  <a:gd name="connsiteX892" fmla="*/ 551372 w 643262"/>
                  <a:gd name="connsiteY892" fmla="*/ 265124 h 660955"/>
                  <a:gd name="connsiteX893" fmla="*/ 549483 w 643262"/>
                  <a:gd name="connsiteY893" fmla="*/ 259168 h 660955"/>
                  <a:gd name="connsiteX894" fmla="*/ 547193 w 643262"/>
                  <a:gd name="connsiteY894" fmla="*/ 253356 h 660955"/>
                  <a:gd name="connsiteX895" fmla="*/ 544503 w 643262"/>
                  <a:gd name="connsiteY895" fmla="*/ 247721 h 660955"/>
                  <a:gd name="connsiteX896" fmla="*/ 541445 w 643262"/>
                  <a:gd name="connsiteY896" fmla="*/ 242276 h 660955"/>
                  <a:gd name="connsiteX897" fmla="*/ 538019 w 643262"/>
                  <a:gd name="connsiteY897" fmla="*/ 237057 h 660955"/>
                  <a:gd name="connsiteX898" fmla="*/ 534240 w 643262"/>
                  <a:gd name="connsiteY898" fmla="*/ 232078 h 660955"/>
                  <a:gd name="connsiteX899" fmla="*/ 530141 w 643262"/>
                  <a:gd name="connsiteY899" fmla="*/ 227354 h 660955"/>
                  <a:gd name="connsiteX900" fmla="*/ 525722 w 643262"/>
                  <a:gd name="connsiteY900" fmla="*/ 222951 h 660955"/>
                  <a:gd name="connsiteX901" fmla="*/ 520998 w 643262"/>
                  <a:gd name="connsiteY901" fmla="*/ 218836 h 660955"/>
                  <a:gd name="connsiteX902" fmla="*/ 516035 w 643262"/>
                  <a:gd name="connsiteY902" fmla="*/ 215057 h 660955"/>
                  <a:gd name="connsiteX903" fmla="*/ 510800 w 643262"/>
                  <a:gd name="connsiteY903" fmla="*/ 211631 h 660955"/>
                  <a:gd name="connsiteX904" fmla="*/ 505355 w 643262"/>
                  <a:gd name="connsiteY904" fmla="*/ 208573 h 660955"/>
                  <a:gd name="connsiteX905" fmla="*/ 499720 w 643262"/>
                  <a:gd name="connsiteY905" fmla="*/ 205900 h 660955"/>
                  <a:gd name="connsiteX906" fmla="*/ 493908 w 643262"/>
                  <a:gd name="connsiteY906" fmla="*/ 203593 h 660955"/>
                  <a:gd name="connsiteX907" fmla="*/ 487952 w 643262"/>
                  <a:gd name="connsiteY907" fmla="*/ 201704 h 660955"/>
                  <a:gd name="connsiteX908" fmla="*/ 481883 w 643262"/>
                  <a:gd name="connsiteY908" fmla="*/ 200232 h 660955"/>
                  <a:gd name="connsiteX909" fmla="*/ 475720 w 643262"/>
                  <a:gd name="connsiteY909" fmla="*/ 199174 h 660955"/>
                  <a:gd name="connsiteX910" fmla="*/ 469507 w 643262"/>
                  <a:gd name="connsiteY910" fmla="*/ 198534 h 660955"/>
                  <a:gd name="connsiteX911" fmla="*/ 463263 w 643262"/>
                  <a:gd name="connsiteY911" fmla="*/ 198326 h 660955"/>
                  <a:gd name="connsiteX912" fmla="*/ 445410 w 643262"/>
                  <a:gd name="connsiteY912" fmla="*/ 200071 h 660955"/>
                  <a:gd name="connsiteX913" fmla="*/ 428246 w 643262"/>
                  <a:gd name="connsiteY913" fmla="*/ 205291 h 660955"/>
                  <a:gd name="connsiteX914" fmla="*/ 412428 w 643262"/>
                  <a:gd name="connsiteY914" fmla="*/ 213745 h 660955"/>
                  <a:gd name="connsiteX915" fmla="*/ 398577 w 643262"/>
                  <a:gd name="connsiteY915" fmla="*/ 225113 h 660955"/>
                  <a:gd name="connsiteX916" fmla="*/ 395071 w 643262"/>
                  <a:gd name="connsiteY916" fmla="*/ 229388 h 660955"/>
                  <a:gd name="connsiteX917" fmla="*/ 398097 w 643262"/>
                  <a:gd name="connsiteY917" fmla="*/ 233086 h 660955"/>
                  <a:gd name="connsiteX918" fmla="*/ 406551 w 643262"/>
                  <a:gd name="connsiteY918" fmla="*/ 248905 h 660955"/>
                  <a:gd name="connsiteX919" fmla="*/ 411771 w 643262"/>
                  <a:gd name="connsiteY919" fmla="*/ 266069 h 660955"/>
                  <a:gd name="connsiteX920" fmla="*/ 413516 w 643262"/>
                  <a:gd name="connsiteY920" fmla="*/ 283906 h 660955"/>
                  <a:gd name="connsiteX921" fmla="*/ 411771 w 643262"/>
                  <a:gd name="connsiteY921" fmla="*/ 301758 h 660955"/>
                  <a:gd name="connsiteX922" fmla="*/ 408168 w 643262"/>
                  <a:gd name="connsiteY922" fmla="*/ 313606 h 660955"/>
                  <a:gd name="connsiteX923" fmla="*/ 412523 w 643262"/>
                  <a:gd name="connsiteY923" fmla="*/ 112843 h 660955"/>
                  <a:gd name="connsiteX924" fmla="*/ 471780 w 643262"/>
                  <a:gd name="connsiteY924" fmla="*/ 91068 h 660955"/>
                  <a:gd name="connsiteX925" fmla="*/ 563268 w 643262"/>
                  <a:gd name="connsiteY925" fmla="*/ 182555 h 660955"/>
                  <a:gd name="connsiteX926" fmla="*/ 563268 w 643262"/>
                  <a:gd name="connsiteY926" fmla="*/ 182555 h 660955"/>
                  <a:gd name="connsiteX927" fmla="*/ 541300 w 643262"/>
                  <a:gd name="connsiteY927" fmla="*/ 242036 h 660955"/>
                  <a:gd name="connsiteX928" fmla="*/ 294938 w 643262"/>
                  <a:gd name="connsiteY928" fmla="*/ 58133 h 660955"/>
                  <a:gd name="connsiteX929" fmla="*/ 380309 w 643262"/>
                  <a:gd name="connsiteY929" fmla="*/ -436 h 660955"/>
                  <a:gd name="connsiteX930" fmla="*/ 471796 w 643262"/>
                  <a:gd name="connsiteY930" fmla="*/ 91068 h 66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</a:cxnLst>
                <a:rect l="l" t="t" r="r" b="b"/>
                <a:pathLst>
                  <a:path w="643262" h="660955">
                    <a:moveTo>
                      <a:pt x="22124" y="358453"/>
                    </a:moveTo>
                    <a:lnTo>
                      <a:pt x="88330" y="473125"/>
                    </a:lnTo>
                    <a:cubicBezTo>
                      <a:pt x="95198" y="475062"/>
                      <a:pt x="102275" y="476183"/>
                      <a:pt x="109416" y="476471"/>
                    </a:cubicBezTo>
                    <a:cubicBezTo>
                      <a:pt x="114220" y="475975"/>
                      <a:pt x="118991" y="475094"/>
                      <a:pt x="123666" y="473846"/>
                    </a:cubicBezTo>
                    <a:lnTo>
                      <a:pt x="39144" y="327440"/>
                    </a:lnTo>
                    <a:cubicBezTo>
                      <a:pt x="37862" y="328657"/>
                      <a:pt x="36598" y="329906"/>
                      <a:pt x="35397" y="331187"/>
                    </a:cubicBezTo>
                    <a:cubicBezTo>
                      <a:pt x="29745" y="338968"/>
                      <a:pt x="25358" y="347565"/>
                      <a:pt x="22396" y="356692"/>
                    </a:cubicBezTo>
                    <a:cubicBezTo>
                      <a:pt x="22284" y="357284"/>
                      <a:pt x="22204" y="357861"/>
                      <a:pt x="22124" y="358453"/>
                    </a:cubicBezTo>
                    <a:close/>
                    <a:moveTo>
                      <a:pt x="22124" y="358453"/>
                    </a:moveTo>
                    <a:cubicBezTo>
                      <a:pt x="19418" y="367035"/>
                      <a:pt x="18009" y="375970"/>
                      <a:pt x="17913" y="384967"/>
                    </a:cubicBezTo>
                    <a:cubicBezTo>
                      <a:pt x="17913" y="394575"/>
                      <a:pt x="19434" y="404117"/>
                      <a:pt x="22396" y="413244"/>
                    </a:cubicBezTo>
                    <a:cubicBezTo>
                      <a:pt x="25358" y="422369"/>
                      <a:pt x="29745" y="430984"/>
                      <a:pt x="35397" y="438749"/>
                    </a:cubicBezTo>
                    <a:cubicBezTo>
                      <a:pt x="41033" y="446514"/>
                      <a:pt x="47869" y="453351"/>
                      <a:pt x="55635" y="458988"/>
                    </a:cubicBezTo>
                    <a:cubicBezTo>
                      <a:pt x="63401" y="464639"/>
                      <a:pt x="71998" y="469026"/>
                      <a:pt x="81141" y="471988"/>
                    </a:cubicBezTo>
                    <a:cubicBezTo>
                      <a:pt x="83510" y="472469"/>
                      <a:pt x="85912" y="472837"/>
                      <a:pt x="88330" y="473125"/>
                    </a:cubicBezTo>
                    <a:close/>
                    <a:moveTo>
                      <a:pt x="123666" y="473846"/>
                    </a:moveTo>
                    <a:cubicBezTo>
                      <a:pt x="129863" y="473349"/>
                      <a:pt x="135979" y="472228"/>
                      <a:pt x="141935" y="470483"/>
                    </a:cubicBezTo>
                    <a:cubicBezTo>
                      <a:pt x="145714" y="468546"/>
                      <a:pt x="149364" y="466336"/>
                      <a:pt x="152839" y="463871"/>
                    </a:cubicBezTo>
                    <a:lnTo>
                      <a:pt x="62520" y="307442"/>
                    </a:lnTo>
                    <a:cubicBezTo>
                      <a:pt x="60183" y="308515"/>
                      <a:pt x="57876" y="309684"/>
                      <a:pt x="55635" y="310948"/>
                    </a:cubicBezTo>
                    <a:cubicBezTo>
                      <a:pt x="49455" y="315720"/>
                      <a:pt x="43915" y="321259"/>
                      <a:pt x="39144" y="327440"/>
                    </a:cubicBezTo>
                    <a:close/>
                    <a:moveTo>
                      <a:pt x="152839" y="463871"/>
                    </a:moveTo>
                    <a:cubicBezTo>
                      <a:pt x="159003" y="461020"/>
                      <a:pt x="164815" y="457498"/>
                      <a:pt x="170195" y="453351"/>
                    </a:cubicBezTo>
                    <a:cubicBezTo>
                      <a:pt x="167537" y="450501"/>
                      <a:pt x="165071" y="447476"/>
                      <a:pt x="162781" y="444321"/>
                    </a:cubicBezTo>
                    <a:cubicBezTo>
                      <a:pt x="159468" y="439325"/>
                      <a:pt x="156634" y="434041"/>
                      <a:pt x="154327" y="428502"/>
                    </a:cubicBezTo>
                    <a:cubicBezTo>
                      <a:pt x="152039" y="422963"/>
                      <a:pt x="150293" y="417214"/>
                      <a:pt x="149124" y="411338"/>
                    </a:cubicBezTo>
                    <a:cubicBezTo>
                      <a:pt x="148003" y="405622"/>
                      <a:pt x="147443" y="399810"/>
                      <a:pt x="147427" y="393982"/>
                    </a:cubicBezTo>
                    <a:lnTo>
                      <a:pt x="91067" y="296378"/>
                    </a:lnTo>
                    <a:cubicBezTo>
                      <a:pt x="87737" y="296730"/>
                      <a:pt x="84423" y="297259"/>
                      <a:pt x="81141" y="297964"/>
                    </a:cubicBezTo>
                    <a:cubicBezTo>
                      <a:pt x="74592" y="300397"/>
                      <a:pt x="68348" y="303584"/>
                      <a:pt x="62520" y="307442"/>
                    </a:cubicBezTo>
                    <a:close/>
                    <a:moveTo>
                      <a:pt x="147427" y="393982"/>
                    </a:moveTo>
                    <a:cubicBezTo>
                      <a:pt x="147395" y="393822"/>
                      <a:pt x="147395" y="393646"/>
                      <a:pt x="147379" y="393486"/>
                    </a:cubicBezTo>
                    <a:cubicBezTo>
                      <a:pt x="147379" y="387497"/>
                      <a:pt x="147956" y="381509"/>
                      <a:pt x="149140" y="375634"/>
                    </a:cubicBezTo>
                    <a:cubicBezTo>
                      <a:pt x="150293" y="369758"/>
                      <a:pt x="152039" y="364009"/>
                      <a:pt x="154344" y="358469"/>
                    </a:cubicBezTo>
                    <a:cubicBezTo>
                      <a:pt x="155448" y="356180"/>
                      <a:pt x="156649" y="353922"/>
                      <a:pt x="157946" y="351713"/>
                    </a:cubicBezTo>
                    <a:lnTo>
                      <a:pt x="125988" y="296362"/>
                    </a:lnTo>
                    <a:cubicBezTo>
                      <a:pt x="120561" y="294889"/>
                      <a:pt x="115021" y="293928"/>
                      <a:pt x="109416" y="293480"/>
                    </a:cubicBezTo>
                    <a:cubicBezTo>
                      <a:pt x="103220" y="293816"/>
                      <a:pt x="97072" y="294793"/>
                      <a:pt x="91067" y="296378"/>
                    </a:cubicBezTo>
                    <a:close/>
                    <a:moveTo>
                      <a:pt x="256911" y="347517"/>
                    </a:moveTo>
                    <a:cubicBezTo>
                      <a:pt x="257152" y="347822"/>
                      <a:pt x="257408" y="348126"/>
                      <a:pt x="257664" y="348430"/>
                    </a:cubicBezTo>
                    <a:cubicBezTo>
                      <a:pt x="259601" y="350160"/>
                      <a:pt x="261602" y="351809"/>
                      <a:pt x="263684" y="353378"/>
                    </a:cubicBezTo>
                    <a:lnTo>
                      <a:pt x="262979" y="352161"/>
                    </a:lnTo>
                    <a:cubicBezTo>
                      <a:pt x="259473" y="349135"/>
                      <a:pt x="256190" y="345869"/>
                      <a:pt x="253180" y="342346"/>
                    </a:cubicBezTo>
                    <a:cubicBezTo>
                      <a:pt x="254413" y="344107"/>
                      <a:pt x="255726" y="345821"/>
                      <a:pt x="257087" y="347485"/>
                    </a:cubicBezTo>
                    <a:lnTo>
                      <a:pt x="256895" y="347517"/>
                    </a:lnTo>
                    <a:close/>
                    <a:moveTo>
                      <a:pt x="253180" y="342346"/>
                    </a:moveTo>
                    <a:cubicBezTo>
                      <a:pt x="250571" y="339352"/>
                      <a:pt x="248169" y="336181"/>
                      <a:pt x="245975" y="332868"/>
                    </a:cubicBezTo>
                    <a:cubicBezTo>
                      <a:pt x="246712" y="334436"/>
                      <a:pt x="247496" y="335990"/>
                      <a:pt x="248329" y="337511"/>
                    </a:cubicBezTo>
                    <a:cubicBezTo>
                      <a:pt x="249882" y="339192"/>
                      <a:pt x="251499" y="340793"/>
                      <a:pt x="253180" y="342346"/>
                    </a:cubicBezTo>
                    <a:close/>
                    <a:moveTo>
                      <a:pt x="253180" y="342346"/>
                    </a:moveTo>
                    <a:cubicBezTo>
                      <a:pt x="256190" y="345869"/>
                      <a:pt x="259473" y="349150"/>
                      <a:pt x="262979" y="352161"/>
                    </a:cubicBezTo>
                    <a:lnTo>
                      <a:pt x="233647" y="301357"/>
                    </a:lnTo>
                    <a:cubicBezTo>
                      <a:pt x="233967" y="304159"/>
                      <a:pt x="234399" y="306945"/>
                      <a:pt x="234976" y="309699"/>
                    </a:cubicBezTo>
                    <a:cubicBezTo>
                      <a:pt x="235985" y="312533"/>
                      <a:pt x="237138" y="315319"/>
                      <a:pt x="238418" y="318058"/>
                    </a:cubicBezTo>
                    <a:cubicBezTo>
                      <a:pt x="240484" y="323213"/>
                      <a:pt x="243013" y="328160"/>
                      <a:pt x="245959" y="332868"/>
                    </a:cubicBezTo>
                    <a:cubicBezTo>
                      <a:pt x="248169" y="336181"/>
                      <a:pt x="250571" y="339352"/>
                      <a:pt x="253180" y="342346"/>
                    </a:cubicBezTo>
                    <a:close/>
                    <a:moveTo>
                      <a:pt x="245975" y="332868"/>
                    </a:moveTo>
                    <a:cubicBezTo>
                      <a:pt x="243013" y="328160"/>
                      <a:pt x="240484" y="323213"/>
                      <a:pt x="238418" y="318058"/>
                    </a:cubicBezTo>
                    <a:cubicBezTo>
                      <a:pt x="239651" y="321692"/>
                      <a:pt x="241124" y="325262"/>
                      <a:pt x="242821" y="328720"/>
                    </a:cubicBezTo>
                    <a:cubicBezTo>
                      <a:pt x="243830" y="330129"/>
                      <a:pt x="244886" y="331506"/>
                      <a:pt x="245975" y="332868"/>
                    </a:cubicBezTo>
                    <a:close/>
                    <a:moveTo>
                      <a:pt x="238418" y="318058"/>
                    </a:moveTo>
                    <a:cubicBezTo>
                      <a:pt x="237138" y="315319"/>
                      <a:pt x="235985" y="312533"/>
                      <a:pt x="234976" y="309699"/>
                    </a:cubicBezTo>
                    <a:cubicBezTo>
                      <a:pt x="235104" y="310468"/>
                      <a:pt x="235200" y="311236"/>
                      <a:pt x="235344" y="312006"/>
                    </a:cubicBezTo>
                    <a:cubicBezTo>
                      <a:pt x="236288" y="314055"/>
                      <a:pt x="237314" y="316072"/>
                      <a:pt x="238418" y="318058"/>
                    </a:cubicBezTo>
                    <a:close/>
                    <a:moveTo>
                      <a:pt x="234976" y="309699"/>
                    </a:moveTo>
                    <a:cubicBezTo>
                      <a:pt x="234399" y="306945"/>
                      <a:pt x="233967" y="304159"/>
                      <a:pt x="233663" y="301357"/>
                    </a:cubicBezTo>
                    <a:lnTo>
                      <a:pt x="232910" y="300076"/>
                    </a:lnTo>
                    <a:cubicBezTo>
                      <a:pt x="233135" y="302366"/>
                      <a:pt x="233439" y="304656"/>
                      <a:pt x="233823" y="306913"/>
                    </a:cubicBezTo>
                    <a:cubicBezTo>
                      <a:pt x="234191" y="307858"/>
                      <a:pt x="234575" y="308786"/>
                      <a:pt x="234976" y="309699"/>
                    </a:cubicBezTo>
                    <a:close/>
                    <a:moveTo>
                      <a:pt x="232910" y="300076"/>
                    </a:moveTo>
                    <a:lnTo>
                      <a:pt x="233647" y="301357"/>
                    </a:lnTo>
                    <a:cubicBezTo>
                      <a:pt x="232158" y="295594"/>
                      <a:pt x="231213" y="289685"/>
                      <a:pt x="230861" y="283729"/>
                    </a:cubicBezTo>
                    <a:cubicBezTo>
                      <a:pt x="231213" y="280223"/>
                      <a:pt x="231757" y="276733"/>
                      <a:pt x="232526" y="273274"/>
                    </a:cubicBezTo>
                    <a:cubicBezTo>
                      <a:pt x="231726" y="276668"/>
                      <a:pt x="231117" y="280095"/>
                      <a:pt x="230701" y="283553"/>
                    </a:cubicBezTo>
                    <a:cubicBezTo>
                      <a:pt x="230941" y="289109"/>
                      <a:pt x="231678" y="294649"/>
                      <a:pt x="232910" y="300076"/>
                    </a:cubicBezTo>
                    <a:close/>
                    <a:moveTo>
                      <a:pt x="232526" y="273274"/>
                    </a:moveTo>
                    <a:cubicBezTo>
                      <a:pt x="232958" y="266918"/>
                      <a:pt x="234079" y="260625"/>
                      <a:pt x="235824" y="254509"/>
                    </a:cubicBezTo>
                    <a:cubicBezTo>
                      <a:pt x="235664" y="254813"/>
                      <a:pt x="235504" y="255134"/>
                      <a:pt x="235344" y="255454"/>
                    </a:cubicBezTo>
                    <a:cubicBezTo>
                      <a:pt x="233823" y="261297"/>
                      <a:pt x="232878" y="267254"/>
                      <a:pt x="232526" y="273274"/>
                    </a:cubicBezTo>
                    <a:close/>
                    <a:moveTo>
                      <a:pt x="232526" y="273274"/>
                    </a:moveTo>
                    <a:cubicBezTo>
                      <a:pt x="231774" y="276733"/>
                      <a:pt x="231213" y="280223"/>
                      <a:pt x="230861" y="283729"/>
                    </a:cubicBezTo>
                    <a:cubicBezTo>
                      <a:pt x="231213" y="289685"/>
                      <a:pt x="232158" y="295594"/>
                      <a:pt x="233663" y="301357"/>
                    </a:cubicBezTo>
                    <a:lnTo>
                      <a:pt x="262979" y="352161"/>
                    </a:lnTo>
                    <a:cubicBezTo>
                      <a:pt x="264132" y="353378"/>
                      <a:pt x="265333" y="354562"/>
                      <a:pt x="266550" y="355731"/>
                    </a:cubicBezTo>
                    <a:cubicBezTo>
                      <a:pt x="267591" y="356628"/>
                      <a:pt x="268664" y="357509"/>
                      <a:pt x="269752" y="358357"/>
                    </a:cubicBezTo>
                    <a:cubicBezTo>
                      <a:pt x="276605" y="363112"/>
                      <a:pt x="284066" y="366924"/>
                      <a:pt x="291959" y="369661"/>
                    </a:cubicBezTo>
                    <a:cubicBezTo>
                      <a:pt x="293656" y="370237"/>
                      <a:pt x="295386" y="370749"/>
                      <a:pt x="297115" y="371230"/>
                    </a:cubicBezTo>
                    <a:cubicBezTo>
                      <a:pt x="301390" y="372223"/>
                      <a:pt x="305729" y="372911"/>
                      <a:pt x="310116" y="373280"/>
                    </a:cubicBezTo>
                    <a:lnTo>
                      <a:pt x="238498" y="249258"/>
                    </a:lnTo>
                    <a:cubicBezTo>
                      <a:pt x="237554" y="250971"/>
                      <a:pt x="236657" y="252732"/>
                      <a:pt x="235824" y="254509"/>
                    </a:cubicBezTo>
                    <a:cubicBezTo>
                      <a:pt x="234079" y="260625"/>
                      <a:pt x="232958" y="266918"/>
                      <a:pt x="232526" y="273274"/>
                    </a:cubicBezTo>
                    <a:close/>
                    <a:moveTo>
                      <a:pt x="235824" y="254509"/>
                    </a:moveTo>
                    <a:cubicBezTo>
                      <a:pt x="236657" y="252732"/>
                      <a:pt x="237554" y="250971"/>
                      <a:pt x="238498" y="249258"/>
                    </a:cubicBezTo>
                    <a:lnTo>
                      <a:pt x="238306" y="248905"/>
                    </a:lnTo>
                    <a:cubicBezTo>
                      <a:pt x="237554" y="250154"/>
                      <a:pt x="236833" y="251403"/>
                      <a:pt x="236145" y="252667"/>
                    </a:cubicBezTo>
                    <a:cubicBezTo>
                      <a:pt x="236017" y="253276"/>
                      <a:pt x="235937" y="253885"/>
                      <a:pt x="235824" y="254493"/>
                    </a:cubicBezTo>
                    <a:close/>
                    <a:moveTo>
                      <a:pt x="238306" y="248905"/>
                    </a:moveTo>
                    <a:lnTo>
                      <a:pt x="238498" y="249258"/>
                    </a:lnTo>
                    <a:cubicBezTo>
                      <a:pt x="239523" y="247048"/>
                      <a:pt x="240612" y="244902"/>
                      <a:pt x="241796" y="242773"/>
                    </a:cubicBezTo>
                    <a:cubicBezTo>
                      <a:pt x="240547" y="244774"/>
                      <a:pt x="239395" y="246823"/>
                      <a:pt x="238306" y="248905"/>
                    </a:cubicBezTo>
                    <a:close/>
                    <a:moveTo>
                      <a:pt x="241796" y="242773"/>
                    </a:moveTo>
                    <a:cubicBezTo>
                      <a:pt x="244134" y="237649"/>
                      <a:pt x="246937" y="232734"/>
                      <a:pt x="250186" y="228106"/>
                    </a:cubicBezTo>
                    <a:cubicBezTo>
                      <a:pt x="249562" y="228715"/>
                      <a:pt x="248938" y="229340"/>
                      <a:pt x="248329" y="229948"/>
                    </a:cubicBezTo>
                    <a:cubicBezTo>
                      <a:pt x="245831" y="234047"/>
                      <a:pt x="243637" y="238338"/>
                      <a:pt x="241796" y="242773"/>
                    </a:cubicBezTo>
                    <a:close/>
                    <a:moveTo>
                      <a:pt x="241796" y="242773"/>
                    </a:moveTo>
                    <a:cubicBezTo>
                      <a:pt x="240612" y="244902"/>
                      <a:pt x="239523" y="247048"/>
                      <a:pt x="238498" y="249258"/>
                    </a:cubicBezTo>
                    <a:lnTo>
                      <a:pt x="310116" y="373280"/>
                    </a:lnTo>
                    <a:cubicBezTo>
                      <a:pt x="314151" y="374208"/>
                      <a:pt x="318233" y="374865"/>
                      <a:pt x="322365" y="375233"/>
                    </a:cubicBezTo>
                    <a:cubicBezTo>
                      <a:pt x="328192" y="374849"/>
                      <a:pt x="333973" y="373920"/>
                      <a:pt x="339625" y="372431"/>
                    </a:cubicBezTo>
                    <a:lnTo>
                      <a:pt x="254061" y="224232"/>
                    </a:lnTo>
                    <a:cubicBezTo>
                      <a:pt x="252733" y="225481"/>
                      <a:pt x="251435" y="226777"/>
                      <a:pt x="250186" y="228106"/>
                    </a:cubicBezTo>
                    <a:cubicBezTo>
                      <a:pt x="246937" y="232734"/>
                      <a:pt x="244134" y="237649"/>
                      <a:pt x="241796" y="242773"/>
                    </a:cubicBezTo>
                    <a:close/>
                    <a:moveTo>
                      <a:pt x="250186" y="228106"/>
                    </a:moveTo>
                    <a:cubicBezTo>
                      <a:pt x="251435" y="226777"/>
                      <a:pt x="252733" y="225481"/>
                      <a:pt x="254061" y="224232"/>
                    </a:cubicBezTo>
                    <a:lnTo>
                      <a:pt x="253757" y="223704"/>
                    </a:lnTo>
                    <a:cubicBezTo>
                      <a:pt x="253069" y="224264"/>
                      <a:pt x="252380" y="224856"/>
                      <a:pt x="251707" y="225449"/>
                    </a:cubicBezTo>
                    <a:cubicBezTo>
                      <a:pt x="251179" y="226330"/>
                      <a:pt x="250667" y="227210"/>
                      <a:pt x="250186" y="228106"/>
                    </a:cubicBezTo>
                    <a:close/>
                    <a:moveTo>
                      <a:pt x="253757" y="223687"/>
                    </a:moveTo>
                    <a:lnTo>
                      <a:pt x="254061" y="224232"/>
                    </a:lnTo>
                    <a:cubicBezTo>
                      <a:pt x="255823" y="222310"/>
                      <a:pt x="257664" y="220469"/>
                      <a:pt x="259585" y="218708"/>
                    </a:cubicBezTo>
                    <a:cubicBezTo>
                      <a:pt x="257568" y="220278"/>
                      <a:pt x="255630" y="221943"/>
                      <a:pt x="253757" y="223687"/>
                    </a:cubicBezTo>
                    <a:close/>
                    <a:moveTo>
                      <a:pt x="259585" y="218708"/>
                    </a:moveTo>
                    <a:cubicBezTo>
                      <a:pt x="263492" y="214690"/>
                      <a:pt x="267766" y="211039"/>
                      <a:pt x="272346" y="207789"/>
                    </a:cubicBezTo>
                    <a:cubicBezTo>
                      <a:pt x="271081" y="208397"/>
                      <a:pt x="269816" y="209053"/>
                      <a:pt x="268583" y="209710"/>
                    </a:cubicBezTo>
                    <a:cubicBezTo>
                      <a:pt x="265381" y="212496"/>
                      <a:pt x="262371" y="215506"/>
                      <a:pt x="259585" y="218708"/>
                    </a:cubicBezTo>
                    <a:close/>
                    <a:moveTo>
                      <a:pt x="259585" y="218708"/>
                    </a:moveTo>
                    <a:cubicBezTo>
                      <a:pt x="257664" y="220469"/>
                      <a:pt x="255823" y="222310"/>
                      <a:pt x="254061" y="224232"/>
                    </a:cubicBezTo>
                    <a:lnTo>
                      <a:pt x="339625" y="372431"/>
                    </a:lnTo>
                    <a:cubicBezTo>
                      <a:pt x="343420" y="372063"/>
                      <a:pt x="347165" y="371454"/>
                      <a:pt x="350880" y="370621"/>
                    </a:cubicBezTo>
                    <a:cubicBezTo>
                      <a:pt x="351857" y="370142"/>
                      <a:pt x="352833" y="369645"/>
                      <a:pt x="353794" y="369133"/>
                    </a:cubicBezTo>
                    <a:cubicBezTo>
                      <a:pt x="358838" y="367067"/>
                      <a:pt x="363705" y="364554"/>
                      <a:pt x="368317" y="361607"/>
                    </a:cubicBezTo>
                    <a:lnTo>
                      <a:pt x="277869" y="204970"/>
                    </a:lnTo>
                    <a:cubicBezTo>
                      <a:pt x="275996" y="205852"/>
                      <a:pt x="274155" y="206796"/>
                      <a:pt x="272346" y="207789"/>
                    </a:cubicBezTo>
                    <a:cubicBezTo>
                      <a:pt x="267766" y="211039"/>
                      <a:pt x="263492" y="214690"/>
                      <a:pt x="259585" y="218708"/>
                    </a:cubicBezTo>
                    <a:close/>
                    <a:moveTo>
                      <a:pt x="272346" y="207789"/>
                    </a:moveTo>
                    <a:cubicBezTo>
                      <a:pt x="274155" y="206796"/>
                      <a:pt x="275996" y="205852"/>
                      <a:pt x="277869" y="204970"/>
                    </a:cubicBezTo>
                    <a:lnTo>
                      <a:pt x="277502" y="204330"/>
                    </a:lnTo>
                    <a:cubicBezTo>
                      <a:pt x="276828" y="204570"/>
                      <a:pt x="276173" y="204811"/>
                      <a:pt x="275532" y="205083"/>
                    </a:cubicBezTo>
                    <a:cubicBezTo>
                      <a:pt x="274443" y="205963"/>
                      <a:pt x="273387" y="206860"/>
                      <a:pt x="272346" y="207789"/>
                    </a:cubicBezTo>
                    <a:close/>
                    <a:moveTo>
                      <a:pt x="277502" y="204330"/>
                    </a:moveTo>
                    <a:lnTo>
                      <a:pt x="277869" y="204970"/>
                    </a:lnTo>
                    <a:cubicBezTo>
                      <a:pt x="279887" y="203850"/>
                      <a:pt x="281936" y="202810"/>
                      <a:pt x="284018" y="201849"/>
                    </a:cubicBezTo>
                    <a:cubicBezTo>
                      <a:pt x="281808" y="202585"/>
                      <a:pt x="279647" y="203417"/>
                      <a:pt x="277502" y="204330"/>
                    </a:cubicBezTo>
                    <a:close/>
                    <a:moveTo>
                      <a:pt x="284018" y="201849"/>
                    </a:moveTo>
                    <a:cubicBezTo>
                      <a:pt x="289125" y="199334"/>
                      <a:pt x="294473" y="197302"/>
                      <a:pt x="299965" y="195780"/>
                    </a:cubicBezTo>
                    <a:cubicBezTo>
                      <a:pt x="297995" y="196036"/>
                      <a:pt x="296026" y="196340"/>
                      <a:pt x="294088" y="196725"/>
                    </a:cubicBezTo>
                    <a:cubicBezTo>
                      <a:pt x="290630" y="198214"/>
                      <a:pt x="287268" y="199928"/>
                      <a:pt x="284018" y="201849"/>
                    </a:cubicBezTo>
                    <a:close/>
                    <a:moveTo>
                      <a:pt x="284018" y="201849"/>
                    </a:moveTo>
                    <a:cubicBezTo>
                      <a:pt x="281936" y="202810"/>
                      <a:pt x="279887" y="203850"/>
                      <a:pt x="277869" y="204970"/>
                    </a:cubicBezTo>
                    <a:lnTo>
                      <a:pt x="368317" y="361607"/>
                    </a:lnTo>
                    <a:cubicBezTo>
                      <a:pt x="371119" y="360326"/>
                      <a:pt x="373872" y="358901"/>
                      <a:pt x="376546" y="357349"/>
                    </a:cubicBezTo>
                    <a:cubicBezTo>
                      <a:pt x="377555" y="356372"/>
                      <a:pt x="378548" y="355379"/>
                      <a:pt x="379524" y="354371"/>
                    </a:cubicBezTo>
                    <a:cubicBezTo>
                      <a:pt x="384007" y="350592"/>
                      <a:pt x="388123" y="346381"/>
                      <a:pt x="391805" y="341818"/>
                    </a:cubicBezTo>
                    <a:lnTo>
                      <a:pt x="306866" y="194692"/>
                    </a:lnTo>
                    <a:cubicBezTo>
                      <a:pt x="304544" y="194963"/>
                      <a:pt x="302239" y="195332"/>
                      <a:pt x="299965" y="195780"/>
                    </a:cubicBezTo>
                    <a:cubicBezTo>
                      <a:pt x="294473" y="197302"/>
                      <a:pt x="289125" y="199334"/>
                      <a:pt x="284018" y="201849"/>
                    </a:cubicBezTo>
                    <a:close/>
                    <a:moveTo>
                      <a:pt x="299965" y="195780"/>
                    </a:moveTo>
                    <a:cubicBezTo>
                      <a:pt x="302239" y="195332"/>
                      <a:pt x="304544" y="194963"/>
                      <a:pt x="306866" y="194692"/>
                    </a:cubicBezTo>
                    <a:lnTo>
                      <a:pt x="306482" y="194035"/>
                    </a:lnTo>
                    <a:cubicBezTo>
                      <a:pt x="305585" y="194131"/>
                      <a:pt x="304689" y="194227"/>
                      <a:pt x="303791" y="194339"/>
                    </a:cubicBezTo>
                    <a:cubicBezTo>
                      <a:pt x="302495" y="194787"/>
                      <a:pt x="301230" y="195268"/>
                      <a:pt x="299965" y="195780"/>
                    </a:cubicBezTo>
                    <a:close/>
                    <a:moveTo>
                      <a:pt x="303791" y="194339"/>
                    </a:moveTo>
                    <a:cubicBezTo>
                      <a:pt x="304112" y="194211"/>
                      <a:pt x="304448" y="194083"/>
                      <a:pt x="304784" y="193955"/>
                    </a:cubicBezTo>
                    <a:cubicBezTo>
                      <a:pt x="304304" y="194099"/>
                      <a:pt x="303807" y="194243"/>
                      <a:pt x="303327" y="194388"/>
                    </a:cubicBezTo>
                    <a:cubicBezTo>
                      <a:pt x="303471" y="194355"/>
                      <a:pt x="303631" y="194355"/>
                      <a:pt x="303791" y="194339"/>
                    </a:cubicBezTo>
                    <a:close/>
                    <a:moveTo>
                      <a:pt x="303791" y="194339"/>
                    </a:moveTo>
                    <a:cubicBezTo>
                      <a:pt x="304689" y="194211"/>
                      <a:pt x="305585" y="194115"/>
                      <a:pt x="306482" y="194035"/>
                    </a:cubicBezTo>
                    <a:lnTo>
                      <a:pt x="270360" y="131464"/>
                    </a:lnTo>
                    <a:cubicBezTo>
                      <a:pt x="268887" y="133609"/>
                      <a:pt x="267495" y="135803"/>
                      <a:pt x="266214" y="138060"/>
                    </a:cubicBezTo>
                    <a:cubicBezTo>
                      <a:pt x="263235" y="144225"/>
                      <a:pt x="260962" y="150724"/>
                      <a:pt x="259440" y="157402"/>
                    </a:cubicBezTo>
                    <a:cubicBezTo>
                      <a:pt x="258800" y="161052"/>
                      <a:pt x="258384" y="164734"/>
                      <a:pt x="258208" y="168450"/>
                    </a:cubicBezTo>
                    <a:cubicBezTo>
                      <a:pt x="259153" y="168721"/>
                      <a:pt x="260097" y="169010"/>
                      <a:pt x="261042" y="169314"/>
                    </a:cubicBezTo>
                    <a:cubicBezTo>
                      <a:pt x="261858" y="169410"/>
                      <a:pt x="262659" y="169522"/>
                      <a:pt x="263460" y="169650"/>
                    </a:cubicBezTo>
                    <a:cubicBezTo>
                      <a:pt x="264724" y="170146"/>
                      <a:pt x="265958" y="170659"/>
                      <a:pt x="267190" y="171219"/>
                    </a:cubicBezTo>
                    <a:cubicBezTo>
                      <a:pt x="269800" y="171892"/>
                      <a:pt x="272394" y="172692"/>
                      <a:pt x="274924" y="173605"/>
                    </a:cubicBezTo>
                    <a:cubicBezTo>
                      <a:pt x="277341" y="174773"/>
                      <a:pt x="279711" y="176070"/>
                      <a:pt x="282017" y="177447"/>
                    </a:cubicBezTo>
                    <a:cubicBezTo>
                      <a:pt x="283281" y="177944"/>
                      <a:pt x="284530" y="178472"/>
                      <a:pt x="285763" y="179032"/>
                    </a:cubicBezTo>
                    <a:cubicBezTo>
                      <a:pt x="286419" y="179513"/>
                      <a:pt x="287060" y="180025"/>
                      <a:pt x="287685" y="180522"/>
                    </a:cubicBezTo>
                    <a:cubicBezTo>
                      <a:pt x="288773" y="181082"/>
                      <a:pt x="289830" y="181675"/>
                      <a:pt x="290903" y="182267"/>
                    </a:cubicBezTo>
                    <a:cubicBezTo>
                      <a:pt x="295898" y="185677"/>
                      <a:pt x="300541" y="189568"/>
                      <a:pt x="304769" y="193891"/>
                    </a:cubicBezTo>
                    <a:lnTo>
                      <a:pt x="304832" y="193939"/>
                    </a:lnTo>
                    <a:lnTo>
                      <a:pt x="304832" y="193939"/>
                    </a:lnTo>
                    <a:lnTo>
                      <a:pt x="304832" y="193939"/>
                    </a:lnTo>
                    <a:lnTo>
                      <a:pt x="304784" y="193955"/>
                    </a:lnTo>
                    <a:cubicBezTo>
                      <a:pt x="304448" y="194083"/>
                      <a:pt x="304112" y="194211"/>
                      <a:pt x="303776" y="194339"/>
                    </a:cubicBezTo>
                    <a:close/>
                    <a:moveTo>
                      <a:pt x="304769" y="193891"/>
                    </a:moveTo>
                    <a:cubicBezTo>
                      <a:pt x="300541" y="189568"/>
                      <a:pt x="295898" y="185677"/>
                      <a:pt x="290903" y="182267"/>
                    </a:cubicBezTo>
                    <a:cubicBezTo>
                      <a:pt x="289846" y="181675"/>
                      <a:pt x="288773" y="181082"/>
                      <a:pt x="287685" y="180537"/>
                    </a:cubicBezTo>
                    <a:cubicBezTo>
                      <a:pt x="293897" y="184284"/>
                      <a:pt x="299628" y="188768"/>
                      <a:pt x="304769" y="193891"/>
                    </a:cubicBezTo>
                    <a:close/>
                    <a:moveTo>
                      <a:pt x="287685" y="180537"/>
                    </a:moveTo>
                    <a:cubicBezTo>
                      <a:pt x="287060" y="180025"/>
                      <a:pt x="286419" y="179513"/>
                      <a:pt x="285763" y="179032"/>
                    </a:cubicBezTo>
                    <a:cubicBezTo>
                      <a:pt x="284530" y="178472"/>
                      <a:pt x="283281" y="177944"/>
                      <a:pt x="282017" y="177447"/>
                    </a:cubicBezTo>
                    <a:cubicBezTo>
                      <a:pt x="283953" y="178408"/>
                      <a:pt x="285843" y="179433"/>
                      <a:pt x="287685" y="180537"/>
                    </a:cubicBezTo>
                    <a:close/>
                    <a:moveTo>
                      <a:pt x="282017" y="177447"/>
                    </a:moveTo>
                    <a:cubicBezTo>
                      <a:pt x="279711" y="176070"/>
                      <a:pt x="277341" y="174773"/>
                      <a:pt x="274924" y="173605"/>
                    </a:cubicBezTo>
                    <a:cubicBezTo>
                      <a:pt x="272394" y="172692"/>
                      <a:pt x="269816" y="171892"/>
                      <a:pt x="267206" y="171219"/>
                    </a:cubicBezTo>
                    <a:cubicBezTo>
                      <a:pt x="272314" y="172852"/>
                      <a:pt x="277277" y="174949"/>
                      <a:pt x="282017" y="177447"/>
                    </a:cubicBezTo>
                    <a:close/>
                    <a:moveTo>
                      <a:pt x="267206" y="171219"/>
                    </a:moveTo>
                    <a:cubicBezTo>
                      <a:pt x="265958" y="170659"/>
                      <a:pt x="264724" y="170146"/>
                      <a:pt x="263460" y="169650"/>
                    </a:cubicBezTo>
                    <a:cubicBezTo>
                      <a:pt x="262659" y="169522"/>
                      <a:pt x="261858" y="169426"/>
                      <a:pt x="261042" y="169330"/>
                    </a:cubicBezTo>
                    <a:cubicBezTo>
                      <a:pt x="263124" y="169875"/>
                      <a:pt x="265173" y="170515"/>
                      <a:pt x="267206" y="171219"/>
                    </a:cubicBezTo>
                    <a:close/>
                    <a:moveTo>
                      <a:pt x="197349" y="177976"/>
                    </a:moveTo>
                    <a:lnTo>
                      <a:pt x="193955" y="172115"/>
                    </a:lnTo>
                    <a:lnTo>
                      <a:pt x="145410" y="88009"/>
                    </a:lnTo>
                    <a:cubicBezTo>
                      <a:pt x="141358" y="89722"/>
                      <a:pt x="137436" y="91708"/>
                      <a:pt x="133673" y="93982"/>
                    </a:cubicBezTo>
                    <a:cubicBezTo>
                      <a:pt x="129094" y="97744"/>
                      <a:pt x="124915" y="101939"/>
                      <a:pt x="121153" y="106502"/>
                    </a:cubicBezTo>
                    <a:lnTo>
                      <a:pt x="173109" y="196485"/>
                    </a:lnTo>
                    <a:cubicBezTo>
                      <a:pt x="176888" y="191905"/>
                      <a:pt x="181099" y="187679"/>
                      <a:pt x="185694" y="183916"/>
                    </a:cubicBezTo>
                    <a:cubicBezTo>
                      <a:pt x="189424" y="181658"/>
                      <a:pt x="193331" y="179673"/>
                      <a:pt x="197349" y="177976"/>
                    </a:cubicBezTo>
                    <a:close/>
                    <a:moveTo>
                      <a:pt x="173109" y="196485"/>
                    </a:moveTo>
                    <a:lnTo>
                      <a:pt x="121153" y="106502"/>
                    </a:lnTo>
                    <a:cubicBezTo>
                      <a:pt x="118431" y="108920"/>
                      <a:pt x="115853" y="111498"/>
                      <a:pt x="113419" y="114235"/>
                    </a:cubicBezTo>
                    <a:cubicBezTo>
                      <a:pt x="108984" y="120720"/>
                      <a:pt x="105398" y="127749"/>
                      <a:pt x="102772" y="135146"/>
                    </a:cubicBezTo>
                    <a:lnTo>
                      <a:pt x="154744" y="225177"/>
                    </a:lnTo>
                    <a:cubicBezTo>
                      <a:pt x="157386" y="217732"/>
                      <a:pt x="160988" y="210670"/>
                      <a:pt x="165455" y="204154"/>
                    </a:cubicBezTo>
                    <a:cubicBezTo>
                      <a:pt x="167857" y="201448"/>
                      <a:pt x="170403" y="198887"/>
                      <a:pt x="173109" y="196485"/>
                    </a:cubicBezTo>
                    <a:close/>
                    <a:moveTo>
                      <a:pt x="125299" y="234687"/>
                    </a:moveTo>
                    <a:lnTo>
                      <a:pt x="98945" y="189039"/>
                    </a:lnTo>
                    <a:cubicBezTo>
                      <a:pt x="99137" y="190561"/>
                      <a:pt x="99346" y="192081"/>
                      <a:pt x="99602" y="193603"/>
                    </a:cubicBezTo>
                    <a:cubicBezTo>
                      <a:pt x="102019" y="201912"/>
                      <a:pt x="105621" y="209854"/>
                      <a:pt x="110265" y="217155"/>
                    </a:cubicBezTo>
                    <a:cubicBezTo>
                      <a:pt x="114524" y="223607"/>
                      <a:pt x="119568" y="229500"/>
                      <a:pt x="125299" y="234687"/>
                    </a:cubicBezTo>
                    <a:close/>
                    <a:moveTo>
                      <a:pt x="145410" y="88009"/>
                    </a:moveTo>
                    <a:lnTo>
                      <a:pt x="193955" y="172115"/>
                    </a:lnTo>
                    <a:cubicBezTo>
                      <a:pt x="191570" y="164398"/>
                      <a:pt x="190224" y="156392"/>
                      <a:pt x="189936" y="148323"/>
                    </a:cubicBezTo>
                    <a:cubicBezTo>
                      <a:pt x="189985" y="138957"/>
                      <a:pt x="191442" y="129654"/>
                      <a:pt x="194307" y="120736"/>
                    </a:cubicBezTo>
                    <a:lnTo>
                      <a:pt x="170338" y="79220"/>
                    </a:lnTo>
                    <a:cubicBezTo>
                      <a:pt x="166593" y="79587"/>
                      <a:pt x="162861" y="80180"/>
                      <a:pt x="159179" y="80996"/>
                    </a:cubicBezTo>
                    <a:cubicBezTo>
                      <a:pt x="154392" y="82934"/>
                      <a:pt x="149780" y="85287"/>
                      <a:pt x="145410" y="88009"/>
                    </a:cubicBezTo>
                    <a:close/>
                    <a:moveTo>
                      <a:pt x="170338" y="79220"/>
                    </a:moveTo>
                    <a:lnTo>
                      <a:pt x="194307" y="120736"/>
                    </a:lnTo>
                    <a:cubicBezTo>
                      <a:pt x="194339" y="120512"/>
                      <a:pt x="194387" y="120287"/>
                      <a:pt x="194435" y="120048"/>
                    </a:cubicBezTo>
                    <a:cubicBezTo>
                      <a:pt x="197397" y="110921"/>
                      <a:pt x="201785" y="102324"/>
                      <a:pt x="207436" y="94542"/>
                    </a:cubicBezTo>
                    <a:cubicBezTo>
                      <a:pt x="208798" y="93085"/>
                      <a:pt x="210223" y="91676"/>
                      <a:pt x="211680" y="90299"/>
                    </a:cubicBezTo>
                    <a:lnTo>
                      <a:pt x="205595" y="79747"/>
                    </a:lnTo>
                    <a:cubicBezTo>
                      <a:pt x="199671" y="78067"/>
                      <a:pt x="193603" y="76978"/>
                      <a:pt x="187470" y="76514"/>
                    </a:cubicBezTo>
                    <a:cubicBezTo>
                      <a:pt x="181691" y="76881"/>
                      <a:pt x="175958" y="77778"/>
                      <a:pt x="170355" y="79220"/>
                    </a:cubicBezTo>
                    <a:close/>
                    <a:moveTo>
                      <a:pt x="317610" y="92300"/>
                    </a:moveTo>
                    <a:lnTo>
                      <a:pt x="396128" y="228315"/>
                    </a:lnTo>
                    <a:cubicBezTo>
                      <a:pt x="397024" y="227162"/>
                      <a:pt x="397953" y="226041"/>
                      <a:pt x="398913" y="224936"/>
                    </a:cubicBezTo>
                    <a:lnTo>
                      <a:pt x="398913" y="224936"/>
                    </a:lnTo>
                    <a:cubicBezTo>
                      <a:pt x="403141" y="220710"/>
                      <a:pt x="407784" y="216899"/>
                      <a:pt x="412764" y="213569"/>
                    </a:cubicBezTo>
                    <a:lnTo>
                      <a:pt x="412779" y="213569"/>
                    </a:lnTo>
                    <a:cubicBezTo>
                      <a:pt x="415197" y="212112"/>
                      <a:pt x="417695" y="210783"/>
                      <a:pt x="420241" y="209566"/>
                    </a:cubicBezTo>
                    <a:lnTo>
                      <a:pt x="349055" y="86280"/>
                    </a:lnTo>
                    <a:lnTo>
                      <a:pt x="348639" y="86248"/>
                    </a:lnTo>
                    <a:lnTo>
                      <a:pt x="348639" y="86248"/>
                    </a:lnTo>
                    <a:cubicBezTo>
                      <a:pt x="341786" y="86248"/>
                      <a:pt x="334965" y="87017"/>
                      <a:pt x="328289" y="88538"/>
                    </a:cubicBezTo>
                    <a:cubicBezTo>
                      <a:pt x="324654" y="89563"/>
                      <a:pt x="321084" y="90812"/>
                      <a:pt x="317610" y="92284"/>
                    </a:cubicBezTo>
                    <a:close/>
                    <a:moveTo>
                      <a:pt x="317610" y="92300"/>
                    </a:moveTo>
                    <a:cubicBezTo>
                      <a:pt x="314663" y="93165"/>
                      <a:pt x="311781" y="94173"/>
                      <a:pt x="308947" y="95327"/>
                    </a:cubicBezTo>
                    <a:cubicBezTo>
                      <a:pt x="302767" y="98304"/>
                      <a:pt x="296955" y="101955"/>
                      <a:pt x="291607" y="106230"/>
                    </a:cubicBezTo>
                    <a:cubicBezTo>
                      <a:pt x="291415" y="106407"/>
                      <a:pt x="291223" y="106598"/>
                      <a:pt x="291031" y="106791"/>
                    </a:cubicBezTo>
                    <a:lnTo>
                      <a:pt x="341626" y="194419"/>
                    </a:lnTo>
                    <a:cubicBezTo>
                      <a:pt x="341994" y="194468"/>
                      <a:pt x="342362" y="194516"/>
                      <a:pt x="342715" y="194547"/>
                    </a:cubicBezTo>
                    <a:cubicBezTo>
                      <a:pt x="344348" y="195060"/>
                      <a:pt x="345965" y="195637"/>
                      <a:pt x="347566" y="196244"/>
                    </a:cubicBezTo>
                    <a:cubicBezTo>
                      <a:pt x="348591" y="196389"/>
                      <a:pt x="349615" y="196548"/>
                      <a:pt x="350624" y="196725"/>
                    </a:cubicBezTo>
                    <a:cubicBezTo>
                      <a:pt x="351873" y="197317"/>
                      <a:pt x="353106" y="197942"/>
                      <a:pt x="354323" y="198599"/>
                    </a:cubicBezTo>
                    <a:cubicBezTo>
                      <a:pt x="356933" y="199382"/>
                      <a:pt x="359510" y="200295"/>
                      <a:pt x="362056" y="201305"/>
                    </a:cubicBezTo>
                    <a:cubicBezTo>
                      <a:pt x="365659" y="203257"/>
                      <a:pt x="369133" y="205435"/>
                      <a:pt x="372448" y="207836"/>
                    </a:cubicBezTo>
                    <a:cubicBezTo>
                      <a:pt x="373696" y="208445"/>
                      <a:pt x="374913" y="209070"/>
                      <a:pt x="376130" y="209726"/>
                    </a:cubicBezTo>
                    <a:cubicBezTo>
                      <a:pt x="376531" y="210110"/>
                      <a:pt x="376930" y="210495"/>
                      <a:pt x="377314" y="210895"/>
                    </a:cubicBezTo>
                    <a:cubicBezTo>
                      <a:pt x="378019" y="211327"/>
                      <a:pt x="378708" y="211759"/>
                      <a:pt x="379396" y="212208"/>
                    </a:cubicBezTo>
                    <a:cubicBezTo>
                      <a:pt x="384760" y="216483"/>
                      <a:pt x="389611" y="221334"/>
                      <a:pt x="393886" y="226698"/>
                    </a:cubicBezTo>
                    <a:cubicBezTo>
                      <a:pt x="394335" y="227386"/>
                      <a:pt x="394782" y="228091"/>
                      <a:pt x="395199" y="228795"/>
                    </a:cubicBezTo>
                    <a:lnTo>
                      <a:pt x="395504" y="229099"/>
                    </a:lnTo>
                    <a:cubicBezTo>
                      <a:pt x="395712" y="228843"/>
                      <a:pt x="395920" y="228587"/>
                      <a:pt x="396128" y="228331"/>
                    </a:cubicBezTo>
                    <a:lnTo>
                      <a:pt x="396128" y="228315"/>
                    </a:lnTo>
                    <a:close/>
                    <a:moveTo>
                      <a:pt x="396128" y="228315"/>
                    </a:moveTo>
                    <a:cubicBezTo>
                      <a:pt x="397024" y="227162"/>
                      <a:pt x="397953" y="226041"/>
                      <a:pt x="398913" y="224936"/>
                    </a:cubicBezTo>
                    <a:lnTo>
                      <a:pt x="398913" y="224936"/>
                    </a:lnTo>
                    <a:cubicBezTo>
                      <a:pt x="397953" y="226041"/>
                      <a:pt x="397024" y="227162"/>
                      <a:pt x="396128" y="228315"/>
                    </a:cubicBezTo>
                    <a:close/>
                    <a:moveTo>
                      <a:pt x="420241" y="209566"/>
                    </a:moveTo>
                    <a:lnTo>
                      <a:pt x="420241" y="209566"/>
                    </a:lnTo>
                    <a:cubicBezTo>
                      <a:pt x="422947" y="207933"/>
                      <a:pt x="425733" y="206444"/>
                      <a:pt x="428582" y="205115"/>
                    </a:cubicBezTo>
                    <a:lnTo>
                      <a:pt x="428598" y="205115"/>
                    </a:lnTo>
                    <a:cubicBezTo>
                      <a:pt x="431096" y="204234"/>
                      <a:pt x="433626" y="203465"/>
                      <a:pt x="436204" y="202793"/>
                    </a:cubicBezTo>
                    <a:lnTo>
                      <a:pt x="436204" y="202793"/>
                    </a:lnTo>
                    <a:cubicBezTo>
                      <a:pt x="436796" y="201256"/>
                      <a:pt x="437340" y="199687"/>
                      <a:pt x="437837" y="198118"/>
                    </a:cubicBezTo>
                    <a:cubicBezTo>
                      <a:pt x="438862" y="192994"/>
                      <a:pt x="439454" y="187807"/>
                      <a:pt x="439598" y="182587"/>
                    </a:cubicBezTo>
                    <a:lnTo>
                      <a:pt x="389595" y="95983"/>
                    </a:lnTo>
                    <a:cubicBezTo>
                      <a:pt x="389179" y="95759"/>
                      <a:pt x="388763" y="95535"/>
                      <a:pt x="388346" y="95327"/>
                    </a:cubicBezTo>
                    <a:cubicBezTo>
                      <a:pt x="386280" y="94334"/>
                      <a:pt x="384200" y="93421"/>
                      <a:pt x="382070" y="92588"/>
                    </a:cubicBezTo>
                    <a:cubicBezTo>
                      <a:pt x="379940" y="91756"/>
                      <a:pt x="377795" y="91003"/>
                      <a:pt x="375618" y="90331"/>
                    </a:cubicBezTo>
                    <a:cubicBezTo>
                      <a:pt x="373440" y="89659"/>
                      <a:pt x="371231" y="89066"/>
                      <a:pt x="369005" y="88553"/>
                    </a:cubicBezTo>
                    <a:cubicBezTo>
                      <a:pt x="366780" y="88057"/>
                      <a:pt x="364538" y="87625"/>
                      <a:pt x="362280" y="87289"/>
                    </a:cubicBezTo>
                    <a:cubicBezTo>
                      <a:pt x="360023" y="86937"/>
                      <a:pt x="357766" y="86680"/>
                      <a:pt x="355491" y="86521"/>
                    </a:cubicBezTo>
                    <a:cubicBezTo>
                      <a:pt x="353346" y="86360"/>
                      <a:pt x="351200" y="86280"/>
                      <a:pt x="349055" y="86280"/>
                    </a:cubicBezTo>
                    <a:close/>
                    <a:moveTo>
                      <a:pt x="389595" y="95983"/>
                    </a:moveTo>
                    <a:lnTo>
                      <a:pt x="439598" y="182587"/>
                    </a:lnTo>
                    <a:cubicBezTo>
                      <a:pt x="439823" y="180986"/>
                      <a:pt x="439998" y="179368"/>
                      <a:pt x="440142" y="177752"/>
                    </a:cubicBezTo>
                    <a:cubicBezTo>
                      <a:pt x="440142" y="177624"/>
                      <a:pt x="440142" y="177496"/>
                      <a:pt x="440142" y="177384"/>
                    </a:cubicBezTo>
                    <a:cubicBezTo>
                      <a:pt x="440142" y="177256"/>
                      <a:pt x="440142" y="177128"/>
                      <a:pt x="440142" y="177000"/>
                    </a:cubicBezTo>
                    <a:cubicBezTo>
                      <a:pt x="440126" y="176872"/>
                      <a:pt x="440126" y="176743"/>
                      <a:pt x="440126" y="176615"/>
                    </a:cubicBezTo>
                    <a:cubicBezTo>
                      <a:pt x="440126" y="176487"/>
                      <a:pt x="440126" y="176359"/>
                      <a:pt x="440126" y="176230"/>
                    </a:cubicBezTo>
                    <a:cubicBezTo>
                      <a:pt x="440126" y="176102"/>
                      <a:pt x="440126" y="175990"/>
                      <a:pt x="440126" y="175862"/>
                    </a:cubicBezTo>
                    <a:cubicBezTo>
                      <a:pt x="440110" y="175734"/>
                      <a:pt x="440110" y="175606"/>
                      <a:pt x="440110" y="175478"/>
                    </a:cubicBezTo>
                    <a:cubicBezTo>
                      <a:pt x="440110" y="175350"/>
                      <a:pt x="440094" y="175222"/>
                      <a:pt x="440094" y="175094"/>
                    </a:cubicBezTo>
                    <a:cubicBezTo>
                      <a:pt x="440094" y="174966"/>
                      <a:pt x="440094" y="174838"/>
                      <a:pt x="440094" y="174710"/>
                    </a:cubicBezTo>
                    <a:cubicBezTo>
                      <a:pt x="440079" y="174582"/>
                      <a:pt x="440079" y="174469"/>
                      <a:pt x="440079" y="174341"/>
                    </a:cubicBezTo>
                    <a:cubicBezTo>
                      <a:pt x="440079" y="174213"/>
                      <a:pt x="440062" y="174085"/>
                      <a:pt x="440046" y="173957"/>
                    </a:cubicBezTo>
                    <a:cubicBezTo>
                      <a:pt x="440046" y="173829"/>
                      <a:pt x="440031" y="173701"/>
                      <a:pt x="440014" y="173572"/>
                    </a:cubicBezTo>
                    <a:cubicBezTo>
                      <a:pt x="440014" y="173444"/>
                      <a:pt x="439998" y="173316"/>
                      <a:pt x="439982" y="173188"/>
                    </a:cubicBezTo>
                    <a:cubicBezTo>
                      <a:pt x="439982" y="173060"/>
                      <a:pt x="439966" y="172948"/>
                      <a:pt x="439951" y="172820"/>
                    </a:cubicBezTo>
                    <a:cubicBezTo>
                      <a:pt x="439951" y="172692"/>
                      <a:pt x="439934" y="172564"/>
                      <a:pt x="439918" y="172436"/>
                    </a:cubicBezTo>
                    <a:cubicBezTo>
                      <a:pt x="439918" y="172308"/>
                      <a:pt x="439886" y="172180"/>
                      <a:pt x="439886" y="172052"/>
                    </a:cubicBezTo>
                    <a:cubicBezTo>
                      <a:pt x="439886" y="171924"/>
                      <a:pt x="439854" y="171796"/>
                      <a:pt x="439854" y="171683"/>
                    </a:cubicBezTo>
                    <a:cubicBezTo>
                      <a:pt x="439854" y="171555"/>
                      <a:pt x="439823" y="171427"/>
                      <a:pt x="439823" y="171299"/>
                    </a:cubicBezTo>
                    <a:cubicBezTo>
                      <a:pt x="439823" y="171171"/>
                      <a:pt x="439790" y="171043"/>
                      <a:pt x="439790" y="170915"/>
                    </a:cubicBezTo>
                    <a:cubicBezTo>
                      <a:pt x="439614" y="168641"/>
                      <a:pt x="439357" y="166384"/>
                      <a:pt x="439021" y="164126"/>
                    </a:cubicBezTo>
                    <a:cubicBezTo>
                      <a:pt x="438685" y="161869"/>
                      <a:pt x="438253" y="159627"/>
                      <a:pt x="437741" y="157402"/>
                    </a:cubicBezTo>
                    <a:cubicBezTo>
                      <a:pt x="437245" y="155176"/>
                      <a:pt x="436652" y="152966"/>
                      <a:pt x="435979" y="150789"/>
                    </a:cubicBezTo>
                    <a:cubicBezTo>
                      <a:pt x="435307" y="148612"/>
                      <a:pt x="434554" y="146450"/>
                      <a:pt x="433722" y="144336"/>
                    </a:cubicBezTo>
                    <a:cubicBezTo>
                      <a:pt x="432889" y="142207"/>
                      <a:pt x="431976" y="140110"/>
                      <a:pt x="430984" y="138060"/>
                    </a:cubicBezTo>
                    <a:cubicBezTo>
                      <a:pt x="429991" y="136011"/>
                      <a:pt x="428918" y="133977"/>
                      <a:pt x="427782" y="132008"/>
                    </a:cubicBezTo>
                    <a:cubicBezTo>
                      <a:pt x="426645" y="130038"/>
                      <a:pt x="425428" y="128101"/>
                      <a:pt x="424148" y="126212"/>
                    </a:cubicBezTo>
                    <a:cubicBezTo>
                      <a:pt x="422851" y="124339"/>
                      <a:pt x="421505" y="122497"/>
                      <a:pt x="420080" y="120720"/>
                    </a:cubicBezTo>
                    <a:cubicBezTo>
                      <a:pt x="418655" y="118927"/>
                      <a:pt x="417166" y="117197"/>
                      <a:pt x="415613" y="115516"/>
                    </a:cubicBezTo>
                    <a:cubicBezTo>
                      <a:pt x="412539" y="112203"/>
                      <a:pt x="409177" y="109080"/>
                      <a:pt x="405591" y="106230"/>
                    </a:cubicBezTo>
                    <a:cubicBezTo>
                      <a:pt x="403813" y="104805"/>
                      <a:pt x="401972" y="103445"/>
                      <a:pt x="400082" y="102163"/>
                    </a:cubicBezTo>
                    <a:cubicBezTo>
                      <a:pt x="398210" y="100882"/>
                      <a:pt x="396272" y="99666"/>
                      <a:pt x="394303" y="98512"/>
                    </a:cubicBezTo>
                    <a:cubicBezTo>
                      <a:pt x="392718" y="97632"/>
                      <a:pt x="391116" y="96784"/>
                      <a:pt x="389499" y="95983"/>
                    </a:cubicBezTo>
                    <a:close/>
                    <a:moveTo>
                      <a:pt x="486367" y="445106"/>
                    </a:moveTo>
                    <a:lnTo>
                      <a:pt x="409401" y="311797"/>
                    </a:lnTo>
                    <a:cubicBezTo>
                      <a:pt x="409401" y="311877"/>
                      <a:pt x="409369" y="311941"/>
                      <a:pt x="409369" y="312006"/>
                    </a:cubicBezTo>
                    <a:cubicBezTo>
                      <a:pt x="406807" y="319066"/>
                      <a:pt x="403397" y="325775"/>
                      <a:pt x="399186" y="332003"/>
                    </a:cubicBezTo>
                    <a:cubicBezTo>
                      <a:pt x="398481" y="333556"/>
                      <a:pt x="397729" y="335077"/>
                      <a:pt x="396928" y="336598"/>
                    </a:cubicBezTo>
                    <a:cubicBezTo>
                      <a:pt x="396864" y="336662"/>
                      <a:pt x="396800" y="336726"/>
                      <a:pt x="396753" y="336775"/>
                    </a:cubicBezTo>
                    <a:cubicBezTo>
                      <a:pt x="396625" y="337014"/>
                      <a:pt x="396496" y="337270"/>
                      <a:pt x="396384" y="337511"/>
                    </a:cubicBezTo>
                    <a:cubicBezTo>
                      <a:pt x="394943" y="339048"/>
                      <a:pt x="393454" y="340553"/>
                      <a:pt x="391901" y="341978"/>
                    </a:cubicBezTo>
                    <a:lnTo>
                      <a:pt x="466177" y="470643"/>
                    </a:lnTo>
                    <a:cubicBezTo>
                      <a:pt x="466257" y="470595"/>
                      <a:pt x="466305" y="470531"/>
                      <a:pt x="466385" y="470483"/>
                    </a:cubicBezTo>
                    <a:cubicBezTo>
                      <a:pt x="469139" y="468034"/>
                      <a:pt x="471748" y="465424"/>
                      <a:pt x="474198" y="462670"/>
                    </a:cubicBezTo>
                    <a:cubicBezTo>
                      <a:pt x="476648" y="459900"/>
                      <a:pt x="478921" y="457002"/>
                      <a:pt x="481003" y="453975"/>
                    </a:cubicBezTo>
                    <a:cubicBezTo>
                      <a:pt x="482956" y="451126"/>
                      <a:pt x="484749" y="448164"/>
                      <a:pt x="486367" y="445106"/>
                    </a:cubicBezTo>
                    <a:close/>
                    <a:moveTo>
                      <a:pt x="486367" y="445106"/>
                    </a:moveTo>
                    <a:cubicBezTo>
                      <a:pt x="486495" y="444913"/>
                      <a:pt x="486607" y="444705"/>
                      <a:pt x="486718" y="444513"/>
                    </a:cubicBezTo>
                    <a:cubicBezTo>
                      <a:pt x="488432" y="441247"/>
                      <a:pt x="489953" y="437885"/>
                      <a:pt x="491266" y="434442"/>
                    </a:cubicBezTo>
                    <a:cubicBezTo>
                      <a:pt x="492562" y="430999"/>
                      <a:pt x="493668" y="427477"/>
                      <a:pt x="494548" y="423891"/>
                    </a:cubicBezTo>
                    <a:cubicBezTo>
                      <a:pt x="495429" y="420320"/>
                      <a:pt x="496101" y="416686"/>
                      <a:pt x="496534" y="413019"/>
                    </a:cubicBezTo>
                    <a:cubicBezTo>
                      <a:pt x="496902" y="409785"/>
                      <a:pt x="497110" y="406518"/>
                      <a:pt x="497126" y="403253"/>
                    </a:cubicBezTo>
                    <a:lnTo>
                      <a:pt x="451318" y="323869"/>
                    </a:lnTo>
                    <a:cubicBezTo>
                      <a:pt x="447412" y="321324"/>
                      <a:pt x="443312" y="319082"/>
                      <a:pt x="439053" y="317160"/>
                    </a:cubicBezTo>
                    <a:cubicBezTo>
                      <a:pt x="437405" y="316536"/>
                      <a:pt x="435740" y="315976"/>
                      <a:pt x="434058" y="315447"/>
                    </a:cubicBezTo>
                    <a:cubicBezTo>
                      <a:pt x="426212" y="312741"/>
                      <a:pt x="418031" y="311108"/>
                      <a:pt x="409753" y="310612"/>
                    </a:cubicBezTo>
                    <a:lnTo>
                      <a:pt x="409722" y="310612"/>
                    </a:lnTo>
                    <a:cubicBezTo>
                      <a:pt x="409657" y="310757"/>
                      <a:pt x="409594" y="310900"/>
                      <a:pt x="409529" y="311044"/>
                    </a:cubicBezTo>
                    <a:cubicBezTo>
                      <a:pt x="409481" y="311301"/>
                      <a:pt x="409433" y="311557"/>
                      <a:pt x="409401" y="311797"/>
                    </a:cubicBezTo>
                    <a:close/>
                    <a:moveTo>
                      <a:pt x="409401" y="311797"/>
                    </a:moveTo>
                    <a:lnTo>
                      <a:pt x="409273" y="311605"/>
                    </a:lnTo>
                    <a:cubicBezTo>
                      <a:pt x="409017" y="312213"/>
                      <a:pt x="408761" y="312822"/>
                      <a:pt x="408488" y="313430"/>
                    </a:cubicBezTo>
                    <a:lnTo>
                      <a:pt x="408488" y="313430"/>
                    </a:lnTo>
                    <a:cubicBezTo>
                      <a:pt x="408601" y="313110"/>
                      <a:pt x="408696" y="312774"/>
                      <a:pt x="408792" y="312437"/>
                    </a:cubicBezTo>
                    <a:cubicBezTo>
                      <a:pt x="406374" y="319322"/>
                      <a:pt x="403156" y="325886"/>
                      <a:pt x="399170" y="332003"/>
                    </a:cubicBezTo>
                    <a:cubicBezTo>
                      <a:pt x="403381" y="325775"/>
                      <a:pt x="406807" y="319066"/>
                      <a:pt x="409369" y="312006"/>
                    </a:cubicBezTo>
                    <a:cubicBezTo>
                      <a:pt x="409369" y="311925"/>
                      <a:pt x="409401" y="311861"/>
                      <a:pt x="409401" y="311797"/>
                    </a:cubicBezTo>
                    <a:close/>
                    <a:moveTo>
                      <a:pt x="409401" y="311797"/>
                    </a:moveTo>
                    <a:cubicBezTo>
                      <a:pt x="409449" y="311557"/>
                      <a:pt x="409497" y="311301"/>
                      <a:pt x="409529" y="311044"/>
                    </a:cubicBezTo>
                    <a:cubicBezTo>
                      <a:pt x="409433" y="311236"/>
                      <a:pt x="409369" y="311412"/>
                      <a:pt x="409305" y="311605"/>
                    </a:cubicBezTo>
                    <a:close/>
                    <a:moveTo>
                      <a:pt x="409273" y="311605"/>
                    </a:moveTo>
                    <a:lnTo>
                      <a:pt x="409225" y="311525"/>
                    </a:lnTo>
                    <a:cubicBezTo>
                      <a:pt x="409080" y="311829"/>
                      <a:pt x="408937" y="312134"/>
                      <a:pt x="408777" y="312437"/>
                    </a:cubicBezTo>
                    <a:cubicBezTo>
                      <a:pt x="408664" y="312758"/>
                      <a:pt x="408584" y="313094"/>
                      <a:pt x="408473" y="313430"/>
                    </a:cubicBezTo>
                    <a:lnTo>
                      <a:pt x="408488" y="313430"/>
                    </a:lnTo>
                    <a:cubicBezTo>
                      <a:pt x="408744" y="312822"/>
                      <a:pt x="409017" y="312197"/>
                      <a:pt x="409273" y="311589"/>
                    </a:cubicBezTo>
                    <a:close/>
                    <a:moveTo>
                      <a:pt x="409273" y="311605"/>
                    </a:moveTo>
                    <a:cubicBezTo>
                      <a:pt x="409369" y="311412"/>
                      <a:pt x="409433" y="311236"/>
                      <a:pt x="409513" y="311061"/>
                    </a:cubicBezTo>
                    <a:lnTo>
                      <a:pt x="409545" y="310933"/>
                    </a:lnTo>
                    <a:cubicBezTo>
                      <a:pt x="409449" y="311124"/>
                      <a:pt x="409353" y="311317"/>
                      <a:pt x="409257" y="311525"/>
                    </a:cubicBezTo>
                    <a:close/>
                    <a:moveTo>
                      <a:pt x="409225" y="311525"/>
                    </a:moveTo>
                    <a:lnTo>
                      <a:pt x="409097" y="311332"/>
                    </a:lnTo>
                    <a:cubicBezTo>
                      <a:pt x="408969" y="311701"/>
                      <a:pt x="408889" y="312069"/>
                      <a:pt x="408777" y="312437"/>
                    </a:cubicBezTo>
                    <a:cubicBezTo>
                      <a:pt x="408920" y="312134"/>
                      <a:pt x="409065" y="311829"/>
                      <a:pt x="409208" y="311525"/>
                    </a:cubicBezTo>
                    <a:close/>
                    <a:moveTo>
                      <a:pt x="409225" y="311525"/>
                    </a:moveTo>
                    <a:cubicBezTo>
                      <a:pt x="409321" y="311317"/>
                      <a:pt x="409417" y="311124"/>
                      <a:pt x="409513" y="310933"/>
                    </a:cubicBezTo>
                    <a:cubicBezTo>
                      <a:pt x="409641" y="310276"/>
                      <a:pt x="409737" y="309636"/>
                      <a:pt x="409833" y="308979"/>
                    </a:cubicBezTo>
                    <a:cubicBezTo>
                      <a:pt x="409594" y="309764"/>
                      <a:pt x="409369" y="310548"/>
                      <a:pt x="409113" y="311332"/>
                    </a:cubicBezTo>
                    <a:close/>
                    <a:moveTo>
                      <a:pt x="409097" y="311332"/>
                    </a:moveTo>
                    <a:lnTo>
                      <a:pt x="342154" y="195364"/>
                    </a:lnTo>
                    <a:cubicBezTo>
                      <a:pt x="335686" y="193603"/>
                      <a:pt x="329025" y="192546"/>
                      <a:pt x="322316" y="192226"/>
                    </a:cubicBezTo>
                    <a:cubicBezTo>
                      <a:pt x="317097" y="192610"/>
                      <a:pt x="311909" y="193427"/>
                      <a:pt x="306834" y="194692"/>
                    </a:cubicBezTo>
                    <a:lnTo>
                      <a:pt x="391773" y="341802"/>
                    </a:lnTo>
                    <a:cubicBezTo>
                      <a:pt x="393486" y="340184"/>
                      <a:pt x="395135" y="338503"/>
                      <a:pt x="396720" y="336758"/>
                    </a:cubicBezTo>
                    <a:cubicBezTo>
                      <a:pt x="397585" y="335190"/>
                      <a:pt x="398386" y="333605"/>
                      <a:pt x="399154" y="331987"/>
                    </a:cubicBezTo>
                    <a:cubicBezTo>
                      <a:pt x="403124" y="325871"/>
                      <a:pt x="406359" y="319306"/>
                      <a:pt x="408777" y="312437"/>
                    </a:cubicBezTo>
                    <a:cubicBezTo>
                      <a:pt x="408905" y="312069"/>
                      <a:pt x="409000" y="311701"/>
                      <a:pt x="409097" y="311332"/>
                    </a:cubicBezTo>
                    <a:close/>
                    <a:moveTo>
                      <a:pt x="409097" y="311332"/>
                    </a:moveTo>
                    <a:cubicBezTo>
                      <a:pt x="409353" y="310548"/>
                      <a:pt x="409594" y="309764"/>
                      <a:pt x="409817" y="308979"/>
                    </a:cubicBezTo>
                    <a:cubicBezTo>
                      <a:pt x="412331" y="300781"/>
                      <a:pt x="413676" y="292279"/>
                      <a:pt x="413820" y="283729"/>
                    </a:cubicBezTo>
                    <a:cubicBezTo>
                      <a:pt x="413676" y="275164"/>
                      <a:pt x="412331" y="266662"/>
                      <a:pt x="409817" y="258480"/>
                    </a:cubicBezTo>
                    <a:cubicBezTo>
                      <a:pt x="409353" y="256735"/>
                      <a:pt x="408824" y="255022"/>
                      <a:pt x="408248" y="253324"/>
                    </a:cubicBezTo>
                    <a:cubicBezTo>
                      <a:pt x="405511" y="245431"/>
                      <a:pt x="401699" y="237954"/>
                      <a:pt x="396928" y="231101"/>
                    </a:cubicBezTo>
                    <a:cubicBezTo>
                      <a:pt x="396416" y="230461"/>
                      <a:pt x="395903" y="229819"/>
                      <a:pt x="395359" y="229195"/>
                    </a:cubicBezTo>
                    <a:lnTo>
                      <a:pt x="395407" y="229147"/>
                    </a:lnTo>
                    <a:cubicBezTo>
                      <a:pt x="395311" y="229019"/>
                      <a:pt x="395248" y="228891"/>
                      <a:pt x="395183" y="228763"/>
                    </a:cubicBezTo>
                    <a:cubicBezTo>
                      <a:pt x="390075" y="222006"/>
                      <a:pt x="384055" y="215987"/>
                      <a:pt x="377283" y="210879"/>
                    </a:cubicBezTo>
                    <a:cubicBezTo>
                      <a:pt x="375698" y="209806"/>
                      <a:pt x="374081" y="208797"/>
                      <a:pt x="372415" y="207821"/>
                    </a:cubicBezTo>
                    <a:cubicBezTo>
                      <a:pt x="366747" y="204074"/>
                      <a:pt x="360663" y="200984"/>
                      <a:pt x="354290" y="198582"/>
                    </a:cubicBezTo>
                    <a:cubicBezTo>
                      <a:pt x="352065" y="197701"/>
                      <a:pt x="349823" y="196917"/>
                      <a:pt x="347534" y="196212"/>
                    </a:cubicBezTo>
                    <a:cubicBezTo>
                      <a:pt x="345757" y="195876"/>
                      <a:pt x="343964" y="195604"/>
                      <a:pt x="342171" y="195364"/>
                    </a:cubicBezTo>
                    <a:close/>
                    <a:moveTo>
                      <a:pt x="342154" y="195364"/>
                    </a:moveTo>
                    <a:lnTo>
                      <a:pt x="341594" y="194403"/>
                    </a:lnTo>
                    <a:cubicBezTo>
                      <a:pt x="335269" y="192994"/>
                      <a:pt x="328801" y="192274"/>
                      <a:pt x="322316" y="192226"/>
                    </a:cubicBezTo>
                    <a:cubicBezTo>
                      <a:pt x="329025" y="192546"/>
                      <a:pt x="335686" y="193603"/>
                      <a:pt x="342154" y="195364"/>
                    </a:cubicBezTo>
                    <a:close/>
                    <a:moveTo>
                      <a:pt x="342154" y="195364"/>
                    </a:moveTo>
                    <a:cubicBezTo>
                      <a:pt x="343947" y="195604"/>
                      <a:pt x="345741" y="195876"/>
                      <a:pt x="347518" y="196212"/>
                    </a:cubicBezTo>
                    <a:cubicBezTo>
                      <a:pt x="345933" y="195604"/>
                      <a:pt x="344316" y="195043"/>
                      <a:pt x="342683" y="194531"/>
                    </a:cubicBezTo>
                    <a:cubicBezTo>
                      <a:pt x="342314" y="194483"/>
                      <a:pt x="341963" y="194436"/>
                      <a:pt x="341594" y="194403"/>
                    </a:cubicBezTo>
                    <a:close/>
                    <a:moveTo>
                      <a:pt x="341594" y="194403"/>
                    </a:moveTo>
                    <a:lnTo>
                      <a:pt x="290998" y="106774"/>
                    </a:lnTo>
                    <a:cubicBezTo>
                      <a:pt x="285875" y="110905"/>
                      <a:pt x="281200" y="115564"/>
                      <a:pt x="277069" y="120704"/>
                    </a:cubicBezTo>
                    <a:cubicBezTo>
                      <a:pt x="274571" y="124131"/>
                      <a:pt x="272314" y="127717"/>
                      <a:pt x="270329" y="131447"/>
                    </a:cubicBezTo>
                    <a:lnTo>
                      <a:pt x="306450" y="194019"/>
                    </a:lnTo>
                    <a:cubicBezTo>
                      <a:pt x="311669" y="192962"/>
                      <a:pt x="316985" y="192370"/>
                      <a:pt x="322316" y="192226"/>
                    </a:cubicBezTo>
                    <a:cubicBezTo>
                      <a:pt x="328801" y="192274"/>
                      <a:pt x="335269" y="192994"/>
                      <a:pt x="341594" y="194403"/>
                    </a:cubicBezTo>
                    <a:close/>
                    <a:moveTo>
                      <a:pt x="322316" y="192226"/>
                    </a:moveTo>
                    <a:cubicBezTo>
                      <a:pt x="316985" y="192354"/>
                      <a:pt x="311669" y="192962"/>
                      <a:pt x="306450" y="194019"/>
                    </a:cubicBezTo>
                    <a:lnTo>
                      <a:pt x="306834" y="194692"/>
                    </a:lnTo>
                    <a:cubicBezTo>
                      <a:pt x="311909" y="193427"/>
                      <a:pt x="317097" y="192610"/>
                      <a:pt x="322316" y="192226"/>
                    </a:cubicBezTo>
                    <a:close/>
                    <a:moveTo>
                      <a:pt x="347518" y="196212"/>
                    </a:moveTo>
                    <a:cubicBezTo>
                      <a:pt x="349808" y="196917"/>
                      <a:pt x="352065" y="197701"/>
                      <a:pt x="354275" y="198582"/>
                    </a:cubicBezTo>
                    <a:cubicBezTo>
                      <a:pt x="353074" y="197926"/>
                      <a:pt x="351840" y="197302"/>
                      <a:pt x="350593" y="196709"/>
                    </a:cubicBezTo>
                    <a:cubicBezTo>
                      <a:pt x="349567" y="196533"/>
                      <a:pt x="348542" y="196357"/>
                      <a:pt x="347518" y="196229"/>
                    </a:cubicBezTo>
                    <a:close/>
                    <a:moveTo>
                      <a:pt x="354275" y="198582"/>
                    </a:moveTo>
                    <a:cubicBezTo>
                      <a:pt x="360647" y="200984"/>
                      <a:pt x="366732" y="204074"/>
                      <a:pt x="372415" y="207821"/>
                    </a:cubicBezTo>
                    <a:cubicBezTo>
                      <a:pt x="369101" y="205419"/>
                      <a:pt x="365626" y="203241"/>
                      <a:pt x="362024" y="201288"/>
                    </a:cubicBezTo>
                    <a:cubicBezTo>
                      <a:pt x="359479" y="200279"/>
                      <a:pt x="356901" y="199367"/>
                      <a:pt x="354275" y="198582"/>
                    </a:cubicBezTo>
                    <a:close/>
                    <a:moveTo>
                      <a:pt x="372415" y="207821"/>
                    </a:moveTo>
                    <a:cubicBezTo>
                      <a:pt x="374064" y="208797"/>
                      <a:pt x="375681" y="209806"/>
                      <a:pt x="377283" y="210879"/>
                    </a:cubicBezTo>
                    <a:cubicBezTo>
                      <a:pt x="376882" y="210495"/>
                      <a:pt x="376498" y="210094"/>
                      <a:pt x="376098" y="209710"/>
                    </a:cubicBezTo>
                    <a:cubicBezTo>
                      <a:pt x="374881" y="209053"/>
                      <a:pt x="373649" y="208429"/>
                      <a:pt x="372415" y="207821"/>
                    </a:cubicBezTo>
                    <a:close/>
                    <a:moveTo>
                      <a:pt x="377283" y="210879"/>
                    </a:moveTo>
                    <a:cubicBezTo>
                      <a:pt x="384040" y="215987"/>
                      <a:pt x="390059" y="222006"/>
                      <a:pt x="395167" y="228779"/>
                    </a:cubicBezTo>
                    <a:cubicBezTo>
                      <a:pt x="394735" y="228075"/>
                      <a:pt x="394303" y="227371"/>
                      <a:pt x="393854" y="226682"/>
                    </a:cubicBezTo>
                    <a:cubicBezTo>
                      <a:pt x="389580" y="221318"/>
                      <a:pt x="384728" y="216466"/>
                      <a:pt x="379365" y="212192"/>
                    </a:cubicBezTo>
                    <a:cubicBezTo>
                      <a:pt x="378676" y="211743"/>
                      <a:pt x="377988" y="211312"/>
                      <a:pt x="377283" y="210879"/>
                    </a:cubicBezTo>
                    <a:close/>
                    <a:moveTo>
                      <a:pt x="395167" y="228779"/>
                    </a:moveTo>
                    <a:cubicBezTo>
                      <a:pt x="395263" y="228908"/>
                      <a:pt x="395327" y="229019"/>
                      <a:pt x="395407" y="229147"/>
                    </a:cubicBezTo>
                    <a:lnTo>
                      <a:pt x="395471" y="229051"/>
                    </a:lnTo>
                    <a:lnTo>
                      <a:pt x="395167" y="228747"/>
                    </a:lnTo>
                    <a:close/>
                    <a:moveTo>
                      <a:pt x="395471" y="229084"/>
                    </a:moveTo>
                    <a:lnTo>
                      <a:pt x="395407" y="229179"/>
                    </a:lnTo>
                    <a:lnTo>
                      <a:pt x="395359" y="229227"/>
                    </a:lnTo>
                    <a:cubicBezTo>
                      <a:pt x="395888" y="229852"/>
                      <a:pt x="396416" y="230493"/>
                      <a:pt x="396928" y="231133"/>
                    </a:cubicBezTo>
                    <a:cubicBezTo>
                      <a:pt x="396736" y="230732"/>
                      <a:pt x="396528" y="230348"/>
                      <a:pt x="396336" y="229964"/>
                    </a:cubicBezTo>
                    <a:cubicBezTo>
                      <a:pt x="396048" y="229676"/>
                      <a:pt x="395760" y="229388"/>
                      <a:pt x="395471" y="229099"/>
                    </a:cubicBezTo>
                    <a:close/>
                    <a:moveTo>
                      <a:pt x="396928" y="231101"/>
                    </a:moveTo>
                    <a:cubicBezTo>
                      <a:pt x="401699" y="237970"/>
                      <a:pt x="405511" y="245431"/>
                      <a:pt x="408248" y="253324"/>
                    </a:cubicBezTo>
                    <a:cubicBezTo>
                      <a:pt x="407832" y="251771"/>
                      <a:pt x="407367" y="250234"/>
                      <a:pt x="406855" y="248713"/>
                    </a:cubicBezTo>
                    <a:cubicBezTo>
                      <a:pt x="404566" y="243173"/>
                      <a:pt x="401732" y="237874"/>
                      <a:pt x="398401" y="232894"/>
                    </a:cubicBezTo>
                    <a:cubicBezTo>
                      <a:pt x="397921" y="232302"/>
                      <a:pt x="397425" y="231693"/>
                      <a:pt x="396928" y="231101"/>
                    </a:cubicBezTo>
                    <a:close/>
                    <a:moveTo>
                      <a:pt x="408248" y="253324"/>
                    </a:moveTo>
                    <a:cubicBezTo>
                      <a:pt x="408824" y="255022"/>
                      <a:pt x="409353" y="256735"/>
                      <a:pt x="409817" y="258480"/>
                    </a:cubicBezTo>
                    <a:cubicBezTo>
                      <a:pt x="409674" y="257472"/>
                      <a:pt x="409513" y="256462"/>
                      <a:pt x="409337" y="255454"/>
                    </a:cubicBezTo>
                    <a:cubicBezTo>
                      <a:pt x="408985" y="254733"/>
                      <a:pt x="408633" y="254029"/>
                      <a:pt x="408248" y="253324"/>
                    </a:cubicBezTo>
                    <a:close/>
                    <a:moveTo>
                      <a:pt x="409817" y="258480"/>
                    </a:moveTo>
                    <a:cubicBezTo>
                      <a:pt x="412331" y="266662"/>
                      <a:pt x="413676" y="275164"/>
                      <a:pt x="413820" y="283729"/>
                    </a:cubicBezTo>
                    <a:cubicBezTo>
                      <a:pt x="413676" y="292296"/>
                      <a:pt x="412331" y="300798"/>
                      <a:pt x="409817" y="308979"/>
                    </a:cubicBezTo>
                    <a:cubicBezTo>
                      <a:pt x="410666" y="306546"/>
                      <a:pt x="411418" y="304079"/>
                      <a:pt x="412059" y="301582"/>
                    </a:cubicBezTo>
                    <a:cubicBezTo>
                      <a:pt x="412139" y="301229"/>
                      <a:pt x="412203" y="300893"/>
                      <a:pt x="412267" y="300541"/>
                    </a:cubicBezTo>
                    <a:cubicBezTo>
                      <a:pt x="412331" y="300189"/>
                      <a:pt x="412395" y="299853"/>
                      <a:pt x="412443" y="299501"/>
                    </a:cubicBezTo>
                    <a:cubicBezTo>
                      <a:pt x="412523" y="299148"/>
                      <a:pt x="412571" y="298812"/>
                      <a:pt x="412619" y="298460"/>
                    </a:cubicBezTo>
                    <a:cubicBezTo>
                      <a:pt x="412684" y="298107"/>
                      <a:pt x="412747" y="297755"/>
                      <a:pt x="412795" y="297419"/>
                    </a:cubicBezTo>
                    <a:cubicBezTo>
                      <a:pt x="412844" y="297066"/>
                      <a:pt x="412907" y="296715"/>
                      <a:pt x="412940" y="296362"/>
                    </a:cubicBezTo>
                    <a:cubicBezTo>
                      <a:pt x="412987" y="296010"/>
                      <a:pt x="413035" y="295674"/>
                      <a:pt x="413083" y="295321"/>
                    </a:cubicBezTo>
                    <a:cubicBezTo>
                      <a:pt x="413131" y="294969"/>
                      <a:pt x="413180" y="294616"/>
                      <a:pt x="413211" y="294265"/>
                    </a:cubicBezTo>
                    <a:cubicBezTo>
                      <a:pt x="413260" y="293928"/>
                      <a:pt x="413308" y="293577"/>
                      <a:pt x="413339" y="293224"/>
                    </a:cubicBezTo>
                    <a:cubicBezTo>
                      <a:pt x="413372" y="292872"/>
                      <a:pt x="413419" y="292519"/>
                      <a:pt x="413452" y="292168"/>
                    </a:cubicBezTo>
                    <a:cubicBezTo>
                      <a:pt x="413484" y="291815"/>
                      <a:pt x="413516" y="291463"/>
                      <a:pt x="413547" y="291110"/>
                    </a:cubicBezTo>
                    <a:cubicBezTo>
                      <a:pt x="413580" y="290758"/>
                      <a:pt x="413596" y="290406"/>
                      <a:pt x="413644" y="290054"/>
                    </a:cubicBezTo>
                    <a:cubicBezTo>
                      <a:pt x="413676" y="289702"/>
                      <a:pt x="413692" y="289366"/>
                      <a:pt x="413724" y="289013"/>
                    </a:cubicBezTo>
                    <a:cubicBezTo>
                      <a:pt x="413756" y="288661"/>
                      <a:pt x="413772" y="288308"/>
                      <a:pt x="413772" y="287957"/>
                    </a:cubicBezTo>
                    <a:cubicBezTo>
                      <a:pt x="413804" y="287604"/>
                      <a:pt x="413804" y="287252"/>
                      <a:pt x="413820" y="286899"/>
                    </a:cubicBezTo>
                    <a:cubicBezTo>
                      <a:pt x="413820" y="286547"/>
                      <a:pt x="413852" y="286195"/>
                      <a:pt x="413852" y="285843"/>
                    </a:cubicBezTo>
                    <a:lnTo>
                      <a:pt x="413884" y="284786"/>
                    </a:lnTo>
                    <a:cubicBezTo>
                      <a:pt x="413884" y="284434"/>
                      <a:pt x="413884" y="284082"/>
                      <a:pt x="413884" y="283713"/>
                    </a:cubicBezTo>
                    <a:cubicBezTo>
                      <a:pt x="413884" y="283377"/>
                      <a:pt x="413884" y="283024"/>
                      <a:pt x="413884" y="282673"/>
                    </a:cubicBezTo>
                    <a:cubicBezTo>
                      <a:pt x="413868" y="282321"/>
                      <a:pt x="413868" y="281968"/>
                      <a:pt x="413852" y="281600"/>
                    </a:cubicBezTo>
                    <a:cubicBezTo>
                      <a:pt x="413836" y="281248"/>
                      <a:pt x="413820" y="280912"/>
                      <a:pt x="413820" y="280543"/>
                    </a:cubicBezTo>
                    <a:cubicBezTo>
                      <a:pt x="413804" y="280207"/>
                      <a:pt x="413788" y="279854"/>
                      <a:pt x="413772" y="279502"/>
                    </a:cubicBezTo>
                    <a:cubicBezTo>
                      <a:pt x="413756" y="279151"/>
                      <a:pt x="413740" y="278798"/>
                      <a:pt x="413724" y="278446"/>
                    </a:cubicBezTo>
                    <a:cubicBezTo>
                      <a:pt x="413692" y="278093"/>
                      <a:pt x="413676" y="277741"/>
                      <a:pt x="413644" y="277389"/>
                    </a:cubicBezTo>
                    <a:cubicBezTo>
                      <a:pt x="413612" y="277037"/>
                      <a:pt x="413596" y="276684"/>
                      <a:pt x="413547" y="276332"/>
                    </a:cubicBezTo>
                    <a:cubicBezTo>
                      <a:pt x="413516" y="275980"/>
                      <a:pt x="413484" y="275628"/>
                      <a:pt x="413452" y="275276"/>
                    </a:cubicBezTo>
                    <a:cubicBezTo>
                      <a:pt x="413419" y="274923"/>
                      <a:pt x="413388" y="274587"/>
                      <a:pt x="413339" y="274235"/>
                    </a:cubicBezTo>
                    <a:cubicBezTo>
                      <a:pt x="413291" y="273867"/>
                      <a:pt x="413244" y="273531"/>
                      <a:pt x="413211" y="273178"/>
                    </a:cubicBezTo>
                    <a:cubicBezTo>
                      <a:pt x="413163" y="272826"/>
                      <a:pt x="413116" y="272473"/>
                      <a:pt x="413083" y="272121"/>
                    </a:cubicBezTo>
                    <a:cubicBezTo>
                      <a:pt x="413035" y="271770"/>
                      <a:pt x="412987" y="271432"/>
                      <a:pt x="412940" y="271081"/>
                    </a:cubicBezTo>
                    <a:cubicBezTo>
                      <a:pt x="412892" y="270729"/>
                      <a:pt x="412827" y="270376"/>
                      <a:pt x="412795" y="270040"/>
                    </a:cubicBezTo>
                    <a:cubicBezTo>
                      <a:pt x="412747" y="269688"/>
                      <a:pt x="412667" y="269335"/>
                      <a:pt x="412619" y="268983"/>
                    </a:cubicBezTo>
                    <a:cubicBezTo>
                      <a:pt x="412556" y="268647"/>
                      <a:pt x="412491" y="268294"/>
                      <a:pt x="412443" y="267943"/>
                    </a:cubicBezTo>
                    <a:cubicBezTo>
                      <a:pt x="412379" y="267606"/>
                      <a:pt x="412315" y="267254"/>
                      <a:pt x="412267" y="266902"/>
                    </a:cubicBezTo>
                    <a:cubicBezTo>
                      <a:pt x="412203" y="266566"/>
                      <a:pt x="412139" y="266213"/>
                      <a:pt x="412059" y="265861"/>
                    </a:cubicBezTo>
                    <a:cubicBezTo>
                      <a:pt x="411418" y="263379"/>
                      <a:pt x="410666" y="260898"/>
                      <a:pt x="409817" y="258463"/>
                    </a:cubicBezTo>
                    <a:close/>
                    <a:moveTo>
                      <a:pt x="450662" y="322796"/>
                    </a:moveTo>
                    <a:lnTo>
                      <a:pt x="451270" y="323869"/>
                    </a:lnTo>
                    <a:cubicBezTo>
                      <a:pt x="454360" y="325342"/>
                      <a:pt x="457370" y="326992"/>
                      <a:pt x="460268" y="328800"/>
                    </a:cubicBezTo>
                    <a:cubicBezTo>
                      <a:pt x="459708" y="328304"/>
                      <a:pt x="459147" y="327824"/>
                      <a:pt x="458571" y="327343"/>
                    </a:cubicBezTo>
                    <a:cubicBezTo>
                      <a:pt x="456010" y="325695"/>
                      <a:pt x="453367" y="324173"/>
                      <a:pt x="450662" y="322796"/>
                    </a:cubicBezTo>
                    <a:close/>
                    <a:moveTo>
                      <a:pt x="450662" y="322796"/>
                    </a:moveTo>
                    <a:cubicBezTo>
                      <a:pt x="448324" y="321308"/>
                      <a:pt x="445906" y="319931"/>
                      <a:pt x="443440" y="318665"/>
                    </a:cubicBezTo>
                    <a:cubicBezTo>
                      <a:pt x="441983" y="318121"/>
                      <a:pt x="440511" y="317609"/>
                      <a:pt x="439021" y="317145"/>
                    </a:cubicBezTo>
                    <a:cubicBezTo>
                      <a:pt x="443264" y="319066"/>
                      <a:pt x="447363" y="321324"/>
                      <a:pt x="451270" y="323869"/>
                    </a:cubicBezTo>
                    <a:close/>
                    <a:moveTo>
                      <a:pt x="451270" y="323869"/>
                    </a:moveTo>
                    <a:lnTo>
                      <a:pt x="497094" y="403237"/>
                    </a:lnTo>
                    <a:cubicBezTo>
                      <a:pt x="497126" y="402821"/>
                      <a:pt x="497142" y="402404"/>
                      <a:pt x="497190" y="401988"/>
                    </a:cubicBezTo>
                    <a:cubicBezTo>
                      <a:pt x="497110" y="393118"/>
                      <a:pt x="495765" y="384295"/>
                      <a:pt x="493156" y="375810"/>
                    </a:cubicBezTo>
                    <a:lnTo>
                      <a:pt x="492947" y="375873"/>
                    </a:lnTo>
                    <a:cubicBezTo>
                      <a:pt x="492642" y="374721"/>
                      <a:pt x="492306" y="373568"/>
                      <a:pt x="491938" y="372431"/>
                    </a:cubicBezTo>
                    <a:cubicBezTo>
                      <a:pt x="489344" y="364714"/>
                      <a:pt x="485727" y="357396"/>
                      <a:pt x="481195" y="350640"/>
                    </a:cubicBezTo>
                    <a:cubicBezTo>
                      <a:pt x="480395" y="349599"/>
                      <a:pt x="479578" y="348558"/>
                      <a:pt x="478745" y="347550"/>
                    </a:cubicBezTo>
                    <a:cubicBezTo>
                      <a:pt x="474278" y="341546"/>
                      <a:pt x="469091" y="336134"/>
                      <a:pt x="463295" y="331411"/>
                    </a:cubicBezTo>
                    <a:cubicBezTo>
                      <a:pt x="462318" y="330513"/>
                      <a:pt x="461309" y="329650"/>
                      <a:pt x="460284" y="328817"/>
                    </a:cubicBezTo>
                    <a:cubicBezTo>
                      <a:pt x="457387" y="326992"/>
                      <a:pt x="454377" y="325342"/>
                      <a:pt x="451287" y="323869"/>
                    </a:cubicBezTo>
                    <a:close/>
                    <a:moveTo>
                      <a:pt x="460268" y="328800"/>
                    </a:moveTo>
                    <a:cubicBezTo>
                      <a:pt x="461294" y="329650"/>
                      <a:pt x="462302" y="330513"/>
                      <a:pt x="463278" y="331395"/>
                    </a:cubicBezTo>
                    <a:cubicBezTo>
                      <a:pt x="462654" y="330722"/>
                      <a:pt x="462014" y="330066"/>
                      <a:pt x="461373" y="329409"/>
                    </a:cubicBezTo>
                    <a:cubicBezTo>
                      <a:pt x="461005" y="329201"/>
                      <a:pt x="460637" y="329009"/>
                      <a:pt x="460268" y="328800"/>
                    </a:cubicBezTo>
                    <a:close/>
                    <a:moveTo>
                      <a:pt x="463278" y="331395"/>
                    </a:moveTo>
                    <a:cubicBezTo>
                      <a:pt x="469074" y="336134"/>
                      <a:pt x="474262" y="341546"/>
                      <a:pt x="478729" y="347534"/>
                    </a:cubicBezTo>
                    <a:cubicBezTo>
                      <a:pt x="476583" y="344460"/>
                      <a:pt x="474262" y="341513"/>
                      <a:pt x="471780" y="338727"/>
                    </a:cubicBezTo>
                    <a:cubicBezTo>
                      <a:pt x="469091" y="336118"/>
                      <a:pt x="466257" y="333668"/>
                      <a:pt x="463278" y="331395"/>
                    </a:cubicBezTo>
                    <a:close/>
                    <a:moveTo>
                      <a:pt x="478729" y="347534"/>
                    </a:moveTo>
                    <a:cubicBezTo>
                      <a:pt x="479562" y="348558"/>
                      <a:pt x="480378" y="349583"/>
                      <a:pt x="481178" y="350640"/>
                    </a:cubicBezTo>
                    <a:cubicBezTo>
                      <a:pt x="480987" y="350271"/>
                      <a:pt x="480811" y="349887"/>
                      <a:pt x="480618" y="349519"/>
                    </a:cubicBezTo>
                    <a:cubicBezTo>
                      <a:pt x="479994" y="348847"/>
                      <a:pt x="479370" y="348190"/>
                      <a:pt x="478729" y="347534"/>
                    </a:cubicBezTo>
                    <a:close/>
                    <a:moveTo>
                      <a:pt x="481178" y="350640"/>
                    </a:moveTo>
                    <a:cubicBezTo>
                      <a:pt x="485710" y="357396"/>
                      <a:pt x="489329" y="364714"/>
                      <a:pt x="491922" y="372415"/>
                    </a:cubicBezTo>
                    <a:cubicBezTo>
                      <a:pt x="491523" y="370910"/>
                      <a:pt x="491074" y="369405"/>
                      <a:pt x="490593" y="367900"/>
                    </a:cubicBezTo>
                    <a:cubicBezTo>
                      <a:pt x="488416" y="362504"/>
                      <a:pt x="485727" y="357316"/>
                      <a:pt x="482572" y="352417"/>
                    </a:cubicBezTo>
                    <a:cubicBezTo>
                      <a:pt x="482123" y="351825"/>
                      <a:pt x="481644" y="351232"/>
                      <a:pt x="481178" y="350640"/>
                    </a:cubicBezTo>
                    <a:close/>
                    <a:moveTo>
                      <a:pt x="491922" y="372415"/>
                    </a:moveTo>
                    <a:cubicBezTo>
                      <a:pt x="492275" y="373568"/>
                      <a:pt x="492611" y="374704"/>
                      <a:pt x="492931" y="375858"/>
                    </a:cubicBezTo>
                    <a:lnTo>
                      <a:pt x="493139" y="375810"/>
                    </a:lnTo>
                    <a:cubicBezTo>
                      <a:pt x="493075" y="375361"/>
                      <a:pt x="493011" y="374913"/>
                      <a:pt x="492931" y="374481"/>
                    </a:cubicBezTo>
                    <a:cubicBezTo>
                      <a:pt x="492611" y="373776"/>
                      <a:pt x="492258" y="373104"/>
                      <a:pt x="491922" y="372415"/>
                    </a:cubicBezTo>
                    <a:close/>
                    <a:moveTo>
                      <a:pt x="439021" y="317145"/>
                    </a:moveTo>
                    <a:cubicBezTo>
                      <a:pt x="438349" y="316761"/>
                      <a:pt x="437661" y="316392"/>
                      <a:pt x="436972" y="316024"/>
                    </a:cubicBezTo>
                    <a:cubicBezTo>
                      <a:pt x="435996" y="315816"/>
                      <a:pt x="435018" y="315623"/>
                      <a:pt x="434027" y="315432"/>
                    </a:cubicBezTo>
                    <a:cubicBezTo>
                      <a:pt x="435707" y="315959"/>
                      <a:pt x="437373" y="316536"/>
                      <a:pt x="439021" y="317145"/>
                    </a:cubicBezTo>
                    <a:close/>
                    <a:moveTo>
                      <a:pt x="434027" y="315432"/>
                    </a:moveTo>
                    <a:cubicBezTo>
                      <a:pt x="431705" y="314535"/>
                      <a:pt x="429335" y="313719"/>
                      <a:pt x="426949" y="313014"/>
                    </a:cubicBezTo>
                    <a:cubicBezTo>
                      <a:pt x="421297" y="311653"/>
                      <a:pt x="415518" y="310852"/>
                      <a:pt x="409722" y="310596"/>
                    </a:cubicBezTo>
                    <a:cubicBezTo>
                      <a:pt x="417999" y="311093"/>
                      <a:pt x="426180" y="312726"/>
                      <a:pt x="434027" y="315432"/>
                    </a:cubicBezTo>
                    <a:close/>
                    <a:moveTo>
                      <a:pt x="409722" y="310596"/>
                    </a:moveTo>
                    <a:lnTo>
                      <a:pt x="409674" y="310596"/>
                    </a:lnTo>
                    <a:cubicBezTo>
                      <a:pt x="409609" y="310724"/>
                      <a:pt x="409545" y="310820"/>
                      <a:pt x="409497" y="310933"/>
                    </a:cubicBezTo>
                    <a:lnTo>
                      <a:pt x="409466" y="311061"/>
                    </a:lnTo>
                    <a:cubicBezTo>
                      <a:pt x="409529" y="310916"/>
                      <a:pt x="409594" y="310757"/>
                      <a:pt x="409657" y="310612"/>
                    </a:cubicBezTo>
                    <a:lnTo>
                      <a:pt x="409689" y="310612"/>
                    </a:lnTo>
                    <a:close/>
                    <a:moveTo>
                      <a:pt x="399154" y="331987"/>
                    </a:moveTo>
                    <a:cubicBezTo>
                      <a:pt x="398386" y="333605"/>
                      <a:pt x="397569" y="335190"/>
                      <a:pt x="396720" y="336758"/>
                    </a:cubicBezTo>
                    <a:cubicBezTo>
                      <a:pt x="396784" y="336695"/>
                      <a:pt x="396848" y="336630"/>
                      <a:pt x="396896" y="336582"/>
                    </a:cubicBezTo>
                    <a:cubicBezTo>
                      <a:pt x="397697" y="335077"/>
                      <a:pt x="398449" y="333540"/>
                      <a:pt x="399154" y="331987"/>
                    </a:cubicBezTo>
                    <a:close/>
                    <a:moveTo>
                      <a:pt x="396720" y="336758"/>
                    </a:moveTo>
                    <a:cubicBezTo>
                      <a:pt x="395135" y="338503"/>
                      <a:pt x="393486" y="340184"/>
                      <a:pt x="391773" y="341802"/>
                    </a:cubicBezTo>
                    <a:lnTo>
                      <a:pt x="391885" y="341978"/>
                    </a:lnTo>
                    <a:cubicBezTo>
                      <a:pt x="393422" y="340537"/>
                      <a:pt x="394910" y="339048"/>
                      <a:pt x="396352" y="337495"/>
                    </a:cubicBezTo>
                    <a:cubicBezTo>
                      <a:pt x="396480" y="337255"/>
                      <a:pt x="396608" y="336998"/>
                      <a:pt x="396736" y="336758"/>
                    </a:cubicBezTo>
                    <a:close/>
                    <a:moveTo>
                      <a:pt x="391868" y="341978"/>
                    </a:moveTo>
                    <a:cubicBezTo>
                      <a:pt x="388154" y="346493"/>
                      <a:pt x="384007" y="350640"/>
                      <a:pt x="379493" y="354354"/>
                    </a:cubicBezTo>
                    <a:cubicBezTo>
                      <a:pt x="378563" y="355347"/>
                      <a:pt x="377603" y="356323"/>
                      <a:pt x="376626" y="357268"/>
                    </a:cubicBezTo>
                    <a:lnTo>
                      <a:pt x="376498" y="357333"/>
                    </a:lnTo>
                    <a:cubicBezTo>
                      <a:pt x="376370" y="357461"/>
                      <a:pt x="376226" y="357605"/>
                      <a:pt x="376098" y="357749"/>
                    </a:cubicBezTo>
                    <a:cubicBezTo>
                      <a:pt x="373568" y="359190"/>
                      <a:pt x="370974" y="360503"/>
                      <a:pt x="368332" y="361703"/>
                    </a:cubicBezTo>
                    <a:lnTo>
                      <a:pt x="440383" y="486511"/>
                    </a:lnTo>
                    <a:cubicBezTo>
                      <a:pt x="443041" y="485470"/>
                      <a:pt x="445650" y="484284"/>
                      <a:pt x="448196" y="483004"/>
                    </a:cubicBezTo>
                    <a:cubicBezTo>
                      <a:pt x="451462" y="481291"/>
                      <a:pt x="454616" y="479386"/>
                      <a:pt x="457643" y="477288"/>
                    </a:cubicBezTo>
                    <a:cubicBezTo>
                      <a:pt x="460605" y="475238"/>
                      <a:pt x="463454" y="473013"/>
                      <a:pt x="466145" y="470627"/>
                    </a:cubicBezTo>
                    <a:close/>
                    <a:moveTo>
                      <a:pt x="391868" y="341978"/>
                    </a:moveTo>
                    <a:lnTo>
                      <a:pt x="391757" y="341818"/>
                    </a:lnTo>
                    <a:cubicBezTo>
                      <a:pt x="388074" y="346381"/>
                      <a:pt x="383959" y="350576"/>
                      <a:pt x="379476" y="354371"/>
                    </a:cubicBezTo>
                    <a:cubicBezTo>
                      <a:pt x="383992" y="350640"/>
                      <a:pt x="388138" y="346493"/>
                      <a:pt x="391853" y="341978"/>
                    </a:cubicBezTo>
                    <a:close/>
                    <a:moveTo>
                      <a:pt x="379493" y="354354"/>
                    </a:moveTo>
                    <a:cubicBezTo>
                      <a:pt x="378515" y="355379"/>
                      <a:pt x="377522" y="356372"/>
                      <a:pt x="376514" y="357333"/>
                    </a:cubicBezTo>
                    <a:lnTo>
                      <a:pt x="376642" y="357268"/>
                    </a:lnTo>
                    <a:cubicBezTo>
                      <a:pt x="377603" y="356323"/>
                      <a:pt x="378563" y="355347"/>
                      <a:pt x="379493" y="354354"/>
                    </a:cubicBezTo>
                    <a:close/>
                    <a:moveTo>
                      <a:pt x="376514" y="357333"/>
                    </a:moveTo>
                    <a:cubicBezTo>
                      <a:pt x="373840" y="358901"/>
                      <a:pt x="371086" y="360326"/>
                      <a:pt x="368268" y="361607"/>
                    </a:cubicBezTo>
                    <a:lnTo>
                      <a:pt x="368317" y="361720"/>
                    </a:lnTo>
                    <a:cubicBezTo>
                      <a:pt x="370974" y="360519"/>
                      <a:pt x="373568" y="359206"/>
                      <a:pt x="376098" y="357765"/>
                    </a:cubicBezTo>
                    <a:cubicBezTo>
                      <a:pt x="376226" y="357637"/>
                      <a:pt x="376370" y="357492"/>
                      <a:pt x="376498" y="357349"/>
                    </a:cubicBezTo>
                    <a:close/>
                    <a:moveTo>
                      <a:pt x="368332" y="361703"/>
                    </a:moveTo>
                    <a:cubicBezTo>
                      <a:pt x="363705" y="364602"/>
                      <a:pt x="358822" y="367099"/>
                      <a:pt x="353763" y="369133"/>
                    </a:cubicBezTo>
                    <a:cubicBezTo>
                      <a:pt x="352818" y="369630"/>
                      <a:pt x="351873" y="370125"/>
                      <a:pt x="350912" y="370606"/>
                    </a:cubicBezTo>
                    <a:lnTo>
                      <a:pt x="350832" y="370606"/>
                    </a:lnTo>
                    <a:cubicBezTo>
                      <a:pt x="350736" y="370654"/>
                      <a:pt x="350672" y="370702"/>
                      <a:pt x="350593" y="370734"/>
                    </a:cubicBezTo>
                    <a:cubicBezTo>
                      <a:pt x="346974" y="371534"/>
                      <a:pt x="343307" y="372126"/>
                      <a:pt x="339608" y="372479"/>
                    </a:cubicBezTo>
                    <a:lnTo>
                      <a:pt x="409353" y="493267"/>
                    </a:lnTo>
                    <a:cubicBezTo>
                      <a:pt x="411803" y="493219"/>
                      <a:pt x="414252" y="493059"/>
                      <a:pt x="416702" y="492819"/>
                    </a:cubicBezTo>
                    <a:cubicBezTo>
                      <a:pt x="420353" y="492370"/>
                      <a:pt x="423987" y="491698"/>
                      <a:pt x="427557" y="490817"/>
                    </a:cubicBezTo>
                    <a:cubicBezTo>
                      <a:pt x="431144" y="489937"/>
                      <a:pt x="434667" y="488848"/>
                      <a:pt x="438108" y="487535"/>
                    </a:cubicBezTo>
                    <a:cubicBezTo>
                      <a:pt x="438878" y="487199"/>
                      <a:pt x="439630" y="486862"/>
                      <a:pt x="440383" y="486511"/>
                    </a:cubicBezTo>
                    <a:close/>
                    <a:moveTo>
                      <a:pt x="368332" y="361703"/>
                    </a:moveTo>
                    <a:lnTo>
                      <a:pt x="368285" y="361592"/>
                    </a:lnTo>
                    <a:cubicBezTo>
                      <a:pt x="363673" y="364521"/>
                      <a:pt x="358822" y="367052"/>
                      <a:pt x="353763" y="369116"/>
                    </a:cubicBezTo>
                    <a:cubicBezTo>
                      <a:pt x="358838" y="367083"/>
                      <a:pt x="363705" y="364602"/>
                      <a:pt x="368332" y="361687"/>
                    </a:cubicBezTo>
                    <a:close/>
                    <a:moveTo>
                      <a:pt x="353763" y="369133"/>
                    </a:moveTo>
                    <a:cubicBezTo>
                      <a:pt x="352802" y="369645"/>
                      <a:pt x="351825" y="370142"/>
                      <a:pt x="350849" y="370606"/>
                    </a:cubicBezTo>
                    <a:lnTo>
                      <a:pt x="350929" y="370606"/>
                    </a:lnTo>
                    <a:cubicBezTo>
                      <a:pt x="351873" y="370125"/>
                      <a:pt x="352833" y="369630"/>
                      <a:pt x="353763" y="369133"/>
                    </a:cubicBezTo>
                    <a:close/>
                    <a:moveTo>
                      <a:pt x="350849" y="370606"/>
                    </a:moveTo>
                    <a:cubicBezTo>
                      <a:pt x="347134" y="371454"/>
                      <a:pt x="343387" y="372063"/>
                      <a:pt x="339593" y="372431"/>
                    </a:cubicBezTo>
                    <a:lnTo>
                      <a:pt x="339625" y="372479"/>
                    </a:lnTo>
                    <a:cubicBezTo>
                      <a:pt x="343323" y="372126"/>
                      <a:pt x="346989" y="371534"/>
                      <a:pt x="350608" y="370734"/>
                    </a:cubicBezTo>
                    <a:cubicBezTo>
                      <a:pt x="350704" y="370686"/>
                      <a:pt x="350768" y="370638"/>
                      <a:pt x="350849" y="370606"/>
                    </a:cubicBezTo>
                    <a:close/>
                    <a:moveTo>
                      <a:pt x="339625" y="372479"/>
                    </a:moveTo>
                    <a:cubicBezTo>
                      <a:pt x="333957" y="373936"/>
                      <a:pt x="328161" y="374865"/>
                      <a:pt x="322333" y="375217"/>
                    </a:cubicBezTo>
                    <a:cubicBezTo>
                      <a:pt x="322268" y="375217"/>
                      <a:pt x="322205" y="375217"/>
                      <a:pt x="322140" y="375201"/>
                    </a:cubicBezTo>
                    <a:cubicBezTo>
                      <a:pt x="320876" y="375121"/>
                      <a:pt x="319627" y="375025"/>
                      <a:pt x="318378" y="374913"/>
                    </a:cubicBezTo>
                    <a:cubicBezTo>
                      <a:pt x="317673" y="378227"/>
                      <a:pt x="317161" y="381589"/>
                      <a:pt x="316825" y="384967"/>
                    </a:cubicBezTo>
                    <a:lnTo>
                      <a:pt x="376674" y="488640"/>
                    </a:lnTo>
                    <a:cubicBezTo>
                      <a:pt x="376915" y="488768"/>
                      <a:pt x="377171" y="488880"/>
                      <a:pt x="377411" y="489008"/>
                    </a:cubicBezTo>
                    <a:cubicBezTo>
                      <a:pt x="386537" y="491970"/>
                      <a:pt x="396079" y="493491"/>
                      <a:pt x="405687" y="493491"/>
                    </a:cubicBezTo>
                    <a:cubicBezTo>
                      <a:pt x="406903" y="493443"/>
                      <a:pt x="408136" y="493363"/>
                      <a:pt x="409353" y="493267"/>
                    </a:cubicBezTo>
                    <a:close/>
                    <a:moveTo>
                      <a:pt x="339625" y="372479"/>
                    </a:moveTo>
                    <a:lnTo>
                      <a:pt x="339593" y="372431"/>
                    </a:lnTo>
                    <a:cubicBezTo>
                      <a:pt x="333940" y="373904"/>
                      <a:pt x="328144" y="374832"/>
                      <a:pt x="322316" y="375217"/>
                    </a:cubicBezTo>
                    <a:cubicBezTo>
                      <a:pt x="328161" y="374865"/>
                      <a:pt x="333957" y="373936"/>
                      <a:pt x="339625" y="372479"/>
                    </a:cubicBezTo>
                    <a:close/>
                    <a:moveTo>
                      <a:pt x="322333" y="375217"/>
                    </a:moveTo>
                    <a:cubicBezTo>
                      <a:pt x="318202" y="374849"/>
                      <a:pt x="314119" y="374192"/>
                      <a:pt x="310084" y="373280"/>
                    </a:cubicBezTo>
                    <a:lnTo>
                      <a:pt x="310532" y="374049"/>
                    </a:lnTo>
                    <a:cubicBezTo>
                      <a:pt x="314375" y="374689"/>
                      <a:pt x="318250" y="375073"/>
                      <a:pt x="322140" y="375201"/>
                    </a:cubicBezTo>
                    <a:cubicBezTo>
                      <a:pt x="322205" y="375201"/>
                      <a:pt x="322268" y="375201"/>
                      <a:pt x="322316" y="375217"/>
                    </a:cubicBezTo>
                    <a:close/>
                    <a:moveTo>
                      <a:pt x="322140" y="375201"/>
                    </a:moveTo>
                    <a:cubicBezTo>
                      <a:pt x="318250" y="375073"/>
                      <a:pt x="314375" y="374689"/>
                      <a:pt x="310532" y="374064"/>
                    </a:cubicBezTo>
                    <a:lnTo>
                      <a:pt x="316264" y="383991"/>
                    </a:lnTo>
                    <a:cubicBezTo>
                      <a:pt x="316808" y="380933"/>
                      <a:pt x="317513" y="377891"/>
                      <a:pt x="318378" y="374913"/>
                    </a:cubicBezTo>
                    <a:lnTo>
                      <a:pt x="318378" y="374913"/>
                    </a:lnTo>
                    <a:cubicBezTo>
                      <a:pt x="319627" y="375041"/>
                      <a:pt x="320876" y="375137"/>
                      <a:pt x="322140" y="375201"/>
                    </a:cubicBezTo>
                    <a:close/>
                    <a:moveTo>
                      <a:pt x="318378" y="374913"/>
                    </a:moveTo>
                    <a:lnTo>
                      <a:pt x="318378" y="374913"/>
                    </a:lnTo>
                    <a:cubicBezTo>
                      <a:pt x="317530" y="377891"/>
                      <a:pt x="316808" y="380933"/>
                      <a:pt x="316264" y="383991"/>
                    </a:cubicBezTo>
                    <a:lnTo>
                      <a:pt x="316825" y="384967"/>
                    </a:lnTo>
                    <a:cubicBezTo>
                      <a:pt x="317161" y="381589"/>
                      <a:pt x="317673" y="378227"/>
                      <a:pt x="318378" y="374913"/>
                    </a:cubicBezTo>
                    <a:close/>
                    <a:moveTo>
                      <a:pt x="316825" y="384967"/>
                    </a:moveTo>
                    <a:cubicBezTo>
                      <a:pt x="315416" y="390540"/>
                      <a:pt x="314535" y="396240"/>
                      <a:pt x="314182" y="401988"/>
                    </a:cubicBezTo>
                    <a:cubicBezTo>
                      <a:pt x="314327" y="410553"/>
                      <a:pt x="315672" y="419040"/>
                      <a:pt x="318185" y="427221"/>
                    </a:cubicBezTo>
                    <a:cubicBezTo>
                      <a:pt x="318649" y="428967"/>
                      <a:pt x="319178" y="430695"/>
                      <a:pt x="319755" y="432393"/>
                    </a:cubicBezTo>
                    <a:cubicBezTo>
                      <a:pt x="322573" y="440718"/>
                      <a:pt x="326591" y="448596"/>
                      <a:pt x="331667" y="455769"/>
                    </a:cubicBezTo>
                    <a:cubicBezTo>
                      <a:pt x="337303" y="463535"/>
                      <a:pt x="344140" y="470371"/>
                      <a:pt x="351905" y="476007"/>
                    </a:cubicBezTo>
                    <a:cubicBezTo>
                      <a:pt x="359462" y="481450"/>
                      <a:pt x="367820" y="485710"/>
                      <a:pt x="376674" y="488640"/>
                    </a:cubicBezTo>
                    <a:close/>
                    <a:moveTo>
                      <a:pt x="316825" y="384967"/>
                    </a:moveTo>
                    <a:lnTo>
                      <a:pt x="316264" y="383991"/>
                    </a:lnTo>
                    <a:cubicBezTo>
                      <a:pt x="315896" y="385416"/>
                      <a:pt x="315559" y="386841"/>
                      <a:pt x="315271" y="388282"/>
                    </a:cubicBezTo>
                    <a:cubicBezTo>
                      <a:pt x="314568" y="392829"/>
                      <a:pt x="314199" y="397392"/>
                      <a:pt x="314182" y="401988"/>
                    </a:cubicBezTo>
                    <a:cubicBezTo>
                      <a:pt x="314182" y="407976"/>
                      <a:pt x="314776" y="413964"/>
                      <a:pt x="315944" y="419840"/>
                    </a:cubicBezTo>
                    <a:cubicBezTo>
                      <a:pt x="316585" y="422338"/>
                      <a:pt x="317337" y="424787"/>
                      <a:pt x="318185" y="427221"/>
                    </a:cubicBezTo>
                    <a:cubicBezTo>
                      <a:pt x="315672" y="419040"/>
                      <a:pt x="314327" y="410538"/>
                      <a:pt x="314182" y="401988"/>
                    </a:cubicBezTo>
                    <a:cubicBezTo>
                      <a:pt x="314535" y="396240"/>
                      <a:pt x="315416" y="390540"/>
                      <a:pt x="316825" y="384967"/>
                    </a:cubicBezTo>
                    <a:close/>
                    <a:moveTo>
                      <a:pt x="318185" y="427221"/>
                    </a:moveTo>
                    <a:cubicBezTo>
                      <a:pt x="318330" y="428245"/>
                      <a:pt x="318490" y="429255"/>
                      <a:pt x="318666" y="430263"/>
                    </a:cubicBezTo>
                    <a:cubicBezTo>
                      <a:pt x="319018" y="430984"/>
                      <a:pt x="319386" y="431688"/>
                      <a:pt x="319755" y="432393"/>
                    </a:cubicBezTo>
                    <a:cubicBezTo>
                      <a:pt x="319178" y="430695"/>
                      <a:pt x="318649" y="428967"/>
                      <a:pt x="318185" y="427221"/>
                    </a:cubicBezTo>
                    <a:close/>
                    <a:moveTo>
                      <a:pt x="343051" y="611861"/>
                    </a:moveTo>
                    <a:cubicBezTo>
                      <a:pt x="342651" y="611477"/>
                      <a:pt x="342266" y="611093"/>
                      <a:pt x="341882" y="610693"/>
                    </a:cubicBezTo>
                    <a:cubicBezTo>
                      <a:pt x="340537" y="608323"/>
                      <a:pt x="339288" y="605905"/>
                      <a:pt x="338168" y="603424"/>
                    </a:cubicBezTo>
                    <a:lnTo>
                      <a:pt x="266966" y="480090"/>
                    </a:lnTo>
                    <a:cubicBezTo>
                      <a:pt x="263603" y="481339"/>
                      <a:pt x="260162" y="482380"/>
                      <a:pt x="256686" y="483212"/>
                    </a:cubicBezTo>
                    <a:cubicBezTo>
                      <a:pt x="251948" y="484061"/>
                      <a:pt x="247160" y="484540"/>
                      <a:pt x="242357" y="484621"/>
                    </a:cubicBezTo>
                    <a:cubicBezTo>
                      <a:pt x="240404" y="485710"/>
                      <a:pt x="238498" y="486862"/>
                      <a:pt x="236641" y="488079"/>
                    </a:cubicBezTo>
                    <a:lnTo>
                      <a:pt x="327312" y="645100"/>
                    </a:lnTo>
                    <a:cubicBezTo>
                      <a:pt x="328865" y="644364"/>
                      <a:pt x="330418" y="643563"/>
                      <a:pt x="331939" y="642730"/>
                    </a:cubicBezTo>
                    <a:cubicBezTo>
                      <a:pt x="338872" y="637495"/>
                      <a:pt x="345036" y="631299"/>
                      <a:pt x="350240" y="624334"/>
                    </a:cubicBezTo>
                    <a:close/>
                    <a:moveTo>
                      <a:pt x="343051" y="611861"/>
                    </a:moveTo>
                    <a:lnTo>
                      <a:pt x="338168" y="603424"/>
                    </a:lnTo>
                    <a:cubicBezTo>
                      <a:pt x="339288" y="605905"/>
                      <a:pt x="340537" y="608323"/>
                      <a:pt x="341882" y="610693"/>
                    </a:cubicBezTo>
                    <a:cubicBezTo>
                      <a:pt x="342266" y="611093"/>
                      <a:pt x="342651" y="611477"/>
                      <a:pt x="343051" y="611861"/>
                    </a:cubicBezTo>
                    <a:close/>
                    <a:moveTo>
                      <a:pt x="338168" y="603424"/>
                    </a:moveTo>
                    <a:cubicBezTo>
                      <a:pt x="334405" y="597708"/>
                      <a:pt x="331282" y="591591"/>
                      <a:pt x="328881" y="585187"/>
                    </a:cubicBezTo>
                    <a:cubicBezTo>
                      <a:pt x="325919" y="576060"/>
                      <a:pt x="324398" y="566518"/>
                      <a:pt x="324398" y="556911"/>
                    </a:cubicBezTo>
                    <a:cubicBezTo>
                      <a:pt x="324398" y="547208"/>
                      <a:pt x="325951" y="537570"/>
                      <a:pt x="328977" y="528363"/>
                    </a:cubicBezTo>
                    <a:cubicBezTo>
                      <a:pt x="329105" y="528123"/>
                      <a:pt x="329217" y="527883"/>
                      <a:pt x="329345" y="527643"/>
                    </a:cubicBezTo>
                    <a:lnTo>
                      <a:pt x="302254" y="480730"/>
                    </a:lnTo>
                    <a:cubicBezTo>
                      <a:pt x="301998" y="480602"/>
                      <a:pt x="301727" y="480506"/>
                      <a:pt x="301470" y="480394"/>
                    </a:cubicBezTo>
                    <a:cubicBezTo>
                      <a:pt x="293800" y="478360"/>
                      <a:pt x="285924" y="477336"/>
                      <a:pt x="277997" y="477336"/>
                    </a:cubicBezTo>
                    <a:cubicBezTo>
                      <a:pt x="276989" y="477336"/>
                      <a:pt x="275980" y="477367"/>
                      <a:pt x="274987" y="477400"/>
                    </a:cubicBezTo>
                    <a:cubicBezTo>
                      <a:pt x="274603" y="477608"/>
                      <a:pt x="274219" y="477800"/>
                      <a:pt x="273851" y="478009"/>
                    </a:cubicBezTo>
                    <a:cubicBezTo>
                      <a:pt x="271578" y="478793"/>
                      <a:pt x="269288" y="479498"/>
                      <a:pt x="266966" y="480090"/>
                    </a:cubicBezTo>
                    <a:close/>
                    <a:moveTo>
                      <a:pt x="341850" y="503402"/>
                    </a:moveTo>
                    <a:cubicBezTo>
                      <a:pt x="336310" y="497958"/>
                      <a:pt x="330098" y="493251"/>
                      <a:pt x="323357" y="489376"/>
                    </a:cubicBezTo>
                    <a:cubicBezTo>
                      <a:pt x="316713" y="485630"/>
                      <a:pt x="309635" y="482716"/>
                      <a:pt x="302254" y="480730"/>
                    </a:cubicBezTo>
                    <a:lnTo>
                      <a:pt x="329345" y="527643"/>
                    </a:lnTo>
                    <a:cubicBezTo>
                      <a:pt x="332275" y="518980"/>
                      <a:pt x="336486" y="510799"/>
                      <a:pt x="341850" y="503402"/>
                    </a:cubicBezTo>
                    <a:close/>
                    <a:moveTo>
                      <a:pt x="327312" y="645100"/>
                    </a:moveTo>
                    <a:lnTo>
                      <a:pt x="236641" y="488079"/>
                    </a:lnTo>
                    <a:cubicBezTo>
                      <a:pt x="230668" y="490850"/>
                      <a:pt x="225000" y="494276"/>
                      <a:pt x="219749" y="498279"/>
                    </a:cubicBezTo>
                    <a:cubicBezTo>
                      <a:pt x="217124" y="500856"/>
                      <a:pt x="214642" y="503594"/>
                      <a:pt x="212352" y="506492"/>
                    </a:cubicBezTo>
                    <a:lnTo>
                      <a:pt x="299212" y="656948"/>
                    </a:lnTo>
                    <a:cubicBezTo>
                      <a:pt x="301614" y="656677"/>
                      <a:pt x="304000" y="656293"/>
                      <a:pt x="306354" y="655812"/>
                    </a:cubicBezTo>
                    <a:cubicBezTo>
                      <a:pt x="313766" y="653170"/>
                      <a:pt x="320811" y="649567"/>
                      <a:pt x="327312" y="645100"/>
                    </a:cubicBezTo>
                    <a:close/>
                    <a:moveTo>
                      <a:pt x="299212" y="656948"/>
                    </a:moveTo>
                    <a:lnTo>
                      <a:pt x="212352" y="506492"/>
                    </a:lnTo>
                    <a:cubicBezTo>
                      <a:pt x="208509" y="510063"/>
                      <a:pt x="204986" y="513969"/>
                      <a:pt x="201816" y="518149"/>
                    </a:cubicBezTo>
                    <a:cubicBezTo>
                      <a:pt x="198615" y="523480"/>
                      <a:pt x="195940" y="529132"/>
                      <a:pt x="193875" y="535008"/>
                    </a:cubicBezTo>
                    <a:lnTo>
                      <a:pt x="265045" y="658277"/>
                    </a:lnTo>
                    <a:cubicBezTo>
                      <a:pt x="269304" y="659270"/>
                      <a:pt x="273643" y="659959"/>
                      <a:pt x="277997" y="660327"/>
                    </a:cubicBezTo>
                    <a:cubicBezTo>
                      <a:pt x="285171" y="660039"/>
                      <a:pt x="292295" y="658918"/>
                      <a:pt x="299212" y="656948"/>
                    </a:cubicBezTo>
                    <a:close/>
                    <a:moveTo>
                      <a:pt x="265045" y="658277"/>
                    </a:moveTo>
                    <a:lnTo>
                      <a:pt x="193875" y="535008"/>
                    </a:lnTo>
                    <a:cubicBezTo>
                      <a:pt x="192611" y="537394"/>
                      <a:pt x="191458" y="539859"/>
                      <a:pt x="190417" y="542357"/>
                    </a:cubicBezTo>
                    <a:cubicBezTo>
                      <a:pt x="187823" y="550939"/>
                      <a:pt x="186494" y="559873"/>
                      <a:pt x="186494" y="568839"/>
                    </a:cubicBezTo>
                    <a:cubicBezTo>
                      <a:pt x="186830" y="575308"/>
                      <a:pt x="187839" y="581712"/>
                      <a:pt x="189536" y="587973"/>
                    </a:cubicBezTo>
                    <a:lnTo>
                      <a:pt x="217139" y="635766"/>
                    </a:lnTo>
                    <a:cubicBezTo>
                      <a:pt x="219365" y="638264"/>
                      <a:pt x="221734" y="640618"/>
                      <a:pt x="224217" y="642858"/>
                    </a:cubicBezTo>
                    <a:cubicBezTo>
                      <a:pt x="231982" y="648495"/>
                      <a:pt x="240595" y="652882"/>
                      <a:pt x="249722" y="655844"/>
                    </a:cubicBezTo>
                    <a:cubicBezTo>
                      <a:pt x="254750" y="657093"/>
                      <a:pt x="259889" y="657909"/>
                      <a:pt x="265045" y="658277"/>
                    </a:cubicBezTo>
                    <a:close/>
                    <a:moveTo>
                      <a:pt x="217139" y="635766"/>
                    </a:moveTo>
                    <a:lnTo>
                      <a:pt x="189536" y="587973"/>
                    </a:lnTo>
                    <a:cubicBezTo>
                      <a:pt x="189857" y="591030"/>
                      <a:pt x="190337" y="594089"/>
                      <a:pt x="190977" y="597115"/>
                    </a:cubicBezTo>
                    <a:cubicBezTo>
                      <a:pt x="193939" y="606241"/>
                      <a:pt x="198327" y="614839"/>
                      <a:pt x="203962" y="622621"/>
                    </a:cubicBezTo>
                    <a:cubicBezTo>
                      <a:pt x="207901" y="627441"/>
                      <a:pt x="212304" y="631843"/>
                      <a:pt x="217139" y="635766"/>
                    </a:cubicBezTo>
                    <a:close/>
                    <a:moveTo>
                      <a:pt x="263651" y="353361"/>
                    </a:moveTo>
                    <a:cubicBezTo>
                      <a:pt x="264596" y="354178"/>
                      <a:pt x="265541" y="354946"/>
                      <a:pt x="266518" y="355716"/>
                    </a:cubicBezTo>
                    <a:cubicBezTo>
                      <a:pt x="265301" y="354562"/>
                      <a:pt x="264100" y="353378"/>
                      <a:pt x="262948" y="352161"/>
                    </a:cubicBezTo>
                    <a:close/>
                    <a:moveTo>
                      <a:pt x="266518" y="355716"/>
                    </a:moveTo>
                    <a:cubicBezTo>
                      <a:pt x="267190" y="356404"/>
                      <a:pt x="267862" y="357076"/>
                      <a:pt x="268551" y="357749"/>
                    </a:cubicBezTo>
                    <a:cubicBezTo>
                      <a:pt x="268935" y="357957"/>
                      <a:pt x="269319" y="358149"/>
                      <a:pt x="269720" y="358341"/>
                    </a:cubicBezTo>
                    <a:cubicBezTo>
                      <a:pt x="268631" y="357492"/>
                      <a:pt x="267558" y="356628"/>
                      <a:pt x="266518" y="355716"/>
                    </a:cubicBezTo>
                    <a:close/>
                    <a:moveTo>
                      <a:pt x="269720" y="358341"/>
                    </a:moveTo>
                    <a:cubicBezTo>
                      <a:pt x="270312" y="358838"/>
                      <a:pt x="270889" y="359318"/>
                      <a:pt x="271498" y="359798"/>
                    </a:cubicBezTo>
                    <a:cubicBezTo>
                      <a:pt x="276477" y="363129"/>
                      <a:pt x="281776" y="365963"/>
                      <a:pt x="287316" y="368252"/>
                    </a:cubicBezTo>
                    <a:cubicBezTo>
                      <a:pt x="288837" y="368765"/>
                      <a:pt x="290374" y="369229"/>
                      <a:pt x="291928" y="369661"/>
                    </a:cubicBezTo>
                    <a:cubicBezTo>
                      <a:pt x="284034" y="366924"/>
                      <a:pt x="276572" y="363112"/>
                      <a:pt x="269720" y="358341"/>
                    </a:cubicBezTo>
                    <a:close/>
                    <a:moveTo>
                      <a:pt x="291928" y="369661"/>
                    </a:moveTo>
                    <a:cubicBezTo>
                      <a:pt x="292631" y="370029"/>
                      <a:pt x="293336" y="370382"/>
                      <a:pt x="294057" y="370734"/>
                    </a:cubicBezTo>
                    <a:cubicBezTo>
                      <a:pt x="295066" y="370926"/>
                      <a:pt x="296074" y="371086"/>
                      <a:pt x="297083" y="371215"/>
                    </a:cubicBezTo>
                    <a:cubicBezTo>
                      <a:pt x="295354" y="370749"/>
                      <a:pt x="293624" y="370222"/>
                      <a:pt x="291928" y="369661"/>
                    </a:cubicBezTo>
                    <a:close/>
                    <a:moveTo>
                      <a:pt x="297083" y="371215"/>
                    </a:moveTo>
                    <a:cubicBezTo>
                      <a:pt x="299517" y="372079"/>
                      <a:pt x="301983" y="372815"/>
                      <a:pt x="304480" y="373455"/>
                    </a:cubicBezTo>
                    <a:cubicBezTo>
                      <a:pt x="306482" y="373728"/>
                      <a:pt x="308499" y="373936"/>
                      <a:pt x="310532" y="374064"/>
                    </a:cubicBezTo>
                    <a:lnTo>
                      <a:pt x="310084" y="373280"/>
                    </a:lnTo>
                    <a:cubicBezTo>
                      <a:pt x="305697" y="372911"/>
                      <a:pt x="301358" y="372223"/>
                      <a:pt x="297083" y="371230"/>
                    </a:cubicBezTo>
                    <a:close/>
                    <a:moveTo>
                      <a:pt x="187182" y="576942"/>
                    </a:moveTo>
                    <a:cubicBezTo>
                      <a:pt x="138829" y="574091"/>
                      <a:pt x="101074" y="534048"/>
                      <a:pt x="101074" y="485598"/>
                    </a:cubicBezTo>
                    <a:cubicBezTo>
                      <a:pt x="101074" y="482283"/>
                      <a:pt x="101251" y="478969"/>
                      <a:pt x="101603" y="475671"/>
                    </a:cubicBezTo>
                    <a:moveTo>
                      <a:pt x="351889" y="622557"/>
                    </a:moveTo>
                    <a:cubicBezTo>
                      <a:pt x="334693" y="646397"/>
                      <a:pt x="307074" y="660519"/>
                      <a:pt x="277693" y="660519"/>
                    </a:cubicBezTo>
                    <a:cubicBezTo>
                      <a:pt x="227162" y="660519"/>
                      <a:pt x="186190" y="619563"/>
                      <a:pt x="186190" y="569032"/>
                    </a:cubicBezTo>
                    <a:cubicBezTo>
                      <a:pt x="186190" y="532142"/>
                      <a:pt x="208334" y="498871"/>
                      <a:pt x="242357" y="484621"/>
                    </a:cubicBezTo>
                    <a:moveTo>
                      <a:pt x="169874" y="453528"/>
                    </a:moveTo>
                    <a:cubicBezTo>
                      <a:pt x="153127" y="468418"/>
                      <a:pt x="131496" y="476647"/>
                      <a:pt x="109080" y="476647"/>
                    </a:cubicBezTo>
                    <a:cubicBezTo>
                      <a:pt x="58549" y="476647"/>
                      <a:pt x="17577" y="435691"/>
                      <a:pt x="17577" y="385160"/>
                    </a:cubicBezTo>
                    <a:cubicBezTo>
                      <a:pt x="17577" y="334629"/>
                      <a:pt x="58549" y="293656"/>
                      <a:pt x="109080" y="293656"/>
                    </a:cubicBezTo>
                    <a:cubicBezTo>
                      <a:pt x="130263" y="293656"/>
                      <a:pt x="150805" y="301021"/>
                      <a:pt x="167168" y="314471"/>
                    </a:cubicBezTo>
                    <a:moveTo>
                      <a:pt x="458716" y="476423"/>
                    </a:moveTo>
                    <a:cubicBezTo>
                      <a:pt x="488496" y="492338"/>
                      <a:pt x="507085" y="523352"/>
                      <a:pt x="507085" y="557104"/>
                    </a:cubicBezTo>
                    <a:lnTo>
                      <a:pt x="507085" y="557104"/>
                    </a:lnTo>
                    <a:cubicBezTo>
                      <a:pt x="507085" y="607635"/>
                      <a:pt x="466112" y="648607"/>
                      <a:pt x="415598" y="648607"/>
                    </a:cubicBezTo>
                    <a:cubicBezTo>
                      <a:pt x="365066" y="648607"/>
                      <a:pt x="324094" y="607635"/>
                      <a:pt x="324094" y="557104"/>
                    </a:cubicBezTo>
                    <a:cubicBezTo>
                      <a:pt x="324094" y="527499"/>
                      <a:pt x="338424" y="499720"/>
                      <a:pt x="362552" y="482556"/>
                    </a:cubicBezTo>
                    <a:moveTo>
                      <a:pt x="256575" y="347693"/>
                    </a:moveTo>
                    <a:cubicBezTo>
                      <a:pt x="250827" y="348894"/>
                      <a:pt x="244999" y="349519"/>
                      <a:pt x="239139" y="349599"/>
                    </a:cubicBezTo>
                    <a:cubicBezTo>
                      <a:pt x="233135" y="349599"/>
                      <a:pt x="227162" y="349007"/>
                      <a:pt x="221286" y="347838"/>
                    </a:cubicBezTo>
                    <a:cubicBezTo>
                      <a:pt x="215410" y="346685"/>
                      <a:pt x="209663" y="344940"/>
                      <a:pt x="204123" y="342634"/>
                    </a:cubicBezTo>
                    <a:cubicBezTo>
                      <a:pt x="198583" y="340345"/>
                      <a:pt x="193283" y="337511"/>
                      <a:pt x="188303" y="334180"/>
                    </a:cubicBezTo>
                    <a:cubicBezTo>
                      <a:pt x="184636" y="331603"/>
                      <a:pt x="181147" y="328737"/>
                      <a:pt x="177896" y="325647"/>
                    </a:cubicBezTo>
                    <a:cubicBezTo>
                      <a:pt x="176503" y="326719"/>
                      <a:pt x="175158" y="327824"/>
                      <a:pt x="173829" y="328977"/>
                    </a:cubicBezTo>
                    <a:cubicBezTo>
                      <a:pt x="169602" y="333204"/>
                      <a:pt x="165791" y="337863"/>
                      <a:pt x="162462" y="342842"/>
                    </a:cubicBezTo>
                    <a:cubicBezTo>
                      <a:pt x="159131" y="347822"/>
                      <a:pt x="156297" y="353122"/>
                      <a:pt x="154008" y="358661"/>
                    </a:cubicBezTo>
                    <a:cubicBezTo>
                      <a:pt x="151718" y="364185"/>
                      <a:pt x="149973" y="369933"/>
                      <a:pt x="148804" y="375825"/>
                    </a:cubicBezTo>
                    <a:cubicBezTo>
                      <a:pt x="147635" y="381701"/>
                      <a:pt x="147043" y="387673"/>
                      <a:pt x="147043" y="393662"/>
                    </a:cubicBezTo>
                    <a:cubicBezTo>
                      <a:pt x="147043" y="399666"/>
                      <a:pt x="147635" y="405638"/>
                      <a:pt x="148804" y="411514"/>
                    </a:cubicBezTo>
                    <a:cubicBezTo>
                      <a:pt x="149973" y="417390"/>
                      <a:pt x="151718" y="423138"/>
                      <a:pt x="154008" y="428678"/>
                    </a:cubicBezTo>
                    <a:cubicBezTo>
                      <a:pt x="156297" y="434218"/>
                      <a:pt x="159131" y="439518"/>
                      <a:pt x="162462" y="444497"/>
                    </a:cubicBezTo>
                    <a:cubicBezTo>
                      <a:pt x="165791" y="449477"/>
                      <a:pt x="169602" y="454120"/>
                      <a:pt x="173829" y="458363"/>
                    </a:cubicBezTo>
                    <a:cubicBezTo>
                      <a:pt x="178072" y="462605"/>
                      <a:pt x="182715" y="466417"/>
                      <a:pt x="187695" y="469747"/>
                    </a:cubicBezTo>
                    <a:cubicBezTo>
                      <a:pt x="192691" y="473077"/>
                      <a:pt x="197974" y="475895"/>
                      <a:pt x="203514" y="478200"/>
                    </a:cubicBezTo>
                    <a:cubicBezTo>
                      <a:pt x="209054" y="480490"/>
                      <a:pt x="214802" y="482235"/>
                      <a:pt x="220678" y="483404"/>
                    </a:cubicBezTo>
                    <a:cubicBezTo>
                      <a:pt x="226554" y="484573"/>
                      <a:pt x="232542" y="485165"/>
                      <a:pt x="238530" y="485165"/>
                    </a:cubicBezTo>
                    <a:cubicBezTo>
                      <a:pt x="244519" y="485165"/>
                      <a:pt x="250506" y="484573"/>
                      <a:pt x="256383" y="483404"/>
                    </a:cubicBezTo>
                    <a:cubicBezTo>
                      <a:pt x="262259" y="482235"/>
                      <a:pt x="268007" y="480490"/>
                      <a:pt x="273547" y="478200"/>
                    </a:cubicBezTo>
                    <a:cubicBezTo>
                      <a:pt x="279087" y="475895"/>
                      <a:pt x="284386" y="473077"/>
                      <a:pt x="289365" y="469747"/>
                    </a:cubicBezTo>
                    <a:cubicBezTo>
                      <a:pt x="294345" y="466417"/>
                      <a:pt x="298988" y="462605"/>
                      <a:pt x="303232" y="458363"/>
                    </a:cubicBezTo>
                    <a:cubicBezTo>
                      <a:pt x="307458" y="454120"/>
                      <a:pt x="311268" y="449477"/>
                      <a:pt x="314599" y="444497"/>
                    </a:cubicBezTo>
                    <a:cubicBezTo>
                      <a:pt x="316617" y="441247"/>
                      <a:pt x="318410" y="437885"/>
                      <a:pt x="319995" y="434410"/>
                    </a:cubicBezTo>
                    <a:cubicBezTo>
                      <a:pt x="318154" y="429735"/>
                      <a:pt x="316697" y="424932"/>
                      <a:pt x="315640" y="420032"/>
                    </a:cubicBezTo>
                    <a:cubicBezTo>
                      <a:pt x="314471" y="414156"/>
                      <a:pt x="313879" y="408168"/>
                      <a:pt x="313879" y="402180"/>
                    </a:cubicBezTo>
                    <a:cubicBezTo>
                      <a:pt x="313894" y="397585"/>
                      <a:pt x="314263" y="393005"/>
                      <a:pt x="314967" y="388474"/>
                    </a:cubicBezTo>
                    <a:cubicBezTo>
                      <a:pt x="315656" y="383943"/>
                      <a:pt x="316713" y="379476"/>
                      <a:pt x="318074" y="375088"/>
                    </a:cubicBezTo>
                    <a:cubicBezTo>
                      <a:pt x="319386" y="375217"/>
                      <a:pt x="320700" y="375329"/>
                      <a:pt x="322028" y="375409"/>
                    </a:cubicBezTo>
                    <a:cubicBezTo>
                      <a:pt x="316024" y="375409"/>
                      <a:pt x="310052" y="374817"/>
                      <a:pt x="304176" y="373648"/>
                    </a:cubicBezTo>
                    <a:cubicBezTo>
                      <a:pt x="298299" y="372479"/>
                      <a:pt x="292552" y="370734"/>
                      <a:pt x="287012" y="368444"/>
                    </a:cubicBezTo>
                    <a:cubicBezTo>
                      <a:pt x="281472" y="366154"/>
                      <a:pt x="276173" y="363320"/>
                      <a:pt x="271193" y="359990"/>
                    </a:cubicBezTo>
                    <a:cubicBezTo>
                      <a:pt x="266214" y="356660"/>
                      <a:pt x="261571" y="352849"/>
                      <a:pt x="257328" y="348606"/>
                    </a:cubicBezTo>
                    <a:cubicBezTo>
                      <a:pt x="257071" y="348302"/>
                      <a:pt x="256831" y="347998"/>
                      <a:pt x="256575" y="347693"/>
                    </a:cubicBezTo>
                    <a:close/>
                    <a:moveTo>
                      <a:pt x="239139" y="166624"/>
                    </a:moveTo>
                    <a:cubicBezTo>
                      <a:pt x="188608" y="166624"/>
                      <a:pt x="147635" y="207580"/>
                      <a:pt x="147635" y="258112"/>
                    </a:cubicBezTo>
                    <a:cubicBezTo>
                      <a:pt x="147635" y="308643"/>
                      <a:pt x="188608" y="349599"/>
                      <a:pt x="239139" y="349599"/>
                    </a:cubicBezTo>
                    <a:cubicBezTo>
                      <a:pt x="245063" y="349519"/>
                      <a:pt x="250955" y="348879"/>
                      <a:pt x="256751" y="347678"/>
                    </a:cubicBezTo>
                    <a:cubicBezTo>
                      <a:pt x="239923" y="330626"/>
                      <a:pt x="230460" y="307682"/>
                      <a:pt x="230380" y="283729"/>
                    </a:cubicBezTo>
                    <a:cubicBezTo>
                      <a:pt x="230492" y="239971"/>
                      <a:pt x="261538" y="202424"/>
                      <a:pt x="304496" y="194115"/>
                    </a:cubicBezTo>
                    <a:cubicBezTo>
                      <a:pt x="287301" y="176534"/>
                      <a:pt x="263731" y="166624"/>
                      <a:pt x="239139" y="166624"/>
                    </a:cubicBezTo>
                    <a:close/>
                    <a:moveTo>
                      <a:pt x="27456" y="344076"/>
                    </a:moveTo>
                    <a:cubicBezTo>
                      <a:pt x="10948" y="327024"/>
                      <a:pt x="1726" y="304207"/>
                      <a:pt x="1726" y="280479"/>
                    </a:cubicBezTo>
                    <a:cubicBezTo>
                      <a:pt x="1726" y="229948"/>
                      <a:pt x="42698" y="188976"/>
                      <a:pt x="93229" y="188976"/>
                    </a:cubicBezTo>
                    <a:cubicBezTo>
                      <a:pt x="94846" y="188976"/>
                      <a:pt x="96464" y="189024"/>
                      <a:pt x="98097" y="189104"/>
                    </a:cubicBezTo>
                    <a:moveTo>
                      <a:pt x="274315" y="477592"/>
                    </a:moveTo>
                    <a:cubicBezTo>
                      <a:pt x="275451" y="477544"/>
                      <a:pt x="276572" y="477528"/>
                      <a:pt x="277693" y="477528"/>
                    </a:cubicBezTo>
                    <a:cubicBezTo>
                      <a:pt x="301727" y="477528"/>
                      <a:pt x="324814" y="486990"/>
                      <a:pt x="341930" y="503866"/>
                    </a:cubicBezTo>
                    <a:moveTo>
                      <a:pt x="588934" y="381814"/>
                    </a:moveTo>
                    <a:cubicBezTo>
                      <a:pt x="603135" y="398401"/>
                      <a:pt x="610933" y="419504"/>
                      <a:pt x="610933" y="441342"/>
                    </a:cubicBezTo>
                    <a:lnTo>
                      <a:pt x="610933" y="441342"/>
                    </a:lnTo>
                    <a:cubicBezTo>
                      <a:pt x="610933" y="491874"/>
                      <a:pt x="569977" y="532831"/>
                      <a:pt x="519445" y="532831"/>
                    </a:cubicBezTo>
                    <a:cubicBezTo>
                      <a:pt x="513953" y="532831"/>
                      <a:pt x="508478" y="532334"/>
                      <a:pt x="503082" y="531357"/>
                    </a:cubicBezTo>
                    <a:moveTo>
                      <a:pt x="409369" y="310788"/>
                    </a:moveTo>
                    <a:cubicBezTo>
                      <a:pt x="397585" y="349150"/>
                      <a:pt x="362168" y="375361"/>
                      <a:pt x="322028" y="375409"/>
                    </a:cubicBezTo>
                    <a:cubicBezTo>
                      <a:pt x="320700" y="375329"/>
                      <a:pt x="319386" y="375233"/>
                      <a:pt x="318074" y="375088"/>
                    </a:cubicBezTo>
                    <a:cubicBezTo>
                      <a:pt x="315336" y="383863"/>
                      <a:pt x="313911" y="392990"/>
                      <a:pt x="313879" y="402180"/>
                    </a:cubicBezTo>
                    <a:cubicBezTo>
                      <a:pt x="313879" y="452711"/>
                      <a:pt x="354851" y="493667"/>
                      <a:pt x="405383" y="493667"/>
                    </a:cubicBezTo>
                    <a:cubicBezTo>
                      <a:pt x="455913" y="493667"/>
                      <a:pt x="496870" y="452711"/>
                      <a:pt x="496870" y="402180"/>
                    </a:cubicBezTo>
                    <a:cubicBezTo>
                      <a:pt x="496870" y="353202"/>
                      <a:pt x="458299" y="312917"/>
                      <a:pt x="409369" y="310772"/>
                    </a:cubicBezTo>
                    <a:close/>
                    <a:moveTo>
                      <a:pt x="413516" y="283922"/>
                    </a:moveTo>
                    <a:cubicBezTo>
                      <a:pt x="413516" y="334453"/>
                      <a:pt x="372559" y="375409"/>
                      <a:pt x="322028" y="375409"/>
                    </a:cubicBezTo>
                    <a:cubicBezTo>
                      <a:pt x="271498" y="375409"/>
                      <a:pt x="230525" y="334453"/>
                      <a:pt x="230525" y="283922"/>
                    </a:cubicBezTo>
                    <a:cubicBezTo>
                      <a:pt x="230525" y="233390"/>
                      <a:pt x="271498" y="192418"/>
                      <a:pt x="322028" y="192418"/>
                    </a:cubicBezTo>
                    <a:cubicBezTo>
                      <a:pt x="372559" y="192418"/>
                      <a:pt x="413516" y="233390"/>
                      <a:pt x="413516" y="283922"/>
                    </a:cubicBezTo>
                    <a:close/>
                    <a:moveTo>
                      <a:pt x="194692" y="178600"/>
                    </a:moveTo>
                    <a:cubicBezTo>
                      <a:pt x="191329" y="168930"/>
                      <a:pt x="189600" y="158747"/>
                      <a:pt x="189600" y="148499"/>
                    </a:cubicBezTo>
                    <a:cubicBezTo>
                      <a:pt x="189600" y="97968"/>
                      <a:pt x="230573" y="57012"/>
                      <a:pt x="281088" y="57012"/>
                    </a:cubicBezTo>
                    <a:cubicBezTo>
                      <a:pt x="306625" y="57012"/>
                      <a:pt x="330995" y="67676"/>
                      <a:pt x="348303" y="86424"/>
                    </a:cubicBezTo>
                    <a:moveTo>
                      <a:pt x="348303" y="86441"/>
                    </a:moveTo>
                    <a:cubicBezTo>
                      <a:pt x="341449" y="86441"/>
                      <a:pt x="334629" y="87209"/>
                      <a:pt x="327953" y="88730"/>
                    </a:cubicBezTo>
                    <a:cubicBezTo>
                      <a:pt x="321275" y="90251"/>
                      <a:pt x="314791" y="92525"/>
                      <a:pt x="308611" y="95503"/>
                    </a:cubicBezTo>
                    <a:cubicBezTo>
                      <a:pt x="302447" y="98465"/>
                      <a:pt x="296619" y="102131"/>
                      <a:pt x="291271" y="106390"/>
                    </a:cubicBezTo>
                    <a:cubicBezTo>
                      <a:pt x="285907" y="110665"/>
                      <a:pt x="281039" y="115532"/>
                      <a:pt x="276781" y="120880"/>
                    </a:cubicBezTo>
                    <a:cubicBezTo>
                      <a:pt x="272506" y="126244"/>
                      <a:pt x="268855" y="132056"/>
                      <a:pt x="265877" y="138236"/>
                    </a:cubicBezTo>
                    <a:cubicBezTo>
                      <a:pt x="262899" y="144401"/>
                      <a:pt x="260626" y="150885"/>
                      <a:pt x="259104" y="157578"/>
                    </a:cubicBezTo>
                    <a:cubicBezTo>
                      <a:pt x="258464" y="161228"/>
                      <a:pt x="258048" y="164911"/>
                      <a:pt x="257872" y="168626"/>
                    </a:cubicBezTo>
                    <a:cubicBezTo>
                      <a:pt x="263588" y="169794"/>
                      <a:pt x="269191" y="171523"/>
                      <a:pt x="274588" y="173765"/>
                    </a:cubicBezTo>
                    <a:cubicBezTo>
                      <a:pt x="280191" y="176135"/>
                      <a:pt x="285539" y="179032"/>
                      <a:pt x="290566" y="182443"/>
                    </a:cubicBezTo>
                    <a:cubicBezTo>
                      <a:pt x="295578" y="185869"/>
                      <a:pt x="300253" y="189776"/>
                      <a:pt x="304496" y="194115"/>
                    </a:cubicBezTo>
                    <a:cubicBezTo>
                      <a:pt x="304000" y="194260"/>
                      <a:pt x="303488" y="194403"/>
                      <a:pt x="302991" y="194564"/>
                    </a:cubicBezTo>
                    <a:cubicBezTo>
                      <a:pt x="309251" y="193187"/>
                      <a:pt x="315624" y="192466"/>
                      <a:pt x="322028" y="192418"/>
                    </a:cubicBezTo>
                    <a:cubicBezTo>
                      <a:pt x="328881" y="192418"/>
                      <a:pt x="335701" y="193187"/>
                      <a:pt x="342379" y="194707"/>
                    </a:cubicBezTo>
                    <a:cubicBezTo>
                      <a:pt x="349055" y="196229"/>
                      <a:pt x="355556" y="198502"/>
                      <a:pt x="361719" y="201480"/>
                    </a:cubicBezTo>
                    <a:cubicBezTo>
                      <a:pt x="367900" y="204458"/>
                      <a:pt x="373712" y="208109"/>
                      <a:pt x="379060" y="212384"/>
                    </a:cubicBezTo>
                    <a:cubicBezTo>
                      <a:pt x="384424" y="216642"/>
                      <a:pt x="389291" y="221510"/>
                      <a:pt x="393550" y="226874"/>
                    </a:cubicBezTo>
                    <a:cubicBezTo>
                      <a:pt x="394078" y="227674"/>
                      <a:pt x="394607" y="228507"/>
                      <a:pt x="395103" y="229340"/>
                    </a:cubicBezTo>
                    <a:cubicBezTo>
                      <a:pt x="396224" y="227898"/>
                      <a:pt x="397377" y="226490"/>
                      <a:pt x="398577" y="225113"/>
                    </a:cubicBezTo>
                    <a:cubicBezTo>
                      <a:pt x="402820" y="220870"/>
                      <a:pt x="407447" y="217059"/>
                      <a:pt x="412443" y="213729"/>
                    </a:cubicBezTo>
                    <a:cubicBezTo>
                      <a:pt x="417422" y="210399"/>
                      <a:pt x="422722" y="207580"/>
                      <a:pt x="428262" y="205275"/>
                    </a:cubicBezTo>
                    <a:cubicBezTo>
                      <a:pt x="430760" y="204410"/>
                      <a:pt x="433305" y="203626"/>
                      <a:pt x="435868" y="202969"/>
                    </a:cubicBezTo>
                    <a:cubicBezTo>
                      <a:pt x="436460" y="201433"/>
                      <a:pt x="437004" y="199863"/>
                      <a:pt x="437501" y="198294"/>
                    </a:cubicBezTo>
                    <a:cubicBezTo>
                      <a:pt x="439038" y="191617"/>
                      <a:pt x="439806" y="184780"/>
                      <a:pt x="439806" y="177928"/>
                    </a:cubicBezTo>
                    <a:cubicBezTo>
                      <a:pt x="439806" y="175654"/>
                      <a:pt x="439710" y="173364"/>
                      <a:pt x="439550" y="171091"/>
                    </a:cubicBezTo>
                    <a:cubicBezTo>
                      <a:pt x="439374" y="168817"/>
                      <a:pt x="439118" y="166544"/>
                      <a:pt x="438782" y="164287"/>
                    </a:cubicBezTo>
                    <a:cubicBezTo>
                      <a:pt x="438446" y="162045"/>
                      <a:pt x="438013" y="159787"/>
                      <a:pt x="437501" y="157578"/>
                    </a:cubicBezTo>
                    <a:cubicBezTo>
                      <a:pt x="437004" y="155352"/>
                      <a:pt x="436412" y="153142"/>
                      <a:pt x="435740" y="150965"/>
                    </a:cubicBezTo>
                    <a:cubicBezTo>
                      <a:pt x="435067" y="148788"/>
                      <a:pt x="434314" y="146626"/>
                      <a:pt x="433482" y="144497"/>
                    </a:cubicBezTo>
                    <a:cubicBezTo>
                      <a:pt x="432650" y="142383"/>
                      <a:pt x="431720" y="140286"/>
                      <a:pt x="430744" y="138236"/>
                    </a:cubicBezTo>
                    <a:cubicBezTo>
                      <a:pt x="429751" y="136170"/>
                      <a:pt x="428678" y="134153"/>
                      <a:pt x="427542" y="132184"/>
                    </a:cubicBezTo>
                    <a:cubicBezTo>
                      <a:pt x="426405" y="130198"/>
                      <a:pt x="425188" y="128277"/>
                      <a:pt x="423907" y="126388"/>
                    </a:cubicBezTo>
                    <a:cubicBezTo>
                      <a:pt x="422610" y="124498"/>
                      <a:pt x="421266" y="122674"/>
                      <a:pt x="419840" y="120880"/>
                    </a:cubicBezTo>
                    <a:cubicBezTo>
                      <a:pt x="418415" y="119103"/>
                      <a:pt x="416926" y="117374"/>
                      <a:pt x="415373" y="115692"/>
                    </a:cubicBezTo>
                    <a:cubicBezTo>
                      <a:pt x="412299" y="112378"/>
                      <a:pt x="408937" y="109256"/>
                      <a:pt x="405350" y="106390"/>
                    </a:cubicBezTo>
                    <a:cubicBezTo>
                      <a:pt x="403573" y="104981"/>
                      <a:pt x="401732" y="103620"/>
                      <a:pt x="399843" y="102339"/>
                    </a:cubicBezTo>
                    <a:cubicBezTo>
                      <a:pt x="397953" y="101042"/>
                      <a:pt x="396031" y="99841"/>
                      <a:pt x="394047" y="98688"/>
                    </a:cubicBezTo>
                    <a:cubicBezTo>
                      <a:pt x="392076" y="97552"/>
                      <a:pt x="390059" y="96479"/>
                      <a:pt x="387995" y="95503"/>
                    </a:cubicBezTo>
                    <a:cubicBezTo>
                      <a:pt x="385944" y="94510"/>
                      <a:pt x="383847" y="93597"/>
                      <a:pt x="381733" y="92764"/>
                    </a:cubicBezTo>
                    <a:cubicBezTo>
                      <a:pt x="379604" y="91932"/>
                      <a:pt x="377459" y="91179"/>
                      <a:pt x="375282" y="90507"/>
                    </a:cubicBezTo>
                    <a:cubicBezTo>
                      <a:pt x="373088" y="89835"/>
                      <a:pt x="370894" y="89242"/>
                      <a:pt x="368669" y="88730"/>
                    </a:cubicBezTo>
                    <a:cubicBezTo>
                      <a:pt x="366443" y="88217"/>
                      <a:pt x="364202" y="87801"/>
                      <a:pt x="361944" y="87449"/>
                    </a:cubicBezTo>
                    <a:cubicBezTo>
                      <a:pt x="359687" y="87113"/>
                      <a:pt x="357413" y="86857"/>
                      <a:pt x="355140" y="86680"/>
                    </a:cubicBezTo>
                    <a:cubicBezTo>
                      <a:pt x="352866" y="86521"/>
                      <a:pt x="350593" y="86424"/>
                      <a:pt x="348303" y="86424"/>
                    </a:cubicBezTo>
                    <a:close/>
                    <a:moveTo>
                      <a:pt x="148420" y="251082"/>
                    </a:moveTo>
                    <a:cubicBezTo>
                      <a:pt x="116205" y="236048"/>
                      <a:pt x="95615" y="203722"/>
                      <a:pt x="95615" y="168177"/>
                    </a:cubicBezTo>
                    <a:cubicBezTo>
                      <a:pt x="95615" y="117646"/>
                      <a:pt x="136587" y="76690"/>
                      <a:pt x="187103" y="76690"/>
                    </a:cubicBezTo>
                    <a:cubicBezTo>
                      <a:pt x="197894" y="76690"/>
                      <a:pt x="208590" y="78595"/>
                      <a:pt x="218692" y="82310"/>
                    </a:cubicBezTo>
                    <a:moveTo>
                      <a:pt x="559906" y="207052"/>
                    </a:moveTo>
                    <a:cubicBezTo>
                      <a:pt x="607827" y="210430"/>
                      <a:pt x="644989" y="250282"/>
                      <a:pt x="644989" y="298315"/>
                    </a:cubicBezTo>
                    <a:lnTo>
                      <a:pt x="644989" y="298315"/>
                    </a:lnTo>
                    <a:cubicBezTo>
                      <a:pt x="644989" y="348847"/>
                      <a:pt x="604032" y="389819"/>
                      <a:pt x="553501" y="389819"/>
                    </a:cubicBezTo>
                    <a:cubicBezTo>
                      <a:pt x="534624" y="389819"/>
                      <a:pt x="516212" y="383975"/>
                      <a:pt x="500776" y="373104"/>
                    </a:cubicBezTo>
                    <a:moveTo>
                      <a:pt x="408168" y="313606"/>
                    </a:moveTo>
                    <a:cubicBezTo>
                      <a:pt x="408584" y="312678"/>
                      <a:pt x="408985" y="311733"/>
                      <a:pt x="409385" y="310772"/>
                    </a:cubicBezTo>
                    <a:cubicBezTo>
                      <a:pt x="415197" y="311028"/>
                      <a:pt x="420977" y="311845"/>
                      <a:pt x="426645" y="313190"/>
                    </a:cubicBezTo>
                    <a:cubicBezTo>
                      <a:pt x="432312" y="314551"/>
                      <a:pt x="437837" y="316440"/>
                      <a:pt x="443136" y="318841"/>
                    </a:cubicBezTo>
                    <a:cubicBezTo>
                      <a:pt x="448453" y="321243"/>
                      <a:pt x="453512" y="324158"/>
                      <a:pt x="458267" y="327520"/>
                    </a:cubicBezTo>
                    <a:cubicBezTo>
                      <a:pt x="463022" y="330899"/>
                      <a:pt x="467441" y="334709"/>
                      <a:pt x="471476" y="338920"/>
                    </a:cubicBezTo>
                    <a:cubicBezTo>
                      <a:pt x="475495" y="343115"/>
                      <a:pt x="479114" y="347710"/>
                      <a:pt x="482268" y="352609"/>
                    </a:cubicBezTo>
                    <a:cubicBezTo>
                      <a:pt x="485438" y="357492"/>
                      <a:pt x="488112" y="362680"/>
                      <a:pt x="490289" y="368092"/>
                    </a:cubicBezTo>
                    <a:cubicBezTo>
                      <a:pt x="491185" y="370702"/>
                      <a:pt x="491970" y="373360"/>
                      <a:pt x="492627" y="376050"/>
                    </a:cubicBezTo>
                    <a:cubicBezTo>
                      <a:pt x="494532" y="375537"/>
                      <a:pt x="496421" y="374960"/>
                      <a:pt x="498279" y="374336"/>
                    </a:cubicBezTo>
                    <a:cubicBezTo>
                      <a:pt x="503818" y="372047"/>
                      <a:pt x="509119" y="369213"/>
                      <a:pt x="514098" y="365883"/>
                    </a:cubicBezTo>
                    <a:cubicBezTo>
                      <a:pt x="519077" y="362552"/>
                      <a:pt x="523721" y="358741"/>
                      <a:pt x="527963" y="354515"/>
                    </a:cubicBezTo>
                    <a:cubicBezTo>
                      <a:pt x="532206" y="350271"/>
                      <a:pt x="536017" y="345628"/>
                      <a:pt x="539348" y="340633"/>
                    </a:cubicBezTo>
                    <a:cubicBezTo>
                      <a:pt x="542677" y="335654"/>
                      <a:pt x="545511" y="330354"/>
                      <a:pt x="547801" y="324830"/>
                    </a:cubicBezTo>
                    <a:cubicBezTo>
                      <a:pt x="550091" y="319290"/>
                      <a:pt x="551836" y="313542"/>
                      <a:pt x="553005" y="307666"/>
                    </a:cubicBezTo>
                    <a:cubicBezTo>
                      <a:pt x="554174" y="301774"/>
                      <a:pt x="554766" y="295802"/>
                      <a:pt x="554766" y="289813"/>
                    </a:cubicBezTo>
                    <a:cubicBezTo>
                      <a:pt x="554766" y="287732"/>
                      <a:pt x="554686" y="285650"/>
                      <a:pt x="554542" y="283570"/>
                    </a:cubicBezTo>
                    <a:cubicBezTo>
                      <a:pt x="554397" y="281488"/>
                      <a:pt x="554189" y="279422"/>
                      <a:pt x="553902" y="277357"/>
                    </a:cubicBezTo>
                    <a:cubicBezTo>
                      <a:pt x="553629" y="275292"/>
                      <a:pt x="553261" y="273242"/>
                      <a:pt x="552844" y="271193"/>
                    </a:cubicBezTo>
                    <a:cubicBezTo>
                      <a:pt x="552428" y="269159"/>
                      <a:pt x="551932" y="267126"/>
                      <a:pt x="551372" y="265124"/>
                    </a:cubicBezTo>
                    <a:cubicBezTo>
                      <a:pt x="550811" y="263123"/>
                      <a:pt x="550171" y="261138"/>
                      <a:pt x="549483" y="259168"/>
                    </a:cubicBezTo>
                    <a:cubicBezTo>
                      <a:pt x="548778" y="257214"/>
                      <a:pt x="548009" y="255262"/>
                      <a:pt x="547193" y="253356"/>
                    </a:cubicBezTo>
                    <a:cubicBezTo>
                      <a:pt x="546360" y="251451"/>
                      <a:pt x="545463" y="249562"/>
                      <a:pt x="544503" y="247721"/>
                    </a:cubicBezTo>
                    <a:cubicBezTo>
                      <a:pt x="543542" y="245863"/>
                      <a:pt x="542518" y="244054"/>
                      <a:pt x="541445" y="242276"/>
                    </a:cubicBezTo>
                    <a:cubicBezTo>
                      <a:pt x="540356" y="240500"/>
                      <a:pt x="539219" y="238754"/>
                      <a:pt x="538019" y="237057"/>
                    </a:cubicBezTo>
                    <a:cubicBezTo>
                      <a:pt x="536818" y="235344"/>
                      <a:pt x="535553" y="233679"/>
                      <a:pt x="534240" y="232078"/>
                    </a:cubicBezTo>
                    <a:cubicBezTo>
                      <a:pt x="532927" y="230461"/>
                      <a:pt x="531550" y="228891"/>
                      <a:pt x="530141" y="227354"/>
                    </a:cubicBezTo>
                    <a:cubicBezTo>
                      <a:pt x="528716" y="225833"/>
                      <a:pt x="527243" y="224360"/>
                      <a:pt x="525722" y="222951"/>
                    </a:cubicBezTo>
                    <a:cubicBezTo>
                      <a:pt x="524201" y="221527"/>
                      <a:pt x="522615" y="220149"/>
                      <a:pt x="520998" y="218836"/>
                    </a:cubicBezTo>
                    <a:cubicBezTo>
                      <a:pt x="519397" y="217524"/>
                      <a:pt x="517732" y="216258"/>
                      <a:pt x="516035" y="215057"/>
                    </a:cubicBezTo>
                    <a:cubicBezTo>
                      <a:pt x="514322" y="213857"/>
                      <a:pt x="512593" y="212720"/>
                      <a:pt x="510800" y="211631"/>
                    </a:cubicBezTo>
                    <a:cubicBezTo>
                      <a:pt x="509022" y="210558"/>
                      <a:pt x="507213" y="209534"/>
                      <a:pt x="505355" y="208573"/>
                    </a:cubicBezTo>
                    <a:cubicBezTo>
                      <a:pt x="503514" y="207613"/>
                      <a:pt x="501625" y="206716"/>
                      <a:pt x="499720" y="205900"/>
                    </a:cubicBezTo>
                    <a:cubicBezTo>
                      <a:pt x="497814" y="205067"/>
                      <a:pt x="495877" y="204298"/>
                      <a:pt x="493908" y="203593"/>
                    </a:cubicBezTo>
                    <a:cubicBezTo>
                      <a:pt x="491938" y="202905"/>
                      <a:pt x="489953" y="202281"/>
                      <a:pt x="487952" y="201704"/>
                    </a:cubicBezTo>
                    <a:cubicBezTo>
                      <a:pt x="485950" y="201144"/>
                      <a:pt x="483917" y="200648"/>
                      <a:pt x="481883" y="200232"/>
                    </a:cubicBezTo>
                    <a:cubicBezTo>
                      <a:pt x="479850" y="199799"/>
                      <a:pt x="477784" y="199447"/>
                      <a:pt x="475720" y="199174"/>
                    </a:cubicBezTo>
                    <a:cubicBezTo>
                      <a:pt x="473669" y="198887"/>
                      <a:pt x="471588" y="198679"/>
                      <a:pt x="469507" y="198534"/>
                    </a:cubicBezTo>
                    <a:cubicBezTo>
                      <a:pt x="467426" y="198390"/>
                      <a:pt x="465344" y="198326"/>
                      <a:pt x="463263" y="198326"/>
                    </a:cubicBezTo>
                    <a:cubicBezTo>
                      <a:pt x="457274" y="198326"/>
                      <a:pt x="451302" y="198902"/>
                      <a:pt x="445410" y="200071"/>
                    </a:cubicBezTo>
                    <a:cubicBezTo>
                      <a:pt x="439534" y="201240"/>
                      <a:pt x="433786" y="202985"/>
                      <a:pt x="428246" y="205291"/>
                    </a:cubicBezTo>
                    <a:cubicBezTo>
                      <a:pt x="422722" y="207580"/>
                      <a:pt x="417422" y="210414"/>
                      <a:pt x="412428" y="213745"/>
                    </a:cubicBezTo>
                    <a:cubicBezTo>
                      <a:pt x="407447" y="217075"/>
                      <a:pt x="402805" y="220886"/>
                      <a:pt x="398577" y="225113"/>
                    </a:cubicBezTo>
                    <a:cubicBezTo>
                      <a:pt x="397360" y="226506"/>
                      <a:pt x="396192" y="227930"/>
                      <a:pt x="395071" y="229388"/>
                    </a:cubicBezTo>
                    <a:cubicBezTo>
                      <a:pt x="396111" y="230589"/>
                      <a:pt x="397120" y="231821"/>
                      <a:pt x="398097" y="233086"/>
                    </a:cubicBezTo>
                    <a:cubicBezTo>
                      <a:pt x="401428" y="238065"/>
                      <a:pt x="404262" y="243365"/>
                      <a:pt x="406551" y="248905"/>
                    </a:cubicBezTo>
                    <a:cubicBezTo>
                      <a:pt x="408857" y="254445"/>
                      <a:pt x="410585" y="260193"/>
                      <a:pt x="411771" y="266069"/>
                    </a:cubicBezTo>
                    <a:cubicBezTo>
                      <a:pt x="412940" y="271945"/>
                      <a:pt x="413516" y="277917"/>
                      <a:pt x="413516" y="283906"/>
                    </a:cubicBezTo>
                    <a:cubicBezTo>
                      <a:pt x="413516" y="289910"/>
                      <a:pt x="412923" y="295882"/>
                      <a:pt x="411771" y="301758"/>
                    </a:cubicBezTo>
                    <a:cubicBezTo>
                      <a:pt x="410826" y="305793"/>
                      <a:pt x="409625" y="309747"/>
                      <a:pt x="408168" y="313606"/>
                    </a:cubicBezTo>
                    <a:close/>
                    <a:moveTo>
                      <a:pt x="412523" y="112843"/>
                    </a:moveTo>
                    <a:cubicBezTo>
                      <a:pt x="429063" y="98785"/>
                      <a:pt x="450069" y="91068"/>
                      <a:pt x="471780" y="91068"/>
                    </a:cubicBezTo>
                    <a:cubicBezTo>
                      <a:pt x="522312" y="91068"/>
                      <a:pt x="563268" y="132024"/>
                      <a:pt x="563268" y="182555"/>
                    </a:cubicBezTo>
                    <a:lnTo>
                      <a:pt x="563268" y="182555"/>
                    </a:lnTo>
                    <a:cubicBezTo>
                      <a:pt x="563268" y="204362"/>
                      <a:pt x="555470" y="225465"/>
                      <a:pt x="541300" y="242036"/>
                    </a:cubicBezTo>
                    <a:moveTo>
                      <a:pt x="294938" y="58133"/>
                    </a:moveTo>
                    <a:cubicBezTo>
                      <a:pt x="308547" y="22844"/>
                      <a:pt x="342475" y="-436"/>
                      <a:pt x="380309" y="-436"/>
                    </a:cubicBezTo>
                    <a:cubicBezTo>
                      <a:pt x="430840" y="-436"/>
                      <a:pt x="471796" y="40537"/>
                      <a:pt x="471796" y="91068"/>
                    </a:cubicBezTo>
                  </a:path>
                </a:pathLst>
              </a:custGeom>
              <a:noFill/>
              <a:ln w="1280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0E50859-5739-91B4-7895-6AF1FDA5BE97}"/>
                </a:ext>
              </a:extLst>
            </p:cNvPr>
            <p:cNvSpPr/>
            <p:nvPr/>
          </p:nvSpPr>
          <p:spPr>
            <a:xfrm>
              <a:off x="6703484" y="3765804"/>
              <a:ext cx="230303" cy="230320"/>
            </a:xfrm>
            <a:custGeom>
              <a:avLst/>
              <a:gdLst>
                <a:gd name="connsiteX0" fmla="*/ 203926 w 230303"/>
                <a:gd name="connsiteY0" fmla="*/ 39884 h 230320"/>
                <a:gd name="connsiteX1" fmla="*/ 225125 w 230303"/>
                <a:gd name="connsiteY1" fmla="*/ 76581 h 230320"/>
                <a:gd name="connsiteX2" fmla="*/ 223764 w 230303"/>
                <a:gd name="connsiteY2" fmla="*/ 72707 h 230320"/>
                <a:gd name="connsiteX3" fmla="*/ 220322 w 230303"/>
                <a:gd name="connsiteY3" fmla="*/ 64813 h 230320"/>
                <a:gd name="connsiteX4" fmla="*/ 216302 w 230303"/>
                <a:gd name="connsiteY4" fmla="*/ 57208 h 230320"/>
                <a:gd name="connsiteX5" fmla="*/ 211723 w 230303"/>
                <a:gd name="connsiteY5" fmla="*/ 49907 h 230320"/>
                <a:gd name="connsiteX6" fmla="*/ 206599 w 230303"/>
                <a:gd name="connsiteY6" fmla="*/ 42990 h 230320"/>
                <a:gd name="connsiteX7" fmla="*/ 203926 w 230303"/>
                <a:gd name="connsiteY7" fmla="*/ 39884 h 230320"/>
                <a:gd name="connsiteX8" fmla="*/ 134293 w 230303"/>
                <a:gd name="connsiteY8" fmla="*/ 1025 h 230320"/>
                <a:gd name="connsiteX9" fmla="*/ 223523 w 230303"/>
                <a:gd name="connsiteY9" fmla="*/ 155581 h 230320"/>
                <a:gd name="connsiteX10" fmla="*/ 228839 w 230303"/>
                <a:gd name="connsiteY10" fmla="*/ 140401 h 230320"/>
                <a:gd name="connsiteX11" fmla="*/ 231721 w 230303"/>
                <a:gd name="connsiteY11" fmla="*/ 114784 h 230320"/>
                <a:gd name="connsiteX12" fmla="*/ 231401 w 230303"/>
                <a:gd name="connsiteY12" fmla="*/ 106170 h 230320"/>
                <a:gd name="connsiteX13" fmla="*/ 230440 w 230303"/>
                <a:gd name="connsiteY13" fmla="*/ 97620 h 230320"/>
                <a:gd name="connsiteX14" fmla="*/ 228839 w 230303"/>
                <a:gd name="connsiteY14" fmla="*/ 89150 h 230320"/>
                <a:gd name="connsiteX15" fmla="*/ 226613 w 230303"/>
                <a:gd name="connsiteY15" fmla="*/ 80840 h 230320"/>
                <a:gd name="connsiteX16" fmla="*/ 225125 w 230303"/>
                <a:gd name="connsiteY16" fmla="*/ 76581 h 230320"/>
                <a:gd name="connsiteX17" fmla="*/ 203926 w 230303"/>
                <a:gd name="connsiteY17" fmla="*/ 39884 h 230320"/>
                <a:gd name="connsiteX18" fmla="*/ 200980 w 230303"/>
                <a:gd name="connsiteY18" fmla="*/ 36457 h 230320"/>
                <a:gd name="connsiteX19" fmla="*/ 194896 w 230303"/>
                <a:gd name="connsiteY19" fmla="*/ 30373 h 230320"/>
                <a:gd name="connsiteX20" fmla="*/ 188363 w 230303"/>
                <a:gd name="connsiteY20" fmla="*/ 24753 h 230320"/>
                <a:gd name="connsiteX21" fmla="*/ 181431 w 230303"/>
                <a:gd name="connsiteY21" fmla="*/ 19630 h 230320"/>
                <a:gd name="connsiteX22" fmla="*/ 174145 w 230303"/>
                <a:gd name="connsiteY22" fmla="*/ 15050 h 230320"/>
                <a:gd name="connsiteX23" fmla="*/ 166540 w 230303"/>
                <a:gd name="connsiteY23" fmla="*/ 11032 h 230320"/>
                <a:gd name="connsiteX24" fmla="*/ 158646 w 230303"/>
                <a:gd name="connsiteY24" fmla="*/ 7589 h 230320"/>
                <a:gd name="connsiteX25" fmla="*/ 150513 w 230303"/>
                <a:gd name="connsiteY25" fmla="*/ 4740 h 230320"/>
                <a:gd name="connsiteX26" fmla="*/ 142203 w 230303"/>
                <a:gd name="connsiteY26" fmla="*/ 2514 h 230320"/>
                <a:gd name="connsiteX27" fmla="*/ 134293 w 230303"/>
                <a:gd name="connsiteY27" fmla="*/ 1025 h 230320"/>
                <a:gd name="connsiteX28" fmla="*/ 88454 w 230303"/>
                <a:gd name="connsiteY28" fmla="*/ 3378 h 230320"/>
                <a:gd name="connsiteX29" fmla="*/ 198754 w 230303"/>
                <a:gd name="connsiteY29" fmla="*/ 194423 h 230320"/>
                <a:gd name="connsiteX30" fmla="*/ 206599 w 230303"/>
                <a:gd name="connsiteY30" fmla="*/ 186578 h 230320"/>
                <a:gd name="connsiteX31" fmla="*/ 220322 w 230303"/>
                <a:gd name="connsiteY31" fmla="*/ 164738 h 230320"/>
                <a:gd name="connsiteX32" fmla="*/ 223523 w 230303"/>
                <a:gd name="connsiteY32" fmla="*/ 155581 h 230320"/>
                <a:gd name="connsiteX33" fmla="*/ 134293 w 230303"/>
                <a:gd name="connsiteY33" fmla="*/ 1025 h 230320"/>
                <a:gd name="connsiteX34" fmla="*/ 133733 w 230303"/>
                <a:gd name="connsiteY34" fmla="*/ 913 h 230320"/>
                <a:gd name="connsiteX35" fmla="*/ 125183 w 230303"/>
                <a:gd name="connsiteY35" fmla="*/ -64 h 230320"/>
                <a:gd name="connsiteX36" fmla="*/ 116569 w 230303"/>
                <a:gd name="connsiteY36" fmla="*/ -384 h 230320"/>
                <a:gd name="connsiteX37" fmla="*/ 90952 w 230303"/>
                <a:gd name="connsiteY37" fmla="*/ 2514 h 230320"/>
                <a:gd name="connsiteX38" fmla="*/ 88454 w 230303"/>
                <a:gd name="connsiteY38" fmla="*/ 3378 h 230320"/>
                <a:gd name="connsiteX39" fmla="*/ 51244 w 230303"/>
                <a:gd name="connsiteY39" fmla="*/ 20687 h 230320"/>
                <a:gd name="connsiteX40" fmla="*/ 165643 w 230303"/>
                <a:gd name="connsiteY40" fmla="*/ 218840 h 230320"/>
                <a:gd name="connsiteX41" fmla="*/ 166540 w 230303"/>
                <a:gd name="connsiteY41" fmla="*/ 218536 h 230320"/>
                <a:gd name="connsiteX42" fmla="*/ 188363 w 230303"/>
                <a:gd name="connsiteY42" fmla="*/ 204814 h 230320"/>
                <a:gd name="connsiteX43" fmla="*/ 198754 w 230303"/>
                <a:gd name="connsiteY43" fmla="*/ 194423 h 230320"/>
                <a:gd name="connsiteX44" fmla="*/ 88454 w 230303"/>
                <a:gd name="connsiteY44" fmla="*/ 3378 h 230320"/>
                <a:gd name="connsiteX45" fmla="*/ 66614 w 230303"/>
                <a:gd name="connsiteY45" fmla="*/ 11032 h 230320"/>
                <a:gd name="connsiteX46" fmla="*/ 51244 w 230303"/>
                <a:gd name="connsiteY46" fmla="*/ 20687 h 230320"/>
                <a:gd name="connsiteX47" fmla="*/ 21527 w 230303"/>
                <a:gd name="connsiteY47" fmla="*/ 50964 h 230320"/>
                <a:gd name="connsiteX48" fmla="*/ 124351 w 230303"/>
                <a:gd name="connsiteY48" fmla="*/ 229056 h 230320"/>
                <a:gd name="connsiteX49" fmla="*/ 142187 w 230303"/>
                <a:gd name="connsiteY49" fmla="*/ 227054 h 230320"/>
                <a:gd name="connsiteX50" fmla="*/ 165643 w 230303"/>
                <a:gd name="connsiteY50" fmla="*/ 218840 h 230320"/>
                <a:gd name="connsiteX51" fmla="*/ 51244 w 230303"/>
                <a:gd name="connsiteY51" fmla="*/ 20687 h 230320"/>
                <a:gd name="connsiteX52" fmla="*/ 44775 w 230303"/>
                <a:gd name="connsiteY52" fmla="*/ 24753 h 230320"/>
                <a:gd name="connsiteX53" fmla="*/ 26539 w 230303"/>
                <a:gd name="connsiteY53" fmla="*/ 42990 h 230320"/>
                <a:gd name="connsiteX54" fmla="*/ 21527 w 230303"/>
                <a:gd name="connsiteY54" fmla="*/ 50964 h 230320"/>
                <a:gd name="connsiteX55" fmla="*/ 3003 w 230303"/>
                <a:gd name="connsiteY55" fmla="*/ 100662 h 230320"/>
                <a:gd name="connsiteX56" fmla="*/ 72187 w 230303"/>
                <a:gd name="connsiteY56" fmla="*/ 220489 h 230320"/>
                <a:gd name="connsiteX57" fmla="*/ 90952 w 230303"/>
                <a:gd name="connsiteY57" fmla="*/ 227054 h 230320"/>
                <a:gd name="connsiteX58" fmla="*/ 116569 w 230303"/>
                <a:gd name="connsiteY58" fmla="*/ 229936 h 230320"/>
                <a:gd name="connsiteX59" fmla="*/ 124351 w 230303"/>
                <a:gd name="connsiteY59" fmla="*/ 229056 h 230320"/>
                <a:gd name="connsiteX60" fmla="*/ 21527 w 230303"/>
                <a:gd name="connsiteY60" fmla="*/ 50964 h 230320"/>
                <a:gd name="connsiteX61" fmla="*/ 12817 w 230303"/>
                <a:gd name="connsiteY61" fmla="*/ 64813 h 230320"/>
                <a:gd name="connsiteX62" fmla="*/ 4300 w 230303"/>
                <a:gd name="connsiteY62" fmla="*/ 89150 h 230320"/>
                <a:gd name="connsiteX63" fmla="*/ 3003 w 230303"/>
                <a:gd name="connsiteY63" fmla="*/ 100662 h 230320"/>
                <a:gd name="connsiteX64" fmla="*/ 3003 w 230303"/>
                <a:gd name="connsiteY64" fmla="*/ 100662 h 230320"/>
                <a:gd name="connsiteX65" fmla="*/ 1418 w 230303"/>
                <a:gd name="connsiteY65" fmla="*/ 114784 h 230320"/>
                <a:gd name="connsiteX66" fmla="*/ 4300 w 230303"/>
                <a:gd name="connsiteY66" fmla="*/ 140401 h 230320"/>
                <a:gd name="connsiteX67" fmla="*/ 12817 w 230303"/>
                <a:gd name="connsiteY67" fmla="*/ 164738 h 230320"/>
                <a:gd name="connsiteX68" fmla="*/ 26539 w 230303"/>
                <a:gd name="connsiteY68" fmla="*/ 186578 h 230320"/>
                <a:gd name="connsiteX69" fmla="*/ 44775 w 230303"/>
                <a:gd name="connsiteY69" fmla="*/ 204814 h 230320"/>
                <a:gd name="connsiteX70" fmla="*/ 66599 w 230303"/>
                <a:gd name="connsiteY70" fmla="*/ 218536 h 230320"/>
                <a:gd name="connsiteX71" fmla="*/ 72187 w 230303"/>
                <a:gd name="connsiteY71" fmla="*/ 220489 h 23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30303" h="230320">
                  <a:moveTo>
                    <a:pt x="203926" y="39884"/>
                  </a:moveTo>
                  <a:lnTo>
                    <a:pt x="225125" y="76581"/>
                  </a:lnTo>
                  <a:cubicBezTo>
                    <a:pt x="224692" y="75285"/>
                    <a:pt x="224245" y="73987"/>
                    <a:pt x="223764" y="72707"/>
                  </a:cubicBezTo>
                  <a:cubicBezTo>
                    <a:pt x="222723" y="70033"/>
                    <a:pt x="221571" y="67407"/>
                    <a:pt x="220322" y="64813"/>
                  </a:cubicBezTo>
                  <a:cubicBezTo>
                    <a:pt x="219073" y="62236"/>
                    <a:pt x="217727" y="59690"/>
                    <a:pt x="216302" y="57208"/>
                  </a:cubicBezTo>
                  <a:cubicBezTo>
                    <a:pt x="214862" y="54710"/>
                    <a:pt x="213340" y="52276"/>
                    <a:pt x="211723" y="49907"/>
                  </a:cubicBezTo>
                  <a:cubicBezTo>
                    <a:pt x="210107" y="47537"/>
                    <a:pt x="208393" y="45232"/>
                    <a:pt x="206599" y="42990"/>
                  </a:cubicBezTo>
                  <a:cubicBezTo>
                    <a:pt x="205736" y="41933"/>
                    <a:pt x="204838" y="40909"/>
                    <a:pt x="203926" y="39884"/>
                  </a:cubicBezTo>
                  <a:close/>
                  <a:moveTo>
                    <a:pt x="134293" y="1025"/>
                  </a:moveTo>
                  <a:lnTo>
                    <a:pt x="223523" y="155581"/>
                  </a:lnTo>
                  <a:cubicBezTo>
                    <a:pt x="225653" y="150649"/>
                    <a:pt x="227415" y="145589"/>
                    <a:pt x="228839" y="140401"/>
                  </a:cubicBezTo>
                  <a:cubicBezTo>
                    <a:pt x="230761" y="131996"/>
                    <a:pt x="231721" y="123398"/>
                    <a:pt x="231721" y="114784"/>
                  </a:cubicBezTo>
                  <a:cubicBezTo>
                    <a:pt x="231721" y="111918"/>
                    <a:pt x="231609" y="109036"/>
                    <a:pt x="231401" y="106170"/>
                  </a:cubicBezTo>
                  <a:cubicBezTo>
                    <a:pt x="231193" y="103320"/>
                    <a:pt x="230873" y="100454"/>
                    <a:pt x="230440" y="97620"/>
                  </a:cubicBezTo>
                  <a:cubicBezTo>
                    <a:pt x="230008" y="94770"/>
                    <a:pt x="229480" y="91952"/>
                    <a:pt x="228839" y="89150"/>
                  </a:cubicBezTo>
                  <a:cubicBezTo>
                    <a:pt x="228198" y="86348"/>
                    <a:pt x="227446" y="83579"/>
                    <a:pt x="226613" y="80840"/>
                  </a:cubicBezTo>
                  <a:cubicBezTo>
                    <a:pt x="226134" y="79399"/>
                    <a:pt x="225637" y="77991"/>
                    <a:pt x="225125" y="76581"/>
                  </a:cubicBezTo>
                  <a:lnTo>
                    <a:pt x="203926" y="39884"/>
                  </a:lnTo>
                  <a:cubicBezTo>
                    <a:pt x="202965" y="38731"/>
                    <a:pt x="201989" y="37578"/>
                    <a:pt x="200980" y="36457"/>
                  </a:cubicBezTo>
                  <a:cubicBezTo>
                    <a:pt x="199027" y="34344"/>
                    <a:pt x="196993" y="32327"/>
                    <a:pt x="194896" y="30373"/>
                  </a:cubicBezTo>
                  <a:cubicBezTo>
                    <a:pt x="192782" y="28420"/>
                    <a:pt x="190605" y="26547"/>
                    <a:pt x="188363" y="24753"/>
                  </a:cubicBezTo>
                  <a:cubicBezTo>
                    <a:pt x="186121" y="22960"/>
                    <a:pt x="183816" y="21247"/>
                    <a:pt x="181431" y="19630"/>
                  </a:cubicBezTo>
                  <a:cubicBezTo>
                    <a:pt x="179061" y="18012"/>
                    <a:pt x="176627" y="16491"/>
                    <a:pt x="174145" y="15050"/>
                  </a:cubicBezTo>
                  <a:cubicBezTo>
                    <a:pt x="171664" y="13626"/>
                    <a:pt x="169118" y="12280"/>
                    <a:pt x="166540" y="11032"/>
                  </a:cubicBezTo>
                  <a:cubicBezTo>
                    <a:pt x="163946" y="9783"/>
                    <a:pt x="161321" y="8630"/>
                    <a:pt x="158646" y="7589"/>
                  </a:cubicBezTo>
                  <a:cubicBezTo>
                    <a:pt x="155972" y="6533"/>
                    <a:pt x="153251" y="5588"/>
                    <a:pt x="150513" y="4740"/>
                  </a:cubicBezTo>
                  <a:cubicBezTo>
                    <a:pt x="147775" y="3891"/>
                    <a:pt x="144989" y="3154"/>
                    <a:pt x="142203" y="2514"/>
                  </a:cubicBezTo>
                  <a:cubicBezTo>
                    <a:pt x="139577" y="1922"/>
                    <a:pt x="136936" y="1425"/>
                    <a:pt x="134293" y="1025"/>
                  </a:cubicBezTo>
                  <a:close/>
                  <a:moveTo>
                    <a:pt x="88454" y="3378"/>
                  </a:moveTo>
                  <a:lnTo>
                    <a:pt x="198754" y="194423"/>
                  </a:lnTo>
                  <a:cubicBezTo>
                    <a:pt x="201492" y="191942"/>
                    <a:pt x="204118" y="189316"/>
                    <a:pt x="206599" y="186578"/>
                  </a:cubicBezTo>
                  <a:cubicBezTo>
                    <a:pt x="211979" y="179837"/>
                    <a:pt x="216575" y="172520"/>
                    <a:pt x="220322" y="164738"/>
                  </a:cubicBezTo>
                  <a:cubicBezTo>
                    <a:pt x="221522" y="161744"/>
                    <a:pt x="222595" y="158686"/>
                    <a:pt x="223523" y="155581"/>
                  </a:cubicBezTo>
                  <a:lnTo>
                    <a:pt x="134293" y="1025"/>
                  </a:lnTo>
                  <a:cubicBezTo>
                    <a:pt x="134102" y="977"/>
                    <a:pt x="133909" y="945"/>
                    <a:pt x="133733" y="913"/>
                  </a:cubicBezTo>
                  <a:cubicBezTo>
                    <a:pt x="130899" y="480"/>
                    <a:pt x="128033" y="160"/>
                    <a:pt x="125183" y="-64"/>
                  </a:cubicBezTo>
                  <a:cubicBezTo>
                    <a:pt x="122317" y="-272"/>
                    <a:pt x="119435" y="-384"/>
                    <a:pt x="116569" y="-384"/>
                  </a:cubicBezTo>
                  <a:cubicBezTo>
                    <a:pt x="107956" y="-384"/>
                    <a:pt x="99357" y="593"/>
                    <a:pt x="90952" y="2514"/>
                  </a:cubicBezTo>
                  <a:cubicBezTo>
                    <a:pt x="90119" y="2786"/>
                    <a:pt x="89286" y="3074"/>
                    <a:pt x="88454" y="3378"/>
                  </a:cubicBezTo>
                  <a:close/>
                  <a:moveTo>
                    <a:pt x="51244" y="20687"/>
                  </a:moveTo>
                  <a:lnTo>
                    <a:pt x="165643" y="218840"/>
                  </a:lnTo>
                  <a:cubicBezTo>
                    <a:pt x="165947" y="218744"/>
                    <a:pt x="166235" y="218632"/>
                    <a:pt x="166540" y="218536"/>
                  </a:cubicBezTo>
                  <a:cubicBezTo>
                    <a:pt x="174305" y="214790"/>
                    <a:pt x="181622" y="210194"/>
                    <a:pt x="188363" y="204814"/>
                  </a:cubicBezTo>
                  <a:cubicBezTo>
                    <a:pt x="192045" y="201580"/>
                    <a:pt x="195520" y="198105"/>
                    <a:pt x="198754" y="194423"/>
                  </a:cubicBezTo>
                  <a:lnTo>
                    <a:pt x="88454" y="3378"/>
                  </a:lnTo>
                  <a:cubicBezTo>
                    <a:pt x="80928" y="5188"/>
                    <a:pt x="73611" y="7749"/>
                    <a:pt x="66614" y="11032"/>
                  </a:cubicBezTo>
                  <a:cubicBezTo>
                    <a:pt x="61235" y="13834"/>
                    <a:pt x="56095" y="17068"/>
                    <a:pt x="51244" y="20687"/>
                  </a:cubicBezTo>
                  <a:close/>
                  <a:moveTo>
                    <a:pt x="21527" y="50964"/>
                  </a:moveTo>
                  <a:lnTo>
                    <a:pt x="124351" y="229056"/>
                  </a:lnTo>
                  <a:cubicBezTo>
                    <a:pt x="130338" y="228863"/>
                    <a:pt x="136311" y="228191"/>
                    <a:pt x="142187" y="227054"/>
                  </a:cubicBezTo>
                  <a:cubicBezTo>
                    <a:pt x="150289" y="225164"/>
                    <a:pt x="158150" y="222410"/>
                    <a:pt x="165643" y="218840"/>
                  </a:cubicBezTo>
                  <a:lnTo>
                    <a:pt x="51244" y="20687"/>
                  </a:lnTo>
                  <a:cubicBezTo>
                    <a:pt x="49035" y="21967"/>
                    <a:pt x="46889" y="23328"/>
                    <a:pt x="44775" y="24753"/>
                  </a:cubicBezTo>
                  <a:cubicBezTo>
                    <a:pt x="38035" y="30133"/>
                    <a:pt x="31918" y="36249"/>
                    <a:pt x="26539" y="42990"/>
                  </a:cubicBezTo>
                  <a:cubicBezTo>
                    <a:pt x="24761" y="45584"/>
                    <a:pt x="23080" y="48241"/>
                    <a:pt x="21527" y="50964"/>
                  </a:cubicBezTo>
                  <a:close/>
                  <a:moveTo>
                    <a:pt x="3003" y="100662"/>
                  </a:moveTo>
                  <a:lnTo>
                    <a:pt x="72187" y="220489"/>
                  </a:lnTo>
                  <a:cubicBezTo>
                    <a:pt x="78239" y="223212"/>
                    <a:pt x="84515" y="225405"/>
                    <a:pt x="90952" y="227054"/>
                  </a:cubicBezTo>
                  <a:cubicBezTo>
                    <a:pt x="99357" y="228975"/>
                    <a:pt x="107956" y="229936"/>
                    <a:pt x="116569" y="229936"/>
                  </a:cubicBezTo>
                  <a:cubicBezTo>
                    <a:pt x="119163" y="229728"/>
                    <a:pt x="121757" y="229440"/>
                    <a:pt x="124351" y="229056"/>
                  </a:cubicBezTo>
                  <a:lnTo>
                    <a:pt x="21527" y="50964"/>
                  </a:lnTo>
                  <a:cubicBezTo>
                    <a:pt x="18293" y="55367"/>
                    <a:pt x="15395" y="59994"/>
                    <a:pt x="12817" y="64813"/>
                  </a:cubicBezTo>
                  <a:cubicBezTo>
                    <a:pt x="9071" y="72579"/>
                    <a:pt x="6221" y="80744"/>
                    <a:pt x="4300" y="89150"/>
                  </a:cubicBezTo>
                  <a:cubicBezTo>
                    <a:pt x="3675" y="92961"/>
                    <a:pt x="3242" y="96804"/>
                    <a:pt x="3003" y="100662"/>
                  </a:cubicBezTo>
                  <a:close/>
                  <a:moveTo>
                    <a:pt x="3003" y="100662"/>
                  </a:moveTo>
                  <a:cubicBezTo>
                    <a:pt x="2186" y="105338"/>
                    <a:pt x="1657" y="110044"/>
                    <a:pt x="1418" y="114784"/>
                  </a:cubicBezTo>
                  <a:cubicBezTo>
                    <a:pt x="1418" y="123398"/>
                    <a:pt x="2378" y="131996"/>
                    <a:pt x="4300" y="140401"/>
                  </a:cubicBezTo>
                  <a:cubicBezTo>
                    <a:pt x="6221" y="148807"/>
                    <a:pt x="9071" y="156973"/>
                    <a:pt x="12817" y="164738"/>
                  </a:cubicBezTo>
                  <a:cubicBezTo>
                    <a:pt x="16564" y="172520"/>
                    <a:pt x="21159" y="179837"/>
                    <a:pt x="26539" y="186578"/>
                  </a:cubicBezTo>
                  <a:cubicBezTo>
                    <a:pt x="31918" y="193319"/>
                    <a:pt x="38035" y="199434"/>
                    <a:pt x="44775" y="204814"/>
                  </a:cubicBezTo>
                  <a:cubicBezTo>
                    <a:pt x="51516" y="210194"/>
                    <a:pt x="58834" y="214790"/>
                    <a:pt x="66599" y="218536"/>
                  </a:cubicBezTo>
                  <a:cubicBezTo>
                    <a:pt x="68456" y="219225"/>
                    <a:pt x="70313" y="219881"/>
                    <a:pt x="72187" y="220489"/>
                  </a:cubicBezTo>
                  <a:close/>
                </a:path>
              </a:pathLst>
            </a:custGeom>
            <a:noFill/>
            <a:ln w="1554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0" name="Graphic 2">
              <a:extLst>
                <a:ext uri="{FF2B5EF4-FFF2-40B4-BE49-F238E27FC236}">
                  <a16:creationId xmlns:a16="http://schemas.microsoft.com/office/drawing/2014/main" id="{3D7E43FE-DA2A-47AC-AB13-D0106FE28F06}"/>
                </a:ext>
              </a:extLst>
            </p:cNvPr>
            <p:cNvGrpSpPr/>
            <p:nvPr/>
          </p:nvGrpSpPr>
          <p:grpSpPr>
            <a:xfrm>
              <a:off x="1891481" y="4383840"/>
              <a:ext cx="3942921" cy="886256"/>
              <a:chOff x="1965572" y="3035985"/>
              <a:chExt cx="5348888" cy="1073433"/>
            </a:xfrm>
            <a:noFill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DAF8053-4ECC-52AB-2155-C09C53C72717}"/>
                  </a:ext>
                </a:extLst>
              </p:cNvPr>
              <p:cNvSpPr/>
              <p:nvPr/>
            </p:nvSpPr>
            <p:spPr>
              <a:xfrm>
                <a:off x="1965572" y="3035987"/>
                <a:ext cx="829766" cy="1073429"/>
              </a:xfrm>
              <a:custGeom>
                <a:avLst/>
                <a:gdLst>
                  <a:gd name="connsiteX0" fmla="*/ 622727 w 829766"/>
                  <a:gd name="connsiteY0" fmla="*/ 1073705 h 1073429"/>
                  <a:gd name="connsiteX1" fmla="*/ 207847 w 829766"/>
                  <a:gd name="connsiteY1" fmla="*/ 1073705 h 1073429"/>
                  <a:gd name="connsiteX2" fmla="*/ 406 w 829766"/>
                  <a:gd name="connsiteY2" fmla="*/ 536988 h 1073429"/>
                  <a:gd name="connsiteX3" fmla="*/ 207847 w 829766"/>
                  <a:gd name="connsiteY3" fmla="*/ 275 h 1073429"/>
                  <a:gd name="connsiteX4" fmla="*/ 622727 w 829766"/>
                  <a:gd name="connsiteY4" fmla="*/ 275 h 1073429"/>
                  <a:gd name="connsiteX5" fmla="*/ 830173 w 829766"/>
                  <a:gd name="connsiteY5" fmla="*/ 536988 h 107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766" h="1073429">
                    <a:moveTo>
                      <a:pt x="622727" y="1073705"/>
                    </a:moveTo>
                    <a:lnTo>
                      <a:pt x="207847" y="1073705"/>
                    </a:lnTo>
                    <a:lnTo>
                      <a:pt x="406" y="536988"/>
                    </a:lnTo>
                    <a:lnTo>
                      <a:pt x="207847" y="275"/>
                    </a:lnTo>
                    <a:lnTo>
                      <a:pt x="622727" y="275"/>
                    </a:lnTo>
                    <a:lnTo>
                      <a:pt x="830173" y="536988"/>
                    </a:lnTo>
                    <a:close/>
                  </a:path>
                </a:pathLst>
              </a:custGeom>
              <a:noFill/>
              <a:ln w="2450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662C7AC-B371-766E-7DB9-AD51BEAA1D73}"/>
                  </a:ext>
                </a:extLst>
              </p:cNvPr>
              <p:cNvSpPr/>
              <p:nvPr/>
            </p:nvSpPr>
            <p:spPr>
              <a:xfrm>
                <a:off x="1965574" y="3035985"/>
                <a:ext cx="5348885" cy="1073433"/>
              </a:xfrm>
              <a:custGeom>
                <a:avLst/>
                <a:gdLst>
                  <a:gd name="connsiteX0" fmla="*/ 208185 w 5348885"/>
                  <a:gd name="connsiteY0" fmla="*/ -401 h 1073433"/>
                  <a:gd name="connsiteX1" fmla="*/ 745 w 5348885"/>
                  <a:gd name="connsiteY1" fmla="*/ 536308 h 1073433"/>
                  <a:gd name="connsiteX2" fmla="*/ 208185 w 5348885"/>
                  <a:gd name="connsiteY2" fmla="*/ 1073033 h 1073433"/>
                  <a:gd name="connsiteX3" fmla="*/ 326748 w 5348885"/>
                  <a:gd name="connsiteY3" fmla="*/ 1073033 h 1073433"/>
                  <a:gd name="connsiteX4" fmla="*/ 623066 w 5348885"/>
                  <a:gd name="connsiteY4" fmla="*/ 1073033 h 1073433"/>
                  <a:gd name="connsiteX5" fmla="*/ 4727311 w 5348885"/>
                  <a:gd name="connsiteY5" fmla="*/ 1073033 h 1073433"/>
                  <a:gd name="connsiteX6" fmla="*/ 5023629 w 5348885"/>
                  <a:gd name="connsiteY6" fmla="*/ 1073033 h 1073433"/>
                  <a:gd name="connsiteX7" fmla="*/ 5142191 w 5348885"/>
                  <a:gd name="connsiteY7" fmla="*/ 1073033 h 1073433"/>
                  <a:gd name="connsiteX8" fmla="*/ 5349631 w 5348885"/>
                  <a:gd name="connsiteY8" fmla="*/ 536308 h 1073433"/>
                  <a:gd name="connsiteX9" fmla="*/ 5142191 w 5348885"/>
                  <a:gd name="connsiteY9" fmla="*/ -401 h 1073433"/>
                  <a:gd name="connsiteX10" fmla="*/ 5023629 w 5348885"/>
                  <a:gd name="connsiteY10" fmla="*/ -401 h 1073433"/>
                  <a:gd name="connsiteX11" fmla="*/ 4727311 w 5348885"/>
                  <a:gd name="connsiteY11" fmla="*/ -401 h 1073433"/>
                  <a:gd name="connsiteX12" fmla="*/ 623066 w 5348885"/>
                  <a:gd name="connsiteY12" fmla="*/ -401 h 1073433"/>
                  <a:gd name="connsiteX13" fmla="*/ 326748 w 5348885"/>
                  <a:gd name="connsiteY13" fmla="*/ -401 h 1073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8885" h="1073433">
                    <a:moveTo>
                      <a:pt x="208185" y="-401"/>
                    </a:moveTo>
                    <a:lnTo>
                      <a:pt x="745" y="536308"/>
                    </a:lnTo>
                    <a:lnTo>
                      <a:pt x="208185" y="1073033"/>
                    </a:lnTo>
                    <a:lnTo>
                      <a:pt x="326748" y="1073033"/>
                    </a:lnTo>
                    <a:lnTo>
                      <a:pt x="623066" y="1073033"/>
                    </a:lnTo>
                    <a:lnTo>
                      <a:pt x="4727311" y="1073033"/>
                    </a:lnTo>
                    <a:lnTo>
                      <a:pt x="5023629" y="1073033"/>
                    </a:lnTo>
                    <a:lnTo>
                      <a:pt x="5142191" y="1073033"/>
                    </a:lnTo>
                    <a:lnTo>
                      <a:pt x="5349631" y="536308"/>
                    </a:lnTo>
                    <a:lnTo>
                      <a:pt x="5142191" y="-401"/>
                    </a:lnTo>
                    <a:lnTo>
                      <a:pt x="5023629" y="-401"/>
                    </a:lnTo>
                    <a:lnTo>
                      <a:pt x="4727311" y="-401"/>
                    </a:lnTo>
                    <a:lnTo>
                      <a:pt x="623066" y="-401"/>
                    </a:lnTo>
                    <a:lnTo>
                      <a:pt x="326748" y="-401"/>
                    </a:lnTo>
                    <a:close/>
                  </a:path>
                </a:pathLst>
              </a:custGeom>
              <a:noFill/>
              <a:ln w="2401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446433C-3551-3632-A16C-A3ADD4292C70}"/>
                  </a:ext>
                </a:extLst>
              </p:cNvPr>
              <p:cNvSpPr/>
              <p:nvPr/>
            </p:nvSpPr>
            <p:spPr>
              <a:xfrm>
                <a:off x="2243924" y="3389226"/>
                <a:ext cx="273061" cy="366933"/>
              </a:xfrm>
              <a:custGeom>
                <a:avLst/>
                <a:gdLst>
                  <a:gd name="connsiteX0" fmla="*/ 273414 w 273061"/>
                  <a:gd name="connsiteY0" fmla="*/ 183067 h 366933"/>
                  <a:gd name="connsiteX1" fmla="*/ 136883 w 273061"/>
                  <a:gd name="connsiteY1" fmla="*/ 366533 h 366933"/>
                  <a:gd name="connsiteX2" fmla="*/ 352 w 273061"/>
                  <a:gd name="connsiteY2" fmla="*/ 183067 h 366933"/>
                  <a:gd name="connsiteX3" fmla="*/ 136883 w 273061"/>
                  <a:gd name="connsiteY3" fmla="*/ -400 h 366933"/>
                  <a:gd name="connsiteX4" fmla="*/ 273414 w 273061"/>
                  <a:gd name="connsiteY4" fmla="*/ 183067 h 36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061" h="366933">
                    <a:moveTo>
                      <a:pt x="273414" y="183067"/>
                    </a:moveTo>
                    <a:cubicBezTo>
                      <a:pt x="273414" y="284393"/>
                      <a:pt x="212287" y="366533"/>
                      <a:pt x="136883" y="366533"/>
                    </a:cubicBezTo>
                    <a:cubicBezTo>
                      <a:pt x="61479" y="366533"/>
                      <a:pt x="352" y="284392"/>
                      <a:pt x="352" y="183067"/>
                    </a:cubicBezTo>
                    <a:cubicBezTo>
                      <a:pt x="352" y="81740"/>
                      <a:pt x="61479" y="-400"/>
                      <a:pt x="136883" y="-400"/>
                    </a:cubicBezTo>
                    <a:cubicBezTo>
                      <a:pt x="212287" y="-400"/>
                      <a:pt x="273414" y="81741"/>
                      <a:pt x="273414" y="183067"/>
                    </a:cubicBezTo>
                    <a:close/>
                  </a:path>
                </a:pathLst>
              </a:custGeom>
              <a:noFill/>
              <a:ln w="2401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9B4078A-C491-057A-43EA-60A822239B3F}"/>
                  </a:ext>
                </a:extLst>
              </p:cNvPr>
              <p:cNvGrpSpPr/>
              <p:nvPr/>
            </p:nvGrpSpPr>
            <p:grpSpPr>
              <a:xfrm>
                <a:off x="2733065" y="3092895"/>
                <a:ext cx="4436853" cy="439497"/>
                <a:chOff x="2733065" y="3092895"/>
                <a:chExt cx="4436853" cy="439497"/>
              </a:xfrm>
              <a:noFill/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0772D05F-32E7-BB59-026B-CE240341B57D}"/>
                    </a:ext>
                  </a:extLst>
                </p:cNvPr>
                <p:cNvSpPr/>
                <p:nvPr/>
              </p:nvSpPr>
              <p:spPr>
                <a:xfrm>
                  <a:off x="2733065" y="3092895"/>
                  <a:ext cx="1133233" cy="439497"/>
                </a:xfrm>
                <a:custGeom>
                  <a:avLst/>
                  <a:gdLst>
                    <a:gd name="connsiteX0" fmla="*/ 858609 w 1133233"/>
                    <a:gd name="connsiteY0" fmla="*/ 5766 h 439497"/>
                    <a:gd name="connsiteX1" fmla="*/ 1026249 w 1133233"/>
                    <a:gd name="connsiteY1" fmla="*/ 439509 h 439497"/>
                    <a:gd name="connsiteX2" fmla="*/ 801162 w 1133233"/>
                    <a:gd name="connsiteY2" fmla="*/ 5766 h 439497"/>
                    <a:gd name="connsiteX3" fmla="*/ 968810 w 1133233"/>
                    <a:gd name="connsiteY3" fmla="*/ 439509 h 439497"/>
                    <a:gd name="connsiteX4" fmla="*/ 743715 w 1133233"/>
                    <a:gd name="connsiteY4" fmla="*/ 5766 h 439497"/>
                    <a:gd name="connsiteX5" fmla="*/ 911363 w 1133233"/>
                    <a:gd name="connsiteY5" fmla="*/ 439509 h 439497"/>
                    <a:gd name="connsiteX6" fmla="*/ 916056 w 1133233"/>
                    <a:gd name="connsiteY6" fmla="*/ 5766 h 439497"/>
                    <a:gd name="connsiteX7" fmla="*/ 1083696 w 1133233"/>
                    <a:gd name="connsiteY7" fmla="*/ 439509 h 439497"/>
                    <a:gd name="connsiteX8" fmla="*/ 686276 w 1133233"/>
                    <a:gd name="connsiteY8" fmla="*/ 5766 h 439497"/>
                    <a:gd name="connsiteX9" fmla="*/ 853916 w 1133233"/>
                    <a:gd name="connsiteY9" fmla="*/ 439509 h 439497"/>
                    <a:gd name="connsiteX10" fmla="*/ 628829 w 1133233"/>
                    <a:gd name="connsiteY10" fmla="*/ 5766 h 439497"/>
                    <a:gd name="connsiteX11" fmla="*/ 796477 w 1133233"/>
                    <a:gd name="connsiteY11" fmla="*/ 439509 h 439497"/>
                    <a:gd name="connsiteX12" fmla="*/ 571382 w 1133233"/>
                    <a:gd name="connsiteY12" fmla="*/ 5766 h 439497"/>
                    <a:gd name="connsiteX13" fmla="*/ 739030 w 1133233"/>
                    <a:gd name="connsiteY13" fmla="*/ 439509 h 439497"/>
                    <a:gd name="connsiteX14" fmla="*/ 513944 w 1133233"/>
                    <a:gd name="connsiteY14" fmla="*/ 5766 h 439497"/>
                    <a:gd name="connsiteX15" fmla="*/ 681583 w 1133233"/>
                    <a:gd name="connsiteY15" fmla="*/ 439509 h 439497"/>
                    <a:gd name="connsiteX16" fmla="*/ 456496 w 1133233"/>
                    <a:gd name="connsiteY16" fmla="*/ 5766 h 439497"/>
                    <a:gd name="connsiteX17" fmla="*/ 624144 w 1133233"/>
                    <a:gd name="connsiteY17" fmla="*/ 439509 h 439497"/>
                    <a:gd name="connsiteX18" fmla="*/ 399049 w 1133233"/>
                    <a:gd name="connsiteY18" fmla="*/ 5766 h 439497"/>
                    <a:gd name="connsiteX19" fmla="*/ 566698 w 1133233"/>
                    <a:gd name="connsiteY19" fmla="*/ 439509 h 439497"/>
                    <a:gd name="connsiteX20" fmla="*/ 341611 w 1133233"/>
                    <a:gd name="connsiteY20" fmla="*/ 5766 h 439497"/>
                    <a:gd name="connsiteX21" fmla="*/ 509250 w 1133233"/>
                    <a:gd name="connsiteY21" fmla="*/ 439509 h 439497"/>
                    <a:gd name="connsiteX22" fmla="*/ 284164 w 1133233"/>
                    <a:gd name="connsiteY22" fmla="*/ 5766 h 439497"/>
                    <a:gd name="connsiteX23" fmla="*/ 451812 w 1133233"/>
                    <a:gd name="connsiteY23" fmla="*/ 439509 h 439497"/>
                    <a:gd name="connsiteX24" fmla="*/ 226716 w 1133233"/>
                    <a:gd name="connsiteY24" fmla="*/ 5766 h 439497"/>
                    <a:gd name="connsiteX25" fmla="*/ 394365 w 1133233"/>
                    <a:gd name="connsiteY25" fmla="*/ 439509 h 439497"/>
                    <a:gd name="connsiteX26" fmla="*/ 169278 w 1133233"/>
                    <a:gd name="connsiteY26" fmla="*/ 5766 h 439497"/>
                    <a:gd name="connsiteX27" fmla="*/ 336917 w 1133233"/>
                    <a:gd name="connsiteY27" fmla="*/ 439509 h 439497"/>
                    <a:gd name="connsiteX28" fmla="*/ 111831 w 1133233"/>
                    <a:gd name="connsiteY28" fmla="*/ 5766 h 439497"/>
                    <a:gd name="connsiteX29" fmla="*/ 279470 w 1133233"/>
                    <a:gd name="connsiteY29" fmla="*/ 439509 h 439497"/>
                    <a:gd name="connsiteX30" fmla="*/ 54384 w 1133233"/>
                    <a:gd name="connsiteY30" fmla="*/ 5766 h 439497"/>
                    <a:gd name="connsiteX31" fmla="*/ 222032 w 1133233"/>
                    <a:gd name="connsiteY31" fmla="*/ 439509 h 439497"/>
                    <a:gd name="connsiteX32" fmla="*/ 492 w 1133233"/>
                    <a:gd name="connsiteY32" fmla="*/ 12 h 439497"/>
                    <a:gd name="connsiteX33" fmla="*/ 168141 w 1133233"/>
                    <a:gd name="connsiteY33" fmla="*/ 433755 h 439497"/>
                    <a:gd name="connsiteX34" fmla="*/ 1133726 w 1133233"/>
                    <a:gd name="connsiteY34" fmla="*/ 433755 h 439497"/>
                    <a:gd name="connsiteX35" fmla="*/ 966086 w 1133233"/>
                    <a:gd name="connsiteY35" fmla="*/ 12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609" y="5766"/>
                      </a:moveTo>
                      <a:lnTo>
                        <a:pt x="1026249" y="439509"/>
                      </a:lnTo>
                      <a:moveTo>
                        <a:pt x="801162" y="5766"/>
                      </a:moveTo>
                      <a:lnTo>
                        <a:pt x="968810" y="439509"/>
                      </a:lnTo>
                      <a:moveTo>
                        <a:pt x="743715" y="5766"/>
                      </a:moveTo>
                      <a:lnTo>
                        <a:pt x="911363" y="439509"/>
                      </a:lnTo>
                      <a:moveTo>
                        <a:pt x="916056" y="5766"/>
                      </a:moveTo>
                      <a:lnTo>
                        <a:pt x="1083696" y="439509"/>
                      </a:lnTo>
                      <a:moveTo>
                        <a:pt x="686276" y="5766"/>
                      </a:moveTo>
                      <a:lnTo>
                        <a:pt x="853916" y="439509"/>
                      </a:lnTo>
                      <a:moveTo>
                        <a:pt x="628829" y="5766"/>
                      </a:moveTo>
                      <a:lnTo>
                        <a:pt x="796477" y="439509"/>
                      </a:lnTo>
                      <a:moveTo>
                        <a:pt x="571382" y="5766"/>
                      </a:moveTo>
                      <a:lnTo>
                        <a:pt x="739030" y="439509"/>
                      </a:lnTo>
                      <a:moveTo>
                        <a:pt x="513944" y="5766"/>
                      </a:moveTo>
                      <a:lnTo>
                        <a:pt x="681583" y="439509"/>
                      </a:lnTo>
                      <a:moveTo>
                        <a:pt x="456496" y="5766"/>
                      </a:moveTo>
                      <a:lnTo>
                        <a:pt x="624144" y="439509"/>
                      </a:lnTo>
                      <a:moveTo>
                        <a:pt x="399049" y="5766"/>
                      </a:moveTo>
                      <a:lnTo>
                        <a:pt x="566698" y="439509"/>
                      </a:lnTo>
                      <a:moveTo>
                        <a:pt x="341611" y="5766"/>
                      </a:moveTo>
                      <a:lnTo>
                        <a:pt x="509250" y="439509"/>
                      </a:lnTo>
                      <a:moveTo>
                        <a:pt x="284164" y="5766"/>
                      </a:moveTo>
                      <a:lnTo>
                        <a:pt x="451812" y="439509"/>
                      </a:lnTo>
                      <a:moveTo>
                        <a:pt x="226716" y="5766"/>
                      </a:moveTo>
                      <a:lnTo>
                        <a:pt x="394365" y="439509"/>
                      </a:lnTo>
                      <a:moveTo>
                        <a:pt x="169278" y="5766"/>
                      </a:moveTo>
                      <a:lnTo>
                        <a:pt x="336917" y="439509"/>
                      </a:lnTo>
                      <a:moveTo>
                        <a:pt x="111831" y="5766"/>
                      </a:moveTo>
                      <a:lnTo>
                        <a:pt x="279470" y="439509"/>
                      </a:lnTo>
                      <a:moveTo>
                        <a:pt x="54384" y="5766"/>
                      </a:moveTo>
                      <a:lnTo>
                        <a:pt x="222032" y="439509"/>
                      </a:lnTo>
                      <a:moveTo>
                        <a:pt x="492" y="12"/>
                      </a:moveTo>
                      <a:lnTo>
                        <a:pt x="168141" y="433755"/>
                      </a:lnTo>
                      <a:lnTo>
                        <a:pt x="1133726" y="433755"/>
                      </a:lnTo>
                      <a:lnTo>
                        <a:pt x="966086" y="12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A049C56-88C9-944A-E03B-055158B5603E}"/>
                    </a:ext>
                  </a:extLst>
                </p:cNvPr>
                <p:cNvSpPr/>
                <p:nvPr/>
              </p:nvSpPr>
              <p:spPr>
                <a:xfrm>
                  <a:off x="3834269" y="3092895"/>
                  <a:ext cx="1133233" cy="439497"/>
                </a:xfrm>
                <a:custGeom>
                  <a:avLst/>
                  <a:gdLst>
                    <a:gd name="connsiteX0" fmla="*/ 858739 w 1133233"/>
                    <a:gd name="connsiteY0" fmla="*/ 5766 h 439497"/>
                    <a:gd name="connsiteX1" fmla="*/ 1026379 w 1133233"/>
                    <a:gd name="connsiteY1" fmla="*/ 439509 h 439497"/>
                    <a:gd name="connsiteX2" fmla="*/ 801292 w 1133233"/>
                    <a:gd name="connsiteY2" fmla="*/ 5766 h 439497"/>
                    <a:gd name="connsiteX3" fmla="*/ 968940 w 1133233"/>
                    <a:gd name="connsiteY3" fmla="*/ 439509 h 439497"/>
                    <a:gd name="connsiteX4" fmla="*/ 743854 w 1133233"/>
                    <a:gd name="connsiteY4" fmla="*/ 5766 h 439497"/>
                    <a:gd name="connsiteX5" fmla="*/ 911493 w 1133233"/>
                    <a:gd name="connsiteY5" fmla="*/ 439509 h 439497"/>
                    <a:gd name="connsiteX6" fmla="*/ 916186 w 1133233"/>
                    <a:gd name="connsiteY6" fmla="*/ 5766 h 439497"/>
                    <a:gd name="connsiteX7" fmla="*/ 1083826 w 1133233"/>
                    <a:gd name="connsiteY7" fmla="*/ 439509 h 439497"/>
                    <a:gd name="connsiteX8" fmla="*/ 686407 w 1133233"/>
                    <a:gd name="connsiteY8" fmla="*/ 5766 h 439497"/>
                    <a:gd name="connsiteX9" fmla="*/ 854046 w 1133233"/>
                    <a:gd name="connsiteY9" fmla="*/ 439509 h 439497"/>
                    <a:gd name="connsiteX10" fmla="*/ 628959 w 1133233"/>
                    <a:gd name="connsiteY10" fmla="*/ 5766 h 439497"/>
                    <a:gd name="connsiteX11" fmla="*/ 796608 w 1133233"/>
                    <a:gd name="connsiteY11" fmla="*/ 439509 h 439497"/>
                    <a:gd name="connsiteX12" fmla="*/ 571521 w 1133233"/>
                    <a:gd name="connsiteY12" fmla="*/ 5766 h 439497"/>
                    <a:gd name="connsiteX13" fmla="*/ 739161 w 1133233"/>
                    <a:gd name="connsiteY13" fmla="*/ 439509 h 439497"/>
                    <a:gd name="connsiteX14" fmla="*/ 514074 w 1133233"/>
                    <a:gd name="connsiteY14" fmla="*/ 5766 h 439497"/>
                    <a:gd name="connsiteX15" fmla="*/ 681713 w 1133233"/>
                    <a:gd name="connsiteY15" fmla="*/ 439509 h 439497"/>
                    <a:gd name="connsiteX16" fmla="*/ 456627 w 1133233"/>
                    <a:gd name="connsiteY16" fmla="*/ 5766 h 439497"/>
                    <a:gd name="connsiteX17" fmla="*/ 624275 w 1133233"/>
                    <a:gd name="connsiteY17" fmla="*/ 439509 h 439497"/>
                    <a:gd name="connsiteX18" fmla="*/ 399188 w 1133233"/>
                    <a:gd name="connsiteY18" fmla="*/ 5766 h 439497"/>
                    <a:gd name="connsiteX19" fmla="*/ 566828 w 1133233"/>
                    <a:gd name="connsiteY19" fmla="*/ 439509 h 439497"/>
                    <a:gd name="connsiteX20" fmla="*/ 341741 w 1133233"/>
                    <a:gd name="connsiteY20" fmla="*/ 5766 h 439497"/>
                    <a:gd name="connsiteX21" fmla="*/ 509380 w 1133233"/>
                    <a:gd name="connsiteY21" fmla="*/ 439509 h 439497"/>
                    <a:gd name="connsiteX22" fmla="*/ 284294 w 1133233"/>
                    <a:gd name="connsiteY22" fmla="*/ 5766 h 439497"/>
                    <a:gd name="connsiteX23" fmla="*/ 451942 w 1133233"/>
                    <a:gd name="connsiteY23" fmla="*/ 439509 h 439497"/>
                    <a:gd name="connsiteX24" fmla="*/ 226847 w 1133233"/>
                    <a:gd name="connsiteY24" fmla="*/ 5766 h 439497"/>
                    <a:gd name="connsiteX25" fmla="*/ 394495 w 1133233"/>
                    <a:gd name="connsiteY25" fmla="*/ 439509 h 439497"/>
                    <a:gd name="connsiteX26" fmla="*/ 169408 w 1133233"/>
                    <a:gd name="connsiteY26" fmla="*/ 5766 h 439497"/>
                    <a:gd name="connsiteX27" fmla="*/ 337048 w 1133233"/>
                    <a:gd name="connsiteY27" fmla="*/ 439509 h 439497"/>
                    <a:gd name="connsiteX28" fmla="*/ 111961 w 1133233"/>
                    <a:gd name="connsiteY28" fmla="*/ 5766 h 439497"/>
                    <a:gd name="connsiteX29" fmla="*/ 279609 w 1133233"/>
                    <a:gd name="connsiteY29" fmla="*/ 439509 h 439497"/>
                    <a:gd name="connsiteX30" fmla="*/ 54514 w 1133233"/>
                    <a:gd name="connsiteY30" fmla="*/ 5766 h 439497"/>
                    <a:gd name="connsiteX31" fmla="*/ 222162 w 1133233"/>
                    <a:gd name="connsiteY31" fmla="*/ 439509 h 439497"/>
                    <a:gd name="connsiteX32" fmla="*/ 623 w 1133233"/>
                    <a:gd name="connsiteY32" fmla="*/ 12 h 439497"/>
                    <a:gd name="connsiteX33" fmla="*/ 168271 w 1133233"/>
                    <a:gd name="connsiteY33" fmla="*/ 433755 h 439497"/>
                    <a:gd name="connsiteX34" fmla="*/ 1133856 w 1133233"/>
                    <a:gd name="connsiteY34" fmla="*/ 433755 h 439497"/>
                    <a:gd name="connsiteX35" fmla="*/ 966216 w 1133233"/>
                    <a:gd name="connsiteY35" fmla="*/ 12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739" y="5766"/>
                      </a:moveTo>
                      <a:lnTo>
                        <a:pt x="1026379" y="439509"/>
                      </a:lnTo>
                      <a:moveTo>
                        <a:pt x="801292" y="5766"/>
                      </a:moveTo>
                      <a:lnTo>
                        <a:pt x="968940" y="439509"/>
                      </a:lnTo>
                      <a:moveTo>
                        <a:pt x="743854" y="5766"/>
                      </a:moveTo>
                      <a:lnTo>
                        <a:pt x="911493" y="439509"/>
                      </a:lnTo>
                      <a:moveTo>
                        <a:pt x="916186" y="5766"/>
                      </a:moveTo>
                      <a:lnTo>
                        <a:pt x="1083826" y="439509"/>
                      </a:lnTo>
                      <a:moveTo>
                        <a:pt x="686407" y="5766"/>
                      </a:moveTo>
                      <a:lnTo>
                        <a:pt x="854046" y="439509"/>
                      </a:lnTo>
                      <a:moveTo>
                        <a:pt x="628959" y="5766"/>
                      </a:moveTo>
                      <a:lnTo>
                        <a:pt x="796608" y="439509"/>
                      </a:lnTo>
                      <a:moveTo>
                        <a:pt x="571521" y="5766"/>
                      </a:moveTo>
                      <a:lnTo>
                        <a:pt x="739161" y="439509"/>
                      </a:lnTo>
                      <a:moveTo>
                        <a:pt x="514074" y="5766"/>
                      </a:moveTo>
                      <a:lnTo>
                        <a:pt x="681713" y="439509"/>
                      </a:lnTo>
                      <a:moveTo>
                        <a:pt x="456627" y="5766"/>
                      </a:moveTo>
                      <a:lnTo>
                        <a:pt x="624275" y="439509"/>
                      </a:lnTo>
                      <a:moveTo>
                        <a:pt x="399188" y="5766"/>
                      </a:moveTo>
                      <a:lnTo>
                        <a:pt x="566828" y="439509"/>
                      </a:lnTo>
                      <a:moveTo>
                        <a:pt x="341741" y="5766"/>
                      </a:moveTo>
                      <a:lnTo>
                        <a:pt x="509380" y="439509"/>
                      </a:lnTo>
                      <a:moveTo>
                        <a:pt x="284294" y="5766"/>
                      </a:moveTo>
                      <a:lnTo>
                        <a:pt x="451942" y="439509"/>
                      </a:lnTo>
                      <a:moveTo>
                        <a:pt x="226847" y="5766"/>
                      </a:moveTo>
                      <a:lnTo>
                        <a:pt x="394495" y="439509"/>
                      </a:lnTo>
                      <a:moveTo>
                        <a:pt x="169408" y="5766"/>
                      </a:moveTo>
                      <a:lnTo>
                        <a:pt x="337048" y="439509"/>
                      </a:lnTo>
                      <a:moveTo>
                        <a:pt x="111961" y="5766"/>
                      </a:moveTo>
                      <a:lnTo>
                        <a:pt x="279609" y="439509"/>
                      </a:lnTo>
                      <a:moveTo>
                        <a:pt x="54514" y="5766"/>
                      </a:moveTo>
                      <a:lnTo>
                        <a:pt x="222162" y="439509"/>
                      </a:lnTo>
                      <a:moveTo>
                        <a:pt x="623" y="12"/>
                      </a:moveTo>
                      <a:lnTo>
                        <a:pt x="168271" y="433755"/>
                      </a:lnTo>
                      <a:lnTo>
                        <a:pt x="1133856" y="433755"/>
                      </a:lnTo>
                      <a:lnTo>
                        <a:pt x="966216" y="12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EABD372-CAFC-2BB7-9882-0F09FD0E4A8D}"/>
                    </a:ext>
                  </a:extLst>
                </p:cNvPr>
                <p:cNvSpPr/>
                <p:nvPr/>
              </p:nvSpPr>
              <p:spPr>
                <a:xfrm>
                  <a:off x="4935473" y="3092895"/>
                  <a:ext cx="1133233" cy="439497"/>
                </a:xfrm>
                <a:custGeom>
                  <a:avLst/>
                  <a:gdLst>
                    <a:gd name="connsiteX0" fmla="*/ 858870 w 1133233"/>
                    <a:gd name="connsiteY0" fmla="*/ 5766 h 439497"/>
                    <a:gd name="connsiteX1" fmla="*/ 1026509 w 1133233"/>
                    <a:gd name="connsiteY1" fmla="*/ 439509 h 439497"/>
                    <a:gd name="connsiteX2" fmla="*/ 801422 w 1133233"/>
                    <a:gd name="connsiteY2" fmla="*/ 5766 h 439497"/>
                    <a:gd name="connsiteX3" fmla="*/ 969071 w 1133233"/>
                    <a:gd name="connsiteY3" fmla="*/ 439509 h 439497"/>
                    <a:gd name="connsiteX4" fmla="*/ 743984 w 1133233"/>
                    <a:gd name="connsiteY4" fmla="*/ 5766 h 439497"/>
                    <a:gd name="connsiteX5" fmla="*/ 911624 w 1133233"/>
                    <a:gd name="connsiteY5" fmla="*/ 439509 h 439497"/>
                    <a:gd name="connsiteX6" fmla="*/ 916317 w 1133233"/>
                    <a:gd name="connsiteY6" fmla="*/ 5766 h 439497"/>
                    <a:gd name="connsiteX7" fmla="*/ 1083956 w 1133233"/>
                    <a:gd name="connsiteY7" fmla="*/ 439509 h 439497"/>
                    <a:gd name="connsiteX8" fmla="*/ 686537 w 1133233"/>
                    <a:gd name="connsiteY8" fmla="*/ 5766 h 439497"/>
                    <a:gd name="connsiteX9" fmla="*/ 854176 w 1133233"/>
                    <a:gd name="connsiteY9" fmla="*/ 439509 h 439497"/>
                    <a:gd name="connsiteX10" fmla="*/ 629090 w 1133233"/>
                    <a:gd name="connsiteY10" fmla="*/ 5766 h 439497"/>
                    <a:gd name="connsiteX11" fmla="*/ 796738 w 1133233"/>
                    <a:gd name="connsiteY11" fmla="*/ 439509 h 439497"/>
                    <a:gd name="connsiteX12" fmla="*/ 571651 w 1133233"/>
                    <a:gd name="connsiteY12" fmla="*/ 5766 h 439497"/>
                    <a:gd name="connsiteX13" fmla="*/ 739290 w 1133233"/>
                    <a:gd name="connsiteY13" fmla="*/ 439509 h 439497"/>
                    <a:gd name="connsiteX14" fmla="*/ 514204 w 1133233"/>
                    <a:gd name="connsiteY14" fmla="*/ 5766 h 439497"/>
                    <a:gd name="connsiteX15" fmla="*/ 681844 w 1133233"/>
                    <a:gd name="connsiteY15" fmla="*/ 439509 h 439497"/>
                    <a:gd name="connsiteX16" fmla="*/ 456756 w 1133233"/>
                    <a:gd name="connsiteY16" fmla="*/ 5766 h 439497"/>
                    <a:gd name="connsiteX17" fmla="*/ 624405 w 1133233"/>
                    <a:gd name="connsiteY17" fmla="*/ 439509 h 439497"/>
                    <a:gd name="connsiteX18" fmla="*/ 399318 w 1133233"/>
                    <a:gd name="connsiteY18" fmla="*/ 5766 h 439497"/>
                    <a:gd name="connsiteX19" fmla="*/ 566958 w 1133233"/>
                    <a:gd name="connsiteY19" fmla="*/ 439509 h 439497"/>
                    <a:gd name="connsiteX20" fmla="*/ 341871 w 1133233"/>
                    <a:gd name="connsiteY20" fmla="*/ 5766 h 439497"/>
                    <a:gd name="connsiteX21" fmla="*/ 509510 w 1133233"/>
                    <a:gd name="connsiteY21" fmla="*/ 439509 h 439497"/>
                    <a:gd name="connsiteX22" fmla="*/ 284424 w 1133233"/>
                    <a:gd name="connsiteY22" fmla="*/ 5766 h 439497"/>
                    <a:gd name="connsiteX23" fmla="*/ 452072 w 1133233"/>
                    <a:gd name="connsiteY23" fmla="*/ 439509 h 439497"/>
                    <a:gd name="connsiteX24" fmla="*/ 226985 w 1133233"/>
                    <a:gd name="connsiteY24" fmla="*/ 5766 h 439497"/>
                    <a:gd name="connsiteX25" fmla="*/ 394625 w 1133233"/>
                    <a:gd name="connsiteY25" fmla="*/ 439509 h 439497"/>
                    <a:gd name="connsiteX26" fmla="*/ 169538 w 1133233"/>
                    <a:gd name="connsiteY26" fmla="*/ 5766 h 439497"/>
                    <a:gd name="connsiteX27" fmla="*/ 337178 w 1133233"/>
                    <a:gd name="connsiteY27" fmla="*/ 439509 h 439497"/>
                    <a:gd name="connsiteX28" fmla="*/ 112091 w 1133233"/>
                    <a:gd name="connsiteY28" fmla="*/ 5766 h 439497"/>
                    <a:gd name="connsiteX29" fmla="*/ 279739 w 1133233"/>
                    <a:gd name="connsiteY29" fmla="*/ 439509 h 439497"/>
                    <a:gd name="connsiteX30" fmla="*/ 54644 w 1133233"/>
                    <a:gd name="connsiteY30" fmla="*/ 5766 h 439497"/>
                    <a:gd name="connsiteX31" fmla="*/ 222292 w 1133233"/>
                    <a:gd name="connsiteY31" fmla="*/ 439509 h 439497"/>
                    <a:gd name="connsiteX32" fmla="*/ 753 w 1133233"/>
                    <a:gd name="connsiteY32" fmla="*/ 12 h 439497"/>
                    <a:gd name="connsiteX33" fmla="*/ 168401 w 1133233"/>
                    <a:gd name="connsiteY33" fmla="*/ 433755 h 439497"/>
                    <a:gd name="connsiteX34" fmla="*/ 1133986 w 1133233"/>
                    <a:gd name="connsiteY34" fmla="*/ 433755 h 439497"/>
                    <a:gd name="connsiteX35" fmla="*/ 966346 w 1133233"/>
                    <a:gd name="connsiteY35" fmla="*/ 12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870" y="5766"/>
                      </a:moveTo>
                      <a:lnTo>
                        <a:pt x="1026509" y="439509"/>
                      </a:lnTo>
                      <a:moveTo>
                        <a:pt x="801422" y="5766"/>
                      </a:moveTo>
                      <a:lnTo>
                        <a:pt x="969071" y="439509"/>
                      </a:lnTo>
                      <a:moveTo>
                        <a:pt x="743984" y="5766"/>
                      </a:moveTo>
                      <a:lnTo>
                        <a:pt x="911624" y="439509"/>
                      </a:lnTo>
                      <a:moveTo>
                        <a:pt x="916317" y="5766"/>
                      </a:moveTo>
                      <a:lnTo>
                        <a:pt x="1083956" y="439509"/>
                      </a:lnTo>
                      <a:moveTo>
                        <a:pt x="686537" y="5766"/>
                      </a:moveTo>
                      <a:lnTo>
                        <a:pt x="854176" y="439509"/>
                      </a:lnTo>
                      <a:moveTo>
                        <a:pt x="629090" y="5766"/>
                      </a:moveTo>
                      <a:lnTo>
                        <a:pt x="796738" y="439509"/>
                      </a:lnTo>
                      <a:moveTo>
                        <a:pt x="571651" y="5766"/>
                      </a:moveTo>
                      <a:lnTo>
                        <a:pt x="739290" y="439509"/>
                      </a:lnTo>
                      <a:moveTo>
                        <a:pt x="514204" y="5766"/>
                      </a:moveTo>
                      <a:lnTo>
                        <a:pt x="681844" y="439509"/>
                      </a:lnTo>
                      <a:moveTo>
                        <a:pt x="456756" y="5766"/>
                      </a:moveTo>
                      <a:lnTo>
                        <a:pt x="624405" y="439509"/>
                      </a:lnTo>
                      <a:moveTo>
                        <a:pt x="399318" y="5766"/>
                      </a:moveTo>
                      <a:lnTo>
                        <a:pt x="566958" y="439509"/>
                      </a:lnTo>
                      <a:moveTo>
                        <a:pt x="341871" y="5766"/>
                      </a:moveTo>
                      <a:lnTo>
                        <a:pt x="509510" y="439509"/>
                      </a:lnTo>
                      <a:moveTo>
                        <a:pt x="284424" y="5766"/>
                      </a:moveTo>
                      <a:lnTo>
                        <a:pt x="452072" y="439509"/>
                      </a:lnTo>
                      <a:moveTo>
                        <a:pt x="226985" y="5766"/>
                      </a:moveTo>
                      <a:lnTo>
                        <a:pt x="394625" y="439509"/>
                      </a:lnTo>
                      <a:moveTo>
                        <a:pt x="169538" y="5766"/>
                      </a:moveTo>
                      <a:lnTo>
                        <a:pt x="337178" y="439509"/>
                      </a:lnTo>
                      <a:moveTo>
                        <a:pt x="112091" y="5766"/>
                      </a:moveTo>
                      <a:lnTo>
                        <a:pt x="279739" y="439509"/>
                      </a:lnTo>
                      <a:moveTo>
                        <a:pt x="54644" y="5766"/>
                      </a:moveTo>
                      <a:lnTo>
                        <a:pt x="222292" y="439509"/>
                      </a:lnTo>
                      <a:moveTo>
                        <a:pt x="753" y="12"/>
                      </a:moveTo>
                      <a:lnTo>
                        <a:pt x="168401" y="433755"/>
                      </a:lnTo>
                      <a:lnTo>
                        <a:pt x="1133986" y="433755"/>
                      </a:lnTo>
                      <a:lnTo>
                        <a:pt x="966346" y="12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07470F6-CE2D-C7B5-FB94-8C1061C8CAFF}"/>
                    </a:ext>
                  </a:extLst>
                </p:cNvPr>
                <p:cNvSpPr/>
                <p:nvPr/>
              </p:nvSpPr>
              <p:spPr>
                <a:xfrm>
                  <a:off x="6036685" y="3092895"/>
                  <a:ext cx="1133233" cy="439497"/>
                </a:xfrm>
                <a:custGeom>
                  <a:avLst/>
                  <a:gdLst>
                    <a:gd name="connsiteX0" fmla="*/ 858992 w 1133233"/>
                    <a:gd name="connsiteY0" fmla="*/ 5766 h 439497"/>
                    <a:gd name="connsiteX1" fmla="*/ 1026639 w 1133233"/>
                    <a:gd name="connsiteY1" fmla="*/ 439509 h 439497"/>
                    <a:gd name="connsiteX2" fmla="*/ 801544 w 1133233"/>
                    <a:gd name="connsiteY2" fmla="*/ 5766 h 439497"/>
                    <a:gd name="connsiteX3" fmla="*/ 969192 w 1133233"/>
                    <a:gd name="connsiteY3" fmla="*/ 439509 h 439497"/>
                    <a:gd name="connsiteX4" fmla="*/ 744106 w 1133233"/>
                    <a:gd name="connsiteY4" fmla="*/ 5766 h 439497"/>
                    <a:gd name="connsiteX5" fmla="*/ 911746 w 1133233"/>
                    <a:gd name="connsiteY5" fmla="*/ 439509 h 439497"/>
                    <a:gd name="connsiteX6" fmla="*/ 916439 w 1133233"/>
                    <a:gd name="connsiteY6" fmla="*/ 5766 h 439497"/>
                    <a:gd name="connsiteX7" fmla="*/ 1084078 w 1133233"/>
                    <a:gd name="connsiteY7" fmla="*/ 439509 h 439497"/>
                    <a:gd name="connsiteX8" fmla="*/ 686658 w 1133233"/>
                    <a:gd name="connsiteY8" fmla="*/ 5766 h 439497"/>
                    <a:gd name="connsiteX9" fmla="*/ 854307 w 1133233"/>
                    <a:gd name="connsiteY9" fmla="*/ 439509 h 439497"/>
                    <a:gd name="connsiteX10" fmla="*/ 629211 w 1133233"/>
                    <a:gd name="connsiteY10" fmla="*/ 5766 h 439497"/>
                    <a:gd name="connsiteX11" fmla="*/ 796859 w 1133233"/>
                    <a:gd name="connsiteY11" fmla="*/ 439509 h 439497"/>
                    <a:gd name="connsiteX12" fmla="*/ 571773 w 1133233"/>
                    <a:gd name="connsiteY12" fmla="*/ 5766 h 439497"/>
                    <a:gd name="connsiteX13" fmla="*/ 739412 w 1133233"/>
                    <a:gd name="connsiteY13" fmla="*/ 439509 h 439497"/>
                    <a:gd name="connsiteX14" fmla="*/ 514326 w 1133233"/>
                    <a:gd name="connsiteY14" fmla="*/ 5766 h 439497"/>
                    <a:gd name="connsiteX15" fmla="*/ 681965 w 1133233"/>
                    <a:gd name="connsiteY15" fmla="*/ 439509 h 439497"/>
                    <a:gd name="connsiteX16" fmla="*/ 456878 w 1133233"/>
                    <a:gd name="connsiteY16" fmla="*/ 5766 h 439497"/>
                    <a:gd name="connsiteX17" fmla="*/ 624527 w 1133233"/>
                    <a:gd name="connsiteY17" fmla="*/ 439509 h 439497"/>
                    <a:gd name="connsiteX18" fmla="*/ 399440 w 1133233"/>
                    <a:gd name="connsiteY18" fmla="*/ 5766 h 439497"/>
                    <a:gd name="connsiteX19" fmla="*/ 567080 w 1133233"/>
                    <a:gd name="connsiteY19" fmla="*/ 439509 h 439497"/>
                    <a:gd name="connsiteX20" fmla="*/ 341993 w 1133233"/>
                    <a:gd name="connsiteY20" fmla="*/ 5766 h 439497"/>
                    <a:gd name="connsiteX21" fmla="*/ 509632 w 1133233"/>
                    <a:gd name="connsiteY21" fmla="*/ 439509 h 439497"/>
                    <a:gd name="connsiteX22" fmla="*/ 284546 w 1133233"/>
                    <a:gd name="connsiteY22" fmla="*/ 5766 h 439497"/>
                    <a:gd name="connsiteX23" fmla="*/ 452194 w 1133233"/>
                    <a:gd name="connsiteY23" fmla="*/ 439509 h 439497"/>
                    <a:gd name="connsiteX24" fmla="*/ 227107 w 1133233"/>
                    <a:gd name="connsiteY24" fmla="*/ 5766 h 439497"/>
                    <a:gd name="connsiteX25" fmla="*/ 394747 w 1133233"/>
                    <a:gd name="connsiteY25" fmla="*/ 439509 h 439497"/>
                    <a:gd name="connsiteX26" fmla="*/ 169660 w 1133233"/>
                    <a:gd name="connsiteY26" fmla="*/ 5766 h 439497"/>
                    <a:gd name="connsiteX27" fmla="*/ 337300 w 1133233"/>
                    <a:gd name="connsiteY27" fmla="*/ 439509 h 439497"/>
                    <a:gd name="connsiteX28" fmla="*/ 112213 w 1133233"/>
                    <a:gd name="connsiteY28" fmla="*/ 5766 h 439497"/>
                    <a:gd name="connsiteX29" fmla="*/ 279861 w 1133233"/>
                    <a:gd name="connsiteY29" fmla="*/ 439509 h 439497"/>
                    <a:gd name="connsiteX30" fmla="*/ 54774 w 1133233"/>
                    <a:gd name="connsiteY30" fmla="*/ 5766 h 439497"/>
                    <a:gd name="connsiteX31" fmla="*/ 222414 w 1133233"/>
                    <a:gd name="connsiteY31" fmla="*/ 439509 h 439497"/>
                    <a:gd name="connsiteX32" fmla="*/ 883 w 1133233"/>
                    <a:gd name="connsiteY32" fmla="*/ 12 h 439497"/>
                    <a:gd name="connsiteX33" fmla="*/ 168523 w 1133233"/>
                    <a:gd name="connsiteY33" fmla="*/ 433755 h 439497"/>
                    <a:gd name="connsiteX34" fmla="*/ 1134116 w 1133233"/>
                    <a:gd name="connsiteY34" fmla="*/ 433755 h 439497"/>
                    <a:gd name="connsiteX35" fmla="*/ 966468 w 1133233"/>
                    <a:gd name="connsiteY35" fmla="*/ 12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992" y="5766"/>
                      </a:moveTo>
                      <a:lnTo>
                        <a:pt x="1026639" y="439509"/>
                      </a:lnTo>
                      <a:moveTo>
                        <a:pt x="801544" y="5766"/>
                      </a:moveTo>
                      <a:lnTo>
                        <a:pt x="969192" y="439509"/>
                      </a:lnTo>
                      <a:moveTo>
                        <a:pt x="744106" y="5766"/>
                      </a:moveTo>
                      <a:lnTo>
                        <a:pt x="911746" y="439509"/>
                      </a:lnTo>
                      <a:moveTo>
                        <a:pt x="916439" y="5766"/>
                      </a:moveTo>
                      <a:lnTo>
                        <a:pt x="1084078" y="439509"/>
                      </a:lnTo>
                      <a:moveTo>
                        <a:pt x="686658" y="5766"/>
                      </a:moveTo>
                      <a:lnTo>
                        <a:pt x="854307" y="439509"/>
                      </a:lnTo>
                      <a:moveTo>
                        <a:pt x="629211" y="5766"/>
                      </a:moveTo>
                      <a:lnTo>
                        <a:pt x="796859" y="439509"/>
                      </a:lnTo>
                      <a:moveTo>
                        <a:pt x="571773" y="5766"/>
                      </a:moveTo>
                      <a:lnTo>
                        <a:pt x="739412" y="439509"/>
                      </a:lnTo>
                      <a:moveTo>
                        <a:pt x="514326" y="5766"/>
                      </a:moveTo>
                      <a:lnTo>
                        <a:pt x="681965" y="439509"/>
                      </a:lnTo>
                      <a:moveTo>
                        <a:pt x="456878" y="5766"/>
                      </a:moveTo>
                      <a:lnTo>
                        <a:pt x="624527" y="439509"/>
                      </a:lnTo>
                      <a:moveTo>
                        <a:pt x="399440" y="5766"/>
                      </a:moveTo>
                      <a:lnTo>
                        <a:pt x="567080" y="439509"/>
                      </a:lnTo>
                      <a:moveTo>
                        <a:pt x="341993" y="5766"/>
                      </a:moveTo>
                      <a:lnTo>
                        <a:pt x="509632" y="439509"/>
                      </a:lnTo>
                      <a:moveTo>
                        <a:pt x="284546" y="5766"/>
                      </a:moveTo>
                      <a:lnTo>
                        <a:pt x="452194" y="439509"/>
                      </a:lnTo>
                      <a:moveTo>
                        <a:pt x="227107" y="5766"/>
                      </a:moveTo>
                      <a:lnTo>
                        <a:pt x="394747" y="439509"/>
                      </a:lnTo>
                      <a:moveTo>
                        <a:pt x="169660" y="5766"/>
                      </a:moveTo>
                      <a:lnTo>
                        <a:pt x="337300" y="439509"/>
                      </a:lnTo>
                      <a:moveTo>
                        <a:pt x="112213" y="5766"/>
                      </a:moveTo>
                      <a:lnTo>
                        <a:pt x="279861" y="439509"/>
                      </a:lnTo>
                      <a:moveTo>
                        <a:pt x="54774" y="5766"/>
                      </a:moveTo>
                      <a:lnTo>
                        <a:pt x="222414" y="439509"/>
                      </a:lnTo>
                      <a:moveTo>
                        <a:pt x="883" y="12"/>
                      </a:moveTo>
                      <a:lnTo>
                        <a:pt x="168523" y="433755"/>
                      </a:lnTo>
                      <a:lnTo>
                        <a:pt x="1134116" y="433755"/>
                      </a:lnTo>
                      <a:lnTo>
                        <a:pt x="966468" y="12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5" name="Graphic 2">
                <a:extLst>
                  <a:ext uri="{FF2B5EF4-FFF2-40B4-BE49-F238E27FC236}">
                    <a16:creationId xmlns:a16="http://schemas.microsoft.com/office/drawing/2014/main" id="{02E7869E-B0EF-0B1B-BA67-81B57CA83306}"/>
                  </a:ext>
                </a:extLst>
              </p:cNvPr>
              <p:cNvGrpSpPr/>
              <p:nvPr/>
            </p:nvGrpSpPr>
            <p:grpSpPr>
              <a:xfrm>
                <a:off x="2733065" y="3612513"/>
                <a:ext cx="4436853" cy="439497"/>
                <a:chOff x="2733065" y="3612513"/>
                <a:chExt cx="4436853" cy="439497"/>
              </a:xfrm>
              <a:noFill/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FD08FBBB-E949-79D0-0E14-0E5EA2632971}"/>
                    </a:ext>
                  </a:extLst>
                </p:cNvPr>
                <p:cNvSpPr/>
                <p:nvPr/>
              </p:nvSpPr>
              <p:spPr>
                <a:xfrm flipV="1">
                  <a:off x="2733065" y="3612513"/>
                  <a:ext cx="1133233" cy="439497"/>
                </a:xfrm>
                <a:custGeom>
                  <a:avLst/>
                  <a:gdLst>
                    <a:gd name="connsiteX0" fmla="*/ 858609 w 1133233"/>
                    <a:gd name="connsiteY0" fmla="*/ 5889 h 439497"/>
                    <a:gd name="connsiteX1" fmla="*/ 1026249 w 1133233"/>
                    <a:gd name="connsiteY1" fmla="*/ 439632 h 439497"/>
                    <a:gd name="connsiteX2" fmla="*/ 801162 w 1133233"/>
                    <a:gd name="connsiteY2" fmla="*/ 5889 h 439497"/>
                    <a:gd name="connsiteX3" fmla="*/ 968810 w 1133233"/>
                    <a:gd name="connsiteY3" fmla="*/ 439632 h 439497"/>
                    <a:gd name="connsiteX4" fmla="*/ 743715 w 1133233"/>
                    <a:gd name="connsiteY4" fmla="*/ 5889 h 439497"/>
                    <a:gd name="connsiteX5" fmla="*/ 911363 w 1133233"/>
                    <a:gd name="connsiteY5" fmla="*/ 439632 h 439497"/>
                    <a:gd name="connsiteX6" fmla="*/ 916056 w 1133233"/>
                    <a:gd name="connsiteY6" fmla="*/ 5889 h 439497"/>
                    <a:gd name="connsiteX7" fmla="*/ 1083696 w 1133233"/>
                    <a:gd name="connsiteY7" fmla="*/ 439632 h 439497"/>
                    <a:gd name="connsiteX8" fmla="*/ 686276 w 1133233"/>
                    <a:gd name="connsiteY8" fmla="*/ 5889 h 439497"/>
                    <a:gd name="connsiteX9" fmla="*/ 853916 w 1133233"/>
                    <a:gd name="connsiteY9" fmla="*/ 439632 h 439497"/>
                    <a:gd name="connsiteX10" fmla="*/ 628829 w 1133233"/>
                    <a:gd name="connsiteY10" fmla="*/ 5889 h 439497"/>
                    <a:gd name="connsiteX11" fmla="*/ 796477 w 1133233"/>
                    <a:gd name="connsiteY11" fmla="*/ 439632 h 439497"/>
                    <a:gd name="connsiteX12" fmla="*/ 571382 w 1133233"/>
                    <a:gd name="connsiteY12" fmla="*/ 5889 h 439497"/>
                    <a:gd name="connsiteX13" fmla="*/ 739030 w 1133233"/>
                    <a:gd name="connsiteY13" fmla="*/ 439632 h 439497"/>
                    <a:gd name="connsiteX14" fmla="*/ 513944 w 1133233"/>
                    <a:gd name="connsiteY14" fmla="*/ 5889 h 439497"/>
                    <a:gd name="connsiteX15" fmla="*/ 681583 w 1133233"/>
                    <a:gd name="connsiteY15" fmla="*/ 439632 h 439497"/>
                    <a:gd name="connsiteX16" fmla="*/ 456496 w 1133233"/>
                    <a:gd name="connsiteY16" fmla="*/ 5889 h 439497"/>
                    <a:gd name="connsiteX17" fmla="*/ 624144 w 1133233"/>
                    <a:gd name="connsiteY17" fmla="*/ 439632 h 439497"/>
                    <a:gd name="connsiteX18" fmla="*/ 399049 w 1133233"/>
                    <a:gd name="connsiteY18" fmla="*/ 5889 h 439497"/>
                    <a:gd name="connsiteX19" fmla="*/ 566698 w 1133233"/>
                    <a:gd name="connsiteY19" fmla="*/ 439632 h 439497"/>
                    <a:gd name="connsiteX20" fmla="*/ 341611 w 1133233"/>
                    <a:gd name="connsiteY20" fmla="*/ 5889 h 439497"/>
                    <a:gd name="connsiteX21" fmla="*/ 509250 w 1133233"/>
                    <a:gd name="connsiteY21" fmla="*/ 439632 h 439497"/>
                    <a:gd name="connsiteX22" fmla="*/ 284164 w 1133233"/>
                    <a:gd name="connsiteY22" fmla="*/ 5889 h 439497"/>
                    <a:gd name="connsiteX23" fmla="*/ 451812 w 1133233"/>
                    <a:gd name="connsiteY23" fmla="*/ 439632 h 439497"/>
                    <a:gd name="connsiteX24" fmla="*/ 226716 w 1133233"/>
                    <a:gd name="connsiteY24" fmla="*/ 5889 h 439497"/>
                    <a:gd name="connsiteX25" fmla="*/ 394365 w 1133233"/>
                    <a:gd name="connsiteY25" fmla="*/ 439632 h 439497"/>
                    <a:gd name="connsiteX26" fmla="*/ 169278 w 1133233"/>
                    <a:gd name="connsiteY26" fmla="*/ 5889 h 439497"/>
                    <a:gd name="connsiteX27" fmla="*/ 336917 w 1133233"/>
                    <a:gd name="connsiteY27" fmla="*/ 439632 h 439497"/>
                    <a:gd name="connsiteX28" fmla="*/ 111831 w 1133233"/>
                    <a:gd name="connsiteY28" fmla="*/ 5889 h 439497"/>
                    <a:gd name="connsiteX29" fmla="*/ 279470 w 1133233"/>
                    <a:gd name="connsiteY29" fmla="*/ 439632 h 439497"/>
                    <a:gd name="connsiteX30" fmla="*/ 54384 w 1133233"/>
                    <a:gd name="connsiteY30" fmla="*/ 5889 h 439497"/>
                    <a:gd name="connsiteX31" fmla="*/ 222032 w 1133233"/>
                    <a:gd name="connsiteY31" fmla="*/ 439632 h 439497"/>
                    <a:gd name="connsiteX32" fmla="*/ 492 w 1133233"/>
                    <a:gd name="connsiteY32" fmla="*/ 135 h 439497"/>
                    <a:gd name="connsiteX33" fmla="*/ 168141 w 1133233"/>
                    <a:gd name="connsiteY33" fmla="*/ 433878 h 439497"/>
                    <a:gd name="connsiteX34" fmla="*/ 1133726 w 1133233"/>
                    <a:gd name="connsiteY34" fmla="*/ 433878 h 439497"/>
                    <a:gd name="connsiteX35" fmla="*/ 966086 w 1133233"/>
                    <a:gd name="connsiteY35" fmla="*/ 135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609" y="5889"/>
                      </a:moveTo>
                      <a:lnTo>
                        <a:pt x="1026249" y="439632"/>
                      </a:lnTo>
                      <a:moveTo>
                        <a:pt x="801162" y="5889"/>
                      </a:moveTo>
                      <a:lnTo>
                        <a:pt x="968810" y="439632"/>
                      </a:lnTo>
                      <a:moveTo>
                        <a:pt x="743715" y="5889"/>
                      </a:moveTo>
                      <a:lnTo>
                        <a:pt x="911363" y="439632"/>
                      </a:lnTo>
                      <a:moveTo>
                        <a:pt x="916056" y="5889"/>
                      </a:moveTo>
                      <a:lnTo>
                        <a:pt x="1083696" y="439632"/>
                      </a:lnTo>
                      <a:moveTo>
                        <a:pt x="686276" y="5889"/>
                      </a:moveTo>
                      <a:lnTo>
                        <a:pt x="853916" y="439632"/>
                      </a:lnTo>
                      <a:moveTo>
                        <a:pt x="628829" y="5889"/>
                      </a:moveTo>
                      <a:lnTo>
                        <a:pt x="796477" y="439632"/>
                      </a:lnTo>
                      <a:moveTo>
                        <a:pt x="571382" y="5889"/>
                      </a:moveTo>
                      <a:lnTo>
                        <a:pt x="739030" y="439632"/>
                      </a:lnTo>
                      <a:moveTo>
                        <a:pt x="513944" y="5889"/>
                      </a:moveTo>
                      <a:lnTo>
                        <a:pt x="681583" y="439632"/>
                      </a:lnTo>
                      <a:moveTo>
                        <a:pt x="456496" y="5889"/>
                      </a:moveTo>
                      <a:lnTo>
                        <a:pt x="624144" y="439632"/>
                      </a:lnTo>
                      <a:moveTo>
                        <a:pt x="399049" y="5889"/>
                      </a:moveTo>
                      <a:lnTo>
                        <a:pt x="566698" y="439632"/>
                      </a:lnTo>
                      <a:moveTo>
                        <a:pt x="341611" y="5889"/>
                      </a:moveTo>
                      <a:lnTo>
                        <a:pt x="509250" y="439632"/>
                      </a:lnTo>
                      <a:moveTo>
                        <a:pt x="284164" y="5889"/>
                      </a:moveTo>
                      <a:lnTo>
                        <a:pt x="451812" y="439632"/>
                      </a:lnTo>
                      <a:moveTo>
                        <a:pt x="226716" y="5889"/>
                      </a:moveTo>
                      <a:lnTo>
                        <a:pt x="394365" y="439632"/>
                      </a:lnTo>
                      <a:moveTo>
                        <a:pt x="169278" y="5889"/>
                      </a:moveTo>
                      <a:lnTo>
                        <a:pt x="336917" y="439632"/>
                      </a:lnTo>
                      <a:moveTo>
                        <a:pt x="111831" y="5889"/>
                      </a:moveTo>
                      <a:lnTo>
                        <a:pt x="279470" y="439632"/>
                      </a:lnTo>
                      <a:moveTo>
                        <a:pt x="54384" y="5889"/>
                      </a:moveTo>
                      <a:lnTo>
                        <a:pt x="222032" y="439632"/>
                      </a:lnTo>
                      <a:moveTo>
                        <a:pt x="492" y="135"/>
                      </a:moveTo>
                      <a:lnTo>
                        <a:pt x="168141" y="433878"/>
                      </a:lnTo>
                      <a:lnTo>
                        <a:pt x="1133726" y="433878"/>
                      </a:lnTo>
                      <a:lnTo>
                        <a:pt x="966086" y="135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F5EF06FB-D170-C535-7999-294866D8FB65}"/>
                    </a:ext>
                  </a:extLst>
                </p:cNvPr>
                <p:cNvSpPr/>
                <p:nvPr/>
              </p:nvSpPr>
              <p:spPr>
                <a:xfrm flipV="1">
                  <a:off x="3834269" y="3612513"/>
                  <a:ext cx="1133233" cy="439497"/>
                </a:xfrm>
                <a:custGeom>
                  <a:avLst/>
                  <a:gdLst>
                    <a:gd name="connsiteX0" fmla="*/ 858739 w 1133233"/>
                    <a:gd name="connsiteY0" fmla="*/ 5889 h 439497"/>
                    <a:gd name="connsiteX1" fmla="*/ 1026379 w 1133233"/>
                    <a:gd name="connsiteY1" fmla="*/ 439632 h 439497"/>
                    <a:gd name="connsiteX2" fmla="*/ 801292 w 1133233"/>
                    <a:gd name="connsiteY2" fmla="*/ 5889 h 439497"/>
                    <a:gd name="connsiteX3" fmla="*/ 968940 w 1133233"/>
                    <a:gd name="connsiteY3" fmla="*/ 439632 h 439497"/>
                    <a:gd name="connsiteX4" fmla="*/ 743854 w 1133233"/>
                    <a:gd name="connsiteY4" fmla="*/ 5889 h 439497"/>
                    <a:gd name="connsiteX5" fmla="*/ 911493 w 1133233"/>
                    <a:gd name="connsiteY5" fmla="*/ 439632 h 439497"/>
                    <a:gd name="connsiteX6" fmla="*/ 916186 w 1133233"/>
                    <a:gd name="connsiteY6" fmla="*/ 5889 h 439497"/>
                    <a:gd name="connsiteX7" fmla="*/ 1083826 w 1133233"/>
                    <a:gd name="connsiteY7" fmla="*/ 439632 h 439497"/>
                    <a:gd name="connsiteX8" fmla="*/ 686407 w 1133233"/>
                    <a:gd name="connsiteY8" fmla="*/ 5889 h 439497"/>
                    <a:gd name="connsiteX9" fmla="*/ 854046 w 1133233"/>
                    <a:gd name="connsiteY9" fmla="*/ 439632 h 439497"/>
                    <a:gd name="connsiteX10" fmla="*/ 628959 w 1133233"/>
                    <a:gd name="connsiteY10" fmla="*/ 5889 h 439497"/>
                    <a:gd name="connsiteX11" fmla="*/ 796608 w 1133233"/>
                    <a:gd name="connsiteY11" fmla="*/ 439632 h 439497"/>
                    <a:gd name="connsiteX12" fmla="*/ 571521 w 1133233"/>
                    <a:gd name="connsiteY12" fmla="*/ 5889 h 439497"/>
                    <a:gd name="connsiteX13" fmla="*/ 739161 w 1133233"/>
                    <a:gd name="connsiteY13" fmla="*/ 439632 h 439497"/>
                    <a:gd name="connsiteX14" fmla="*/ 514074 w 1133233"/>
                    <a:gd name="connsiteY14" fmla="*/ 5889 h 439497"/>
                    <a:gd name="connsiteX15" fmla="*/ 681713 w 1133233"/>
                    <a:gd name="connsiteY15" fmla="*/ 439632 h 439497"/>
                    <a:gd name="connsiteX16" fmla="*/ 456627 w 1133233"/>
                    <a:gd name="connsiteY16" fmla="*/ 5889 h 439497"/>
                    <a:gd name="connsiteX17" fmla="*/ 624275 w 1133233"/>
                    <a:gd name="connsiteY17" fmla="*/ 439632 h 439497"/>
                    <a:gd name="connsiteX18" fmla="*/ 399188 w 1133233"/>
                    <a:gd name="connsiteY18" fmla="*/ 5889 h 439497"/>
                    <a:gd name="connsiteX19" fmla="*/ 566828 w 1133233"/>
                    <a:gd name="connsiteY19" fmla="*/ 439632 h 439497"/>
                    <a:gd name="connsiteX20" fmla="*/ 341741 w 1133233"/>
                    <a:gd name="connsiteY20" fmla="*/ 5889 h 439497"/>
                    <a:gd name="connsiteX21" fmla="*/ 509380 w 1133233"/>
                    <a:gd name="connsiteY21" fmla="*/ 439632 h 439497"/>
                    <a:gd name="connsiteX22" fmla="*/ 284294 w 1133233"/>
                    <a:gd name="connsiteY22" fmla="*/ 5889 h 439497"/>
                    <a:gd name="connsiteX23" fmla="*/ 451942 w 1133233"/>
                    <a:gd name="connsiteY23" fmla="*/ 439632 h 439497"/>
                    <a:gd name="connsiteX24" fmla="*/ 226847 w 1133233"/>
                    <a:gd name="connsiteY24" fmla="*/ 5889 h 439497"/>
                    <a:gd name="connsiteX25" fmla="*/ 394495 w 1133233"/>
                    <a:gd name="connsiteY25" fmla="*/ 439632 h 439497"/>
                    <a:gd name="connsiteX26" fmla="*/ 169408 w 1133233"/>
                    <a:gd name="connsiteY26" fmla="*/ 5889 h 439497"/>
                    <a:gd name="connsiteX27" fmla="*/ 337048 w 1133233"/>
                    <a:gd name="connsiteY27" fmla="*/ 439632 h 439497"/>
                    <a:gd name="connsiteX28" fmla="*/ 111961 w 1133233"/>
                    <a:gd name="connsiteY28" fmla="*/ 5889 h 439497"/>
                    <a:gd name="connsiteX29" fmla="*/ 279609 w 1133233"/>
                    <a:gd name="connsiteY29" fmla="*/ 439632 h 439497"/>
                    <a:gd name="connsiteX30" fmla="*/ 54514 w 1133233"/>
                    <a:gd name="connsiteY30" fmla="*/ 5889 h 439497"/>
                    <a:gd name="connsiteX31" fmla="*/ 222162 w 1133233"/>
                    <a:gd name="connsiteY31" fmla="*/ 439632 h 439497"/>
                    <a:gd name="connsiteX32" fmla="*/ 623 w 1133233"/>
                    <a:gd name="connsiteY32" fmla="*/ 135 h 439497"/>
                    <a:gd name="connsiteX33" fmla="*/ 168271 w 1133233"/>
                    <a:gd name="connsiteY33" fmla="*/ 433878 h 439497"/>
                    <a:gd name="connsiteX34" fmla="*/ 1133856 w 1133233"/>
                    <a:gd name="connsiteY34" fmla="*/ 433878 h 439497"/>
                    <a:gd name="connsiteX35" fmla="*/ 966216 w 1133233"/>
                    <a:gd name="connsiteY35" fmla="*/ 135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739" y="5889"/>
                      </a:moveTo>
                      <a:lnTo>
                        <a:pt x="1026379" y="439632"/>
                      </a:lnTo>
                      <a:moveTo>
                        <a:pt x="801292" y="5889"/>
                      </a:moveTo>
                      <a:lnTo>
                        <a:pt x="968940" y="439632"/>
                      </a:lnTo>
                      <a:moveTo>
                        <a:pt x="743854" y="5889"/>
                      </a:moveTo>
                      <a:lnTo>
                        <a:pt x="911493" y="439632"/>
                      </a:lnTo>
                      <a:moveTo>
                        <a:pt x="916186" y="5889"/>
                      </a:moveTo>
                      <a:lnTo>
                        <a:pt x="1083826" y="439632"/>
                      </a:lnTo>
                      <a:moveTo>
                        <a:pt x="686407" y="5889"/>
                      </a:moveTo>
                      <a:lnTo>
                        <a:pt x="854046" y="439632"/>
                      </a:lnTo>
                      <a:moveTo>
                        <a:pt x="628959" y="5889"/>
                      </a:moveTo>
                      <a:lnTo>
                        <a:pt x="796608" y="439632"/>
                      </a:lnTo>
                      <a:moveTo>
                        <a:pt x="571521" y="5889"/>
                      </a:moveTo>
                      <a:lnTo>
                        <a:pt x="739161" y="439632"/>
                      </a:lnTo>
                      <a:moveTo>
                        <a:pt x="514074" y="5889"/>
                      </a:moveTo>
                      <a:lnTo>
                        <a:pt x="681713" y="439632"/>
                      </a:lnTo>
                      <a:moveTo>
                        <a:pt x="456627" y="5889"/>
                      </a:moveTo>
                      <a:lnTo>
                        <a:pt x="624275" y="439632"/>
                      </a:lnTo>
                      <a:moveTo>
                        <a:pt x="399188" y="5889"/>
                      </a:moveTo>
                      <a:lnTo>
                        <a:pt x="566828" y="439632"/>
                      </a:lnTo>
                      <a:moveTo>
                        <a:pt x="341741" y="5889"/>
                      </a:moveTo>
                      <a:lnTo>
                        <a:pt x="509380" y="439632"/>
                      </a:lnTo>
                      <a:moveTo>
                        <a:pt x="284294" y="5889"/>
                      </a:moveTo>
                      <a:lnTo>
                        <a:pt x="451942" y="439632"/>
                      </a:lnTo>
                      <a:moveTo>
                        <a:pt x="226847" y="5889"/>
                      </a:moveTo>
                      <a:lnTo>
                        <a:pt x="394495" y="439632"/>
                      </a:lnTo>
                      <a:moveTo>
                        <a:pt x="169408" y="5889"/>
                      </a:moveTo>
                      <a:lnTo>
                        <a:pt x="337048" y="439632"/>
                      </a:lnTo>
                      <a:moveTo>
                        <a:pt x="111961" y="5889"/>
                      </a:moveTo>
                      <a:lnTo>
                        <a:pt x="279609" y="439632"/>
                      </a:lnTo>
                      <a:moveTo>
                        <a:pt x="54514" y="5889"/>
                      </a:moveTo>
                      <a:lnTo>
                        <a:pt x="222162" y="439632"/>
                      </a:lnTo>
                      <a:moveTo>
                        <a:pt x="623" y="135"/>
                      </a:moveTo>
                      <a:lnTo>
                        <a:pt x="168271" y="433878"/>
                      </a:lnTo>
                      <a:lnTo>
                        <a:pt x="1133856" y="433878"/>
                      </a:lnTo>
                      <a:lnTo>
                        <a:pt x="966216" y="135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BD1EE526-E1E8-8E19-EF7C-215DB2D2ADB3}"/>
                    </a:ext>
                  </a:extLst>
                </p:cNvPr>
                <p:cNvSpPr/>
                <p:nvPr/>
              </p:nvSpPr>
              <p:spPr>
                <a:xfrm flipV="1">
                  <a:off x="4935473" y="3612513"/>
                  <a:ext cx="1133233" cy="439497"/>
                </a:xfrm>
                <a:custGeom>
                  <a:avLst/>
                  <a:gdLst>
                    <a:gd name="connsiteX0" fmla="*/ 858870 w 1133233"/>
                    <a:gd name="connsiteY0" fmla="*/ 5889 h 439497"/>
                    <a:gd name="connsiteX1" fmla="*/ 1026509 w 1133233"/>
                    <a:gd name="connsiteY1" fmla="*/ 439632 h 439497"/>
                    <a:gd name="connsiteX2" fmla="*/ 801422 w 1133233"/>
                    <a:gd name="connsiteY2" fmla="*/ 5889 h 439497"/>
                    <a:gd name="connsiteX3" fmla="*/ 969071 w 1133233"/>
                    <a:gd name="connsiteY3" fmla="*/ 439632 h 439497"/>
                    <a:gd name="connsiteX4" fmla="*/ 743984 w 1133233"/>
                    <a:gd name="connsiteY4" fmla="*/ 5889 h 439497"/>
                    <a:gd name="connsiteX5" fmla="*/ 911624 w 1133233"/>
                    <a:gd name="connsiteY5" fmla="*/ 439632 h 439497"/>
                    <a:gd name="connsiteX6" fmla="*/ 916317 w 1133233"/>
                    <a:gd name="connsiteY6" fmla="*/ 5889 h 439497"/>
                    <a:gd name="connsiteX7" fmla="*/ 1083956 w 1133233"/>
                    <a:gd name="connsiteY7" fmla="*/ 439632 h 439497"/>
                    <a:gd name="connsiteX8" fmla="*/ 686537 w 1133233"/>
                    <a:gd name="connsiteY8" fmla="*/ 5889 h 439497"/>
                    <a:gd name="connsiteX9" fmla="*/ 854176 w 1133233"/>
                    <a:gd name="connsiteY9" fmla="*/ 439632 h 439497"/>
                    <a:gd name="connsiteX10" fmla="*/ 629090 w 1133233"/>
                    <a:gd name="connsiteY10" fmla="*/ 5889 h 439497"/>
                    <a:gd name="connsiteX11" fmla="*/ 796738 w 1133233"/>
                    <a:gd name="connsiteY11" fmla="*/ 439632 h 439497"/>
                    <a:gd name="connsiteX12" fmla="*/ 571651 w 1133233"/>
                    <a:gd name="connsiteY12" fmla="*/ 5889 h 439497"/>
                    <a:gd name="connsiteX13" fmla="*/ 739290 w 1133233"/>
                    <a:gd name="connsiteY13" fmla="*/ 439632 h 439497"/>
                    <a:gd name="connsiteX14" fmla="*/ 514204 w 1133233"/>
                    <a:gd name="connsiteY14" fmla="*/ 5889 h 439497"/>
                    <a:gd name="connsiteX15" fmla="*/ 681844 w 1133233"/>
                    <a:gd name="connsiteY15" fmla="*/ 439632 h 439497"/>
                    <a:gd name="connsiteX16" fmla="*/ 456756 w 1133233"/>
                    <a:gd name="connsiteY16" fmla="*/ 5889 h 439497"/>
                    <a:gd name="connsiteX17" fmla="*/ 624405 w 1133233"/>
                    <a:gd name="connsiteY17" fmla="*/ 439632 h 439497"/>
                    <a:gd name="connsiteX18" fmla="*/ 399318 w 1133233"/>
                    <a:gd name="connsiteY18" fmla="*/ 5889 h 439497"/>
                    <a:gd name="connsiteX19" fmla="*/ 566958 w 1133233"/>
                    <a:gd name="connsiteY19" fmla="*/ 439632 h 439497"/>
                    <a:gd name="connsiteX20" fmla="*/ 341871 w 1133233"/>
                    <a:gd name="connsiteY20" fmla="*/ 5889 h 439497"/>
                    <a:gd name="connsiteX21" fmla="*/ 509510 w 1133233"/>
                    <a:gd name="connsiteY21" fmla="*/ 439632 h 439497"/>
                    <a:gd name="connsiteX22" fmla="*/ 284424 w 1133233"/>
                    <a:gd name="connsiteY22" fmla="*/ 5889 h 439497"/>
                    <a:gd name="connsiteX23" fmla="*/ 452072 w 1133233"/>
                    <a:gd name="connsiteY23" fmla="*/ 439632 h 439497"/>
                    <a:gd name="connsiteX24" fmla="*/ 226985 w 1133233"/>
                    <a:gd name="connsiteY24" fmla="*/ 5889 h 439497"/>
                    <a:gd name="connsiteX25" fmla="*/ 394625 w 1133233"/>
                    <a:gd name="connsiteY25" fmla="*/ 439632 h 439497"/>
                    <a:gd name="connsiteX26" fmla="*/ 169538 w 1133233"/>
                    <a:gd name="connsiteY26" fmla="*/ 5889 h 439497"/>
                    <a:gd name="connsiteX27" fmla="*/ 337178 w 1133233"/>
                    <a:gd name="connsiteY27" fmla="*/ 439632 h 439497"/>
                    <a:gd name="connsiteX28" fmla="*/ 112091 w 1133233"/>
                    <a:gd name="connsiteY28" fmla="*/ 5889 h 439497"/>
                    <a:gd name="connsiteX29" fmla="*/ 279739 w 1133233"/>
                    <a:gd name="connsiteY29" fmla="*/ 439632 h 439497"/>
                    <a:gd name="connsiteX30" fmla="*/ 54644 w 1133233"/>
                    <a:gd name="connsiteY30" fmla="*/ 5889 h 439497"/>
                    <a:gd name="connsiteX31" fmla="*/ 222292 w 1133233"/>
                    <a:gd name="connsiteY31" fmla="*/ 439632 h 439497"/>
                    <a:gd name="connsiteX32" fmla="*/ 753 w 1133233"/>
                    <a:gd name="connsiteY32" fmla="*/ 135 h 439497"/>
                    <a:gd name="connsiteX33" fmla="*/ 168401 w 1133233"/>
                    <a:gd name="connsiteY33" fmla="*/ 433878 h 439497"/>
                    <a:gd name="connsiteX34" fmla="*/ 1133986 w 1133233"/>
                    <a:gd name="connsiteY34" fmla="*/ 433878 h 439497"/>
                    <a:gd name="connsiteX35" fmla="*/ 966346 w 1133233"/>
                    <a:gd name="connsiteY35" fmla="*/ 135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870" y="5889"/>
                      </a:moveTo>
                      <a:lnTo>
                        <a:pt x="1026509" y="439632"/>
                      </a:lnTo>
                      <a:moveTo>
                        <a:pt x="801422" y="5889"/>
                      </a:moveTo>
                      <a:lnTo>
                        <a:pt x="969071" y="439632"/>
                      </a:lnTo>
                      <a:moveTo>
                        <a:pt x="743984" y="5889"/>
                      </a:moveTo>
                      <a:lnTo>
                        <a:pt x="911624" y="439632"/>
                      </a:lnTo>
                      <a:moveTo>
                        <a:pt x="916317" y="5889"/>
                      </a:moveTo>
                      <a:lnTo>
                        <a:pt x="1083956" y="439632"/>
                      </a:lnTo>
                      <a:moveTo>
                        <a:pt x="686537" y="5889"/>
                      </a:moveTo>
                      <a:lnTo>
                        <a:pt x="854176" y="439632"/>
                      </a:lnTo>
                      <a:moveTo>
                        <a:pt x="629090" y="5889"/>
                      </a:moveTo>
                      <a:lnTo>
                        <a:pt x="796738" y="439632"/>
                      </a:lnTo>
                      <a:moveTo>
                        <a:pt x="571651" y="5889"/>
                      </a:moveTo>
                      <a:lnTo>
                        <a:pt x="739290" y="439632"/>
                      </a:lnTo>
                      <a:moveTo>
                        <a:pt x="514204" y="5889"/>
                      </a:moveTo>
                      <a:lnTo>
                        <a:pt x="681844" y="439632"/>
                      </a:lnTo>
                      <a:moveTo>
                        <a:pt x="456756" y="5889"/>
                      </a:moveTo>
                      <a:lnTo>
                        <a:pt x="624405" y="439632"/>
                      </a:lnTo>
                      <a:moveTo>
                        <a:pt x="399318" y="5889"/>
                      </a:moveTo>
                      <a:lnTo>
                        <a:pt x="566958" y="439632"/>
                      </a:lnTo>
                      <a:moveTo>
                        <a:pt x="341871" y="5889"/>
                      </a:moveTo>
                      <a:lnTo>
                        <a:pt x="509510" y="439632"/>
                      </a:lnTo>
                      <a:moveTo>
                        <a:pt x="284424" y="5889"/>
                      </a:moveTo>
                      <a:lnTo>
                        <a:pt x="452072" y="439632"/>
                      </a:lnTo>
                      <a:moveTo>
                        <a:pt x="226985" y="5889"/>
                      </a:moveTo>
                      <a:lnTo>
                        <a:pt x="394625" y="439632"/>
                      </a:lnTo>
                      <a:moveTo>
                        <a:pt x="169538" y="5889"/>
                      </a:moveTo>
                      <a:lnTo>
                        <a:pt x="337178" y="439632"/>
                      </a:lnTo>
                      <a:moveTo>
                        <a:pt x="112091" y="5889"/>
                      </a:moveTo>
                      <a:lnTo>
                        <a:pt x="279739" y="439632"/>
                      </a:lnTo>
                      <a:moveTo>
                        <a:pt x="54644" y="5889"/>
                      </a:moveTo>
                      <a:lnTo>
                        <a:pt x="222292" y="439632"/>
                      </a:lnTo>
                      <a:moveTo>
                        <a:pt x="753" y="135"/>
                      </a:moveTo>
                      <a:lnTo>
                        <a:pt x="168401" y="433878"/>
                      </a:lnTo>
                      <a:lnTo>
                        <a:pt x="1133986" y="433878"/>
                      </a:lnTo>
                      <a:lnTo>
                        <a:pt x="966346" y="135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D785E8A-7ECA-54F7-14D5-A194C80D35E5}"/>
                    </a:ext>
                  </a:extLst>
                </p:cNvPr>
                <p:cNvSpPr/>
                <p:nvPr/>
              </p:nvSpPr>
              <p:spPr>
                <a:xfrm flipV="1">
                  <a:off x="6036685" y="3612513"/>
                  <a:ext cx="1133233" cy="439497"/>
                </a:xfrm>
                <a:custGeom>
                  <a:avLst/>
                  <a:gdLst>
                    <a:gd name="connsiteX0" fmla="*/ 858992 w 1133233"/>
                    <a:gd name="connsiteY0" fmla="*/ 5889 h 439497"/>
                    <a:gd name="connsiteX1" fmla="*/ 1026639 w 1133233"/>
                    <a:gd name="connsiteY1" fmla="*/ 439632 h 439497"/>
                    <a:gd name="connsiteX2" fmla="*/ 801544 w 1133233"/>
                    <a:gd name="connsiteY2" fmla="*/ 5889 h 439497"/>
                    <a:gd name="connsiteX3" fmla="*/ 969192 w 1133233"/>
                    <a:gd name="connsiteY3" fmla="*/ 439632 h 439497"/>
                    <a:gd name="connsiteX4" fmla="*/ 744106 w 1133233"/>
                    <a:gd name="connsiteY4" fmla="*/ 5889 h 439497"/>
                    <a:gd name="connsiteX5" fmla="*/ 911746 w 1133233"/>
                    <a:gd name="connsiteY5" fmla="*/ 439632 h 439497"/>
                    <a:gd name="connsiteX6" fmla="*/ 916439 w 1133233"/>
                    <a:gd name="connsiteY6" fmla="*/ 5889 h 439497"/>
                    <a:gd name="connsiteX7" fmla="*/ 1084078 w 1133233"/>
                    <a:gd name="connsiteY7" fmla="*/ 439632 h 439497"/>
                    <a:gd name="connsiteX8" fmla="*/ 686658 w 1133233"/>
                    <a:gd name="connsiteY8" fmla="*/ 5889 h 439497"/>
                    <a:gd name="connsiteX9" fmla="*/ 854307 w 1133233"/>
                    <a:gd name="connsiteY9" fmla="*/ 439632 h 439497"/>
                    <a:gd name="connsiteX10" fmla="*/ 629211 w 1133233"/>
                    <a:gd name="connsiteY10" fmla="*/ 5889 h 439497"/>
                    <a:gd name="connsiteX11" fmla="*/ 796859 w 1133233"/>
                    <a:gd name="connsiteY11" fmla="*/ 439632 h 439497"/>
                    <a:gd name="connsiteX12" fmla="*/ 571773 w 1133233"/>
                    <a:gd name="connsiteY12" fmla="*/ 5889 h 439497"/>
                    <a:gd name="connsiteX13" fmla="*/ 739412 w 1133233"/>
                    <a:gd name="connsiteY13" fmla="*/ 439632 h 439497"/>
                    <a:gd name="connsiteX14" fmla="*/ 514326 w 1133233"/>
                    <a:gd name="connsiteY14" fmla="*/ 5889 h 439497"/>
                    <a:gd name="connsiteX15" fmla="*/ 681965 w 1133233"/>
                    <a:gd name="connsiteY15" fmla="*/ 439632 h 439497"/>
                    <a:gd name="connsiteX16" fmla="*/ 456878 w 1133233"/>
                    <a:gd name="connsiteY16" fmla="*/ 5889 h 439497"/>
                    <a:gd name="connsiteX17" fmla="*/ 624527 w 1133233"/>
                    <a:gd name="connsiteY17" fmla="*/ 439632 h 439497"/>
                    <a:gd name="connsiteX18" fmla="*/ 399440 w 1133233"/>
                    <a:gd name="connsiteY18" fmla="*/ 5889 h 439497"/>
                    <a:gd name="connsiteX19" fmla="*/ 567080 w 1133233"/>
                    <a:gd name="connsiteY19" fmla="*/ 439632 h 439497"/>
                    <a:gd name="connsiteX20" fmla="*/ 341993 w 1133233"/>
                    <a:gd name="connsiteY20" fmla="*/ 5889 h 439497"/>
                    <a:gd name="connsiteX21" fmla="*/ 509632 w 1133233"/>
                    <a:gd name="connsiteY21" fmla="*/ 439632 h 439497"/>
                    <a:gd name="connsiteX22" fmla="*/ 284546 w 1133233"/>
                    <a:gd name="connsiteY22" fmla="*/ 5889 h 439497"/>
                    <a:gd name="connsiteX23" fmla="*/ 452194 w 1133233"/>
                    <a:gd name="connsiteY23" fmla="*/ 439632 h 439497"/>
                    <a:gd name="connsiteX24" fmla="*/ 227107 w 1133233"/>
                    <a:gd name="connsiteY24" fmla="*/ 5889 h 439497"/>
                    <a:gd name="connsiteX25" fmla="*/ 394747 w 1133233"/>
                    <a:gd name="connsiteY25" fmla="*/ 439632 h 439497"/>
                    <a:gd name="connsiteX26" fmla="*/ 169660 w 1133233"/>
                    <a:gd name="connsiteY26" fmla="*/ 5889 h 439497"/>
                    <a:gd name="connsiteX27" fmla="*/ 337300 w 1133233"/>
                    <a:gd name="connsiteY27" fmla="*/ 439632 h 439497"/>
                    <a:gd name="connsiteX28" fmla="*/ 112213 w 1133233"/>
                    <a:gd name="connsiteY28" fmla="*/ 5889 h 439497"/>
                    <a:gd name="connsiteX29" fmla="*/ 279861 w 1133233"/>
                    <a:gd name="connsiteY29" fmla="*/ 439632 h 439497"/>
                    <a:gd name="connsiteX30" fmla="*/ 54774 w 1133233"/>
                    <a:gd name="connsiteY30" fmla="*/ 5889 h 439497"/>
                    <a:gd name="connsiteX31" fmla="*/ 222414 w 1133233"/>
                    <a:gd name="connsiteY31" fmla="*/ 439632 h 439497"/>
                    <a:gd name="connsiteX32" fmla="*/ 883 w 1133233"/>
                    <a:gd name="connsiteY32" fmla="*/ 135 h 439497"/>
                    <a:gd name="connsiteX33" fmla="*/ 168523 w 1133233"/>
                    <a:gd name="connsiteY33" fmla="*/ 433878 h 439497"/>
                    <a:gd name="connsiteX34" fmla="*/ 1134116 w 1133233"/>
                    <a:gd name="connsiteY34" fmla="*/ 433878 h 439497"/>
                    <a:gd name="connsiteX35" fmla="*/ 966468 w 1133233"/>
                    <a:gd name="connsiteY35" fmla="*/ 135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992" y="5889"/>
                      </a:moveTo>
                      <a:lnTo>
                        <a:pt x="1026639" y="439632"/>
                      </a:lnTo>
                      <a:moveTo>
                        <a:pt x="801544" y="5889"/>
                      </a:moveTo>
                      <a:lnTo>
                        <a:pt x="969192" y="439632"/>
                      </a:lnTo>
                      <a:moveTo>
                        <a:pt x="744106" y="5889"/>
                      </a:moveTo>
                      <a:lnTo>
                        <a:pt x="911746" y="439632"/>
                      </a:lnTo>
                      <a:moveTo>
                        <a:pt x="916439" y="5889"/>
                      </a:moveTo>
                      <a:lnTo>
                        <a:pt x="1084078" y="439632"/>
                      </a:lnTo>
                      <a:moveTo>
                        <a:pt x="686658" y="5889"/>
                      </a:moveTo>
                      <a:lnTo>
                        <a:pt x="854307" y="439632"/>
                      </a:lnTo>
                      <a:moveTo>
                        <a:pt x="629211" y="5889"/>
                      </a:moveTo>
                      <a:lnTo>
                        <a:pt x="796859" y="439632"/>
                      </a:lnTo>
                      <a:moveTo>
                        <a:pt x="571773" y="5889"/>
                      </a:moveTo>
                      <a:lnTo>
                        <a:pt x="739412" y="439632"/>
                      </a:lnTo>
                      <a:moveTo>
                        <a:pt x="514326" y="5889"/>
                      </a:moveTo>
                      <a:lnTo>
                        <a:pt x="681965" y="439632"/>
                      </a:lnTo>
                      <a:moveTo>
                        <a:pt x="456878" y="5889"/>
                      </a:moveTo>
                      <a:lnTo>
                        <a:pt x="624527" y="439632"/>
                      </a:lnTo>
                      <a:moveTo>
                        <a:pt x="399440" y="5889"/>
                      </a:moveTo>
                      <a:lnTo>
                        <a:pt x="567080" y="439632"/>
                      </a:lnTo>
                      <a:moveTo>
                        <a:pt x="341993" y="5889"/>
                      </a:moveTo>
                      <a:lnTo>
                        <a:pt x="509632" y="439632"/>
                      </a:lnTo>
                      <a:moveTo>
                        <a:pt x="284546" y="5889"/>
                      </a:moveTo>
                      <a:lnTo>
                        <a:pt x="452194" y="439632"/>
                      </a:lnTo>
                      <a:moveTo>
                        <a:pt x="227107" y="5889"/>
                      </a:moveTo>
                      <a:lnTo>
                        <a:pt x="394747" y="439632"/>
                      </a:lnTo>
                      <a:moveTo>
                        <a:pt x="169660" y="5889"/>
                      </a:moveTo>
                      <a:lnTo>
                        <a:pt x="337300" y="439632"/>
                      </a:lnTo>
                      <a:moveTo>
                        <a:pt x="112213" y="5889"/>
                      </a:moveTo>
                      <a:lnTo>
                        <a:pt x="279861" y="439632"/>
                      </a:lnTo>
                      <a:moveTo>
                        <a:pt x="54774" y="5889"/>
                      </a:moveTo>
                      <a:lnTo>
                        <a:pt x="222414" y="439632"/>
                      </a:lnTo>
                      <a:moveTo>
                        <a:pt x="883" y="135"/>
                      </a:moveTo>
                      <a:lnTo>
                        <a:pt x="168523" y="433878"/>
                      </a:lnTo>
                      <a:lnTo>
                        <a:pt x="1134116" y="433878"/>
                      </a:lnTo>
                      <a:lnTo>
                        <a:pt x="966468" y="135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4C67B39-5A4E-F0DC-EAE8-E9A99020D993}"/>
                </a:ext>
              </a:extLst>
            </p:cNvPr>
            <p:cNvSpPr/>
            <p:nvPr/>
          </p:nvSpPr>
          <p:spPr>
            <a:xfrm>
              <a:off x="2937188" y="5406801"/>
              <a:ext cx="1845503" cy="707886"/>
            </a:xfrm>
            <a:custGeom>
              <a:avLst/>
              <a:gdLst>
                <a:gd name="connsiteX0" fmla="*/ 2429847 w 2429080"/>
                <a:gd name="connsiteY0" fmla="*/ -53 h 568992"/>
                <a:gd name="connsiteX1" fmla="*/ 1196510 w 2429080"/>
                <a:gd name="connsiteY1" fmla="*/ 568646 h 568992"/>
                <a:gd name="connsiteX2" fmla="*/ 766 w 2429080"/>
                <a:gd name="connsiteY2" fmla="*/ 112073 h 56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9080" h="568992">
                  <a:moveTo>
                    <a:pt x="2429847" y="-53"/>
                  </a:moveTo>
                  <a:cubicBezTo>
                    <a:pt x="2204891" y="315799"/>
                    <a:pt x="1799489" y="578974"/>
                    <a:pt x="1196510" y="568646"/>
                  </a:cubicBezTo>
                  <a:cubicBezTo>
                    <a:pt x="540230" y="568646"/>
                    <a:pt x="198952" y="377809"/>
                    <a:pt x="766" y="112073"/>
                  </a:cubicBezTo>
                </a:path>
              </a:pathLst>
            </a:custGeom>
            <a:noFill/>
            <a:ln w="32024" cap="flat">
              <a:solidFill>
                <a:srgbClr val="030303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893511B-79AC-F4CF-39E9-2109229355E0}"/>
                </a:ext>
              </a:extLst>
            </p:cNvPr>
            <p:cNvSpPr/>
            <p:nvPr/>
          </p:nvSpPr>
          <p:spPr>
            <a:xfrm>
              <a:off x="5192862" y="3598784"/>
              <a:ext cx="1487053" cy="706267"/>
            </a:xfrm>
            <a:custGeom>
              <a:avLst/>
              <a:gdLst>
                <a:gd name="connsiteX0" fmla="*/ 1845618 w 1844385"/>
                <a:gd name="connsiteY0" fmla="*/ 175841 h 584822"/>
                <a:gd name="connsiteX1" fmla="*/ 1179252 w 1844385"/>
                <a:gd name="connsiteY1" fmla="*/ -378 h 584822"/>
                <a:gd name="connsiteX2" fmla="*/ 1232 w 1844385"/>
                <a:gd name="connsiteY2" fmla="*/ 584445 h 584822"/>
                <a:gd name="connsiteX0" fmla="*/ 1957283 w 1957282"/>
                <a:gd name="connsiteY0" fmla="*/ 176219 h 706267"/>
                <a:gd name="connsiteX1" fmla="*/ 1290917 w 1957282"/>
                <a:gd name="connsiteY1" fmla="*/ 0 h 706267"/>
                <a:gd name="connsiteX2" fmla="*/ 0 w 1957282"/>
                <a:gd name="connsiteY2" fmla="*/ 706267 h 706267"/>
                <a:gd name="connsiteX0" fmla="*/ 1957283 w 1957283"/>
                <a:gd name="connsiteY0" fmla="*/ 176219 h 706267"/>
                <a:gd name="connsiteX1" fmla="*/ 1290917 w 1957283"/>
                <a:gd name="connsiteY1" fmla="*/ 0 h 706267"/>
                <a:gd name="connsiteX2" fmla="*/ 0 w 1957283"/>
                <a:gd name="connsiteY2" fmla="*/ 706267 h 706267"/>
                <a:gd name="connsiteX0" fmla="*/ 1957283 w 1957283"/>
                <a:gd name="connsiteY0" fmla="*/ 176219 h 706267"/>
                <a:gd name="connsiteX1" fmla="*/ 1290917 w 1957283"/>
                <a:gd name="connsiteY1" fmla="*/ 0 h 706267"/>
                <a:gd name="connsiteX2" fmla="*/ 0 w 1957283"/>
                <a:gd name="connsiteY2" fmla="*/ 706267 h 70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7283" h="706267">
                  <a:moveTo>
                    <a:pt x="1957283" y="176219"/>
                  </a:moveTo>
                  <a:cubicBezTo>
                    <a:pt x="1757176" y="66927"/>
                    <a:pt x="1529754" y="0"/>
                    <a:pt x="1290917" y="0"/>
                  </a:cubicBezTo>
                  <a:cubicBezTo>
                    <a:pt x="684709" y="0"/>
                    <a:pt x="209429" y="355124"/>
                    <a:pt x="0" y="706267"/>
                  </a:cubicBezTo>
                </a:path>
              </a:pathLst>
            </a:custGeom>
            <a:noFill/>
            <a:ln w="32024" cap="flat">
              <a:solidFill>
                <a:srgbClr val="03030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C0D11C-CE24-22F4-12D5-EC13059313C0}"/>
                </a:ext>
              </a:extLst>
            </p:cNvPr>
            <p:cNvSpPr/>
            <p:nvPr/>
          </p:nvSpPr>
          <p:spPr>
            <a:xfrm>
              <a:off x="6957100" y="3996124"/>
              <a:ext cx="241928" cy="424823"/>
            </a:xfrm>
            <a:custGeom>
              <a:avLst/>
              <a:gdLst>
                <a:gd name="connsiteX0" fmla="*/ 319897 w 318429"/>
                <a:gd name="connsiteY0" fmla="*/ 424495 h 424823"/>
                <a:gd name="connsiteX1" fmla="*/ 1467 w 318429"/>
                <a:gd name="connsiteY1" fmla="*/ -329 h 4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429" h="424823">
                  <a:moveTo>
                    <a:pt x="319897" y="424495"/>
                  </a:moveTo>
                  <a:cubicBezTo>
                    <a:pt x="271415" y="311328"/>
                    <a:pt x="125569" y="81489"/>
                    <a:pt x="1467" y="-329"/>
                  </a:cubicBezTo>
                </a:path>
              </a:pathLst>
            </a:custGeom>
            <a:noFill/>
            <a:ln w="32024" cap="flat">
              <a:solidFill>
                <a:srgbClr val="03030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BB6774E-B0EC-99C3-BC2D-88584424D58B}"/>
                </a:ext>
              </a:extLst>
            </p:cNvPr>
            <p:cNvGrpSpPr/>
            <p:nvPr/>
          </p:nvGrpSpPr>
          <p:grpSpPr>
            <a:xfrm>
              <a:off x="677124" y="2988837"/>
              <a:ext cx="2757205" cy="646456"/>
              <a:chOff x="80548" y="3408348"/>
              <a:chExt cx="2757205" cy="646456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840ECCE-7245-0EA8-2787-891F89978163}"/>
                  </a:ext>
                </a:extLst>
              </p:cNvPr>
              <p:cNvSpPr/>
              <p:nvPr/>
            </p:nvSpPr>
            <p:spPr>
              <a:xfrm>
                <a:off x="135089" y="4054084"/>
                <a:ext cx="2340000" cy="720"/>
              </a:xfrm>
              <a:custGeom>
                <a:avLst/>
                <a:gdLst>
                  <a:gd name="connsiteX0" fmla="*/ 2147430 w 2147258"/>
                  <a:gd name="connsiteY0" fmla="*/ -363 h 720"/>
                  <a:gd name="connsiteX1" fmla="*/ 171 w 2147258"/>
                  <a:gd name="connsiteY1" fmla="*/ 358 h 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47258" h="720">
                    <a:moveTo>
                      <a:pt x="2147430" y="-363"/>
                    </a:moveTo>
                    <a:lnTo>
                      <a:pt x="171" y="358"/>
                    </a:lnTo>
                  </a:path>
                </a:pathLst>
              </a:custGeom>
              <a:noFill/>
              <a:ln w="32024" cap="flat">
                <a:solidFill>
                  <a:srgbClr val="000000"/>
                </a:solidFill>
                <a:custDash>
                  <a:ds d="900000" sp="900000"/>
                </a:custDash>
                <a:miter/>
                <a:headEnd type="arrow" w="med" len="med"/>
                <a:tailEnd type="none" w="med" len="med"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6BD0C28-3590-7ADD-E299-63F29F34E3A0}"/>
                  </a:ext>
                </a:extLst>
              </p:cNvPr>
              <p:cNvSpPr/>
              <p:nvPr/>
            </p:nvSpPr>
            <p:spPr>
              <a:xfrm>
                <a:off x="171753" y="3408348"/>
                <a:ext cx="2304000" cy="720"/>
              </a:xfrm>
              <a:custGeom>
                <a:avLst/>
                <a:gdLst>
                  <a:gd name="connsiteX0" fmla="*/ 2147430 w 2147258"/>
                  <a:gd name="connsiteY0" fmla="*/ -450 h 720"/>
                  <a:gd name="connsiteX1" fmla="*/ 171 w 2147258"/>
                  <a:gd name="connsiteY1" fmla="*/ 271 h 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47258" h="720">
                    <a:moveTo>
                      <a:pt x="2147430" y="-450"/>
                    </a:moveTo>
                    <a:lnTo>
                      <a:pt x="171" y="271"/>
                    </a:lnTo>
                  </a:path>
                </a:pathLst>
              </a:custGeom>
              <a:noFill/>
              <a:ln w="32024" cap="flat">
                <a:solidFill>
                  <a:srgbClr val="000000"/>
                </a:solidFill>
                <a:custDash>
                  <a:ds d="900000" sp="900000"/>
                </a:custDash>
                <a:miter/>
                <a:headEnd type="arrow" w="med" len="med"/>
                <a:tailEnd type="none" w="med" len="med"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6CF9D7F-0819-4DB5-FE5A-FD4B1F563C89}"/>
                  </a:ext>
                </a:extLst>
              </p:cNvPr>
              <p:cNvSpPr/>
              <p:nvPr/>
            </p:nvSpPr>
            <p:spPr>
              <a:xfrm>
                <a:off x="1964523" y="3726914"/>
                <a:ext cx="873230" cy="720"/>
              </a:xfrm>
              <a:custGeom>
                <a:avLst/>
                <a:gdLst>
                  <a:gd name="connsiteX0" fmla="*/ 873583 w 873230"/>
                  <a:gd name="connsiteY0" fmla="*/ -406 h 720"/>
                  <a:gd name="connsiteX1" fmla="*/ 352 w 873230"/>
                  <a:gd name="connsiteY1" fmla="*/ 315 h 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3230" h="720">
                    <a:moveTo>
                      <a:pt x="873583" y="-406"/>
                    </a:moveTo>
                    <a:lnTo>
                      <a:pt x="352" y="315"/>
                    </a:lnTo>
                  </a:path>
                </a:pathLst>
              </a:custGeom>
              <a:noFill/>
              <a:ln w="32024" cap="flat">
                <a:solidFill>
                  <a:srgbClr val="000000"/>
                </a:solidFill>
                <a:custDash>
                  <a:ds d="900000" sp="900000"/>
                </a:custDash>
                <a:miter/>
                <a:headEnd type="arrow" w="med" len="med"/>
                <a:tailEnd type="none" w="med" len="med"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B0DB196-418C-CEF3-0B1F-85D3D232B085}"/>
                  </a:ext>
                </a:extLst>
              </p:cNvPr>
              <p:cNvSpPr txBox="1"/>
              <p:nvPr/>
            </p:nvSpPr>
            <p:spPr>
              <a:xfrm>
                <a:off x="80548" y="3495867"/>
                <a:ext cx="18808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2000" spc="1" baseline="0" dirty="0">
                    <a:ln/>
                    <a:solidFill>
                      <a:srgbClr val="000000"/>
                    </a:solidFill>
                    <a:latin typeface="Aptos Slab ExtraBold" panose="020B0004020202020204" pitchFamily="34" charset="0"/>
                    <a:sym typeface="OldNewspaperTypes"/>
                    <a:rtl val="0"/>
                  </a:rPr>
                  <a:t>Magnetic field</a:t>
                </a:r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AF7DE08-861C-F836-5201-BA61DC15DA8E}"/>
                </a:ext>
              </a:extLst>
            </p:cNvPr>
            <p:cNvSpPr/>
            <p:nvPr/>
          </p:nvSpPr>
          <p:spPr>
            <a:xfrm>
              <a:off x="5973472" y="4826959"/>
              <a:ext cx="960315" cy="4236"/>
            </a:xfrm>
            <a:custGeom>
              <a:avLst/>
              <a:gdLst>
                <a:gd name="connsiteX0" fmla="*/ 961658 w 960315"/>
                <a:gd name="connsiteY0" fmla="*/ -215 h 4236"/>
                <a:gd name="connsiteX1" fmla="*/ 1342 w 960315"/>
                <a:gd name="connsiteY1" fmla="*/ -215 h 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0315" h="4236">
                  <a:moveTo>
                    <a:pt x="961658" y="-215"/>
                  </a:moveTo>
                  <a:lnTo>
                    <a:pt x="1342" y="-215"/>
                  </a:lnTo>
                </a:path>
              </a:pathLst>
            </a:custGeom>
            <a:noFill/>
            <a:ln w="32024" cap="flat">
              <a:solidFill>
                <a:srgbClr val="000000"/>
              </a:solidFill>
              <a:prstDash val="solid"/>
              <a:miter/>
              <a:headEnd type="arrow" w="med" len="med"/>
              <a:tailEnd type="none" w="med" len="med"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3" name="Graphic 2">
              <a:extLst>
                <a:ext uri="{FF2B5EF4-FFF2-40B4-BE49-F238E27FC236}">
                  <a16:creationId xmlns:a16="http://schemas.microsoft.com/office/drawing/2014/main" id="{F1DDD607-6FFB-ED47-0FFF-5BABB13454AC}"/>
                </a:ext>
              </a:extLst>
            </p:cNvPr>
            <p:cNvGrpSpPr/>
            <p:nvPr/>
          </p:nvGrpSpPr>
          <p:grpSpPr>
            <a:xfrm>
              <a:off x="7039399" y="4389021"/>
              <a:ext cx="653898" cy="875878"/>
              <a:chOff x="8693556" y="3134755"/>
              <a:chExt cx="653898" cy="875878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7C7CA6F-5F7C-5121-BFBD-E120CD25FA23}"/>
                  </a:ext>
                </a:extLst>
              </p:cNvPr>
              <p:cNvSpPr/>
              <p:nvPr/>
            </p:nvSpPr>
            <p:spPr>
              <a:xfrm>
                <a:off x="8832627" y="3409979"/>
                <a:ext cx="273486" cy="325428"/>
              </a:xfrm>
              <a:custGeom>
                <a:avLst/>
                <a:gdLst>
                  <a:gd name="connsiteX0" fmla="*/ 173250 w 273486"/>
                  <a:gd name="connsiteY0" fmla="*/ 5573 h 325428"/>
                  <a:gd name="connsiteX1" fmla="*/ 170265 w 273486"/>
                  <a:gd name="connsiteY1" fmla="*/ 4585 h 325428"/>
                  <a:gd name="connsiteX2" fmla="*/ 160071 w 273486"/>
                  <a:gd name="connsiteY2" fmla="*/ 2210 h 325428"/>
                  <a:gd name="connsiteX3" fmla="*/ 149814 w 273486"/>
                  <a:gd name="connsiteY3" fmla="*/ 750 h 325428"/>
                  <a:gd name="connsiteX4" fmla="*/ 139536 w 273486"/>
                  <a:gd name="connsiteY4" fmla="*/ 214 h 325428"/>
                  <a:gd name="connsiteX5" fmla="*/ 129313 w 273486"/>
                  <a:gd name="connsiteY5" fmla="*/ 603 h 325428"/>
                  <a:gd name="connsiteX6" fmla="*/ 114233 w 273486"/>
                  <a:gd name="connsiteY6" fmla="*/ 2852 h 325428"/>
                  <a:gd name="connsiteX7" fmla="*/ 99494 w 273486"/>
                  <a:gd name="connsiteY7" fmla="*/ 7076 h 325428"/>
                  <a:gd name="connsiteX8" fmla="*/ 89442 w 273486"/>
                  <a:gd name="connsiteY8" fmla="*/ 11595 h 325428"/>
                  <a:gd name="connsiteX9" fmla="*/ 79731 w 273486"/>
                  <a:gd name="connsiteY9" fmla="*/ 17028 h 325428"/>
                  <a:gd name="connsiteX10" fmla="*/ 71987 w 273486"/>
                  <a:gd name="connsiteY10" fmla="*/ 20938 h 325428"/>
                  <a:gd name="connsiteX11" fmla="*/ 59501 w 273486"/>
                  <a:gd name="connsiteY11" fmla="*/ 30333 h 325428"/>
                  <a:gd name="connsiteX12" fmla="*/ 47966 w 273486"/>
                  <a:gd name="connsiteY12" fmla="*/ 41252 h 325428"/>
                  <a:gd name="connsiteX13" fmla="*/ 37583 w 273486"/>
                  <a:gd name="connsiteY13" fmla="*/ 53463 h 325428"/>
                  <a:gd name="connsiteX14" fmla="*/ 28367 w 273486"/>
                  <a:gd name="connsiteY14" fmla="*/ 66905 h 325428"/>
                  <a:gd name="connsiteX15" fmla="*/ 20460 w 273486"/>
                  <a:gd name="connsiteY15" fmla="*/ 81323 h 325428"/>
                  <a:gd name="connsiteX16" fmla="*/ 13883 w 273486"/>
                  <a:gd name="connsiteY16" fmla="*/ 96624 h 325428"/>
                  <a:gd name="connsiteX17" fmla="*/ 11347 w 273486"/>
                  <a:gd name="connsiteY17" fmla="*/ 105893 h 325428"/>
                  <a:gd name="connsiteX18" fmla="*/ 7812 w 273486"/>
                  <a:gd name="connsiteY18" fmla="*/ 117348 h 325428"/>
                  <a:gd name="connsiteX19" fmla="*/ 5009 w 273486"/>
                  <a:gd name="connsiteY19" fmla="*/ 129087 h 325428"/>
                  <a:gd name="connsiteX20" fmla="*/ 2766 w 273486"/>
                  <a:gd name="connsiteY20" fmla="*/ 145912 h 325428"/>
                  <a:gd name="connsiteX21" fmla="*/ 2017 w 273486"/>
                  <a:gd name="connsiteY21" fmla="*/ 162927 h 325428"/>
                  <a:gd name="connsiteX22" fmla="*/ 2766 w 273486"/>
                  <a:gd name="connsiteY22" fmla="*/ 179941 h 325428"/>
                  <a:gd name="connsiteX23" fmla="*/ 5009 w 273486"/>
                  <a:gd name="connsiteY23" fmla="*/ 196766 h 325428"/>
                  <a:gd name="connsiteX24" fmla="*/ 8729 w 273486"/>
                  <a:gd name="connsiteY24" fmla="*/ 210386 h 325428"/>
                  <a:gd name="connsiteX25" fmla="*/ 13883 w 273486"/>
                  <a:gd name="connsiteY25" fmla="*/ 229229 h 325428"/>
                  <a:gd name="connsiteX26" fmla="*/ 20460 w 273486"/>
                  <a:gd name="connsiteY26" fmla="*/ 244540 h 325428"/>
                  <a:gd name="connsiteX27" fmla="*/ 28367 w 273486"/>
                  <a:gd name="connsiteY27" fmla="*/ 258948 h 325428"/>
                  <a:gd name="connsiteX28" fmla="*/ 33993 w 273486"/>
                  <a:gd name="connsiteY28" fmla="*/ 266799 h 325428"/>
                  <a:gd name="connsiteX29" fmla="*/ 40032 w 273486"/>
                  <a:gd name="connsiteY29" fmla="*/ 274208 h 325428"/>
                  <a:gd name="connsiteX30" fmla="*/ 47966 w 273486"/>
                  <a:gd name="connsiteY30" fmla="*/ 284601 h 325428"/>
                  <a:gd name="connsiteX31" fmla="*/ 59501 w 273486"/>
                  <a:gd name="connsiteY31" fmla="*/ 295520 h 325428"/>
                  <a:gd name="connsiteX32" fmla="*/ 71987 w 273486"/>
                  <a:gd name="connsiteY32" fmla="*/ 304915 h 325428"/>
                  <a:gd name="connsiteX33" fmla="*/ 82690 w 273486"/>
                  <a:gd name="connsiteY33" fmla="*/ 310990 h 325428"/>
                  <a:gd name="connsiteX34" fmla="*/ 93819 w 273486"/>
                  <a:gd name="connsiteY34" fmla="*/ 315929 h 325428"/>
                  <a:gd name="connsiteX35" fmla="*/ 99494 w 273486"/>
                  <a:gd name="connsiteY35" fmla="*/ 318787 h 325428"/>
                  <a:gd name="connsiteX36" fmla="*/ 114233 w 273486"/>
                  <a:gd name="connsiteY36" fmla="*/ 323001 h 325428"/>
                  <a:gd name="connsiteX37" fmla="*/ 129313 w 273486"/>
                  <a:gd name="connsiteY37" fmla="*/ 325250 h 325428"/>
                  <a:gd name="connsiteX38" fmla="*/ 144707 w 273486"/>
                  <a:gd name="connsiteY38" fmla="*/ 325482 h 325428"/>
                  <a:gd name="connsiteX39" fmla="*/ 160071 w 273486"/>
                  <a:gd name="connsiteY39" fmla="*/ 323653 h 325428"/>
                  <a:gd name="connsiteX40" fmla="*/ 175352 w 273486"/>
                  <a:gd name="connsiteY40" fmla="*/ 319712 h 325428"/>
                  <a:gd name="connsiteX41" fmla="*/ 190190 w 273486"/>
                  <a:gd name="connsiteY41" fmla="*/ 313690 h 325428"/>
                  <a:gd name="connsiteX42" fmla="*/ 199071 w 273486"/>
                  <a:gd name="connsiteY42" fmla="*/ 307900 h 325428"/>
                  <a:gd name="connsiteX43" fmla="*/ 208718 w 273486"/>
                  <a:gd name="connsiteY43" fmla="*/ 302172 h 325428"/>
                  <a:gd name="connsiteX44" fmla="*/ 217987 w 273486"/>
                  <a:gd name="connsiteY44" fmla="*/ 295552 h 325428"/>
                  <a:gd name="connsiteX45" fmla="*/ 230514 w 273486"/>
                  <a:gd name="connsiteY45" fmla="*/ 283571 h 325428"/>
                  <a:gd name="connsiteX46" fmla="*/ 241790 w 273486"/>
                  <a:gd name="connsiteY46" fmla="*/ 269909 h 325428"/>
                  <a:gd name="connsiteX47" fmla="*/ 248337 w 273486"/>
                  <a:gd name="connsiteY47" fmla="*/ 259442 h 325428"/>
                  <a:gd name="connsiteX48" fmla="*/ 254149 w 273486"/>
                  <a:gd name="connsiteY48" fmla="*/ 248355 h 325428"/>
                  <a:gd name="connsiteX49" fmla="*/ 260066 w 273486"/>
                  <a:gd name="connsiteY49" fmla="*/ 238035 h 325428"/>
                  <a:gd name="connsiteX50" fmla="*/ 266739 w 273486"/>
                  <a:gd name="connsiteY50" fmla="*/ 220264 h 325428"/>
                  <a:gd name="connsiteX51" fmla="*/ 271573 w 273486"/>
                  <a:gd name="connsiteY51" fmla="*/ 201653 h 325428"/>
                  <a:gd name="connsiteX52" fmla="*/ 274516 w 273486"/>
                  <a:gd name="connsiteY52" fmla="*/ 182431 h 325428"/>
                  <a:gd name="connsiteX53" fmla="*/ 275504 w 273486"/>
                  <a:gd name="connsiteY53" fmla="*/ 162927 h 325428"/>
                  <a:gd name="connsiteX54" fmla="*/ 275073 w 273486"/>
                  <a:gd name="connsiteY54" fmla="*/ 149895 h 325428"/>
                  <a:gd name="connsiteX55" fmla="*/ 273759 w 273486"/>
                  <a:gd name="connsiteY55" fmla="*/ 136959 h 325428"/>
                  <a:gd name="connsiteX56" fmla="*/ 271573 w 273486"/>
                  <a:gd name="connsiteY56" fmla="*/ 124200 h 325428"/>
                  <a:gd name="connsiteX57" fmla="*/ 269660 w 273486"/>
                  <a:gd name="connsiteY57" fmla="*/ 116256 h 325428"/>
                  <a:gd name="connsiteX58" fmla="*/ 268547 w 273486"/>
                  <a:gd name="connsiteY58" fmla="*/ 111705 h 325428"/>
                  <a:gd name="connsiteX59" fmla="*/ 264711 w 273486"/>
                  <a:gd name="connsiteY59" fmla="*/ 99546 h 325428"/>
                  <a:gd name="connsiteX60" fmla="*/ 260066 w 273486"/>
                  <a:gd name="connsiteY60" fmla="*/ 87828 h 325428"/>
                  <a:gd name="connsiteX61" fmla="*/ 254674 w 273486"/>
                  <a:gd name="connsiteY61" fmla="*/ 76594 h 325428"/>
                  <a:gd name="connsiteX62" fmla="*/ 248569 w 273486"/>
                  <a:gd name="connsiteY62" fmla="*/ 65948 h 325428"/>
                  <a:gd name="connsiteX63" fmla="*/ 241790 w 273486"/>
                  <a:gd name="connsiteY63" fmla="*/ 55944 h 325428"/>
                  <a:gd name="connsiteX64" fmla="*/ 234402 w 273486"/>
                  <a:gd name="connsiteY64" fmla="*/ 46633 h 325428"/>
                  <a:gd name="connsiteX65" fmla="*/ 232742 w 273486"/>
                  <a:gd name="connsiteY65" fmla="*/ 44846 h 325428"/>
                  <a:gd name="connsiteX66" fmla="*/ 226436 w 273486"/>
                  <a:gd name="connsiteY66" fmla="*/ 38068 h 325428"/>
                  <a:gd name="connsiteX67" fmla="*/ 217987 w 273486"/>
                  <a:gd name="connsiteY67" fmla="*/ 30301 h 325428"/>
                  <a:gd name="connsiteX68" fmla="*/ 209086 w 273486"/>
                  <a:gd name="connsiteY68" fmla="*/ 23376 h 325428"/>
                  <a:gd name="connsiteX69" fmla="*/ 199796 w 273486"/>
                  <a:gd name="connsiteY69" fmla="*/ 17323 h 325428"/>
                  <a:gd name="connsiteX70" fmla="*/ 190190 w 273486"/>
                  <a:gd name="connsiteY70" fmla="*/ 12163 h 325428"/>
                  <a:gd name="connsiteX71" fmla="*/ 180322 w 273486"/>
                  <a:gd name="connsiteY71" fmla="*/ 7906 h 325428"/>
                  <a:gd name="connsiteX72" fmla="*/ 173250 w 273486"/>
                  <a:gd name="connsiteY72" fmla="*/ 5573 h 32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273486" h="325428">
                    <a:moveTo>
                      <a:pt x="173250" y="5573"/>
                    </a:moveTo>
                    <a:cubicBezTo>
                      <a:pt x="172251" y="5237"/>
                      <a:pt x="171263" y="4901"/>
                      <a:pt x="170265" y="4585"/>
                    </a:cubicBezTo>
                    <a:cubicBezTo>
                      <a:pt x="166892" y="3640"/>
                      <a:pt x="163497" y="2852"/>
                      <a:pt x="160071" y="2210"/>
                    </a:cubicBezTo>
                    <a:cubicBezTo>
                      <a:pt x="156666" y="1569"/>
                      <a:pt x="153240" y="1075"/>
                      <a:pt x="149814" y="750"/>
                    </a:cubicBezTo>
                    <a:cubicBezTo>
                      <a:pt x="146388" y="413"/>
                      <a:pt x="142962" y="235"/>
                      <a:pt x="139536" y="214"/>
                    </a:cubicBezTo>
                    <a:cubicBezTo>
                      <a:pt x="136126" y="193"/>
                      <a:pt x="132713" y="319"/>
                      <a:pt x="129313" y="603"/>
                    </a:cubicBezTo>
                    <a:cubicBezTo>
                      <a:pt x="124246" y="1012"/>
                      <a:pt x="119210" y="1769"/>
                      <a:pt x="114233" y="2852"/>
                    </a:cubicBezTo>
                    <a:cubicBezTo>
                      <a:pt x="109254" y="3934"/>
                      <a:pt x="104335" y="5342"/>
                      <a:pt x="99494" y="7076"/>
                    </a:cubicBezTo>
                    <a:cubicBezTo>
                      <a:pt x="96090" y="8421"/>
                      <a:pt x="92737" y="9935"/>
                      <a:pt x="89442" y="11595"/>
                    </a:cubicBezTo>
                    <a:cubicBezTo>
                      <a:pt x="86145" y="13255"/>
                      <a:pt x="82905" y="15074"/>
                      <a:pt x="79731" y="17028"/>
                    </a:cubicBezTo>
                    <a:cubicBezTo>
                      <a:pt x="77114" y="18237"/>
                      <a:pt x="74532" y="19540"/>
                      <a:pt x="71987" y="20938"/>
                    </a:cubicBezTo>
                    <a:cubicBezTo>
                      <a:pt x="67679" y="23807"/>
                      <a:pt x="63510" y="26938"/>
                      <a:pt x="59501" y="30333"/>
                    </a:cubicBezTo>
                    <a:cubicBezTo>
                      <a:pt x="55493" y="33727"/>
                      <a:pt x="51642" y="37374"/>
                      <a:pt x="47966" y="41252"/>
                    </a:cubicBezTo>
                    <a:cubicBezTo>
                      <a:pt x="44320" y="45109"/>
                      <a:pt x="40854" y="49186"/>
                      <a:pt x="37583" y="53463"/>
                    </a:cubicBezTo>
                    <a:cubicBezTo>
                      <a:pt x="34312" y="57751"/>
                      <a:pt x="31235" y="62239"/>
                      <a:pt x="28367" y="66905"/>
                    </a:cubicBezTo>
                    <a:cubicBezTo>
                      <a:pt x="25516" y="71550"/>
                      <a:pt x="22877" y="76363"/>
                      <a:pt x="20460" y="81323"/>
                    </a:cubicBezTo>
                    <a:cubicBezTo>
                      <a:pt x="18043" y="86283"/>
                      <a:pt x="15847" y="91391"/>
                      <a:pt x="13883" y="96624"/>
                    </a:cubicBezTo>
                    <a:cubicBezTo>
                      <a:pt x="12959" y="99683"/>
                      <a:pt x="12114" y="102772"/>
                      <a:pt x="11347" y="105893"/>
                    </a:cubicBezTo>
                    <a:cubicBezTo>
                      <a:pt x="10047" y="109656"/>
                      <a:pt x="8869" y="113481"/>
                      <a:pt x="7812" y="117348"/>
                    </a:cubicBezTo>
                    <a:cubicBezTo>
                      <a:pt x="6755" y="121216"/>
                      <a:pt x="5820" y="125136"/>
                      <a:pt x="5009" y="129087"/>
                    </a:cubicBezTo>
                    <a:cubicBezTo>
                      <a:pt x="4015" y="134647"/>
                      <a:pt x="3266" y="140269"/>
                      <a:pt x="2766" y="145912"/>
                    </a:cubicBezTo>
                    <a:cubicBezTo>
                      <a:pt x="2267" y="151566"/>
                      <a:pt x="2017" y="157241"/>
                      <a:pt x="2017" y="162927"/>
                    </a:cubicBezTo>
                    <a:cubicBezTo>
                      <a:pt x="2017" y="168612"/>
                      <a:pt x="2267" y="174287"/>
                      <a:pt x="2766" y="179941"/>
                    </a:cubicBezTo>
                    <a:cubicBezTo>
                      <a:pt x="3266" y="185584"/>
                      <a:pt x="4015" y="191207"/>
                      <a:pt x="5009" y="196766"/>
                    </a:cubicBezTo>
                    <a:cubicBezTo>
                      <a:pt x="6081" y="201369"/>
                      <a:pt x="7321" y="205909"/>
                      <a:pt x="8729" y="210386"/>
                    </a:cubicBezTo>
                    <a:cubicBezTo>
                      <a:pt x="10124" y="216775"/>
                      <a:pt x="11844" y="223070"/>
                      <a:pt x="13883" y="229229"/>
                    </a:cubicBezTo>
                    <a:cubicBezTo>
                      <a:pt x="15847" y="234473"/>
                      <a:pt x="18043" y="239580"/>
                      <a:pt x="20460" y="244540"/>
                    </a:cubicBezTo>
                    <a:cubicBezTo>
                      <a:pt x="22877" y="249501"/>
                      <a:pt x="25516" y="254303"/>
                      <a:pt x="28367" y="258948"/>
                    </a:cubicBezTo>
                    <a:cubicBezTo>
                      <a:pt x="30171" y="261628"/>
                      <a:pt x="32048" y="264256"/>
                      <a:pt x="33993" y="266799"/>
                    </a:cubicBezTo>
                    <a:cubicBezTo>
                      <a:pt x="35938" y="269342"/>
                      <a:pt x="37952" y="271812"/>
                      <a:pt x="40032" y="274208"/>
                    </a:cubicBezTo>
                    <a:cubicBezTo>
                      <a:pt x="42549" y="277802"/>
                      <a:pt x="45196" y="281270"/>
                      <a:pt x="47966" y="284601"/>
                    </a:cubicBezTo>
                    <a:cubicBezTo>
                      <a:pt x="51642" y="288479"/>
                      <a:pt x="55493" y="292126"/>
                      <a:pt x="59501" y="295520"/>
                    </a:cubicBezTo>
                    <a:cubicBezTo>
                      <a:pt x="63510" y="298915"/>
                      <a:pt x="67679" y="302046"/>
                      <a:pt x="71987" y="304915"/>
                    </a:cubicBezTo>
                    <a:cubicBezTo>
                      <a:pt x="75477" y="307122"/>
                      <a:pt x="79049" y="309151"/>
                      <a:pt x="82690" y="310990"/>
                    </a:cubicBezTo>
                    <a:cubicBezTo>
                      <a:pt x="86332" y="312829"/>
                      <a:pt x="90046" y="314468"/>
                      <a:pt x="93819" y="315929"/>
                    </a:cubicBezTo>
                    <a:cubicBezTo>
                      <a:pt x="95691" y="316927"/>
                      <a:pt x="97582" y="317884"/>
                      <a:pt x="99494" y="318787"/>
                    </a:cubicBezTo>
                    <a:cubicBezTo>
                      <a:pt x="104335" y="320521"/>
                      <a:pt x="109254" y="321930"/>
                      <a:pt x="114233" y="323001"/>
                    </a:cubicBezTo>
                    <a:cubicBezTo>
                      <a:pt x="119210" y="324084"/>
                      <a:pt x="124246" y="324841"/>
                      <a:pt x="129313" y="325250"/>
                    </a:cubicBezTo>
                    <a:cubicBezTo>
                      <a:pt x="134435" y="325671"/>
                      <a:pt x="139578" y="325755"/>
                      <a:pt x="144707" y="325482"/>
                    </a:cubicBezTo>
                    <a:cubicBezTo>
                      <a:pt x="149846" y="325219"/>
                      <a:pt x="154974" y="324609"/>
                      <a:pt x="160071" y="323653"/>
                    </a:cubicBezTo>
                    <a:cubicBezTo>
                      <a:pt x="165221" y="322686"/>
                      <a:pt x="170318" y="321373"/>
                      <a:pt x="175352" y="319712"/>
                    </a:cubicBezTo>
                    <a:cubicBezTo>
                      <a:pt x="180375" y="318041"/>
                      <a:pt x="185335" y="316034"/>
                      <a:pt x="190190" y="313690"/>
                    </a:cubicBezTo>
                    <a:cubicBezTo>
                      <a:pt x="193207" y="311893"/>
                      <a:pt x="196170" y="309960"/>
                      <a:pt x="199071" y="307900"/>
                    </a:cubicBezTo>
                    <a:cubicBezTo>
                      <a:pt x="202350" y="306145"/>
                      <a:pt x="205565" y="304232"/>
                      <a:pt x="208718" y="302172"/>
                    </a:cubicBezTo>
                    <a:cubicBezTo>
                      <a:pt x="211881" y="300113"/>
                      <a:pt x="214971" y="297906"/>
                      <a:pt x="217987" y="295552"/>
                    </a:cubicBezTo>
                    <a:cubicBezTo>
                      <a:pt x="222359" y="291853"/>
                      <a:pt x="226542" y="287848"/>
                      <a:pt x="230514" y="283571"/>
                    </a:cubicBezTo>
                    <a:cubicBezTo>
                      <a:pt x="234486" y="279294"/>
                      <a:pt x="238249" y="274733"/>
                      <a:pt x="241790" y="269909"/>
                    </a:cubicBezTo>
                    <a:cubicBezTo>
                      <a:pt x="244092" y="266526"/>
                      <a:pt x="246267" y="263036"/>
                      <a:pt x="248337" y="259442"/>
                    </a:cubicBezTo>
                    <a:cubicBezTo>
                      <a:pt x="250397" y="255848"/>
                      <a:pt x="252331" y="252149"/>
                      <a:pt x="254149" y="248355"/>
                    </a:cubicBezTo>
                    <a:cubicBezTo>
                      <a:pt x="256230" y="245013"/>
                      <a:pt x="258206" y="241566"/>
                      <a:pt x="260066" y="238035"/>
                    </a:cubicBezTo>
                    <a:cubicBezTo>
                      <a:pt x="262588" y="232266"/>
                      <a:pt x="264816" y="226339"/>
                      <a:pt x="266739" y="220264"/>
                    </a:cubicBezTo>
                    <a:cubicBezTo>
                      <a:pt x="268662" y="214190"/>
                      <a:pt x="270281" y="207979"/>
                      <a:pt x="271573" y="201653"/>
                    </a:cubicBezTo>
                    <a:cubicBezTo>
                      <a:pt x="272887" y="195316"/>
                      <a:pt x="273864" y="188905"/>
                      <a:pt x="274516" y="182431"/>
                    </a:cubicBezTo>
                    <a:cubicBezTo>
                      <a:pt x="275178" y="175968"/>
                      <a:pt x="275514" y="169453"/>
                      <a:pt x="275504" y="162927"/>
                    </a:cubicBezTo>
                    <a:cubicBezTo>
                      <a:pt x="275504" y="158576"/>
                      <a:pt x="275356" y="154225"/>
                      <a:pt x="275073" y="149895"/>
                    </a:cubicBezTo>
                    <a:cubicBezTo>
                      <a:pt x="274778" y="145566"/>
                      <a:pt x="274337" y="141246"/>
                      <a:pt x="273759" y="136959"/>
                    </a:cubicBezTo>
                    <a:cubicBezTo>
                      <a:pt x="273171" y="132671"/>
                      <a:pt x="272445" y="128415"/>
                      <a:pt x="271573" y="124200"/>
                    </a:cubicBezTo>
                    <a:cubicBezTo>
                      <a:pt x="270995" y="121531"/>
                      <a:pt x="270354" y="118883"/>
                      <a:pt x="269660" y="116256"/>
                    </a:cubicBezTo>
                    <a:cubicBezTo>
                      <a:pt x="269314" y="114732"/>
                      <a:pt x="268935" y="113208"/>
                      <a:pt x="268547" y="111705"/>
                    </a:cubicBezTo>
                    <a:cubicBezTo>
                      <a:pt x="267401" y="107585"/>
                      <a:pt x="266129" y="103539"/>
                      <a:pt x="264711" y="99546"/>
                    </a:cubicBezTo>
                    <a:cubicBezTo>
                      <a:pt x="263292" y="95563"/>
                      <a:pt x="261747" y="91654"/>
                      <a:pt x="260066" y="87828"/>
                    </a:cubicBezTo>
                    <a:cubicBezTo>
                      <a:pt x="258395" y="84003"/>
                      <a:pt x="256598" y="80251"/>
                      <a:pt x="254674" y="76594"/>
                    </a:cubicBezTo>
                    <a:cubicBezTo>
                      <a:pt x="252762" y="72947"/>
                      <a:pt x="250723" y="69406"/>
                      <a:pt x="248569" y="65948"/>
                    </a:cubicBezTo>
                    <a:cubicBezTo>
                      <a:pt x="246414" y="62512"/>
                      <a:pt x="244155" y="59170"/>
                      <a:pt x="241790" y="55944"/>
                    </a:cubicBezTo>
                    <a:cubicBezTo>
                      <a:pt x="239426" y="52717"/>
                      <a:pt x="236967" y="49617"/>
                      <a:pt x="234402" y="46633"/>
                    </a:cubicBezTo>
                    <a:cubicBezTo>
                      <a:pt x="233845" y="46023"/>
                      <a:pt x="233299" y="45435"/>
                      <a:pt x="232742" y="44846"/>
                    </a:cubicBezTo>
                    <a:cubicBezTo>
                      <a:pt x="230703" y="42502"/>
                      <a:pt x="228601" y="40243"/>
                      <a:pt x="226436" y="38068"/>
                    </a:cubicBezTo>
                    <a:cubicBezTo>
                      <a:pt x="223704" y="35346"/>
                      <a:pt x="220888" y="32760"/>
                      <a:pt x="217987" y="30301"/>
                    </a:cubicBezTo>
                    <a:cubicBezTo>
                      <a:pt x="215097" y="27863"/>
                      <a:pt x="212123" y="25551"/>
                      <a:pt x="209086" y="23376"/>
                    </a:cubicBezTo>
                    <a:cubicBezTo>
                      <a:pt x="206049" y="21221"/>
                      <a:pt x="202949" y="19193"/>
                      <a:pt x="199796" y="17323"/>
                    </a:cubicBezTo>
                    <a:cubicBezTo>
                      <a:pt x="196643" y="15452"/>
                      <a:pt x="193448" y="13728"/>
                      <a:pt x="190190" y="12163"/>
                    </a:cubicBezTo>
                    <a:cubicBezTo>
                      <a:pt x="186943" y="10597"/>
                      <a:pt x="183654" y="9178"/>
                      <a:pt x="180322" y="7906"/>
                    </a:cubicBezTo>
                    <a:cubicBezTo>
                      <a:pt x="177979" y="7055"/>
                      <a:pt x="175625" y="6277"/>
                      <a:pt x="173250" y="5573"/>
                    </a:cubicBezTo>
                    <a:close/>
                  </a:path>
                </a:pathLst>
              </a:custGeom>
              <a:solidFill>
                <a:srgbClr val="1E1E1E">
                  <a:alpha val="47000"/>
                </a:srgbClr>
              </a:solidFill>
              <a:ln w="10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8AEBA24-2795-9335-25E8-2E3856B3CF56}"/>
                  </a:ext>
                </a:extLst>
              </p:cNvPr>
              <p:cNvSpPr/>
              <p:nvPr/>
            </p:nvSpPr>
            <p:spPr>
              <a:xfrm>
                <a:off x="8693556" y="3134755"/>
                <a:ext cx="653898" cy="875878"/>
              </a:xfrm>
              <a:custGeom>
                <a:avLst/>
                <a:gdLst>
                  <a:gd name="connsiteX0" fmla="*/ 49752 w 653898"/>
                  <a:gd name="connsiteY0" fmla="*/ 102006 h 875878"/>
                  <a:gd name="connsiteX1" fmla="*/ 44737 w 653898"/>
                  <a:gd name="connsiteY1" fmla="*/ 103309 h 875878"/>
                  <a:gd name="connsiteX2" fmla="*/ 39893 w 653898"/>
                  <a:gd name="connsiteY2" fmla="*/ 105232 h 875878"/>
                  <a:gd name="connsiteX3" fmla="*/ 35251 w 653898"/>
                  <a:gd name="connsiteY3" fmla="*/ 107744 h 875878"/>
                  <a:gd name="connsiteX4" fmla="*/ 30826 w 653898"/>
                  <a:gd name="connsiteY4" fmla="*/ 110781 h 875878"/>
                  <a:gd name="connsiteX5" fmla="*/ 26640 w 653898"/>
                  <a:gd name="connsiteY5" fmla="*/ 114312 h 875878"/>
                  <a:gd name="connsiteX6" fmla="*/ 22707 w 653898"/>
                  <a:gd name="connsiteY6" fmla="*/ 118305 h 875878"/>
                  <a:gd name="connsiteX7" fmla="*/ 19056 w 653898"/>
                  <a:gd name="connsiteY7" fmla="*/ 122719 h 875878"/>
                  <a:gd name="connsiteX8" fmla="*/ 15700 w 653898"/>
                  <a:gd name="connsiteY8" fmla="*/ 127511 h 875878"/>
                  <a:gd name="connsiteX9" fmla="*/ 12666 w 653898"/>
                  <a:gd name="connsiteY9" fmla="*/ 132661 h 875878"/>
                  <a:gd name="connsiteX10" fmla="*/ 9968 w 653898"/>
                  <a:gd name="connsiteY10" fmla="*/ 138115 h 875878"/>
                  <a:gd name="connsiteX11" fmla="*/ 7633 w 653898"/>
                  <a:gd name="connsiteY11" fmla="*/ 143842 h 875878"/>
                  <a:gd name="connsiteX12" fmla="*/ 5670 w 653898"/>
                  <a:gd name="connsiteY12" fmla="*/ 149822 h 875878"/>
                  <a:gd name="connsiteX13" fmla="*/ 4108 w 653898"/>
                  <a:gd name="connsiteY13" fmla="*/ 156012 h 875878"/>
                  <a:gd name="connsiteX14" fmla="*/ 2966 w 653898"/>
                  <a:gd name="connsiteY14" fmla="*/ 162381 h 875878"/>
                  <a:gd name="connsiteX15" fmla="*/ 2264 w 653898"/>
                  <a:gd name="connsiteY15" fmla="*/ 168886 h 875878"/>
                  <a:gd name="connsiteX16" fmla="*/ 2024 w 653898"/>
                  <a:gd name="connsiteY16" fmla="*/ 175517 h 875878"/>
                  <a:gd name="connsiteX17" fmla="*/ 2024 w 653898"/>
                  <a:gd name="connsiteY17" fmla="*/ 213255 h 875878"/>
                  <a:gd name="connsiteX18" fmla="*/ 79027 w 653898"/>
                  <a:gd name="connsiteY18" fmla="*/ 96362 h 875878"/>
                  <a:gd name="connsiteX19" fmla="*/ 79027 w 653898"/>
                  <a:gd name="connsiteY19" fmla="*/ 96362 h 875878"/>
                  <a:gd name="connsiteX20" fmla="*/ 2024 w 653898"/>
                  <a:gd name="connsiteY20" fmla="*/ 213255 h 875878"/>
                  <a:gd name="connsiteX21" fmla="*/ 2024 w 653898"/>
                  <a:gd name="connsiteY21" fmla="*/ 305946 h 875878"/>
                  <a:gd name="connsiteX22" fmla="*/ 155285 w 653898"/>
                  <a:gd name="connsiteY22" fmla="*/ 81660 h 875878"/>
                  <a:gd name="connsiteX23" fmla="*/ 155285 w 653898"/>
                  <a:gd name="connsiteY23" fmla="*/ 81660 h 875878"/>
                  <a:gd name="connsiteX24" fmla="*/ 2024 w 653898"/>
                  <a:gd name="connsiteY24" fmla="*/ 305946 h 875878"/>
                  <a:gd name="connsiteX25" fmla="*/ 2024 w 653898"/>
                  <a:gd name="connsiteY25" fmla="*/ 398647 h 875878"/>
                  <a:gd name="connsiteX26" fmla="*/ 238401 w 653898"/>
                  <a:gd name="connsiteY26" fmla="*/ 65644 h 875878"/>
                  <a:gd name="connsiteX27" fmla="*/ 238401 w 653898"/>
                  <a:gd name="connsiteY27" fmla="*/ 65644 h 875878"/>
                  <a:gd name="connsiteX28" fmla="*/ 2024 w 653898"/>
                  <a:gd name="connsiteY28" fmla="*/ 398647 h 875878"/>
                  <a:gd name="connsiteX29" fmla="*/ 2024 w 653898"/>
                  <a:gd name="connsiteY29" fmla="*/ 491337 h 875878"/>
                  <a:gd name="connsiteX30" fmla="*/ 329331 w 653898"/>
                  <a:gd name="connsiteY30" fmla="*/ 48115 h 875878"/>
                  <a:gd name="connsiteX31" fmla="*/ 329331 w 653898"/>
                  <a:gd name="connsiteY31" fmla="*/ 48115 h 875878"/>
                  <a:gd name="connsiteX32" fmla="*/ 2024 w 653898"/>
                  <a:gd name="connsiteY32" fmla="*/ 491337 h 875878"/>
                  <a:gd name="connsiteX33" fmla="*/ 2024 w 653898"/>
                  <a:gd name="connsiteY33" fmla="*/ 584028 h 875878"/>
                  <a:gd name="connsiteX34" fmla="*/ 158169 w 653898"/>
                  <a:gd name="connsiteY34" fmla="*/ 381117 h 875878"/>
                  <a:gd name="connsiteX35" fmla="*/ 160706 w 653898"/>
                  <a:gd name="connsiteY35" fmla="*/ 371848 h 875878"/>
                  <a:gd name="connsiteX36" fmla="*/ 175191 w 653898"/>
                  <a:gd name="connsiteY36" fmla="*/ 342129 h 875878"/>
                  <a:gd name="connsiteX37" fmla="*/ 194789 w 653898"/>
                  <a:gd name="connsiteY37" fmla="*/ 316476 h 875878"/>
                  <a:gd name="connsiteX38" fmla="*/ 218809 w 653898"/>
                  <a:gd name="connsiteY38" fmla="*/ 296162 h 875878"/>
                  <a:gd name="connsiteX39" fmla="*/ 226553 w 653898"/>
                  <a:gd name="connsiteY39" fmla="*/ 292252 h 875878"/>
                  <a:gd name="connsiteX40" fmla="*/ 429252 w 653898"/>
                  <a:gd name="connsiteY40" fmla="*/ 28852 h 875878"/>
                  <a:gd name="connsiteX41" fmla="*/ 429252 w 653898"/>
                  <a:gd name="connsiteY41" fmla="*/ 28852 h 875878"/>
                  <a:gd name="connsiteX42" fmla="*/ 226553 w 653898"/>
                  <a:gd name="connsiteY42" fmla="*/ 292252 h 875878"/>
                  <a:gd name="connsiteX43" fmla="*/ 246315 w 653898"/>
                  <a:gd name="connsiteY43" fmla="*/ 282290 h 875878"/>
                  <a:gd name="connsiteX44" fmla="*/ 276136 w 653898"/>
                  <a:gd name="connsiteY44" fmla="*/ 275827 h 875878"/>
                  <a:gd name="connsiteX45" fmla="*/ 286359 w 653898"/>
                  <a:gd name="connsiteY45" fmla="*/ 275438 h 875878"/>
                  <a:gd name="connsiteX46" fmla="*/ 296637 w 653898"/>
                  <a:gd name="connsiteY46" fmla="*/ 275974 h 875878"/>
                  <a:gd name="connsiteX47" fmla="*/ 306894 w 653898"/>
                  <a:gd name="connsiteY47" fmla="*/ 277424 h 875878"/>
                  <a:gd name="connsiteX48" fmla="*/ 317088 w 653898"/>
                  <a:gd name="connsiteY48" fmla="*/ 279820 h 875878"/>
                  <a:gd name="connsiteX49" fmla="*/ 320073 w 653898"/>
                  <a:gd name="connsiteY49" fmla="*/ 280797 h 875878"/>
                  <a:gd name="connsiteX50" fmla="*/ 539545 w 653898"/>
                  <a:gd name="connsiteY50" fmla="*/ 7592 h 875878"/>
                  <a:gd name="connsiteX51" fmla="*/ 539545 w 653898"/>
                  <a:gd name="connsiteY51" fmla="*/ 7592 h 875878"/>
                  <a:gd name="connsiteX52" fmla="*/ 320073 w 653898"/>
                  <a:gd name="connsiteY52" fmla="*/ 280797 h 875878"/>
                  <a:gd name="connsiteX53" fmla="*/ 327145 w 653898"/>
                  <a:gd name="connsiteY53" fmla="*/ 283130 h 875878"/>
                  <a:gd name="connsiteX54" fmla="*/ 337013 w 653898"/>
                  <a:gd name="connsiteY54" fmla="*/ 287387 h 875878"/>
                  <a:gd name="connsiteX55" fmla="*/ 346619 w 653898"/>
                  <a:gd name="connsiteY55" fmla="*/ 292547 h 875878"/>
                  <a:gd name="connsiteX56" fmla="*/ 355909 w 653898"/>
                  <a:gd name="connsiteY56" fmla="*/ 298600 h 875878"/>
                  <a:gd name="connsiteX57" fmla="*/ 364810 w 653898"/>
                  <a:gd name="connsiteY57" fmla="*/ 305525 h 875878"/>
                  <a:gd name="connsiteX58" fmla="*/ 373270 w 653898"/>
                  <a:gd name="connsiteY58" fmla="*/ 313292 h 875878"/>
                  <a:gd name="connsiteX59" fmla="*/ 379565 w 653898"/>
                  <a:gd name="connsiteY59" fmla="*/ 320070 h 875878"/>
                  <a:gd name="connsiteX60" fmla="*/ 632814 w 653898"/>
                  <a:gd name="connsiteY60" fmla="*/ 18647 h 875878"/>
                  <a:gd name="connsiteX61" fmla="*/ 630166 w 653898"/>
                  <a:gd name="connsiteY61" fmla="*/ 15883 h 875878"/>
                  <a:gd name="connsiteX62" fmla="*/ 623997 w 653898"/>
                  <a:gd name="connsiteY62" fmla="*/ 11343 h 875878"/>
                  <a:gd name="connsiteX63" fmla="*/ 617334 w 653898"/>
                  <a:gd name="connsiteY63" fmla="*/ 7529 h 875878"/>
                  <a:gd name="connsiteX64" fmla="*/ 610251 w 653898"/>
                  <a:gd name="connsiteY64" fmla="*/ 4481 h 875878"/>
                  <a:gd name="connsiteX65" fmla="*/ 602789 w 653898"/>
                  <a:gd name="connsiteY65" fmla="*/ 2232 h 875878"/>
                  <a:gd name="connsiteX66" fmla="*/ 594981 w 653898"/>
                  <a:gd name="connsiteY66" fmla="*/ 803 h 875878"/>
                  <a:gd name="connsiteX67" fmla="*/ 586899 w 653898"/>
                  <a:gd name="connsiteY67" fmla="*/ 225 h 875878"/>
                  <a:gd name="connsiteX68" fmla="*/ 578576 w 653898"/>
                  <a:gd name="connsiteY68" fmla="*/ 519 h 875878"/>
                  <a:gd name="connsiteX69" fmla="*/ 570064 w 653898"/>
                  <a:gd name="connsiteY69" fmla="*/ 1717 h 875878"/>
                  <a:gd name="connsiteX70" fmla="*/ 632814 w 653898"/>
                  <a:gd name="connsiteY70" fmla="*/ 18647 h 875878"/>
                  <a:gd name="connsiteX71" fmla="*/ 379565 w 653898"/>
                  <a:gd name="connsiteY71" fmla="*/ 320070 h 875878"/>
                  <a:gd name="connsiteX72" fmla="*/ 381225 w 653898"/>
                  <a:gd name="connsiteY72" fmla="*/ 321857 h 875878"/>
                  <a:gd name="connsiteX73" fmla="*/ 388613 w 653898"/>
                  <a:gd name="connsiteY73" fmla="*/ 331168 h 875878"/>
                  <a:gd name="connsiteX74" fmla="*/ 395392 w 653898"/>
                  <a:gd name="connsiteY74" fmla="*/ 341172 h 875878"/>
                  <a:gd name="connsiteX75" fmla="*/ 401497 w 653898"/>
                  <a:gd name="connsiteY75" fmla="*/ 351818 h 875878"/>
                  <a:gd name="connsiteX76" fmla="*/ 406889 w 653898"/>
                  <a:gd name="connsiteY76" fmla="*/ 363052 h 875878"/>
                  <a:gd name="connsiteX77" fmla="*/ 411523 w 653898"/>
                  <a:gd name="connsiteY77" fmla="*/ 374770 h 875878"/>
                  <a:gd name="connsiteX78" fmla="*/ 415380 w 653898"/>
                  <a:gd name="connsiteY78" fmla="*/ 386929 h 875878"/>
                  <a:gd name="connsiteX79" fmla="*/ 416483 w 653898"/>
                  <a:gd name="connsiteY79" fmla="*/ 391480 h 875878"/>
                  <a:gd name="connsiteX80" fmla="*/ 655923 w 653898"/>
                  <a:gd name="connsiteY80" fmla="*/ 119577 h 875878"/>
                  <a:gd name="connsiteX81" fmla="*/ 655923 w 653898"/>
                  <a:gd name="connsiteY81" fmla="*/ 74272 h 875878"/>
                  <a:gd name="connsiteX82" fmla="*/ 655461 w 653898"/>
                  <a:gd name="connsiteY82" fmla="*/ 65213 h 875878"/>
                  <a:gd name="connsiteX83" fmla="*/ 654116 w 653898"/>
                  <a:gd name="connsiteY83" fmla="*/ 56575 h 875878"/>
                  <a:gd name="connsiteX84" fmla="*/ 651930 w 653898"/>
                  <a:gd name="connsiteY84" fmla="*/ 48388 h 875878"/>
                  <a:gd name="connsiteX85" fmla="*/ 648956 w 653898"/>
                  <a:gd name="connsiteY85" fmla="*/ 40706 h 875878"/>
                  <a:gd name="connsiteX86" fmla="*/ 645246 w 653898"/>
                  <a:gd name="connsiteY86" fmla="*/ 33581 h 875878"/>
                  <a:gd name="connsiteX87" fmla="*/ 640843 w 653898"/>
                  <a:gd name="connsiteY87" fmla="*/ 27044 h 875878"/>
                  <a:gd name="connsiteX88" fmla="*/ 632814 w 653898"/>
                  <a:gd name="connsiteY88" fmla="*/ 18647 h 875878"/>
                  <a:gd name="connsiteX89" fmla="*/ 655923 w 653898"/>
                  <a:gd name="connsiteY89" fmla="*/ 119577 h 875878"/>
                  <a:gd name="connsiteX90" fmla="*/ 416483 w 653898"/>
                  <a:gd name="connsiteY90" fmla="*/ 391480 h 875878"/>
                  <a:gd name="connsiteX91" fmla="*/ 418396 w 653898"/>
                  <a:gd name="connsiteY91" fmla="*/ 399424 h 875878"/>
                  <a:gd name="connsiteX92" fmla="*/ 420582 w 653898"/>
                  <a:gd name="connsiteY92" fmla="*/ 412183 h 875878"/>
                  <a:gd name="connsiteX93" fmla="*/ 421885 w 653898"/>
                  <a:gd name="connsiteY93" fmla="*/ 425119 h 875878"/>
                  <a:gd name="connsiteX94" fmla="*/ 422326 w 653898"/>
                  <a:gd name="connsiteY94" fmla="*/ 438151 h 875878"/>
                  <a:gd name="connsiteX95" fmla="*/ 418396 w 653898"/>
                  <a:gd name="connsiteY95" fmla="*/ 476877 h 875878"/>
                  <a:gd name="connsiteX96" fmla="*/ 406889 w 653898"/>
                  <a:gd name="connsiteY96" fmla="*/ 513259 h 875878"/>
                  <a:gd name="connsiteX97" fmla="*/ 400972 w 653898"/>
                  <a:gd name="connsiteY97" fmla="*/ 523579 h 875878"/>
                  <a:gd name="connsiteX98" fmla="*/ 655923 w 653898"/>
                  <a:gd name="connsiteY98" fmla="*/ 248009 h 875878"/>
                  <a:gd name="connsiteX99" fmla="*/ 655923 w 653898"/>
                  <a:gd name="connsiteY99" fmla="*/ 248009 h 875878"/>
                  <a:gd name="connsiteX100" fmla="*/ 400972 w 653898"/>
                  <a:gd name="connsiteY100" fmla="*/ 523579 h 875878"/>
                  <a:gd name="connsiteX101" fmla="*/ 388613 w 653898"/>
                  <a:gd name="connsiteY101" fmla="*/ 545133 h 875878"/>
                  <a:gd name="connsiteX102" fmla="*/ 364810 w 653898"/>
                  <a:gd name="connsiteY102" fmla="*/ 570776 h 875878"/>
                  <a:gd name="connsiteX103" fmla="*/ 345883 w 653898"/>
                  <a:gd name="connsiteY103" fmla="*/ 583124 h 875878"/>
                  <a:gd name="connsiteX104" fmla="*/ 150970 w 653898"/>
                  <a:gd name="connsiteY104" fmla="*/ 793811 h 875878"/>
                  <a:gd name="connsiteX105" fmla="*/ 233691 w 653898"/>
                  <a:gd name="connsiteY105" fmla="*/ 809753 h 875878"/>
                  <a:gd name="connsiteX106" fmla="*/ 655923 w 653898"/>
                  <a:gd name="connsiteY106" fmla="*/ 376441 h 875878"/>
                  <a:gd name="connsiteX107" fmla="*/ 655923 w 653898"/>
                  <a:gd name="connsiteY107" fmla="*/ 376441 h 875878"/>
                  <a:gd name="connsiteX108" fmla="*/ 233691 w 653898"/>
                  <a:gd name="connsiteY108" fmla="*/ 809753 h 875878"/>
                  <a:gd name="connsiteX109" fmla="*/ 324171 w 653898"/>
                  <a:gd name="connsiteY109" fmla="*/ 827188 h 875878"/>
                  <a:gd name="connsiteX110" fmla="*/ 655923 w 653898"/>
                  <a:gd name="connsiteY110" fmla="*/ 504863 h 875878"/>
                  <a:gd name="connsiteX111" fmla="*/ 655923 w 653898"/>
                  <a:gd name="connsiteY111" fmla="*/ 504863 h 875878"/>
                  <a:gd name="connsiteX112" fmla="*/ 324171 w 653898"/>
                  <a:gd name="connsiteY112" fmla="*/ 827188 h 875878"/>
                  <a:gd name="connsiteX113" fmla="*/ 413898 w 653898"/>
                  <a:gd name="connsiteY113" fmla="*/ 844486 h 875878"/>
                  <a:gd name="connsiteX114" fmla="*/ 655923 w 653898"/>
                  <a:gd name="connsiteY114" fmla="*/ 621325 h 875878"/>
                  <a:gd name="connsiteX115" fmla="*/ 655923 w 653898"/>
                  <a:gd name="connsiteY115" fmla="*/ 621325 h 875878"/>
                  <a:gd name="connsiteX116" fmla="*/ 413898 w 653898"/>
                  <a:gd name="connsiteY116" fmla="*/ 844486 h 875878"/>
                  <a:gd name="connsiteX117" fmla="*/ 522563 w 653898"/>
                  <a:gd name="connsiteY117" fmla="*/ 865431 h 875878"/>
                  <a:gd name="connsiteX118" fmla="*/ 655923 w 653898"/>
                  <a:gd name="connsiteY118" fmla="*/ 749767 h 875878"/>
                  <a:gd name="connsiteX119" fmla="*/ 655923 w 653898"/>
                  <a:gd name="connsiteY119" fmla="*/ 749767 h 875878"/>
                  <a:gd name="connsiteX120" fmla="*/ 522563 w 653898"/>
                  <a:gd name="connsiteY120" fmla="*/ 865431 h 875878"/>
                  <a:gd name="connsiteX121" fmla="*/ 570064 w 653898"/>
                  <a:gd name="connsiteY121" fmla="*/ 874584 h 875878"/>
                  <a:gd name="connsiteX122" fmla="*/ 578576 w 653898"/>
                  <a:gd name="connsiteY122" fmla="*/ 875782 h 875878"/>
                  <a:gd name="connsiteX123" fmla="*/ 586899 w 653898"/>
                  <a:gd name="connsiteY123" fmla="*/ 876076 h 875878"/>
                  <a:gd name="connsiteX124" fmla="*/ 594981 w 653898"/>
                  <a:gd name="connsiteY124" fmla="*/ 875498 h 875878"/>
                  <a:gd name="connsiteX125" fmla="*/ 602789 w 653898"/>
                  <a:gd name="connsiteY125" fmla="*/ 874069 h 875878"/>
                  <a:gd name="connsiteX126" fmla="*/ 610251 w 653898"/>
                  <a:gd name="connsiteY126" fmla="*/ 871820 h 875878"/>
                  <a:gd name="connsiteX127" fmla="*/ 617334 w 653898"/>
                  <a:gd name="connsiteY127" fmla="*/ 868772 h 875878"/>
                  <a:gd name="connsiteX128" fmla="*/ 623997 w 653898"/>
                  <a:gd name="connsiteY128" fmla="*/ 864958 h 875878"/>
                  <a:gd name="connsiteX129" fmla="*/ 630166 w 653898"/>
                  <a:gd name="connsiteY129" fmla="*/ 860418 h 875878"/>
                  <a:gd name="connsiteX130" fmla="*/ 635798 w 653898"/>
                  <a:gd name="connsiteY130" fmla="*/ 855174 h 875878"/>
                  <a:gd name="connsiteX131" fmla="*/ 640843 w 653898"/>
                  <a:gd name="connsiteY131" fmla="*/ 849257 h 875878"/>
                  <a:gd name="connsiteX132" fmla="*/ 645246 w 653898"/>
                  <a:gd name="connsiteY132" fmla="*/ 842720 h 875878"/>
                  <a:gd name="connsiteX133" fmla="*/ 648956 w 653898"/>
                  <a:gd name="connsiteY133" fmla="*/ 835595 h 875878"/>
                  <a:gd name="connsiteX134" fmla="*/ 651940 w 653898"/>
                  <a:gd name="connsiteY134" fmla="*/ 827924 h 875878"/>
                  <a:gd name="connsiteX135" fmla="*/ 654116 w 653898"/>
                  <a:gd name="connsiteY135" fmla="*/ 819737 h 875878"/>
                  <a:gd name="connsiteX136" fmla="*/ 655461 w 653898"/>
                  <a:gd name="connsiteY136" fmla="*/ 811088 h 875878"/>
                  <a:gd name="connsiteX137" fmla="*/ 655913 w 653898"/>
                  <a:gd name="connsiteY137" fmla="*/ 802029 h 875878"/>
                  <a:gd name="connsiteX138" fmla="*/ 150970 w 653898"/>
                  <a:gd name="connsiteY138" fmla="*/ 793811 h 875878"/>
                  <a:gd name="connsiteX139" fmla="*/ 345883 w 653898"/>
                  <a:gd name="connsiteY139" fmla="*/ 583124 h 875878"/>
                  <a:gd name="connsiteX140" fmla="*/ 337013 w 653898"/>
                  <a:gd name="connsiteY140" fmla="*/ 588914 h 875878"/>
                  <a:gd name="connsiteX141" fmla="*/ 306894 w 653898"/>
                  <a:gd name="connsiteY141" fmla="*/ 598877 h 875878"/>
                  <a:gd name="connsiteX142" fmla="*/ 276136 w 653898"/>
                  <a:gd name="connsiteY142" fmla="*/ 600474 h 875878"/>
                  <a:gd name="connsiteX143" fmla="*/ 246315 w 653898"/>
                  <a:gd name="connsiteY143" fmla="*/ 594011 h 875878"/>
                  <a:gd name="connsiteX144" fmla="*/ 240637 w 653898"/>
                  <a:gd name="connsiteY144" fmla="*/ 591153 h 875878"/>
                  <a:gd name="connsiteX145" fmla="*/ 75061 w 653898"/>
                  <a:gd name="connsiteY145" fmla="*/ 779172 h 875878"/>
                  <a:gd name="connsiteX146" fmla="*/ 75061 w 653898"/>
                  <a:gd name="connsiteY146" fmla="*/ 779172 h 875878"/>
                  <a:gd name="connsiteX147" fmla="*/ 240637 w 653898"/>
                  <a:gd name="connsiteY147" fmla="*/ 591153 h 875878"/>
                  <a:gd name="connsiteX148" fmla="*/ 218809 w 653898"/>
                  <a:gd name="connsiteY148" fmla="*/ 580139 h 875878"/>
                  <a:gd name="connsiteX149" fmla="*/ 194789 w 653898"/>
                  <a:gd name="connsiteY149" fmla="*/ 559825 h 875878"/>
                  <a:gd name="connsiteX150" fmla="*/ 186855 w 653898"/>
                  <a:gd name="connsiteY150" fmla="*/ 549432 h 875878"/>
                  <a:gd name="connsiteX151" fmla="*/ 17438 w 653898"/>
                  <a:gd name="connsiteY151" fmla="*/ 751070 h 875878"/>
                  <a:gd name="connsiteX152" fmla="*/ 22707 w 653898"/>
                  <a:gd name="connsiteY152" fmla="*/ 757996 h 875878"/>
                  <a:gd name="connsiteX153" fmla="*/ 26640 w 653898"/>
                  <a:gd name="connsiteY153" fmla="*/ 761989 h 875878"/>
                  <a:gd name="connsiteX154" fmla="*/ 30826 w 653898"/>
                  <a:gd name="connsiteY154" fmla="*/ 765520 h 875878"/>
                  <a:gd name="connsiteX155" fmla="*/ 35251 w 653898"/>
                  <a:gd name="connsiteY155" fmla="*/ 768558 h 875878"/>
                  <a:gd name="connsiteX156" fmla="*/ 39893 w 653898"/>
                  <a:gd name="connsiteY156" fmla="*/ 771059 h 875878"/>
                  <a:gd name="connsiteX157" fmla="*/ 44737 w 653898"/>
                  <a:gd name="connsiteY157" fmla="*/ 772992 h 875878"/>
                  <a:gd name="connsiteX158" fmla="*/ 49752 w 653898"/>
                  <a:gd name="connsiteY158" fmla="*/ 774295 h 875878"/>
                  <a:gd name="connsiteX159" fmla="*/ 17438 w 653898"/>
                  <a:gd name="connsiteY159" fmla="*/ 751070 h 875878"/>
                  <a:gd name="connsiteX160" fmla="*/ 186855 w 653898"/>
                  <a:gd name="connsiteY160" fmla="*/ 549432 h 875878"/>
                  <a:gd name="connsiteX161" fmla="*/ 175191 w 653898"/>
                  <a:gd name="connsiteY161" fmla="*/ 534172 h 875878"/>
                  <a:gd name="connsiteX162" fmla="*/ 160706 w 653898"/>
                  <a:gd name="connsiteY162" fmla="*/ 504453 h 875878"/>
                  <a:gd name="connsiteX163" fmla="*/ 155550 w 653898"/>
                  <a:gd name="connsiteY163" fmla="*/ 485610 h 875878"/>
                  <a:gd name="connsiteX164" fmla="*/ 2024 w 653898"/>
                  <a:gd name="connsiteY164" fmla="*/ 676718 h 875878"/>
                  <a:gd name="connsiteX165" fmla="*/ 2024 w 653898"/>
                  <a:gd name="connsiteY165" fmla="*/ 700784 h 875878"/>
                  <a:gd name="connsiteX166" fmla="*/ 2264 w 653898"/>
                  <a:gd name="connsiteY166" fmla="*/ 707415 h 875878"/>
                  <a:gd name="connsiteX167" fmla="*/ 2966 w 653898"/>
                  <a:gd name="connsiteY167" fmla="*/ 713931 h 875878"/>
                  <a:gd name="connsiteX168" fmla="*/ 4108 w 653898"/>
                  <a:gd name="connsiteY168" fmla="*/ 720289 h 875878"/>
                  <a:gd name="connsiteX169" fmla="*/ 5670 w 653898"/>
                  <a:gd name="connsiteY169" fmla="*/ 726479 h 875878"/>
                  <a:gd name="connsiteX170" fmla="*/ 7633 w 653898"/>
                  <a:gd name="connsiteY170" fmla="*/ 732459 h 875878"/>
                  <a:gd name="connsiteX171" fmla="*/ 9968 w 653898"/>
                  <a:gd name="connsiteY171" fmla="*/ 738186 h 875878"/>
                  <a:gd name="connsiteX172" fmla="*/ 12666 w 653898"/>
                  <a:gd name="connsiteY172" fmla="*/ 743640 h 875878"/>
                  <a:gd name="connsiteX173" fmla="*/ 15700 w 653898"/>
                  <a:gd name="connsiteY173" fmla="*/ 748790 h 875878"/>
                  <a:gd name="connsiteX174" fmla="*/ 17438 w 653898"/>
                  <a:gd name="connsiteY174" fmla="*/ 751070 h 875878"/>
                  <a:gd name="connsiteX175" fmla="*/ 2024 w 653898"/>
                  <a:gd name="connsiteY175" fmla="*/ 676718 h 875878"/>
                  <a:gd name="connsiteX176" fmla="*/ 155550 w 653898"/>
                  <a:gd name="connsiteY176" fmla="*/ 485610 h 875878"/>
                  <a:gd name="connsiteX177" fmla="*/ 151829 w 653898"/>
                  <a:gd name="connsiteY177" fmla="*/ 471990 h 875878"/>
                  <a:gd name="connsiteX178" fmla="*/ 148839 w 653898"/>
                  <a:gd name="connsiteY178" fmla="*/ 438151 h 875878"/>
                  <a:gd name="connsiteX179" fmla="*/ 151829 w 653898"/>
                  <a:gd name="connsiteY179" fmla="*/ 404311 h 875878"/>
                  <a:gd name="connsiteX180" fmla="*/ 158169 w 653898"/>
                  <a:gd name="connsiteY180" fmla="*/ 381117 h 875878"/>
                  <a:gd name="connsiteX181" fmla="*/ 2024 w 653898"/>
                  <a:gd name="connsiteY181" fmla="*/ 584028 h 87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</a:cxnLst>
                <a:rect l="l" t="t" r="r" b="b"/>
                <a:pathLst>
                  <a:path w="653898" h="875878">
                    <a:moveTo>
                      <a:pt x="49752" y="102006"/>
                    </a:moveTo>
                    <a:cubicBezTo>
                      <a:pt x="48054" y="102331"/>
                      <a:pt x="46382" y="102773"/>
                      <a:pt x="44737" y="103309"/>
                    </a:cubicBezTo>
                    <a:cubicBezTo>
                      <a:pt x="43093" y="103855"/>
                      <a:pt x="41477" y="104496"/>
                      <a:pt x="39893" y="105232"/>
                    </a:cubicBezTo>
                    <a:cubicBezTo>
                      <a:pt x="38312" y="105978"/>
                      <a:pt x="36764" y="106808"/>
                      <a:pt x="35251" y="107744"/>
                    </a:cubicBezTo>
                    <a:cubicBezTo>
                      <a:pt x="33741" y="108668"/>
                      <a:pt x="32263" y="109677"/>
                      <a:pt x="30826" y="110781"/>
                    </a:cubicBezTo>
                    <a:cubicBezTo>
                      <a:pt x="29389" y="111874"/>
                      <a:pt x="27994" y="113051"/>
                      <a:pt x="26640" y="114312"/>
                    </a:cubicBezTo>
                    <a:cubicBezTo>
                      <a:pt x="25286" y="115562"/>
                      <a:pt x="23973" y="116897"/>
                      <a:pt x="22707" y="118305"/>
                    </a:cubicBezTo>
                    <a:cubicBezTo>
                      <a:pt x="21443" y="119703"/>
                      <a:pt x="20226" y="121185"/>
                      <a:pt x="19056" y="122719"/>
                    </a:cubicBezTo>
                    <a:cubicBezTo>
                      <a:pt x="17888" y="124253"/>
                      <a:pt x="16767" y="125851"/>
                      <a:pt x="15700" y="127511"/>
                    </a:cubicBezTo>
                    <a:cubicBezTo>
                      <a:pt x="14635" y="129172"/>
                      <a:pt x="13623" y="130895"/>
                      <a:pt x="12666" y="132661"/>
                    </a:cubicBezTo>
                    <a:cubicBezTo>
                      <a:pt x="11711" y="134426"/>
                      <a:pt x="10809" y="136244"/>
                      <a:pt x="9968" y="138115"/>
                    </a:cubicBezTo>
                    <a:cubicBezTo>
                      <a:pt x="9128" y="139986"/>
                      <a:pt x="8350" y="141888"/>
                      <a:pt x="7633" y="143842"/>
                    </a:cubicBezTo>
                    <a:cubicBezTo>
                      <a:pt x="6915" y="145797"/>
                      <a:pt x="6258" y="147794"/>
                      <a:pt x="5670" y="149822"/>
                    </a:cubicBezTo>
                    <a:cubicBezTo>
                      <a:pt x="5081" y="151850"/>
                      <a:pt x="4560" y="153910"/>
                      <a:pt x="4108" y="156012"/>
                    </a:cubicBezTo>
                    <a:cubicBezTo>
                      <a:pt x="3656" y="158103"/>
                      <a:pt x="3275" y="160226"/>
                      <a:pt x="2966" y="162381"/>
                    </a:cubicBezTo>
                    <a:cubicBezTo>
                      <a:pt x="2657" y="164524"/>
                      <a:pt x="2422" y="166700"/>
                      <a:pt x="2264" y="168886"/>
                    </a:cubicBezTo>
                    <a:cubicBezTo>
                      <a:pt x="2105" y="171082"/>
                      <a:pt x="2024" y="173289"/>
                      <a:pt x="2024" y="175517"/>
                    </a:cubicBezTo>
                    <a:lnTo>
                      <a:pt x="2024" y="213255"/>
                    </a:lnTo>
                    <a:lnTo>
                      <a:pt x="79027" y="96362"/>
                    </a:lnTo>
                    <a:close/>
                    <a:moveTo>
                      <a:pt x="79027" y="96362"/>
                    </a:moveTo>
                    <a:lnTo>
                      <a:pt x="2024" y="213255"/>
                    </a:lnTo>
                    <a:lnTo>
                      <a:pt x="2024" y="305946"/>
                    </a:lnTo>
                    <a:lnTo>
                      <a:pt x="155285" y="81660"/>
                    </a:lnTo>
                    <a:close/>
                    <a:moveTo>
                      <a:pt x="155285" y="81660"/>
                    </a:moveTo>
                    <a:lnTo>
                      <a:pt x="2024" y="305946"/>
                    </a:lnTo>
                    <a:lnTo>
                      <a:pt x="2024" y="398647"/>
                    </a:lnTo>
                    <a:lnTo>
                      <a:pt x="238401" y="65644"/>
                    </a:lnTo>
                    <a:close/>
                    <a:moveTo>
                      <a:pt x="238401" y="65644"/>
                    </a:moveTo>
                    <a:lnTo>
                      <a:pt x="2024" y="398647"/>
                    </a:lnTo>
                    <a:lnTo>
                      <a:pt x="2024" y="491337"/>
                    </a:lnTo>
                    <a:lnTo>
                      <a:pt x="329331" y="48115"/>
                    </a:lnTo>
                    <a:close/>
                    <a:moveTo>
                      <a:pt x="329331" y="48115"/>
                    </a:moveTo>
                    <a:lnTo>
                      <a:pt x="2024" y="491337"/>
                    </a:lnTo>
                    <a:lnTo>
                      <a:pt x="2024" y="584028"/>
                    </a:lnTo>
                    <a:lnTo>
                      <a:pt x="158169" y="381117"/>
                    </a:lnTo>
                    <a:cubicBezTo>
                      <a:pt x="158937" y="378007"/>
                      <a:pt x="159783" y="374907"/>
                      <a:pt x="160706" y="371848"/>
                    </a:cubicBezTo>
                    <a:cubicBezTo>
                      <a:pt x="164634" y="361381"/>
                      <a:pt x="169487" y="351408"/>
                      <a:pt x="175191" y="342129"/>
                    </a:cubicBezTo>
                    <a:cubicBezTo>
                      <a:pt x="180926" y="332786"/>
                      <a:pt x="187495" y="324190"/>
                      <a:pt x="194789" y="316476"/>
                    </a:cubicBezTo>
                    <a:cubicBezTo>
                      <a:pt x="202141" y="308710"/>
                      <a:pt x="210192" y="301889"/>
                      <a:pt x="218809" y="296162"/>
                    </a:cubicBezTo>
                    <a:cubicBezTo>
                      <a:pt x="221354" y="294764"/>
                      <a:pt x="223936" y="293461"/>
                      <a:pt x="226553" y="292252"/>
                    </a:cubicBezTo>
                    <a:lnTo>
                      <a:pt x="429252" y="28852"/>
                    </a:lnTo>
                    <a:close/>
                    <a:moveTo>
                      <a:pt x="429252" y="28852"/>
                    </a:moveTo>
                    <a:lnTo>
                      <a:pt x="226553" y="292252"/>
                    </a:lnTo>
                    <a:cubicBezTo>
                      <a:pt x="232900" y="288332"/>
                      <a:pt x="239508" y="285001"/>
                      <a:pt x="246315" y="282290"/>
                    </a:cubicBezTo>
                    <a:cubicBezTo>
                      <a:pt x="255998" y="278843"/>
                      <a:pt x="266000" y="276657"/>
                      <a:pt x="276136" y="275827"/>
                    </a:cubicBezTo>
                    <a:cubicBezTo>
                      <a:pt x="279539" y="275543"/>
                      <a:pt x="282944" y="275417"/>
                      <a:pt x="286359" y="275438"/>
                    </a:cubicBezTo>
                    <a:cubicBezTo>
                      <a:pt x="289785" y="275459"/>
                      <a:pt x="293211" y="275637"/>
                      <a:pt x="296637" y="275974"/>
                    </a:cubicBezTo>
                    <a:cubicBezTo>
                      <a:pt x="300063" y="276299"/>
                      <a:pt x="303489" y="276793"/>
                      <a:pt x="306894" y="277424"/>
                    </a:cubicBezTo>
                    <a:cubicBezTo>
                      <a:pt x="310310" y="278076"/>
                      <a:pt x="313715" y="278864"/>
                      <a:pt x="317088" y="279820"/>
                    </a:cubicBezTo>
                    <a:cubicBezTo>
                      <a:pt x="318086" y="280135"/>
                      <a:pt x="319085" y="280461"/>
                      <a:pt x="320073" y="280797"/>
                    </a:cubicBezTo>
                    <a:lnTo>
                      <a:pt x="539545" y="7592"/>
                    </a:lnTo>
                    <a:close/>
                    <a:moveTo>
                      <a:pt x="539545" y="7592"/>
                    </a:moveTo>
                    <a:lnTo>
                      <a:pt x="320073" y="280797"/>
                    </a:lnTo>
                    <a:cubicBezTo>
                      <a:pt x="322448" y="281501"/>
                      <a:pt x="324802" y="282279"/>
                      <a:pt x="327145" y="283130"/>
                    </a:cubicBezTo>
                    <a:cubicBezTo>
                      <a:pt x="330477" y="284402"/>
                      <a:pt x="333766" y="285821"/>
                      <a:pt x="337013" y="287387"/>
                    </a:cubicBezTo>
                    <a:cubicBezTo>
                      <a:pt x="340261" y="288952"/>
                      <a:pt x="343466" y="290676"/>
                      <a:pt x="346619" y="292547"/>
                    </a:cubicBezTo>
                    <a:cubicBezTo>
                      <a:pt x="349771" y="294417"/>
                      <a:pt x="352872" y="296446"/>
                      <a:pt x="355909" y="298600"/>
                    </a:cubicBezTo>
                    <a:cubicBezTo>
                      <a:pt x="358946" y="300775"/>
                      <a:pt x="361920" y="303077"/>
                      <a:pt x="364810" y="305525"/>
                    </a:cubicBezTo>
                    <a:cubicBezTo>
                      <a:pt x="367710" y="307984"/>
                      <a:pt x="370527" y="310570"/>
                      <a:pt x="373270" y="313292"/>
                    </a:cubicBezTo>
                    <a:cubicBezTo>
                      <a:pt x="375424" y="315467"/>
                      <a:pt x="377526" y="317726"/>
                      <a:pt x="379565" y="320070"/>
                    </a:cubicBezTo>
                    <a:lnTo>
                      <a:pt x="632814" y="18647"/>
                    </a:lnTo>
                    <a:cubicBezTo>
                      <a:pt x="631878" y="17785"/>
                      <a:pt x="631143" y="16703"/>
                      <a:pt x="630166" y="15883"/>
                    </a:cubicBezTo>
                    <a:cubicBezTo>
                      <a:pt x="628190" y="14254"/>
                      <a:pt x="626140" y="12741"/>
                      <a:pt x="623997" y="11343"/>
                    </a:cubicBezTo>
                    <a:cubicBezTo>
                      <a:pt x="621853" y="9946"/>
                      <a:pt x="619635" y="8674"/>
                      <a:pt x="617334" y="7529"/>
                    </a:cubicBezTo>
                    <a:cubicBezTo>
                      <a:pt x="615043" y="6383"/>
                      <a:pt x="612689" y="5364"/>
                      <a:pt x="610251" y="4481"/>
                    </a:cubicBezTo>
                    <a:cubicBezTo>
                      <a:pt x="607834" y="3598"/>
                      <a:pt x="605332" y="2841"/>
                      <a:pt x="602789" y="2232"/>
                    </a:cubicBezTo>
                    <a:cubicBezTo>
                      <a:pt x="600235" y="1612"/>
                      <a:pt x="597640" y="1139"/>
                      <a:pt x="594981" y="803"/>
                    </a:cubicBezTo>
                    <a:cubicBezTo>
                      <a:pt x="592333" y="466"/>
                      <a:pt x="589632" y="267"/>
                      <a:pt x="586899" y="225"/>
                    </a:cubicBezTo>
                    <a:cubicBezTo>
                      <a:pt x="584157" y="172"/>
                      <a:pt x="581382" y="277"/>
                      <a:pt x="578576" y="519"/>
                    </a:cubicBezTo>
                    <a:cubicBezTo>
                      <a:pt x="575770" y="761"/>
                      <a:pt x="572933" y="1160"/>
                      <a:pt x="570064" y="1717"/>
                    </a:cubicBezTo>
                    <a:close/>
                    <a:moveTo>
                      <a:pt x="632814" y="18647"/>
                    </a:moveTo>
                    <a:lnTo>
                      <a:pt x="379565" y="320070"/>
                    </a:lnTo>
                    <a:cubicBezTo>
                      <a:pt x="380122" y="320659"/>
                      <a:pt x="380679" y="321247"/>
                      <a:pt x="381225" y="321857"/>
                    </a:cubicBezTo>
                    <a:cubicBezTo>
                      <a:pt x="383790" y="324841"/>
                      <a:pt x="386249" y="327952"/>
                      <a:pt x="388613" y="331168"/>
                    </a:cubicBezTo>
                    <a:cubicBezTo>
                      <a:pt x="390978" y="334394"/>
                      <a:pt x="393237" y="337736"/>
                      <a:pt x="395392" y="341172"/>
                    </a:cubicBezTo>
                    <a:cubicBezTo>
                      <a:pt x="397546" y="344630"/>
                      <a:pt x="399585" y="348182"/>
                      <a:pt x="401497" y="351818"/>
                    </a:cubicBezTo>
                    <a:cubicBezTo>
                      <a:pt x="403421" y="355475"/>
                      <a:pt x="405218" y="359227"/>
                      <a:pt x="406889" y="363052"/>
                    </a:cubicBezTo>
                    <a:cubicBezTo>
                      <a:pt x="408570" y="366878"/>
                      <a:pt x="410115" y="370787"/>
                      <a:pt x="411523" y="374770"/>
                    </a:cubicBezTo>
                    <a:cubicBezTo>
                      <a:pt x="412942" y="378763"/>
                      <a:pt x="414224" y="382809"/>
                      <a:pt x="415380" y="386929"/>
                    </a:cubicBezTo>
                    <a:cubicBezTo>
                      <a:pt x="415758" y="388432"/>
                      <a:pt x="416126" y="389956"/>
                      <a:pt x="416483" y="391480"/>
                    </a:cubicBezTo>
                    <a:lnTo>
                      <a:pt x="655923" y="119577"/>
                    </a:lnTo>
                    <a:lnTo>
                      <a:pt x="655923" y="74272"/>
                    </a:lnTo>
                    <a:cubicBezTo>
                      <a:pt x="655923" y="71193"/>
                      <a:pt x="655766" y="68166"/>
                      <a:pt x="655461" y="65213"/>
                    </a:cubicBezTo>
                    <a:cubicBezTo>
                      <a:pt x="655156" y="62260"/>
                      <a:pt x="654704" y="59381"/>
                      <a:pt x="654116" y="56575"/>
                    </a:cubicBezTo>
                    <a:cubicBezTo>
                      <a:pt x="653527" y="53758"/>
                      <a:pt x="652792" y="51026"/>
                      <a:pt x="651930" y="48388"/>
                    </a:cubicBezTo>
                    <a:cubicBezTo>
                      <a:pt x="651068" y="45740"/>
                      <a:pt x="650080" y="43175"/>
                      <a:pt x="648956" y="40706"/>
                    </a:cubicBezTo>
                    <a:cubicBezTo>
                      <a:pt x="647842" y="38236"/>
                      <a:pt x="646602" y="35861"/>
                      <a:pt x="645246" y="33581"/>
                    </a:cubicBezTo>
                    <a:cubicBezTo>
                      <a:pt x="643890" y="31300"/>
                      <a:pt x="642419" y="29125"/>
                      <a:pt x="640843" y="27044"/>
                    </a:cubicBezTo>
                    <a:cubicBezTo>
                      <a:pt x="638478" y="23923"/>
                      <a:pt x="635641" y="21285"/>
                      <a:pt x="632814" y="18647"/>
                    </a:cubicBezTo>
                    <a:close/>
                    <a:moveTo>
                      <a:pt x="655923" y="119577"/>
                    </a:moveTo>
                    <a:lnTo>
                      <a:pt x="416483" y="391480"/>
                    </a:lnTo>
                    <a:cubicBezTo>
                      <a:pt x="417177" y="394107"/>
                      <a:pt x="417818" y="396755"/>
                      <a:pt x="418396" y="399424"/>
                    </a:cubicBezTo>
                    <a:cubicBezTo>
                      <a:pt x="419268" y="403639"/>
                      <a:pt x="419993" y="407895"/>
                      <a:pt x="420582" y="412183"/>
                    </a:cubicBezTo>
                    <a:cubicBezTo>
                      <a:pt x="421160" y="416470"/>
                      <a:pt x="421601" y="420790"/>
                      <a:pt x="421885" y="425119"/>
                    </a:cubicBezTo>
                    <a:cubicBezTo>
                      <a:pt x="422179" y="429460"/>
                      <a:pt x="422326" y="433800"/>
                      <a:pt x="422326" y="438151"/>
                    </a:cubicBezTo>
                    <a:cubicBezTo>
                      <a:pt x="422326" y="451203"/>
                      <a:pt x="421013" y="464203"/>
                      <a:pt x="418396" y="476877"/>
                    </a:cubicBezTo>
                    <a:cubicBezTo>
                      <a:pt x="415800" y="489519"/>
                      <a:pt x="411933" y="501731"/>
                      <a:pt x="406889" y="513259"/>
                    </a:cubicBezTo>
                    <a:cubicBezTo>
                      <a:pt x="405028" y="516790"/>
                      <a:pt x="403053" y="520237"/>
                      <a:pt x="400972" y="523579"/>
                    </a:cubicBezTo>
                    <a:lnTo>
                      <a:pt x="655923" y="248009"/>
                    </a:lnTo>
                    <a:close/>
                    <a:moveTo>
                      <a:pt x="655923" y="248009"/>
                    </a:moveTo>
                    <a:lnTo>
                      <a:pt x="400972" y="523579"/>
                    </a:lnTo>
                    <a:cubicBezTo>
                      <a:pt x="397346" y="531156"/>
                      <a:pt x="393206" y="538366"/>
                      <a:pt x="388613" y="545133"/>
                    </a:cubicBezTo>
                    <a:cubicBezTo>
                      <a:pt x="381541" y="554781"/>
                      <a:pt x="373543" y="563377"/>
                      <a:pt x="364810" y="570776"/>
                    </a:cubicBezTo>
                    <a:cubicBezTo>
                      <a:pt x="358778" y="575484"/>
                      <a:pt x="352451" y="579614"/>
                      <a:pt x="345883" y="583124"/>
                    </a:cubicBezTo>
                    <a:lnTo>
                      <a:pt x="150970" y="793811"/>
                    </a:lnTo>
                    <a:lnTo>
                      <a:pt x="233691" y="809753"/>
                    </a:lnTo>
                    <a:lnTo>
                      <a:pt x="655923" y="376441"/>
                    </a:lnTo>
                    <a:close/>
                    <a:moveTo>
                      <a:pt x="655923" y="376441"/>
                    </a:moveTo>
                    <a:lnTo>
                      <a:pt x="233691" y="809753"/>
                    </a:lnTo>
                    <a:lnTo>
                      <a:pt x="324171" y="827188"/>
                    </a:lnTo>
                    <a:lnTo>
                      <a:pt x="655923" y="504863"/>
                    </a:lnTo>
                    <a:close/>
                    <a:moveTo>
                      <a:pt x="655923" y="504863"/>
                    </a:moveTo>
                    <a:lnTo>
                      <a:pt x="324171" y="827188"/>
                    </a:lnTo>
                    <a:lnTo>
                      <a:pt x="413898" y="844486"/>
                    </a:lnTo>
                    <a:lnTo>
                      <a:pt x="655923" y="621325"/>
                    </a:lnTo>
                    <a:close/>
                    <a:moveTo>
                      <a:pt x="655923" y="621325"/>
                    </a:moveTo>
                    <a:lnTo>
                      <a:pt x="413898" y="844486"/>
                    </a:lnTo>
                    <a:lnTo>
                      <a:pt x="522563" y="865431"/>
                    </a:lnTo>
                    <a:lnTo>
                      <a:pt x="655923" y="749767"/>
                    </a:lnTo>
                    <a:close/>
                    <a:moveTo>
                      <a:pt x="655923" y="749767"/>
                    </a:moveTo>
                    <a:lnTo>
                      <a:pt x="522563" y="865431"/>
                    </a:lnTo>
                    <a:lnTo>
                      <a:pt x="570064" y="874584"/>
                    </a:lnTo>
                    <a:cubicBezTo>
                      <a:pt x="572933" y="875141"/>
                      <a:pt x="575770" y="875540"/>
                      <a:pt x="578576" y="875782"/>
                    </a:cubicBezTo>
                    <a:cubicBezTo>
                      <a:pt x="581382" y="876034"/>
                      <a:pt x="584157" y="876129"/>
                      <a:pt x="586899" y="876076"/>
                    </a:cubicBezTo>
                    <a:cubicBezTo>
                      <a:pt x="589632" y="876024"/>
                      <a:pt x="592333" y="875835"/>
                      <a:pt x="594981" y="875498"/>
                    </a:cubicBezTo>
                    <a:cubicBezTo>
                      <a:pt x="597640" y="875162"/>
                      <a:pt x="600235" y="874689"/>
                      <a:pt x="602789" y="874069"/>
                    </a:cubicBezTo>
                    <a:cubicBezTo>
                      <a:pt x="605332" y="873460"/>
                      <a:pt x="607834" y="872703"/>
                      <a:pt x="610251" y="871820"/>
                    </a:cubicBezTo>
                    <a:cubicBezTo>
                      <a:pt x="612689" y="870937"/>
                      <a:pt x="615043" y="869918"/>
                      <a:pt x="617334" y="868772"/>
                    </a:cubicBezTo>
                    <a:cubicBezTo>
                      <a:pt x="619635" y="867627"/>
                      <a:pt x="621853" y="866355"/>
                      <a:pt x="623997" y="864958"/>
                    </a:cubicBezTo>
                    <a:cubicBezTo>
                      <a:pt x="626140" y="863560"/>
                      <a:pt x="628190" y="862047"/>
                      <a:pt x="630166" y="860418"/>
                    </a:cubicBezTo>
                    <a:cubicBezTo>
                      <a:pt x="632131" y="858778"/>
                      <a:pt x="634022" y="857034"/>
                      <a:pt x="635798" y="855174"/>
                    </a:cubicBezTo>
                    <a:cubicBezTo>
                      <a:pt x="637585" y="853314"/>
                      <a:pt x="639266" y="851338"/>
                      <a:pt x="640843" y="849257"/>
                    </a:cubicBezTo>
                    <a:cubicBezTo>
                      <a:pt x="642419" y="847176"/>
                      <a:pt x="643890" y="845001"/>
                      <a:pt x="645246" y="842720"/>
                    </a:cubicBezTo>
                    <a:cubicBezTo>
                      <a:pt x="646602" y="840440"/>
                      <a:pt x="647842" y="838065"/>
                      <a:pt x="648956" y="835595"/>
                    </a:cubicBezTo>
                    <a:cubicBezTo>
                      <a:pt x="650070" y="833126"/>
                      <a:pt x="651079" y="830561"/>
                      <a:pt x="651940" y="827924"/>
                    </a:cubicBezTo>
                    <a:cubicBezTo>
                      <a:pt x="652802" y="825275"/>
                      <a:pt x="653527" y="822543"/>
                      <a:pt x="654116" y="819737"/>
                    </a:cubicBezTo>
                    <a:cubicBezTo>
                      <a:pt x="654704" y="816931"/>
                      <a:pt x="655156" y="814041"/>
                      <a:pt x="655461" y="811088"/>
                    </a:cubicBezTo>
                    <a:cubicBezTo>
                      <a:pt x="655766" y="808135"/>
                      <a:pt x="655913" y="805108"/>
                      <a:pt x="655913" y="802029"/>
                    </a:cubicBezTo>
                    <a:close/>
                    <a:moveTo>
                      <a:pt x="150970" y="793811"/>
                    </a:moveTo>
                    <a:lnTo>
                      <a:pt x="345883" y="583124"/>
                    </a:lnTo>
                    <a:cubicBezTo>
                      <a:pt x="342983" y="585194"/>
                      <a:pt x="340029" y="587117"/>
                      <a:pt x="337013" y="588914"/>
                    </a:cubicBezTo>
                    <a:cubicBezTo>
                      <a:pt x="327303" y="593612"/>
                      <a:pt x="317193" y="596943"/>
                      <a:pt x="306894" y="598877"/>
                    </a:cubicBezTo>
                    <a:cubicBezTo>
                      <a:pt x="296700" y="600790"/>
                      <a:pt x="286380" y="601326"/>
                      <a:pt x="276136" y="600474"/>
                    </a:cubicBezTo>
                    <a:cubicBezTo>
                      <a:pt x="266000" y="599644"/>
                      <a:pt x="255998" y="597469"/>
                      <a:pt x="246315" y="594011"/>
                    </a:cubicBezTo>
                    <a:cubicBezTo>
                      <a:pt x="244404" y="593108"/>
                      <a:pt x="242511" y="592151"/>
                      <a:pt x="240637" y="591153"/>
                    </a:cubicBezTo>
                    <a:lnTo>
                      <a:pt x="75061" y="779172"/>
                    </a:lnTo>
                    <a:close/>
                    <a:moveTo>
                      <a:pt x="75061" y="779172"/>
                    </a:moveTo>
                    <a:lnTo>
                      <a:pt x="240637" y="591153"/>
                    </a:lnTo>
                    <a:cubicBezTo>
                      <a:pt x="233093" y="588242"/>
                      <a:pt x="225789" y="584553"/>
                      <a:pt x="218809" y="580139"/>
                    </a:cubicBezTo>
                    <a:cubicBezTo>
                      <a:pt x="210192" y="574401"/>
                      <a:pt x="202141" y="567591"/>
                      <a:pt x="194789" y="559825"/>
                    </a:cubicBezTo>
                    <a:cubicBezTo>
                      <a:pt x="192019" y="556494"/>
                      <a:pt x="189372" y="553026"/>
                      <a:pt x="186855" y="549432"/>
                    </a:cubicBezTo>
                    <a:lnTo>
                      <a:pt x="17438" y="751070"/>
                    </a:lnTo>
                    <a:cubicBezTo>
                      <a:pt x="19120" y="753477"/>
                      <a:pt x="20809" y="755894"/>
                      <a:pt x="22707" y="757996"/>
                    </a:cubicBezTo>
                    <a:cubicBezTo>
                      <a:pt x="23973" y="759404"/>
                      <a:pt x="25286" y="760739"/>
                      <a:pt x="26640" y="761989"/>
                    </a:cubicBezTo>
                    <a:cubicBezTo>
                      <a:pt x="27994" y="763250"/>
                      <a:pt x="29389" y="764427"/>
                      <a:pt x="30826" y="765520"/>
                    </a:cubicBezTo>
                    <a:cubicBezTo>
                      <a:pt x="32263" y="766624"/>
                      <a:pt x="33741" y="767633"/>
                      <a:pt x="35251" y="768558"/>
                    </a:cubicBezTo>
                    <a:cubicBezTo>
                      <a:pt x="36764" y="769482"/>
                      <a:pt x="38312" y="770323"/>
                      <a:pt x="39893" y="771059"/>
                    </a:cubicBezTo>
                    <a:cubicBezTo>
                      <a:pt x="41477" y="771805"/>
                      <a:pt x="43093" y="772446"/>
                      <a:pt x="44737" y="772992"/>
                    </a:cubicBezTo>
                    <a:cubicBezTo>
                      <a:pt x="46382" y="773528"/>
                      <a:pt x="48054" y="773970"/>
                      <a:pt x="49752" y="774295"/>
                    </a:cubicBezTo>
                    <a:close/>
                    <a:moveTo>
                      <a:pt x="17438" y="751070"/>
                    </a:moveTo>
                    <a:lnTo>
                      <a:pt x="186855" y="549432"/>
                    </a:lnTo>
                    <a:cubicBezTo>
                      <a:pt x="182694" y="544639"/>
                      <a:pt x="178798" y="539543"/>
                      <a:pt x="175191" y="534172"/>
                    </a:cubicBezTo>
                    <a:cubicBezTo>
                      <a:pt x="169488" y="524893"/>
                      <a:pt x="164634" y="514930"/>
                      <a:pt x="160706" y="504453"/>
                    </a:cubicBezTo>
                    <a:cubicBezTo>
                      <a:pt x="158667" y="498294"/>
                      <a:pt x="156946" y="491999"/>
                      <a:pt x="155550" y="485610"/>
                    </a:cubicBezTo>
                    <a:lnTo>
                      <a:pt x="2024" y="676718"/>
                    </a:lnTo>
                    <a:lnTo>
                      <a:pt x="2024" y="700784"/>
                    </a:lnTo>
                    <a:cubicBezTo>
                      <a:pt x="2024" y="703012"/>
                      <a:pt x="2105" y="705219"/>
                      <a:pt x="2264" y="707415"/>
                    </a:cubicBezTo>
                    <a:cubicBezTo>
                      <a:pt x="2422" y="709601"/>
                      <a:pt x="2657" y="711777"/>
                      <a:pt x="2966" y="713931"/>
                    </a:cubicBezTo>
                    <a:cubicBezTo>
                      <a:pt x="3274" y="716075"/>
                      <a:pt x="3656" y="718198"/>
                      <a:pt x="4108" y="720289"/>
                    </a:cubicBezTo>
                    <a:cubicBezTo>
                      <a:pt x="4560" y="722380"/>
                      <a:pt x="5081" y="724451"/>
                      <a:pt x="5670" y="726479"/>
                    </a:cubicBezTo>
                    <a:cubicBezTo>
                      <a:pt x="6258" y="728507"/>
                      <a:pt x="6915" y="730504"/>
                      <a:pt x="7633" y="732459"/>
                    </a:cubicBezTo>
                    <a:cubicBezTo>
                      <a:pt x="8350" y="734413"/>
                      <a:pt x="9128" y="736315"/>
                      <a:pt x="9968" y="738186"/>
                    </a:cubicBezTo>
                    <a:cubicBezTo>
                      <a:pt x="10809" y="740057"/>
                      <a:pt x="11711" y="741875"/>
                      <a:pt x="12666" y="743640"/>
                    </a:cubicBezTo>
                    <a:cubicBezTo>
                      <a:pt x="13623" y="745416"/>
                      <a:pt x="14635" y="747129"/>
                      <a:pt x="15700" y="748790"/>
                    </a:cubicBezTo>
                    <a:cubicBezTo>
                      <a:pt x="16231" y="749609"/>
                      <a:pt x="16882" y="750282"/>
                      <a:pt x="17438" y="751070"/>
                    </a:cubicBezTo>
                    <a:close/>
                    <a:moveTo>
                      <a:pt x="2024" y="676718"/>
                    </a:moveTo>
                    <a:lnTo>
                      <a:pt x="155550" y="485610"/>
                    </a:lnTo>
                    <a:cubicBezTo>
                      <a:pt x="154142" y="481133"/>
                      <a:pt x="152901" y="476593"/>
                      <a:pt x="151829" y="471990"/>
                    </a:cubicBezTo>
                    <a:cubicBezTo>
                      <a:pt x="149840" y="460861"/>
                      <a:pt x="148839" y="449521"/>
                      <a:pt x="148839" y="438151"/>
                    </a:cubicBezTo>
                    <a:cubicBezTo>
                      <a:pt x="148839" y="426780"/>
                      <a:pt x="149840" y="415430"/>
                      <a:pt x="151829" y="404311"/>
                    </a:cubicBezTo>
                    <a:cubicBezTo>
                      <a:pt x="153450" y="396408"/>
                      <a:pt x="155569" y="388652"/>
                      <a:pt x="158169" y="381117"/>
                    </a:cubicBezTo>
                    <a:lnTo>
                      <a:pt x="2024" y="584028"/>
                    </a:lnTo>
                    <a:close/>
                  </a:path>
                </a:pathLst>
              </a:custGeom>
              <a:noFill/>
              <a:ln w="21019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7D57C2D-6198-2240-CDA3-6C285B17B77C}"/>
                </a:ext>
              </a:extLst>
            </p:cNvPr>
            <p:cNvSpPr/>
            <p:nvPr/>
          </p:nvSpPr>
          <p:spPr>
            <a:xfrm>
              <a:off x="9407619" y="4346877"/>
              <a:ext cx="1114742" cy="997557"/>
            </a:xfrm>
            <a:custGeom>
              <a:avLst/>
              <a:gdLst>
                <a:gd name="connsiteX0" fmla="*/ 639233 w 1114742"/>
                <a:gd name="connsiteY0" fmla="*/ 59516 h 997557"/>
                <a:gd name="connsiteX1" fmla="*/ 633741 w 1114742"/>
                <a:gd name="connsiteY1" fmla="*/ 65008 h 997557"/>
                <a:gd name="connsiteX2" fmla="*/ 560457 w 1114742"/>
                <a:gd name="connsiteY2" fmla="*/ 138292 h 997557"/>
                <a:gd name="connsiteX3" fmla="*/ 487175 w 1114742"/>
                <a:gd name="connsiteY3" fmla="*/ 211574 h 997557"/>
                <a:gd name="connsiteX4" fmla="*/ 413876 w 1114742"/>
                <a:gd name="connsiteY4" fmla="*/ 284873 h 997557"/>
                <a:gd name="connsiteX5" fmla="*/ 393430 w 1114742"/>
                <a:gd name="connsiteY5" fmla="*/ 305319 h 997557"/>
                <a:gd name="connsiteX6" fmla="*/ 414804 w 1114742"/>
                <a:gd name="connsiteY6" fmla="*/ 299860 h 997557"/>
                <a:gd name="connsiteX7" fmla="*/ 427485 w 1114742"/>
                <a:gd name="connsiteY7" fmla="*/ 298467 h 997557"/>
                <a:gd name="connsiteX8" fmla="*/ 436596 w 1114742"/>
                <a:gd name="connsiteY8" fmla="*/ 297506 h 997557"/>
                <a:gd name="connsiteX9" fmla="*/ 455057 w 1114742"/>
                <a:gd name="connsiteY9" fmla="*/ 298611 h 997557"/>
                <a:gd name="connsiteX10" fmla="*/ 473309 w 1114742"/>
                <a:gd name="connsiteY10" fmla="*/ 301925 h 997557"/>
                <a:gd name="connsiteX11" fmla="*/ 491162 w 1114742"/>
                <a:gd name="connsiteY11" fmla="*/ 307385 h 997557"/>
                <a:gd name="connsiteX12" fmla="*/ 508405 w 1114742"/>
                <a:gd name="connsiteY12" fmla="*/ 314990 h 997557"/>
                <a:gd name="connsiteX13" fmla="*/ 522272 w 1114742"/>
                <a:gd name="connsiteY13" fmla="*/ 323060 h 997557"/>
                <a:gd name="connsiteX14" fmla="*/ 560457 w 1114742"/>
                <a:gd name="connsiteY14" fmla="*/ 284873 h 997557"/>
                <a:gd name="connsiteX15" fmla="*/ 633741 w 1114742"/>
                <a:gd name="connsiteY15" fmla="*/ 211591 h 997557"/>
                <a:gd name="connsiteX16" fmla="*/ 707024 w 1114742"/>
                <a:gd name="connsiteY16" fmla="*/ 138292 h 997557"/>
                <a:gd name="connsiteX17" fmla="*/ 721290 w 1114742"/>
                <a:gd name="connsiteY17" fmla="*/ 124042 h 997557"/>
                <a:gd name="connsiteX18" fmla="*/ 710882 w 1114742"/>
                <a:gd name="connsiteY18" fmla="*/ 113634 h 997557"/>
                <a:gd name="connsiteX19" fmla="*/ 687218 w 1114742"/>
                <a:gd name="connsiteY19" fmla="*/ 93108 h 997557"/>
                <a:gd name="connsiteX20" fmla="*/ 662432 w 1114742"/>
                <a:gd name="connsiteY20" fmla="*/ 74471 h 997557"/>
                <a:gd name="connsiteX21" fmla="*/ 639233 w 1114742"/>
                <a:gd name="connsiteY21" fmla="*/ 59533 h 997557"/>
                <a:gd name="connsiteX22" fmla="*/ 786727 w 1114742"/>
                <a:gd name="connsiteY22" fmla="*/ 205170 h 997557"/>
                <a:gd name="connsiteX23" fmla="*/ 780306 w 1114742"/>
                <a:gd name="connsiteY23" fmla="*/ 211574 h 997557"/>
                <a:gd name="connsiteX24" fmla="*/ 707024 w 1114742"/>
                <a:gd name="connsiteY24" fmla="*/ 284873 h 997557"/>
                <a:gd name="connsiteX25" fmla="*/ 695175 w 1114742"/>
                <a:gd name="connsiteY25" fmla="*/ 296706 h 997557"/>
                <a:gd name="connsiteX26" fmla="*/ 590655 w 1114742"/>
                <a:gd name="connsiteY26" fmla="*/ 401226 h 997557"/>
                <a:gd name="connsiteX27" fmla="*/ 597891 w 1114742"/>
                <a:gd name="connsiteY27" fmla="*/ 417446 h 997557"/>
                <a:gd name="connsiteX28" fmla="*/ 604520 w 1114742"/>
                <a:gd name="connsiteY28" fmla="*/ 437203 h 997557"/>
                <a:gd name="connsiteX29" fmla="*/ 609292 w 1114742"/>
                <a:gd name="connsiteY29" fmla="*/ 457617 h 997557"/>
                <a:gd name="connsiteX30" fmla="*/ 612174 w 1114742"/>
                <a:gd name="connsiteY30" fmla="*/ 478544 h 997557"/>
                <a:gd name="connsiteX31" fmla="*/ 613150 w 1114742"/>
                <a:gd name="connsiteY31" fmla="*/ 499679 h 997557"/>
                <a:gd name="connsiteX32" fmla="*/ 609019 w 1114742"/>
                <a:gd name="connsiteY32" fmla="*/ 529444 h 997557"/>
                <a:gd name="connsiteX33" fmla="*/ 795341 w 1114742"/>
                <a:gd name="connsiteY33" fmla="*/ 343137 h 997557"/>
                <a:gd name="connsiteX34" fmla="*/ 835705 w 1114742"/>
                <a:gd name="connsiteY34" fmla="*/ 302773 h 997557"/>
                <a:gd name="connsiteX35" fmla="*/ 835224 w 1114742"/>
                <a:gd name="connsiteY35" fmla="*/ 301381 h 997557"/>
                <a:gd name="connsiteX36" fmla="*/ 822464 w 1114742"/>
                <a:gd name="connsiteY36" fmla="*/ 270720 h 997557"/>
                <a:gd name="connsiteX37" fmla="*/ 807926 w 1114742"/>
                <a:gd name="connsiteY37" fmla="*/ 241083 h 997557"/>
                <a:gd name="connsiteX38" fmla="*/ 805428 w 1114742"/>
                <a:gd name="connsiteY38" fmla="*/ 236712 h 997557"/>
                <a:gd name="connsiteX39" fmla="*/ 791658 w 1114742"/>
                <a:gd name="connsiteY39" fmla="*/ 212679 h 997557"/>
                <a:gd name="connsiteX40" fmla="*/ 786711 w 1114742"/>
                <a:gd name="connsiteY40" fmla="*/ 205170 h 997557"/>
                <a:gd name="connsiteX41" fmla="*/ 721290 w 1114742"/>
                <a:gd name="connsiteY41" fmla="*/ 124042 h 997557"/>
                <a:gd name="connsiteX42" fmla="*/ 707024 w 1114742"/>
                <a:gd name="connsiteY42" fmla="*/ 138292 h 997557"/>
                <a:gd name="connsiteX43" fmla="*/ 633741 w 1114742"/>
                <a:gd name="connsiteY43" fmla="*/ 211574 h 997557"/>
                <a:gd name="connsiteX44" fmla="*/ 560457 w 1114742"/>
                <a:gd name="connsiteY44" fmla="*/ 284873 h 997557"/>
                <a:gd name="connsiteX45" fmla="*/ 522272 w 1114742"/>
                <a:gd name="connsiteY45" fmla="*/ 323060 h 997557"/>
                <a:gd name="connsiteX46" fmla="*/ 524865 w 1114742"/>
                <a:gd name="connsiteY46" fmla="*/ 324580 h 997557"/>
                <a:gd name="connsiteX47" fmla="*/ 540380 w 1114742"/>
                <a:gd name="connsiteY47" fmla="*/ 336125 h 997557"/>
                <a:gd name="connsiteX48" fmla="*/ 554726 w 1114742"/>
                <a:gd name="connsiteY48" fmla="*/ 349430 h 997557"/>
                <a:gd name="connsiteX49" fmla="*/ 558392 w 1114742"/>
                <a:gd name="connsiteY49" fmla="*/ 353641 h 997557"/>
                <a:gd name="connsiteX50" fmla="*/ 567790 w 1114742"/>
                <a:gd name="connsiteY50" fmla="*/ 364400 h 997557"/>
                <a:gd name="connsiteX51" fmla="*/ 579415 w 1114742"/>
                <a:gd name="connsiteY51" fmla="*/ 380828 h 997557"/>
                <a:gd name="connsiteX52" fmla="*/ 589486 w 1114742"/>
                <a:gd name="connsiteY52" fmla="*/ 398568 h 997557"/>
                <a:gd name="connsiteX53" fmla="*/ 590655 w 1114742"/>
                <a:gd name="connsiteY53" fmla="*/ 401226 h 997557"/>
                <a:gd name="connsiteX54" fmla="*/ 695175 w 1114742"/>
                <a:gd name="connsiteY54" fmla="*/ 296706 h 997557"/>
                <a:gd name="connsiteX55" fmla="*/ 707024 w 1114742"/>
                <a:gd name="connsiteY55" fmla="*/ 284873 h 997557"/>
                <a:gd name="connsiteX56" fmla="*/ 780306 w 1114742"/>
                <a:gd name="connsiteY56" fmla="*/ 211574 h 997557"/>
                <a:gd name="connsiteX57" fmla="*/ 786727 w 1114742"/>
                <a:gd name="connsiteY57" fmla="*/ 205170 h 997557"/>
                <a:gd name="connsiteX58" fmla="*/ 773742 w 1114742"/>
                <a:gd name="connsiteY58" fmla="*/ 185588 h 997557"/>
                <a:gd name="connsiteX59" fmla="*/ 754240 w 1114742"/>
                <a:gd name="connsiteY59" fmla="*/ 159970 h 997557"/>
                <a:gd name="connsiteX60" fmla="*/ 733234 w 1114742"/>
                <a:gd name="connsiteY60" fmla="*/ 135953 h 997557"/>
                <a:gd name="connsiteX61" fmla="*/ 721290 w 1114742"/>
                <a:gd name="connsiteY61" fmla="*/ 124042 h 997557"/>
                <a:gd name="connsiteX62" fmla="*/ 835689 w 1114742"/>
                <a:gd name="connsiteY62" fmla="*/ 302773 h 997557"/>
                <a:gd name="connsiteX63" fmla="*/ 795325 w 1114742"/>
                <a:gd name="connsiteY63" fmla="*/ 343137 h 997557"/>
                <a:gd name="connsiteX64" fmla="*/ 609019 w 1114742"/>
                <a:gd name="connsiteY64" fmla="*/ 529444 h 997557"/>
                <a:gd name="connsiteX65" fmla="*/ 604504 w 1114742"/>
                <a:gd name="connsiteY65" fmla="*/ 562121 h 997557"/>
                <a:gd name="connsiteX66" fmla="*/ 593889 w 1114742"/>
                <a:gd name="connsiteY66" fmla="*/ 591422 h 997557"/>
                <a:gd name="connsiteX67" fmla="*/ 579415 w 1114742"/>
                <a:gd name="connsiteY67" fmla="*/ 618481 h 997557"/>
                <a:gd name="connsiteX68" fmla="*/ 561435 w 1114742"/>
                <a:gd name="connsiteY68" fmla="*/ 642610 h 997557"/>
                <a:gd name="connsiteX69" fmla="*/ 560490 w 1114742"/>
                <a:gd name="connsiteY69" fmla="*/ 643523 h 997557"/>
                <a:gd name="connsiteX70" fmla="*/ 540380 w 1114742"/>
                <a:gd name="connsiteY70" fmla="*/ 663216 h 997557"/>
                <a:gd name="connsiteX71" fmla="*/ 516747 w 1114742"/>
                <a:gd name="connsiteY71" fmla="*/ 679787 h 997557"/>
                <a:gd name="connsiteX72" fmla="*/ 516027 w 1114742"/>
                <a:gd name="connsiteY72" fmla="*/ 680156 h 997557"/>
                <a:gd name="connsiteX73" fmla="*/ 491162 w 1114742"/>
                <a:gd name="connsiteY73" fmla="*/ 691940 h 997557"/>
                <a:gd name="connsiteX74" fmla="*/ 464247 w 1114742"/>
                <a:gd name="connsiteY74" fmla="*/ 699337 h 997557"/>
                <a:gd name="connsiteX75" fmla="*/ 436659 w 1114742"/>
                <a:gd name="connsiteY75" fmla="*/ 701835 h 997557"/>
                <a:gd name="connsiteX76" fmla="*/ 413892 w 1114742"/>
                <a:gd name="connsiteY76" fmla="*/ 724603 h 997557"/>
                <a:gd name="connsiteX77" fmla="*/ 338656 w 1114742"/>
                <a:gd name="connsiteY77" fmla="*/ 799839 h 997557"/>
                <a:gd name="connsiteX78" fmla="*/ 213672 w 1114742"/>
                <a:gd name="connsiteY78" fmla="*/ 924806 h 997557"/>
                <a:gd name="connsiteX79" fmla="*/ 270272 w 1114742"/>
                <a:gd name="connsiteY79" fmla="*/ 959438 h 997557"/>
                <a:gd name="connsiteX80" fmla="*/ 311356 w 1114742"/>
                <a:gd name="connsiteY80" fmla="*/ 973704 h 997557"/>
                <a:gd name="connsiteX81" fmla="*/ 404654 w 1114742"/>
                <a:gd name="connsiteY81" fmla="*/ 880407 h 997557"/>
                <a:gd name="connsiteX82" fmla="*/ 487175 w 1114742"/>
                <a:gd name="connsiteY82" fmla="*/ 797886 h 997557"/>
                <a:gd name="connsiteX83" fmla="*/ 560457 w 1114742"/>
                <a:gd name="connsiteY83" fmla="*/ 724603 h 997557"/>
                <a:gd name="connsiteX84" fmla="*/ 605689 w 1114742"/>
                <a:gd name="connsiteY84" fmla="*/ 679371 h 997557"/>
                <a:gd name="connsiteX85" fmla="*/ 850019 w 1114742"/>
                <a:gd name="connsiteY85" fmla="*/ 435042 h 997557"/>
                <a:gd name="connsiteX86" fmla="*/ 850019 w 1114742"/>
                <a:gd name="connsiteY86" fmla="*/ 435010 h 997557"/>
                <a:gd name="connsiteX87" fmla="*/ 853605 w 1114742"/>
                <a:gd name="connsiteY87" fmla="*/ 431455 h 997557"/>
                <a:gd name="connsiteX88" fmla="*/ 865342 w 1114742"/>
                <a:gd name="connsiteY88" fmla="*/ 419719 h 997557"/>
                <a:gd name="connsiteX89" fmla="*/ 862123 w 1114742"/>
                <a:gd name="connsiteY89" fmla="*/ 398424 h 997557"/>
                <a:gd name="connsiteX90" fmla="*/ 855095 w 1114742"/>
                <a:gd name="connsiteY90" fmla="*/ 365410 h 997557"/>
                <a:gd name="connsiteX91" fmla="*/ 846096 w 1114742"/>
                <a:gd name="connsiteY91" fmla="*/ 333019 h 997557"/>
                <a:gd name="connsiteX92" fmla="*/ 835705 w 1114742"/>
                <a:gd name="connsiteY92" fmla="*/ 302773 h 997557"/>
                <a:gd name="connsiteX93" fmla="*/ 273154 w 1114742"/>
                <a:gd name="connsiteY93" fmla="*/ 572177 h 997557"/>
                <a:gd name="connsiteX94" fmla="*/ 267310 w 1114742"/>
                <a:gd name="connsiteY94" fmla="*/ 578005 h 997557"/>
                <a:gd name="connsiteX95" fmla="*/ 255445 w 1114742"/>
                <a:gd name="connsiteY95" fmla="*/ 589885 h 997557"/>
                <a:gd name="connsiteX96" fmla="*/ 73319 w 1114742"/>
                <a:gd name="connsiteY96" fmla="*/ 772011 h 997557"/>
                <a:gd name="connsiteX97" fmla="*/ 75240 w 1114742"/>
                <a:gd name="connsiteY97" fmla="*/ 776142 h 997557"/>
                <a:gd name="connsiteX98" fmla="*/ 100634 w 1114742"/>
                <a:gd name="connsiteY98" fmla="*/ 815370 h 997557"/>
                <a:gd name="connsiteX99" fmla="*/ 129294 w 1114742"/>
                <a:gd name="connsiteY99" fmla="*/ 851571 h 997557"/>
                <a:gd name="connsiteX100" fmla="*/ 134978 w 1114742"/>
                <a:gd name="connsiteY100" fmla="*/ 856919 h 997557"/>
                <a:gd name="connsiteX101" fmla="*/ 287116 w 1114742"/>
                <a:gd name="connsiteY101" fmla="*/ 704781 h 997557"/>
                <a:gd name="connsiteX102" fmla="*/ 330906 w 1114742"/>
                <a:gd name="connsiteY102" fmla="*/ 660991 h 997557"/>
                <a:gd name="connsiteX103" fmla="*/ 310940 w 1114742"/>
                <a:gd name="connsiteY103" fmla="*/ 641329 h 997557"/>
                <a:gd name="connsiteX104" fmla="*/ 293777 w 1114742"/>
                <a:gd name="connsiteY104" fmla="*/ 618481 h 997557"/>
                <a:gd name="connsiteX105" fmla="*/ 282136 w 1114742"/>
                <a:gd name="connsiteY105" fmla="*/ 596097 h 997557"/>
                <a:gd name="connsiteX106" fmla="*/ 280183 w 1114742"/>
                <a:gd name="connsiteY106" fmla="*/ 590893 h 997557"/>
                <a:gd name="connsiteX107" fmla="*/ 273154 w 1114742"/>
                <a:gd name="connsiteY107" fmla="*/ 572177 h 997557"/>
                <a:gd name="connsiteX108" fmla="*/ 865325 w 1114742"/>
                <a:gd name="connsiteY108" fmla="*/ 419703 h 997557"/>
                <a:gd name="connsiteX109" fmla="*/ 853590 w 1114742"/>
                <a:gd name="connsiteY109" fmla="*/ 431439 h 997557"/>
                <a:gd name="connsiteX110" fmla="*/ 850019 w 1114742"/>
                <a:gd name="connsiteY110" fmla="*/ 434993 h 997557"/>
                <a:gd name="connsiteX111" fmla="*/ 850019 w 1114742"/>
                <a:gd name="connsiteY111" fmla="*/ 435025 h 997557"/>
                <a:gd name="connsiteX112" fmla="*/ 605689 w 1114742"/>
                <a:gd name="connsiteY112" fmla="*/ 679355 h 997557"/>
                <a:gd name="connsiteX113" fmla="*/ 560457 w 1114742"/>
                <a:gd name="connsiteY113" fmla="*/ 724587 h 997557"/>
                <a:gd name="connsiteX114" fmla="*/ 487175 w 1114742"/>
                <a:gd name="connsiteY114" fmla="*/ 797869 h 997557"/>
                <a:gd name="connsiteX115" fmla="*/ 404654 w 1114742"/>
                <a:gd name="connsiteY115" fmla="*/ 880391 h 997557"/>
                <a:gd name="connsiteX116" fmla="*/ 311341 w 1114742"/>
                <a:gd name="connsiteY116" fmla="*/ 973704 h 997557"/>
                <a:gd name="connsiteX117" fmla="*/ 351817 w 1114742"/>
                <a:gd name="connsiteY117" fmla="*/ 987762 h 997557"/>
                <a:gd name="connsiteX118" fmla="*/ 392965 w 1114742"/>
                <a:gd name="connsiteY118" fmla="*/ 994695 h 997557"/>
                <a:gd name="connsiteX119" fmla="*/ 434530 w 1114742"/>
                <a:gd name="connsiteY119" fmla="*/ 997080 h 997557"/>
                <a:gd name="connsiteX120" fmla="*/ 489753 w 1114742"/>
                <a:gd name="connsiteY120" fmla="*/ 941858 h 997557"/>
                <a:gd name="connsiteX121" fmla="*/ 560457 w 1114742"/>
                <a:gd name="connsiteY121" fmla="*/ 871153 h 997557"/>
                <a:gd name="connsiteX122" fmla="*/ 633741 w 1114742"/>
                <a:gd name="connsiteY122" fmla="*/ 797869 h 997557"/>
                <a:gd name="connsiteX123" fmla="*/ 707024 w 1114742"/>
                <a:gd name="connsiteY123" fmla="*/ 724587 h 997557"/>
                <a:gd name="connsiteX124" fmla="*/ 746571 w 1114742"/>
                <a:gd name="connsiteY124" fmla="*/ 685039 h 997557"/>
                <a:gd name="connsiteX125" fmla="*/ 835337 w 1114742"/>
                <a:gd name="connsiteY125" fmla="*/ 596273 h 997557"/>
                <a:gd name="connsiteX126" fmla="*/ 853605 w 1114742"/>
                <a:gd name="connsiteY126" fmla="*/ 578021 h 997557"/>
                <a:gd name="connsiteX127" fmla="*/ 865501 w 1114742"/>
                <a:gd name="connsiteY127" fmla="*/ 566124 h 997557"/>
                <a:gd name="connsiteX128" fmla="*/ 871202 w 1114742"/>
                <a:gd name="connsiteY128" fmla="*/ 499679 h 997557"/>
                <a:gd name="connsiteX129" fmla="*/ 871202 w 1114742"/>
                <a:gd name="connsiteY129" fmla="*/ 498829 h 997557"/>
                <a:gd name="connsiteX130" fmla="*/ 871202 w 1114742"/>
                <a:gd name="connsiteY130" fmla="*/ 498029 h 997557"/>
                <a:gd name="connsiteX131" fmla="*/ 871202 w 1114742"/>
                <a:gd name="connsiteY131" fmla="*/ 497181 h 997557"/>
                <a:gd name="connsiteX132" fmla="*/ 871202 w 1114742"/>
                <a:gd name="connsiteY132" fmla="*/ 496364 h 997557"/>
                <a:gd name="connsiteX133" fmla="*/ 871202 w 1114742"/>
                <a:gd name="connsiteY133" fmla="*/ 495531 h 997557"/>
                <a:gd name="connsiteX134" fmla="*/ 871169 w 1114742"/>
                <a:gd name="connsiteY134" fmla="*/ 494715 h 997557"/>
                <a:gd name="connsiteX135" fmla="*/ 871169 w 1114742"/>
                <a:gd name="connsiteY135" fmla="*/ 493866 h 997557"/>
                <a:gd name="connsiteX136" fmla="*/ 871169 w 1114742"/>
                <a:gd name="connsiteY136" fmla="*/ 493050 h 997557"/>
                <a:gd name="connsiteX137" fmla="*/ 871138 w 1114742"/>
                <a:gd name="connsiteY137" fmla="*/ 492217 h 997557"/>
                <a:gd name="connsiteX138" fmla="*/ 871138 w 1114742"/>
                <a:gd name="connsiteY138" fmla="*/ 491400 h 997557"/>
                <a:gd name="connsiteX139" fmla="*/ 871106 w 1114742"/>
                <a:gd name="connsiteY139" fmla="*/ 490552 h 997557"/>
                <a:gd name="connsiteX140" fmla="*/ 871106 w 1114742"/>
                <a:gd name="connsiteY140" fmla="*/ 489752 h 997557"/>
                <a:gd name="connsiteX141" fmla="*/ 871074 w 1114742"/>
                <a:gd name="connsiteY141" fmla="*/ 488903 h 997557"/>
                <a:gd name="connsiteX142" fmla="*/ 871074 w 1114742"/>
                <a:gd name="connsiteY142" fmla="*/ 488087 h 997557"/>
                <a:gd name="connsiteX143" fmla="*/ 871041 w 1114742"/>
                <a:gd name="connsiteY143" fmla="*/ 487254 h 997557"/>
                <a:gd name="connsiteX144" fmla="*/ 871010 w 1114742"/>
                <a:gd name="connsiteY144" fmla="*/ 486405 h 997557"/>
                <a:gd name="connsiteX145" fmla="*/ 871010 w 1114742"/>
                <a:gd name="connsiteY145" fmla="*/ 485589 h 997557"/>
                <a:gd name="connsiteX146" fmla="*/ 870978 w 1114742"/>
                <a:gd name="connsiteY146" fmla="*/ 484756 h 997557"/>
                <a:gd name="connsiteX147" fmla="*/ 870946 w 1114742"/>
                <a:gd name="connsiteY147" fmla="*/ 483939 h 997557"/>
                <a:gd name="connsiteX148" fmla="*/ 870913 w 1114742"/>
                <a:gd name="connsiteY148" fmla="*/ 483091 h 997557"/>
                <a:gd name="connsiteX149" fmla="*/ 870881 w 1114742"/>
                <a:gd name="connsiteY149" fmla="*/ 482274 h 997557"/>
                <a:gd name="connsiteX150" fmla="*/ 870850 w 1114742"/>
                <a:gd name="connsiteY150" fmla="*/ 481441 h 997557"/>
                <a:gd name="connsiteX151" fmla="*/ 870818 w 1114742"/>
                <a:gd name="connsiteY151" fmla="*/ 480625 h 997557"/>
                <a:gd name="connsiteX152" fmla="*/ 870785 w 1114742"/>
                <a:gd name="connsiteY152" fmla="*/ 479793 h 997557"/>
                <a:gd name="connsiteX153" fmla="*/ 870753 w 1114742"/>
                <a:gd name="connsiteY153" fmla="*/ 478976 h 997557"/>
                <a:gd name="connsiteX154" fmla="*/ 870722 w 1114742"/>
                <a:gd name="connsiteY154" fmla="*/ 478128 h 997557"/>
                <a:gd name="connsiteX155" fmla="*/ 870690 w 1114742"/>
                <a:gd name="connsiteY155" fmla="*/ 477311 h 997557"/>
                <a:gd name="connsiteX156" fmla="*/ 870657 w 1114742"/>
                <a:gd name="connsiteY156" fmla="*/ 476478 h 997557"/>
                <a:gd name="connsiteX157" fmla="*/ 870625 w 1114742"/>
                <a:gd name="connsiteY157" fmla="*/ 475662 h 997557"/>
                <a:gd name="connsiteX158" fmla="*/ 870561 w 1114742"/>
                <a:gd name="connsiteY158" fmla="*/ 474813 h 997557"/>
                <a:gd name="connsiteX159" fmla="*/ 870529 w 1114742"/>
                <a:gd name="connsiteY159" fmla="*/ 473997 h 997557"/>
                <a:gd name="connsiteX160" fmla="*/ 870497 w 1114742"/>
                <a:gd name="connsiteY160" fmla="*/ 473164 h 997557"/>
                <a:gd name="connsiteX161" fmla="*/ 870433 w 1114742"/>
                <a:gd name="connsiteY161" fmla="*/ 472347 h 997557"/>
                <a:gd name="connsiteX162" fmla="*/ 870401 w 1114742"/>
                <a:gd name="connsiteY162" fmla="*/ 471515 h 997557"/>
                <a:gd name="connsiteX163" fmla="*/ 870337 w 1114742"/>
                <a:gd name="connsiteY163" fmla="*/ 470699 h 997557"/>
                <a:gd name="connsiteX164" fmla="*/ 870305 w 1114742"/>
                <a:gd name="connsiteY164" fmla="*/ 469849 h 997557"/>
                <a:gd name="connsiteX165" fmla="*/ 870241 w 1114742"/>
                <a:gd name="connsiteY165" fmla="*/ 469033 h 997557"/>
                <a:gd name="connsiteX166" fmla="*/ 870177 w 1114742"/>
                <a:gd name="connsiteY166" fmla="*/ 468201 h 997557"/>
                <a:gd name="connsiteX167" fmla="*/ 870145 w 1114742"/>
                <a:gd name="connsiteY167" fmla="*/ 467384 h 997557"/>
                <a:gd name="connsiteX168" fmla="*/ 870081 w 1114742"/>
                <a:gd name="connsiteY168" fmla="*/ 466536 h 997557"/>
                <a:gd name="connsiteX169" fmla="*/ 870017 w 1114742"/>
                <a:gd name="connsiteY169" fmla="*/ 465719 h 997557"/>
                <a:gd name="connsiteX170" fmla="*/ 868272 w 1114742"/>
                <a:gd name="connsiteY170" fmla="*/ 446329 h 997557"/>
                <a:gd name="connsiteX171" fmla="*/ 866975 w 1114742"/>
                <a:gd name="connsiteY171" fmla="*/ 431935 h 997557"/>
                <a:gd name="connsiteX172" fmla="*/ 865150 w 1114742"/>
                <a:gd name="connsiteY172" fmla="*/ 419735 h 997557"/>
                <a:gd name="connsiteX173" fmla="*/ 865470 w 1114742"/>
                <a:gd name="connsiteY173" fmla="*/ 566109 h 997557"/>
                <a:gd name="connsiteX174" fmla="*/ 853573 w 1114742"/>
                <a:gd name="connsiteY174" fmla="*/ 578005 h 997557"/>
                <a:gd name="connsiteX175" fmla="*/ 835321 w 1114742"/>
                <a:gd name="connsiteY175" fmla="*/ 596258 h 997557"/>
                <a:gd name="connsiteX176" fmla="*/ 746555 w 1114742"/>
                <a:gd name="connsiteY176" fmla="*/ 685023 h 997557"/>
                <a:gd name="connsiteX177" fmla="*/ 707007 w 1114742"/>
                <a:gd name="connsiteY177" fmla="*/ 724587 h 997557"/>
                <a:gd name="connsiteX178" fmla="*/ 633725 w 1114742"/>
                <a:gd name="connsiteY178" fmla="*/ 797869 h 997557"/>
                <a:gd name="connsiteX179" fmla="*/ 560442 w 1114742"/>
                <a:gd name="connsiteY179" fmla="*/ 871153 h 997557"/>
                <a:gd name="connsiteX180" fmla="*/ 489736 w 1114742"/>
                <a:gd name="connsiteY180" fmla="*/ 941858 h 997557"/>
                <a:gd name="connsiteX181" fmla="*/ 434514 w 1114742"/>
                <a:gd name="connsiteY181" fmla="*/ 997080 h 997557"/>
                <a:gd name="connsiteX182" fmla="*/ 436579 w 1114742"/>
                <a:gd name="connsiteY182" fmla="*/ 997353 h 997557"/>
                <a:gd name="connsiteX183" fmla="*/ 457922 w 1114742"/>
                <a:gd name="connsiteY183" fmla="*/ 996744 h 997557"/>
                <a:gd name="connsiteX184" fmla="*/ 479202 w 1114742"/>
                <a:gd name="connsiteY184" fmla="*/ 994951 h 997557"/>
                <a:gd name="connsiteX185" fmla="*/ 500352 w 1114742"/>
                <a:gd name="connsiteY185" fmla="*/ 991973 h 997557"/>
                <a:gd name="connsiteX186" fmla="*/ 521374 w 1114742"/>
                <a:gd name="connsiteY186" fmla="*/ 987778 h 997557"/>
                <a:gd name="connsiteX187" fmla="*/ 542189 w 1114742"/>
                <a:gd name="connsiteY187" fmla="*/ 982430 h 997557"/>
                <a:gd name="connsiteX188" fmla="*/ 562747 w 1114742"/>
                <a:gd name="connsiteY188" fmla="*/ 975914 h 997557"/>
                <a:gd name="connsiteX189" fmla="*/ 562811 w 1114742"/>
                <a:gd name="connsiteY189" fmla="*/ 975882 h 997557"/>
                <a:gd name="connsiteX190" fmla="*/ 582986 w 1114742"/>
                <a:gd name="connsiteY190" fmla="*/ 968245 h 997557"/>
                <a:gd name="connsiteX191" fmla="*/ 602903 w 1114742"/>
                <a:gd name="connsiteY191" fmla="*/ 959454 h 997557"/>
                <a:gd name="connsiteX192" fmla="*/ 623606 w 1114742"/>
                <a:gd name="connsiteY192" fmla="*/ 947574 h 997557"/>
                <a:gd name="connsiteX193" fmla="*/ 631611 w 1114742"/>
                <a:gd name="connsiteY193" fmla="*/ 942338 h 997557"/>
                <a:gd name="connsiteX194" fmla="*/ 643732 w 1114742"/>
                <a:gd name="connsiteY194" fmla="*/ 934460 h 997557"/>
                <a:gd name="connsiteX195" fmla="*/ 661088 w 1114742"/>
                <a:gd name="connsiteY195" fmla="*/ 924405 h 997557"/>
                <a:gd name="connsiteX196" fmla="*/ 678044 w 1114742"/>
                <a:gd name="connsiteY196" fmla="*/ 913470 h 997557"/>
                <a:gd name="connsiteX197" fmla="*/ 695480 w 1114742"/>
                <a:gd name="connsiteY197" fmla="*/ 899396 h 997557"/>
                <a:gd name="connsiteX198" fmla="*/ 712291 w 1114742"/>
                <a:gd name="connsiteY198" fmla="*/ 884378 h 997557"/>
                <a:gd name="connsiteX199" fmla="*/ 716278 w 1114742"/>
                <a:gd name="connsiteY199" fmla="*/ 880439 h 997557"/>
                <a:gd name="connsiteX200" fmla="*/ 728446 w 1114742"/>
                <a:gd name="connsiteY200" fmla="*/ 868431 h 997557"/>
                <a:gd name="connsiteX201" fmla="*/ 743913 w 1114742"/>
                <a:gd name="connsiteY201" fmla="*/ 851587 h 997557"/>
                <a:gd name="connsiteX202" fmla="*/ 766858 w 1114742"/>
                <a:gd name="connsiteY202" fmla="*/ 822063 h 997557"/>
                <a:gd name="connsiteX203" fmla="*/ 781828 w 1114742"/>
                <a:gd name="connsiteY203" fmla="*/ 799407 h 997557"/>
                <a:gd name="connsiteX204" fmla="*/ 787672 w 1114742"/>
                <a:gd name="connsiteY204" fmla="*/ 790520 h 997557"/>
                <a:gd name="connsiteX205" fmla="*/ 797967 w 1114742"/>
                <a:gd name="connsiteY205" fmla="*/ 776159 h 997557"/>
                <a:gd name="connsiteX206" fmla="*/ 809367 w 1114742"/>
                <a:gd name="connsiteY206" fmla="*/ 755521 h 997557"/>
                <a:gd name="connsiteX207" fmla="*/ 819886 w 1114742"/>
                <a:gd name="connsiteY207" fmla="*/ 734273 h 997557"/>
                <a:gd name="connsiteX208" fmla="*/ 829476 w 1114742"/>
                <a:gd name="connsiteY208" fmla="*/ 712466 h 997557"/>
                <a:gd name="connsiteX209" fmla="*/ 832807 w 1114742"/>
                <a:gd name="connsiteY209" fmla="*/ 703821 h 997557"/>
                <a:gd name="connsiteX210" fmla="*/ 838106 w 1114742"/>
                <a:gd name="connsiteY210" fmla="*/ 690131 h 997557"/>
                <a:gd name="connsiteX211" fmla="*/ 845792 w 1114742"/>
                <a:gd name="connsiteY211" fmla="*/ 667347 h 997557"/>
                <a:gd name="connsiteX212" fmla="*/ 852484 w 1114742"/>
                <a:gd name="connsiteY212" fmla="*/ 644147 h 997557"/>
                <a:gd name="connsiteX213" fmla="*/ 858185 w 1114742"/>
                <a:gd name="connsiteY213" fmla="*/ 620627 h 997557"/>
                <a:gd name="connsiteX214" fmla="*/ 862860 w 1114742"/>
                <a:gd name="connsiteY214" fmla="*/ 596770 h 997557"/>
                <a:gd name="connsiteX215" fmla="*/ 863612 w 1114742"/>
                <a:gd name="connsiteY215" fmla="*/ 588060 h 997557"/>
                <a:gd name="connsiteX216" fmla="*/ 865501 w 1114742"/>
                <a:gd name="connsiteY216" fmla="*/ 566141 h 997557"/>
                <a:gd name="connsiteX217" fmla="*/ 684159 w 1114742"/>
                <a:gd name="connsiteY217" fmla="*/ 994870 h 997557"/>
                <a:gd name="connsiteX218" fmla="*/ 631596 w 1114742"/>
                <a:gd name="connsiteY218" fmla="*/ 942322 h 997557"/>
                <a:gd name="connsiteX219" fmla="*/ 623590 w 1114742"/>
                <a:gd name="connsiteY219" fmla="*/ 947557 h 997557"/>
                <a:gd name="connsiteX220" fmla="*/ 602887 w 1114742"/>
                <a:gd name="connsiteY220" fmla="*/ 959422 h 997557"/>
                <a:gd name="connsiteX221" fmla="*/ 582986 w 1114742"/>
                <a:gd name="connsiteY221" fmla="*/ 968228 h 997557"/>
                <a:gd name="connsiteX222" fmla="*/ 562796 w 1114742"/>
                <a:gd name="connsiteY222" fmla="*/ 975865 h 997557"/>
                <a:gd name="connsiteX223" fmla="*/ 576485 w 1114742"/>
                <a:gd name="connsiteY223" fmla="*/ 980204 h 997557"/>
                <a:gd name="connsiteX224" fmla="*/ 597299 w 1114742"/>
                <a:gd name="connsiteY224" fmla="*/ 985568 h 997557"/>
                <a:gd name="connsiteX225" fmla="*/ 618322 w 1114742"/>
                <a:gd name="connsiteY225" fmla="*/ 989747 h 997557"/>
                <a:gd name="connsiteX226" fmla="*/ 639473 w 1114742"/>
                <a:gd name="connsiteY226" fmla="*/ 992725 h 997557"/>
                <a:gd name="connsiteX227" fmla="*/ 660784 w 1114742"/>
                <a:gd name="connsiteY227" fmla="*/ 994519 h 997557"/>
                <a:gd name="connsiteX228" fmla="*/ 682095 w 1114742"/>
                <a:gd name="connsiteY228" fmla="*/ 995126 h 997557"/>
                <a:gd name="connsiteX229" fmla="*/ 684159 w 1114742"/>
                <a:gd name="connsiteY229" fmla="*/ 994855 h 997557"/>
                <a:gd name="connsiteX230" fmla="*/ 807350 w 1114742"/>
                <a:gd name="connsiteY230" fmla="*/ 971495 h 997557"/>
                <a:gd name="connsiteX231" fmla="*/ 716262 w 1114742"/>
                <a:gd name="connsiteY231" fmla="*/ 880407 h 997557"/>
                <a:gd name="connsiteX232" fmla="*/ 712276 w 1114742"/>
                <a:gd name="connsiteY232" fmla="*/ 884345 h 997557"/>
                <a:gd name="connsiteX233" fmla="*/ 695463 w 1114742"/>
                <a:gd name="connsiteY233" fmla="*/ 899380 h 997557"/>
                <a:gd name="connsiteX234" fmla="*/ 678027 w 1114742"/>
                <a:gd name="connsiteY234" fmla="*/ 913438 h 997557"/>
                <a:gd name="connsiteX235" fmla="*/ 661072 w 1114742"/>
                <a:gd name="connsiteY235" fmla="*/ 924390 h 997557"/>
                <a:gd name="connsiteX236" fmla="*/ 643715 w 1114742"/>
                <a:gd name="connsiteY236" fmla="*/ 934445 h 997557"/>
                <a:gd name="connsiteX237" fmla="*/ 631596 w 1114742"/>
                <a:gd name="connsiteY237" fmla="*/ 942322 h 997557"/>
                <a:gd name="connsiteX238" fmla="*/ 684159 w 1114742"/>
                <a:gd name="connsiteY238" fmla="*/ 994870 h 997557"/>
                <a:gd name="connsiteX239" fmla="*/ 725724 w 1114742"/>
                <a:gd name="connsiteY239" fmla="*/ 992485 h 997557"/>
                <a:gd name="connsiteX240" fmla="*/ 766873 w 1114742"/>
                <a:gd name="connsiteY240" fmla="*/ 985552 h 997557"/>
                <a:gd name="connsiteX241" fmla="*/ 807350 w 1114742"/>
                <a:gd name="connsiteY241" fmla="*/ 971495 h 997557"/>
                <a:gd name="connsiteX242" fmla="*/ 905017 w 1114742"/>
                <a:gd name="connsiteY242" fmla="*/ 922597 h 997557"/>
                <a:gd name="connsiteX243" fmla="*/ 781811 w 1114742"/>
                <a:gd name="connsiteY243" fmla="*/ 799391 h 997557"/>
                <a:gd name="connsiteX244" fmla="*/ 766841 w 1114742"/>
                <a:gd name="connsiteY244" fmla="*/ 822046 h 997557"/>
                <a:gd name="connsiteX245" fmla="*/ 743897 w 1114742"/>
                <a:gd name="connsiteY245" fmla="*/ 851571 h 997557"/>
                <a:gd name="connsiteX246" fmla="*/ 728430 w 1114742"/>
                <a:gd name="connsiteY246" fmla="*/ 868414 h 997557"/>
                <a:gd name="connsiteX247" fmla="*/ 716262 w 1114742"/>
                <a:gd name="connsiteY247" fmla="*/ 880407 h 997557"/>
                <a:gd name="connsiteX248" fmla="*/ 807350 w 1114742"/>
                <a:gd name="connsiteY248" fmla="*/ 971495 h 997557"/>
                <a:gd name="connsiteX249" fmla="*/ 848418 w 1114742"/>
                <a:gd name="connsiteY249" fmla="*/ 957228 h 997557"/>
                <a:gd name="connsiteX250" fmla="*/ 905017 w 1114742"/>
                <a:gd name="connsiteY250" fmla="*/ 922597 h 997557"/>
                <a:gd name="connsiteX251" fmla="*/ 983712 w 1114742"/>
                <a:gd name="connsiteY251" fmla="*/ 854725 h 997557"/>
                <a:gd name="connsiteX252" fmla="*/ 832791 w 1114742"/>
                <a:gd name="connsiteY252" fmla="*/ 703804 h 997557"/>
                <a:gd name="connsiteX253" fmla="*/ 829461 w 1114742"/>
                <a:gd name="connsiteY253" fmla="*/ 712434 h 997557"/>
                <a:gd name="connsiteX254" fmla="*/ 819870 w 1114742"/>
                <a:gd name="connsiteY254" fmla="*/ 734258 h 997557"/>
                <a:gd name="connsiteX255" fmla="*/ 809351 w 1114742"/>
                <a:gd name="connsiteY255" fmla="*/ 755488 h 997557"/>
                <a:gd name="connsiteX256" fmla="*/ 797950 w 1114742"/>
                <a:gd name="connsiteY256" fmla="*/ 776142 h 997557"/>
                <a:gd name="connsiteX257" fmla="*/ 787655 w 1114742"/>
                <a:gd name="connsiteY257" fmla="*/ 790505 h 997557"/>
                <a:gd name="connsiteX258" fmla="*/ 781811 w 1114742"/>
                <a:gd name="connsiteY258" fmla="*/ 799391 h 997557"/>
                <a:gd name="connsiteX259" fmla="*/ 905017 w 1114742"/>
                <a:gd name="connsiteY259" fmla="*/ 922597 h 997557"/>
                <a:gd name="connsiteX260" fmla="*/ 923542 w 1114742"/>
                <a:gd name="connsiteY260" fmla="*/ 911245 h 997557"/>
                <a:gd name="connsiteX261" fmla="*/ 954731 w 1114742"/>
                <a:gd name="connsiteY261" fmla="*/ 884522 h 997557"/>
                <a:gd name="connsiteX262" fmla="*/ 983712 w 1114742"/>
                <a:gd name="connsiteY262" fmla="*/ 854725 h 997557"/>
                <a:gd name="connsiteX263" fmla="*/ 1045370 w 1114742"/>
                <a:gd name="connsiteY263" fmla="*/ 769802 h 997557"/>
                <a:gd name="connsiteX264" fmla="*/ 863597 w 1114742"/>
                <a:gd name="connsiteY264" fmla="*/ 588028 h 997557"/>
                <a:gd name="connsiteX265" fmla="*/ 862844 w 1114742"/>
                <a:gd name="connsiteY265" fmla="*/ 596754 h 997557"/>
                <a:gd name="connsiteX266" fmla="*/ 858169 w 1114742"/>
                <a:gd name="connsiteY266" fmla="*/ 620595 h 997557"/>
                <a:gd name="connsiteX267" fmla="*/ 852469 w 1114742"/>
                <a:gd name="connsiteY267" fmla="*/ 644131 h 997557"/>
                <a:gd name="connsiteX268" fmla="*/ 845776 w 1114742"/>
                <a:gd name="connsiteY268" fmla="*/ 667315 h 997557"/>
                <a:gd name="connsiteX269" fmla="*/ 838091 w 1114742"/>
                <a:gd name="connsiteY269" fmla="*/ 690115 h 997557"/>
                <a:gd name="connsiteX270" fmla="*/ 832791 w 1114742"/>
                <a:gd name="connsiteY270" fmla="*/ 703804 h 997557"/>
                <a:gd name="connsiteX271" fmla="*/ 983712 w 1114742"/>
                <a:gd name="connsiteY271" fmla="*/ 854725 h 997557"/>
                <a:gd name="connsiteX272" fmla="*/ 989396 w 1114742"/>
                <a:gd name="connsiteY272" fmla="*/ 849361 h 997557"/>
                <a:gd name="connsiteX273" fmla="*/ 1018040 w 1114742"/>
                <a:gd name="connsiteY273" fmla="*/ 813160 h 997557"/>
                <a:gd name="connsiteX274" fmla="*/ 1043449 w 1114742"/>
                <a:gd name="connsiteY274" fmla="*/ 773933 h 997557"/>
                <a:gd name="connsiteX275" fmla="*/ 1045370 w 1114742"/>
                <a:gd name="connsiteY275" fmla="*/ 769802 h 997557"/>
                <a:gd name="connsiteX276" fmla="*/ 1089162 w 1114742"/>
                <a:gd name="connsiteY276" fmla="*/ 667026 h 997557"/>
                <a:gd name="connsiteX277" fmla="*/ 868432 w 1114742"/>
                <a:gd name="connsiteY277" fmla="*/ 446298 h 997557"/>
                <a:gd name="connsiteX278" fmla="*/ 870177 w 1114742"/>
                <a:gd name="connsiteY278" fmla="*/ 465687 h 997557"/>
                <a:gd name="connsiteX279" fmla="*/ 870241 w 1114742"/>
                <a:gd name="connsiteY279" fmla="*/ 466503 h 997557"/>
                <a:gd name="connsiteX280" fmla="*/ 870305 w 1114742"/>
                <a:gd name="connsiteY280" fmla="*/ 467352 h 997557"/>
                <a:gd name="connsiteX281" fmla="*/ 870337 w 1114742"/>
                <a:gd name="connsiteY281" fmla="*/ 468168 h 997557"/>
                <a:gd name="connsiteX282" fmla="*/ 870401 w 1114742"/>
                <a:gd name="connsiteY282" fmla="*/ 469001 h 997557"/>
                <a:gd name="connsiteX283" fmla="*/ 870465 w 1114742"/>
                <a:gd name="connsiteY283" fmla="*/ 469818 h 997557"/>
                <a:gd name="connsiteX284" fmla="*/ 870497 w 1114742"/>
                <a:gd name="connsiteY284" fmla="*/ 470651 h 997557"/>
                <a:gd name="connsiteX285" fmla="*/ 870561 w 1114742"/>
                <a:gd name="connsiteY285" fmla="*/ 471467 h 997557"/>
                <a:gd name="connsiteX286" fmla="*/ 870594 w 1114742"/>
                <a:gd name="connsiteY286" fmla="*/ 472316 h 997557"/>
                <a:gd name="connsiteX287" fmla="*/ 870657 w 1114742"/>
                <a:gd name="connsiteY287" fmla="*/ 473132 h 997557"/>
                <a:gd name="connsiteX288" fmla="*/ 870690 w 1114742"/>
                <a:gd name="connsiteY288" fmla="*/ 473965 h 997557"/>
                <a:gd name="connsiteX289" fmla="*/ 870722 w 1114742"/>
                <a:gd name="connsiteY289" fmla="*/ 474781 h 997557"/>
                <a:gd name="connsiteX290" fmla="*/ 870785 w 1114742"/>
                <a:gd name="connsiteY290" fmla="*/ 475630 h 997557"/>
                <a:gd name="connsiteX291" fmla="*/ 870818 w 1114742"/>
                <a:gd name="connsiteY291" fmla="*/ 476447 h 997557"/>
                <a:gd name="connsiteX292" fmla="*/ 870850 w 1114742"/>
                <a:gd name="connsiteY292" fmla="*/ 477279 h 997557"/>
                <a:gd name="connsiteX293" fmla="*/ 870881 w 1114742"/>
                <a:gd name="connsiteY293" fmla="*/ 478095 h 997557"/>
                <a:gd name="connsiteX294" fmla="*/ 870913 w 1114742"/>
                <a:gd name="connsiteY294" fmla="*/ 478928 h 997557"/>
                <a:gd name="connsiteX295" fmla="*/ 870946 w 1114742"/>
                <a:gd name="connsiteY295" fmla="*/ 479745 h 997557"/>
                <a:gd name="connsiteX296" fmla="*/ 870978 w 1114742"/>
                <a:gd name="connsiteY296" fmla="*/ 480593 h 997557"/>
                <a:gd name="connsiteX297" fmla="*/ 871010 w 1114742"/>
                <a:gd name="connsiteY297" fmla="*/ 481410 h 997557"/>
                <a:gd name="connsiteX298" fmla="*/ 871041 w 1114742"/>
                <a:gd name="connsiteY298" fmla="*/ 482243 h 997557"/>
                <a:gd name="connsiteX299" fmla="*/ 871074 w 1114742"/>
                <a:gd name="connsiteY299" fmla="*/ 483059 h 997557"/>
                <a:gd name="connsiteX300" fmla="*/ 871106 w 1114742"/>
                <a:gd name="connsiteY300" fmla="*/ 483908 h 997557"/>
                <a:gd name="connsiteX301" fmla="*/ 871138 w 1114742"/>
                <a:gd name="connsiteY301" fmla="*/ 484724 h 997557"/>
                <a:gd name="connsiteX302" fmla="*/ 871169 w 1114742"/>
                <a:gd name="connsiteY302" fmla="*/ 485557 h 997557"/>
                <a:gd name="connsiteX303" fmla="*/ 871169 w 1114742"/>
                <a:gd name="connsiteY303" fmla="*/ 486374 h 997557"/>
                <a:gd name="connsiteX304" fmla="*/ 871202 w 1114742"/>
                <a:gd name="connsiteY304" fmla="*/ 487206 h 997557"/>
                <a:gd name="connsiteX305" fmla="*/ 871234 w 1114742"/>
                <a:gd name="connsiteY305" fmla="*/ 488054 h 997557"/>
                <a:gd name="connsiteX306" fmla="*/ 871234 w 1114742"/>
                <a:gd name="connsiteY306" fmla="*/ 488871 h 997557"/>
                <a:gd name="connsiteX307" fmla="*/ 871266 w 1114742"/>
                <a:gd name="connsiteY307" fmla="*/ 489704 h 997557"/>
                <a:gd name="connsiteX308" fmla="*/ 871266 w 1114742"/>
                <a:gd name="connsiteY308" fmla="*/ 490520 h 997557"/>
                <a:gd name="connsiteX309" fmla="*/ 871297 w 1114742"/>
                <a:gd name="connsiteY309" fmla="*/ 491369 h 997557"/>
                <a:gd name="connsiteX310" fmla="*/ 871297 w 1114742"/>
                <a:gd name="connsiteY310" fmla="*/ 492185 h 997557"/>
                <a:gd name="connsiteX311" fmla="*/ 871330 w 1114742"/>
                <a:gd name="connsiteY311" fmla="*/ 493018 h 997557"/>
                <a:gd name="connsiteX312" fmla="*/ 871330 w 1114742"/>
                <a:gd name="connsiteY312" fmla="*/ 493835 h 997557"/>
                <a:gd name="connsiteX313" fmla="*/ 871330 w 1114742"/>
                <a:gd name="connsiteY313" fmla="*/ 494667 h 997557"/>
                <a:gd name="connsiteX314" fmla="*/ 871362 w 1114742"/>
                <a:gd name="connsiteY314" fmla="*/ 495483 h 997557"/>
                <a:gd name="connsiteX315" fmla="*/ 871362 w 1114742"/>
                <a:gd name="connsiteY315" fmla="*/ 496333 h 997557"/>
                <a:gd name="connsiteX316" fmla="*/ 871362 w 1114742"/>
                <a:gd name="connsiteY316" fmla="*/ 497149 h 997557"/>
                <a:gd name="connsiteX317" fmla="*/ 871362 w 1114742"/>
                <a:gd name="connsiteY317" fmla="*/ 497981 h 997557"/>
                <a:gd name="connsiteX318" fmla="*/ 871362 w 1114742"/>
                <a:gd name="connsiteY318" fmla="*/ 498798 h 997557"/>
                <a:gd name="connsiteX319" fmla="*/ 871362 w 1114742"/>
                <a:gd name="connsiteY319" fmla="*/ 499646 h 997557"/>
                <a:gd name="connsiteX320" fmla="*/ 865662 w 1114742"/>
                <a:gd name="connsiteY320" fmla="*/ 566076 h 997557"/>
                <a:gd name="connsiteX321" fmla="*/ 863773 w 1114742"/>
                <a:gd name="connsiteY321" fmla="*/ 587996 h 997557"/>
                <a:gd name="connsiteX322" fmla="*/ 1045547 w 1114742"/>
                <a:gd name="connsiteY322" fmla="*/ 769771 h 997557"/>
                <a:gd name="connsiteX323" fmla="*/ 1066362 w 1114742"/>
                <a:gd name="connsiteY323" fmla="*/ 729854 h 997557"/>
                <a:gd name="connsiteX324" fmla="*/ 1083798 w 1114742"/>
                <a:gd name="connsiteY324" fmla="*/ 687890 h 997557"/>
                <a:gd name="connsiteX325" fmla="*/ 1089338 w 1114742"/>
                <a:gd name="connsiteY325" fmla="*/ 666995 h 997557"/>
                <a:gd name="connsiteX326" fmla="*/ 1112682 w 1114742"/>
                <a:gd name="connsiteY326" fmla="*/ 543981 h 997557"/>
                <a:gd name="connsiteX327" fmla="*/ 805412 w 1114742"/>
                <a:gd name="connsiteY327" fmla="*/ 236712 h 997557"/>
                <a:gd name="connsiteX328" fmla="*/ 807910 w 1114742"/>
                <a:gd name="connsiteY328" fmla="*/ 241083 h 997557"/>
                <a:gd name="connsiteX329" fmla="*/ 822448 w 1114742"/>
                <a:gd name="connsiteY329" fmla="*/ 270720 h 997557"/>
                <a:gd name="connsiteX330" fmla="*/ 835209 w 1114742"/>
                <a:gd name="connsiteY330" fmla="*/ 301381 h 997557"/>
                <a:gd name="connsiteX331" fmla="*/ 835689 w 1114742"/>
                <a:gd name="connsiteY331" fmla="*/ 302758 h 997557"/>
                <a:gd name="connsiteX332" fmla="*/ 846096 w 1114742"/>
                <a:gd name="connsiteY332" fmla="*/ 333002 h 997557"/>
                <a:gd name="connsiteX333" fmla="*/ 855078 w 1114742"/>
                <a:gd name="connsiteY333" fmla="*/ 365410 h 997557"/>
                <a:gd name="connsiteX334" fmla="*/ 862107 w 1114742"/>
                <a:gd name="connsiteY334" fmla="*/ 398408 h 997557"/>
                <a:gd name="connsiteX335" fmla="*/ 865325 w 1114742"/>
                <a:gd name="connsiteY335" fmla="*/ 419703 h 997557"/>
                <a:gd name="connsiteX336" fmla="*/ 867135 w 1114742"/>
                <a:gd name="connsiteY336" fmla="*/ 431903 h 997557"/>
                <a:gd name="connsiteX337" fmla="*/ 868448 w 1114742"/>
                <a:gd name="connsiteY337" fmla="*/ 446298 h 997557"/>
                <a:gd name="connsiteX338" fmla="*/ 1089177 w 1114742"/>
                <a:gd name="connsiteY338" fmla="*/ 667011 h 997557"/>
                <a:gd name="connsiteX339" fmla="*/ 1108343 w 1114742"/>
                <a:gd name="connsiteY339" fmla="*/ 594544 h 997557"/>
                <a:gd name="connsiteX340" fmla="*/ 1112698 w 1114742"/>
                <a:gd name="connsiteY340" fmla="*/ 543965 h 997557"/>
                <a:gd name="connsiteX341" fmla="*/ 682095 w 1114742"/>
                <a:gd name="connsiteY341" fmla="*/ -205 h 997557"/>
                <a:gd name="connsiteX342" fmla="*/ 652442 w 1114742"/>
                <a:gd name="connsiteY342" fmla="*/ 964 h 997557"/>
                <a:gd name="connsiteX343" fmla="*/ 622917 w 1114742"/>
                <a:gd name="connsiteY343" fmla="*/ 4438 h 997557"/>
                <a:gd name="connsiteX344" fmla="*/ 593649 w 1114742"/>
                <a:gd name="connsiteY344" fmla="*/ 10218 h 997557"/>
                <a:gd name="connsiteX345" fmla="*/ 582136 w 1114742"/>
                <a:gd name="connsiteY345" fmla="*/ 13421 h 997557"/>
                <a:gd name="connsiteX346" fmla="*/ 614511 w 1114742"/>
                <a:gd name="connsiteY346" fmla="*/ 45811 h 997557"/>
                <a:gd name="connsiteX347" fmla="*/ 636527 w 1114742"/>
                <a:gd name="connsiteY347" fmla="*/ 57788 h 997557"/>
                <a:gd name="connsiteX348" fmla="*/ 639216 w 1114742"/>
                <a:gd name="connsiteY348" fmla="*/ 59516 h 997557"/>
                <a:gd name="connsiteX349" fmla="*/ 662400 w 1114742"/>
                <a:gd name="connsiteY349" fmla="*/ 74455 h 997557"/>
                <a:gd name="connsiteX350" fmla="*/ 687202 w 1114742"/>
                <a:gd name="connsiteY350" fmla="*/ 93092 h 997557"/>
                <a:gd name="connsiteX351" fmla="*/ 710867 w 1114742"/>
                <a:gd name="connsiteY351" fmla="*/ 113634 h 997557"/>
                <a:gd name="connsiteX352" fmla="*/ 721273 w 1114742"/>
                <a:gd name="connsiteY352" fmla="*/ 124025 h 997557"/>
                <a:gd name="connsiteX353" fmla="*/ 733218 w 1114742"/>
                <a:gd name="connsiteY353" fmla="*/ 135953 h 997557"/>
                <a:gd name="connsiteX354" fmla="*/ 754225 w 1114742"/>
                <a:gd name="connsiteY354" fmla="*/ 159970 h 997557"/>
                <a:gd name="connsiteX355" fmla="*/ 773726 w 1114742"/>
                <a:gd name="connsiteY355" fmla="*/ 185588 h 997557"/>
                <a:gd name="connsiteX356" fmla="*/ 786711 w 1114742"/>
                <a:gd name="connsiteY356" fmla="*/ 205170 h 997557"/>
                <a:gd name="connsiteX357" fmla="*/ 791658 w 1114742"/>
                <a:gd name="connsiteY357" fmla="*/ 212663 h 997557"/>
                <a:gd name="connsiteX358" fmla="*/ 805428 w 1114742"/>
                <a:gd name="connsiteY358" fmla="*/ 236712 h 997557"/>
                <a:gd name="connsiteX359" fmla="*/ 1112698 w 1114742"/>
                <a:gd name="connsiteY359" fmla="*/ 543965 h 997557"/>
                <a:gd name="connsiteX360" fmla="*/ 1116716 w 1114742"/>
                <a:gd name="connsiteY360" fmla="*/ 497469 h 997557"/>
                <a:gd name="connsiteX361" fmla="*/ 1114619 w 1114742"/>
                <a:gd name="connsiteY361" fmla="*/ 448683 h 997557"/>
                <a:gd name="connsiteX362" fmla="*/ 1108343 w 1114742"/>
                <a:gd name="connsiteY362" fmla="*/ 400362 h 997557"/>
                <a:gd name="connsiteX363" fmla="*/ 1105717 w 1114742"/>
                <a:gd name="connsiteY363" fmla="*/ 390418 h 997557"/>
                <a:gd name="connsiteX364" fmla="*/ 719272 w 1114742"/>
                <a:gd name="connsiteY364" fmla="*/ 3974 h 997557"/>
                <a:gd name="connsiteX365" fmla="*/ 682110 w 1114742"/>
                <a:gd name="connsiteY365" fmla="*/ -205 h 997557"/>
                <a:gd name="connsiteX366" fmla="*/ 719256 w 1114742"/>
                <a:gd name="connsiteY366" fmla="*/ 3974 h 997557"/>
                <a:gd name="connsiteX367" fmla="*/ 1105701 w 1114742"/>
                <a:gd name="connsiteY367" fmla="*/ 390418 h 997557"/>
                <a:gd name="connsiteX368" fmla="*/ 1096255 w 1114742"/>
                <a:gd name="connsiteY368" fmla="*/ 348165 h 997557"/>
                <a:gd name="connsiteX369" fmla="*/ 1083622 w 1114742"/>
                <a:gd name="connsiteY369" fmla="*/ 307001 h 997557"/>
                <a:gd name="connsiteX370" fmla="*/ 1065369 w 1114742"/>
                <a:gd name="connsiteY370" fmla="*/ 262858 h 997557"/>
                <a:gd name="connsiteX371" fmla="*/ 1043449 w 1114742"/>
                <a:gd name="connsiteY371" fmla="*/ 220973 h 997557"/>
                <a:gd name="connsiteX372" fmla="*/ 1018056 w 1114742"/>
                <a:gd name="connsiteY372" fmla="*/ 181761 h 997557"/>
                <a:gd name="connsiteX373" fmla="*/ 989396 w 1114742"/>
                <a:gd name="connsiteY373" fmla="*/ 145576 h 997557"/>
                <a:gd name="connsiteX374" fmla="*/ 957806 w 1114742"/>
                <a:gd name="connsiteY374" fmla="*/ 112769 h 997557"/>
                <a:gd name="connsiteX375" fmla="*/ 923542 w 1114742"/>
                <a:gd name="connsiteY375" fmla="*/ 83678 h 997557"/>
                <a:gd name="connsiteX376" fmla="*/ 886957 w 1114742"/>
                <a:gd name="connsiteY376" fmla="*/ 58572 h 997557"/>
                <a:gd name="connsiteX377" fmla="*/ 848418 w 1114742"/>
                <a:gd name="connsiteY377" fmla="*/ 37678 h 997557"/>
                <a:gd name="connsiteX378" fmla="*/ 808246 w 1114742"/>
                <a:gd name="connsiteY378" fmla="*/ 21218 h 997557"/>
                <a:gd name="connsiteX379" fmla="*/ 766873 w 1114742"/>
                <a:gd name="connsiteY379" fmla="*/ 9354 h 997557"/>
                <a:gd name="connsiteX380" fmla="*/ 719256 w 1114742"/>
                <a:gd name="connsiteY380" fmla="*/ 3974 h 997557"/>
                <a:gd name="connsiteX381" fmla="*/ 556311 w 1114742"/>
                <a:gd name="connsiteY381" fmla="*/ 21362 h 997557"/>
                <a:gd name="connsiteX382" fmla="*/ 582105 w 1114742"/>
                <a:gd name="connsiteY382" fmla="*/ 30729 h 997557"/>
                <a:gd name="connsiteX383" fmla="*/ 609740 w 1114742"/>
                <a:gd name="connsiteY383" fmla="*/ 43201 h 997557"/>
                <a:gd name="connsiteX384" fmla="*/ 614511 w 1114742"/>
                <a:gd name="connsiteY384" fmla="*/ 45811 h 997557"/>
                <a:gd name="connsiteX385" fmla="*/ 582136 w 1114742"/>
                <a:gd name="connsiteY385" fmla="*/ 13436 h 997557"/>
                <a:gd name="connsiteX386" fmla="*/ 564845 w 1114742"/>
                <a:gd name="connsiteY386" fmla="*/ 18272 h 997557"/>
                <a:gd name="connsiteX387" fmla="*/ 556311 w 1114742"/>
                <a:gd name="connsiteY387" fmla="*/ 21362 h 997557"/>
                <a:gd name="connsiteX388" fmla="*/ 436579 w 1114742"/>
                <a:gd name="connsiteY388" fmla="*/ 1989 h 997557"/>
                <a:gd name="connsiteX389" fmla="*/ 399418 w 1114742"/>
                <a:gd name="connsiteY389" fmla="*/ 6183 h 997557"/>
                <a:gd name="connsiteX390" fmla="*/ 12973 w 1114742"/>
                <a:gd name="connsiteY390" fmla="*/ 392628 h 997557"/>
                <a:gd name="connsiteX391" fmla="*/ 10332 w 1114742"/>
                <a:gd name="connsiteY391" fmla="*/ 402571 h 997557"/>
                <a:gd name="connsiteX392" fmla="*/ 4055 w 1114742"/>
                <a:gd name="connsiteY392" fmla="*/ 450893 h 997557"/>
                <a:gd name="connsiteX393" fmla="*/ 1973 w 1114742"/>
                <a:gd name="connsiteY393" fmla="*/ 499679 h 997557"/>
                <a:gd name="connsiteX394" fmla="*/ 5993 w 1114742"/>
                <a:gd name="connsiteY394" fmla="*/ 546175 h 997557"/>
                <a:gd name="connsiteX395" fmla="*/ 308346 w 1114742"/>
                <a:gd name="connsiteY395" fmla="*/ 243821 h 997557"/>
                <a:gd name="connsiteX396" fmla="*/ 340577 w 1114742"/>
                <a:gd name="connsiteY396" fmla="*/ 211591 h 997557"/>
                <a:gd name="connsiteX397" fmla="*/ 413860 w 1114742"/>
                <a:gd name="connsiteY397" fmla="*/ 138292 h 997557"/>
                <a:gd name="connsiteX398" fmla="*/ 487159 w 1114742"/>
                <a:gd name="connsiteY398" fmla="*/ 65008 h 997557"/>
                <a:gd name="connsiteX399" fmla="*/ 512985 w 1114742"/>
                <a:gd name="connsiteY399" fmla="*/ 39183 h 997557"/>
                <a:gd name="connsiteX400" fmla="*/ 536537 w 1114742"/>
                <a:gd name="connsiteY400" fmla="*/ 15630 h 997557"/>
                <a:gd name="connsiteX401" fmla="*/ 525009 w 1114742"/>
                <a:gd name="connsiteY401" fmla="*/ 12428 h 997557"/>
                <a:gd name="connsiteX402" fmla="*/ 495757 w 1114742"/>
                <a:gd name="connsiteY402" fmla="*/ 6632 h 997557"/>
                <a:gd name="connsiteX403" fmla="*/ 466233 w 1114742"/>
                <a:gd name="connsiteY403" fmla="*/ 3158 h 997557"/>
                <a:gd name="connsiteX404" fmla="*/ 436579 w 1114742"/>
                <a:gd name="connsiteY404" fmla="*/ 2005 h 997557"/>
                <a:gd name="connsiteX405" fmla="*/ 12973 w 1114742"/>
                <a:gd name="connsiteY405" fmla="*/ 392628 h 997557"/>
                <a:gd name="connsiteX406" fmla="*/ 399418 w 1114742"/>
                <a:gd name="connsiteY406" fmla="*/ 6183 h 997557"/>
                <a:gd name="connsiteX407" fmla="*/ 351800 w 1114742"/>
                <a:gd name="connsiteY407" fmla="*/ 11563 h 997557"/>
                <a:gd name="connsiteX408" fmla="*/ 310428 w 1114742"/>
                <a:gd name="connsiteY408" fmla="*/ 23428 h 997557"/>
                <a:gd name="connsiteX409" fmla="*/ 270256 w 1114742"/>
                <a:gd name="connsiteY409" fmla="*/ 39886 h 997557"/>
                <a:gd name="connsiteX410" fmla="*/ 231717 w 1114742"/>
                <a:gd name="connsiteY410" fmla="*/ 60782 h 997557"/>
                <a:gd name="connsiteX411" fmla="*/ 195115 w 1114742"/>
                <a:gd name="connsiteY411" fmla="*/ 85871 h 997557"/>
                <a:gd name="connsiteX412" fmla="*/ 160868 w 1114742"/>
                <a:gd name="connsiteY412" fmla="*/ 114963 h 997557"/>
                <a:gd name="connsiteX413" fmla="*/ 129278 w 1114742"/>
                <a:gd name="connsiteY413" fmla="*/ 147770 h 997557"/>
                <a:gd name="connsiteX414" fmla="*/ 100650 w 1114742"/>
                <a:gd name="connsiteY414" fmla="*/ 183955 h 997557"/>
                <a:gd name="connsiteX415" fmla="*/ 75224 w 1114742"/>
                <a:gd name="connsiteY415" fmla="*/ 223183 h 997557"/>
                <a:gd name="connsiteX416" fmla="*/ 53305 w 1114742"/>
                <a:gd name="connsiteY416" fmla="*/ 265067 h 997557"/>
                <a:gd name="connsiteX417" fmla="*/ 35053 w 1114742"/>
                <a:gd name="connsiteY417" fmla="*/ 309210 h 997557"/>
                <a:gd name="connsiteX418" fmla="*/ 22420 w 1114742"/>
                <a:gd name="connsiteY418" fmla="*/ 350359 h 997557"/>
                <a:gd name="connsiteX419" fmla="*/ 12973 w 1114742"/>
                <a:gd name="connsiteY419" fmla="*/ 392628 h 997557"/>
                <a:gd name="connsiteX420" fmla="*/ 330890 w 1114742"/>
                <a:gd name="connsiteY420" fmla="*/ 660991 h 997557"/>
                <a:gd name="connsiteX421" fmla="*/ 287099 w 1114742"/>
                <a:gd name="connsiteY421" fmla="*/ 704781 h 997557"/>
                <a:gd name="connsiteX422" fmla="*/ 134962 w 1114742"/>
                <a:gd name="connsiteY422" fmla="*/ 856919 h 997557"/>
                <a:gd name="connsiteX423" fmla="*/ 163942 w 1114742"/>
                <a:gd name="connsiteY423" fmla="*/ 886715 h 997557"/>
                <a:gd name="connsiteX424" fmla="*/ 195115 w 1114742"/>
                <a:gd name="connsiteY424" fmla="*/ 913438 h 997557"/>
                <a:gd name="connsiteX425" fmla="*/ 213641 w 1114742"/>
                <a:gd name="connsiteY425" fmla="*/ 924806 h 997557"/>
                <a:gd name="connsiteX426" fmla="*/ 338623 w 1114742"/>
                <a:gd name="connsiteY426" fmla="*/ 799823 h 997557"/>
                <a:gd name="connsiteX427" fmla="*/ 413860 w 1114742"/>
                <a:gd name="connsiteY427" fmla="*/ 724587 h 997557"/>
                <a:gd name="connsiteX428" fmla="*/ 436628 w 1114742"/>
                <a:gd name="connsiteY428" fmla="*/ 701819 h 997557"/>
                <a:gd name="connsiteX429" fmla="*/ 436564 w 1114742"/>
                <a:gd name="connsiteY429" fmla="*/ 701819 h 997557"/>
                <a:gd name="connsiteX430" fmla="*/ 408960 w 1114742"/>
                <a:gd name="connsiteY430" fmla="*/ 699321 h 997557"/>
                <a:gd name="connsiteX431" fmla="*/ 382014 w 1114742"/>
                <a:gd name="connsiteY431" fmla="*/ 691940 h 997557"/>
                <a:gd name="connsiteX432" fmla="*/ 380477 w 1114742"/>
                <a:gd name="connsiteY432" fmla="*/ 691203 h 997557"/>
                <a:gd name="connsiteX433" fmla="*/ 356428 w 1114742"/>
                <a:gd name="connsiteY433" fmla="*/ 679787 h 997557"/>
                <a:gd name="connsiteX434" fmla="*/ 332795 w 1114742"/>
                <a:gd name="connsiteY434" fmla="*/ 663216 h 997557"/>
                <a:gd name="connsiteX435" fmla="*/ 330874 w 1114742"/>
                <a:gd name="connsiteY435" fmla="*/ 660991 h 997557"/>
                <a:gd name="connsiteX436" fmla="*/ 267294 w 1114742"/>
                <a:gd name="connsiteY436" fmla="*/ 431439 h 997557"/>
                <a:gd name="connsiteX437" fmla="*/ 249794 w 1114742"/>
                <a:gd name="connsiteY437" fmla="*/ 448939 h 997557"/>
                <a:gd name="connsiteX438" fmla="*/ 29513 w 1114742"/>
                <a:gd name="connsiteY438" fmla="*/ 669220 h 997557"/>
                <a:gd name="connsiteX439" fmla="*/ 35053 w 1114742"/>
                <a:gd name="connsiteY439" fmla="*/ 690115 h 997557"/>
                <a:gd name="connsiteX440" fmla="*/ 52489 w 1114742"/>
                <a:gd name="connsiteY440" fmla="*/ 732080 h 997557"/>
                <a:gd name="connsiteX441" fmla="*/ 73303 w 1114742"/>
                <a:gd name="connsiteY441" fmla="*/ 772011 h 997557"/>
                <a:gd name="connsiteX442" fmla="*/ 255430 w 1114742"/>
                <a:gd name="connsiteY442" fmla="*/ 589885 h 997557"/>
                <a:gd name="connsiteX443" fmla="*/ 267294 w 1114742"/>
                <a:gd name="connsiteY443" fmla="*/ 578005 h 997557"/>
                <a:gd name="connsiteX444" fmla="*/ 273138 w 1114742"/>
                <a:gd name="connsiteY444" fmla="*/ 572177 h 997557"/>
                <a:gd name="connsiteX445" fmla="*/ 268687 w 1114742"/>
                <a:gd name="connsiteY445" fmla="*/ 562121 h 997557"/>
                <a:gd name="connsiteX446" fmla="*/ 262219 w 1114742"/>
                <a:gd name="connsiteY446" fmla="*/ 531285 h 997557"/>
                <a:gd name="connsiteX447" fmla="*/ 260040 w 1114742"/>
                <a:gd name="connsiteY447" fmla="*/ 499679 h 997557"/>
                <a:gd name="connsiteX448" fmla="*/ 262219 w 1114742"/>
                <a:gd name="connsiteY448" fmla="*/ 468056 h 997557"/>
                <a:gd name="connsiteX449" fmla="*/ 268687 w 1114742"/>
                <a:gd name="connsiteY449" fmla="*/ 437203 h 997557"/>
                <a:gd name="connsiteX450" fmla="*/ 270032 w 1114742"/>
                <a:gd name="connsiteY450" fmla="*/ 434177 h 997557"/>
                <a:gd name="connsiteX451" fmla="*/ 536537 w 1114742"/>
                <a:gd name="connsiteY451" fmla="*/ 15630 h 997557"/>
                <a:gd name="connsiteX452" fmla="*/ 512985 w 1114742"/>
                <a:gd name="connsiteY452" fmla="*/ 39183 h 997557"/>
                <a:gd name="connsiteX453" fmla="*/ 487143 w 1114742"/>
                <a:gd name="connsiteY453" fmla="*/ 65008 h 997557"/>
                <a:gd name="connsiteX454" fmla="*/ 413860 w 1114742"/>
                <a:gd name="connsiteY454" fmla="*/ 138292 h 997557"/>
                <a:gd name="connsiteX455" fmla="*/ 340577 w 1114742"/>
                <a:gd name="connsiteY455" fmla="*/ 211591 h 997557"/>
                <a:gd name="connsiteX456" fmla="*/ 308331 w 1114742"/>
                <a:gd name="connsiteY456" fmla="*/ 243821 h 997557"/>
                <a:gd name="connsiteX457" fmla="*/ 5993 w 1114742"/>
                <a:gd name="connsiteY457" fmla="*/ 546175 h 997557"/>
                <a:gd name="connsiteX458" fmla="*/ 10332 w 1114742"/>
                <a:gd name="connsiteY458" fmla="*/ 596754 h 997557"/>
                <a:gd name="connsiteX459" fmla="*/ 29513 w 1114742"/>
                <a:gd name="connsiteY459" fmla="*/ 669220 h 997557"/>
                <a:gd name="connsiteX460" fmla="*/ 249810 w 1114742"/>
                <a:gd name="connsiteY460" fmla="*/ 448939 h 997557"/>
                <a:gd name="connsiteX461" fmla="*/ 267294 w 1114742"/>
                <a:gd name="connsiteY461" fmla="*/ 431439 h 997557"/>
                <a:gd name="connsiteX462" fmla="*/ 274419 w 1114742"/>
                <a:gd name="connsiteY462" fmla="*/ 424330 h 997557"/>
                <a:gd name="connsiteX463" fmla="*/ 293745 w 1114742"/>
                <a:gd name="connsiteY463" fmla="*/ 380828 h 997557"/>
                <a:gd name="connsiteX464" fmla="*/ 311740 w 1114742"/>
                <a:gd name="connsiteY464" fmla="*/ 356715 h 997557"/>
                <a:gd name="connsiteX465" fmla="*/ 325591 w 1114742"/>
                <a:gd name="connsiteY465" fmla="*/ 343154 h 997557"/>
                <a:gd name="connsiteX466" fmla="*/ 332812 w 1114742"/>
                <a:gd name="connsiteY466" fmla="*/ 336125 h 997557"/>
                <a:gd name="connsiteX467" fmla="*/ 356444 w 1114742"/>
                <a:gd name="connsiteY467" fmla="*/ 319521 h 997557"/>
                <a:gd name="connsiteX468" fmla="*/ 382030 w 1114742"/>
                <a:gd name="connsiteY468" fmla="*/ 307385 h 997557"/>
                <a:gd name="connsiteX469" fmla="*/ 393413 w 1114742"/>
                <a:gd name="connsiteY469" fmla="*/ 305319 h 997557"/>
                <a:gd name="connsiteX470" fmla="*/ 413860 w 1114742"/>
                <a:gd name="connsiteY470" fmla="*/ 284873 h 997557"/>
                <a:gd name="connsiteX471" fmla="*/ 487159 w 1114742"/>
                <a:gd name="connsiteY471" fmla="*/ 211574 h 997557"/>
                <a:gd name="connsiteX472" fmla="*/ 560442 w 1114742"/>
                <a:gd name="connsiteY472" fmla="*/ 138292 h 997557"/>
                <a:gd name="connsiteX473" fmla="*/ 633725 w 1114742"/>
                <a:gd name="connsiteY473" fmla="*/ 65008 h 997557"/>
                <a:gd name="connsiteX474" fmla="*/ 639216 w 1114742"/>
                <a:gd name="connsiteY474" fmla="*/ 59516 h 997557"/>
                <a:gd name="connsiteX475" fmla="*/ 636510 w 1114742"/>
                <a:gd name="connsiteY475" fmla="*/ 57788 h 997557"/>
                <a:gd name="connsiteX476" fmla="*/ 614511 w 1114742"/>
                <a:gd name="connsiteY476" fmla="*/ 45811 h 997557"/>
                <a:gd name="connsiteX477" fmla="*/ 609724 w 1114742"/>
                <a:gd name="connsiteY477" fmla="*/ 43201 h 997557"/>
                <a:gd name="connsiteX478" fmla="*/ 582105 w 1114742"/>
                <a:gd name="connsiteY478" fmla="*/ 30729 h 997557"/>
                <a:gd name="connsiteX479" fmla="*/ 556311 w 1114742"/>
                <a:gd name="connsiteY479" fmla="*/ 21362 h 997557"/>
                <a:gd name="connsiteX480" fmla="*/ 553830 w 1114742"/>
                <a:gd name="connsiteY480" fmla="*/ 20466 h 997557"/>
                <a:gd name="connsiteX481" fmla="*/ 536537 w 1114742"/>
                <a:gd name="connsiteY481" fmla="*/ 15630 h 99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</a:cxnLst>
              <a:rect l="l" t="t" r="r" b="b"/>
              <a:pathLst>
                <a:path w="1114742" h="997557">
                  <a:moveTo>
                    <a:pt x="639233" y="59516"/>
                  </a:moveTo>
                  <a:lnTo>
                    <a:pt x="633741" y="65008"/>
                  </a:lnTo>
                  <a:lnTo>
                    <a:pt x="560457" y="138292"/>
                  </a:lnTo>
                  <a:lnTo>
                    <a:pt x="487175" y="211574"/>
                  </a:lnTo>
                  <a:lnTo>
                    <a:pt x="413876" y="284873"/>
                  </a:lnTo>
                  <a:lnTo>
                    <a:pt x="393430" y="305319"/>
                  </a:lnTo>
                  <a:cubicBezTo>
                    <a:pt x="400458" y="302998"/>
                    <a:pt x="407583" y="301173"/>
                    <a:pt x="414804" y="299860"/>
                  </a:cubicBezTo>
                  <a:cubicBezTo>
                    <a:pt x="419015" y="299219"/>
                    <a:pt x="423258" y="298755"/>
                    <a:pt x="427485" y="298467"/>
                  </a:cubicBezTo>
                  <a:cubicBezTo>
                    <a:pt x="430527" y="298050"/>
                    <a:pt x="433554" y="297730"/>
                    <a:pt x="436596" y="297506"/>
                  </a:cubicBezTo>
                  <a:cubicBezTo>
                    <a:pt x="442760" y="297506"/>
                    <a:pt x="448925" y="297874"/>
                    <a:pt x="455057" y="298611"/>
                  </a:cubicBezTo>
                  <a:cubicBezTo>
                    <a:pt x="461189" y="299347"/>
                    <a:pt x="467289" y="300452"/>
                    <a:pt x="473309" y="301925"/>
                  </a:cubicBezTo>
                  <a:cubicBezTo>
                    <a:pt x="479345" y="303382"/>
                    <a:pt x="485301" y="305208"/>
                    <a:pt x="491162" y="307385"/>
                  </a:cubicBezTo>
                  <a:cubicBezTo>
                    <a:pt x="497022" y="309579"/>
                    <a:pt x="502785" y="312108"/>
                    <a:pt x="508405" y="314990"/>
                  </a:cubicBezTo>
                  <a:cubicBezTo>
                    <a:pt x="513128" y="317456"/>
                    <a:pt x="517756" y="320146"/>
                    <a:pt x="522272" y="323060"/>
                  </a:cubicBezTo>
                  <a:lnTo>
                    <a:pt x="560457" y="284873"/>
                  </a:lnTo>
                  <a:lnTo>
                    <a:pt x="633741" y="211591"/>
                  </a:lnTo>
                  <a:lnTo>
                    <a:pt x="707024" y="138292"/>
                  </a:lnTo>
                  <a:lnTo>
                    <a:pt x="721290" y="124042"/>
                  </a:lnTo>
                  <a:cubicBezTo>
                    <a:pt x="717864" y="120503"/>
                    <a:pt x="714405" y="117045"/>
                    <a:pt x="710882" y="113634"/>
                  </a:cubicBezTo>
                  <a:cubicBezTo>
                    <a:pt x="703197" y="106478"/>
                    <a:pt x="695320" y="99641"/>
                    <a:pt x="687218" y="93108"/>
                  </a:cubicBezTo>
                  <a:cubicBezTo>
                    <a:pt x="679148" y="86560"/>
                    <a:pt x="670871" y="80347"/>
                    <a:pt x="662432" y="74471"/>
                  </a:cubicBezTo>
                  <a:cubicBezTo>
                    <a:pt x="654828" y="69219"/>
                    <a:pt x="647094" y="64240"/>
                    <a:pt x="639233" y="59533"/>
                  </a:cubicBezTo>
                  <a:close/>
                  <a:moveTo>
                    <a:pt x="786727" y="205170"/>
                  </a:moveTo>
                  <a:lnTo>
                    <a:pt x="780306" y="211574"/>
                  </a:lnTo>
                  <a:lnTo>
                    <a:pt x="707024" y="284873"/>
                  </a:lnTo>
                  <a:lnTo>
                    <a:pt x="695175" y="296706"/>
                  </a:lnTo>
                  <a:lnTo>
                    <a:pt x="590655" y="401226"/>
                  </a:lnTo>
                  <a:cubicBezTo>
                    <a:pt x="593281" y="406509"/>
                    <a:pt x="595699" y="411921"/>
                    <a:pt x="597891" y="417446"/>
                  </a:cubicBezTo>
                  <a:cubicBezTo>
                    <a:pt x="600389" y="423897"/>
                    <a:pt x="602599" y="430495"/>
                    <a:pt x="604520" y="437203"/>
                  </a:cubicBezTo>
                  <a:cubicBezTo>
                    <a:pt x="606410" y="443911"/>
                    <a:pt x="608011" y="450717"/>
                    <a:pt x="609292" y="457617"/>
                  </a:cubicBezTo>
                  <a:cubicBezTo>
                    <a:pt x="610572" y="464534"/>
                    <a:pt x="611533" y="471515"/>
                    <a:pt x="612174" y="478544"/>
                  </a:cubicBezTo>
                  <a:cubicBezTo>
                    <a:pt x="612831" y="485557"/>
                    <a:pt x="613150" y="492617"/>
                    <a:pt x="613150" y="499679"/>
                  </a:cubicBezTo>
                  <a:cubicBezTo>
                    <a:pt x="612430" y="509701"/>
                    <a:pt x="611053" y="519645"/>
                    <a:pt x="609019" y="529444"/>
                  </a:cubicBezTo>
                  <a:lnTo>
                    <a:pt x="795341" y="343137"/>
                  </a:lnTo>
                  <a:lnTo>
                    <a:pt x="835705" y="302773"/>
                  </a:lnTo>
                  <a:cubicBezTo>
                    <a:pt x="835545" y="302293"/>
                    <a:pt x="835385" y="301845"/>
                    <a:pt x="835224" y="301381"/>
                  </a:cubicBezTo>
                  <a:cubicBezTo>
                    <a:pt x="831270" y="291005"/>
                    <a:pt x="827011" y="280775"/>
                    <a:pt x="822464" y="270720"/>
                  </a:cubicBezTo>
                  <a:cubicBezTo>
                    <a:pt x="817916" y="260648"/>
                    <a:pt x="813065" y="250769"/>
                    <a:pt x="807926" y="241083"/>
                  </a:cubicBezTo>
                  <a:cubicBezTo>
                    <a:pt x="807109" y="239626"/>
                    <a:pt x="806261" y="238169"/>
                    <a:pt x="805428" y="236712"/>
                  </a:cubicBezTo>
                  <a:cubicBezTo>
                    <a:pt x="801041" y="228546"/>
                    <a:pt x="796446" y="220525"/>
                    <a:pt x="791658" y="212679"/>
                  </a:cubicBezTo>
                  <a:cubicBezTo>
                    <a:pt x="790025" y="210149"/>
                    <a:pt x="788376" y="207651"/>
                    <a:pt x="786711" y="205170"/>
                  </a:cubicBezTo>
                  <a:close/>
                  <a:moveTo>
                    <a:pt x="721290" y="124042"/>
                  </a:moveTo>
                  <a:lnTo>
                    <a:pt x="707024" y="138292"/>
                  </a:lnTo>
                  <a:lnTo>
                    <a:pt x="633741" y="211574"/>
                  </a:lnTo>
                  <a:lnTo>
                    <a:pt x="560457" y="284873"/>
                  </a:lnTo>
                  <a:lnTo>
                    <a:pt x="522272" y="323060"/>
                  </a:lnTo>
                  <a:cubicBezTo>
                    <a:pt x="523135" y="323589"/>
                    <a:pt x="524000" y="324068"/>
                    <a:pt x="524865" y="324580"/>
                  </a:cubicBezTo>
                  <a:cubicBezTo>
                    <a:pt x="530213" y="328119"/>
                    <a:pt x="535384" y="331962"/>
                    <a:pt x="540380" y="336125"/>
                  </a:cubicBezTo>
                  <a:cubicBezTo>
                    <a:pt x="545359" y="340272"/>
                    <a:pt x="550146" y="344707"/>
                    <a:pt x="554726" y="349430"/>
                  </a:cubicBezTo>
                  <a:cubicBezTo>
                    <a:pt x="555959" y="350823"/>
                    <a:pt x="557191" y="352216"/>
                    <a:pt x="558392" y="353641"/>
                  </a:cubicBezTo>
                  <a:cubicBezTo>
                    <a:pt x="561643" y="357099"/>
                    <a:pt x="564781" y="360686"/>
                    <a:pt x="567790" y="364400"/>
                  </a:cubicBezTo>
                  <a:cubicBezTo>
                    <a:pt x="571906" y="369636"/>
                    <a:pt x="575796" y="375128"/>
                    <a:pt x="579415" y="380828"/>
                  </a:cubicBezTo>
                  <a:cubicBezTo>
                    <a:pt x="583049" y="386543"/>
                    <a:pt x="586412" y="392468"/>
                    <a:pt x="589486" y="398568"/>
                  </a:cubicBezTo>
                  <a:cubicBezTo>
                    <a:pt x="589918" y="399449"/>
                    <a:pt x="590270" y="400345"/>
                    <a:pt x="590655" y="401226"/>
                  </a:cubicBezTo>
                  <a:lnTo>
                    <a:pt x="695175" y="296706"/>
                  </a:lnTo>
                  <a:lnTo>
                    <a:pt x="707024" y="284873"/>
                  </a:lnTo>
                  <a:lnTo>
                    <a:pt x="780306" y="211574"/>
                  </a:lnTo>
                  <a:lnTo>
                    <a:pt x="786727" y="205170"/>
                  </a:lnTo>
                  <a:cubicBezTo>
                    <a:pt x="782533" y="198525"/>
                    <a:pt x="778209" y="191992"/>
                    <a:pt x="773742" y="185588"/>
                  </a:cubicBezTo>
                  <a:cubicBezTo>
                    <a:pt x="767498" y="176798"/>
                    <a:pt x="760981" y="168248"/>
                    <a:pt x="754240" y="159970"/>
                  </a:cubicBezTo>
                  <a:cubicBezTo>
                    <a:pt x="747468" y="151693"/>
                    <a:pt x="740471" y="143687"/>
                    <a:pt x="733234" y="135953"/>
                  </a:cubicBezTo>
                  <a:cubicBezTo>
                    <a:pt x="729311" y="131903"/>
                    <a:pt x="725325" y="127932"/>
                    <a:pt x="721290" y="124042"/>
                  </a:cubicBezTo>
                  <a:close/>
                  <a:moveTo>
                    <a:pt x="835689" y="302773"/>
                  </a:moveTo>
                  <a:lnTo>
                    <a:pt x="795325" y="343137"/>
                  </a:lnTo>
                  <a:lnTo>
                    <a:pt x="609019" y="529444"/>
                  </a:lnTo>
                  <a:cubicBezTo>
                    <a:pt x="608299" y="540459"/>
                    <a:pt x="606794" y="551394"/>
                    <a:pt x="604504" y="562121"/>
                  </a:cubicBezTo>
                  <a:cubicBezTo>
                    <a:pt x="601655" y="572193"/>
                    <a:pt x="598100" y="581992"/>
                    <a:pt x="593889" y="591422"/>
                  </a:cubicBezTo>
                  <a:cubicBezTo>
                    <a:pt x="589694" y="600869"/>
                    <a:pt x="584859" y="609915"/>
                    <a:pt x="579415" y="618481"/>
                  </a:cubicBezTo>
                  <a:cubicBezTo>
                    <a:pt x="573987" y="627047"/>
                    <a:pt x="567967" y="635117"/>
                    <a:pt x="561435" y="642610"/>
                  </a:cubicBezTo>
                  <a:cubicBezTo>
                    <a:pt x="561114" y="642914"/>
                    <a:pt x="560794" y="643218"/>
                    <a:pt x="560490" y="643523"/>
                  </a:cubicBezTo>
                  <a:cubicBezTo>
                    <a:pt x="554229" y="650663"/>
                    <a:pt x="547505" y="657244"/>
                    <a:pt x="540380" y="663216"/>
                  </a:cubicBezTo>
                  <a:cubicBezTo>
                    <a:pt x="532903" y="669444"/>
                    <a:pt x="524993" y="674984"/>
                    <a:pt x="516747" y="679787"/>
                  </a:cubicBezTo>
                  <a:cubicBezTo>
                    <a:pt x="516491" y="679900"/>
                    <a:pt x="516283" y="680060"/>
                    <a:pt x="516027" y="680156"/>
                  </a:cubicBezTo>
                  <a:cubicBezTo>
                    <a:pt x="508006" y="684800"/>
                    <a:pt x="499695" y="688753"/>
                    <a:pt x="491162" y="691940"/>
                  </a:cubicBezTo>
                  <a:cubicBezTo>
                    <a:pt x="482372" y="695206"/>
                    <a:pt x="473373" y="697688"/>
                    <a:pt x="464247" y="699337"/>
                  </a:cubicBezTo>
                  <a:cubicBezTo>
                    <a:pt x="455120" y="701002"/>
                    <a:pt x="445898" y="701835"/>
                    <a:pt x="436659" y="701835"/>
                  </a:cubicBezTo>
                  <a:lnTo>
                    <a:pt x="413892" y="724603"/>
                  </a:lnTo>
                  <a:lnTo>
                    <a:pt x="338656" y="799839"/>
                  </a:lnTo>
                  <a:lnTo>
                    <a:pt x="213672" y="924806"/>
                  </a:lnTo>
                  <a:cubicBezTo>
                    <a:pt x="231765" y="937935"/>
                    <a:pt x="250690" y="949511"/>
                    <a:pt x="270272" y="959438"/>
                  </a:cubicBezTo>
                  <a:cubicBezTo>
                    <a:pt x="283753" y="964978"/>
                    <a:pt x="297459" y="969733"/>
                    <a:pt x="311356" y="973704"/>
                  </a:cubicBezTo>
                  <a:lnTo>
                    <a:pt x="404654" y="880407"/>
                  </a:lnTo>
                  <a:lnTo>
                    <a:pt x="487175" y="797886"/>
                  </a:lnTo>
                  <a:lnTo>
                    <a:pt x="560457" y="724603"/>
                  </a:lnTo>
                  <a:lnTo>
                    <a:pt x="605689" y="679371"/>
                  </a:lnTo>
                  <a:lnTo>
                    <a:pt x="850019" y="435042"/>
                  </a:lnTo>
                  <a:lnTo>
                    <a:pt x="850019" y="435010"/>
                  </a:lnTo>
                  <a:lnTo>
                    <a:pt x="853605" y="431455"/>
                  </a:lnTo>
                  <a:lnTo>
                    <a:pt x="865342" y="419719"/>
                  </a:lnTo>
                  <a:cubicBezTo>
                    <a:pt x="864397" y="412594"/>
                    <a:pt x="863341" y="405485"/>
                    <a:pt x="862123" y="398424"/>
                  </a:cubicBezTo>
                  <a:cubicBezTo>
                    <a:pt x="860106" y="387328"/>
                    <a:pt x="857768" y="376328"/>
                    <a:pt x="855095" y="365410"/>
                  </a:cubicBezTo>
                  <a:cubicBezTo>
                    <a:pt x="852421" y="354506"/>
                    <a:pt x="849427" y="343698"/>
                    <a:pt x="846096" y="333019"/>
                  </a:cubicBezTo>
                  <a:cubicBezTo>
                    <a:pt x="842926" y="322804"/>
                    <a:pt x="839452" y="312717"/>
                    <a:pt x="835705" y="302773"/>
                  </a:cubicBezTo>
                  <a:close/>
                  <a:moveTo>
                    <a:pt x="273154" y="572177"/>
                  </a:moveTo>
                  <a:lnTo>
                    <a:pt x="267310" y="578005"/>
                  </a:lnTo>
                  <a:lnTo>
                    <a:pt x="255445" y="589885"/>
                  </a:lnTo>
                  <a:lnTo>
                    <a:pt x="73319" y="772011"/>
                  </a:lnTo>
                  <a:cubicBezTo>
                    <a:pt x="73943" y="773388"/>
                    <a:pt x="74600" y="774765"/>
                    <a:pt x="75240" y="776142"/>
                  </a:cubicBezTo>
                  <a:cubicBezTo>
                    <a:pt x="83150" y="789688"/>
                    <a:pt x="91620" y="802769"/>
                    <a:pt x="100634" y="815370"/>
                  </a:cubicBezTo>
                  <a:cubicBezTo>
                    <a:pt x="109664" y="827955"/>
                    <a:pt x="119239" y="840043"/>
                    <a:pt x="129294" y="851571"/>
                  </a:cubicBezTo>
                  <a:cubicBezTo>
                    <a:pt x="131183" y="853381"/>
                    <a:pt x="133072" y="855157"/>
                    <a:pt x="134978" y="856919"/>
                  </a:cubicBezTo>
                  <a:lnTo>
                    <a:pt x="287116" y="704781"/>
                  </a:lnTo>
                  <a:lnTo>
                    <a:pt x="330906" y="660991"/>
                  </a:lnTo>
                  <a:cubicBezTo>
                    <a:pt x="323829" y="655018"/>
                    <a:pt x="317152" y="648438"/>
                    <a:pt x="310940" y="641329"/>
                  </a:cubicBezTo>
                  <a:cubicBezTo>
                    <a:pt x="304728" y="634220"/>
                    <a:pt x="298980" y="626582"/>
                    <a:pt x="293777" y="618481"/>
                  </a:cubicBezTo>
                  <a:cubicBezTo>
                    <a:pt x="289486" y="611324"/>
                    <a:pt x="285594" y="603847"/>
                    <a:pt x="282136" y="596097"/>
                  </a:cubicBezTo>
                  <a:cubicBezTo>
                    <a:pt x="281464" y="594369"/>
                    <a:pt x="280823" y="592639"/>
                    <a:pt x="280183" y="590893"/>
                  </a:cubicBezTo>
                  <a:cubicBezTo>
                    <a:pt x="277573" y="584793"/>
                    <a:pt x="275220" y="578549"/>
                    <a:pt x="273154" y="572177"/>
                  </a:cubicBezTo>
                  <a:close/>
                  <a:moveTo>
                    <a:pt x="865325" y="419703"/>
                  </a:moveTo>
                  <a:lnTo>
                    <a:pt x="853590" y="431439"/>
                  </a:lnTo>
                  <a:lnTo>
                    <a:pt x="850019" y="434993"/>
                  </a:lnTo>
                  <a:lnTo>
                    <a:pt x="850019" y="435025"/>
                  </a:lnTo>
                  <a:lnTo>
                    <a:pt x="605689" y="679355"/>
                  </a:lnTo>
                  <a:lnTo>
                    <a:pt x="560457" y="724587"/>
                  </a:lnTo>
                  <a:lnTo>
                    <a:pt x="487175" y="797869"/>
                  </a:lnTo>
                  <a:lnTo>
                    <a:pt x="404654" y="880391"/>
                  </a:lnTo>
                  <a:lnTo>
                    <a:pt x="311341" y="973704"/>
                  </a:lnTo>
                  <a:cubicBezTo>
                    <a:pt x="324630" y="979132"/>
                    <a:pt x="338127" y="983839"/>
                    <a:pt x="351817" y="987762"/>
                  </a:cubicBezTo>
                  <a:cubicBezTo>
                    <a:pt x="365426" y="990820"/>
                    <a:pt x="379163" y="993142"/>
                    <a:pt x="392965" y="994695"/>
                  </a:cubicBezTo>
                  <a:cubicBezTo>
                    <a:pt x="406783" y="996247"/>
                    <a:pt x="420648" y="997048"/>
                    <a:pt x="434530" y="997080"/>
                  </a:cubicBezTo>
                  <a:lnTo>
                    <a:pt x="489753" y="941858"/>
                  </a:lnTo>
                  <a:lnTo>
                    <a:pt x="560457" y="871153"/>
                  </a:lnTo>
                  <a:lnTo>
                    <a:pt x="633741" y="797869"/>
                  </a:lnTo>
                  <a:lnTo>
                    <a:pt x="707024" y="724587"/>
                  </a:lnTo>
                  <a:lnTo>
                    <a:pt x="746571" y="685039"/>
                  </a:lnTo>
                  <a:lnTo>
                    <a:pt x="835337" y="596273"/>
                  </a:lnTo>
                  <a:lnTo>
                    <a:pt x="853605" y="578021"/>
                  </a:lnTo>
                  <a:lnTo>
                    <a:pt x="865501" y="566124"/>
                  </a:lnTo>
                  <a:cubicBezTo>
                    <a:pt x="868688" y="544141"/>
                    <a:pt x="870594" y="521950"/>
                    <a:pt x="871202" y="499679"/>
                  </a:cubicBezTo>
                  <a:lnTo>
                    <a:pt x="871202" y="498829"/>
                  </a:lnTo>
                  <a:lnTo>
                    <a:pt x="871202" y="498029"/>
                  </a:lnTo>
                  <a:lnTo>
                    <a:pt x="871202" y="497181"/>
                  </a:lnTo>
                  <a:lnTo>
                    <a:pt x="871202" y="496364"/>
                  </a:lnTo>
                  <a:lnTo>
                    <a:pt x="871202" y="495531"/>
                  </a:lnTo>
                  <a:lnTo>
                    <a:pt x="871169" y="494715"/>
                  </a:lnTo>
                  <a:lnTo>
                    <a:pt x="871169" y="493866"/>
                  </a:lnTo>
                  <a:lnTo>
                    <a:pt x="871169" y="493050"/>
                  </a:lnTo>
                  <a:lnTo>
                    <a:pt x="871138" y="492217"/>
                  </a:lnTo>
                  <a:lnTo>
                    <a:pt x="871138" y="491400"/>
                  </a:lnTo>
                  <a:lnTo>
                    <a:pt x="871106" y="490552"/>
                  </a:lnTo>
                  <a:lnTo>
                    <a:pt x="871106" y="489752"/>
                  </a:lnTo>
                  <a:lnTo>
                    <a:pt x="871074" y="488903"/>
                  </a:lnTo>
                  <a:lnTo>
                    <a:pt x="871074" y="488087"/>
                  </a:lnTo>
                  <a:lnTo>
                    <a:pt x="871041" y="487254"/>
                  </a:lnTo>
                  <a:lnTo>
                    <a:pt x="871010" y="486405"/>
                  </a:lnTo>
                  <a:lnTo>
                    <a:pt x="871010" y="485589"/>
                  </a:lnTo>
                  <a:lnTo>
                    <a:pt x="870978" y="484756"/>
                  </a:lnTo>
                  <a:lnTo>
                    <a:pt x="870946" y="483939"/>
                  </a:lnTo>
                  <a:lnTo>
                    <a:pt x="870913" y="483091"/>
                  </a:lnTo>
                  <a:lnTo>
                    <a:pt x="870881" y="482274"/>
                  </a:lnTo>
                  <a:lnTo>
                    <a:pt x="870850" y="481441"/>
                  </a:lnTo>
                  <a:lnTo>
                    <a:pt x="870818" y="480625"/>
                  </a:lnTo>
                  <a:lnTo>
                    <a:pt x="870785" y="479793"/>
                  </a:lnTo>
                  <a:lnTo>
                    <a:pt x="870753" y="478976"/>
                  </a:lnTo>
                  <a:lnTo>
                    <a:pt x="870722" y="478128"/>
                  </a:lnTo>
                  <a:lnTo>
                    <a:pt x="870690" y="477311"/>
                  </a:lnTo>
                  <a:lnTo>
                    <a:pt x="870657" y="476478"/>
                  </a:lnTo>
                  <a:lnTo>
                    <a:pt x="870625" y="475662"/>
                  </a:lnTo>
                  <a:lnTo>
                    <a:pt x="870561" y="474813"/>
                  </a:lnTo>
                  <a:lnTo>
                    <a:pt x="870529" y="473997"/>
                  </a:lnTo>
                  <a:lnTo>
                    <a:pt x="870497" y="473164"/>
                  </a:lnTo>
                  <a:lnTo>
                    <a:pt x="870433" y="472347"/>
                  </a:lnTo>
                  <a:lnTo>
                    <a:pt x="870401" y="471515"/>
                  </a:lnTo>
                  <a:lnTo>
                    <a:pt x="870337" y="470699"/>
                  </a:lnTo>
                  <a:lnTo>
                    <a:pt x="870305" y="469849"/>
                  </a:lnTo>
                  <a:lnTo>
                    <a:pt x="870241" y="469033"/>
                  </a:lnTo>
                  <a:lnTo>
                    <a:pt x="870177" y="468201"/>
                  </a:lnTo>
                  <a:lnTo>
                    <a:pt x="870145" y="467384"/>
                  </a:lnTo>
                  <a:lnTo>
                    <a:pt x="870081" y="466536"/>
                  </a:lnTo>
                  <a:lnTo>
                    <a:pt x="870017" y="465719"/>
                  </a:lnTo>
                  <a:cubicBezTo>
                    <a:pt x="869536" y="459250"/>
                    <a:pt x="868976" y="452782"/>
                    <a:pt x="868272" y="446329"/>
                  </a:cubicBezTo>
                  <a:cubicBezTo>
                    <a:pt x="867903" y="441526"/>
                    <a:pt x="867471" y="436723"/>
                    <a:pt x="866975" y="431935"/>
                  </a:cubicBezTo>
                  <a:cubicBezTo>
                    <a:pt x="866398" y="427869"/>
                    <a:pt x="865806" y="423802"/>
                    <a:pt x="865150" y="419735"/>
                  </a:cubicBezTo>
                  <a:close/>
                  <a:moveTo>
                    <a:pt x="865470" y="566109"/>
                  </a:moveTo>
                  <a:lnTo>
                    <a:pt x="853573" y="578005"/>
                  </a:lnTo>
                  <a:lnTo>
                    <a:pt x="835321" y="596258"/>
                  </a:lnTo>
                  <a:lnTo>
                    <a:pt x="746555" y="685023"/>
                  </a:lnTo>
                  <a:lnTo>
                    <a:pt x="707007" y="724587"/>
                  </a:lnTo>
                  <a:lnTo>
                    <a:pt x="633725" y="797869"/>
                  </a:lnTo>
                  <a:lnTo>
                    <a:pt x="560442" y="871153"/>
                  </a:lnTo>
                  <a:lnTo>
                    <a:pt x="489736" y="941858"/>
                  </a:lnTo>
                  <a:lnTo>
                    <a:pt x="434514" y="997080"/>
                  </a:lnTo>
                  <a:cubicBezTo>
                    <a:pt x="435202" y="997192"/>
                    <a:pt x="435891" y="997225"/>
                    <a:pt x="436579" y="997353"/>
                  </a:cubicBezTo>
                  <a:cubicBezTo>
                    <a:pt x="443689" y="997353"/>
                    <a:pt x="450829" y="997145"/>
                    <a:pt x="457922" y="996744"/>
                  </a:cubicBezTo>
                  <a:cubicBezTo>
                    <a:pt x="465032" y="996328"/>
                    <a:pt x="472124" y="995751"/>
                    <a:pt x="479202" y="994951"/>
                  </a:cubicBezTo>
                  <a:cubicBezTo>
                    <a:pt x="486262" y="994150"/>
                    <a:pt x="493323" y="993157"/>
                    <a:pt x="500352" y="991973"/>
                  </a:cubicBezTo>
                  <a:cubicBezTo>
                    <a:pt x="507397" y="990772"/>
                    <a:pt x="514394" y="989378"/>
                    <a:pt x="521374" y="987778"/>
                  </a:cubicBezTo>
                  <a:cubicBezTo>
                    <a:pt x="528356" y="986193"/>
                    <a:pt x="535288" y="984415"/>
                    <a:pt x="542189" y="982430"/>
                  </a:cubicBezTo>
                  <a:cubicBezTo>
                    <a:pt x="549073" y="980461"/>
                    <a:pt x="555942" y="978283"/>
                    <a:pt x="562747" y="975914"/>
                  </a:cubicBezTo>
                  <a:cubicBezTo>
                    <a:pt x="562764" y="975914"/>
                    <a:pt x="562779" y="975897"/>
                    <a:pt x="562811" y="975882"/>
                  </a:cubicBezTo>
                  <a:cubicBezTo>
                    <a:pt x="569600" y="973528"/>
                    <a:pt x="576325" y="970982"/>
                    <a:pt x="582986" y="968245"/>
                  </a:cubicBezTo>
                  <a:cubicBezTo>
                    <a:pt x="589694" y="965506"/>
                    <a:pt x="596323" y="962560"/>
                    <a:pt x="602903" y="959454"/>
                  </a:cubicBezTo>
                  <a:cubicBezTo>
                    <a:pt x="609900" y="955708"/>
                    <a:pt x="616801" y="951737"/>
                    <a:pt x="623606" y="947574"/>
                  </a:cubicBezTo>
                  <a:cubicBezTo>
                    <a:pt x="626312" y="945909"/>
                    <a:pt x="628937" y="944068"/>
                    <a:pt x="631611" y="942338"/>
                  </a:cubicBezTo>
                  <a:cubicBezTo>
                    <a:pt x="635662" y="939729"/>
                    <a:pt x="639760" y="937214"/>
                    <a:pt x="643732" y="934460"/>
                  </a:cubicBezTo>
                  <a:cubicBezTo>
                    <a:pt x="649576" y="931259"/>
                    <a:pt x="655372" y="927912"/>
                    <a:pt x="661088" y="924405"/>
                  </a:cubicBezTo>
                  <a:cubicBezTo>
                    <a:pt x="666804" y="920915"/>
                    <a:pt x="672456" y="917249"/>
                    <a:pt x="678044" y="913470"/>
                  </a:cubicBezTo>
                  <a:cubicBezTo>
                    <a:pt x="683951" y="908939"/>
                    <a:pt x="689764" y="904248"/>
                    <a:pt x="695480" y="899396"/>
                  </a:cubicBezTo>
                  <a:cubicBezTo>
                    <a:pt x="701179" y="894545"/>
                    <a:pt x="706799" y="889534"/>
                    <a:pt x="712291" y="884378"/>
                  </a:cubicBezTo>
                  <a:cubicBezTo>
                    <a:pt x="713636" y="883096"/>
                    <a:pt x="714933" y="881720"/>
                    <a:pt x="716278" y="880439"/>
                  </a:cubicBezTo>
                  <a:cubicBezTo>
                    <a:pt x="720377" y="876484"/>
                    <a:pt x="724492" y="872545"/>
                    <a:pt x="728446" y="868431"/>
                  </a:cubicBezTo>
                  <a:cubicBezTo>
                    <a:pt x="733714" y="862955"/>
                    <a:pt x="738869" y="857351"/>
                    <a:pt x="743913" y="851587"/>
                  </a:cubicBezTo>
                  <a:cubicBezTo>
                    <a:pt x="751903" y="842092"/>
                    <a:pt x="759557" y="832246"/>
                    <a:pt x="766858" y="822063"/>
                  </a:cubicBezTo>
                  <a:cubicBezTo>
                    <a:pt x="772109" y="814745"/>
                    <a:pt x="776960" y="807060"/>
                    <a:pt x="781828" y="799407"/>
                  </a:cubicBezTo>
                  <a:cubicBezTo>
                    <a:pt x="783733" y="796412"/>
                    <a:pt x="785814" y="793579"/>
                    <a:pt x="787672" y="790520"/>
                  </a:cubicBezTo>
                  <a:cubicBezTo>
                    <a:pt x="791178" y="785813"/>
                    <a:pt x="794604" y="781026"/>
                    <a:pt x="797967" y="776159"/>
                  </a:cubicBezTo>
                  <a:cubicBezTo>
                    <a:pt x="801922" y="769386"/>
                    <a:pt x="805717" y="762501"/>
                    <a:pt x="809367" y="755521"/>
                  </a:cubicBezTo>
                  <a:cubicBezTo>
                    <a:pt x="813018" y="748523"/>
                    <a:pt x="816540" y="741446"/>
                    <a:pt x="819886" y="734273"/>
                  </a:cubicBezTo>
                  <a:cubicBezTo>
                    <a:pt x="823233" y="727100"/>
                    <a:pt x="826434" y="719815"/>
                    <a:pt x="829476" y="712466"/>
                  </a:cubicBezTo>
                  <a:cubicBezTo>
                    <a:pt x="830645" y="709617"/>
                    <a:pt x="831686" y="706687"/>
                    <a:pt x="832807" y="703821"/>
                  </a:cubicBezTo>
                  <a:cubicBezTo>
                    <a:pt x="834600" y="699273"/>
                    <a:pt x="836441" y="694742"/>
                    <a:pt x="838106" y="690131"/>
                  </a:cubicBezTo>
                  <a:cubicBezTo>
                    <a:pt x="840829" y="682606"/>
                    <a:pt x="843407" y="675001"/>
                    <a:pt x="845792" y="667347"/>
                  </a:cubicBezTo>
                  <a:cubicBezTo>
                    <a:pt x="848193" y="659678"/>
                    <a:pt x="850420" y="651928"/>
                    <a:pt x="852484" y="644147"/>
                  </a:cubicBezTo>
                  <a:cubicBezTo>
                    <a:pt x="854550" y="636350"/>
                    <a:pt x="856455" y="628520"/>
                    <a:pt x="858185" y="620627"/>
                  </a:cubicBezTo>
                  <a:cubicBezTo>
                    <a:pt x="859913" y="612717"/>
                    <a:pt x="861467" y="604760"/>
                    <a:pt x="862860" y="596770"/>
                  </a:cubicBezTo>
                  <a:cubicBezTo>
                    <a:pt x="863180" y="593872"/>
                    <a:pt x="863324" y="590958"/>
                    <a:pt x="863612" y="588060"/>
                  </a:cubicBezTo>
                  <a:cubicBezTo>
                    <a:pt x="864333" y="580758"/>
                    <a:pt x="865069" y="573457"/>
                    <a:pt x="865501" y="566141"/>
                  </a:cubicBezTo>
                  <a:close/>
                  <a:moveTo>
                    <a:pt x="684159" y="994870"/>
                  </a:moveTo>
                  <a:lnTo>
                    <a:pt x="631596" y="942322"/>
                  </a:lnTo>
                  <a:cubicBezTo>
                    <a:pt x="628921" y="944035"/>
                    <a:pt x="626295" y="945893"/>
                    <a:pt x="623590" y="947557"/>
                  </a:cubicBezTo>
                  <a:cubicBezTo>
                    <a:pt x="616785" y="951720"/>
                    <a:pt x="609884" y="955675"/>
                    <a:pt x="602887" y="959422"/>
                  </a:cubicBezTo>
                  <a:cubicBezTo>
                    <a:pt x="596323" y="962544"/>
                    <a:pt x="589678" y="965491"/>
                    <a:pt x="582986" y="968228"/>
                  </a:cubicBezTo>
                  <a:cubicBezTo>
                    <a:pt x="576309" y="970966"/>
                    <a:pt x="569584" y="973512"/>
                    <a:pt x="562796" y="975865"/>
                  </a:cubicBezTo>
                  <a:cubicBezTo>
                    <a:pt x="567359" y="977354"/>
                    <a:pt x="571890" y="978892"/>
                    <a:pt x="576485" y="980204"/>
                  </a:cubicBezTo>
                  <a:cubicBezTo>
                    <a:pt x="583385" y="982190"/>
                    <a:pt x="590319" y="983967"/>
                    <a:pt x="597299" y="985568"/>
                  </a:cubicBezTo>
                  <a:cubicBezTo>
                    <a:pt x="604280" y="987153"/>
                    <a:pt x="611293" y="988546"/>
                    <a:pt x="618322" y="989747"/>
                  </a:cubicBezTo>
                  <a:cubicBezTo>
                    <a:pt x="625351" y="990932"/>
                    <a:pt x="632412" y="991941"/>
                    <a:pt x="639473" y="992725"/>
                  </a:cubicBezTo>
                  <a:cubicBezTo>
                    <a:pt x="646549" y="993526"/>
                    <a:pt x="653674" y="994118"/>
                    <a:pt x="660784" y="994519"/>
                  </a:cubicBezTo>
                  <a:cubicBezTo>
                    <a:pt x="667877" y="994935"/>
                    <a:pt x="674985" y="995126"/>
                    <a:pt x="682095" y="995126"/>
                  </a:cubicBezTo>
                  <a:cubicBezTo>
                    <a:pt x="682783" y="995015"/>
                    <a:pt x="683471" y="994983"/>
                    <a:pt x="684159" y="994855"/>
                  </a:cubicBezTo>
                  <a:close/>
                  <a:moveTo>
                    <a:pt x="807350" y="971495"/>
                  </a:moveTo>
                  <a:lnTo>
                    <a:pt x="716262" y="880407"/>
                  </a:lnTo>
                  <a:cubicBezTo>
                    <a:pt x="714917" y="881704"/>
                    <a:pt x="713636" y="883081"/>
                    <a:pt x="712276" y="884345"/>
                  </a:cubicBezTo>
                  <a:cubicBezTo>
                    <a:pt x="706784" y="889517"/>
                    <a:pt x="701179" y="894529"/>
                    <a:pt x="695463" y="899380"/>
                  </a:cubicBezTo>
                  <a:cubicBezTo>
                    <a:pt x="689747" y="904216"/>
                    <a:pt x="683936" y="908923"/>
                    <a:pt x="678027" y="913438"/>
                  </a:cubicBezTo>
                  <a:cubicBezTo>
                    <a:pt x="672439" y="917233"/>
                    <a:pt x="666788" y="920883"/>
                    <a:pt x="661072" y="924390"/>
                  </a:cubicBezTo>
                  <a:cubicBezTo>
                    <a:pt x="655355" y="927896"/>
                    <a:pt x="649576" y="931242"/>
                    <a:pt x="643715" y="934445"/>
                  </a:cubicBezTo>
                  <a:cubicBezTo>
                    <a:pt x="639745" y="937199"/>
                    <a:pt x="635646" y="939712"/>
                    <a:pt x="631596" y="942322"/>
                  </a:cubicBezTo>
                  <a:lnTo>
                    <a:pt x="684159" y="994870"/>
                  </a:lnTo>
                  <a:cubicBezTo>
                    <a:pt x="698041" y="994838"/>
                    <a:pt x="711907" y="994038"/>
                    <a:pt x="725724" y="992485"/>
                  </a:cubicBezTo>
                  <a:cubicBezTo>
                    <a:pt x="739526" y="990932"/>
                    <a:pt x="753264" y="988610"/>
                    <a:pt x="766873" y="985552"/>
                  </a:cubicBezTo>
                  <a:cubicBezTo>
                    <a:pt x="780547" y="981630"/>
                    <a:pt x="794060" y="976922"/>
                    <a:pt x="807350" y="971495"/>
                  </a:cubicBezTo>
                  <a:close/>
                  <a:moveTo>
                    <a:pt x="905017" y="922597"/>
                  </a:moveTo>
                  <a:lnTo>
                    <a:pt x="781811" y="799391"/>
                  </a:lnTo>
                  <a:cubicBezTo>
                    <a:pt x="776945" y="807044"/>
                    <a:pt x="772093" y="814713"/>
                    <a:pt x="766841" y="822046"/>
                  </a:cubicBezTo>
                  <a:cubicBezTo>
                    <a:pt x="759540" y="832230"/>
                    <a:pt x="751887" y="842077"/>
                    <a:pt x="743897" y="851571"/>
                  </a:cubicBezTo>
                  <a:cubicBezTo>
                    <a:pt x="738854" y="857335"/>
                    <a:pt x="733714" y="862939"/>
                    <a:pt x="728430" y="868414"/>
                  </a:cubicBezTo>
                  <a:cubicBezTo>
                    <a:pt x="724476" y="872530"/>
                    <a:pt x="720360" y="876468"/>
                    <a:pt x="716262" y="880407"/>
                  </a:cubicBezTo>
                  <a:lnTo>
                    <a:pt x="807350" y="971495"/>
                  </a:lnTo>
                  <a:cubicBezTo>
                    <a:pt x="821231" y="967508"/>
                    <a:pt x="834936" y="962752"/>
                    <a:pt x="848418" y="957228"/>
                  </a:cubicBezTo>
                  <a:cubicBezTo>
                    <a:pt x="867999" y="947301"/>
                    <a:pt x="886924" y="935726"/>
                    <a:pt x="905017" y="922597"/>
                  </a:cubicBezTo>
                  <a:close/>
                  <a:moveTo>
                    <a:pt x="983712" y="854725"/>
                  </a:moveTo>
                  <a:lnTo>
                    <a:pt x="832791" y="703804"/>
                  </a:lnTo>
                  <a:cubicBezTo>
                    <a:pt x="831670" y="706670"/>
                    <a:pt x="830629" y="709584"/>
                    <a:pt x="829461" y="712434"/>
                  </a:cubicBezTo>
                  <a:cubicBezTo>
                    <a:pt x="826418" y="719799"/>
                    <a:pt x="823216" y="727068"/>
                    <a:pt x="819870" y="734258"/>
                  </a:cubicBezTo>
                  <a:cubicBezTo>
                    <a:pt x="816524" y="741431"/>
                    <a:pt x="813018" y="748508"/>
                    <a:pt x="809351" y="755488"/>
                  </a:cubicBezTo>
                  <a:cubicBezTo>
                    <a:pt x="805700" y="762469"/>
                    <a:pt x="801905" y="769354"/>
                    <a:pt x="797950" y="776142"/>
                  </a:cubicBezTo>
                  <a:cubicBezTo>
                    <a:pt x="794589" y="780994"/>
                    <a:pt x="791163" y="785782"/>
                    <a:pt x="787655" y="790505"/>
                  </a:cubicBezTo>
                  <a:cubicBezTo>
                    <a:pt x="785798" y="793547"/>
                    <a:pt x="783717" y="796397"/>
                    <a:pt x="781811" y="799391"/>
                  </a:cubicBezTo>
                  <a:lnTo>
                    <a:pt x="905017" y="922597"/>
                  </a:lnTo>
                  <a:cubicBezTo>
                    <a:pt x="911277" y="918978"/>
                    <a:pt x="917458" y="915199"/>
                    <a:pt x="923542" y="911245"/>
                  </a:cubicBezTo>
                  <a:cubicBezTo>
                    <a:pt x="934285" y="902871"/>
                    <a:pt x="944693" y="893953"/>
                    <a:pt x="954731" y="884522"/>
                  </a:cubicBezTo>
                  <a:cubicBezTo>
                    <a:pt x="964771" y="875091"/>
                    <a:pt x="974441" y="865148"/>
                    <a:pt x="983712" y="854725"/>
                  </a:cubicBezTo>
                  <a:close/>
                  <a:moveTo>
                    <a:pt x="1045370" y="769802"/>
                  </a:moveTo>
                  <a:lnTo>
                    <a:pt x="863597" y="588028"/>
                  </a:lnTo>
                  <a:cubicBezTo>
                    <a:pt x="863341" y="590942"/>
                    <a:pt x="863180" y="593856"/>
                    <a:pt x="862844" y="596754"/>
                  </a:cubicBezTo>
                  <a:cubicBezTo>
                    <a:pt x="861451" y="604744"/>
                    <a:pt x="859898" y="612701"/>
                    <a:pt x="858169" y="620595"/>
                  </a:cubicBezTo>
                  <a:cubicBezTo>
                    <a:pt x="856439" y="628504"/>
                    <a:pt x="854534" y="636333"/>
                    <a:pt x="852469" y="644131"/>
                  </a:cubicBezTo>
                  <a:cubicBezTo>
                    <a:pt x="850387" y="651912"/>
                    <a:pt x="848178" y="659662"/>
                    <a:pt x="845776" y="667315"/>
                  </a:cubicBezTo>
                  <a:cubicBezTo>
                    <a:pt x="843390" y="674984"/>
                    <a:pt x="840812" y="682590"/>
                    <a:pt x="838091" y="690115"/>
                  </a:cubicBezTo>
                  <a:cubicBezTo>
                    <a:pt x="836425" y="694726"/>
                    <a:pt x="834584" y="699241"/>
                    <a:pt x="832791" y="703804"/>
                  </a:cubicBezTo>
                  <a:lnTo>
                    <a:pt x="983712" y="854725"/>
                  </a:lnTo>
                  <a:cubicBezTo>
                    <a:pt x="985617" y="852948"/>
                    <a:pt x="987507" y="851171"/>
                    <a:pt x="989396" y="849361"/>
                  </a:cubicBezTo>
                  <a:cubicBezTo>
                    <a:pt x="999451" y="837849"/>
                    <a:pt x="1009026" y="825761"/>
                    <a:pt x="1018040" y="813160"/>
                  </a:cubicBezTo>
                  <a:cubicBezTo>
                    <a:pt x="1027070" y="800575"/>
                    <a:pt x="1035540" y="787478"/>
                    <a:pt x="1043449" y="773933"/>
                  </a:cubicBezTo>
                  <a:cubicBezTo>
                    <a:pt x="1044090" y="772556"/>
                    <a:pt x="1044730" y="771195"/>
                    <a:pt x="1045370" y="769802"/>
                  </a:cubicBezTo>
                  <a:close/>
                  <a:moveTo>
                    <a:pt x="1089162" y="667026"/>
                  </a:moveTo>
                  <a:lnTo>
                    <a:pt x="868432" y="446298"/>
                  </a:lnTo>
                  <a:cubicBezTo>
                    <a:pt x="869120" y="452750"/>
                    <a:pt x="869712" y="459218"/>
                    <a:pt x="870177" y="465687"/>
                  </a:cubicBezTo>
                  <a:cubicBezTo>
                    <a:pt x="870193" y="465959"/>
                    <a:pt x="870225" y="466232"/>
                    <a:pt x="870241" y="466503"/>
                  </a:cubicBezTo>
                  <a:cubicBezTo>
                    <a:pt x="870258" y="466792"/>
                    <a:pt x="870289" y="467064"/>
                    <a:pt x="870305" y="467352"/>
                  </a:cubicBezTo>
                  <a:cubicBezTo>
                    <a:pt x="870321" y="467624"/>
                    <a:pt x="870321" y="467897"/>
                    <a:pt x="870337" y="468168"/>
                  </a:cubicBezTo>
                  <a:cubicBezTo>
                    <a:pt x="870353" y="468441"/>
                    <a:pt x="870386" y="468729"/>
                    <a:pt x="870401" y="469001"/>
                  </a:cubicBezTo>
                  <a:cubicBezTo>
                    <a:pt x="870417" y="469274"/>
                    <a:pt x="870449" y="469545"/>
                    <a:pt x="870465" y="469818"/>
                  </a:cubicBezTo>
                  <a:cubicBezTo>
                    <a:pt x="870481" y="470090"/>
                    <a:pt x="870481" y="470378"/>
                    <a:pt x="870497" y="470651"/>
                  </a:cubicBezTo>
                  <a:cubicBezTo>
                    <a:pt x="870514" y="470922"/>
                    <a:pt x="870545" y="471195"/>
                    <a:pt x="870561" y="471467"/>
                  </a:cubicBezTo>
                  <a:cubicBezTo>
                    <a:pt x="870577" y="471755"/>
                    <a:pt x="870577" y="472028"/>
                    <a:pt x="870594" y="472316"/>
                  </a:cubicBezTo>
                  <a:cubicBezTo>
                    <a:pt x="870609" y="472588"/>
                    <a:pt x="870642" y="472860"/>
                    <a:pt x="870657" y="473132"/>
                  </a:cubicBezTo>
                  <a:cubicBezTo>
                    <a:pt x="870673" y="473405"/>
                    <a:pt x="870673" y="473693"/>
                    <a:pt x="870690" y="473965"/>
                  </a:cubicBezTo>
                  <a:cubicBezTo>
                    <a:pt x="870705" y="474237"/>
                    <a:pt x="870705" y="474509"/>
                    <a:pt x="870722" y="474781"/>
                  </a:cubicBezTo>
                  <a:cubicBezTo>
                    <a:pt x="870737" y="475070"/>
                    <a:pt x="870770" y="475341"/>
                    <a:pt x="870785" y="475630"/>
                  </a:cubicBezTo>
                  <a:cubicBezTo>
                    <a:pt x="870802" y="475902"/>
                    <a:pt x="870802" y="476174"/>
                    <a:pt x="870818" y="476447"/>
                  </a:cubicBezTo>
                  <a:cubicBezTo>
                    <a:pt x="870833" y="476718"/>
                    <a:pt x="870833" y="477007"/>
                    <a:pt x="870850" y="477279"/>
                  </a:cubicBezTo>
                  <a:cubicBezTo>
                    <a:pt x="870865" y="477551"/>
                    <a:pt x="870865" y="477824"/>
                    <a:pt x="870881" y="478095"/>
                  </a:cubicBezTo>
                  <a:cubicBezTo>
                    <a:pt x="870898" y="478368"/>
                    <a:pt x="870898" y="478656"/>
                    <a:pt x="870913" y="478928"/>
                  </a:cubicBezTo>
                  <a:cubicBezTo>
                    <a:pt x="870930" y="479201"/>
                    <a:pt x="870946" y="479472"/>
                    <a:pt x="870946" y="479745"/>
                  </a:cubicBezTo>
                  <a:cubicBezTo>
                    <a:pt x="870961" y="480033"/>
                    <a:pt x="870978" y="480305"/>
                    <a:pt x="870978" y="480593"/>
                  </a:cubicBezTo>
                  <a:cubicBezTo>
                    <a:pt x="870993" y="480866"/>
                    <a:pt x="871010" y="481137"/>
                    <a:pt x="871010" y="481410"/>
                  </a:cubicBezTo>
                  <a:cubicBezTo>
                    <a:pt x="871026" y="481682"/>
                    <a:pt x="871041" y="481970"/>
                    <a:pt x="871041" y="482243"/>
                  </a:cubicBezTo>
                  <a:cubicBezTo>
                    <a:pt x="871058" y="482514"/>
                    <a:pt x="871074" y="482787"/>
                    <a:pt x="871074" y="483059"/>
                  </a:cubicBezTo>
                  <a:cubicBezTo>
                    <a:pt x="871089" y="483347"/>
                    <a:pt x="871106" y="483620"/>
                    <a:pt x="871106" y="483908"/>
                  </a:cubicBezTo>
                  <a:cubicBezTo>
                    <a:pt x="871121" y="484180"/>
                    <a:pt x="871138" y="484452"/>
                    <a:pt x="871138" y="484724"/>
                  </a:cubicBezTo>
                  <a:cubicBezTo>
                    <a:pt x="871154" y="484997"/>
                    <a:pt x="871169" y="485268"/>
                    <a:pt x="871169" y="485557"/>
                  </a:cubicBezTo>
                  <a:cubicBezTo>
                    <a:pt x="871169" y="485829"/>
                    <a:pt x="871169" y="486101"/>
                    <a:pt x="871169" y="486374"/>
                  </a:cubicBezTo>
                  <a:cubicBezTo>
                    <a:pt x="871186" y="486645"/>
                    <a:pt x="871202" y="486933"/>
                    <a:pt x="871202" y="487206"/>
                  </a:cubicBezTo>
                  <a:cubicBezTo>
                    <a:pt x="871218" y="487494"/>
                    <a:pt x="871234" y="487766"/>
                    <a:pt x="871234" y="488054"/>
                  </a:cubicBezTo>
                  <a:cubicBezTo>
                    <a:pt x="871234" y="488327"/>
                    <a:pt x="871234" y="488599"/>
                    <a:pt x="871234" y="488871"/>
                  </a:cubicBezTo>
                  <a:cubicBezTo>
                    <a:pt x="871249" y="489143"/>
                    <a:pt x="871266" y="489431"/>
                    <a:pt x="871266" y="489704"/>
                  </a:cubicBezTo>
                  <a:cubicBezTo>
                    <a:pt x="871266" y="489976"/>
                    <a:pt x="871266" y="490248"/>
                    <a:pt x="871266" y="490520"/>
                  </a:cubicBezTo>
                  <a:cubicBezTo>
                    <a:pt x="871282" y="490808"/>
                    <a:pt x="871297" y="491081"/>
                    <a:pt x="871297" y="491369"/>
                  </a:cubicBezTo>
                  <a:cubicBezTo>
                    <a:pt x="871297" y="491641"/>
                    <a:pt x="871297" y="491913"/>
                    <a:pt x="871297" y="492185"/>
                  </a:cubicBezTo>
                  <a:cubicBezTo>
                    <a:pt x="871314" y="492458"/>
                    <a:pt x="871330" y="492746"/>
                    <a:pt x="871330" y="493018"/>
                  </a:cubicBezTo>
                  <a:cubicBezTo>
                    <a:pt x="871330" y="493290"/>
                    <a:pt x="871330" y="493562"/>
                    <a:pt x="871330" y="493835"/>
                  </a:cubicBezTo>
                  <a:cubicBezTo>
                    <a:pt x="871330" y="494106"/>
                    <a:pt x="871330" y="494395"/>
                    <a:pt x="871330" y="494667"/>
                  </a:cubicBezTo>
                  <a:cubicBezTo>
                    <a:pt x="871346" y="494939"/>
                    <a:pt x="871362" y="495212"/>
                    <a:pt x="871362" y="495483"/>
                  </a:cubicBezTo>
                  <a:cubicBezTo>
                    <a:pt x="871362" y="495772"/>
                    <a:pt x="871362" y="496044"/>
                    <a:pt x="871362" y="496333"/>
                  </a:cubicBezTo>
                  <a:cubicBezTo>
                    <a:pt x="871362" y="496604"/>
                    <a:pt x="871362" y="496877"/>
                    <a:pt x="871362" y="497149"/>
                  </a:cubicBezTo>
                  <a:cubicBezTo>
                    <a:pt x="871362" y="497421"/>
                    <a:pt x="871362" y="497710"/>
                    <a:pt x="871362" y="497981"/>
                  </a:cubicBezTo>
                  <a:cubicBezTo>
                    <a:pt x="871362" y="498254"/>
                    <a:pt x="871362" y="498526"/>
                    <a:pt x="871362" y="498798"/>
                  </a:cubicBezTo>
                  <a:cubicBezTo>
                    <a:pt x="871362" y="499086"/>
                    <a:pt x="871362" y="499358"/>
                    <a:pt x="871362" y="499646"/>
                  </a:cubicBezTo>
                  <a:cubicBezTo>
                    <a:pt x="870770" y="521902"/>
                    <a:pt x="868864" y="544109"/>
                    <a:pt x="865662" y="566076"/>
                  </a:cubicBezTo>
                  <a:cubicBezTo>
                    <a:pt x="865230" y="573410"/>
                    <a:pt x="864493" y="580711"/>
                    <a:pt x="863773" y="587996"/>
                  </a:cubicBezTo>
                  <a:lnTo>
                    <a:pt x="1045547" y="769771"/>
                  </a:lnTo>
                  <a:cubicBezTo>
                    <a:pt x="1053024" y="756850"/>
                    <a:pt x="1059973" y="743528"/>
                    <a:pt x="1066362" y="729854"/>
                  </a:cubicBezTo>
                  <a:cubicBezTo>
                    <a:pt x="1072734" y="716181"/>
                    <a:pt x="1078562" y="702171"/>
                    <a:pt x="1083798" y="687890"/>
                  </a:cubicBezTo>
                  <a:cubicBezTo>
                    <a:pt x="1085783" y="680973"/>
                    <a:pt x="1087625" y="674008"/>
                    <a:pt x="1089338" y="666995"/>
                  </a:cubicBezTo>
                  <a:close/>
                  <a:moveTo>
                    <a:pt x="1112682" y="543981"/>
                  </a:moveTo>
                  <a:lnTo>
                    <a:pt x="805412" y="236712"/>
                  </a:lnTo>
                  <a:cubicBezTo>
                    <a:pt x="806261" y="238169"/>
                    <a:pt x="807094" y="239626"/>
                    <a:pt x="807910" y="241083"/>
                  </a:cubicBezTo>
                  <a:cubicBezTo>
                    <a:pt x="813049" y="250769"/>
                    <a:pt x="817901" y="260648"/>
                    <a:pt x="822448" y="270720"/>
                  </a:cubicBezTo>
                  <a:cubicBezTo>
                    <a:pt x="827011" y="280775"/>
                    <a:pt x="831270" y="290990"/>
                    <a:pt x="835209" y="301381"/>
                  </a:cubicBezTo>
                  <a:cubicBezTo>
                    <a:pt x="835369" y="301845"/>
                    <a:pt x="835529" y="302309"/>
                    <a:pt x="835689" y="302758"/>
                  </a:cubicBezTo>
                  <a:cubicBezTo>
                    <a:pt x="839435" y="312717"/>
                    <a:pt x="842910" y="322787"/>
                    <a:pt x="846096" y="333002"/>
                  </a:cubicBezTo>
                  <a:cubicBezTo>
                    <a:pt x="849411" y="343683"/>
                    <a:pt x="852404" y="354490"/>
                    <a:pt x="855078" y="365410"/>
                  </a:cubicBezTo>
                  <a:cubicBezTo>
                    <a:pt x="857753" y="376313"/>
                    <a:pt x="860106" y="387312"/>
                    <a:pt x="862107" y="398408"/>
                  </a:cubicBezTo>
                  <a:cubicBezTo>
                    <a:pt x="863324" y="405469"/>
                    <a:pt x="864381" y="412578"/>
                    <a:pt x="865325" y="419703"/>
                  </a:cubicBezTo>
                  <a:cubicBezTo>
                    <a:pt x="865966" y="423754"/>
                    <a:pt x="866574" y="427820"/>
                    <a:pt x="867135" y="431903"/>
                  </a:cubicBezTo>
                  <a:cubicBezTo>
                    <a:pt x="867632" y="436691"/>
                    <a:pt x="868064" y="441494"/>
                    <a:pt x="868448" y="446298"/>
                  </a:cubicBezTo>
                  <a:lnTo>
                    <a:pt x="1089177" y="667011"/>
                  </a:lnTo>
                  <a:cubicBezTo>
                    <a:pt x="1097167" y="643458"/>
                    <a:pt x="1103571" y="619233"/>
                    <a:pt x="1108343" y="594544"/>
                  </a:cubicBezTo>
                  <a:cubicBezTo>
                    <a:pt x="1110553" y="577781"/>
                    <a:pt x="1111993" y="560905"/>
                    <a:pt x="1112698" y="543965"/>
                  </a:cubicBezTo>
                  <a:close/>
                  <a:moveTo>
                    <a:pt x="682095" y="-205"/>
                  </a:moveTo>
                  <a:cubicBezTo>
                    <a:pt x="672199" y="-205"/>
                    <a:pt x="662304" y="179"/>
                    <a:pt x="652442" y="964"/>
                  </a:cubicBezTo>
                  <a:cubicBezTo>
                    <a:pt x="642563" y="1732"/>
                    <a:pt x="632715" y="2885"/>
                    <a:pt x="622917" y="4438"/>
                  </a:cubicBezTo>
                  <a:cubicBezTo>
                    <a:pt x="613102" y="5975"/>
                    <a:pt x="603351" y="7913"/>
                    <a:pt x="593649" y="10218"/>
                  </a:cubicBezTo>
                  <a:cubicBezTo>
                    <a:pt x="589806" y="11227"/>
                    <a:pt x="585963" y="12300"/>
                    <a:pt x="582136" y="13421"/>
                  </a:cubicBezTo>
                  <a:lnTo>
                    <a:pt x="614511" y="45811"/>
                  </a:lnTo>
                  <a:cubicBezTo>
                    <a:pt x="621940" y="49557"/>
                    <a:pt x="629289" y="53560"/>
                    <a:pt x="636527" y="57788"/>
                  </a:cubicBezTo>
                  <a:cubicBezTo>
                    <a:pt x="637423" y="58364"/>
                    <a:pt x="638320" y="58940"/>
                    <a:pt x="639216" y="59516"/>
                  </a:cubicBezTo>
                  <a:cubicBezTo>
                    <a:pt x="647078" y="64224"/>
                    <a:pt x="654811" y="69204"/>
                    <a:pt x="662400" y="74455"/>
                  </a:cubicBezTo>
                  <a:cubicBezTo>
                    <a:pt x="670854" y="80347"/>
                    <a:pt x="679133" y="86560"/>
                    <a:pt x="687202" y="93092"/>
                  </a:cubicBezTo>
                  <a:cubicBezTo>
                    <a:pt x="695304" y="99624"/>
                    <a:pt x="703180" y="106478"/>
                    <a:pt x="710867" y="113634"/>
                  </a:cubicBezTo>
                  <a:cubicBezTo>
                    <a:pt x="714388" y="117029"/>
                    <a:pt x="717847" y="120503"/>
                    <a:pt x="721273" y="124025"/>
                  </a:cubicBezTo>
                  <a:cubicBezTo>
                    <a:pt x="725325" y="127932"/>
                    <a:pt x="729311" y="131903"/>
                    <a:pt x="733218" y="135953"/>
                  </a:cubicBezTo>
                  <a:cubicBezTo>
                    <a:pt x="740454" y="143687"/>
                    <a:pt x="747468" y="151693"/>
                    <a:pt x="754225" y="159970"/>
                  </a:cubicBezTo>
                  <a:cubicBezTo>
                    <a:pt x="760965" y="168248"/>
                    <a:pt x="767482" y="176798"/>
                    <a:pt x="773726" y="185588"/>
                  </a:cubicBezTo>
                  <a:cubicBezTo>
                    <a:pt x="778194" y="191992"/>
                    <a:pt x="782516" y="198525"/>
                    <a:pt x="786711" y="205170"/>
                  </a:cubicBezTo>
                  <a:cubicBezTo>
                    <a:pt x="788376" y="207651"/>
                    <a:pt x="790025" y="210149"/>
                    <a:pt x="791658" y="212663"/>
                  </a:cubicBezTo>
                  <a:cubicBezTo>
                    <a:pt x="796446" y="220525"/>
                    <a:pt x="801041" y="228546"/>
                    <a:pt x="805428" y="236712"/>
                  </a:cubicBezTo>
                  <a:lnTo>
                    <a:pt x="1112698" y="543965"/>
                  </a:lnTo>
                  <a:cubicBezTo>
                    <a:pt x="1114667" y="528546"/>
                    <a:pt x="1116012" y="513032"/>
                    <a:pt x="1116716" y="497469"/>
                  </a:cubicBezTo>
                  <a:cubicBezTo>
                    <a:pt x="1116716" y="481170"/>
                    <a:pt x="1116012" y="464903"/>
                    <a:pt x="1114619" y="448683"/>
                  </a:cubicBezTo>
                  <a:cubicBezTo>
                    <a:pt x="1113226" y="432464"/>
                    <a:pt x="1111128" y="416340"/>
                    <a:pt x="1108343" y="400362"/>
                  </a:cubicBezTo>
                  <a:cubicBezTo>
                    <a:pt x="1107494" y="397031"/>
                    <a:pt x="1106613" y="393717"/>
                    <a:pt x="1105717" y="390418"/>
                  </a:cubicBezTo>
                  <a:lnTo>
                    <a:pt x="719272" y="3974"/>
                  </a:lnTo>
                  <a:cubicBezTo>
                    <a:pt x="706944" y="1972"/>
                    <a:pt x="694535" y="580"/>
                    <a:pt x="682110" y="-205"/>
                  </a:cubicBezTo>
                  <a:close/>
                  <a:moveTo>
                    <a:pt x="719256" y="3974"/>
                  </a:moveTo>
                  <a:lnTo>
                    <a:pt x="1105701" y="390418"/>
                  </a:lnTo>
                  <a:cubicBezTo>
                    <a:pt x="1103091" y="376185"/>
                    <a:pt x="1099937" y="362079"/>
                    <a:pt x="1096255" y="348165"/>
                  </a:cubicBezTo>
                  <a:cubicBezTo>
                    <a:pt x="1092571" y="334236"/>
                    <a:pt x="1088360" y="320498"/>
                    <a:pt x="1083622" y="307001"/>
                  </a:cubicBezTo>
                  <a:cubicBezTo>
                    <a:pt x="1078178" y="291966"/>
                    <a:pt x="1072078" y="277236"/>
                    <a:pt x="1065369" y="262858"/>
                  </a:cubicBezTo>
                  <a:cubicBezTo>
                    <a:pt x="1058660" y="248496"/>
                    <a:pt x="1051343" y="234518"/>
                    <a:pt x="1043449" y="220973"/>
                  </a:cubicBezTo>
                  <a:cubicBezTo>
                    <a:pt x="1035540" y="207443"/>
                    <a:pt x="1027070" y="194346"/>
                    <a:pt x="1018056" y="181761"/>
                  </a:cubicBezTo>
                  <a:cubicBezTo>
                    <a:pt x="1009026" y="169161"/>
                    <a:pt x="999451" y="157088"/>
                    <a:pt x="989396" y="145576"/>
                  </a:cubicBezTo>
                  <a:cubicBezTo>
                    <a:pt x="979341" y="134049"/>
                    <a:pt x="968790" y="123097"/>
                    <a:pt x="957806" y="112769"/>
                  </a:cubicBezTo>
                  <a:cubicBezTo>
                    <a:pt x="946806" y="102426"/>
                    <a:pt x="935374" y="92724"/>
                    <a:pt x="923542" y="83678"/>
                  </a:cubicBezTo>
                  <a:cubicBezTo>
                    <a:pt x="911726" y="74631"/>
                    <a:pt x="899509" y="66242"/>
                    <a:pt x="886957" y="58572"/>
                  </a:cubicBezTo>
                  <a:cubicBezTo>
                    <a:pt x="874420" y="50886"/>
                    <a:pt x="861563" y="43921"/>
                    <a:pt x="848418" y="37678"/>
                  </a:cubicBezTo>
                  <a:cubicBezTo>
                    <a:pt x="835272" y="31449"/>
                    <a:pt x="821856" y="25957"/>
                    <a:pt x="808246" y="21218"/>
                  </a:cubicBezTo>
                  <a:cubicBezTo>
                    <a:pt x="794637" y="16494"/>
                    <a:pt x="780818" y="12540"/>
                    <a:pt x="766873" y="9354"/>
                  </a:cubicBezTo>
                  <a:cubicBezTo>
                    <a:pt x="751102" y="6567"/>
                    <a:pt x="735203" y="4759"/>
                    <a:pt x="719256" y="3974"/>
                  </a:cubicBezTo>
                  <a:close/>
                  <a:moveTo>
                    <a:pt x="556311" y="21362"/>
                  </a:moveTo>
                  <a:cubicBezTo>
                    <a:pt x="564989" y="24180"/>
                    <a:pt x="573603" y="27303"/>
                    <a:pt x="582105" y="30729"/>
                  </a:cubicBezTo>
                  <a:cubicBezTo>
                    <a:pt x="591440" y="34523"/>
                    <a:pt x="600662" y="38686"/>
                    <a:pt x="609740" y="43201"/>
                  </a:cubicBezTo>
                  <a:cubicBezTo>
                    <a:pt x="611341" y="44066"/>
                    <a:pt x="612926" y="44930"/>
                    <a:pt x="614511" y="45811"/>
                  </a:cubicBezTo>
                  <a:lnTo>
                    <a:pt x="582136" y="13436"/>
                  </a:lnTo>
                  <a:cubicBezTo>
                    <a:pt x="576340" y="14909"/>
                    <a:pt x="570577" y="16511"/>
                    <a:pt x="564845" y="18272"/>
                  </a:cubicBezTo>
                  <a:cubicBezTo>
                    <a:pt x="561979" y="19265"/>
                    <a:pt x="559145" y="20289"/>
                    <a:pt x="556311" y="21362"/>
                  </a:cubicBezTo>
                  <a:close/>
                  <a:moveTo>
                    <a:pt x="436579" y="1989"/>
                  </a:moveTo>
                  <a:cubicBezTo>
                    <a:pt x="424139" y="2773"/>
                    <a:pt x="411746" y="4182"/>
                    <a:pt x="399418" y="6183"/>
                  </a:cubicBezTo>
                  <a:lnTo>
                    <a:pt x="12973" y="392628"/>
                  </a:lnTo>
                  <a:cubicBezTo>
                    <a:pt x="12060" y="395927"/>
                    <a:pt x="11180" y="399241"/>
                    <a:pt x="10332" y="402571"/>
                  </a:cubicBezTo>
                  <a:cubicBezTo>
                    <a:pt x="7561" y="418550"/>
                    <a:pt x="5464" y="434674"/>
                    <a:pt x="4055" y="450893"/>
                  </a:cubicBezTo>
                  <a:cubicBezTo>
                    <a:pt x="2662" y="467095"/>
                    <a:pt x="1973" y="483379"/>
                    <a:pt x="1973" y="499679"/>
                  </a:cubicBezTo>
                  <a:cubicBezTo>
                    <a:pt x="2678" y="515241"/>
                    <a:pt x="4007" y="530756"/>
                    <a:pt x="5993" y="546175"/>
                  </a:cubicBezTo>
                  <a:lnTo>
                    <a:pt x="308346" y="243821"/>
                  </a:lnTo>
                  <a:lnTo>
                    <a:pt x="340577" y="211591"/>
                  </a:lnTo>
                  <a:lnTo>
                    <a:pt x="413860" y="138292"/>
                  </a:lnTo>
                  <a:lnTo>
                    <a:pt x="487159" y="65008"/>
                  </a:lnTo>
                  <a:lnTo>
                    <a:pt x="512985" y="39183"/>
                  </a:lnTo>
                  <a:lnTo>
                    <a:pt x="536537" y="15630"/>
                  </a:lnTo>
                  <a:cubicBezTo>
                    <a:pt x="532710" y="14493"/>
                    <a:pt x="528868" y="13436"/>
                    <a:pt x="525009" y="12428"/>
                  </a:cubicBezTo>
                  <a:cubicBezTo>
                    <a:pt x="515322" y="10123"/>
                    <a:pt x="505571" y="8185"/>
                    <a:pt x="495757" y="6632"/>
                  </a:cubicBezTo>
                  <a:cubicBezTo>
                    <a:pt x="485958" y="5095"/>
                    <a:pt x="476112" y="3942"/>
                    <a:pt x="466233" y="3158"/>
                  </a:cubicBezTo>
                  <a:cubicBezTo>
                    <a:pt x="456369" y="2389"/>
                    <a:pt x="446475" y="2005"/>
                    <a:pt x="436579" y="2005"/>
                  </a:cubicBezTo>
                  <a:close/>
                  <a:moveTo>
                    <a:pt x="12973" y="392628"/>
                  </a:moveTo>
                  <a:lnTo>
                    <a:pt x="399418" y="6183"/>
                  </a:lnTo>
                  <a:cubicBezTo>
                    <a:pt x="383471" y="6968"/>
                    <a:pt x="367571" y="8761"/>
                    <a:pt x="351800" y="11563"/>
                  </a:cubicBezTo>
                  <a:cubicBezTo>
                    <a:pt x="337839" y="14733"/>
                    <a:pt x="324037" y="18704"/>
                    <a:pt x="310428" y="23428"/>
                  </a:cubicBezTo>
                  <a:cubicBezTo>
                    <a:pt x="296802" y="28151"/>
                    <a:pt x="283401" y="33643"/>
                    <a:pt x="270256" y="39886"/>
                  </a:cubicBezTo>
                  <a:cubicBezTo>
                    <a:pt x="257111" y="46115"/>
                    <a:pt x="244254" y="53096"/>
                    <a:pt x="231717" y="60782"/>
                  </a:cubicBezTo>
                  <a:cubicBezTo>
                    <a:pt x="219164" y="68451"/>
                    <a:pt x="206948" y="76824"/>
                    <a:pt x="195115" y="85871"/>
                  </a:cubicBezTo>
                  <a:cubicBezTo>
                    <a:pt x="183300" y="94917"/>
                    <a:pt x="171868" y="104636"/>
                    <a:pt x="160868" y="114963"/>
                  </a:cubicBezTo>
                  <a:cubicBezTo>
                    <a:pt x="149885" y="125306"/>
                    <a:pt x="139333" y="136258"/>
                    <a:pt x="129278" y="147770"/>
                  </a:cubicBezTo>
                  <a:cubicBezTo>
                    <a:pt x="119223" y="159298"/>
                    <a:pt x="109664" y="171370"/>
                    <a:pt x="100650" y="183955"/>
                  </a:cubicBezTo>
                  <a:cubicBezTo>
                    <a:pt x="91620" y="196556"/>
                    <a:pt x="83134" y="209637"/>
                    <a:pt x="75224" y="223183"/>
                  </a:cubicBezTo>
                  <a:cubicBezTo>
                    <a:pt x="67331" y="236727"/>
                    <a:pt x="60014" y="250706"/>
                    <a:pt x="53305" y="265067"/>
                  </a:cubicBezTo>
                  <a:cubicBezTo>
                    <a:pt x="46596" y="279430"/>
                    <a:pt x="40496" y="294160"/>
                    <a:pt x="35053" y="309210"/>
                  </a:cubicBezTo>
                  <a:cubicBezTo>
                    <a:pt x="30313" y="322707"/>
                    <a:pt x="26102" y="336445"/>
                    <a:pt x="22420" y="350359"/>
                  </a:cubicBezTo>
                  <a:cubicBezTo>
                    <a:pt x="18737" y="364289"/>
                    <a:pt x="15583" y="378379"/>
                    <a:pt x="12973" y="392628"/>
                  </a:cubicBezTo>
                  <a:close/>
                  <a:moveTo>
                    <a:pt x="330890" y="660991"/>
                  </a:moveTo>
                  <a:lnTo>
                    <a:pt x="287099" y="704781"/>
                  </a:lnTo>
                  <a:lnTo>
                    <a:pt x="134962" y="856919"/>
                  </a:lnTo>
                  <a:cubicBezTo>
                    <a:pt x="144232" y="867342"/>
                    <a:pt x="153888" y="877285"/>
                    <a:pt x="163942" y="886715"/>
                  </a:cubicBezTo>
                  <a:cubicBezTo>
                    <a:pt x="173981" y="896162"/>
                    <a:pt x="184388" y="905081"/>
                    <a:pt x="195115" y="913438"/>
                  </a:cubicBezTo>
                  <a:cubicBezTo>
                    <a:pt x="201216" y="917393"/>
                    <a:pt x="207396" y="921187"/>
                    <a:pt x="213641" y="924806"/>
                  </a:cubicBezTo>
                  <a:lnTo>
                    <a:pt x="338623" y="799823"/>
                  </a:lnTo>
                  <a:lnTo>
                    <a:pt x="413860" y="724587"/>
                  </a:lnTo>
                  <a:lnTo>
                    <a:pt x="436628" y="701819"/>
                  </a:lnTo>
                  <a:lnTo>
                    <a:pt x="436564" y="701819"/>
                  </a:lnTo>
                  <a:cubicBezTo>
                    <a:pt x="427326" y="701819"/>
                    <a:pt x="418087" y="700987"/>
                    <a:pt x="408960" y="699321"/>
                  </a:cubicBezTo>
                  <a:cubicBezTo>
                    <a:pt x="399834" y="697672"/>
                    <a:pt x="390820" y="695206"/>
                    <a:pt x="382014" y="691940"/>
                  </a:cubicBezTo>
                  <a:cubicBezTo>
                    <a:pt x="381502" y="691668"/>
                    <a:pt x="380989" y="691459"/>
                    <a:pt x="380477" y="691203"/>
                  </a:cubicBezTo>
                  <a:cubicBezTo>
                    <a:pt x="372231" y="688081"/>
                    <a:pt x="364193" y="684271"/>
                    <a:pt x="356428" y="679787"/>
                  </a:cubicBezTo>
                  <a:cubicBezTo>
                    <a:pt x="348182" y="674984"/>
                    <a:pt x="340289" y="669444"/>
                    <a:pt x="332795" y="663216"/>
                  </a:cubicBezTo>
                  <a:cubicBezTo>
                    <a:pt x="332155" y="662479"/>
                    <a:pt x="331515" y="661743"/>
                    <a:pt x="330874" y="660991"/>
                  </a:cubicBezTo>
                  <a:close/>
                  <a:moveTo>
                    <a:pt x="267294" y="431439"/>
                  </a:moveTo>
                  <a:lnTo>
                    <a:pt x="249794" y="448939"/>
                  </a:lnTo>
                  <a:lnTo>
                    <a:pt x="29513" y="669220"/>
                  </a:lnTo>
                  <a:cubicBezTo>
                    <a:pt x="31226" y="676233"/>
                    <a:pt x="33067" y="683198"/>
                    <a:pt x="35053" y="690115"/>
                  </a:cubicBezTo>
                  <a:cubicBezTo>
                    <a:pt x="40288" y="704397"/>
                    <a:pt x="46116" y="718407"/>
                    <a:pt x="52489" y="732080"/>
                  </a:cubicBezTo>
                  <a:cubicBezTo>
                    <a:pt x="58877" y="745754"/>
                    <a:pt x="65826" y="759075"/>
                    <a:pt x="73303" y="772011"/>
                  </a:cubicBezTo>
                  <a:lnTo>
                    <a:pt x="255430" y="589885"/>
                  </a:lnTo>
                  <a:lnTo>
                    <a:pt x="267294" y="578005"/>
                  </a:lnTo>
                  <a:lnTo>
                    <a:pt x="273138" y="572177"/>
                  </a:lnTo>
                  <a:cubicBezTo>
                    <a:pt x="271569" y="568862"/>
                    <a:pt x="270080" y="565516"/>
                    <a:pt x="268687" y="562121"/>
                  </a:cubicBezTo>
                  <a:cubicBezTo>
                    <a:pt x="265821" y="552051"/>
                    <a:pt x="263659" y="541740"/>
                    <a:pt x="262219" y="531285"/>
                  </a:cubicBezTo>
                  <a:cubicBezTo>
                    <a:pt x="260777" y="520829"/>
                    <a:pt x="260040" y="510262"/>
                    <a:pt x="260040" y="499679"/>
                  </a:cubicBezTo>
                  <a:cubicBezTo>
                    <a:pt x="260040" y="489079"/>
                    <a:pt x="260777" y="478512"/>
                    <a:pt x="262219" y="468056"/>
                  </a:cubicBezTo>
                  <a:cubicBezTo>
                    <a:pt x="263659" y="457585"/>
                    <a:pt x="265821" y="447274"/>
                    <a:pt x="268687" y="437203"/>
                  </a:cubicBezTo>
                  <a:cubicBezTo>
                    <a:pt x="269151" y="436194"/>
                    <a:pt x="269583" y="435186"/>
                    <a:pt x="270032" y="434177"/>
                  </a:cubicBezTo>
                  <a:close/>
                  <a:moveTo>
                    <a:pt x="536537" y="15630"/>
                  </a:moveTo>
                  <a:lnTo>
                    <a:pt x="512985" y="39183"/>
                  </a:lnTo>
                  <a:lnTo>
                    <a:pt x="487143" y="65008"/>
                  </a:lnTo>
                  <a:lnTo>
                    <a:pt x="413860" y="138292"/>
                  </a:lnTo>
                  <a:lnTo>
                    <a:pt x="340577" y="211591"/>
                  </a:lnTo>
                  <a:lnTo>
                    <a:pt x="308331" y="243821"/>
                  </a:lnTo>
                  <a:lnTo>
                    <a:pt x="5993" y="546175"/>
                  </a:lnTo>
                  <a:cubicBezTo>
                    <a:pt x="6681" y="563114"/>
                    <a:pt x="8138" y="579990"/>
                    <a:pt x="10332" y="596754"/>
                  </a:cubicBezTo>
                  <a:cubicBezTo>
                    <a:pt x="15118" y="621427"/>
                    <a:pt x="21523" y="645668"/>
                    <a:pt x="29513" y="669220"/>
                  </a:cubicBezTo>
                  <a:lnTo>
                    <a:pt x="249810" y="448939"/>
                  </a:lnTo>
                  <a:lnTo>
                    <a:pt x="267294" y="431439"/>
                  </a:lnTo>
                  <a:lnTo>
                    <a:pt x="274419" y="424330"/>
                  </a:lnTo>
                  <a:cubicBezTo>
                    <a:pt x="279302" y="408992"/>
                    <a:pt x="285802" y="394390"/>
                    <a:pt x="293745" y="380828"/>
                  </a:cubicBezTo>
                  <a:cubicBezTo>
                    <a:pt x="299188" y="372262"/>
                    <a:pt x="305192" y="364209"/>
                    <a:pt x="311740" y="356715"/>
                  </a:cubicBezTo>
                  <a:cubicBezTo>
                    <a:pt x="316144" y="351928"/>
                    <a:pt x="320771" y="347397"/>
                    <a:pt x="325591" y="343154"/>
                  </a:cubicBezTo>
                  <a:cubicBezTo>
                    <a:pt x="327944" y="340736"/>
                    <a:pt x="330346" y="338399"/>
                    <a:pt x="332812" y="336125"/>
                  </a:cubicBezTo>
                  <a:cubicBezTo>
                    <a:pt x="340304" y="329897"/>
                    <a:pt x="348198" y="324341"/>
                    <a:pt x="356444" y="319521"/>
                  </a:cubicBezTo>
                  <a:cubicBezTo>
                    <a:pt x="364674" y="314718"/>
                    <a:pt x="373239" y="310667"/>
                    <a:pt x="382030" y="307385"/>
                  </a:cubicBezTo>
                  <a:cubicBezTo>
                    <a:pt x="385809" y="306552"/>
                    <a:pt x="389603" y="305864"/>
                    <a:pt x="393413" y="305319"/>
                  </a:cubicBezTo>
                  <a:lnTo>
                    <a:pt x="413860" y="284873"/>
                  </a:lnTo>
                  <a:lnTo>
                    <a:pt x="487159" y="211574"/>
                  </a:lnTo>
                  <a:lnTo>
                    <a:pt x="560442" y="138292"/>
                  </a:lnTo>
                  <a:lnTo>
                    <a:pt x="633725" y="65008"/>
                  </a:lnTo>
                  <a:lnTo>
                    <a:pt x="639216" y="59516"/>
                  </a:lnTo>
                  <a:cubicBezTo>
                    <a:pt x="638320" y="58940"/>
                    <a:pt x="637423" y="58364"/>
                    <a:pt x="636510" y="57788"/>
                  </a:cubicBezTo>
                  <a:cubicBezTo>
                    <a:pt x="629289" y="53560"/>
                    <a:pt x="621940" y="49557"/>
                    <a:pt x="614511" y="45811"/>
                  </a:cubicBezTo>
                  <a:cubicBezTo>
                    <a:pt x="612926" y="44930"/>
                    <a:pt x="611325" y="44050"/>
                    <a:pt x="609724" y="43201"/>
                  </a:cubicBezTo>
                  <a:cubicBezTo>
                    <a:pt x="600645" y="38686"/>
                    <a:pt x="591440" y="34523"/>
                    <a:pt x="582105" y="30729"/>
                  </a:cubicBezTo>
                  <a:cubicBezTo>
                    <a:pt x="573587" y="27303"/>
                    <a:pt x="564989" y="24180"/>
                    <a:pt x="556311" y="21362"/>
                  </a:cubicBezTo>
                  <a:cubicBezTo>
                    <a:pt x="555478" y="21042"/>
                    <a:pt x="554661" y="20770"/>
                    <a:pt x="553830" y="20466"/>
                  </a:cubicBezTo>
                  <a:cubicBezTo>
                    <a:pt x="548097" y="18720"/>
                    <a:pt x="542317" y="17103"/>
                    <a:pt x="536537" y="15630"/>
                  </a:cubicBezTo>
                  <a:close/>
                </a:path>
              </a:pathLst>
            </a:custGeom>
            <a:noFill/>
            <a:ln w="21026" cap="rnd">
              <a:solidFill>
                <a:srgbClr val="06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CCB028-ACFB-4013-06BB-D822B44C5E52}"/>
                </a:ext>
              </a:extLst>
            </p:cNvPr>
            <p:cNvSpPr/>
            <p:nvPr/>
          </p:nvSpPr>
          <p:spPr>
            <a:xfrm>
              <a:off x="344458" y="4591737"/>
              <a:ext cx="568918" cy="533778"/>
            </a:xfrm>
            <a:custGeom>
              <a:avLst/>
              <a:gdLst>
                <a:gd name="connsiteX0" fmla="*/ 18018 w 568918"/>
                <a:gd name="connsiteY0" fmla="*/ 266397 h 533778"/>
                <a:gd name="connsiteX1" fmla="*/ 76576 w 568918"/>
                <a:gd name="connsiteY1" fmla="*/ 367811 h 533778"/>
                <a:gd name="connsiteX2" fmla="*/ 95225 w 568918"/>
                <a:gd name="connsiteY2" fmla="*/ 370773 h 533778"/>
                <a:gd name="connsiteX3" fmla="*/ 107834 w 568918"/>
                <a:gd name="connsiteY3" fmla="*/ 368452 h 533778"/>
                <a:gd name="connsiteX4" fmla="*/ 33077 w 568918"/>
                <a:gd name="connsiteY4" fmla="*/ 238970 h 533778"/>
                <a:gd name="connsiteX5" fmla="*/ 29759 w 568918"/>
                <a:gd name="connsiteY5" fmla="*/ 242284 h 533778"/>
                <a:gd name="connsiteX6" fmla="*/ 18265 w 568918"/>
                <a:gd name="connsiteY6" fmla="*/ 264844 h 533778"/>
                <a:gd name="connsiteX7" fmla="*/ 18018 w 568918"/>
                <a:gd name="connsiteY7" fmla="*/ 266397 h 533778"/>
                <a:gd name="connsiteX8" fmla="*/ 18018 w 568918"/>
                <a:gd name="connsiteY8" fmla="*/ 266397 h 533778"/>
                <a:gd name="connsiteX9" fmla="*/ 14307 w 568918"/>
                <a:gd name="connsiteY9" fmla="*/ 289854 h 533778"/>
                <a:gd name="connsiteX10" fmla="*/ 18265 w 568918"/>
                <a:gd name="connsiteY10" fmla="*/ 314862 h 533778"/>
                <a:gd name="connsiteX11" fmla="*/ 29759 w 568918"/>
                <a:gd name="connsiteY11" fmla="*/ 337422 h 533778"/>
                <a:gd name="connsiteX12" fmla="*/ 47661 w 568918"/>
                <a:gd name="connsiteY12" fmla="*/ 355323 h 533778"/>
                <a:gd name="connsiteX13" fmla="*/ 70219 w 568918"/>
                <a:gd name="connsiteY13" fmla="*/ 366803 h 533778"/>
                <a:gd name="connsiteX14" fmla="*/ 76576 w 568918"/>
                <a:gd name="connsiteY14" fmla="*/ 367811 h 533778"/>
                <a:gd name="connsiteX15" fmla="*/ 107834 w 568918"/>
                <a:gd name="connsiteY15" fmla="*/ 368452 h 533778"/>
                <a:gd name="connsiteX16" fmla="*/ 123988 w 568918"/>
                <a:gd name="connsiteY16" fmla="*/ 365490 h 533778"/>
                <a:gd name="connsiteX17" fmla="*/ 133635 w 568918"/>
                <a:gd name="connsiteY17" fmla="*/ 359630 h 533778"/>
                <a:gd name="connsiteX18" fmla="*/ 53757 w 568918"/>
                <a:gd name="connsiteY18" fmla="*/ 221278 h 533778"/>
                <a:gd name="connsiteX19" fmla="*/ 47661 w 568918"/>
                <a:gd name="connsiteY19" fmla="*/ 224383 h 533778"/>
                <a:gd name="connsiteX20" fmla="*/ 33077 w 568918"/>
                <a:gd name="connsiteY20" fmla="*/ 238970 h 533778"/>
                <a:gd name="connsiteX21" fmla="*/ 133635 w 568918"/>
                <a:gd name="connsiteY21" fmla="*/ 359630 h 533778"/>
                <a:gd name="connsiteX22" fmla="*/ 148989 w 568918"/>
                <a:gd name="connsiteY22" fmla="*/ 350327 h 533778"/>
                <a:gd name="connsiteX23" fmla="*/ 142434 w 568918"/>
                <a:gd name="connsiteY23" fmla="*/ 342337 h 533778"/>
                <a:gd name="connsiteX24" fmla="*/ 134957 w 568918"/>
                <a:gd name="connsiteY24" fmla="*/ 328344 h 533778"/>
                <a:gd name="connsiteX25" fmla="*/ 130354 w 568918"/>
                <a:gd name="connsiteY25" fmla="*/ 313166 h 533778"/>
                <a:gd name="connsiteX26" fmla="*/ 128841 w 568918"/>
                <a:gd name="connsiteY26" fmla="*/ 297827 h 533778"/>
                <a:gd name="connsiteX27" fmla="*/ 79000 w 568918"/>
                <a:gd name="connsiteY27" fmla="*/ 211494 h 533778"/>
                <a:gd name="connsiteX28" fmla="*/ 70219 w 568918"/>
                <a:gd name="connsiteY28" fmla="*/ 212888 h 533778"/>
                <a:gd name="connsiteX29" fmla="*/ 53757 w 568918"/>
                <a:gd name="connsiteY29" fmla="*/ 221278 h 533778"/>
                <a:gd name="connsiteX30" fmla="*/ 128841 w 568918"/>
                <a:gd name="connsiteY30" fmla="*/ 297827 h 533778"/>
                <a:gd name="connsiteX31" fmla="*/ 128794 w 568918"/>
                <a:gd name="connsiteY31" fmla="*/ 297378 h 533778"/>
                <a:gd name="connsiteX32" fmla="*/ 130352 w 568918"/>
                <a:gd name="connsiteY32" fmla="*/ 281591 h 533778"/>
                <a:gd name="connsiteX33" fmla="*/ 134955 w 568918"/>
                <a:gd name="connsiteY33" fmla="*/ 266413 h 533778"/>
                <a:gd name="connsiteX34" fmla="*/ 138147 w 568918"/>
                <a:gd name="connsiteY34" fmla="*/ 260441 h 533778"/>
                <a:gd name="connsiteX35" fmla="*/ 109877 w 568918"/>
                <a:gd name="connsiteY35" fmla="*/ 211479 h 533778"/>
                <a:gd name="connsiteX36" fmla="*/ 95224 w 568918"/>
                <a:gd name="connsiteY36" fmla="*/ 208933 h 533778"/>
                <a:gd name="connsiteX37" fmla="*/ 78998 w 568918"/>
                <a:gd name="connsiteY37" fmla="*/ 211494 h 533778"/>
                <a:gd name="connsiteX38" fmla="*/ 225673 w 568918"/>
                <a:gd name="connsiteY38" fmla="*/ 256726 h 533778"/>
                <a:gd name="connsiteX39" fmla="*/ 226339 w 568918"/>
                <a:gd name="connsiteY39" fmla="*/ 257526 h 533778"/>
                <a:gd name="connsiteX40" fmla="*/ 231671 w 568918"/>
                <a:gd name="connsiteY40" fmla="*/ 261913 h 533778"/>
                <a:gd name="connsiteX41" fmla="*/ 231049 w 568918"/>
                <a:gd name="connsiteY41" fmla="*/ 260825 h 533778"/>
                <a:gd name="connsiteX42" fmla="*/ 222378 w 568918"/>
                <a:gd name="connsiteY42" fmla="*/ 252163 h 533778"/>
                <a:gd name="connsiteX43" fmla="*/ 225830 w 568918"/>
                <a:gd name="connsiteY43" fmla="*/ 256710 h 533778"/>
                <a:gd name="connsiteX44" fmla="*/ 225673 w 568918"/>
                <a:gd name="connsiteY44" fmla="*/ 256726 h 533778"/>
                <a:gd name="connsiteX45" fmla="*/ 222378 w 568918"/>
                <a:gd name="connsiteY45" fmla="*/ 252163 h 533778"/>
                <a:gd name="connsiteX46" fmla="*/ 216001 w 568918"/>
                <a:gd name="connsiteY46" fmla="*/ 243757 h 533778"/>
                <a:gd name="connsiteX47" fmla="*/ 218095 w 568918"/>
                <a:gd name="connsiteY47" fmla="*/ 247872 h 533778"/>
                <a:gd name="connsiteX48" fmla="*/ 222378 w 568918"/>
                <a:gd name="connsiteY48" fmla="*/ 252163 h 533778"/>
                <a:gd name="connsiteX49" fmla="*/ 222378 w 568918"/>
                <a:gd name="connsiteY49" fmla="*/ 252163 h 533778"/>
                <a:gd name="connsiteX50" fmla="*/ 231049 w 568918"/>
                <a:gd name="connsiteY50" fmla="*/ 260825 h 533778"/>
                <a:gd name="connsiteX51" fmla="*/ 205110 w 568918"/>
                <a:gd name="connsiteY51" fmla="*/ 215898 h 533778"/>
                <a:gd name="connsiteX52" fmla="*/ 206277 w 568918"/>
                <a:gd name="connsiteY52" fmla="*/ 223279 h 533778"/>
                <a:gd name="connsiteX53" fmla="*/ 209322 w 568918"/>
                <a:gd name="connsiteY53" fmla="*/ 230660 h 533778"/>
                <a:gd name="connsiteX54" fmla="*/ 216001 w 568918"/>
                <a:gd name="connsiteY54" fmla="*/ 243757 h 533778"/>
                <a:gd name="connsiteX55" fmla="*/ 222378 w 568918"/>
                <a:gd name="connsiteY55" fmla="*/ 252163 h 533778"/>
                <a:gd name="connsiteX56" fmla="*/ 216001 w 568918"/>
                <a:gd name="connsiteY56" fmla="*/ 243757 h 533778"/>
                <a:gd name="connsiteX57" fmla="*/ 209322 w 568918"/>
                <a:gd name="connsiteY57" fmla="*/ 230660 h 533778"/>
                <a:gd name="connsiteX58" fmla="*/ 213216 w 568918"/>
                <a:gd name="connsiteY58" fmla="*/ 240106 h 533778"/>
                <a:gd name="connsiteX59" fmla="*/ 216001 w 568918"/>
                <a:gd name="connsiteY59" fmla="*/ 243757 h 533778"/>
                <a:gd name="connsiteX60" fmla="*/ 209322 w 568918"/>
                <a:gd name="connsiteY60" fmla="*/ 230660 h 533778"/>
                <a:gd name="connsiteX61" fmla="*/ 206277 w 568918"/>
                <a:gd name="connsiteY61" fmla="*/ 223279 h 533778"/>
                <a:gd name="connsiteX62" fmla="*/ 206600 w 568918"/>
                <a:gd name="connsiteY62" fmla="*/ 225328 h 533778"/>
                <a:gd name="connsiteX63" fmla="*/ 209322 w 568918"/>
                <a:gd name="connsiteY63" fmla="*/ 230660 h 533778"/>
                <a:gd name="connsiteX64" fmla="*/ 206277 w 568918"/>
                <a:gd name="connsiteY64" fmla="*/ 223279 h 533778"/>
                <a:gd name="connsiteX65" fmla="*/ 205110 w 568918"/>
                <a:gd name="connsiteY65" fmla="*/ 215898 h 533778"/>
                <a:gd name="connsiteX66" fmla="*/ 204455 w 568918"/>
                <a:gd name="connsiteY66" fmla="*/ 214777 h 533778"/>
                <a:gd name="connsiteX67" fmla="*/ 205264 w 568918"/>
                <a:gd name="connsiteY67" fmla="*/ 220829 h 533778"/>
                <a:gd name="connsiteX68" fmla="*/ 206277 w 568918"/>
                <a:gd name="connsiteY68" fmla="*/ 223279 h 533778"/>
                <a:gd name="connsiteX69" fmla="*/ 204455 w 568918"/>
                <a:gd name="connsiteY69" fmla="*/ 214777 h 533778"/>
                <a:gd name="connsiteX70" fmla="*/ 205110 w 568918"/>
                <a:gd name="connsiteY70" fmla="*/ 215898 h 533778"/>
                <a:gd name="connsiteX71" fmla="*/ 202639 w 568918"/>
                <a:gd name="connsiteY71" fmla="*/ 200319 h 533778"/>
                <a:gd name="connsiteX72" fmla="*/ 204104 w 568918"/>
                <a:gd name="connsiteY72" fmla="*/ 191064 h 533778"/>
                <a:gd name="connsiteX73" fmla="*/ 202503 w 568918"/>
                <a:gd name="connsiteY73" fmla="*/ 200143 h 533778"/>
                <a:gd name="connsiteX74" fmla="*/ 204455 w 568918"/>
                <a:gd name="connsiteY74" fmla="*/ 214777 h 533778"/>
                <a:gd name="connsiteX75" fmla="*/ 204104 w 568918"/>
                <a:gd name="connsiteY75" fmla="*/ 191064 h 533778"/>
                <a:gd name="connsiteX76" fmla="*/ 207031 w 568918"/>
                <a:gd name="connsiteY76" fmla="*/ 174461 h 533778"/>
                <a:gd name="connsiteX77" fmla="*/ 206600 w 568918"/>
                <a:gd name="connsiteY77" fmla="*/ 175309 h 533778"/>
                <a:gd name="connsiteX78" fmla="*/ 204104 w 568918"/>
                <a:gd name="connsiteY78" fmla="*/ 191064 h 533778"/>
                <a:gd name="connsiteX79" fmla="*/ 204104 w 568918"/>
                <a:gd name="connsiteY79" fmla="*/ 191064 h 533778"/>
                <a:gd name="connsiteX80" fmla="*/ 202639 w 568918"/>
                <a:gd name="connsiteY80" fmla="*/ 200319 h 533778"/>
                <a:gd name="connsiteX81" fmla="*/ 205108 w 568918"/>
                <a:gd name="connsiteY81" fmla="*/ 215898 h 533778"/>
                <a:gd name="connsiteX82" fmla="*/ 231049 w 568918"/>
                <a:gd name="connsiteY82" fmla="*/ 260825 h 533778"/>
                <a:gd name="connsiteX83" fmla="*/ 234202 w 568918"/>
                <a:gd name="connsiteY83" fmla="*/ 263979 h 533778"/>
                <a:gd name="connsiteX84" fmla="*/ 237033 w 568918"/>
                <a:gd name="connsiteY84" fmla="*/ 266317 h 533778"/>
                <a:gd name="connsiteX85" fmla="*/ 256670 w 568918"/>
                <a:gd name="connsiteY85" fmla="*/ 276308 h 533778"/>
                <a:gd name="connsiteX86" fmla="*/ 261235 w 568918"/>
                <a:gd name="connsiteY86" fmla="*/ 277701 h 533778"/>
                <a:gd name="connsiteX87" fmla="*/ 272730 w 568918"/>
                <a:gd name="connsiteY87" fmla="*/ 279526 h 533778"/>
                <a:gd name="connsiteX88" fmla="*/ 209398 w 568918"/>
                <a:gd name="connsiteY88" fmla="*/ 169818 h 533778"/>
                <a:gd name="connsiteX89" fmla="*/ 207031 w 568918"/>
                <a:gd name="connsiteY89" fmla="*/ 174461 h 533778"/>
                <a:gd name="connsiteX90" fmla="*/ 204104 w 568918"/>
                <a:gd name="connsiteY90" fmla="*/ 191064 h 533778"/>
                <a:gd name="connsiteX91" fmla="*/ 207031 w 568918"/>
                <a:gd name="connsiteY91" fmla="*/ 174461 h 533778"/>
                <a:gd name="connsiteX92" fmla="*/ 209398 w 568918"/>
                <a:gd name="connsiteY92" fmla="*/ 169818 h 533778"/>
                <a:gd name="connsiteX93" fmla="*/ 209218 w 568918"/>
                <a:gd name="connsiteY93" fmla="*/ 169513 h 533778"/>
                <a:gd name="connsiteX94" fmla="*/ 207316 w 568918"/>
                <a:gd name="connsiteY94" fmla="*/ 172844 h 533778"/>
                <a:gd name="connsiteX95" fmla="*/ 207031 w 568918"/>
                <a:gd name="connsiteY95" fmla="*/ 174461 h 533778"/>
                <a:gd name="connsiteX96" fmla="*/ 209218 w 568918"/>
                <a:gd name="connsiteY96" fmla="*/ 169513 h 533778"/>
                <a:gd name="connsiteX97" fmla="*/ 209398 w 568918"/>
                <a:gd name="connsiteY97" fmla="*/ 169818 h 533778"/>
                <a:gd name="connsiteX98" fmla="*/ 212315 w 568918"/>
                <a:gd name="connsiteY98" fmla="*/ 164086 h 533778"/>
                <a:gd name="connsiteX99" fmla="*/ 209218 w 568918"/>
                <a:gd name="connsiteY99" fmla="*/ 169513 h 533778"/>
                <a:gd name="connsiteX100" fmla="*/ 212315 w 568918"/>
                <a:gd name="connsiteY100" fmla="*/ 164086 h 533778"/>
                <a:gd name="connsiteX101" fmla="*/ 219723 w 568918"/>
                <a:gd name="connsiteY101" fmla="*/ 151117 h 533778"/>
                <a:gd name="connsiteX102" fmla="*/ 218095 w 568918"/>
                <a:gd name="connsiteY102" fmla="*/ 152750 h 533778"/>
                <a:gd name="connsiteX103" fmla="*/ 212315 w 568918"/>
                <a:gd name="connsiteY103" fmla="*/ 164086 h 533778"/>
                <a:gd name="connsiteX104" fmla="*/ 212315 w 568918"/>
                <a:gd name="connsiteY104" fmla="*/ 164086 h 533778"/>
                <a:gd name="connsiteX105" fmla="*/ 209398 w 568918"/>
                <a:gd name="connsiteY105" fmla="*/ 169818 h 533778"/>
                <a:gd name="connsiteX106" fmla="*/ 272730 w 568918"/>
                <a:gd name="connsiteY106" fmla="*/ 279526 h 533778"/>
                <a:gd name="connsiteX107" fmla="*/ 283561 w 568918"/>
                <a:gd name="connsiteY107" fmla="*/ 281239 h 533778"/>
                <a:gd name="connsiteX108" fmla="*/ 298836 w 568918"/>
                <a:gd name="connsiteY108" fmla="*/ 278774 h 533778"/>
                <a:gd name="connsiteX109" fmla="*/ 223156 w 568918"/>
                <a:gd name="connsiteY109" fmla="*/ 147690 h 533778"/>
                <a:gd name="connsiteX110" fmla="*/ 219723 w 568918"/>
                <a:gd name="connsiteY110" fmla="*/ 151117 h 533778"/>
                <a:gd name="connsiteX111" fmla="*/ 212315 w 568918"/>
                <a:gd name="connsiteY111" fmla="*/ 164086 h 533778"/>
                <a:gd name="connsiteX112" fmla="*/ 219723 w 568918"/>
                <a:gd name="connsiteY112" fmla="*/ 151117 h 533778"/>
                <a:gd name="connsiteX113" fmla="*/ 223156 w 568918"/>
                <a:gd name="connsiteY113" fmla="*/ 147690 h 533778"/>
                <a:gd name="connsiteX114" fmla="*/ 222882 w 568918"/>
                <a:gd name="connsiteY114" fmla="*/ 147211 h 533778"/>
                <a:gd name="connsiteX115" fmla="*/ 221070 w 568918"/>
                <a:gd name="connsiteY115" fmla="*/ 148763 h 533778"/>
                <a:gd name="connsiteX116" fmla="*/ 219723 w 568918"/>
                <a:gd name="connsiteY116" fmla="*/ 151117 h 533778"/>
                <a:gd name="connsiteX117" fmla="*/ 222882 w 568918"/>
                <a:gd name="connsiteY117" fmla="*/ 147211 h 533778"/>
                <a:gd name="connsiteX118" fmla="*/ 223156 w 568918"/>
                <a:gd name="connsiteY118" fmla="*/ 147690 h 533778"/>
                <a:gd name="connsiteX119" fmla="*/ 228047 w 568918"/>
                <a:gd name="connsiteY119" fmla="*/ 142791 h 533778"/>
                <a:gd name="connsiteX120" fmla="*/ 222882 w 568918"/>
                <a:gd name="connsiteY120" fmla="*/ 147211 h 533778"/>
                <a:gd name="connsiteX121" fmla="*/ 228047 w 568918"/>
                <a:gd name="connsiteY121" fmla="*/ 142791 h 533778"/>
                <a:gd name="connsiteX122" fmla="*/ 239327 w 568918"/>
                <a:gd name="connsiteY122" fmla="*/ 133152 h 533778"/>
                <a:gd name="connsiteX123" fmla="*/ 235997 w 568918"/>
                <a:gd name="connsiteY123" fmla="*/ 134849 h 533778"/>
                <a:gd name="connsiteX124" fmla="*/ 228047 w 568918"/>
                <a:gd name="connsiteY124" fmla="*/ 142791 h 533778"/>
                <a:gd name="connsiteX125" fmla="*/ 228047 w 568918"/>
                <a:gd name="connsiteY125" fmla="*/ 142791 h 533778"/>
                <a:gd name="connsiteX126" fmla="*/ 223156 w 568918"/>
                <a:gd name="connsiteY126" fmla="*/ 147690 h 533778"/>
                <a:gd name="connsiteX127" fmla="*/ 298836 w 568918"/>
                <a:gd name="connsiteY127" fmla="*/ 278774 h 533778"/>
                <a:gd name="connsiteX128" fmla="*/ 308785 w 568918"/>
                <a:gd name="connsiteY128" fmla="*/ 277156 h 533778"/>
                <a:gd name="connsiteX129" fmla="*/ 311361 w 568918"/>
                <a:gd name="connsiteY129" fmla="*/ 275844 h 533778"/>
                <a:gd name="connsiteX130" fmla="*/ 324202 w 568918"/>
                <a:gd name="connsiteY130" fmla="*/ 269199 h 533778"/>
                <a:gd name="connsiteX131" fmla="*/ 244215 w 568918"/>
                <a:gd name="connsiteY131" fmla="*/ 130654 h 533778"/>
                <a:gd name="connsiteX132" fmla="*/ 239327 w 568918"/>
                <a:gd name="connsiteY132" fmla="*/ 133152 h 533778"/>
                <a:gd name="connsiteX133" fmla="*/ 228047 w 568918"/>
                <a:gd name="connsiteY133" fmla="*/ 142791 h 533778"/>
                <a:gd name="connsiteX134" fmla="*/ 239327 w 568918"/>
                <a:gd name="connsiteY134" fmla="*/ 133152 h 533778"/>
                <a:gd name="connsiteX135" fmla="*/ 244215 w 568918"/>
                <a:gd name="connsiteY135" fmla="*/ 130654 h 533778"/>
                <a:gd name="connsiteX136" fmla="*/ 243882 w 568918"/>
                <a:gd name="connsiteY136" fmla="*/ 130079 h 533778"/>
                <a:gd name="connsiteX137" fmla="*/ 242142 w 568918"/>
                <a:gd name="connsiteY137" fmla="*/ 130751 h 533778"/>
                <a:gd name="connsiteX138" fmla="*/ 239327 w 568918"/>
                <a:gd name="connsiteY138" fmla="*/ 133152 h 533778"/>
                <a:gd name="connsiteX139" fmla="*/ 243884 w 568918"/>
                <a:gd name="connsiteY139" fmla="*/ 130079 h 533778"/>
                <a:gd name="connsiteX140" fmla="*/ 244215 w 568918"/>
                <a:gd name="connsiteY140" fmla="*/ 130654 h 533778"/>
                <a:gd name="connsiteX141" fmla="*/ 249651 w 568918"/>
                <a:gd name="connsiteY141" fmla="*/ 127885 h 533778"/>
                <a:gd name="connsiteX142" fmla="*/ 243884 w 568918"/>
                <a:gd name="connsiteY142" fmla="*/ 130079 h 533778"/>
                <a:gd name="connsiteX143" fmla="*/ 249651 w 568918"/>
                <a:gd name="connsiteY143" fmla="*/ 127885 h 533778"/>
                <a:gd name="connsiteX144" fmla="*/ 263752 w 568918"/>
                <a:gd name="connsiteY144" fmla="*/ 122537 h 533778"/>
                <a:gd name="connsiteX145" fmla="*/ 258555 w 568918"/>
                <a:gd name="connsiteY145" fmla="*/ 123353 h 533778"/>
                <a:gd name="connsiteX146" fmla="*/ 249651 w 568918"/>
                <a:gd name="connsiteY146" fmla="*/ 127885 h 533778"/>
                <a:gd name="connsiteX147" fmla="*/ 249651 w 568918"/>
                <a:gd name="connsiteY147" fmla="*/ 127885 h 533778"/>
                <a:gd name="connsiteX148" fmla="*/ 244215 w 568918"/>
                <a:gd name="connsiteY148" fmla="*/ 130654 h 533778"/>
                <a:gd name="connsiteX149" fmla="*/ 324202 w 568918"/>
                <a:gd name="connsiteY149" fmla="*/ 269199 h 533778"/>
                <a:gd name="connsiteX150" fmla="*/ 331482 w 568918"/>
                <a:gd name="connsiteY150" fmla="*/ 265421 h 533778"/>
                <a:gd name="connsiteX151" fmla="*/ 334115 w 568918"/>
                <a:gd name="connsiteY151" fmla="*/ 262795 h 533778"/>
                <a:gd name="connsiteX152" fmla="*/ 344983 w 568918"/>
                <a:gd name="connsiteY152" fmla="*/ 251683 h 533778"/>
                <a:gd name="connsiteX153" fmla="*/ 269859 w 568918"/>
                <a:gd name="connsiteY153" fmla="*/ 121560 h 533778"/>
                <a:gd name="connsiteX154" fmla="*/ 263752 w 568918"/>
                <a:gd name="connsiteY154" fmla="*/ 122537 h 533778"/>
                <a:gd name="connsiteX155" fmla="*/ 249651 w 568918"/>
                <a:gd name="connsiteY155" fmla="*/ 127885 h 533778"/>
                <a:gd name="connsiteX156" fmla="*/ 263752 w 568918"/>
                <a:gd name="connsiteY156" fmla="*/ 122537 h 533778"/>
                <a:gd name="connsiteX157" fmla="*/ 269859 w 568918"/>
                <a:gd name="connsiteY157" fmla="*/ 121560 h 533778"/>
                <a:gd name="connsiteX158" fmla="*/ 269519 w 568918"/>
                <a:gd name="connsiteY158" fmla="*/ 120984 h 533778"/>
                <a:gd name="connsiteX159" fmla="*/ 267134 w 568918"/>
                <a:gd name="connsiteY159" fmla="*/ 121256 h 533778"/>
                <a:gd name="connsiteX160" fmla="*/ 263752 w 568918"/>
                <a:gd name="connsiteY160" fmla="*/ 122537 h 533778"/>
                <a:gd name="connsiteX161" fmla="*/ 267134 w 568918"/>
                <a:gd name="connsiteY161" fmla="*/ 121240 h 533778"/>
                <a:gd name="connsiteX162" fmla="*/ 268026 w 568918"/>
                <a:gd name="connsiteY162" fmla="*/ 120904 h 533778"/>
                <a:gd name="connsiteX163" fmla="*/ 266730 w 568918"/>
                <a:gd name="connsiteY163" fmla="*/ 121288 h 533778"/>
                <a:gd name="connsiteX164" fmla="*/ 267134 w 568918"/>
                <a:gd name="connsiteY164" fmla="*/ 121240 h 533778"/>
                <a:gd name="connsiteX165" fmla="*/ 267134 w 568918"/>
                <a:gd name="connsiteY165" fmla="*/ 121240 h 533778"/>
                <a:gd name="connsiteX166" fmla="*/ 269519 w 568918"/>
                <a:gd name="connsiteY166" fmla="*/ 120968 h 533778"/>
                <a:gd name="connsiteX167" fmla="*/ 237569 w 568918"/>
                <a:gd name="connsiteY167" fmla="*/ 65633 h 533778"/>
                <a:gd name="connsiteX168" fmla="*/ 233901 w 568918"/>
                <a:gd name="connsiteY168" fmla="*/ 71477 h 533778"/>
                <a:gd name="connsiteX169" fmla="*/ 227916 w 568918"/>
                <a:gd name="connsiteY169" fmla="*/ 88577 h 533778"/>
                <a:gd name="connsiteX170" fmla="*/ 226818 w 568918"/>
                <a:gd name="connsiteY170" fmla="*/ 98345 h 533778"/>
                <a:gd name="connsiteX171" fmla="*/ 229335 w 568918"/>
                <a:gd name="connsiteY171" fmla="*/ 99113 h 533778"/>
                <a:gd name="connsiteX172" fmla="*/ 231467 w 568918"/>
                <a:gd name="connsiteY172" fmla="*/ 99401 h 533778"/>
                <a:gd name="connsiteX173" fmla="*/ 234775 w 568918"/>
                <a:gd name="connsiteY173" fmla="*/ 100794 h 533778"/>
                <a:gd name="connsiteX174" fmla="*/ 241610 w 568918"/>
                <a:gd name="connsiteY174" fmla="*/ 102907 h 533778"/>
                <a:gd name="connsiteX175" fmla="*/ 247887 w 568918"/>
                <a:gd name="connsiteY175" fmla="*/ 106318 h 533778"/>
                <a:gd name="connsiteX176" fmla="*/ 251196 w 568918"/>
                <a:gd name="connsiteY176" fmla="*/ 107710 h 533778"/>
                <a:gd name="connsiteX177" fmla="*/ 252897 w 568918"/>
                <a:gd name="connsiteY177" fmla="*/ 109040 h 533778"/>
                <a:gd name="connsiteX178" fmla="*/ 255734 w 568918"/>
                <a:gd name="connsiteY178" fmla="*/ 110577 h 533778"/>
                <a:gd name="connsiteX179" fmla="*/ 268008 w 568918"/>
                <a:gd name="connsiteY179" fmla="*/ 120855 h 533778"/>
                <a:gd name="connsiteX180" fmla="*/ 268059 w 568918"/>
                <a:gd name="connsiteY180" fmla="*/ 120904 h 533778"/>
                <a:gd name="connsiteX181" fmla="*/ 268061 w 568918"/>
                <a:gd name="connsiteY181" fmla="*/ 120904 h 533778"/>
                <a:gd name="connsiteX182" fmla="*/ 268061 w 568918"/>
                <a:gd name="connsiteY182" fmla="*/ 120904 h 533778"/>
                <a:gd name="connsiteX183" fmla="*/ 268026 w 568918"/>
                <a:gd name="connsiteY183" fmla="*/ 120920 h 533778"/>
                <a:gd name="connsiteX184" fmla="*/ 267135 w 568918"/>
                <a:gd name="connsiteY184" fmla="*/ 121256 h 533778"/>
                <a:gd name="connsiteX185" fmla="*/ 268008 w 568918"/>
                <a:gd name="connsiteY185" fmla="*/ 120855 h 533778"/>
                <a:gd name="connsiteX186" fmla="*/ 255734 w 568918"/>
                <a:gd name="connsiteY186" fmla="*/ 110577 h 533778"/>
                <a:gd name="connsiteX187" fmla="*/ 252897 w 568918"/>
                <a:gd name="connsiteY187" fmla="*/ 109040 h 533778"/>
                <a:gd name="connsiteX188" fmla="*/ 268008 w 568918"/>
                <a:gd name="connsiteY188" fmla="*/ 120855 h 533778"/>
                <a:gd name="connsiteX189" fmla="*/ 252897 w 568918"/>
                <a:gd name="connsiteY189" fmla="*/ 109040 h 533778"/>
                <a:gd name="connsiteX190" fmla="*/ 251196 w 568918"/>
                <a:gd name="connsiteY190" fmla="*/ 107710 h 533778"/>
                <a:gd name="connsiteX191" fmla="*/ 247887 w 568918"/>
                <a:gd name="connsiteY191" fmla="*/ 106318 h 533778"/>
                <a:gd name="connsiteX192" fmla="*/ 252897 w 568918"/>
                <a:gd name="connsiteY192" fmla="*/ 109040 h 533778"/>
                <a:gd name="connsiteX193" fmla="*/ 247887 w 568918"/>
                <a:gd name="connsiteY193" fmla="*/ 106318 h 533778"/>
                <a:gd name="connsiteX194" fmla="*/ 241610 w 568918"/>
                <a:gd name="connsiteY194" fmla="*/ 102907 h 533778"/>
                <a:gd name="connsiteX195" fmla="*/ 234775 w 568918"/>
                <a:gd name="connsiteY195" fmla="*/ 100794 h 533778"/>
                <a:gd name="connsiteX196" fmla="*/ 247887 w 568918"/>
                <a:gd name="connsiteY196" fmla="*/ 106318 h 533778"/>
                <a:gd name="connsiteX197" fmla="*/ 234775 w 568918"/>
                <a:gd name="connsiteY197" fmla="*/ 100794 h 533778"/>
                <a:gd name="connsiteX198" fmla="*/ 231467 w 568918"/>
                <a:gd name="connsiteY198" fmla="*/ 99401 h 533778"/>
                <a:gd name="connsiteX199" fmla="*/ 229335 w 568918"/>
                <a:gd name="connsiteY199" fmla="*/ 99128 h 533778"/>
                <a:gd name="connsiteX200" fmla="*/ 234775 w 568918"/>
                <a:gd name="connsiteY200" fmla="*/ 100794 h 533778"/>
                <a:gd name="connsiteX201" fmla="*/ 172995 w 568918"/>
                <a:gd name="connsiteY201" fmla="*/ 106766 h 533778"/>
                <a:gd name="connsiteX202" fmla="*/ 170002 w 568918"/>
                <a:gd name="connsiteY202" fmla="*/ 101594 h 533778"/>
                <a:gd name="connsiteX203" fmla="*/ 127056 w 568918"/>
                <a:gd name="connsiteY203" fmla="*/ 27206 h 533778"/>
                <a:gd name="connsiteX204" fmla="*/ 116676 w 568918"/>
                <a:gd name="connsiteY204" fmla="*/ 32490 h 533778"/>
                <a:gd name="connsiteX205" fmla="*/ 105609 w 568918"/>
                <a:gd name="connsiteY205" fmla="*/ 43554 h 533778"/>
                <a:gd name="connsiteX206" fmla="*/ 151559 w 568918"/>
                <a:gd name="connsiteY206" fmla="*/ 123145 h 533778"/>
                <a:gd name="connsiteX207" fmla="*/ 162685 w 568918"/>
                <a:gd name="connsiteY207" fmla="*/ 112017 h 533778"/>
                <a:gd name="connsiteX208" fmla="*/ 172995 w 568918"/>
                <a:gd name="connsiteY208" fmla="*/ 106766 h 533778"/>
                <a:gd name="connsiteX209" fmla="*/ 151559 w 568918"/>
                <a:gd name="connsiteY209" fmla="*/ 123145 h 533778"/>
                <a:gd name="connsiteX210" fmla="*/ 105609 w 568918"/>
                <a:gd name="connsiteY210" fmla="*/ 43554 h 533778"/>
                <a:gd name="connsiteX211" fmla="*/ 98773 w 568918"/>
                <a:gd name="connsiteY211" fmla="*/ 50390 h 533778"/>
                <a:gd name="connsiteX212" fmla="*/ 89345 w 568918"/>
                <a:gd name="connsiteY212" fmla="*/ 68899 h 533778"/>
                <a:gd name="connsiteX213" fmla="*/ 135314 w 568918"/>
                <a:gd name="connsiteY213" fmla="*/ 148523 h 533778"/>
                <a:gd name="connsiteX214" fmla="*/ 144785 w 568918"/>
                <a:gd name="connsiteY214" fmla="*/ 129934 h 533778"/>
                <a:gd name="connsiteX215" fmla="*/ 151559 w 568918"/>
                <a:gd name="connsiteY215" fmla="*/ 123145 h 533778"/>
                <a:gd name="connsiteX216" fmla="*/ 109278 w 568918"/>
                <a:gd name="connsiteY216" fmla="*/ 156929 h 533778"/>
                <a:gd name="connsiteX217" fmla="*/ 85971 w 568918"/>
                <a:gd name="connsiteY217" fmla="*/ 116565 h 533778"/>
                <a:gd name="connsiteX218" fmla="*/ 86549 w 568918"/>
                <a:gd name="connsiteY218" fmla="*/ 120599 h 533778"/>
                <a:gd name="connsiteX219" fmla="*/ 95983 w 568918"/>
                <a:gd name="connsiteY219" fmla="*/ 141430 h 533778"/>
                <a:gd name="connsiteX220" fmla="*/ 109278 w 568918"/>
                <a:gd name="connsiteY220" fmla="*/ 156929 h 533778"/>
                <a:gd name="connsiteX221" fmla="*/ 127056 w 568918"/>
                <a:gd name="connsiteY221" fmla="*/ 27206 h 533778"/>
                <a:gd name="connsiteX222" fmla="*/ 170002 w 568918"/>
                <a:gd name="connsiteY222" fmla="*/ 101594 h 533778"/>
                <a:gd name="connsiteX223" fmla="*/ 166441 w 568918"/>
                <a:gd name="connsiteY223" fmla="*/ 80556 h 533778"/>
                <a:gd name="connsiteX224" fmla="*/ 170308 w 568918"/>
                <a:gd name="connsiteY224" fmla="*/ 56155 h 533778"/>
                <a:gd name="connsiteX225" fmla="*/ 149111 w 568918"/>
                <a:gd name="connsiteY225" fmla="*/ 19441 h 533778"/>
                <a:gd name="connsiteX226" fmla="*/ 139234 w 568918"/>
                <a:gd name="connsiteY226" fmla="*/ 21011 h 533778"/>
                <a:gd name="connsiteX227" fmla="*/ 127056 w 568918"/>
                <a:gd name="connsiteY227" fmla="*/ 27206 h 533778"/>
                <a:gd name="connsiteX228" fmla="*/ 149111 w 568918"/>
                <a:gd name="connsiteY228" fmla="*/ 19441 h 533778"/>
                <a:gd name="connsiteX229" fmla="*/ 170308 w 568918"/>
                <a:gd name="connsiteY229" fmla="*/ 56155 h 533778"/>
                <a:gd name="connsiteX230" fmla="*/ 170403 w 568918"/>
                <a:gd name="connsiteY230" fmla="*/ 55546 h 533778"/>
                <a:gd name="connsiteX231" fmla="*/ 181897 w 568918"/>
                <a:gd name="connsiteY231" fmla="*/ 32987 h 533778"/>
                <a:gd name="connsiteX232" fmla="*/ 185656 w 568918"/>
                <a:gd name="connsiteY232" fmla="*/ 29224 h 533778"/>
                <a:gd name="connsiteX233" fmla="*/ 180269 w 568918"/>
                <a:gd name="connsiteY233" fmla="*/ 19890 h 533778"/>
                <a:gd name="connsiteX234" fmla="*/ 164237 w 568918"/>
                <a:gd name="connsiteY234" fmla="*/ 17040 h 533778"/>
                <a:gd name="connsiteX235" fmla="*/ 149111 w 568918"/>
                <a:gd name="connsiteY235" fmla="*/ 19441 h 533778"/>
                <a:gd name="connsiteX236" fmla="*/ 279353 w 568918"/>
                <a:gd name="connsiteY236" fmla="*/ 31001 h 533778"/>
                <a:gd name="connsiteX237" fmla="*/ 348810 w 568918"/>
                <a:gd name="connsiteY237" fmla="*/ 151293 h 533778"/>
                <a:gd name="connsiteX238" fmla="*/ 351261 w 568918"/>
                <a:gd name="connsiteY238" fmla="*/ 148315 h 533778"/>
                <a:gd name="connsiteX239" fmla="*/ 351264 w 568918"/>
                <a:gd name="connsiteY239" fmla="*/ 148315 h 533778"/>
                <a:gd name="connsiteX240" fmla="*/ 363522 w 568918"/>
                <a:gd name="connsiteY240" fmla="*/ 138243 h 533778"/>
                <a:gd name="connsiteX241" fmla="*/ 363526 w 568918"/>
                <a:gd name="connsiteY241" fmla="*/ 138243 h 533778"/>
                <a:gd name="connsiteX242" fmla="*/ 370129 w 568918"/>
                <a:gd name="connsiteY242" fmla="*/ 134721 h 533778"/>
                <a:gd name="connsiteX243" fmla="*/ 307171 w 568918"/>
                <a:gd name="connsiteY243" fmla="*/ 25670 h 533778"/>
                <a:gd name="connsiteX244" fmla="*/ 306809 w 568918"/>
                <a:gd name="connsiteY244" fmla="*/ 25653 h 533778"/>
                <a:gd name="connsiteX245" fmla="*/ 306809 w 568918"/>
                <a:gd name="connsiteY245" fmla="*/ 25653 h 533778"/>
                <a:gd name="connsiteX246" fmla="*/ 288800 w 568918"/>
                <a:gd name="connsiteY246" fmla="*/ 27687 h 533778"/>
                <a:gd name="connsiteX247" fmla="*/ 279353 w 568918"/>
                <a:gd name="connsiteY247" fmla="*/ 31001 h 533778"/>
                <a:gd name="connsiteX248" fmla="*/ 279353 w 568918"/>
                <a:gd name="connsiteY248" fmla="*/ 31001 h 533778"/>
                <a:gd name="connsiteX249" fmla="*/ 271699 w 568918"/>
                <a:gd name="connsiteY249" fmla="*/ 33676 h 533778"/>
                <a:gd name="connsiteX250" fmla="*/ 256355 w 568918"/>
                <a:gd name="connsiteY250" fmla="*/ 43314 h 533778"/>
                <a:gd name="connsiteX251" fmla="*/ 255859 w 568918"/>
                <a:gd name="connsiteY251" fmla="*/ 43811 h 533778"/>
                <a:gd name="connsiteX252" fmla="*/ 300607 w 568918"/>
                <a:gd name="connsiteY252" fmla="*/ 121320 h 533778"/>
                <a:gd name="connsiteX253" fmla="*/ 301566 w 568918"/>
                <a:gd name="connsiteY253" fmla="*/ 121432 h 533778"/>
                <a:gd name="connsiteX254" fmla="*/ 305849 w 568918"/>
                <a:gd name="connsiteY254" fmla="*/ 122921 h 533778"/>
                <a:gd name="connsiteX255" fmla="*/ 308564 w 568918"/>
                <a:gd name="connsiteY255" fmla="*/ 123353 h 533778"/>
                <a:gd name="connsiteX256" fmla="*/ 311824 w 568918"/>
                <a:gd name="connsiteY256" fmla="*/ 125018 h 533778"/>
                <a:gd name="connsiteX257" fmla="*/ 318669 w 568918"/>
                <a:gd name="connsiteY257" fmla="*/ 127420 h 533778"/>
                <a:gd name="connsiteX258" fmla="*/ 327862 w 568918"/>
                <a:gd name="connsiteY258" fmla="*/ 133184 h 533778"/>
                <a:gd name="connsiteX259" fmla="*/ 331122 w 568918"/>
                <a:gd name="connsiteY259" fmla="*/ 134849 h 533778"/>
                <a:gd name="connsiteX260" fmla="*/ 332166 w 568918"/>
                <a:gd name="connsiteY260" fmla="*/ 135890 h 533778"/>
                <a:gd name="connsiteX261" fmla="*/ 334011 w 568918"/>
                <a:gd name="connsiteY261" fmla="*/ 137059 h 533778"/>
                <a:gd name="connsiteX262" fmla="*/ 346824 w 568918"/>
                <a:gd name="connsiteY262" fmla="*/ 149868 h 533778"/>
                <a:gd name="connsiteX263" fmla="*/ 347987 w 568918"/>
                <a:gd name="connsiteY263" fmla="*/ 151709 h 533778"/>
                <a:gd name="connsiteX264" fmla="*/ 348254 w 568918"/>
                <a:gd name="connsiteY264" fmla="*/ 151981 h 533778"/>
                <a:gd name="connsiteX265" fmla="*/ 348810 w 568918"/>
                <a:gd name="connsiteY265" fmla="*/ 151309 h 533778"/>
                <a:gd name="connsiteX266" fmla="*/ 348810 w 568918"/>
                <a:gd name="connsiteY266" fmla="*/ 151309 h 533778"/>
                <a:gd name="connsiteX267" fmla="*/ 348810 w 568918"/>
                <a:gd name="connsiteY267" fmla="*/ 151293 h 533778"/>
                <a:gd name="connsiteX268" fmla="*/ 351264 w 568918"/>
                <a:gd name="connsiteY268" fmla="*/ 148315 h 533778"/>
                <a:gd name="connsiteX269" fmla="*/ 351261 w 568918"/>
                <a:gd name="connsiteY269" fmla="*/ 148315 h 533778"/>
                <a:gd name="connsiteX270" fmla="*/ 348810 w 568918"/>
                <a:gd name="connsiteY270" fmla="*/ 151293 h 533778"/>
                <a:gd name="connsiteX271" fmla="*/ 370129 w 568918"/>
                <a:gd name="connsiteY271" fmla="*/ 134721 h 533778"/>
                <a:gd name="connsiteX272" fmla="*/ 370132 w 568918"/>
                <a:gd name="connsiteY272" fmla="*/ 134721 h 533778"/>
                <a:gd name="connsiteX273" fmla="*/ 377513 w 568918"/>
                <a:gd name="connsiteY273" fmla="*/ 130767 h 533778"/>
                <a:gd name="connsiteX274" fmla="*/ 377516 w 568918"/>
                <a:gd name="connsiteY274" fmla="*/ 130767 h 533778"/>
                <a:gd name="connsiteX275" fmla="*/ 384247 w 568918"/>
                <a:gd name="connsiteY275" fmla="*/ 128733 h 533778"/>
                <a:gd name="connsiteX276" fmla="*/ 384247 w 568918"/>
                <a:gd name="connsiteY276" fmla="*/ 128733 h 533778"/>
                <a:gd name="connsiteX277" fmla="*/ 385698 w 568918"/>
                <a:gd name="connsiteY277" fmla="*/ 124586 h 533778"/>
                <a:gd name="connsiteX278" fmla="*/ 387246 w 568918"/>
                <a:gd name="connsiteY278" fmla="*/ 110865 h 533778"/>
                <a:gd name="connsiteX279" fmla="*/ 343022 w 568918"/>
                <a:gd name="connsiteY279" fmla="*/ 34268 h 533778"/>
                <a:gd name="connsiteX280" fmla="*/ 341915 w 568918"/>
                <a:gd name="connsiteY280" fmla="*/ 33676 h 533778"/>
                <a:gd name="connsiteX281" fmla="*/ 336371 w 568918"/>
                <a:gd name="connsiteY281" fmla="*/ 31258 h 533778"/>
                <a:gd name="connsiteX282" fmla="*/ 330659 w 568918"/>
                <a:gd name="connsiteY282" fmla="*/ 29257 h 533778"/>
                <a:gd name="connsiteX283" fmla="*/ 324814 w 568918"/>
                <a:gd name="connsiteY283" fmla="*/ 27687 h 533778"/>
                <a:gd name="connsiteX284" fmla="*/ 318867 w 568918"/>
                <a:gd name="connsiteY284" fmla="*/ 26566 h 533778"/>
                <a:gd name="connsiteX285" fmla="*/ 312855 w 568918"/>
                <a:gd name="connsiteY285" fmla="*/ 25894 h 533778"/>
                <a:gd name="connsiteX286" fmla="*/ 307171 w 568918"/>
                <a:gd name="connsiteY286" fmla="*/ 25670 h 533778"/>
                <a:gd name="connsiteX287" fmla="*/ 343022 w 568918"/>
                <a:gd name="connsiteY287" fmla="*/ 34268 h 533778"/>
                <a:gd name="connsiteX288" fmla="*/ 387246 w 568918"/>
                <a:gd name="connsiteY288" fmla="*/ 110865 h 533778"/>
                <a:gd name="connsiteX289" fmla="*/ 387726 w 568918"/>
                <a:gd name="connsiteY289" fmla="*/ 106590 h 533778"/>
                <a:gd name="connsiteX290" fmla="*/ 387726 w 568918"/>
                <a:gd name="connsiteY290" fmla="*/ 106238 h 533778"/>
                <a:gd name="connsiteX291" fmla="*/ 387723 w 568918"/>
                <a:gd name="connsiteY291" fmla="*/ 105902 h 533778"/>
                <a:gd name="connsiteX292" fmla="*/ 387720 w 568918"/>
                <a:gd name="connsiteY292" fmla="*/ 105565 h 533778"/>
                <a:gd name="connsiteX293" fmla="*/ 387715 w 568918"/>
                <a:gd name="connsiteY293" fmla="*/ 105229 h 533778"/>
                <a:gd name="connsiteX294" fmla="*/ 387709 w 568918"/>
                <a:gd name="connsiteY294" fmla="*/ 104893 h 533778"/>
                <a:gd name="connsiteX295" fmla="*/ 387698 w 568918"/>
                <a:gd name="connsiteY295" fmla="*/ 104557 h 533778"/>
                <a:gd name="connsiteX296" fmla="*/ 387686 w 568918"/>
                <a:gd name="connsiteY296" fmla="*/ 104220 h 533778"/>
                <a:gd name="connsiteX297" fmla="*/ 387675 w 568918"/>
                <a:gd name="connsiteY297" fmla="*/ 103884 h 533778"/>
                <a:gd name="connsiteX298" fmla="*/ 387664 w 568918"/>
                <a:gd name="connsiteY298" fmla="*/ 103547 h 533778"/>
                <a:gd name="connsiteX299" fmla="*/ 387646 w 568918"/>
                <a:gd name="connsiteY299" fmla="*/ 103211 h 533778"/>
                <a:gd name="connsiteX300" fmla="*/ 387629 w 568918"/>
                <a:gd name="connsiteY300" fmla="*/ 102875 h 533778"/>
                <a:gd name="connsiteX301" fmla="*/ 387611 w 568918"/>
                <a:gd name="connsiteY301" fmla="*/ 102539 h 533778"/>
                <a:gd name="connsiteX302" fmla="*/ 387593 w 568918"/>
                <a:gd name="connsiteY302" fmla="*/ 102203 h 533778"/>
                <a:gd name="connsiteX303" fmla="*/ 387576 w 568918"/>
                <a:gd name="connsiteY303" fmla="*/ 101867 h 533778"/>
                <a:gd name="connsiteX304" fmla="*/ 387553 w 568918"/>
                <a:gd name="connsiteY304" fmla="*/ 101530 h 533778"/>
                <a:gd name="connsiteX305" fmla="*/ 387531 w 568918"/>
                <a:gd name="connsiteY305" fmla="*/ 101194 h 533778"/>
                <a:gd name="connsiteX306" fmla="*/ 387509 w 568918"/>
                <a:gd name="connsiteY306" fmla="*/ 100858 h 533778"/>
                <a:gd name="connsiteX307" fmla="*/ 387486 w 568918"/>
                <a:gd name="connsiteY307" fmla="*/ 100538 h 533778"/>
                <a:gd name="connsiteX308" fmla="*/ 386807 w 568918"/>
                <a:gd name="connsiteY308" fmla="*/ 94518 h 533778"/>
                <a:gd name="connsiteX309" fmla="*/ 385682 w 568918"/>
                <a:gd name="connsiteY309" fmla="*/ 88561 h 533778"/>
                <a:gd name="connsiteX310" fmla="*/ 384116 w 568918"/>
                <a:gd name="connsiteY310" fmla="*/ 82718 h 533778"/>
                <a:gd name="connsiteX311" fmla="*/ 382119 w 568918"/>
                <a:gd name="connsiteY311" fmla="*/ 77017 h 533778"/>
                <a:gd name="connsiteX312" fmla="*/ 379697 w 568918"/>
                <a:gd name="connsiteY312" fmla="*/ 71462 h 533778"/>
                <a:gd name="connsiteX313" fmla="*/ 376871 w 568918"/>
                <a:gd name="connsiteY313" fmla="*/ 66114 h 533778"/>
                <a:gd name="connsiteX314" fmla="*/ 373649 w 568918"/>
                <a:gd name="connsiteY314" fmla="*/ 60990 h 533778"/>
                <a:gd name="connsiteX315" fmla="*/ 370056 w 568918"/>
                <a:gd name="connsiteY315" fmla="*/ 56123 h 533778"/>
                <a:gd name="connsiteX316" fmla="*/ 366110 w 568918"/>
                <a:gd name="connsiteY316" fmla="*/ 51543 h 533778"/>
                <a:gd name="connsiteX317" fmla="*/ 361832 w 568918"/>
                <a:gd name="connsiteY317" fmla="*/ 47252 h 533778"/>
                <a:gd name="connsiteX318" fmla="*/ 357246 w 568918"/>
                <a:gd name="connsiteY318" fmla="*/ 43314 h 533778"/>
                <a:gd name="connsiteX319" fmla="*/ 352375 w 568918"/>
                <a:gd name="connsiteY319" fmla="*/ 39711 h 533778"/>
                <a:gd name="connsiteX320" fmla="*/ 347252 w 568918"/>
                <a:gd name="connsiteY320" fmla="*/ 36493 h 533778"/>
                <a:gd name="connsiteX321" fmla="*/ 343006 w 568918"/>
                <a:gd name="connsiteY321" fmla="*/ 34251 h 533778"/>
                <a:gd name="connsiteX322" fmla="*/ 428617 w 568918"/>
                <a:gd name="connsiteY322" fmla="*/ 343026 h 533778"/>
                <a:gd name="connsiteX323" fmla="*/ 360547 w 568918"/>
                <a:gd name="connsiteY323" fmla="*/ 225136 h 533778"/>
                <a:gd name="connsiteX324" fmla="*/ 360519 w 568918"/>
                <a:gd name="connsiteY324" fmla="*/ 225313 h 533778"/>
                <a:gd name="connsiteX325" fmla="*/ 351509 w 568918"/>
                <a:gd name="connsiteY325" fmla="*/ 243005 h 533778"/>
                <a:gd name="connsiteX326" fmla="*/ 349513 w 568918"/>
                <a:gd name="connsiteY326" fmla="*/ 247055 h 533778"/>
                <a:gd name="connsiteX327" fmla="*/ 349360 w 568918"/>
                <a:gd name="connsiteY327" fmla="*/ 247216 h 533778"/>
                <a:gd name="connsiteX328" fmla="*/ 349024 w 568918"/>
                <a:gd name="connsiteY328" fmla="*/ 247888 h 533778"/>
                <a:gd name="connsiteX329" fmla="*/ 345070 w 568918"/>
                <a:gd name="connsiteY329" fmla="*/ 251843 h 533778"/>
                <a:gd name="connsiteX330" fmla="*/ 410763 w 568918"/>
                <a:gd name="connsiteY330" fmla="*/ 365618 h 533778"/>
                <a:gd name="connsiteX331" fmla="*/ 410942 w 568918"/>
                <a:gd name="connsiteY331" fmla="*/ 365474 h 533778"/>
                <a:gd name="connsiteX332" fmla="*/ 417851 w 568918"/>
                <a:gd name="connsiteY332" fmla="*/ 358573 h 533778"/>
                <a:gd name="connsiteX333" fmla="*/ 423878 w 568918"/>
                <a:gd name="connsiteY333" fmla="*/ 350872 h 533778"/>
                <a:gd name="connsiteX334" fmla="*/ 428617 w 568918"/>
                <a:gd name="connsiteY334" fmla="*/ 343042 h 533778"/>
                <a:gd name="connsiteX335" fmla="*/ 428617 w 568918"/>
                <a:gd name="connsiteY335" fmla="*/ 343026 h 533778"/>
                <a:gd name="connsiteX336" fmla="*/ 428933 w 568918"/>
                <a:gd name="connsiteY336" fmla="*/ 342514 h 533778"/>
                <a:gd name="connsiteX337" fmla="*/ 432940 w 568918"/>
                <a:gd name="connsiteY337" fmla="*/ 333596 h 533778"/>
                <a:gd name="connsiteX338" fmla="*/ 435849 w 568918"/>
                <a:gd name="connsiteY338" fmla="*/ 324277 h 533778"/>
                <a:gd name="connsiteX339" fmla="*/ 437609 w 568918"/>
                <a:gd name="connsiteY339" fmla="*/ 314654 h 533778"/>
                <a:gd name="connsiteX340" fmla="*/ 438133 w 568918"/>
                <a:gd name="connsiteY340" fmla="*/ 306008 h 533778"/>
                <a:gd name="connsiteX341" fmla="*/ 397608 w 568918"/>
                <a:gd name="connsiteY341" fmla="*/ 235816 h 533778"/>
                <a:gd name="connsiteX342" fmla="*/ 386774 w 568918"/>
                <a:gd name="connsiteY342" fmla="*/ 229875 h 533778"/>
                <a:gd name="connsiteX343" fmla="*/ 382355 w 568918"/>
                <a:gd name="connsiteY343" fmla="*/ 228355 h 533778"/>
                <a:gd name="connsiteX344" fmla="*/ 360852 w 568918"/>
                <a:gd name="connsiteY344" fmla="*/ 224079 h 533778"/>
                <a:gd name="connsiteX345" fmla="*/ 360823 w 568918"/>
                <a:gd name="connsiteY345" fmla="*/ 224079 h 533778"/>
                <a:gd name="connsiteX346" fmla="*/ 360653 w 568918"/>
                <a:gd name="connsiteY346" fmla="*/ 224480 h 533778"/>
                <a:gd name="connsiteX347" fmla="*/ 360549 w 568918"/>
                <a:gd name="connsiteY347" fmla="*/ 225136 h 533778"/>
                <a:gd name="connsiteX348" fmla="*/ 360547 w 568918"/>
                <a:gd name="connsiteY348" fmla="*/ 225136 h 533778"/>
                <a:gd name="connsiteX349" fmla="*/ 360443 w 568918"/>
                <a:gd name="connsiteY349" fmla="*/ 224960 h 533778"/>
                <a:gd name="connsiteX350" fmla="*/ 359752 w 568918"/>
                <a:gd name="connsiteY350" fmla="*/ 226577 h 533778"/>
                <a:gd name="connsiteX351" fmla="*/ 359749 w 568918"/>
                <a:gd name="connsiteY351" fmla="*/ 226577 h 533778"/>
                <a:gd name="connsiteX352" fmla="*/ 360016 w 568918"/>
                <a:gd name="connsiteY352" fmla="*/ 225697 h 533778"/>
                <a:gd name="connsiteX353" fmla="*/ 351508 w 568918"/>
                <a:gd name="connsiteY353" fmla="*/ 243005 h 533778"/>
                <a:gd name="connsiteX354" fmla="*/ 360519 w 568918"/>
                <a:gd name="connsiteY354" fmla="*/ 225328 h 533778"/>
                <a:gd name="connsiteX355" fmla="*/ 360547 w 568918"/>
                <a:gd name="connsiteY355" fmla="*/ 225136 h 533778"/>
                <a:gd name="connsiteX356" fmla="*/ 360547 w 568918"/>
                <a:gd name="connsiteY356" fmla="*/ 225136 h 533778"/>
                <a:gd name="connsiteX357" fmla="*/ 360652 w 568918"/>
                <a:gd name="connsiteY357" fmla="*/ 224480 h 533778"/>
                <a:gd name="connsiteX358" fmla="*/ 360443 w 568918"/>
                <a:gd name="connsiteY358" fmla="*/ 224960 h 533778"/>
                <a:gd name="connsiteX359" fmla="*/ 360443 w 568918"/>
                <a:gd name="connsiteY359" fmla="*/ 224960 h 533778"/>
                <a:gd name="connsiteX360" fmla="*/ 360408 w 568918"/>
                <a:gd name="connsiteY360" fmla="*/ 224896 h 533778"/>
                <a:gd name="connsiteX361" fmla="*/ 360014 w 568918"/>
                <a:gd name="connsiteY361" fmla="*/ 225697 h 533778"/>
                <a:gd name="connsiteX362" fmla="*/ 359747 w 568918"/>
                <a:gd name="connsiteY362" fmla="*/ 226577 h 533778"/>
                <a:gd name="connsiteX363" fmla="*/ 359749 w 568918"/>
                <a:gd name="connsiteY363" fmla="*/ 226577 h 533778"/>
                <a:gd name="connsiteX364" fmla="*/ 360442 w 568918"/>
                <a:gd name="connsiteY364" fmla="*/ 224960 h 533778"/>
                <a:gd name="connsiteX365" fmla="*/ 360443 w 568918"/>
                <a:gd name="connsiteY365" fmla="*/ 224960 h 533778"/>
                <a:gd name="connsiteX366" fmla="*/ 360652 w 568918"/>
                <a:gd name="connsiteY366" fmla="*/ 224480 h 533778"/>
                <a:gd name="connsiteX367" fmla="*/ 360669 w 568918"/>
                <a:gd name="connsiteY367" fmla="*/ 224383 h 533778"/>
                <a:gd name="connsiteX368" fmla="*/ 360415 w 568918"/>
                <a:gd name="connsiteY368" fmla="*/ 224896 h 533778"/>
                <a:gd name="connsiteX369" fmla="*/ 360408 w 568918"/>
                <a:gd name="connsiteY369" fmla="*/ 224896 h 533778"/>
                <a:gd name="connsiteX370" fmla="*/ 360307 w 568918"/>
                <a:gd name="connsiteY370" fmla="*/ 224720 h 533778"/>
                <a:gd name="connsiteX371" fmla="*/ 360013 w 568918"/>
                <a:gd name="connsiteY371" fmla="*/ 225697 h 533778"/>
                <a:gd name="connsiteX372" fmla="*/ 360408 w 568918"/>
                <a:gd name="connsiteY372" fmla="*/ 224896 h 533778"/>
                <a:gd name="connsiteX373" fmla="*/ 360408 w 568918"/>
                <a:gd name="connsiteY373" fmla="*/ 224896 h 533778"/>
                <a:gd name="connsiteX374" fmla="*/ 360664 w 568918"/>
                <a:gd name="connsiteY374" fmla="*/ 224368 h 533778"/>
                <a:gd name="connsiteX375" fmla="*/ 360938 w 568918"/>
                <a:gd name="connsiteY375" fmla="*/ 222639 h 533778"/>
                <a:gd name="connsiteX376" fmla="*/ 360307 w 568918"/>
                <a:gd name="connsiteY376" fmla="*/ 224720 h 533778"/>
                <a:gd name="connsiteX377" fmla="*/ 360307 w 568918"/>
                <a:gd name="connsiteY377" fmla="*/ 224720 h 533778"/>
                <a:gd name="connsiteX378" fmla="*/ 301100 w 568918"/>
                <a:gd name="connsiteY378" fmla="*/ 122169 h 533778"/>
                <a:gd name="connsiteX379" fmla="*/ 283558 w 568918"/>
                <a:gd name="connsiteY379" fmla="*/ 119383 h 533778"/>
                <a:gd name="connsiteX380" fmla="*/ 269856 w 568918"/>
                <a:gd name="connsiteY380" fmla="*/ 121560 h 533778"/>
                <a:gd name="connsiteX381" fmla="*/ 344980 w 568918"/>
                <a:gd name="connsiteY381" fmla="*/ 251683 h 533778"/>
                <a:gd name="connsiteX382" fmla="*/ 349357 w 568918"/>
                <a:gd name="connsiteY382" fmla="*/ 247216 h 533778"/>
                <a:gd name="connsiteX383" fmla="*/ 351506 w 568918"/>
                <a:gd name="connsiteY383" fmla="*/ 242989 h 533778"/>
                <a:gd name="connsiteX384" fmla="*/ 360014 w 568918"/>
                <a:gd name="connsiteY384" fmla="*/ 225697 h 533778"/>
                <a:gd name="connsiteX385" fmla="*/ 360307 w 568918"/>
                <a:gd name="connsiteY385" fmla="*/ 224720 h 533778"/>
                <a:gd name="connsiteX386" fmla="*/ 360307 w 568918"/>
                <a:gd name="connsiteY386" fmla="*/ 224720 h 533778"/>
                <a:gd name="connsiteX387" fmla="*/ 360938 w 568918"/>
                <a:gd name="connsiteY387" fmla="*/ 222639 h 533778"/>
                <a:gd name="connsiteX388" fmla="*/ 364477 w 568918"/>
                <a:gd name="connsiteY388" fmla="*/ 200303 h 533778"/>
                <a:gd name="connsiteX389" fmla="*/ 360941 w 568918"/>
                <a:gd name="connsiteY389" fmla="*/ 177984 h 533778"/>
                <a:gd name="connsiteX390" fmla="*/ 359556 w 568918"/>
                <a:gd name="connsiteY390" fmla="*/ 173420 h 533778"/>
                <a:gd name="connsiteX391" fmla="*/ 349545 w 568918"/>
                <a:gd name="connsiteY391" fmla="*/ 153775 h 533778"/>
                <a:gd name="connsiteX392" fmla="*/ 348160 w 568918"/>
                <a:gd name="connsiteY392" fmla="*/ 152077 h 533778"/>
                <a:gd name="connsiteX393" fmla="*/ 348195 w 568918"/>
                <a:gd name="connsiteY393" fmla="*/ 152029 h 533778"/>
                <a:gd name="connsiteX394" fmla="*/ 347984 w 568918"/>
                <a:gd name="connsiteY394" fmla="*/ 151693 h 533778"/>
                <a:gd name="connsiteX395" fmla="*/ 332163 w 568918"/>
                <a:gd name="connsiteY395" fmla="*/ 135875 h 533778"/>
                <a:gd name="connsiteX396" fmla="*/ 327859 w 568918"/>
                <a:gd name="connsiteY396" fmla="*/ 133169 h 533778"/>
                <a:gd name="connsiteX397" fmla="*/ 311822 w 568918"/>
                <a:gd name="connsiteY397" fmla="*/ 125003 h 533778"/>
                <a:gd name="connsiteX398" fmla="*/ 305845 w 568918"/>
                <a:gd name="connsiteY398" fmla="*/ 122906 h 533778"/>
                <a:gd name="connsiteX399" fmla="*/ 301100 w 568918"/>
                <a:gd name="connsiteY399" fmla="*/ 122153 h 533778"/>
                <a:gd name="connsiteX400" fmla="*/ 301100 w 568918"/>
                <a:gd name="connsiteY400" fmla="*/ 122169 h 533778"/>
                <a:gd name="connsiteX401" fmla="*/ 300603 w 568918"/>
                <a:gd name="connsiteY401" fmla="*/ 121320 h 533778"/>
                <a:gd name="connsiteX402" fmla="*/ 283558 w 568918"/>
                <a:gd name="connsiteY402" fmla="*/ 119383 h 533778"/>
                <a:gd name="connsiteX403" fmla="*/ 301100 w 568918"/>
                <a:gd name="connsiteY403" fmla="*/ 122169 h 533778"/>
                <a:gd name="connsiteX404" fmla="*/ 301100 w 568918"/>
                <a:gd name="connsiteY404" fmla="*/ 122169 h 533778"/>
                <a:gd name="connsiteX405" fmla="*/ 305845 w 568918"/>
                <a:gd name="connsiteY405" fmla="*/ 122921 h 533778"/>
                <a:gd name="connsiteX406" fmla="*/ 301564 w 568918"/>
                <a:gd name="connsiteY406" fmla="*/ 121416 h 533778"/>
                <a:gd name="connsiteX407" fmla="*/ 300603 w 568918"/>
                <a:gd name="connsiteY407" fmla="*/ 121304 h 533778"/>
                <a:gd name="connsiteX408" fmla="*/ 300603 w 568918"/>
                <a:gd name="connsiteY408" fmla="*/ 121320 h 533778"/>
                <a:gd name="connsiteX409" fmla="*/ 255857 w 568918"/>
                <a:gd name="connsiteY409" fmla="*/ 43811 h 533778"/>
                <a:gd name="connsiteX410" fmla="*/ 243540 w 568918"/>
                <a:gd name="connsiteY410" fmla="*/ 56123 h 533778"/>
                <a:gd name="connsiteX411" fmla="*/ 237566 w 568918"/>
                <a:gd name="connsiteY411" fmla="*/ 65633 h 533778"/>
                <a:gd name="connsiteX412" fmla="*/ 269518 w 568918"/>
                <a:gd name="connsiteY412" fmla="*/ 120968 h 533778"/>
                <a:gd name="connsiteX413" fmla="*/ 283558 w 568918"/>
                <a:gd name="connsiteY413" fmla="*/ 119383 h 533778"/>
                <a:gd name="connsiteX414" fmla="*/ 300603 w 568918"/>
                <a:gd name="connsiteY414" fmla="*/ 121320 h 533778"/>
                <a:gd name="connsiteX415" fmla="*/ 283558 w 568918"/>
                <a:gd name="connsiteY415" fmla="*/ 119383 h 533778"/>
                <a:gd name="connsiteX416" fmla="*/ 269518 w 568918"/>
                <a:gd name="connsiteY416" fmla="*/ 120968 h 533778"/>
                <a:gd name="connsiteX417" fmla="*/ 269856 w 568918"/>
                <a:gd name="connsiteY417" fmla="*/ 121560 h 533778"/>
                <a:gd name="connsiteX418" fmla="*/ 283558 w 568918"/>
                <a:gd name="connsiteY418" fmla="*/ 119383 h 533778"/>
                <a:gd name="connsiteX419" fmla="*/ 305845 w 568918"/>
                <a:gd name="connsiteY419" fmla="*/ 122921 h 533778"/>
                <a:gd name="connsiteX420" fmla="*/ 311822 w 568918"/>
                <a:gd name="connsiteY420" fmla="*/ 125003 h 533778"/>
                <a:gd name="connsiteX421" fmla="*/ 308563 w 568918"/>
                <a:gd name="connsiteY421" fmla="*/ 123353 h 533778"/>
                <a:gd name="connsiteX422" fmla="*/ 305845 w 568918"/>
                <a:gd name="connsiteY422" fmla="*/ 122921 h 533778"/>
                <a:gd name="connsiteX423" fmla="*/ 311822 w 568918"/>
                <a:gd name="connsiteY423" fmla="*/ 125003 h 533778"/>
                <a:gd name="connsiteX424" fmla="*/ 327861 w 568918"/>
                <a:gd name="connsiteY424" fmla="*/ 133184 h 533778"/>
                <a:gd name="connsiteX425" fmla="*/ 318666 w 568918"/>
                <a:gd name="connsiteY425" fmla="*/ 127404 h 533778"/>
                <a:gd name="connsiteX426" fmla="*/ 311822 w 568918"/>
                <a:gd name="connsiteY426" fmla="*/ 125003 h 533778"/>
                <a:gd name="connsiteX427" fmla="*/ 327861 w 568918"/>
                <a:gd name="connsiteY427" fmla="*/ 133184 h 533778"/>
                <a:gd name="connsiteX428" fmla="*/ 332163 w 568918"/>
                <a:gd name="connsiteY428" fmla="*/ 135890 h 533778"/>
                <a:gd name="connsiteX429" fmla="*/ 331121 w 568918"/>
                <a:gd name="connsiteY429" fmla="*/ 134849 h 533778"/>
                <a:gd name="connsiteX430" fmla="*/ 327861 w 568918"/>
                <a:gd name="connsiteY430" fmla="*/ 133184 h 533778"/>
                <a:gd name="connsiteX431" fmla="*/ 332163 w 568918"/>
                <a:gd name="connsiteY431" fmla="*/ 135890 h 533778"/>
                <a:gd name="connsiteX432" fmla="*/ 347985 w 568918"/>
                <a:gd name="connsiteY432" fmla="*/ 151709 h 533778"/>
                <a:gd name="connsiteX433" fmla="*/ 346823 w 568918"/>
                <a:gd name="connsiteY433" fmla="*/ 149852 h 533778"/>
                <a:gd name="connsiteX434" fmla="*/ 334009 w 568918"/>
                <a:gd name="connsiteY434" fmla="*/ 137043 h 533778"/>
                <a:gd name="connsiteX435" fmla="*/ 332163 w 568918"/>
                <a:gd name="connsiteY435" fmla="*/ 135890 h 533778"/>
                <a:gd name="connsiteX436" fmla="*/ 347985 w 568918"/>
                <a:gd name="connsiteY436" fmla="*/ 151709 h 533778"/>
                <a:gd name="connsiteX437" fmla="*/ 348195 w 568918"/>
                <a:gd name="connsiteY437" fmla="*/ 152045 h 533778"/>
                <a:gd name="connsiteX438" fmla="*/ 348253 w 568918"/>
                <a:gd name="connsiteY438" fmla="*/ 151981 h 533778"/>
                <a:gd name="connsiteX439" fmla="*/ 347985 w 568918"/>
                <a:gd name="connsiteY439" fmla="*/ 151709 h 533778"/>
                <a:gd name="connsiteX440" fmla="*/ 348253 w 568918"/>
                <a:gd name="connsiteY440" fmla="*/ 151981 h 533778"/>
                <a:gd name="connsiteX441" fmla="*/ 348195 w 568918"/>
                <a:gd name="connsiteY441" fmla="*/ 152045 h 533778"/>
                <a:gd name="connsiteX442" fmla="*/ 348160 w 568918"/>
                <a:gd name="connsiteY442" fmla="*/ 152094 h 533778"/>
                <a:gd name="connsiteX443" fmla="*/ 349543 w 568918"/>
                <a:gd name="connsiteY443" fmla="*/ 153775 h 533778"/>
                <a:gd name="connsiteX444" fmla="*/ 349021 w 568918"/>
                <a:gd name="connsiteY444" fmla="*/ 152750 h 533778"/>
                <a:gd name="connsiteX445" fmla="*/ 348251 w 568918"/>
                <a:gd name="connsiteY445" fmla="*/ 151981 h 533778"/>
                <a:gd name="connsiteX446" fmla="*/ 349545 w 568918"/>
                <a:gd name="connsiteY446" fmla="*/ 153775 h 533778"/>
                <a:gd name="connsiteX447" fmla="*/ 359556 w 568918"/>
                <a:gd name="connsiteY447" fmla="*/ 173420 h 533778"/>
                <a:gd name="connsiteX448" fmla="*/ 358320 w 568918"/>
                <a:gd name="connsiteY448" fmla="*/ 169337 h 533778"/>
                <a:gd name="connsiteX449" fmla="*/ 350843 w 568918"/>
                <a:gd name="connsiteY449" fmla="*/ 155360 h 533778"/>
                <a:gd name="connsiteX450" fmla="*/ 349545 w 568918"/>
                <a:gd name="connsiteY450" fmla="*/ 153775 h 533778"/>
                <a:gd name="connsiteX451" fmla="*/ 359556 w 568918"/>
                <a:gd name="connsiteY451" fmla="*/ 173420 h 533778"/>
                <a:gd name="connsiteX452" fmla="*/ 360941 w 568918"/>
                <a:gd name="connsiteY452" fmla="*/ 177984 h 533778"/>
                <a:gd name="connsiteX453" fmla="*/ 360515 w 568918"/>
                <a:gd name="connsiteY453" fmla="*/ 175294 h 533778"/>
                <a:gd name="connsiteX454" fmla="*/ 359556 w 568918"/>
                <a:gd name="connsiteY454" fmla="*/ 173420 h 533778"/>
                <a:gd name="connsiteX455" fmla="*/ 360941 w 568918"/>
                <a:gd name="connsiteY455" fmla="*/ 177984 h 533778"/>
                <a:gd name="connsiteX456" fmla="*/ 364477 w 568918"/>
                <a:gd name="connsiteY456" fmla="*/ 200303 h 533778"/>
                <a:gd name="connsiteX457" fmla="*/ 360938 w 568918"/>
                <a:gd name="connsiteY457" fmla="*/ 222639 h 533778"/>
                <a:gd name="connsiteX458" fmla="*/ 362925 w 568918"/>
                <a:gd name="connsiteY458" fmla="*/ 216089 h 533778"/>
                <a:gd name="connsiteX459" fmla="*/ 363105 w 568918"/>
                <a:gd name="connsiteY459" fmla="*/ 215178 h 533778"/>
                <a:gd name="connsiteX460" fmla="*/ 363271 w 568918"/>
                <a:gd name="connsiteY460" fmla="*/ 214265 h 533778"/>
                <a:gd name="connsiteX461" fmla="*/ 363426 w 568918"/>
                <a:gd name="connsiteY461" fmla="*/ 213336 h 533778"/>
                <a:gd name="connsiteX462" fmla="*/ 363572 w 568918"/>
                <a:gd name="connsiteY462" fmla="*/ 212424 h 533778"/>
                <a:gd name="connsiteX463" fmla="*/ 363705 w 568918"/>
                <a:gd name="connsiteY463" fmla="*/ 211494 h 533778"/>
                <a:gd name="connsiteX464" fmla="*/ 363830 w 568918"/>
                <a:gd name="connsiteY464" fmla="*/ 210566 h 533778"/>
                <a:gd name="connsiteX465" fmla="*/ 363942 w 568918"/>
                <a:gd name="connsiteY465" fmla="*/ 209638 h 533778"/>
                <a:gd name="connsiteX466" fmla="*/ 364046 w 568918"/>
                <a:gd name="connsiteY466" fmla="*/ 208708 h 533778"/>
                <a:gd name="connsiteX467" fmla="*/ 364136 w 568918"/>
                <a:gd name="connsiteY467" fmla="*/ 207780 h 533778"/>
                <a:gd name="connsiteX468" fmla="*/ 364219 w 568918"/>
                <a:gd name="connsiteY468" fmla="*/ 206852 h 533778"/>
                <a:gd name="connsiteX469" fmla="*/ 364288 w 568918"/>
                <a:gd name="connsiteY469" fmla="*/ 205907 h 533778"/>
                <a:gd name="connsiteX470" fmla="*/ 364347 w 568918"/>
                <a:gd name="connsiteY470" fmla="*/ 204978 h 533778"/>
                <a:gd name="connsiteX471" fmla="*/ 364393 w 568918"/>
                <a:gd name="connsiteY471" fmla="*/ 204050 h 533778"/>
                <a:gd name="connsiteX472" fmla="*/ 364433 w 568918"/>
                <a:gd name="connsiteY472" fmla="*/ 203121 h 533778"/>
                <a:gd name="connsiteX473" fmla="*/ 364462 w 568918"/>
                <a:gd name="connsiteY473" fmla="*/ 202176 h 533778"/>
                <a:gd name="connsiteX474" fmla="*/ 364480 w 568918"/>
                <a:gd name="connsiteY474" fmla="*/ 201248 h 533778"/>
                <a:gd name="connsiteX475" fmla="*/ 364483 w 568918"/>
                <a:gd name="connsiteY475" fmla="*/ 200303 h 533778"/>
                <a:gd name="connsiteX476" fmla="*/ 364480 w 568918"/>
                <a:gd name="connsiteY476" fmla="*/ 199375 h 533778"/>
                <a:gd name="connsiteX477" fmla="*/ 364462 w 568918"/>
                <a:gd name="connsiteY477" fmla="*/ 198445 h 533778"/>
                <a:gd name="connsiteX478" fmla="*/ 364433 w 568918"/>
                <a:gd name="connsiteY478" fmla="*/ 197501 h 533778"/>
                <a:gd name="connsiteX479" fmla="*/ 364393 w 568918"/>
                <a:gd name="connsiteY479" fmla="*/ 196572 h 533778"/>
                <a:gd name="connsiteX480" fmla="*/ 364347 w 568918"/>
                <a:gd name="connsiteY480" fmla="*/ 195644 h 533778"/>
                <a:gd name="connsiteX481" fmla="*/ 364288 w 568918"/>
                <a:gd name="connsiteY481" fmla="*/ 194699 h 533778"/>
                <a:gd name="connsiteX482" fmla="*/ 364219 w 568918"/>
                <a:gd name="connsiteY482" fmla="*/ 193770 h 533778"/>
                <a:gd name="connsiteX483" fmla="*/ 364136 w 568918"/>
                <a:gd name="connsiteY483" fmla="*/ 192842 h 533778"/>
                <a:gd name="connsiteX484" fmla="*/ 364046 w 568918"/>
                <a:gd name="connsiteY484" fmla="*/ 191914 h 533778"/>
                <a:gd name="connsiteX485" fmla="*/ 363942 w 568918"/>
                <a:gd name="connsiteY485" fmla="*/ 190984 h 533778"/>
                <a:gd name="connsiteX486" fmla="*/ 363830 w 568918"/>
                <a:gd name="connsiteY486" fmla="*/ 190056 h 533778"/>
                <a:gd name="connsiteX487" fmla="*/ 363705 w 568918"/>
                <a:gd name="connsiteY487" fmla="*/ 189127 h 533778"/>
                <a:gd name="connsiteX488" fmla="*/ 363572 w 568918"/>
                <a:gd name="connsiteY488" fmla="*/ 188199 h 533778"/>
                <a:gd name="connsiteX489" fmla="*/ 363426 w 568918"/>
                <a:gd name="connsiteY489" fmla="*/ 187286 h 533778"/>
                <a:gd name="connsiteX490" fmla="*/ 363271 w 568918"/>
                <a:gd name="connsiteY490" fmla="*/ 186357 h 533778"/>
                <a:gd name="connsiteX491" fmla="*/ 363105 w 568918"/>
                <a:gd name="connsiteY491" fmla="*/ 185444 h 533778"/>
                <a:gd name="connsiteX492" fmla="*/ 362925 w 568918"/>
                <a:gd name="connsiteY492" fmla="*/ 184516 h 533778"/>
                <a:gd name="connsiteX493" fmla="*/ 360941 w 568918"/>
                <a:gd name="connsiteY493" fmla="*/ 177984 h 533778"/>
                <a:gd name="connsiteX494" fmla="*/ 397058 w 568918"/>
                <a:gd name="connsiteY494" fmla="*/ 234871 h 533778"/>
                <a:gd name="connsiteX495" fmla="*/ 397605 w 568918"/>
                <a:gd name="connsiteY495" fmla="*/ 235816 h 533778"/>
                <a:gd name="connsiteX496" fmla="*/ 405561 w 568918"/>
                <a:gd name="connsiteY496" fmla="*/ 240171 h 533778"/>
                <a:gd name="connsiteX497" fmla="*/ 404058 w 568918"/>
                <a:gd name="connsiteY497" fmla="*/ 238874 h 533778"/>
                <a:gd name="connsiteX498" fmla="*/ 397059 w 568918"/>
                <a:gd name="connsiteY498" fmla="*/ 234871 h 533778"/>
                <a:gd name="connsiteX499" fmla="*/ 397058 w 568918"/>
                <a:gd name="connsiteY499" fmla="*/ 234871 h 533778"/>
                <a:gd name="connsiteX500" fmla="*/ 390680 w 568918"/>
                <a:gd name="connsiteY500" fmla="*/ 231204 h 533778"/>
                <a:gd name="connsiteX501" fmla="*/ 386771 w 568918"/>
                <a:gd name="connsiteY501" fmla="*/ 229875 h 533778"/>
                <a:gd name="connsiteX502" fmla="*/ 397605 w 568918"/>
                <a:gd name="connsiteY502" fmla="*/ 235816 h 533778"/>
                <a:gd name="connsiteX503" fmla="*/ 397605 w 568918"/>
                <a:gd name="connsiteY503" fmla="*/ 235816 h 533778"/>
                <a:gd name="connsiteX504" fmla="*/ 438129 w 568918"/>
                <a:gd name="connsiteY504" fmla="*/ 306008 h 533778"/>
                <a:gd name="connsiteX505" fmla="*/ 438198 w 568918"/>
                <a:gd name="connsiteY505" fmla="*/ 304904 h 533778"/>
                <a:gd name="connsiteX506" fmla="*/ 434633 w 568918"/>
                <a:gd name="connsiteY506" fmla="*/ 281751 h 533778"/>
                <a:gd name="connsiteX507" fmla="*/ 434452 w 568918"/>
                <a:gd name="connsiteY507" fmla="*/ 281799 h 533778"/>
                <a:gd name="connsiteX508" fmla="*/ 433555 w 568918"/>
                <a:gd name="connsiteY508" fmla="*/ 278741 h 533778"/>
                <a:gd name="connsiteX509" fmla="*/ 424051 w 568918"/>
                <a:gd name="connsiteY509" fmla="*/ 259480 h 533778"/>
                <a:gd name="connsiteX510" fmla="*/ 421885 w 568918"/>
                <a:gd name="connsiteY510" fmla="*/ 256742 h 533778"/>
                <a:gd name="connsiteX511" fmla="*/ 408224 w 568918"/>
                <a:gd name="connsiteY511" fmla="*/ 242460 h 533778"/>
                <a:gd name="connsiteX512" fmla="*/ 405561 w 568918"/>
                <a:gd name="connsiteY512" fmla="*/ 240171 h 533778"/>
                <a:gd name="connsiteX513" fmla="*/ 397607 w 568918"/>
                <a:gd name="connsiteY513" fmla="*/ 235799 h 533778"/>
                <a:gd name="connsiteX514" fmla="*/ 405561 w 568918"/>
                <a:gd name="connsiteY514" fmla="*/ 240171 h 533778"/>
                <a:gd name="connsiteX515" fmla="*/ 408224 w 568918"/>
                <a:gd name="connsiteY515" fmla="*/ 242476 h 533778"/>
                <a:gd name="connsiteX516" fmla="*/ 406538 w 568918"/>
                <a:gd name="connsiteY516" fmla="*/ 240715 h 533778"/>
                <a:gd name="connsiteX517" fmla="*/ 405561 w 568918"/>
                <a:gd name="connsiteY517" fmla="*/ 240171 h 533778"/>
                <a:gd name="connsiteX518" fmla="*/ 408224 w 568918"/>
                <a:gd name="connsiteY518" fmla="*/ 242476 h 533778"/>
                <a:gd name="connsiteX519" fmla="*/ 421885 w 568918"/>
                <a:gd name="connsiteY519" fmla="*/ 256742 h 533778"/>
                <a:gd name="connsiteX520" fmla="*/ 415736 w 568918"/>
                <a:gd name="connsiteY520" fmla="*/ 248961 h 533778"/>
                <a:gd name="connsiteX521" fmla="*/ 408224 w 568918"/>
                <a:gd name="connsiteY521" fmla="*/ 242476 h 533778"/>
                <a:gd name="connsiteX522" fmla="*/ 421885 w 568918"/>
                <a:gd name="connsiteY522" fmla="*/ 256742 h 533778"/>
                <a:gd name="connsiteX523" fmla="*/ 424051 w 568918"/>
                <a:gd name="connsiteY523" fmla="*/ 259496 h 533778"/>
                <a:gd name="connsiteX524" fmla="*/ 423559 w 568918"/>
                <a:gd name="connsiteY524" fmla="*/ 258504 h 533778"/>
                <a:gd name="connsiteX525" fmla="*/ 421883 w 568918"/>
                <a:gd name="connsiteY525" fmla="*/ 256742 h 533778"/>
                <a:gd name="connsiteX526" fmla="*/ 424051 w 568918"/>
                <a:gd name="connsiteY526" fmla="*/ 259496 h 533778"/>
                <a:gd name="connsiteX527" fmla="*/ 433553 w 568918"/>
                <a:gd name="connsiteY527" fmla="*/ 278757 h 533778"/>
                <a:gd name="connsiteX528" fmla="*/ 432377 w 568918"/>
                <a:gd name="connsiteY528" fmla="*/ 274754 h 533778"/>
                <a:gd name="connsiteX529" fmla="*/ 425290 w 568918"/>
                <a:gd name="connsiteY529" fmla="*/ 261065 h 533778"/>
                <a:gd name="connsiteX530" fmla="*/ 424051 w 568918"/>
                <a:gd name="connsiteY530" fmla="*/ 259496 h 533778"/>
                <a:gd name="connsiteX531" fmla="*/ 433553 w 568918"/>
                <a:gd name="connsiteY531" fmla="*/ 278757 h 533778"/>
                <a:gd name="connsiteX532" fmla="*/ 434452 w 568918"/>
                <a:gd name="connsiteY532" fmla="*/ 281799 h 533778"/>
                <a:gd name="connsiteX533" fmla="*/ 434633 w 568918"/>
                <a:gd name="connsiteY533" fmla="*/ 281751 h 533778"/>
                <a:gd name="connsiteX534" fmla="*/ 434452 w 568918"/>
                <a:gd name="connsiteY534" fmla="*/ 280583 h 533778"/>
                <a:gd name="connsiteX535" fmla="*/ 433553 w 568918"/>
                <a:gd name="connsiteY535" fmla="*/ 278757 h 533778"/>
                <a:gd name="connsiteX536" fmla="*/ 386771 w 568918"/>
                <a:gd name="connsiteY536" fmla="*/ 229875 h 533778"/>
                <a:gd name="connsiteX537" fmla="*/ 384955 w 568918"/>
                <a:gd name="connsiteY537" fmla="*/ 228867 h 533778"/>
                <a:gd name="connsiteX538" fmla="*/ 382351 w 568918"/>
                <a:gd name="connsiteY538" fmla="*/ 228355 h 533778"/>
                <a:gd name="connsiteX539" fmla="*/ 386771 w 568918"/>
                <a:gd name="connsiteY539" fmla="*/ 229875 h 533778"/>
                <a:gd name="connsiteX540" fmla="*/ 382351 w 568918"/>
                <a:gd name="connsiteY540" fmla="*/ 228355 h 533778"/>
                <a:gd name="connsiteX541" fmla="*/ 376091 w 568918"/>
                <a:gd name="connsiteY541" fmla="*/ 226209 h 533778"/>
                <a:gd name="connsiteX542" fmla="*/ 360848 w 568918"/>
                <a:gd name="connsiteY542" fmla="*/ 224079 h 533778"/>
                <a:gd name="connsiteX543" fmla="*/ 382351 w 568918"/>
                <a:gd name="connsiteY543" fmla="*/ 228355 h 533778"/>
                <a:gd name="connsiteX544" fmla="*/ 360848 w 568918"/>
                <a:gd name="connsiteY544" fmla="*/ 224079 h 533778"/>
                <a:gd name="connsiteX545" fmla="*/ 360813 w 568918"/>
                <a:gd name="connsiteY545" fmla="*/ 224064 h 533778"/>
                <a:gd name="connsiteX546" fmla="*/ 360664 w 568918"/>
                <a:gd name="connsiteY546" fmla="*/ 224368 h 533778"/>
                <a:gd name="connsiteX547" fmla="*/ 360647 w 568918"/>
                <a:gd name="connsiteY547" fmla="*/ 224463 h 533778"/>
                <a:gd name="connsiteX548" fmla="*/ 360816 w 568918"/>
                <a:gd name="connsiteY548" fmla="*/ 224064 h 533778"/>
                <a:gd name="connsiteX549" fmla="*/ 360845 w 568918"/>
                <a:gd name="connsiteY549" fmla="*/ 224079 h 533778"/>
                <a:gd name="connsiteX550" fmla="*/ 351506 w 568918"/>
                <a:gd name="connsiteY550" fmla="*/ 242989 h 533778"/>
                <a:gd name="connsiteX551" fmla="*/ 349357 w 568918"/>
                <a:gd name="connsiteY551" fmla="*/ 247216 h 533778"/>
                <a:gd name="connsiteX552" fmla="*/ 349509 w 568918"/>
                <a:gd name="connsiteY552" fmla="*/ 247055 h 533778"/>
                <a:gd name="connsiteX553" fmla="*/ 351506 w 568918"/>
                <a:gd name="connsiteY553" fmla="*/ 242989 h 533778"/>
                <a:gd name="connsiteX554" fmla="*/ 349357 w 568918"/>
                <a:gd name="connsiteY554" fmla="*/ 247216 h 533778"/>
                <a:gd name="connsiteX555" fmla="*/ 344980 w 568918"/>
                <a:gd name="connsiteY555" fmla="*/ 251683 h 533778"/>
                <a:gd name="connsiteX556" fmla="*/ 345066 w 568918"/>
                <a:gd name="connsiteY556" fmla="*/ 251827 h 533778"/>
                <a:gd name="connsiteX557" fmla="*/ 349021 w 568918"/>
                <a:gd name="connsiteY557" fmla="*/ 247872 h 533778"/>
                <a:gd name="connsiteX558" fmla="*/ 349357 w 568918"/>
                <a:gd name="connsiteY558" fmla="*/ 247216 h 533778"/>
                <a:gd name="connsiteX559" fmla="*/ 345066 w 568918"/>
                <a:gd name="connsiteY559" fmla="*/ 251827 h 533778"/>
                <a:gd name="connsiteX560" fmla="*/ 334113 w 568918"/>
                <a:gd name="connsiteY560" fmla="*/ 262778 h 533778"/>
                <a:gd name="connsiteX561" fmla="*/ 331590 w 568918"/>
                <a:gd name="connsiteY561" fmla="*/ 265356 h 533778"/>
                <a:gd name="connsiteX562" fmla="*/ 331479 w 568918"/>
                <a:gd name="connsiteY562" fmla="*/ 265421 h 533778"/>
                <a:gd name="connsiteX563" fmla="*/ 331121 w 568918"/>
                <a:gd name="connsiteY563" fmla="*/ 265788 h 533778"/>
                <a:gd name="connsiteX564" fmla="*/ 324247 w 568918"/>
                <a:gd name="connsiteY564" fmla="*/ 269279 h 533778"/>
                <a:gd name="connsiteX565" fmla="*/ 387979 w 568918"/>
                <a:gd name="connsiteY565" fmla="*/ 379676 h 533778"/>
                <a:gd name="connsiteX566" fmla="*/ 394883 w 568918"/>
                <a:gd name="connsiteY566" fmla="*/ 376569 h 533778"/>
                <a:gd name="connsiteX567" fmla="*/ 403246 w 568918"/>
                <a:gd name="connsiteY567" fmla="*/ 371510 h 533778"/>
                <a:gd name="connsiteX568" fmla="*/ 410760 w 568918"/>
                <a:gd name="connsiteY568" fmla="*/ 365618 h 533778"/>
                <a:gd name="connsiteX569" fmla="*/ 345066 w 568918"/>
                <a:gd name="connsiteY569" fmla="*/ 251827 h 533778"/>
                <a:gd name="connsiteX570" fmla="*/ 344980 w 568918"/>
                <a:gd name="connsiteY570" fmla="*/ 251683 h 533778"/>
                <a:gd name="connsiteX571" fmla="*/ 334113 w 568918"/>
                <a:gd name="connsiteY571" fmla="*/ 262778 h 533778"/>
                <a:gd name="connsiteX572" fmla="*/ 345066 w 568918"/>
                <a:gd name="connsiteY572" fmla="*/ 251827 h 533778"/>
                <a:gd name="connsiteX573" fmla="*/ 334113 w 568918"/>
                <a:gd name="connsiteY573" fmla="*/ 262778 h 533778"/>
                <a:gd name="connsiteX574" fmla="*/ 331479 w 568918"/>
                <a:gd name="connsiteY574" fmla="*/ 265421 h 533778"/>
                <a:gd name="connsiteX575" fmla="*/ 331590 w 568918"/>
                <a:gd name="connsiteY575" fmla="*/ 265356 h 533778"/>
                <a:gd name="connsiteX576" fmla="*/ 334113 w 568918"/>
                <a:gd name="connsiteY576" fmla="*/ 262778 h 533778"/>
                <a:gd name="connsiteX577" fmla="*/ 331479 w 568918"/>
                <a:gd name="connsiteY577" fmla="*/ 265421 h 533778"/>
                <a:gd name="connsiteX578" fmla="*/ 324199 w 568918"/>
                <a:gd name="connsiteY578" fmla="*/ 269183 h 533778"/>
                <a:gd name="connsiteX579" fmla="*/ 324245 w 568918"/>
                <a:gd name="connsiteY579" fmla="*/ 269263 h 533778"/>
                <a:gd name="connsiteX580" fmla="*/ 331119 w 568918"/>
                <a:gd name="connsiteY580" fmla="*/ 265772 h 533778"/>
                <a:gd name="connsiteX581" fmla="*/ 331479 w 568918"/>
                <a:gd name="connsiteY581" fmla="*/ 265404 h 533778"/>
                <a:gd name="connsiteX582" fmla="*/ 324247 w 568918"/>
                <a:gd name="connsiteY582" fmla="*/ 269279 h 533778"/>
                <a:gd name="connsiteX583" fmla="*/ 311358 w 568918"/>
                <a:gd name="connsiteY583" fmla="*/ 275844 h 533778"/>
                <a:gd name="connsiteX584" fmla="*/ 308844 w 568918"/>
                <a:gd name="connsiteY584" fmla="*/ 277141 h 533778"/>
                <a:gd name="connsiteX585" fmla="*/ 308782 w 568918"/>
                <a:gd name="connsiteY585" fmla="*/ 277156 h 533778"/>
                <a:gd name="connsiteX586" fmla="*/ 308563 w 568918"/>
                <a:gd name="connsiteY586" fmla="*/ 277269 h 533778"/>
                <a:gd name="connsiteX587" fmla="*/ 298857 w 568918"/>
                <a:gd name="connsiteY587" fmla="*/ 278806 h 533778"/>
                <a:gd name="connsiteX588" fmla="*/ 360535 w 568918"/>
                <a:gd name="connsiteY588" fmla="*/ 385632 h 533778"/>
                <a:gd name="connsiteX589" fmla="*/ 367034 w 568918"/>
                <a:gd name="connsiteY589" fmla="*/ 385231 h 533778"/>
                <a:gd name="connsiteX590" fmla="*/ 376643 w 568918"/>
                <a:gd name="connsiteY590" fmla="*/ 383470 h 533778"/>
                <a:gd name="connsiteX591" fmla="*/ 385975 w 568918"/>
                <a:gd name="connsiteY591" fmla="*/ 380572 h 533778"/>
                <a:gd name="connsiteX592" fmla="*/ 387981 w 568918"/>
                <a:gd name="connsiteY592" fmla="*/ 379659 h 533778"/>
                <a:gd name="connsiteX593" fmla="*/ 324247 w 568918"/>
                <a:gd name="connsiteY593" fmla="*/ 269279 h 533778"/>
                <a:gd name="connsiteX594" fmla="*/ 324201 w 568918"/>
                <a:gd name="connsiteY594" fmla="*/ 269199 h 533778"/>
                <a:gd name="connsiteX595" fmla="*/ 311360 w 568918"/>
                <a:gd name="connsiteY595" fmla="*/ 275844 h 533778"/>
                <a:gd name="connsiteX596" fmla="*/ 324249 w 568918"/>
                <a:gd name="connsiteY596" fmla="*/ 269279 h 533778"/>
                <a:gd name="connsiteX597" fmla="*/ 311358 w 568918"/>
                <a:gd name="connsiteY597" fmla="*/ 275844 h 533778"/>
                <a:gd name="connsiteX598" fmla="*/ 308782 w 568918"/>
                <a:gd name="connsiteY598" fmla="*/ 277156 h 533778"/>
                <a:gd name="connsiteX599" fmla="*/ 308844 w 568918"/>
                <a:gd name="connsiteY599" fmla="*/ 277141 h 533778"/>
                <a:gd name="connsiteX600" fmla="*/ 311358 w 568918"/>
                <a:gd name="connsiteY600" fmla="*/ 275844 h 533778"/>
                <a:gd name="connsiteX601" fmla="*/ 308782 w 568918"/>
                <a:gd name="connsiteY601" fmla="*/ 277156 h 533778"/>
                <a:gd name="connsiteX602" fmla="*/ 298833 w 568918"/>
                <a:gd name="connsiteY602" fmla="*/ 278757 h 533778"/>
                <a:gd name="connsiteX603" fmla="*/ 298855 w 568918"/>
                <a:gd name="connsiteY603" fmla="*/ 278806 h 533778"/>
                <a:gd name="connsiteX604" fmla="*/ 308561 w 568918"/>
                <a:gd name="connsiteY604" fmla="*/ 277269 h 533778"/>
                <a:gd name="connsiteX605" fmla="*/ 308780 w 568918"/>
                <a:gd name="connsiteY605" fmla="*/ 277156 h 533778"/>
                <a:gd name="connsiteX606" fmla="*/ 298857 w 568918"/>
                <a:gd name="connsiteY606" fmla="*/ 278806 h 533778"/>
                <a:gd name="connsiteX607" fmla="*/ 283558 w 568918"/>
                <a:gd name="connsiteY607" fmla="*/ 281224 h 533778"/>
                <a:gd name="connsiteX608" fmla="*/ 283390 w 568918"/>
                <a:gd name="connsiteY608" fmla="*/ 281207 h 533778"/>
                <a:gd name="connsiteX609" fmla="*/ 280071 w 568918"/>
                <a:gd name="connsiteY609" fmla="*/ 280951 h 533778"/>
                <a:gd name="connsiteX610" fmla="*/ 278694 w 568918"/>
                <a:gd name="connsiteY610" fmla="*/ 289837 h 533778"/>
                <a:gd name="connsiteX611" fmla="*/ 331631 w 568918"/>
                <a:gd name="connsiteY611" fmla="*/ 381533 h 533778"/>
                <a:gd name="connsiteX612" fmla="*/ 332273 w 568918"/>
                <a:gd name="connsiteY612" fmla="*/ 381853 h 533778"/>
                <a:gd name="connsiteX613" fmla="*/ 357280 w 568918"/>
                <a:gd name="connsiteY613" fmla="*/ 385824 h 533778"/>
                <a:gd name="connsiteX614" fmla="*/ 360535 w 568918"/>
                <a:gd name="connsiteY614" fmla="*/ 385632 h 533778"/>
                <a:gd name="connsiteX615" fmla="*/ 298857 w 568918"/>
                <a:gd name="connsiteY615" fmla="*/ 278806 h 533778"/>
                <a:gd name="connsiteX616" fmla="*/ 298834 w 568918"/>
                <a:gd name="connsiteY616" fmla="*/ 278757 h 533778"/>
                <a:gd name="connsiteX617" fmla="*/ 283560 w 568918"/>
                <a:gd name="connsiteY617" fmla="*/ 281224 h 533778"/>
                <a:gd name="connsiteX618" fmla="*/ 298858 w 568918"/>
                <a:gd name="connsiteY618" fmla="*/ 278789 h 533778"/>
                <a:gd name="connsiteX619" fmla="*/ 283558 w 568918"/>
                <a:gd name="connsiteY619" fmla="*/ 281224 h 533778"/>
                <a:gd name="connsiteX620" fmla="*/ 272726 w 568918"/>
                <a:gd name="connsiteY620" fmla="*/ 279510 h 533778"/>
                <a:gd name="connsiteX621" fmla="*/ 273125 w 568918"/>
                <a:gd name="connsiteY621" fmla="*/ 280198 h 533778"/>
                <a:gd name="connsiteX622" fmla="*/ 283390 w 568918"/>
                <a:gd name="connsiteY622" fmla="*/ 281207 h 533778"/>
                <a:gd name="connsiteX623" fmla="*/ 283558 w 568918"/>
                <a:gd name="connsiteY623" fmla="*/ 281224 h 533778"/>
                <a:gd name="connsiteX624" fmla="*/ 283390 w 568918"/>
                <a:gd name="connsiteY624" fmla="*/ 281207 h 533778"/>
                <a:gd name="connsiteX625" fmla="*/ 273125 w 568918"/>
                <a:gd name="connsiteY625" fmla="*/ 280198 h 533778"/>
                <a:gd name="connsiteX626" fmla="*/ 278197 w 568918"/>
                <a:gd name="connsiteY626" fmla="*/ 288989 h 533778"/>
                <a:gd name="connsiteX627" fmla="*/ 280068 w 568918"/>
                <a:gd name="connsiteY627" fmla="*/ 280951 h 533778"/>
                <a:gd name="connsiteX628" fmla="*/ 280071 w 568918"/>
                <a:gd name="connsiteY628" fmla="*/ 280951 h 533778"/>
                <a:gd name="connsiteX629" fmla="*/ 283390 w 568918"/>
                <a:gd name="connsiteY629" fmla="*/ 281207 h 533778"/>
                <a:gd name="connsiteX630" fmla="*/ 280071 w 568918"/>
                <a:gd name="connsiteY630" fmla="*/ 280951 h 533778"/>
                <a:gd name="connsiteX631" fmla="*/ 280068 w 568918"/>
                <a:gd name="connsiteY631" fmla="*/ 280951 h 533778"/>
                <a:gd name="connsiteX632" fmla="*/ 278197 w 568918"/>
                <a:gd name="connsiteY632" fmla="*/ 288989 h 533778"/>
                <a:gd name="connsiteX633" fmla="*/ 278694 w 568918"/>
                <a:gd name="connsiteY633" fmla="*/ 289837 h 533778"/>
                <a:gd name="connsiteX634" fmla="*/ 280071 w 568918"/>
                <a:gd name="connsiteY634" fmla="*/ 280951 h 533778"/>
                <a:gd name="connsiteX635" fmla="*/ 278694 w 568918"/>
                <a:gd name="connsiteY635" fmla="*/ 289837 h 533778"/>
                <a:gd name="connsiteX636" fmla="*/ 276361 w 568918"/>
                <a:gd name="connsiteY636" fmla="*/ 304904 h 533778"/>
                <a:gd name="connsiteX637" fmla="*/ 279895 w 568918"/>
                <a:gd name="connsiteY637" fmla="*/ 327223 h 533778"/>
                <a:gd name="connsiteX638" fmla="*/ 281283 w 568918"/>
                <a:gd name="connsiteY638" fmla="*/ 331803 h 533778"/>
                <a:gd name="connsiteX639" fmla="*/ 291815 w 568918"/>
                <a:gd name="connsiteY639" fmla="*/ 352472 h 533778"/>
                <a:gd name="connsiteX640" fmla="*/ 309715 w 568918"/>
                <a:gd name="connsiteY640" fmla="*/ 370373 h 533778"/>
                <a:gd name="connsiteX641" fmla="*/ 331631 w 568918"/>
                <a:gd name="connsiteY641" fmla="*/ 381533 h 533778"/>
                <a:gd name="connsiteX642" fmla="*/ 278694 w 568918"/>
                <a:gd name="connsiteY642" fmla="*/ 289837 h 533778"/>
                <a:gd name="connsiteX643" fmla="*/ 278197 w 568918"/>
                <a:gd name="connsiteY643" fmla="*/ 288989 h 533778"/>
                <a:gd name="connsiteX644" fmla="*/ 277312 w 568918"/>
                <a:gd name="connsiteY644" fmla="*/ 292783 h 533778"/>
                <a:gd name="connsiteX645" fmla="*/ 276358 w 568918"/>
                <a:gd name="connsiteY645" fmla="*/ 304904 h 533778"/>
                <a:gd name="connsiteX646" fmla="*/ 277912 w 568918"/>
                <a:gd name="connsiteY646" fmla="*/ 320691 h 533778"/>
                <a:gd name="connsiteX647" fmla="*/ 279895 w 568918"/>
                <a:gd name="connsiteY647" fmla="*/ 327223 h 533778"/>
                <a:gd name="connsiteX648" fmla="*/ 276361 w 568918"/>
                <a:gd name="connsiteY648" fmla="*/ 304904 h 533778"/>
                <a:gd name="connsiteX649" fmla="*/ 278694 w 568918"/>
                <a:gd name="connsiteY649" fmla="*/ 289837 h 533778"/>
                <a:gd name="connsiteX650" fmla="*/ 279895 w 568918"/>
                <a:gd name="connsiteY650" fmla="*/ 327223 h 533778"/>
                <a:gd name="connsiteX651" fmla="*/ 280321 w 568918"/>
                <a:gd name="connsiteY651" fmla="*/ 329913 h 533778"/>
                <a:gd name="connsiteX652" fmla="*/ 281283 w 568918"/>
                <a:gd name="connsiteY652" fmla="*/ 331803 h 533778"/>
                <a:gd name="connsiteX653" fmla="*/ 279895 w 568918"/>
                <a:gd name="connsiteY653" fmla="*/ 327223 h 533778"/>
                <a:gd name="connsiteX654" fmla="*/ 301883 w 568918"/>
                <a:gd name="connsiteY654" fmla="*/ 490520 h 533778"/>
                <a:gd name="connsiteX655" fmla="*/ 300848 w 568918"/>
                <a:gd name="connsiteY655" fmla="*/ 489496 h 533778"/>
                <a:gd name="connsiteX656" fmla="*/ 297568 w 568918"/>
                <a:gd name="connsiteY656" fmla="*/ 483059 h 533778"/>
                <a:gd name="connsiteX657" fmla="*/ 234594 w 568918"/>
                <a:gd name="connsiteY657" fmla="*/ 373976 h 533778"/>
                <a:gd name="connsiteX658" fmla="*/ 225502 w 568918"/>
                <a:gd name="connsiteY658" fmla="*/ 376746 h 533778"/>
                <a:gd name="connsiteX659" fmla="*/ 212827 w 568918"/>
                <a:gd name="connsiteY659" fmla="*/ 377994 h 533778"/>
                <a:gd name="connsiteX660" fmla="*/ 207779 w 568918"/>
                <a:gd name="connsiteY660" fmla="*/ 381036 h 533778"/>
                <a:gd name="connsiteX661" fmla="*/ 287963 w 568918"/>
                <a:gd name="connsiteY661" fmla="*/ 519917 h 533778"/>
                <a:gd name="connsiteX662" fmla="*/ 292055 w 568918"/>
                <a:gd name="connsiteY662" fmla="*/ 517820 h 533778"/>
                <a:gd name="connsiteX663" fmla="*/ 308247 w 568918"/>
                <a:gd name="connsiteY663" fmla="*/ 501553 h 533778"/>
                <a:gd name="connsiteX664" fmla="*/ 301883 w 568918"/>
                <a:gd name="connsiteY664" fmla="*/ 490520 h 533778"/>
                <a:gd name="connsiteX665" fmla="*/ 297568 w 568918"/>
                <a:gd name="connsiteY665" fmla="*/ 483059 h 533778"/>
                <a:gd name="connsiteX666" fmla="*/ 300848 w 568918"/>
                <a:gd name="connsiteY666" fmla="*/ 489496 h 533778"/>
                <a:gd name="connsiteX667" fmla="*/ 301883 w 568918"/>
                <a:gd name="connsiteY667" fmla="*/ 490520 h 533778"/>
                <a:gd name="connsiteX668" fmla="*/ 297568 w 568918"/>
                <a:gd name="connsiteY668" fmla="*/ 483059 h 533778"/>
                <a:gd name="connsiteX669" fmla="*/ 289354 w 568918"/>
                <a:gd name="connsiteY669" fmla="*/ 466937 h 533778"/>
                <a:gd name="connsiteX670" fmla="*/ 285396 w 568918"/>
                <a:gd name="connsiteY670" fmla="*/ 441927 h 533778"/>
                <a:gd name="connsiteX671" fmla="*/ 289440 w 568918"/>
                <a:gd name="connsiteY671" fmla="*/ 416661 h 533778"/>
                <a:gd name="connsiteX672" fmla="*/ 289767 w 568918"/>
                <a:gd name="connsiteY672" fmla="*/ 416037 h 533778"/>
                <a:gd name="connsiteX673" fmla="*/ 265811 w 568918"/>
                <a:gd name="connsiteY673" fmla="*/ 374537 h 533778"/>
                <a:gd name="connsiteX674" fmla="*/ 265108 w 568918"/>
                <a:gd name="connsiteY674" fmla="*/ 374248 h 533778"/>
                <a:gd name="connsiteX675" fmla="*/ 244348 w 568918"/>
                <a:gd name="connsiteY675" fmla="*/ 371542 h 533778"/>
                <a:gd name="connsiteX676" fmla="*/ 241687 w 568918"/>
                <a:gd name="connsiteY676" fmla="*/ 371590 h 533778"/>
                <a:gd name="connsiteX677" fmla="*/ 240680 w 568918"/>
                <a:gd name="connsiteY677" fmla="*/ 372134 h 533778"/>
                <a:gd name="connsiteX678" fmla="*/ 234594 w 568918"/>
                <a:gd name="connsiteY678" fmla="*/ 373976 h 533778"/>
                <a:gd name="connsiteX679" fmla="*/ 300828 w 568918"/>
                <a:gd name="connsiteY679" fmla="*/ 394582 h 533778"/>
                <a:gd name="connsiteX680" fmla="*/ 284477 w 568918"/>
                <a:gd name="connsiteY680" fmla="*/ 382205 h 533778"/>
                <a:gd name="connsiteX681" fmla="*/ 265813 w 568918"/>
                <a:gd name="connsiteY681" fmla="*/ 374537 h 533778"/>
                <a:gd name="connsiteX682" fmla="*/ 289767 w 568918"/>
                <a:gd name="connsiteY682" fmla="*/ 416037 h 533778"/>
                <a:gd name="connsiteX683" fmla="*/ 300828 w 568918"/>
                <a:gd name="connsiteY683" fmla="*/ 394582 h 533778"/>
                <a:gd name="connsiteX684" fmla="*/ 287963 w 568918"/>
                <a:gd name="connsiteY684" fmla="*/ 519917 h 533778"/>
                <a:gd name="connsiteX685" fmla="*/ 207779 w 568918"/>
                <a:gd name="connsiteY685" fmla="*/ 381036 h 533778"/>
                <a:gd name="connsiteX686" fmla="*/ 192841 w 568918"/>
                <a:gd name="connsiteY686" fmla="*/ 390067 h 533778"/>
                <a:gd name="connsiteX687" fmla="*/ 186287 w 568918"/>
                <a:gd name="connsiteY687" fmla="*/ 397320 h 533778"/>
                <a:gd name="connsiteX688" fmla="*/ 263123 w 568918"/>
                <a:gd name="connsiteY688" fmla="*/ 530405 h 533778"/>
                <a:gd name="connsiteX689" fmla="*/ 269438 w 568918"/>
                <a:gd name="connsiteY689" fmla="*/ 529396 h 533778"/>
                <a:gd name="connsiteX690" fmla="*/ 287963 w 568918"/>
                <a:gd name="connsiteY690" fmla="*/ 519917 h 533778"/>
                <a:gd name="connsiteX691" fmla="*/ 263123 w 568918"/>
                <a:gd name="connsiteY691" fmla="*/ 530405 h 533778"/>
                <a:gd name="connsiteX692" fmla="*/ 186287 w 568918"/>
                <a:gd name="connsiteY692" fmla="*/ 397320 h 533778"/>
                <a:gd name="connsiteX693" fmla="*/ 176983 w 568918"/>
                <a:gd name="connsiteY693" fmla="*/ 407631 h 533778"/>
                <a:gd name="connsiteX694" fmla="*/ 169957 w 568918"/>
                <a:gd name="connsiteY694" fmla="*/ 422538 h 533778"/>
                <a:gd name="connsiteX695" fmla="*/ 232904 w 568918"/>
                <a:gd name="connsiteY695" fmla="*/ 531573 h 533778"/>
                <a:gd name="connsiteX696" fmla="*/ 244348 w 568918"/>
                <a:gd name="connsiteY696" fmla="*/ 533382 h 533778"/>
                <a:gd name="connsiteX697" fmla="*/ 263123 w 568918"/>
                <a:gd name="connsiteY697" fmla="*/ 530405 h 533778"/>
                <a:gd name="connsiteX698" fmla="*/ 232904 w 568918"/>
                <a:gd name="connsiteY698" fmla="*/ 531573 h 533778"/>
                <a:gd name="connsiteX699" fmla="*/ 169957 w 568918"/>
                <a:gd name="connsiteY699" fmla="*/ 422538 h 533778"/>
                <a:gd name="connsiteX700" fmla="*/ 166891 w 568918"/>
                <a:gd name="connsiteY700" fmla="*/ 429054 h 533778"/>
                <a:gd name="connsiteX701" fmla="*/ 163430 w 568918"/>
                <a:gd name="connsiteY701" fmla="*/ 452462 h 533778"/>
                <a:gd name="connsiteX702" fmla="*/ 166110 w 568918"/>
                <a:gd name="connsiteY702" fmla="*/ 469386 h 533778"/>
                <a:gd name="connsiteX703" fmla="*/ 190522 w 568918"/>
                <a:gd name="connsiteY703" fmla="*/ 511671 h 533778"/>
                <a:gd name="connsiteX704" fmla="*/ 196786 w 568918"/>
                <a:gd name="connsiteY704" fmla="*/ 517932 h 533778"/>
                <a:gd name="connsiteX705" fmla="*/ 219344 w 568918"/>
                <a:gd name="connsiteY705" fmla="*/ 529427 h 533778"/>
                <a:gd name="connsiteX706" fmla="*/ 232904 w 568918"/>
                <a:gd name="connsiteY706" fmla="*/ 531573 h 533778"/>
                <a:gd name="connsiteX707" fmla="*/ 190522 w 568918"/>
                <a:gd name="connsiteY707" fmla="*/ 511671 h 533778"/>
                <a:gd name="connsiteX708" fmla="*/ 166110 w 568918"/>
                <a:gd name="connsiteY708" fmla="*/ 469386 h 533778"/>
                <a:gd name="connsiteX709" fmla="*/ 167391 w 568918"/>
                <a:gd name="connsiteY709" fmla="*/ 477471 h 533778"/>
                <a:gd name="connsiteX710" fmla="*/ 178882 w 568918"/>
                <a:gd name="connsiteY710" fmla="*/ 500031 h 533778"/>
                <a:gd name="connsiteX711" fmla="*/ 190522 w 568918"/>
                <a:gd name="connsiteY711" fmla="*/ 511671 h 533778"/>
                <a:gd name="connsiteX712" fmla="*/ 231668 w 568918"/>
                <a:gd name="connsiteY712" fmla="*/ 261898 h 533778"/>
                <a:gd name="connsiteX713" fmla="*/ 234199 w 568918"/>
                <a:gd name="connsiteY713" fmla="*/ 263979 h 533778"/>
                <a:gd name="connsiteX714" fmla="*/ 231046 w 568918"/>
                <a:gd name="connsiteY714" fmla="*/ 260825 h 533778"/>
                <a:gd name="connsiteX715" fmla="*/ 234199 w 568918"/>
                <a:gd name="connsiteY715" fmla="*/ 263979 h 533778"/>
                <a:gd name="connsiteX716" fmla="*/ 235994 w 568918"/>
                <a:gd name="connsiteY716" fmla="*/ 265772 h 533778"/>
                <a:gd name="connsiteX717" fmla="*/ 237031 w 568918"/>
                <a:gd name="connsiteY717" fmla="*/ 266301 h 533778"/>
                <a:gd name="connsiteX718" fmla="*/ 234199 w 568918"/>
                <a:gd name="connsiteY718" fmla="*/ 263979 h 533778"/>
                <a:gd name="connsiteX719" fmla="*/ 237031 w 568918"/>
                <a:gd name="connsiteY719" fmla="*/ 266301 h 533778"/>
                <a:gd name="connsiteX720" fmla="*/ 238600 w 568918"/>
                <a:gd name="connsiteY720" fmla="*/ 267581 h 533778"/>
                <a:gd name="connsiteX721" fmla="*/ 252591 w 568918"/>
                <a:gd name="connsiteY721" fmla="*/ 275075 h 533778"/>
                <a:gd name="connsiteX722" fmla="*/ 256669 w 568918"/>
                <a:gd name="connsiteY722" fmla="*/ 276308 h 533778"/>
                <a:gd name="connsiteX723" fmla="*/ 237031 w 568918"/>
                <a:gd name="connsiteY723" fmla="*/ 266301 h 533778"/>
                <a:gd name="connsiteX724" fmla="*/ 256669 w 568918"/>
                <a:gd name="connsiteY724" fmla="*/ 276308 h 533778"/>
                <a:gd name="connsiteX725" fmla="*/ 258552 w 568918"/>
                <a:gd name="connsiteY725" fmla="*/ 277269 h 533778"/>
                <a:gd name="connsiteX726" fmla="*/ 261234 w 568918"/>
                <a:gd name="connsiteY726" fmla="*/ 277685 h 533778"/>
                <a:gd name="connsiteX727" fmla="*/ 256669 w 568918"/>
                <a:gd name="connsiteY727" fmla="*/ 276308 h 533778"/>
                <a:gd name="connsiteX728" fmla="*/ 261232 w 568918"/>
                <a:gd name="connsiteY728" fmla="*/ 277685 h 533778"/>
                <a:gd name="connsiteX729" fmla="*/ 267771 w 568918"/>
                <a:gd name="connsiteY729" fmla="*/ 279670 h 533778"/>
                <a:gd name="connsiteX730" fmla="*/ 273125 w 568918"/>
                <a:gd name="connsiteY730" fmla="*/ 280198 h 533778"/>
                <a:gd name="connsiteX731" fmla="*/ 272726 w 568918"/>
                <a:gd name="connsiteY731" fmla="*/ 279510 h 533778"/>
                <a:gd name="connsiteX732" fmla="*/ 261232 w 568918"/>
                <a:gd name="connsiteY732" fmla="*/ 277685 h 533778"/>
                <a:gd name="connsiteX733" fmla="*/ 164033 w 568918"/>
                <a:gd name="connsiteY733" fmla="*/ 459635 h 533778"/>
                <a:gd name="connsiteX734" fmla="*/ 87865 w 568918"/>
                <a:gd name="connsiteY734" fmla="*/ 378843 h 533778"/>
                <a:gd name="connsiteX735" fmla="*/ 88344 w 568918"/>
                <a:gd name="connsiteY735" fmla="*/ 370069 h 533778"/>
                <a:gd name="connsiteX736" fmla="*/ 309695 w 568918"/>
                <a:gd name="connsiteY736" fmla="*/ 499983 h 533778"/>
                <a:gd name="connsiteX737" fmla="*/ 244071 w 568918"/>
                <a:gd name="connsiteY737" fmla="*/ 533558 h 533778"/>
                <a:gd name="connsiteX738" fmla="*/ 163153 w 568918"/>
                <a:gd name="connsiteY738" fmla="*/ 452639 h 533778"/>
                <a:gd name="connsiteX739" fmla="*/ 212827 w 568918"/>
                <a:gd name="connsiteY739" fmla="*/ 377994 h 533778"/>
                <a:gd name="connsiteX740" fmla="*/ 148715 w 568918"/>
                <a:gd name="connsiteY740" fmla="*/ 350488 h 533778"/>
                <a:gd name="connsiteX741" fmla="*/ 94947 w 568918"/>
                <a:gd name="connsiteY741" fmla="*/ 370933 h 533778"/>
                <a:gd name="connsiteX742" fmla="*/ 14028 w 568918"/>
                <a:gd name="connsiteY742" fmla="*/ 290013 h 533778"/>
                <a:gd name="connsiteX743" fmla="*/ 94947 w 568918"/>
                <a:gd name="connsiteY743" fmla="*/ 209093 h 533778"/>
                <a:gd name="connsiteX744" fmla="*/ 146333 w 568918"/>
                <a:gd name="connsiteY744" fmla="*/ 227506 h 533778"/>
                <a:gd name="connsiteX745" fmla="*/ 404183 w 568918"/>
                <a:gd name="connsiteY745" fmla="*/ 370725 h 533778"/>
                <a:gd name="connsiteX746" fmla="*/ 446956 w 568918"/>
                <a:gd name="connsiteY746" fmla="*/ 442087 h 533778"/>
                <a:gd name="connsiteX747" fmla="*/ 446956 w 568918"/>
                <a:gd name="connsiteY747" fmla="*/ 442087 h 533778"/>
                <a:gd name="connsiteX748" fmla="*/ 366038 w 568918"/>
                <a:gd name="connsiteY748" fmla="*/ 523007 h 533778"/>
                <a:gd name="connsiteX749" fmla="*/ 285119 w 568918"/>
                <a:gd name="connsiteY749" fmla="*/ 442087 h 533778"/>
                <a:gd name="connsiteX750" fmla="*/ 319130 w 568918"/>
                <a:gd name="connsiteY750" fmla="*/ 376153 h 533778"/>
                <a:gd name="connsiteX751" fmla="*/ 225398 w 568918"/>
                <a:gd name="connsiteY751" fmla="*/ 256886 h 533778"/>
                <a:gd name="connsiteX752" fmla="*/ 209974 w 568918"/>
                <a:gd name="connsiteY752" fmla="*/ 258567 h 533778"/>
                <a:gd name="connsiteX753" fmla="*/ 194185 w 568918"/>
                <a:gd name="connsiteY753" fmla="*/ 257014 h 533778"/>
                <a:gd name="connsiteX754" fmla="*/ 179007 w 568918"/>
                <a:gd name="connsiteY754" fmla="*/ 252403 h 533778"/>
                <a:gd name="connsiteX755" fmla="*/ 165020 w 568918"/>
                <a:gd name="connsiteY755" fmla="*/ 244926 h 533778"/>
                <a:gd name="connsiteX756" fmla="*/ 155813 w 568918"/>
                <a:gd name="connsiteY756" fmla="*/ 237385 h 533778"/>
                <a:gd name="connsiteX757" fmla="*/ 152223 w 568918"/>
                <a:gd name="connsiteY757" fmla="*/ 240314 h 533778"/>
                <a:gd name="connsiteX758" fmla="*/ 142157 w 568918"/>
                <a:gd name="connsiteY758" fmla="*/ 252580 h 533778"/>
                <a:gd name="connsiteX759" fmla="*/ 134682 w 568918"/>
                <a:gd name="connsiteY759" fmla="*/ 266573 h 533778"/>
                <a:gd name="connsiteX760" fmla="*/ 130078 w 568918"/>
                <a:gd name="connsiteY760" fmla="*/ 281751 h 533778"/>
                <a:gd name="connsiteX761" fmla="*/ 128521 w 568918"/>
                <a:gd name="connsiteY761" fmla="*/ 297539 h 533778"/>
                <a:gd name="connsiteX762" fmla="*/ 130078 w 568918"/>
                <a:gd name="connsiteY762" fmla="*/ 313326 h 533778"/>
                <a:gd name="connsiteX763" fmla="*/ 134682 w 568918"/>
                <a:gd name="connsiteY763" fmla="*/ 328505 h 533778"/>
                <a:gd name="connsiteX764" fmla="*/ 142157 w 568918"/>
                <a:gd name="connsiteY764" fmla="*/ 342498 h 533778"/>
                <a:gd name="connsiteX765" fmla="*/ 152223 w 568918"/>
                <a:gd name="connsiteY765" fmla="*/ 354762 h 533778"/>
                <a:gd name="connsiteX766" fmla="*/ 164483 w 568918"/>
                <a:gd name="connsiteY766" fmla="*/ 364817 h 533778"/>
                <a:gd name="connsiteX767" fmla="*/ 178475 w 568918"/>
                <a:gd name="connsiteY767" fmla="*/ 372295 h 533778"/>
                <a:gd name="connsiteX768" fmla="*/ 193654 w 568918"/>
                <a:gd name="connsiteY768" fmla="*/ 376905 h 533778"/>
                <a:gd name="connsiteX769" fmla="*/ 209442 w 568918"/>
                <a:gd name="connsiteY769" fmla="*/ 378459 h 533778"/>
                <a:gd name="connsiteX770" fmla="*/ 225228 w 568918"/>
                <a:gd name="connsiteY770" fmla="*/ 376905 h 533778"/>
                <a:gd name="connsiteX771" fmla="*/ 240406 w 568918"/>
                <a:gd name="connsiteY771" fmla="*/ 372295 h 533778"/>
                <a:gd name="connsiteX772" fmla="*/ 254397 w 568918"/>
                <a:gd name="connsiteY772" fmla="*/ 364817 h 533778"/>
                <a:gd name="connsiteX773" fmla="*/ 266658 w 568918"/>
                <a:gd name="connsiteY773" fmla="*/ 354762 h 533778"/>
                <a:gd name="connsiteX774" fmla="*/ 276724 w 568918"/>
                <a:gd name="connsiteY774" fmla="*/ 342498 h 533778"/>
                <a:gd name="connsiteX775" fmla="*/ 281496 w 568918"/>
                <a:gd name="connsiteY775" fmla="*/ 333564 h 533778"/>
                <a:gd name="connsiteX776" fmla="*/ 277639 w 568918"/>
                <a:gd name="connsiteY776" fmla="*/ 320851 h 533778"/>
                <a:gd name="connsiteX777" fmla="*/ 276086 w 568918"/>
                <a:gd name="connsiteY777" fmla="*/ 305063 h 533778"/>
                <a:gd name="connsiteX778" fmla="*/ 277038 w 568918"/>
                <a:gd name="connsiteY778" fmla="*/ 292944 h 533778"/>
                <a:gd name="connsiteX779" fmla="*/ 279794 w 568918"/>
                <a:gd name="connsiteY779" fmla="*/ 281111 h 533778"/>
                <a:gd name="connsiteX780" fmla="*/ 283283 w 568918"/>
                <a:gd name="connsiteY780" fmla="*/ 281400 h 533778"/>
                <a:gd name="connsiteX781" fmla="*/ 267497 w 568918"/>
                <a:gd name="connsiteY781" fmla="*/ 279830 h 533778"/>
                <a:gd name="connsiteX782" fmla="*/ 252317 w 568918"/>
                <a:gd name="connsiteY782" fmla="*/ 275235 h 533778"/>
                <a:gd name="connsiteX783" fmla="*/ 238326 w 568918"/>
                <a:gd name="connsiteY783" fmla="*/ 267758 h 533778"/>
                <a:gd name="connsiteX784" fmla="*/ 226064 w 568918"/>
                <a:gd name="connsiteY784" fmla="*/ 257687 h 533778"/>
                <a:gd name="connsiteX785" fmla="*/ 225398 w 568918"/>
                <a:gd name="connsiteY785" fmla="*/ 256886 h 533778"/>
                <a:gd name="connsiteX786" fmla="*/ 209974 w 568918"/>
                <a:gd name="connsiteY786" fmla="*/ 96727 h 533778"/>
                <a:gd name="connsiteX787" fmla="*/ 129055 w 568918"/>
                <a:gd name="connsiteY787" fmla="*/ 177647 h 533778"/>
                <a:gd name="connsiteX788" fmla="*/ 129055 w 568918"/>
                <a:gd name="connsiteY788" fmla="*/ 177647 h 533778"/>
                <a:gd name="connsiteX789" fmla="*/ 209974 w 568918"/>
                <a:gd name="connsiteY789" fmla="*/ 258567 h 533778"/>
                <a:gd name="connsiteX790" fmla="*/ 225554 w 568918"/>
                <a:gd name="connsiteY790" fmla="*/ 256871 h 533778"/>
                <a:gd name="connsiteX791" fmla="*/ 202226 w 568918"/>
                <a:gd name="connsiteY791" fmla="*/ 200303 h 533778"/>
                <a:gd name="connsiteX792" fmla="*/ 267785 w 568918"/>
                <a:gd name="connsiteY792" fmla="*/ 121048 h 533778"/>
                <a:gd name="connsiteX793" fmla="*/ 209974 w 568918"/>
                <a:gd name="connsiteY793" fmla="*/ 96727 h 533778"/>
                <a:gd name="connsiteX794" fmla="*/ 22757 w 568918"/>
                <a:gd name="connsiteY794" fmla="*/ 253684 h 533778"/>
                <a:gd name="connsiteX795" fmla="*/ 6 w 568918"/>
                <a:gd name="connsiteY795" fmla="*/ 197437 h 533778"/>
                <a:gd name="connsiteX796" fmla="*/ 80924 w 568918"/>
                <a:gd name="connsiteY796" fmla="*/ 116516 h 533778"/>
                <a:gd name="connsiteX797" fmla="*/ 85228 w 568918"/>
                <a:gd name="connsiteY797" fmla="*/ 116629 h 533778"/>
                <a:gd name="connsiteX798" fmla="*/ 241096 w 568918"/>
                <a:gd name="connsiteY798" fmla="*/ 371766 h 533778"/>
                <a:gd name="connsiteX799" fmla="*/ 244075 w 568918"/>
                <a:gd name="connsiteY799" fmla="*/ 371703 h 533778"/>
                <a:gd name="connsiteX800" fmla="*/ 300888 w 568918"/>
                <a:gd name="connsiteY800" fmla="*/ 394998 h 533778"/>
                <a:gd name="connsiteX801" fmla="*/ 519348 w 568918"/>
                <a:gd name="connsiteY801" fmla="*/ 287051 h 533778"/>
                <a:gd name="connsiteX802" fmla="*/ 538809 w 568918"/>
                <a:gd name="connsiteY802" fmla="*/ 339696 h 533778"/>
                <a:gd name="connsiteX803" fmla="*/ 538809 w 568918"/>
                <a:gd name="connsiteY803" fmla="*/ 339696 h 533778"/>
                <a:gd name="connsiteX804" fmla="*/ 457890 w 568918"/>
                <a:gd name="connsiteY804" fmla="*/ 420616 h 533778"/>
                <a:gd name="connsiteX805" fmla="*/ 443415 w 568918"/>
                <a:gd name="connsiteY805" fmla="*/ 419303 h 533778"/>
                <a:gd name="connsiteX806" fmla="*/ 360538 w 568918"/>
                <a:gd name="connsiteY806" fmla="*/ 224224 h 533778"/>
                <a:gd name="connsiteX807" fmla="*/ 283284 w 568918"/>
                <a:gd name="connsiteY807" fmla="*/ 281383 h 533778"/>
                <a:gd name="connsiteX808" fmla="*/ 279795 w 568918"/>
                <a:gd name="connsiteY808" fmla="*/ 281111 h 533778"/>
                <a:gd name="connsiteX809" fmla="*/ 276087 w 568918"/>
                <a:gd name="connsiteY809" fmla="*/ 305063 h 533778"/>
                <a:gd name="connsiteX810" fmla="*/ 357004 w 568918"/>
                <a:gd name="connsiteY810" fmla="*/ 385984 h 533778"/>
                <a:gd name="connsiteX811" fmla="*/ 357006 w 568918"/>
                <a:gd name="connsiteY811" fmla="*/ 385984 h 533778"/>
                <a:gd name="connsiteX812" fmla="*/ 437924 w 568918"/>
                <a:gd name="connsiteY812" fmla="*/ 305063 h 533778"/>
                <a:gd name="connsiteX813" fmla="*/ 437924 w 568918"/>
                <a:gd name="connsiteY813" fmla="*/ 305063 h 533778"/>
                <a:gd name="connsiteX814" fmla="*/ 360538 w 568918"/>
                <a:gd name="connsiteY814" fmla="*/ 224224 h 533778"/>
                <a:gd name="connsiteX815" fmla="*/ 364203 w 568918"/>
                <a:gd name="connsiteY815" fmla="*/ 200463 h 533778"/>
                <a:gd name="connsiteX816" fmla="*/ 283284 w 568918"/>
                <a:gd name="connsiteY816" fmla="*/ 281383 h 533778"/>
                <a:gd name="connsiteX817" fmla="*/ 202364 w 568918"/>
                <a:gd name="connsiteY817" fmla="*/ 200463 h 533778"/>
                <a:gd name="connsiteX818" fmla="*/ 283284 w 568918"/>
                <a:gd name="connsiteY818" fmla="*/ 119543 h 533778"/>
                <a:gd name="connsiteX819" fmla="*/ 364203 w 568918"/>
                <a:gd name="connsiteY819" fmla="*/ 200463 h 533778"/>
                <a:gd name="connsiteX820" fmla="*/ 170670 w 568918"/>
                <a:gd name="connsiteY820" fmla="*/ 107326 h 533778"/>
                <a:gd name="connsiteX821" fmla="*/ 166166 w 568918"/>
                <a:gd name="connsiteY821" fmla="*/ 80699 h 533778"/>
                <a:gd name="connsiteX822" fmla="*/ 247086 w 568918"/>
                <a:gd name="connsiteY822" fmla="*/ -220 h 533778"/>
                <a:gd name="connsiteX823" fmla="*/ 306529 w 568918"/>
                <a:gd name="connsiteY823" fmla="*/ 25798 h 533778"/>
                <a:gd name="connsiteX824" fmla="*/ 306532 w 568918"/>
                <a:gd name="connsiteY824" fmla="*/ 25814 h 533778"/>
                <a:gd name="connsiteX825" fmla="*/ 288523 w 568918"/>
                <a:gd name="connsiteY825" fmla="*/ 27847 h 533778"/>
                <a:gd name="connsiteX826" fmla="*/ 271422 w 568918"/>
                <a:gd name="connsiteY826" fmla="*/ 33819 h 533778"/>
                <a:gd name="connsiteX827" fmla="*/ 256078 w 568918"/>
                <a:gd name="connsiteY827" fmla="*/ 43474 h 533778"/>
                <a:gd name="connsiteX828" fmla="*/ 243264 w 568918"/>
                <a:gd name="connsiteY828" fmla="*/ 56283 h 533778"/>
                <a:gd name="connsiteX829" fmla="*/ 233624 w 568918"/>
                <a:gd name="connsiteY829" fmla="*/ 71622 h 533778"/>
                <a:gd name="connsiteX830" fmla="*/ 227639 w 568918"/>
                <a:gd name="connsiteY830" fmla="*/ 88722 h 533778"/>
                <a:gd name="connsiteX831" fmla="*/ 226541 w 568918"/>
                <a:gd name="connsiteY831" fmla="*/ 98488 h 533778"/>
                <a:gd name="connsiteX832" fmla="*/ 241333 w 568918"/>
                <a:gd name="connsiteY832" fmla="*/ 103051 h 533778"/>
                <a:gd name="connsiteX833" fmla="*/ 255458 w 568918"/>
                <a:gd name="connsiteY833" fmla="*/ 110720 h 533778"/>
                <a:gd name="connsiteX834" fmla="*/ 267784 w 568918"/>
                <a:gd name="connsiteY834" fmla="*/ 121048 h 533778"/>
                <a:gd name="connsiteX835" fmla="*/ 266453 w 568918"/>
                <a:gd name="connsiteY835" fmla="*/ 121449 h 533778"/>
                <a:gd name="connsiteX836" fmla="*/ 283284 w 568918"/>
                <a:gd name="connsiteY836" fmla="*/ 119543 h 533778"/>
                <a:gd name="connsiteX837" fmla="*/ 301290 w 568918"/>
                <a:gd name="connsiteY837" fmla="*/ 121577 h 533778"/>
                <a:gd name="connsiteX838" fmla="*/ 318392 w 568918"/>
                <a:gd name="connsiteY838" fmla="*/ 127564 h 533778"/>
                <a:gd name="connsiteX839" fmla="*/ 333735 w 568918"/>
                <a:gd name="connsiteY839" fmla="*/ 137204 h 533778"/>
                <a:gd name="connsiteX840" fmla="*/ 346549 w 568918"/>
                <a:gd name="connsiteY840" fmla="*/ 150012 h 533778"/>
                <a:gd name="connsiteX841" fmla="*/ 347921 w 568918"/>
                <a:gd name="connsiteY841" fmla="*/ 152190 h 533778"/>
                <a:gd name="connsiteX842" fmla="*/ 350987 w 568918"/>
                <a:gd name="connsiteY842" fmla="*/ 148459 h 533778"/>
                <a:gd name="connsiteX843" fmla="*/ 363249 w 568918"/>
                <a:gd name="connsiteY843" fmla="*/ 138404 h 533778"/>
                <a:gd name="connsiteX844" fmla="*/ 377239 w 568918"/>
                <a:gd name="connsiteY844" fmla="*/ 130927 h 533778"/>
                <a:gd name="connsiteX845" fmla="*/ 383970 w 568918"/>
                <a:gd name="connsiteY845" fmla="*/ 128878 h 533778"/>
                <a:gd name="connsiteX846" fmla="*/ 385421 w 568918"/>
                <a:gd name="connsiteY846" fmla="*/ 124747 h 533778"/>
                <a:gd name="connsiteX847" fmla="*/ 387451 w 568918"/>
                <a:gd name="connsiteY847" fmla="*/ 106734 h 533778"/>
                <a:gd name="connsiteX848" fmla="*/ 387225 w 568918"/>
                <a:gd name="connsiteY848" fmla="*/ 100682 h 533778"/>
                <a:gd name="connsiteX849" fmla="*/ 386546 w 568918"/>
                <a:gd name="connsiteY849" fmla="*/ 94678 h 533778"/>
                <a:gd name="connsiteX850" fmla="*/ 385421 w 568918"/>
                <a:gd name="connsiteY850" fmla="*/ 88722 h 533778"/>
                <a:gd name="connsiteX851" fmla="*/ 383855 w 568918"/>
                <a:gd name="connsiteY851" fmla="*/ 82878 h 533778"/>
                <a:gd name="connsiteX852" fmla="*/ 381858 w 568918"/>
                <a:gd name="connsiteY852" fmla="*/ 77162 h 533778"/>
                <a:gd name="connsiteX853" fmla="*/ 379436 w 568918"/>
                <a:gd name="connsiteY853" fmla="*/ 71622 h 533778"/>
                <a:gd name="connsiteX854" fmla="*/ 376610 w 568918"/>
                <a:gd name="connsiteY854" fmla="*/ 66273 h 533778"/>
                <a:gd name="connsiteX855" fmla="*/ 373388 w 568918"/>
                <a:gd name="connsiteY855" fmla="*/ 61151 h 533778"/>
                <a:gd name="connsiteX856" fmla="*/ 369795 w 568918"/>
                <a:gd name="connsiteY856" fmla="*/ 56283 h 533778"/>
                <a:gd name="connsiteX857" fmla="*/ 365849 w 568918"/>
                <a:gd name="connsiteY857" fmla="*/ 51688 h 533778"/>
                <a:gd name="connsiteX858" fmla="*/ 361571 w 568918"/>
                <a:gd name="connsiteY858" fmla="*/ 47413 h 533778"/>
                <a:gd name="connsiteX859" fmla="*/ 356985 w 568918"/>
                <a:gd name="connsiteY859" fmla="*/ 43474 h 533778"/>
                <a:gd name="connsiteX860" fmla="*/ 352114 w 568918"/>
                <a:gd name="connsiteY860" fmla="*/ 39871 h 533778"/>
                <a:gd name="connsiteX861" fmla="*/ 346991 w 568918"/>
                <a:gd name="connsiteY861" fmla="*/ 36653 h 533778"/>
                <a:gd name="connsiteX862" fmla="*/ 341638 w 568918"/>
                <a:gd name="connsiteY862" fmla="*/ 33819 h 533778"/>
                <a:gd name="connsiteX863" fmla="*/ 336094 w 568918"/>
                <a:gd name="connsiteY863" fmla="*/ 31402 h 533778"/>
                <a:gd name="connsiteX864" fmla="*/ 330383 w 568918"/>
                <a:gd name="connsiteY864" fmla="*/ 29400 h 533778"/>
                <a:gd name="connsiteX865" fmla="*/ 324537 w 568918"/>
                <a:gd name="connsiteY865" fmla="*/ 27847 h 533778"/>
                <a:gd name="connsiteX866" fmla="*/ 318590 w 568918"/>
                <a:gd name="connsiteY866" fmla="*/ 26711 h 533778"/>
                <a:gd name="connsiteX867" fmla="*/ 312580 w 568918"/>
                <a:gd name="connsiteY867" fmla="*/ 26037 h 533778"/>
                <a:gd name="connsiteX868" fmla="*/ 306532 w 568918"/>
                <a:gd name="connsiteY868" fmla="*/ 25814 h 533778"/>
                <a:gd name="connsiteX869" fmla="*/ 129737 w 568918"/>
                <a:gd name="connsiteY869" fmla="*/ 171434 h 533778"/>
                <a:gd name="connsiteX870" fmla="*/ 83043 w 568918"/>
                <a:gd name="connsiteY870" fmla="*/ 98104 h 533778"/>
                <a:gd name="connsiteX871" fmla="*/ 163961 w 568918"/>
                <a:gd name="connsiteY871" fmla="*/ 17184 h 533778"/>
                <a:gd name="connsiteX872" fmla="*/ 191899 w 568918"/>
                <a:gd name="connsiteY872" fmla="*/ 22163 h 533778"/>
                <a:gd name="connsiteX873" fmla="*/ 493680 w 568918"/>
                <a:gd name="connsiteY873" fmla="*/ 132496 h 533778"/>
                <a:gd name="connsiteX874" fmla="*/ 568924 w 568918"/>
                <a:gd name="connsiteY874" fmla="*/ 213208 h 533778"/>
                <a:gd name="connsiteX875" fmla="*/ 568924 w 568918"/>
                <a:gd name="connsiteY875" fmla="*/ 213208 h 533778"/>
                <a:gd name="connsiteX876" fmla="*/ 488006 w 568918"/>
                <a:gd name="connsiteY876" fmla="*/ 294128 h 533778"/>
                <a:gd name="connsiteX877" fmla="*/ 441380 w 568918"/>
                <a:gd name="connsiteY877" fmla="*/ 279350 h 533778"/>
                <a:gd name="connsiteX878" fmla="*/ 359475 w 568918"/>
                <a:gd name="connsiteY878" fmla="*/ 226738 h 533778"/>
                <a:gd name="connsiteX879" fmla="*/ 360544 w 568918"/>
                <a:gd name="connsiteY879" fmla="*/ 224224 h 533778"/>
                <a:gd name="connsiteX880" fmla="*/ 375816 w 568918"/>
                <a:gd name="connsiteY880" fmla="*/ 226369 h 533778"/>
                <a:gd name="connsiteX881" fmla="*/ 390407 w 568918"/>
                <a:gd name="connsiteY881" fmla="*/ 231365 h 533778"/>
                <a:gd name="connsiteX882" fmla="*/ 403781 w 568918"/>
                <a:gd name="connsiteY882" fmla="*/ 239034 h 533778"/>
                <a:gd name="connsiteX883" fmla="*/ 415461 w 568918"/>
                <a:gd name="connsiteY883" fmla="*/ 249105 h 533778"/>
                <a:gd name="connsiteX884" fmla="*/ 425015 w 568918"/>
                <a:gd name="connsiteY884" fmla="*/ 261225 h 533778"/>
                <a:gd name="connsiteX885" fmla="*/ 432101 w 568918"/>
                <a:gd name="connsiteY885" fmla="*/ 274915 h 533778"/>
                <a:gd name="connsiteX886" fmla="*/ 434176 w 568918"/>
                <a:gd name="connsiteY886" fmla="*/ 281959 h 533778"/>
                <a:gd name="connsiteX887" fmla="*/ 439172 w 568918"/>
                <a:gd name="connsiteY887" fmla="*/ 280439 h 533778"/>
                <a:gd name="connsiteX888" fmla="*/ 453162 w 568918"/>
                <a:gd name="connsiteY888" fmla="*/ 272961 h 533778"/>
                <a:gd name="connsiteX889" fmla="*/ 465424 w 568918"/>
                <a:gd name="connsiteY889" fmla="*/ 262906 h 533778"/>
                <a:gd name="connsiteX890" fmla="*/ 475488 w 568918"/>
                <a:gd name="connsiteY890" fmla="*/ 250642 h 533778"/>
                <a:gd name="connsiteX891" fmla="*/ 482964 w 568918"/>
                <a:gd name="connsiteY891" fmla="*/ 236649 h 533778"/>
                <a:gd name="connsiteX892" fmla="*/ 487570 w 568918"/>
                <a:gd name="connsiteY892" fmla="*/ 221469 h 533778"/>
                <a:gd name="connsiteX893" fmla="*/ 489125 w 568918"/>
                <a:gd name="connsiteY893" fmla="*/ 205683 h 533778"/>
                <a:gd name="connsiteX894" fmla="*/ 488934 w 568918"/>
                <a:gd name="connsiteY894" fmla="*/ 200158 h 533778"/>
                <a:gd name="connsiteX895" fmla="*/ 488369 w 568918"/>
                <a:gd name="connsiteY895" fmla="*/ 194667 h 533778"/>
                <a:gd name="connsiteX896" fmla="*/ 487431 w 568918"/>
                <a:gd name="connsiteY896" fmla="*/ 189223 h 533778"/>
                <a:gd name="connsiteX897" fmla="*/ 486123 w 568918"/>
                <a:gd name="connsiteY897" fmla="*/ 183843 h 533778"/>
                <a:gd name="connsiteX898" fmla="*/ 484453 w 568918"/>
                <a:gd name="connsiteY898" fmla="*/ 178592 h 533778"/>
                <a:gd name="connsiteX899" fmla="*/ 482426 w 568918"/>
                <a:gd name="connsiteY899" fmla="*/ 173452 h 533778"/>
                <a:gd name="connsiteX900" fmla="*/ 480051 w 568918"/>
                <a:gd name="connsiteY900" fmla="*/ 168457 h 533778"/>
                <a:gd name="connsiteX901" fmla="*/ 477345 w 568918"/>
                <a:gd name="connsiteY901" fmla="*/ 163637 h 533778"/>
                <a:gd name="connsiteX902" fmla="*/ 474315 w 568918"/>
                <a:gd name="connsiteY902" fmla="*/ 159026 h 533778"/>
                <a:gd name="connsiteX903" fmla="*/ 470976 w 568918"/>
                <a:gd name="connsiteY903" fmla="*/ 154607 h 533778"/>
                <a:gd name="connsiteX904" fmla="*/ 467345 w 568918"/>
                <a:gd name="connsiteY904" fmla="*/ 150444 h 533778"/>
                <a:gd name="connsiteX905" fmla="*/ 463438 w 568918"/>
                <a:gd name="connsiteY905" fmla="*/ 146537 h 533778"/>
                <a:gd name="connsiteX906" fmla="*/ 459270 w 568918"/>
                <a:gd name="connsiteY906" fmla="*/ 142919 h 533778"/>
                <a:gd name="connsiteX907" fmla="*/ 454871 w 568918"/>
                <a:gd name="connsiteY907" fmla="*/ 139572 h 533778"/>
                <a:gd name="connsiteX908" fmla="*/ 450250 w 568918"/>
                <a:gd name="connsiteY908" fmla="*/ 136547 h 533778"/>
                <a:gd name="connsiteX909" fmla="*/ 445432 w 568918"/>
                <a:gd name="connsiteY909" fmla="*/ 133841 h 533778"/>
                <a:gd name="connsiteX910" fmla="*/ 440443 w 568918"/>
                <a:gd name="connsiteY910" fmla="*/ 131455 h 533778"/>
                <a:gd name="connsiteX911" fmla="*/ 435305 w 568918"/>
                <a:gd name="connsiteY911" fmla="*/ 129437 h 533778"/>
                <a:gd name="connsiteX912" fmla="*/ 430036 w 568918"/>
                <a:gd name="connsiteY912" fmla="*/ 127772 h 533778"/>
                <a:gd name="connsiteX913" fmla="*/ 424669 w 568918"/>
                <a:gd name="connsiteY913" fmla="*/ 126460 h 533778"/>
                <a:gd name="connsiteX914" fmla="*/ 419225 w 568918"/>
                <a:gd name="connsiteY914" fmla="*/ 125515 h 533778"/>
                <a:gd name="connsiteX915" fmla="*/ 413727 w 568918"/>
                <a:gd name="connsiteY915" fmla="*/ 124955 h 533778"/>
                <a:gd name="connsiteX916" fmla="*/ 408206 w 568918"/>
                <a:gd name="connsiteY916" fmla="*/ 124762 h 533778"/>
                <a:gd name="connsiteX917" fmla="*/ 392418 w 568918"/>
                <a:gd name="connsiteY917" fmla="*/ 126315 h 533778"/>
                <a:gd name="connsiteX918" fmla="*/ 377238 w 568918"/>
                <a:gd name="connsiteY918" fmla="*/ 130927 h 533778"/>
                <a:gd name="connsiteX919" fmla="*/ 363247 w 568918"/>
                <a:gd name="connsiteY919" fmla="*/ 138404 h 533778"/>
                <a:gd name="connsiteX920" fmla="*/ 350986 w 568918"/>
                <a:gd name="connsiteY920" fmla="*/ 148459 h 533778"/>
                <a:gd name="connsiteX921" fmla="*/ 347888 w 568918"/>
                <a:gd name="connsiteY921" fmla="*/ 152237 h 533778"/>
                <a:gd name="connsiteX922" fmla="*/ 350571 w 568918"/>
                <a:gd name="connsiteY922" fmla="*/ 155503 h 533778"/>
                <a:gd name="connsiteX923" fmla="*/ 358047 w 568918"/>
                <a:gd name="connsiteY923" fmla="*/ 169498 h 533778"/>
                <a:gd name="connsiteX924" fmla="*/ 362653 w 568918"/>
                <a:gd name="connsiteY924" fmla="*/ 184676 h 533778"/>
                <a:gd name="connsiteX925" fmla="*/ 364208 w 568918"/>
                <a:gd name="connsiteY925" fmla="*/ 200463 h 533778"/>
                <a:gd name="connsiteX926" fmla="*/ 362653 w 568918"/>
                <a:gd name="connsiteY926" fmla="*/ 216250 h 533778"/>
                <a:gd name="connsiteX927" fmla="*/ 359473 w 568918"/>
                <a:gd name="connsiteY927" fmla="*/ 226738 h 533778"/>
                <a:gd name="connsiteX928" fmla="*/ 363329 w 568918"/>
                <a:gd name="connsiteY928" fmla="*/ 49158 h 533778"/>
                <a:gd name="connsiteX929" fmla="*/ 415730 w 568918"/>
                <a:gd name="connsiteY929" fmla="*/ 29897 h 533778"/>
                <a:gd name="connsiteX930" fmla="*/ 496649 w 568918"/>
                <a:gd name="connsiteY930" fmla="*/ 110817 h 533778"/>
                <a:gd name="connsiteX931" fmla="*/ 496649 w 568918"/>
                <a:gd name="connsiteY931" fmla="*/ 110817 h 533778"/>
                <a:gd name="connsiteX932" fmla="*/ 477217 w 568918"/>
                <a:gd name="connsiteY932" fmla="*/ 163429 h 53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</a:cxnLst>
              <a:rect l="l" t="t" r="r" b="b"/>
              <a:pathLst>
                <a:path w="568918" h="533778">
                  <a:moveTo>
                    <a:pt x="18018" y="266397"/>
                  </a:moveTo>
                  <a:lnTo>
                    <a:pt x="76576" y="367811"/>
                  </a:lnTo>
                  <a:cubicBezTo>
                    <a:pt x="82655" y="369524"/>
                    <a:pt x="88915" y="370517"/>
                    <a:pt x="95225" y="370773"/>
                  </a:cubicBezTo>
                  <a:cubicBezTo>
                    <a:pt x="99483" y="370341"/>
                    <a:pt x="103700" y="369556"/>
                    <a:pt x="107834" y="368452"/>
                  </a:cubicBezTo>
                  <a:lnTo>
                    <a:pt x="33077" y="238970"/>
                  </a:lnTo>
                  <a:cubicBezTo>
                    <a:pt x="31938" y="240043"/>
                    <a:pt x="30834" y="241147"/>
                    <a:pt x="29759" y="242284"/>
                  </a:cubicBezTo>
                  <a:cubicBezTo>
                    <a:pt x="24769" y="249153"/>
                    <a:pt x="20889" y="256774"/>
                    <a:pt x="18265" y="264844"/>
                  </a:cubicBezTo>
                  <a:cubicBezTo>
                    <a:pt x="18178" y="265356"/>
                    <a:pt x="18097" y="265885"/>
                    <a:pt x="18018" y="266397"/>
                  </a:cubicBezTo>
                  <a:close/>
                  <a:moveTo>
                    <a:pt x="18018" y="266397"/>
                  </a:moveTo>
                  <a:cubicBezTo>
                    <a:pt x="15636" y="273986"/>
                    <a:pt x="14385" y="281896"/>
                    <a:pt x="14307" y="289854"/>
                  </a:cubicBezTo>
                  <a:cubicBezTo>
                    <a:pt x="14307" y="298339"/>
                    <a:pt x="15642" y="306777"/>
                    <a:pt x="18265" y="314862"/>
                  </a:cubicBezTo>
                  <a:cubicBezTo>
                    <a:pt x="20889" y="322932"/>
                    <a:pt x="24769" y="330554"/>
                    <a:pt x="29759" y="337422"/>
                  </a:cubicBezTo>
                  <a:cubicBezTo>
                    <a:pt x="34751" y="344291"/>
                    <a:pt x="40792" y="350327"/>
                    <a:pt x="47661" y="355323"/>
                  </a:cubicBezTo>
                  <a:cubicBezTo>
                    <a:pt x="54532" y="360302"/>
                    <a:pt x="62143" y="364192"/>
                    <a:pt x="70219" y="366803"/>
                  </a:cubicBezTo>
                  <a:cubicBezTo>
                    <a:pt x="72323" y="367235"/>
                    <a:pt x="74445" y="367571"/>
                    <a:pt x="76576" y="367811"/>
                  </a:cubicBezTo>
                  <a:close/>
                  <a:moveTo>
                    <a:pt x="107834" y="368452"/>
                  </a:moveTo>
                  <a:cubicBezTo>
                    <a:pt x="113305" y="368019"/>
                    <a:pt x="118719" y="367026"/>
                    <a:pt x="123988" y="365490"/>
                  </a:cubicBezTo>
                  <a:cubicBezTo>
                    <a:pt x="127336" y="363760"/>
                    <a:pt x="130559" y="361807"/>
                    <a:pt x="133635" y="359630"/>
                  </a:cubicBezTo>
                  <a:lnTo>
                    <a:pt x="53757" y="221278"/>
                  </a:lnTo>
                  <a:cubicBezTo>
                    <a:pt x="51682" y="222238"/>
                    <a:pt x="49648" y="223263"/>
                    <a:pt x="47661" y="224383"/>
                  </a:cubicBezTo>
                  <a:cubicBezTo>
                    <a:pt x="42197" y="228611"/>
                    <a:pt x="37296" y="233510"/>
                    <a:pt x="33077" y="238970"/>
                  </a:cubicBezTo>
                  <a:close/>
                  <a:moveTo>
                    <a:pt x="133635" y="359630"/>
                  </a:moveTo>
                  <a:cubicBezTo>
                    <a:pt x="139083" y="357116"/>
                    <a:pt x="144232" y="353994"/>
                    <a:pt x="148989" y="350327"/>
                  </a:cubicBezTo>
                  <a:cubicBezTo>
                    <a:pt x="146636" y="347814"/>
                    <a:pt x="144447" y="345140"/>
                    <a:pt x="142434" y="342337"/>
                  </a:cubicBezTo>
                  <a:cubicBezTo>
                    <a:pt x="139490" y="337935"/>
                    <a:pt x="136986" y="333243"/>
                    <a:pt x="134957" y="328344"/>
                  </a:cubicBezTo>
                  <a:cubicBezTo>
                    <a:pt x="132928" y="323444"/>
                    <a:pt x="131388" y="318369"/>
                    <a:pt x="130354" y="313166"/>
                  </a:cubicBezTo>
                  <a:cubicBezTo>
                    <a:pt x="129363" y="308106"/>
                    <a:pt x="128855" y="302982"/>
                    <a:pt x="128841" y="297827"/>
                  </a:cubicBezTo>
                  <a:lnTo>
                    <a:pt x="79000" y="211494"/>
                  </a:lnTo>
                  <a:cubicBezTo>
                    <a:pt x="76051" y="211799"/>
                    <a:pt x="73119" y="212264"/>
                    <a:pt x="70219" y="212888"/>
                  </a:cubicBezTo>
                  <a:cubicBezTo>
                    <a:pt x="64430" y="215050"/>
                    <a:pt x="58906" y="217867"/>
                    <a:pt x="53757" y="221278"/>
                  </a:cubicBezTo>
                  <a:close/>
                  <a:moveTo>
                    <a:pt x="128841" y="297827"/>
                  </a:moveTo>
                  <a:cubicBezTo>
                    <a:pt x="128825" y="297682"/>
                    <a:pt x="128810" y="297522"/>
                    <a:pt x="128794" y="297378"/>
                  </a:cubicBezTo>
                  <a:cubicBezTo>
                    <a:pt x="128796" y="292079"/>
                    <a:pt x="129316" y="286795"/>
                    <a:pt x="130352" y="281591"/>
                  </a:cubicBezTo>
                  <a:cubicBezTo>
                    <a:pt x="131385" y="276404"/>
                    <a:pt x="132927" y="271312"/>
                    <a:pt x="134955" y="266413"/>
                  </a:cubicBezTo>
                  <a:cubicBezTo>
                    <a:pt x="135935" y="264380"/>
                    <a:pt x="137000" y="262394"/>
                    <a:pt x="138147" y="260441"/>
                  </a:cubicBezTo>
                  <a:lnTo>
                    <a:pt x="109877" y="211479"/>
                  </a:lnTo>
                  <a:cubicBezTo>
                    <a:pt x="105082" y="210182"/>
                    <a:pt x="100176" y="209333"/>
                    <a:pt x="95224" y="208933"/>
                  </a:cubicBezTo>
                  <a:cubicBezTo>
                    <a:pt x="89742" y="209237"/>
                    <a:pt x="84306" y="210102"/>
                    <a:pt x="78998" y="211494"/>
                  </a:cubicBezTo>
                  <a:close/>
                  <a:moveTo>
                    <a:pt x="225673" y="256726"/>
                  </a:moveTo>
                  <a:cubicBezTo>
                    <a:pt x="225894" y="256999"/>
                    <a:pt x="226115" y="257270"/>
                    <a:pt x="226339" y="257526"/>
                  </a:cubicBezTo>
                  <a:cubicBezTo>
                    <a:pt x="228052" y="259064"/>
                    <a:pt x="229831" y="260521"/>
                    <a:pt x="231671" y="261913"/>
                  </a:cubicBezTo>
                  <a:lnTo>
                    <a:pt x="231049" y="260825"/>
                  </a:lnTo>
                  <a:cubicBezTo>
                    <a:pt x="227943" y="258168"/>
                    <a:pt x="225044" y="255269"/>
                    <a:pt x="222378" y="252163"/>
                  </a:cubicBezTo>
                  <a:cubicBezTo>
                    <a:pt x="223475" y="253716"/>
                    <a:pt x="224626" y="255237"/>
                    <a:pt x="225830" y="256710"/>
                  </a:cubicBezTo>
                  <a:cubicBezTo>
                    <a:pt x="225779" y="256710"/>
                    <a:pt x="225726" y="256710"/>
                    <a:pt x="225673" y="256726"/>
                  </a:cubicBezTo>
                  <a:close/>
                  <a:moveTo>
                    <a:pt x="222378" y="252163"/>
                  </a:moveTo>
                  <a:cubicBezTo>
                    <a:pt x="220072" y="249505"/>
                    <a:pt x="217941" y="246704"/>
                    <a:pt x="216001" y="243757"/>
                  </a:cubicBezTo>
                  <a:cubicBezTo>
                    <a:pt x="216659" y="245150"/>
                    <a:pt x="217358" y="246527"/>
                    <a:pt x="218095" y="247872"/>
                  </a:cubicBezTo>
                  <a:cubicBezTo>
                    <a:pt x="219469" y="249361"/>
                    <a:pt x="220897" y="250786"/>
                    <a:pt x="222378" y="252163"/>
                  </a:cubicBezTo>
                  <a:close/>
                  <a:moveTo>
                    <a:pt x="222378" y="252163"/>
                  </a:moveTo>
                  <a:cubicBezTo>
                    <a:pt x="225044" y="255269"/>
                    <a:pt x="227943" y="258168"/>
                    <a:pt x="231049" y="260825"/>
                  </a:cubicBezTo>
                  <a:lnTo>
                    <a:pt x="205110" y="215898"/>
                  </a:lnTo>
                  <a:cubicBezTo>
                    <a:pt x="205385" y="218379"/>
                    <a:pt x="205774" y="220846"/>
                    <a:pt x="206277" y="223279"/>
                  </a:cubicBezTo>
                  <a:cubicBezTo>
                    <a:pt x="207170" y="225793"/>
                    <a:pt x="208187" y="228258"/>
                    <a:pt x="209322" y="230660"/>
                  </a:cubicBezTo>
                  <a:cubicBezTo>
                    <a:pt x="211146" y="235223"/>
                    <a:pt x="213381" y="239611"/>
                    <a:pt x="216001" y="243757"/>
                  </a:cubicBezTo>
                  <a:cubicBezTo>
                    <a:pt x="217941" y="246704"/>
                    <a:pt x="220072" y="249505"/>
                    <a:pt x="222378" y="252163"/>
                  </a:cubicBezTo>
                  <a:close/>
                  <a:moveTo>
                    <a:pt x="216001" y="243757"/>
                  </a:moveTo>
                  <a:cubicBezTo>
                    <a:pt x="213381" y="239611"/>
                    <a:pt x="211146" y="235223"/>
                    <a:pt x="209322" y="230660"/>
                  </a:cubicBezTo>
                  <a:cubicBezTo>
                    <a:pt x="210421" y="233894"/>
                    <a:pt x="211721" y="237033"/>
                    <a:pt x="213216" y="240106"/>
                  </a:cubicBezTo>
                  <a:cubicBezTo>
                    <a:pt x="214110" y="241339"/>
                    <a:pt x="215038" y="242573"/>
                    <a:pt x="216001" y="243757"/>
                  </a:cubicBezTo>
                  <a:close/>
                  <a:moveTo>
                    <a:pt x="209322" y="230660"/>
                  </a:moveTo>
                  <a:cubicBezTo>
                    <a:pt x="208187" y="228258"/>
                    <a:pt x="207170" y="225793"/>
                    <a:pt x="206277" y="223279"/>
                  </a:cubicBezTo>
                  <a:cubicBezTo>
                    <a:pt x="206376" y="223967"/>
                    <a:pt x="206484" y="224640"/>
                    <a:pt x="206600" y="225328"/>
                  </a:cubicBezTo>
                  <a:cubicBezTo>
                    <a:pt x="207441" y="227137"/>
                    <a:pt x="208350" y="228915"/>
                    <a:pt x="209322" y="230660"/>
                  </a:cubicBezTo>
                  <a:close/>
                  <a:moveTo>
                    <a:pt x="206277" y="223279"/>
                  </a:moveTo>
                  <a:cubicBezTo>
                    <a:pt x="205774" y="220846"/>
                    <a:pt x="205385" y="218379"/>
                    <a:pt x="205110" y="215898"/>
                  </a:cubicBezTo>
                  <a:lnTo>
                    <a:pt x="204455" y="214777"/>
                  </a:lnTo>
                  <a:cubicBezTo>
                    <a:pt x="204649" y="216794"/>
                    <a:pt x="204918" y="218812"/>
                    <a:pt x="205264" y="220829"/>
                  </a:cubicBezTo>
                  <a:cubicBezTo>
                    <a:pt x="205589" y="221646"/>
                    <a:pt x="205926" y="222462"/>
                    <a:pt x="206277" y="223279"/>
                  </a:cubicBezTo>
                  <a:close/>
                  <a:moveTo>
                    <a:pt x="204455" y="214777"/>
                  </a:moveTo>
                  <a:lnTo>
                    <a:pt x="205110" y="215898"/>
                  </a:lnTo>
                  <a:cubicBezTo>
                    <a:pt x="203779" y="210807"/>
                    <a:pt x="202953" y="205570"/>
                    <a:pt x="202639" y="200319"/>
                  </a:cubicBezTo>
                  <a:cubicBezTo>
                    <a:pt x="202948" y="197196"/>
                    <a:pt x="203438" y="194123"/>
                    <a:pt x="204104" y="191064"/>
                  </a:cubicBezTo>
                  <a:cubicBezTo>
                    <a:pt x="203398" y="194059"/>
                    <a:pt x="202863" y="197101"/>
                    <a:pt x="202503" y="200143"/>
                  </a:cubicBezTo>
                  <a:cubicBezTo>
                    <a:pt x="202707" y="205074"/>
                    <a:pt x="203361" y="209974"/>
                    <a:pt x="204455" y="214777"/>
                  </a:cubicBezTo>
                  <a:close/>
                  <a:moveTo>
                    <a:pt x="204104" y="191064"/>
                  </a:moveTo>
                  <a:cubicBezTo>
                    <a:pt x="204500" y="185444"/>
                    <a:pt x="205480" y="179873"/>
                    <a:pt x="207031" y="174461"/>
                  </a:cubicBezTo>
                  <a:cubicBezTo>
                    <a:pt x="206887" y="174749"/>
                    <a:pt x="206743" y="175022"/>
                    <a:pt x="206600" y="175309"/>
                  </a:cubicBezTo>
                  <a:cubicBezTo>
                    <a:pt x="205252" y="180465"/>
                    <a:pt x="204417" y="185749"/>
                    <a:pt x="204104" y="191064"/>
                  </a:cubicBezTo>
                  <a:close/>
                  <a:moveTo>
                    <a:pt x="204104" y="191064"/>
                  </a:moveTo>
                  <a:cubicBezTo>
                    <a:pt x="203438" y="194123"/>
                    <a:pt x="202948" y="197213"/>
                    <a:pt x="202639" y="200319"/>
                  </a:cubicBezTo>
                  <a:cubicBezTo>
                    <a:pt x="202953" y="205570"/>
                    <a:pt x="203779" y="210807"/>
                    <a:pt x="205108" y="215898"/>
                  </a:cubicBezTo>
                  <a:lnTo>
                    <a:pt x="231049" y="260825"/>
                  </a:lnTo>
                  <a:cubicBezTo>
                    <a:pt x="232071" y="261913"/>
                    <a:pt x="233121" y="262971"/>
                    <a:pt x="234202" y="263979"/>
                  </a:cubicBezTo>
                  <a:cubicBezTo>
                    <a:pt x="235127" y="264780"/>
                    <a:pt x="236072" y="265564"/>
                    <a:pt x="237033" y="266317"/>
                  </a:cubicBezTo>
                  <a:cubicBezTo>
                    <a:pt x="243093" y="270528"/>
                    <a:pt x="249699" y="273890"/>
                    <a:pt x="256670" y="276308"/>
                  </a:cubicBezTo>
                  <a:cubicBezTo>
                    <a:pt x="258179" y="276820"/>
                    <a:pt x="259700" y="277284"/>
                    <a:pt x="261235" y="277701"/>
                  </a:cubicBezTo>
                  <a:cubicBezTo>
                    <a:pt x="265017" y="278581"/>
                    <a:pt x="268860" y="279190"/>
                    <a:pt x="272730" y="279526"/>
                  </a:cubicBezTo>
                  <a:lnTo>
                    <a:pt x="209398" y="169818"/>
                  </a:lnTo>
                  <a:cubicBezTo>
                    <a:pt x="208559" y="171339"/>
                    <a:pt x="207771" y="172891"/>
                    <a:pt x="207031" y="174461"/>
                  </a:cubicBezTo>
                  <a:cubicBezTo>
                    <a:pt x="205481" y="179873"/>
                    <a:pt x="204500" y="185444"/>
                    <a:pt x="204104" y="191064"/>
                  </a:cubicBezTo>
                  <a:close/>
                  <a:moveTo>
                    <a:pt x="207031" y="174461"/>
                  </a:moveTo>
                  <a:cubicBezTo>
                    <a:pt x="207771" y="172891"/>
                    <a:pt x="208559" y="171339"/>
                    <a:pt x="209398" y="169818"/>
                  </a:cubicBezTo>
                  <a:lnTo>
                    <a:pt x="209218" y="169513"/>
                  </a:lnTo>
                  <a:cubicBezTo>
                    <a:pt x="208559" y="170618"/>
                    <a:pt x="207925" y="171723"/>
                    <a:pt x="207316" y="172844"/>
                  </a:cubicBezTo>
                  <a:cubicBezTo>
                    <a:pt x="207217" y="173388"/>
                    <a:pt x="207121" y="173917"/>
                    <a:pt x="207031" y="174461"/>
                  </a:cubicBezTo>
                  <a:close/>
                  <a:moveTo>
                    <a:pt x="209218" y="169513"/>
                  </a:moveTo>
                  <a:lnTo>
                    <a:pt x="209398" y="169818"/>
                  </a:lnTo>
                  <a:cubicBezTo>
                    <a:pt x="210293" y="167880"/>
                    <a:pt x="211268" y="165959"/>
                    <a:pt x="212315" y="164086"/>
                  </a:cubicBezTo>
                  <a:cubicBezTo>
                    <a:pt x="211213" y="165863"/>
                    <a:pt x="210181" y="167672"/>
                    <a:pt x="209218" y="169513"/>
                  </a:cubicBezTo>
                  <a:close/>
                  <a:moveTo>
                    <a:pt x="212315" y="164086"/>
                  </a:moveTo>
                  <a:cubicBezTo>
                    <a:pt x="214380" y="159555"/>
                    <a:pt x="216859" y="155200"/>
                    <a:pt x="219723" y="151117"/>
                  </a:cubicBezTo>
                  <a:cubicBezTo>
                    <a:pt x="219172" y="151661"/>
                    <a:pt x="218630" y="152205"/>
                    <a:pt x="218095" y="152750"/>
                  </a:cubicBezTo>
                  <a:cubicBezTo>
                    <a:pt x="215874" y="156368"/>
                    <a:pt x="213942" y="160163"/>
                    <a:pt x="212315" y="164086"/>
                  </a:cubicBezTo>
                  <a:close/>
                  <a:moveTo>
                    <a:pt x="212315" y="164086"/>
                  </a:moveTo>
                  <a:cubicBezTo>
                    <a:pt x="211268" y="165959"/>
                    <a:pt x="210294" y="167880"/>
                    <a:pt x="209398" y="169818"/>
                  </a:cubicBezTo>
                  <a:lnTo>
                    <a:pt x="272730" y="279526"/>
                  </a:lnTo>
                  <a:cubicBezTo>
                    <a:pt x="276297" y="280327"/>
                    <a:pt x="279915" y="280903"/>
                    <a:pt x="283561" y="281239"/>
                  </a:cubicBezTo>
                  <a:cubicBezTo>
                    <a:pt x="288720" y="280903"/>
                    <a:pt x="293834" y="280070"/>
                    <a:pt x="298836" y="278774"/>
                  </a:cubicBezTo>
                  <a:lnTo>
                    <a:pt x="223156" y="147690"/>
                  </a:lnTo>
                  <a:cubicBezTo>
                    <a:pt x="221978" y="148796"/>
                    <a:pt x="220833" y="149948"/>
                    <a:pt x="219723" y="151117"/>
                  </a:cubicBezTo>
                  <a:cubicBezTo>
                    <a:pt x="216859" y="155200"/>
                    <a:pt x="214380" y="159555"/>
                    <a:pt x="212315" y="164086"/>
                  </a:cubicBezTo>
                  <a:close/>
                  <a:moveTo>
                    <a:pt x="219723" y="151117"/>
                  </a:moveTo>
                  <a:cubicBezTo>
                    <a:pt x="220833" y="149948"/>
                    <a:pt x="221978" y="148796"/>
                    <a:pt x="223156" y="147690"/>
                  </a:cubicBezTo>
                  <a:lnTo>
                    <a:pt x="222882" y="147211"/>
                  </a:lnTo>
                  <a:cubicBezTo>
                    <a:pt x="222271" y="147723"/>
                    <a:pt x="221667" y="148235"/>
                    <a:pt x="221070" y="148763"/>
                  </a:cubicBezTo>
                  <a:cubicBezTo>
                    <a:pt x="220609" y="149548"/>
                    <a:pt x="220159" y="150332"/>
                    <a:pt x="219723" y="151117"/>
                  </a:cubicBezTo>
                  <a:close/>
                  <a:moveTo>
                    <a:pt x="222882" y="147211"/>
                  </a:moveTo>
                  <a:lnTo>
                    <a:pt x="223156" y="147690"/>
                  </a:lnTo>
                  <a:cubicBezTo>
                    <a:pt x="224715" y="145993"/>
                    <a:pt x="226347" y="144360"/>
                    <a:pt x="228047" y="142791"/>
                  </a:cubicBezTo>
                  <a:cubicBezTo>
                    <a:pt x="226264" y="144200"/>
                    <a:pt x="224541" y="145673"/>
                    <a:pt x="222882" y="147211"/>
                  </a:cubicBezTo>
                  <a:close/>
                  <a:moveTo>
                    <a:pt x="228047" y="142791"/>
                  </a:moveTo>
                  <a:cubicBezTo>
                    <a:pt x="231504" y="139236"/>
                    <a:pt x="235280" y="136018"/>
                    <a:pt x="239327" y="133152"/>
                  </a:cubicBezTo>
                  <a:cubicBezTo>
                    <a:pt x="238205" y="133696"/>
                    <a:pt x="237094" y="134257"/>
                    <a:pt x="235997" y="134849"/>
                  </a:cubicBezTo>
                  <a:cubicBezTo>
                    <a:pt x="233166" y="137315"/>
                    <a:pt x="230510" y="139973"/>
                    <a:pt x="228047" y="142791"/>
                  </a:cubicBezTo>
                  <a:close/>
                  <a:moveTo>
                    <a:pt x="228047" y="142791"/>
                  </a:moveTo>
                  <a:cubicBezTo>
                    <a:pt x="226349" y="144360"/>
                    <a:pt x="224715" y="145993"/>
                    <a:pt x="223156" y="147690"/>
                  </a:cubicBezTo>
                  <a:lnTo>
                    <a:pt x="298836" y="278774"/>
                  </a:lnTo>
                  <a:cubicBezTo>
                    <a:pt x="302182" y="278438"/>
                    <a:pt x="305504" y="277893"/>
                    <a:pt x="308785" y="277156"/>
                  </a:cubicBezTo>
                  <a:cubicBezTo>
                    <a:pt x="309651" y="276740"/>
                    <a:pt x="310509" y="276291"/>
                    <a:pt x="311361" y="275844"/>
                  </a:cubicBezTo>
                  <a:cubicBezTo>
                    <a:pt x="315832" y="274018"/>
                    <a:pt x="320129" y="271792"/>
                    <a:pt x="324202" y="269199"/>
                  </a:cubicBezTo>
                  <a:lnTo>
                    <a:pt x="244215" y="130654"/>
                  </a:lnTo>
                  <a:cubicBezTo>
                    <a:pt x="242558" y="131439"/>
                    <a:pt x="240928" y="132271"/>
                    <a:pt x="239327" y="133152"/>
                  </a:cubicBezTo>
                  <a:cubicBezTo>
                    <a:pt x="235280" y="136018"/>
                    <a:pt x="231504" y="139236"/>
                    <a:pt x="228047" y="142791"/>
                  </a:cubicBezTo>
                  <a:close/>
                  <a:moveTo>
                    <a:pt x="239327" y="133152"/>
                  </a:moveTo>
                  <a:cubicBezTo>
                    <a:pt x="240928" y="132271"/>
                    <a:pt x="242558" y="131439"/>
                    <a:pt x="244215" y="130654"/>
                  </a:cubicBezTo>
                  <a:lnTo>
                    <a:pt x="243882" y="130079"/>
                  </a:lnTo>
                  <a:cubicBezTo>
                    <a:pt x="243300" y="130302"/>
                    <a:pt x="242720" y="130510"/>
                    <a:pt x="242142" y="130751"/>
                  </a:cubicBezTo>
                  <a:cubicBezTo>
                    <a:pt x="241186" y="131519"/>
                    <a:pt x="240246" y="132319"/>
                    <a:pt x="239327" y="133152"/>
                  </a:cubicBezTo>
                  <a:close/>
                  <a:moveTo>
                    <a:pt x="243884" y="130079"/>
                  </a:moveTo>
                  <a:lnTo>
                    <a:pt x="244215" y="130654"/>
                  </a:lnTo>
                  <a:cubicBezTo>
                    <a:pt x="245993" y="129662"/>
                    <a:pt x="247805" y="128749"/>
                    <a:pt x="249651" y="127885"/>
                  </a:cubicBezTo>
                  <a:cubicBezTo>
                    <a:pt x="247701" y="128541"/>
                    <a:pt x="245778" y="129277"/>
                    <a:pt x="243884" y="130079"/>
                  </a:cubicBezTo>
                  <a:close/>
                  <a:moveTo>
                    <a:pt x="249651" y="127885"/>
                  </a:moveTo>
                  <a:cubicBezTo>
                    <a:pt x="254174" y="125675"/>
                    <a:pt x="258894" y="123882"/>
                    <a:pt x="263752" y="122537"/>
                  </a:cubicBezTo>
                  <a:cubicBezTo>
                    <a:pt x="262010" y="122745"/>
                    <a:pt x="260278" y="123017"/>
                    <a:pt x="258555" y="123353"/>
                  </a:cubicBezTo>
                  <a:cubicBezTo>
                    <a:pt x="255497" y="124682"/>
                    <a:pt x="252522" y="126187"/>
                    <a:pt x="249651" y="127885"/>
                  </a:cubicBezTo>
                  <a:close/>
                  <a:moveTo>
                    <a:pt x="249651" y="127885"/>
                  </a:moveTo>
                  <a:cubicBezTo>
                    <a:pt x="247805" y="128749"/>
                    <a:pt x="245993" y="129662"/>
                    <a:pt x="244215" y="130654"/>
                  </a:cubicBezTo>
                  <a:lnTo>
                    <a:pt x="324202" y="269199"/>
                  </a:lnTo>
                  <a:cubicBezTo>
                    <a:pt x="326690" y="268062"/>
                    <a:pt x="329121" y="266798"/>
                    <a:pt x="331482" y="265421"/>
                  </a:cubicBezTo>
                  <a:cubicBezTo>
                    <a:pt x="332379" y="264556"/>
                    <a:pt x="333258" y="263691"/>
                    <a:pt x="334115" y="262795"/>
                  </a:cubicBezTo>
                  <a:cubicBezTo>
                    <a:pt x="338085" y="259448"/>
                    <a:pt x="341725" y="255733"/>
                    <a:pt x="344983" y="251683"/>
                  </a:cubicBezTo>
                  <a:lnTo>
                    <a:pt x="269859" y="121560"/>
                  </a:lnTo>
                  <a:cubicBezTo>
                    <a:pt x="267811" y="121816"/>
                    <a:pt x="265774" y="122136"/>
                    <a:pt x="263752" y="122537"/>
                  </a:cubicBezTo>
                  <a:cubicBezTo>
                    <a:pt x="258894" y="123866"/>
                    <a:pt x="254174" y="125675"/>
                    <a:pt x="249651" y="127885"/>
                  </a:cubicBezTo>
                  <a:close/>
                  <a:moveTo>
                    <a:pt x="263752" y="122537"/>
                  </a:moveTo>
                  <a:cubicBezTo>
                    <a:pt x="265774" y="122136"/>
                    <a:pt x="267811" y="121816"/>
                    <a:pt x="269859" y="121560"/>
                  </a:cubicBezTo>
                  <a:lnTo>
                    <a:pt x="269519" y="120984"/>
                  </a:lnTo>
                  <a:cubicBezTo>
                    <a:pt x="268724" y="121048"/>
                    <a:pt x="267928" y="121144"/>
                    <a:pt x="267134" y="121256"/>
                  </a:cubicBezTo>
                  <a:cubicBezTo>
                    <a:pt x="265997" y="121657"/>
                    <a:pt x="264870" y="122073"/>
                    <a:pt x="263752" y="122537"/>
                  </a:cubicBezTo>
                  <a:close/>
                  <a:moveTo>
                    <a:pt x="267134" y="121240"/>
                  </a:moveTo>
                  <a:cubicBezTo>
                    <a:pt x="267430" y="121128"/>
                    <a:pt x="267728" y="121016"/>
                    <a:pt x="268026" y="120904"/>
                  </a:cubicBezTo>
                  <a:cubicBezTo>
                    <a:pt x="267592" y="121032"/>
                    <a:pt x="267161" y="121160"/>
                    <a:pt x="266730" y="121288"/>
                  </a:cubicBezTo>
                  <a:cubicBezTo>
                    <a:pt x="266865" y="121272"/>
                    <a:pt x="266999" y="121256"/>
                    <a:pt x="267134" y="121240"/>
                  </a:cubicBezTo>
                  <a:close/>
                  <a:moveTo>
                    <a:pt x="267134" y="121240"/>
                  </a:moveTo>
                  <a:cubicBezTo>
                    <a:pt x="267928" y="121144"/>
                    <a:pt x="268724" y="121048"/>
                    <a:pt x="269519" y="120968"/>
                  </a:cubicBezTo>
                  <a:lnTo>
                    <a:pt x="237569" y="65633"/>
                  </a:lnTo>
                  <a:cubicBezTo>
                    <a:pt x="236264" y="67522"/>
                    <a:pt x="235041" y="69476"/>
                    <a:pt x="233901" y="71477"/>
                  </a:cubicBezTo>
                  <a:cubicBezTo>
                    <a:pt x="231272" y="76937"/>
                    <a:pt x="229264" y="82670"/>
                    <a:pt x="227916" y="88577"/>
                  </a:cubicBezTo>
                  <a:cubicBezTo>
                    <a:pt x="227352" y="91812"/>
                    <a:pt x="226986" y="95062"/>
                    <a:pt x="226818" y="98345"/>
                  </a:cubicBezTo>
                  <a:cubicBezTo>
                    <a:pt x="227660" y="98584"/>
                    <a:pt x="228499" y="98857"/>
                    <a:pt x="229335" y="99113"/>
                  </a:cubicBezTo>
                  <a:cubicBezTo>
                    <a:pt x="230047" y="99208"/>
                    <a:pt x="230758" y="99305"/>
                    <a:pt x="231467" y="99401"/>
                  </a:cubicBezTo>
                  <a:cubicBezTo>
                    <a:pt x="232580" y="99850"/>
                    <a:pt x="233683" y="100314"/>
                    <a:pt x="234775" y="100794"/>
                  </a:cubicBezTo>
                  <a:cubicBezTo>
                    <a:pt x="237084" y="101402"/>
                    <a:pt x="239364" y="102107"/>
                    <a:pt x="241610" y="102907"/>
                  </a:cubicBezTo>
                  <a:cubicBezTo>
                    <a:pt x="243751" y="103948"/>
                    <a:pt x="245845" y="105085"/>
                    <a:pt x="247887" y="106318"/>
                  </a:cubicBezTo>
                  <a:cubicBezTo>
                    <a:pt x="249000" y="106750"/>
                    <a:pt x="250104" y="107214"/>
                    <a:pt x="251196" y="107710"/>
                  </a:cubicBezTo>
                  <a:cubicBezTo>
                    <a:pt x="251769" y="108143"/>
                    <a:pt x="252336" y="108591"/>
                    <a:pt x="252897" y="109040"/>
                  </a:cubicBezTo>
                  <a:cubicBezTo>
                    <a:pt x="253852" y="109536"/>
                    <a:pt x="254799" y="110048"/>
                    <a:pt x="255734" y="110577"/>
                  </a:cubicBezTo>
                  <a:cubicBezTo>
                    <a:pt x="260154" y="113587"/>
                    <a:pt x="264266" y="117029"/>
                    <a:pt x="268008" y="120855"/>
                  </a:cubicBezTo>
                  <a:cubicBezTo>
                    <a:pt x="268024" y="120872"/>
                    <a:pt x="268042" y="120888"/>
                    <a:pt x="268059" y="120904"/>
                  </a:cubicBezTo>
                  <a:cubicBezTo>
                    <a:pt x="268059" y="120904"/>
                    <a:pt x="268061" y="120904"/>
                    <a:pt x="268061" y="120904"/>
                  </a:cubicBezTo>
                  <a:cubicBezTo>
                    <a:pt x="268061" y="120904"/>
                    <a:pt x="268061" y="120904"/>
                    <a:pt x="268061" y="120904"/>
                  </a:cubicBezTo>
                  <a:cubicBezTo>
                    <a:pt x="268050" y="120904"/>
                    <a:pt x="268038" y="120904"/>
                    <a:pt x="268026" y="120920"/>
                  </a:cubicBezTo>
                  <a:cubicBezTo>
                    <a:pt x="267728" y="121016"/>
                    <a:pt x="267432" y="121144"/>
                    <a:pt x="267135" y="121256"/>
                  </a:cubicBezTo>
                  <a:close/>
                  <a:moveTo>
                    <a:pt x="268008" y="120855"/>
                  </a:moveTo>
                  <a:cubicBezTo>
                    <a:pt x="264266" y="117029"/>
                    <a:pt x="260154" y="113587"/>
                    <a:pt x="255734" y="110577"/>
                  </a:cubicBezTo>
                  <a:cubicBezTo>
                    <a:pt x="254799" y="110048"/>
                    <a:pt x="253852" y="109536"/>
                    <a:pt x="252897" y="109040"/>
                  </a:cubicBezTo>
                  <a:cubicBezTo>
                    <a:pt x="258384" y="112370"/>
                    <a:pt x="263456" y="116325"/>
                    <a:pt x="268008" y="120855"/>
                  </a:cubicBezTo>
                  <a:close/>
                  <a:moveTo>
                    <a:pt x="252897" y="109040"/>
                  </a:moveTo>
                  <a:cubicBezTo>
                    <a:pt x="252336" y="108591"/>
                    <a:pt x="251769" y="108143"/>
                    <a:pt x="251196" y="107710"/>
                  </a:cubicBezTo>
                  <a:cubicBezTo>
                    <a:pt x="250104" y="107214"/>
                    <a:pt x="249000" y="106750"/>
                    <a:pt x="247887" y="106318"/>
                  </a:cubicBezTo>
                  <a:cubicBezTo>
                    <a:pt x="249587" y="107166"/>
                    <a:pt x="251259" y="108063"/>
                    <a:pt x="252897" y="109040"/>
                  </a:cubicBezTo>
                  <a:close/>
                  <a:moveTo>
                    <a:pt x="247887" y="106318"/>
                  </a:moveTo>
                  <a:cubicBezTo>
                    <a:pt x="245845" y="105085"/>
                    <a:pt x="243751" y="103948"/>
                    <a:pt x="241610" y="102907"/>
                  </a:cubicBezTo>
                  <a:cubicBezTo>
                    <a:pt x="239364" y="102107"/>
                    <a:pt x="237084" y="101402"/>
                    <a:pt x="234775" y="100794"/>
                  </a:cubicBezTo>
                  <a:cubicBezTo>
                    <a:pt x="239298" y="102251"/>
                    <a:pt x="243685" y="104092"/>
                    <a:pt x="247887" y="106318"/>
                  </a:cubicBezTo>
                  <a:close/>
                  <a:moveTo>
                    <a:pt x="234775" y="100794"/>
                  </a:moveTo>
                  <a:cubicBezTo>
                    <a:pt x="233683" y="100314"/>
                    <a:pt x="232580" y="99850"/>
                    <a:pt x="231467" y="99401"/>
                  </a:cubicBezTo>
                  <a:cubicBezTo>
                    <a:pt x="230758" y="99305"/>
                    <a:pt x="230047" y="99208"/>
                    <a:pt x="229335" y="99128"/>
                  </a:cubicBezTo>
                  <a:cubicBezTo>
                    <a:pt x="231166" y="99609"/>
                    <a:pt x="232982" y="100169"/>
                    <a:pt x="234775" y="100794"/>
                  </a:cubicBezTo>
                  <a:close/>
                  <a:moveTo>
                    <a:pt x="172995" y="106766"/>
                  </a:moveTo>
                  <a:lnTo>
                    <a:pt x="170002" y="101594"/>
                  </a:lnTo>
                  <a:lnTo>
                    <a:pt x="127056" y="27206"/>
                  </a:lnTo>
                  <a:cubicBezTo>
                    <a:pt x="123472" y="28712"/>
                    <a:pt x="120004" y="30489"/>
                    <a:pt x="116676" y="32490"/>
                  </a:cubicBezTo>
                  <a:cubicBezTo>
                    <a:pt x="112638" y="35821"/>
                    <a:pt x="108931" y="39520"/>
                    <a:pt x="105609" y="43554"/>
                  </a:cubicBezTo>
                  <a:lnTo>
                    <a:pt x="151559" y="123145"/>
                  </a:lnTo>
                  <a:cubicBezTo>
                    <a:pt x="154897" y="119094"/>
                    <a:pt x="158625" y="115364"/>
                    <a:pt x="162685" y="112017"/>
                  </a:cubicBezTo>
                  <a:cubicBezTo>
                    <a:pt x="165991" y="110032"/>
                    <a:pt x="169437" y="108271"/>
                    <a:pt x="172995" y="106766"/>
                  </a:cubicBezTo>
                  <a:close/>
                  <a:moveTo>
                    <a:pt x="151559" y="123145"/>
                  </a:moveTo>
                  <a:lnTo>
                    <a:pt x="105609" y="43554"/>
                  </a:lnTo>
                  <a:cubicBezTo>
                    <a:pt x="103196" y="45700"/>
                    <a:pt x="100914" y="47989"/>
                    <a:pt x="98773" y="50390"/>
                  </a:cubicBezTo>
                  <a:cubicBezTo>
                    <a:pt x="94849" y="56138"/>
                    <a:pt x="91681" y="62351"/>
                    <a:pt x="89345" y="68899"/>
                  </a:cubicBezTo>
                  <a:lnTo>
                    <a:pt x="135314" y="148523"/>
                  </a:lnTo>
                  <a:cubicBezTo>
                    <a:pt x="137655" y="141942"/>
                    <a:pt x="140838" y="135682"/>
                    <a:pt x="144785" y="129934"/>
                  </a:cubicBezTo>
                  <a:cubicBezTo>
                    <a:pt x="146906" y="127533"/>
                    <a:pt x="149169" y="125274"/>
                    <a:pt x="151559" y="123145"/>
                  </a:cubicBezTo>
                  <a:close/>
                  <a:moveTo>
                    <a:pt x="109278" y="156929"/>
                  </a:moveTo>
                  <a:lnTo>
                    <a:pt x="85971" y="116565"/>
                  </a:lnTo>
                  <a:cubicBezTo>
                    <a:pt x="86130" y="117910"/>
                    <a:pt x="86322" y="119255"/>
                    <a:pt x="86549" y="120599"/>
                  </a:cubicBezTo>
                  <a:cubicBezTo>
                    <a:pt x="88691" y="127949"/>
                    <a:pt x="91868" y="134962"/>
                    <a:pt x="95983" y="141430"/>
                  </a:cubicBezTo>
                  <a:cubicBezTo>
                    <a:pt x="99742" y="147130"/>
                    <a:pt x="104209" y="152350"/>
                    <a:pt x="109278" y="156929"/>
                  </a:cubicBezTo>
                  <a:close/>
                  <a:moveTo>
                    <a:pt x="127056" y="27206"/>
                  </a:moveTo>
                  <a:lnTo>
                    <a:pt x="170002" y="101594"/>
                  </a:lnTo>
                  <a:cubicBezTo>
                    <a:pt x="167892" y="94758"/>
                    <a:pt x="166694" y="87697"/>
                    <a:pt x="166441" y="80556"/>
                  </a:cubicBezTo>
                  <a:cubicBezTo>
                    <a:pt x="166473" y="72262"/>
                    <a:pt x="167778" y="64048"/>
                    <a:pt x="170308" y="56155"/>
                  </a:cubicBezTo>
                  <a:lnTo>
                    <a:pt x="149111" y="19441"/>
                  </a:lnTo>
                  <a:cubicBezTo>
                    <a:pt x="145789" y="19762"/>
                    <a:pt x="142490" y="20274"/>
                    <a:pt x="139234" y="21011"/>
                  </a:cubicBezTo>
                  <a:cubicBezTo>
                    <a:pt x="135007" y="22724"/>
                    <a:pt x="130932" y="24805"/>
                    <a:pt x="127056" y="27206"/>
                  </a:cubicBezTo>
                  <a:close/>
                  <a:moveTo>
                    <a:pt x="149111" y="19441"/>
                  </a:moveTo>
                  <a:lnTo>
                    <a:pt x="170308" y="56155"/>
                  </a:lnTo>
                  <a:cubicBezTo>
                    <a:pt x="170338" y="55947"/>
                    <a:pt x="170371" y="55754"/>
                    <a:pt x="170403" y="55546"/>
                  </a:cubicBezTo>
                  <a:cubicBezTo>
                    <a:pt x="173027" y="47477"/>
                    <a:pt x="176905" y="39856"/>
                    <a:pt x="181897" y="32987"/>
                  </a:cubicBezTo>
                  <a:cubicBezTo>
                    <a:pt x="183109" y="31690"/>
                    <a:pt x="184363" y="30441"/>
                    <a:pt x="185656" y="29224"/>
                  </a:cubicBezTo>
                  <a:lnTo>
                    <a:pt x="180269" y="19890"/>
                  </a:lnTo>
                  <a:cubicBezTo>
                    <a:pt x="175035" y="18417"/>
                    <a:pt x="169663" y="17456"/>
                    <a:pt x="164237" y="17040"/>
                  </a:cubicBezTo>
                  <a:cubicBezTo>
                    <a:pt x="159129" y="17360"/>
                    <a:pt x="154065" y="18160"/>
                    <a:pt x="149111" y="19441"/>
                  </a:cubicBezTo>
                  <a:close/>
                  <a:moveTo>
                    <a:pt x="279353" y="31001"/>
                  </a:moveTo>
                  <a:lnTo>
                    <a:pt x="348810" y="151293"/>
                  </a:lnTo>
                  <a:cubicBezTo>
                    <a:pt x="349604" y="150284"/>
                    <a:pt x="350420" y="149291"/>
                    <a:pt x="351261" y="148315"/>
                  </a:cubicBezTo>
                  <a:cubicBezTo>
                    <a:pt x="351263" y="148315"/>
                    <a:pt x="351264" y="148315"/>
                    <a:pt x="351264" y="148315"/>
                  </a:cubicBezTo>
                  <a:cubicBezTo>
                    <a:pt x="355011" y="144568"/>
                    <a:pt x="359118" y="141190"/>
                    <a:pt x="363522" y="138243"/>
                  </a:cubicBezTo>
                  <a:cubicBezTo>
                    <a:pt x="363524" y="138243"/>
                    <a:pt x="363524" y="138243"/>
                    <a:pt x="363526" y="138243"/>
                  </a:cubicBezTo>
                  <a:cubicBezTo>
                    <a:pt x="365671" y="136979"/>
                    <a:pt x="367874" y="135794"/>
                    <a:pt x="370129" y="134721"/>
                  </a:cubicBezTo>
                  <a:lnTo>
                    <a:pt x="307171" y="25670"/>
                  </a:lnTo>
                  <a:cubicBezTo>
                    <a:pt x="307049" y="25670"/>
                    <a:pt x="306929" y="25670"/>
                    <a:pt x="306809" y="25653"/>
                  </a:cubicBezTo>
                  <a:lnTo>
                    <a:pt x="306809" y="25653"/>
                  </a:lnTo>
                  <a:cubicBezTo>
                    <a:pt x="300749" y="25653"/>
                    <a:pt x="294708" y="26342"/>
                    <a:pt x="288800" y="27687"/>
                  </a:cubicBezTo>
                  <a:cubicBezTo>
                    <a:pt x="285587" y="28600"/>
                    <a:pt x="282431" y="29704"/>
                    <a:pt x="279353" y="31001"/>
                  </a:cubicBezTo>
                  <a:close/>
                  <a:moveTo>
                    <a:pt x="279353" y="31001"/>
                  </a:moveTo>
                  <a:cubicBezTo>
                    <a:pt x="276758" y="31770"/>
                    <a:pt x="274203" y="32650"/>
                    <a:pt x="271699" y="33676"/>
                  </a:cubicBezTo>
                  <a:cubicBezTo>
                    <a:pt x="266239" y="36301"/>
                    <a:pt x="261093" y="39535"/>
                    <a:pt x="256355" y="43314"/>
                  </a:cubicBezTo>
                  <a:cubicBezTo>
                    <a:pt x="256189" y="43490"/>
                    <a:pt x="256024" y="43650"/>
                    <a:pt x="255859" y="43811"/>
                  </a:cubicBezTo>
                  <a:lnTo>
                    <a:pt x="300607" y="121320"/>
                  </a:lnTo>
                  <a:cubicBezTo>
                    <a:pt x="300927" y="121352"/>
                    <a:pt x="301247" y="121384"/>
                    <a:pt x="301566" y="121432"/>
                  </a:cubicBezTo>
                  <a:cubicBezTo>
                    <a:pt x="303007" y="121896"/>
                    <a:pt x="304435" y="122393"/>
                    <a:pt x="305849" y="122921"/>
                  </a:cubicBezTo>
                  <a:cubicBezTo>
                    <a:pt x="306757" y="123049"/>
                    <a:pt x="307661" y="123194"/>
                    <a:pt x="308564" y="123353"/>
                  </a:cubicBezTo>
                  <a:cubicBezTo>
                    <a:pt x="309664" y="123882"/>
                    <a:pt x="310751" y="124442"/>
                    <a:pt x="311824" y="125018"/>
                  </a:cubicBezTo>
                  <a:cubicBezTo>
                    <a:pt x="314141" y="125723"/>
                    <a:pt x="316424" y="126508"/>
                    <a:pt x="318669" y="127420"/>
                  </a:cubicBezTo>
                  <a:cubicBezTo>
                    <a:pt x="321858" y="129134"/>
                    <a:pt x="324931" y="131055"/>
                    <a:pt x="327862" y="133184"/>
                  </a:cubicBezTo>
                  <a:cubicBezTo>
                    <a:pt x="328962" y="133713"/>
                    <a:pt x="330048" y="134273"/>
                    <a:pt x="331122" y="134849"/>
                  </a:cubicBezTo>
                  <a:cubicBezTo>
                    <a:pt x="331473" y="135202"/>
                    <a:pt x="331822" y="135538"/>
                    <a:pt x="332166" y="135890"/>
                  </a:cubicBezTo>
                  <a:cubicBezTo>
                    <a:pt x="332786" y="136274"/>
                    <a:pt x="333401" y="136658"/>
                    <a:pt x="334011" y="137059"/>
                  </a:cubicBezTo>
                  <a:cubicBezTo>
                    <a:pt x="338748" y="140838"/>
                    <a:pt x="343047" y="145129"/>
                    <a:pt x="346824" y="149868"/>
                  </a:cubicBezTo>
                  <a:cubicBezTo>
                    <a:pt x="347220" y="150477"/>
                    <a:pt x="347607" y="151101"/>
                    <a:pt x="347987" y="151709"/>
                  </a:cubicBezTo>
                  <a:cubicBezTo>
                    <a:pt x="348076" y="151806"/>
                    <a:pt x="348166" y="151901"/>
                    <a:pt x="348254" y="151981"/>
                  </a:cubicBezTo>
                  <a:cubicBezTo>
                    <a:pt x="348438" y="151758"/>
                    <a:pt x="348624" y="151533"/>
                    <a:pt x="348810" y="151309"/>
                  </a:cubicBezTo>
                  <a:cubicBezTo>
                    <a:pt x="348810" y="151309"/>
                    <a:pt x="348810" y="151309"/>
                    <a:pt x="348810" y="151309"/>
                  </a:cubicBezTo>
                  <a:close/>
                  <a:moveTo>
                    <a:pt x="348810" y="151293"/>
                  </a:moveTo>
                  <a:cubicBezTo>
                    <a:pt x="349604" y="150284"/>
                    <a:pt x="350422" y="149291"/>
                    <a:pt x="351264" y="148315"/>
                  </a:cubicBezTo>
                  <a:cubicBezTo>
                    <a:pt x="351264" y="148315"/>
                    <a:pt x="351263" y="148315"/>
                    <a:pt x="351261" y="148315"/>
                  </a:cubicBezTo>
                  <a:cubicBezTo>
                    <a:pt x="350420" y="149291"/>
                    <a:pt x="349604" y="150284"/>
                    <a:pt x="348810" y="151293"/>
                  </a:cubicBezTo>
                  <a:close/>
                  <a:moveTo>
                    <a:pt x="370129" y="134721"/>
                  </a:moveTo>
                  <a:cubicBezTo>
                    <a:pt x="370130" y="134721"/>
                    <a:pt x="370130" y="134721"/>
                    <a:pt x="370132" y="134721"/>
                  </a:cubicBezTo>
                  <a:cubicBezTo>
                    <a:pt x="372522" y="133280"/>
                    <a:pt x="374986" y="131968"/>
                    <a:pt x="377513" y="130767"/>
                  </a:cubicBezTo>
                  <a:cubicBezTo>
                    <a:pt x="377514" y="130767"/>
                    <a:pt x="377516" y="130767"/>
                    <a:pt x="377516" y="130767"/>
                  </a:cubicBezTo>
                  <a:cubicBezTo>
                    <a:pt x="379729" y="129998"/>
                    <a:pt x="381975" y="129309"/>
                    <a:pt x="384247" y="128733"/>
                  </a:cubicBezTo>
                  <a:cubicBezTo>
                    <a:pt x="384247" y="128733"/>
                    <a:pt x="384247" y="128733"/>
                    <a:pt x="384247" y="128733"/>
                  </a:cubicBezTo>
                  <a:cubicBezTo>
                    <a:pt x="384768" y="127356"/>
                    <a:pt x="385251" y="125979"/>
                    <a:pt x="385698" y="124586"/>
                  </a:cubicBezTo>
                  <a:cubicBezTo>
                    <a:pt x="386604" y="120072"/>
                    <a:pt x="387121" y="115476"/>
                    <a:pt x="387246" y="110865"/>
                  </a:cubicBezTo>
                  <a:lnTo>
                    <a:pt x="343022" y="34268"/>
                  </a:lnTo>
                  <a:cubicBezTo>
                    <a:pt x="342655" y="34060"/>
                    <a:pt x="342285" y="33867"/>
                    <a:pt x="341915" y="33676"/>
                  </a:cubicBezTo>
                  <a:cubicBezTo>
                    <a:pt x="340098" y="32794"/>
                    <a:pt x="338249" y="31994"/>
                    <a:pt x="336371" y="31258"/>
                  </a:cubicBezTo>
                  <a:cubicBezTo>
                    <a:pt x="334493" y="30521"/>
                    <a:pt x="332587" y="29849"/>
                    <a:pt x="330659" y="29257"/>
                  </a:cubicBezTo>
                  <a:cubicBezTo>
                    <a:pt x="328732" y="28663"/>
                    <a:pt x="326782" y="28136"/>
                    <a:pt x="324814" y="27687"/>
                  </a:cubicBezTo>
                  <a:cubicBezTo>
                    <a:pt x="322846" y="27239"/>
                    <a:pt x="320862" y="26870"/>
                    <a:pt x="318867" y="26566"/>
                  </a:cubicBezTo>
                  <a:cubicBezTo>
                    <a:pt x="316872" y="26262"/>
                    <a:pt x="314868" y="26037"/>
                    <a:pt x="312855" y="25894"/>
                  </a:cubicBezTo>
                  <a:cubicBezTo>
                    <a:pt x="310964" y="25749"/>
                    <a:pt x="309069" y="25686"/>
                    <a:pt x="307171" y="25670"/>
                  </a:cubicBezTo>
                  <a:close/>
                  <a:moveTo>
                    <a:pt x="343022" y="34268"/>
                  </a:moveTo>
                  <a:lnTo>
                    <a:pt x="387246" y="110865"/>
                  </a:lnTo>
                  <a:cubicBezTo>
                    <a:pt x="387443" y="109440"/>
                    <a:pt x="387605" y="108014"/>
                    <a:pt x="387726" y="106590"/>
                  </a:cubicBezTo>
                  <a:cubicBezTo>
                    <a:pt x="387726" y="106478"/>
                    <a:pt x="387726" y="106350"/>
                    <a:pt x="387726" y="106238"/>
                  </a:cubicBezTo>
                  <a:cubicBezTo>
                    <a:pt x="387726" y="106125"/>
                    <a:pt x="387725" y="106013"/>
                    <a:pt x="387723" y="105902"/>
                  </a:cubicBezTo>
                  <a:cubicBezTo>
                    <a:pt x="387723" y="105789"/>
                    <a:pt x="387722" y="105677"/>
                    <a:pt x="387720" y="105565"/>
                  </a:cubicBezTo>
                  <a:cubicBezTo>
                    <a:pt x="387718" y="105453"/>
                    <a:pt x="387717" y="105341"/>
                    <a:pt x="387715" y="105229"/>
                  </a:cubicBezTo>
                  <a:cubicBezTo>
                    <a:pt x="387714" y="105117"/>
                    <a:pt x="387712" y="105004"/>
                    <a:pt x="387709" y="104893"/>
                  </a:cubicBezTo>
                  <a:cubicBezTo>
                    <a:pt x="387706" y="104781"/>
                    <a:pt x="387702" y="104668"/>
                    <a:pt x="387698" y="104557"/>
                  </a:cubicBezTo>
                  <a:cubicBezTo>
                    <a:pt x="387694" y="104445"/>
                    <a:pt x="387690" y="104332"/>
                    <a:pt x="387686" y="104220"/>
                  </a:cubicBezTo>
                  <a:cubicBezTo>
                    <a:pt x="387683" y="104108"/>
                    <a:pt x="387678" y="103996"/>
                    <a:pt x="387675" y="103884"/>
                  </a:cubicBezTo>
                  <a:cubicBezTo>
                    <a:pt x="387672" y="103772"/>
                    <a:pt x="387667" y="103660"/>
                    <a:pt x="387664" y="103547"/>
                  </a:cubicBezTo>
                  <a:cubicBezTo>
                    <a:pt x="387657" y="103436"/>
                    <a:pt x="387651" y="103324"/>
                    <a:pt x="387646" y="103211"/>
                  </a:cubicBezTo>
                  <a:cubicBezTo>
                    <a:pt x="387640" y="103100"/>
                    <a:pt x="387634" y="102987"/>
                    <a:pt x="387629" y="102875"/>
                  </a:cubicBezTo>
                  <a:cubicBezTo>
                    <a:pt x="387622" y="102764"/>
                    <a:pt x="387616" y="102651"/>
                    <a:pt x="387611" y="102539"/>
                  </a:cubicBezTo>
                  <a:cubicBezTo>
                    <a:pt x="387605" y="102427"/>
                    <a:pt x="387598" y="102315"/>
                    <a:pt x="387593" y="102203"/>
                  </a:cubicBezTo>
                  <a:cubicBezTo>
                    <a:pt x="387587" y="102090"/>
                    <a:pt x="387582" y="101979"/>
                    <a:pt x="387576" y="101867"/>
                  </a:cubicBezTo>
                  <a:cubicBezTo>
                    <a:pt x="387568" y="101754"/>
                    <a:pt x="387561" y="101643"/>
                    <a:pt x="387553" y="101530"/>
                  </a:cubicBezTo>
                  <a:cubicBezTo>
                    <a:pt x="387545" y="101418"/>
                    <a:pt x="387539" y="101307"/>
                    <a:pt x="387531" y="101194"/>
                  </a:cubicBezTo>
                  <a:cubicBezTo>
                    <a:pt x="387523" y="101082"/>
                    <a:pt x="387515" y="100970"/>
                    <a:pt x="387509" y="100858"/>
                  </a:cubicBezTo>
                  <a:cubicBezTo>
                    <a:pt x="387501" y="100746"/>
                    <a:pt x="387493" y="100633"/>
                    <a:pt x="387486" y="100538"/>
                  </a:cubicBezTo>
                  <a:cubicBezTo>
                    <a:pt x="387334" y="98520"/>
                    <a:pt x="387108" y="96502"/>
                    <a:pt x="386807" y="94518"/>
                  </a:cubicBezTo>
                  <a:cubicBezTo>
                    <a:pt x="386506" y="92516"/>
                    <a:pt x="386132" y="90531"/>
                    <a:pt x="385682" y="88561"/>
                  </a:cubicBezTo>
                  <a:cubicBezTo>
                    <a:pt x="385233" y="86608"/>
                    <a:pt x="384710" y="84654"/>
                    <a:pt x="384116" y="82718"/>
                  </a:cubicBezTo>
                  <a:cubicBezTo>
                    <a:pt x="383522" y="80796"/>
                    <a:pt x="382856" y="78891"/>
                    <a:pt x="382119" y="77017"/>
                  </a:cubicBezTo>
                  <a:cubicBezTo>
                    <a:pt x="381381" y="75128"/>
                    <a:pt x="380573" y="73287"/>
                    <a:pt x="379697" y="71462"/>
                  </a:cubicBezTo>
                  <a:cubicBezTo>
                    <a:pt x="378821" y="69652"/>
                    <a:pt x="377880" y="67859"/>
                    <a:pt x="376871" y="66114"/>
                  </a:cubicBezTo>
                  <a:cubicBezTo>
                    <a:pt x="375861" y="64369"/>
                    <a:pt x="374786" y="62656"/>
                    <a:pt x="373649" y="60990"/>
                  </a:cubicBezTo>
                  <a:cubicBezTo>
                    <a:pt x="372513" y="59325"/>
                    <a:pt x="371315" y="57708"/>
                    <a:pt x="370056" y="56123"/>
                  </a:cubicBezTo>
                  <a:cubicBezTo>
                    <a:pt x="368800" y="54538"/>
                    <a:pt x="367482" y="53016"/>
                    <a:pt x="366110" y="51543"/>
                  </a:cubicBezTo>
                  <a:cubicBezTo>
                    <a:pt x="364738" y="50054"/>
                    <a:pt x="363311" y="48629"/>
                    <a:pt x="361832" y="47252"/>
                  </a:cubicBezTo>
                  <a:cubicBezTo>
                    <a:pt x="360352" y="45892"/>
                    <a:pt x="358823" y="44563"/>
                    <a:pt x="357246" y="43314"/>
                  </a:cubicBezTo>
                  <a:cubicBezTo>
                    <a:pt x="355667" y="42049"/>
                    <a:pt x="354044" y="40849"/>
                    <a:pt x="352375" y="39711"/>
                  </a:cubicBezTo>
                  <a:cubicBezTo>
                    <a:pt x="350709" y="38575"/>
                    <a:pt x="348999" y="37502"/>
                    <a:pt x="347252" y="36493"/>
                  </a:cubicBezTo>
                  <a:cubicBezTo>
                    <a:pt x="345859" y="35708"/>
                    <a:pt x="344443" y="34956"/>
                    <a:pt x="343006" y="34251"/>
                  </a:cubicBezTo>
                  <a:close/>
                  <a:moveTo>
                    <a:pt x="428617" y="343026"/>
                  </a:moveTo>
                  <a:lnTo>
                    <a:pt x="360547" y="225136"/>
                  </a:lnTo>
                  <a:cubicBezTo>
                    <a:pt x="360538" y="225200"/>
                    <a:pt x="360528" y="225265"/>
                    <a:pt x="360519" y="225313"/>
                  </a:cubicBezTo>
                  <a:cubicBezTo>
                    <a:pt x="358253" y="231556"/>
                    <a:pt x="355227" y="237497"/>
                    <a:pt x="351509" y="243005"/>
                  </a:cubicBezTo>
                  <a:cubicBezTo>
                    <a:pt x="350882" y="244366"/>
                    <a:pt x="350216" y="245726"/>
                    <a:pt x="349513" y="247055"/>
                  </a:cubicBezTo>
                  <a:cubicBezTo>
                    <a:pt x="349461" y="247120"/>
                    <a:pt x="349410" y="247168"/>
                    <a:pt x="349360" y="247216"/>
                  </a:cubicBezTo>
                  <a:cubicBezTo>
                    <a:pt x="349248" y="247439"/>
                    <a:pt x="349138" y="247664"/>
                    <a:pt x="349024" y="247888"/>
                  </a:cubicBezTo>
                  <a:cubicBezTo>
                    <a:pt x="347751" y="249249"/>
                    <a:pt x="346432" y="250562"/>
                    <a:pt x="345070" y="251843"/>
                  </a:cubicBezTo>
                  <a:lnTo>
                    <a:pt x="410763" y="365618"/>
                  </a:lnTo>
                  <a:cubicBezTo>
                    <a:pt x="410822" y="365569"/>
                    <a:pt x="410883" y="365521"/>
                    <a:pt x="410942" y="365474"/>
                  </a:cubicBezTo>
                  <a:cubicBezTo>
                    <a:pt x="413383" y="363312"/>
                    <a:pt x="415690" y="361007"/>
                    <a:pt x="417851" y="358573"/>
                  </a:cubicBezTo>
                  <a:cubicBezTo>
                    <a:pt x="420013" y="356123"/>
                    <a:pt x="422025" y="353561"/>
                    <a:pt x="423878" y="350872"/>
                  </a:cubicBezTo>
                  <a:cubicBezTo>
                    <a:pt x="425604" y="348358"/>
                    <a:pt x="427187" y="345732"/>
                    <a:pt x="428617" y="343042"/>
                  </a:cubicBezTo>
                  <a:close/>
                  <a:moveTo>
                    <a:pt x="428617" y="343026"/>
                  </a:moveTo>
                  <a:cubicBezTo>
                    <a:pt x="428723" y="342866"/>
                    <a:pt x="428829" y="342690"/>
                    <a:pt x="428933" y="342514"/>
                  </a:cubicBezTo>
                  <a:cubicBezTo>
                    <a:pt x="430447" y="339631"/>
                    <a:pt x="431786" y="336654"/>
                    <a:pt x="432940" y="333596"/>
                  </a:cubicBezTo>
                  <a:cubicBezTo>
                    <a:pt x="434098" y="330554"/>
                    <a:pt x="435070" y="327432"/>
                    <a:pt x="435849" y="324277"/>
                  </a:cubicBezTo>
                  <a:cubicBezTo>
                    <a:pt x="436629" y="321107"/>
                    <a:pt x="437217" y="317904"/>
                    <a:pt x="437609" y="314654"/>
                  </a:cubicBezTo>
                  <a:cubicBezTo>
                    <a:pt x="437939" y="311789"/>
                    <a:pt x="438113" y="308907"/>
                    <a:pt x="438133" y="306008"/>
                  </a:cubicBezTo>
                  <a:lnTo>
                    <a:pt x="397608" y="235816"/>
                  </a:lnTo>
                  <a:cubicBezTo>
                    <a:pt x="394153" y="233558"/>
                    <a:pt x="390532" y="231573"/>
                    <a:pt x="386774" y="229875"/>
                  </a:cubicBezTo>
                  <a:cubicBezTo>
                    <a:pt x="385315" y="229331"/>
                    <a:pt x="383842" y="228819"/>
                    <a:pt x="382355" y="228355"/>
                  </a:cubicBezTo>
                  <a:cubicBezTo>
                    <a:pt x="375414" y="225968"/>
                    <a:pt x="368180" y="224528"/>
                    <a:pt x="360852" y="224079"/>
                  </a:cubicBezTo>
                  <a:cubicBezTo>
                    <a:pt x="360842" y="224079"/>
                    <a:pt x="360832" y="224079"/>
                    <a:pt x="360823" y="224079"/>
                  </a:cubicBezTo>
                  <a:cubicBezTo>
                    <a:pt x="360767" y="224207"/>
                    <a:pt x="360711" y="224335"/>
                    <a:pt x="360653" y="224480"/>
                  </a:cubicBezTo>
                  <a:cubicBezTo>
                    <a:pt x="360620" y="224688"/>
                    <a:pt x="360584" y="224912"/>
                    <a:pt x="360549" y="225136"/>
                  </a:cubicBezTo>
                  <a:close/>
                  <a:moveTo>
                    <a:pt x="360547" y="225136"/>
                  </a:moveTo>
                  <a:lnTo>
                    <a:pt x="360443" y="224960"/>
                  </a:lnTo>
                  <a:cubicBezTo>
                    <a:pt x="360219" y="225504"/>
                    <a:pt x="359989" y="226049"/>
                    <a:pt x="359752" y="226577"/>
                  </a:cubicBezTo>
                  <a:lnTo>
                    <a:pt x="359749" y="226577"/>
                  </a:lnTo>
                  <a:cubicBezTo>
                    <a:pt x="359840" y="226289"/>
                    <a:pt x="359928" y="226001"/>
                    <a:pt x="360016" y="225697"/>
                  </a:cubicBezTo>
                  <a:cubicBezTo>
                    <a:pt x="357878" y="231781"/>
                    <a:pt x="355024" y="237593"/>
                    <a:pt x="351508" y="243005"/>
                  </a:cubicBezTo>
                  <a:cubicBezTo>
                    <a:pt x="355225" y="237497"/>
                    <a:pt x="358252" y="231556"/>
                    <a:pt x="360519" y="225328"/>
                  </a:cubicBezTo>
                  <a:cubicBezTo>
                    <a:pt x="360528" y="225265"/>
                    <a:pt x="360538" y="225200"/>
                    <a:pt x="360547" y="225136"/>
                  </a:cubicBezTo>
                  <a:close/>
                  <a:moveTo>
                    <a:pt x="360547" y="225136"/>
                  </a:moveTo>
                  <a:cubicBezTo>
                    <a:pt x="360584" y="224912"/>
                    <a:pt x="360618" y="224688"/>
                    <a:pt x="360652" y="224480"/>
                  </a:cubicBezTo>
                  <a:cubicBezTo>
                    <a:pt x="360583" y="224640"/>
                    <a:pt x="360514" y="224800"/>
                    <a:pt x="360443" y="224960"/>
                  </a:cubicBezTo>
                  <a:close/>
                  <a:moveTo>
                    <a:pt x="360443" y="224960"/>
                  </a:moveTo>
                  <a:lnTo>
                    <a:pt x="360408" y="224896"/>
                  </a:lnTo>
                  <a:cubicBezTo>
                    <a:pt x="360278" y="225168"/>
                    <a:pt x="360147" y="225424"/>
                    <a:pt x="360014" y="225697"/>
                  </a:cubicBezTo>
                  <a:cubicBezTo>
                    <a:pt x="359926" y="226001"/>
                    <a:pt x="359837" y="226289"/>
                    <a:pt x="359747" y="226577"/>
                  </a:cubicBezTo>
                  <a:lnTo>
                    <a:pt x="359749" y="226577"/>
                  </a:lnTo>
                  <a:cubicBezTo>
                    <a:pt x="359986" y="226033"/>
                    <a:pt x="360218" y="225504"/>
                    <a:pt x="360442" y="224960"/>
                  </a:cubicBezTo>
                  <a:close/>
                  <a:moveTo>
                    <a:pt x="360443" y="224960"/>
                  </a:moveTo>
                  <a:cubicBezTo>
                    <a:pt x="360514" y="224800"/>
                    <a:pt x="360583" y="224640"/>
                    <a:pt x="360652" y="224480"/>
                  </a:cubicBezTo>
                  <a:cubicBezTo>
                    <a:pt x="360658" y="224448"/>
                    <a:pt x="360664" y="224416"/>
                    <a:pt x="360669" y="224383"/>
                  </a:cubicBezTo>
                  <a:cubicBezTo>
                    <a:pt x="360586" y="224560"/>
                    <a:pt x="360499" y="224720"/>
                    <a:pt x="360415" y="224896"/>
                  </a:cubicBezTo>
                  <a:close/>
                  <a:moveTo>
                    <a:pt x="360408" y="224896"/>
                  </a:moveTo>
                  <a:lnTo>
                    <a:pt x="360307" y="224720"/>
                  </a:lnTo>
                  <a:cubicBezTo>
                    <a:pt x="360211" y="225040"/>
                    <a:pt x="360114" y="225376"/>
                    <a:pt x="360013" y="225697"/>
                  </a:cubicBezTo>
                  <a:cubicBezTo>
                    <a:pt x="360147" y="225424"/>
                    <a:pt x="360278" y="225168"/>
                    <a:pt x="360408" y="224896"/>
                  </a:cubicBezTo>
                  <a:close/>
                  <a:moveTo>
                    <a:pt x="360408" y="224896"/>
                  </a:moveTo>
                  <a:cubicBezTo>
                    <a:pt x="360495" y="224720"/>
                    <a:pt x="360579" y="224544"/>
                    <a:pt x="360664" y="224368"/>
                  </a:cubicBezTo>
                  <a:cubicBezTo>
                    <a:pt x="360762" y="223791"/>
                    <a:pt x="360853" y="223215"/>
                    <a:pt x="360938" y="222639"/>
                  </a:cubicBezTo>
                  <a:cubicBezTo>
                    <a:pt x="360736" y="223343"/>
                    <a:pt x="360527" y="224032"/>
                    <a:pt x="360307" y="224720"/>
                  </a:cubicBezTo>
                  <a:close/>
                  <a:moveTo>
                    <a:pt x="360307" y="224720"/>
                  </a:moveTo>
                  <a:lnTo>
                    <a:pt x="301100" y="122169"/>
                  </a:lnTo>
                  <a:cubicBezTo>
                    <a:pt x="295373" y="120599"/>
                    <a:pt x="289490" y="119671"/>
                    <a:pt x="283558" y="119383"/>
                  </a:cubicBezTo>
                  <a:cubicBezTo>
                    <a:pt x="278937" y="119719"/>
                    <a:pt x="274353" y="120439"/>
                    <a:pt x="269856" y="121560"/>
                  </a:cubicBezTo>
                  <a:lnTo>
                    <a:pt x="344980" y="251683"/>
                  </a:lnTo>
                  <a:cubicBezTo>
                    <a:pt x="346496" y="250242"/>
                    <a:pt x="347956" y="248753"/>
                    <a:pt x="349357" y="247216"/>
                  </a:cubicBezTo>
                  <a:cubicBezTo>
                    <a:pt x="350115" y="245823"/>
                    <a:pt x="350830" y="244414"/>
                    <a:pt x="351506" y="242989"/>
                  </a:cubicBezTo>
                  <a:cubicBezTo>
                    <a:pt x="355020" y="237593"/>
                    <a:pt x="357877" y="231781"/>
                    <a:pt x="360014" y="225697"/>
                  </a:cubicBezTo>
                  <a:cubicBezTo>
                    <a:pt x="360114" y="225376"/>
                    <a:pt x="360211" y="225040"/>
                    <a:pt x="360307" y="224720"/>
                  </a:cubicBezTo>
                  <a:close/>
                  <a:moveTo>
                    <a:pt x="360307" y="224720"/>
                  </a:moveTo>
                  <a:cubicBezTo>
                    <a:pt x="360527" y="224032"/>
                    <a:pt x="360738" y="223343"/>
                    <a:pt x="360938" y="222639"/>
                  </a:cubicBezTo>
                  <a:cubicBezTo>
                    <a:pt x="363157" y="215402"/>
                    <a:pt x="364349" y="207876"/>
                    <a:pt x="364477" y="200303"/>
                  </a:cubicBezTo>
                  <a:cubicBezTo>
                    <a:pt x="364349" y="192730"/>
                    <a:pt x="363159" y="185220"/>
                    <a:pt x="360941" y="177984"/>
                  </a:cubicBezTo>
                  <a:cubicBezTo>
                    <a:pt x="360524" y="176447"/>
                    <a:pt x="360062" y="174925"/>
                    <a:pt x="359556" y="173420"/>
                  </a:cubicBezTo>
                  <a:cubicBezTo>
                    <a:pt x="357131" y="166440"/>
                    <a:pt x="353762" y="159827"/>
                    <a:pt x="349545" y="153775"/>
                  </a:cubicBezTo>
                  <a:cubicBezTo>
                    <a:pt x="349090" y="153198"/>
                    <a:pt x="348629" y="152638"/>
                    <a:pt x="348160" y="152077"/>
                  </a:cubicBezTo>
                  <a:cubicBezTo>
                    <a:pt x="348171" y="152062"/>
                    <a:pt x="348184" y="152045"/>
                    <a:pt x="348195" y="152029"/>
                  </a:cubicBezTo>
                  <a:cubicBezTo>
                    <a:pt x="348125" y="151917"/>
                    <a:pt x="348054" y="151806"/>
                    <a:pt x="347984" y="151693"/>
                  </a:cubicBezTo>
                  <a:cubicBezTo>
                    <a:pt x="343468" y="145721"/>
                    <a:pt x="338143" y="140389"/>
                    <a:pt x="332163" y="135875"/>
                  </a:cubicBezTo>
                  <a:cubicBezTo>
                    <a:pt x="330757" y="134930"/>
                    <a:pt x="329323" y="134032"/>
                    <a:pt x="327859" y="133169"/>
                  </a:cubicBezTo>
                  <a:cubicBezTo>
                    <a:pt x="322835" y="129870"/>
                    <a:pt x="317455" y="127117"/>
                    <a:pt x="311822" y="125003"/>
                  </a:cubicBezTo>
                  <a:cubicBezTo>
                    <a:pt x="309858" y="124234"/>
                    <a:pt x="307864" y="123530"/>
                    <a:pt x="305845" y="122906"/>
                  </a:cubicBezTo>
                  <a:cubicBezTo>
                    <a:pt x="304272" y="122617"/>
                    <a:pt x="302690" y="122361"/>
                    <a:pt x="301100" y="122153"/>
                  </a:cubicBezTo>
                  <a:close/>
                  <a:moveTo>
                    <a:pt x="301100" y="122169"/>
                  </a:moveTo>
                  <a:lnTo>
                    <a:pt x="300603" y="121320"/>
                  </a:lnTo>
                  <a:cubicBezTo>
                    <a:pt x="295006" y="120072"/>
                    <a:pt x="289293" y="119431"/>
                    <a:pt x="283558" y="119383"/>
                  </a:cubicBezTo>
                  <a:cubicBezTo>
                    <a:pt x="289490" y="119671"/>
                    <a:pt x="295373" y="120599"/>
                    <a:pt x="301100" y="122169"/>
                  </a:cubicBezTo>
                  <a:close/>
                  <a:moveTo>
                    <a:pt x="301100" y="122169"/>
                  </a:moveTo>
                  <a:cubicBezTo>
                    <a:pt x="302690" y="122377"/>
                    <a:pt x="304272" y="122617"/>
                    <a:pt x="305845" y="122921"/>
                  </a:cubicBezTo>
                  <a:cubicBezTo>
                    <a:pt x="304433" y="122377"/>
                    <a:pt x="303005" y="121880"/>
                    <a:pt x="301564" y="121416"/>
                  </a:cubicBezTo>
                  <a:cubicBezTo>
                    <a:pt x="301244" y="121384"/>
                    <a:pt x="300924" y="121352"/>
                    <a:pt x="300603" y="121304"/>
                  </a:cubicBezTo>
                  <a:close/>
                  <a:moveTo>
                    <a:pt x="300603" y="121320"/>
                  </a:moveTo>
                  <a:lnTo>
                    <a:pt x="255857" y="43811"/>
                  </a:lnTo>
                  <a:cubicBezTo>
                    <a:pt x="251320" y="47461"/>
                    <a:pt x="247190" y="51591"/>
                    <a:pt x="243540" y="56123"/>
                  </a:cubicBezTo>
                  <a:cubicBezTo>
                    <a:pt x="241330" y="59149"/>
                    <a:pt x="239335" y="62335"/>
                    <a:pt x="237566" y="65633"/>
                  </a:cubicBezTo>
                  <a:lnTo>
                    <a:pt x="269518" y="120968"/>
                  </a:lnTo>
                  <a:cubicBezTo>
                    <a:pt x="274143" y="120039"/>
                    <a:pt x="278841" y="119511"/>
                    <a:pt x="283558" y="119383"/>
                  </a:cubicBezTo>
                  <a:cubicBezTo>
                    <a:pt x="289293" y="119431"/>
                    <a:pt x="295006" y="120072"/>
                    <a:pt x="300603" y="121320"/>
                  </a:cubicBezTo>
                  <a:close/>
                  <a:moveTo>
                    <a:pt x="283558" y="119383"/>
                  </a:moveTo>
                  <a:cubicBezTo>
                    <a:pt x="278841" y="119511"/>
                    <a:pt x="274143" y="120039"/>
                    <a:pt x="269518" y="120968"/>
                  </a:cubicBezTo>
                  <a:lnTo>
                    <a:pt x="269856" y="121560"/>
                  </a:lnTo>
                  <a:cubicBezTo>
                    <a:pt x="274353" y="120439"/>
                    <a:pt x="278937" y="119719"/>
                    <a:pt x="283558" y="119383"/>
                  </a:cubicBezTo>
                  <a:close/>
                  <a:moveTo>
                    <a:pt x="305845" y="122921"/>
                  </a:moveTo>
                  <a:cubicBezTo>
                    <a:pt x="307864" y="123530"/>
                    <a:pt x="309858" y="124234"/>
                    <a:pt x="311822" y="125003"/>
                  </a:cubicBezTo>
                  <a:cubicBezTo>
                    <a:pt x="310748" y="124426"/>
                    <a:pt x="309661" y="123882"/>
                    <a:pt x="308563" y="123353"/>
                  </a:cubicBezTo>
                  <a:cubicBezTo>
                    <a:pt x="307659" y="123194"/>
                    <a:pt x="306753" y="123049"/>
                    <a:pt x="305845" y="122921"/>
                  </a:cubicBezTo>
                  <a:close/>
                  <a:moveTo>
                    <a:pt x="311822" y="125003"/>
                  </a:moveTo>
                  <a:cubicBezTo>
                    <a:pt x="317455" y="127132"/>
                    <a:pt x="322835" y="129870"/>
                    <a:pt x="327861" y="133184"/>
                  </a:cubicBezTo>
                  <a:cubicBezTo>
                    <a:pt x="324927" y="131055"/>
                    <a:pt x="321857" y="129118"/>
                    <a:pt x="318666" y="127404"/>
                  </a:cubicBezTo>
                  <a:cubicBezTo>
                    <a:pt x="316421" y="126508"/>
                    <a:pt x="314138" y="125707"/>
                    <a:pt x="311822" y="125003"/>
                  </a:cubicBezTo>
                  <a:close/>
                  <a:moveTo>
                    <a:pt x="327861" y="133184"/>
                  </a:moveTo>
                  <a:cubicBezTo>
                    <a:pt x="329323" y="134032"/>
                    <a:pt x="330757" y="134945"/>
                    <a:pt x="332163" y="135890"/>
                  </a:cubicBezTo>
                  <a:cubicBezTo>
                    <a:pt x="331819" y="135538"/>
                    <a:pt x="331471" y="135186"/>
                    <a:pt x="331121" y="134849"/>
                  </a:cubicBezTo>
                  <a:cubicBezTo>
                    <a:pt x="330046" y="134257"/>
                    <a:pt x="328959" y="133713"/>
                    <a:pt x="327861" y="133184"/>
                  </a:cubicBezTo>
                  <a:close/>
                  <a:moveTo>
                    <a:pt x="332163" y="135890"/>
                  </a:moveTo>
                  <a:cubicBezTo>
                    <a:pt x="338145" y="140405"/>
                    <a:pt x="343468" y="145721"/>
                    <a:pt x="347985" y="151709"/>
                  </a:cubicBezTo>
                  <a:cubicBezTo>
                    <a:pt x="347606" y="151084"/>
                    <a:pt x="347218" y="150477"/>
                    <a:pt x="346823" y="149852"/>
                  </a:cubicBezTo>
                  <a:cubicBezTo>
                    <a:pt x="343044" y="145129"/>
                    <a:pt x="338747" y="140821"/>
                    <a:pt x="334009" y="137043"/>
                  </a:cubicBezTo>
                  <a:cubicBezTo>
                    <a:pt x="333399" y="136643"/>
                    <a:pt x="332784" y="136259"/>
                    <a:pt x="332163" y="135890"/>
                  </a:cubicBezTo>
                  <a:close/>
                  <a:moveTo>
                    <a:pt x="347985" y="151709"/>
                  </a:moveTo>
                  <a:cubicBezTo>
                    <a:pt x="348056" y="151821"/>
                    <a:pt x="348126" y="151934"/>
                    <a:pt x="348195" y="152045"/>
                  </a:cubicBezTo>
                  <a:cubicBezTo>
                    <a:pt x="348214" y="152029"/>
                    <a:pt x="348233" y="151997"/>
                    <a:pt x="348253" y="151981"/>
                  </a:cubicBezTo>
                  <a:cubicBezTo>
                    <a:pt x="348164" y="151886"/>
                    <a:pt x="348075" y="151806"/>
                    <a:pt x="347985" y="151709"/>
                  </a:cubicBezTo>
                  <a:close/>
                  <a:moveTo>
                    <a:pt x="348253" y="151981"/>
                  </a:moveTo>
                  <a:cubicBezTo>
                    <a:pt x="348233" y="151997"/>
                    <a:pt x="348214" y="152014"/>
                    <a:pt x="348195" y="152045"/>
                  </a:cubicBezTo>
                  <a:cubicBezTo>
                    <a:pt x="348182" y="152062"/>
                    <a:pt x="348171" y="152077"/>
                    <a:pt x="348160" y="152094"/>
                  </a:cubicBezTo>
                  <a:cubicBezTo>
                    <a:pt x="348629" y="152638"/>
                    <a:pt x="349090" y="153198"/>
                    <a:pt x="349543" y="153775"/>
                  </a:cubicBezTo>
                  <a:cubicBezTo>
                    <a:pt x="349372" y="153422"/>
                    <a:pt x="349197" y="153086"/>
                    <a:pt x="349021" y="152750"/>
                  </a:cubicBezTo>
                  <a:cubicBezTo>
                    <a:pt x="348767" y="152494"/>
                    <a:pt x="348510" y="152237"/>
                    <a:pt x="348251" y="151981"/>
                  </a:cubicBezTo>
                  <a:close/>
                  <a:moveTo>
                    <a:pt x="349545" y="153775"/>
                  </a:moveTo>
                  <a:cubicBezTo>
                    <a:pt x="353762" y="159827"/>
                    <a:pt x="357131" y="166440"/>
                    <a:pt x="359556" y="173420"/>
                  </a:cubicBezTo>
                  <a:cubicBezTo>
                    <a:pt x="359180" y="172043"/>
                    <a:pt x="358767" y="170682"/>
                    <a:pt x="358320" y="169337"/>
                  </a:cubicBezTo>
                  <a:cubicBezTo>
                    <a:pt x="356292" y="164454"/>
                    <a:pt x="353788" y="159763"/>
                    <a:pt x="350843" y="155360"/>
                  </a:cubicBezTo>
                  <a:cubicBezTo>
                    <a:pt x="350417" y="154815"/>
                    <a:pt x="349983" y="154287"/>
                    <a:pt x="349545" y="153775"/>
                  </a:cubicBezTo>
                  <a:close/>
                  <a:moveTo>
                    <a:pt x="359556" y="173420"/>
                  </a:moveTo>
                  <a:cubicBezTo>
                    <a:pt x="360062" y="174925"/>
                    <a:pt x="360524" y="176447"/>
                    <a:pt x="360941" y="177984"/>
                  </a:cubicBezTo>
                  <a:cubicBezTo>
                    <a:pt x="360813" y="177087"/>
                    <a:pt x="360672" y="176191"/>
                    <a:pt x="360515" y="175294"/>
                  </a:cubicBezTo>
                  <a:cubicBezTo>
                    <a:pt x="360203" y="174669"/>
                    <a:pt x="359885" y="174045"/>
                    <a:pt x="359556" y="173420"/>
                  </a:cubicBezTo>
                  <a:close/>
                  <a:moveTo>
                    <a:pt x="360941" y="177984"/>
                  </a:moveTo>
                  <a:cubicBezTo>
                    <a:pt x="363159" y="185220"/>
                    <a:pt x="364349" y="192730"/>
                    <a:pt x="364477" y="200303"/>
                  </a:cubicBezTo>
                  <a:cubicBezTo>
                    <a:pt x="364349" y="207876"/>
                    <a:pt x="363157" y="215402"/>
                    <a:pt x="360938" y="222639"/>
                  </a:cubicBezTo>
                  <a:cubicBezTo>
                    <a:pt x="361692" y="220493"/>
                    <a:pt x="362355" y="218299"/>
                    <a:pt x="362925" y="216089"/>
                  </a:cubicBezTo>
                  <a:cubicBezTo>
                    <a:pt x="362988" y="215786"/>
                    <a:pt x="363047" y="215482"/>
                    <a:pt x="363105" y="215178"/>
                  </a:cubicBezTo>
                  <a:cubicBezTo>
                    <a:pt x="363162" y="214873"/>
                    <a:pt x="363217" y="214569"/>
                    <a:pt x="363271" y="214265"/>
                  </a:cubicBezTo>
                  <a:cubicBezTo>
                    <a:pt x="363324" y="213960"/>
                    <a:pt x="363375" y="213641"/>
                    <a:pt x="363426" y="213336"/>
                  </a:cubicBezTo>
                  <a:cubicBezTo>
                    <a:pt x="363476" y="213032"/>
                    <a:pt x="363524" y="212728"/>
                    <a:pt x="363572" y="212424"/>
                  </a:cubicBezTo>
                  <a:cubicBezTo>
                    <a:pt x="363617" y="212103"/>
                    <a:pt x="363662" y="211799"/>
                    <a:pt x="363705" y="211494"/>
                  </a:cubicBezTo>
                  <a:cubicBezTo>
                    <a:pt x="363748" y="211191"/>
                    <a:pt x="363790" y="210870"/>
                    <a:pt x="363830" y="210566"/>
                  </a:cubicBezTo>
                  <a:cubicBezTo>
                    <a:pt x="363868" y="210262"/>
                    <a:pt x="363905" y="209942"/>
                    <a:pt x="363942" y="209638"/>
                  </a:cubicBezTo>
                  <a:cubicBezTo>
                    <a:pt x="363977" y="209333"/>
                    <a:pt x="364012" y="209013"/>
                    <a:pt x="364046" y="208708"/>
                  </a:cubicBezTo>
                  <a:cubicBezTo>
                    <a:pt x="364076" y="208404"/>
                    <a:pt x="364107" y="208084"/>
                    <a:pt x="364136" y="207780"/>
                  </a:cubicBezTo>
                  <a:cubicBezTo>
                    <a:pt x="364164" y="207459"/>
                    <a:pt x="364192" y="207156"/>
                    <a:pt x="364219" y="206852"/>
                  </a:cubicBezTo>
                  <a:cubicBezTo>
                    <a:pt x="364243" y="206531"/>
                    <a:pt x="364265" y="206227"/>
                    <a:pt x="364288" y="205907"/>
                  </a:cubicBezTo>
                  <a:cubicBezTo>
                    <a:pt x="364308" y="205603"/>
                    <a:pt x="364329" y="205299"/>
                    <a:pt x="364347" y="204978"/>
                  </a:cubicBezTo>
                  <a:cubicBezTo>
                    <a:pt x="364363" y="204674"/>
                    <a:pt x="364379" y="204354"/>
                    <a:pt x="364393" y="204050"/>
                  </a:cubicBezTo>
                  <a:cubicBezTo>
                    <a:pt x="364408" y="203729"/>
                    <a:pt x="364421" y="203425"/>
                    <a:pt x="364433" y="203121"/>
                  </a:cubicBezTo>
                  <a:cubicBezTo>
                    <a:pt x="364445" y="202801"/>
                    <a:pt x="364454" y="202496"/>
                    <a:pt x="364462" y="202176"/>
                  </a:cubicBezTo>
                  <a:cubicBezTo>
                    <a:pt x="364470" y="201872"/>
                    <a:pt x="364475" y="201552"/>
                    <a:pt x="364480" y="201248"/>
                  </a:cubicBezTo>
                  <a:cubicBezTo>
                    <a:pt x="364481" y="200928"/>
                    <a:pt x="364483" y="200624"/>
                    <a:pt x="364483" y="200303"/>
                  </a:cubicBezTo>
                  <a:cubicBezTo>
                    <a:pt x="364483" y="199999"/>
                    <a:pt x="364481" y="199679"/>
                    <a:pt x="364480" y="199375"/>
                  </a:cubicBezTo>
                  <a:cubicBezTo>
                    <a:pt x="364475" y="199054"/>
                    <a:pt x="364470" y="198750"/>
                    <a:pt x="364462" y="198445"/>
                  </a:cubicBezTo>
                  <a:cubicBezTo>
                    <a:pt x="364454" y="198126"/>
                    <a:pt x="364445" y="197821"/>
                    <a:pt x="364433" y="197501"/>
                  </a:cubicBezTo>
                  <a:cubicBezTo>
                    <a:pt x="364421" y="197196"/>
                    <a:pt x="364408" y="196877"/>
                    <a:pt x="364393" y="196572"/>
                  </a:cubicBezTo>
                  <a:cubicBezTo>
                    <a:pt x="364379" y="196268"/>
                    <a:pt x="364363" y="195948"/>
                    <a:pt x="364347" y="195644"/>
                  </a:cubicBezTo>
                  <a:cubicBezTo>
                    <a:pt x="364329" y="195323"/>
                    <a:pt x="364308" y="195019"/>
                    <a:pt x="364288" y="194699"/>
                  </a:cubicBezTo>
                  <a:cubicBezTo>
                    <a:pt x="364267" y="194395"/>
                    <a:pt x="364243" y="194091"/>
                    <a:pt x="364219" y="193770"/>
                  </a:cubicBezTo>
                  <a:cubicBezTo>
                    <a:pt x="364192" y="193466"/>
                    <a:pt x="364164" y="193146"/>
                    <a:pt x="364136" y="192842"/>
                  </a:cubicBezTo>
                  <a:cubicBezTo>
                    <a:pt x="364107" y="192538"/>
                    <a:pt x="364076" y="192217"/>
                    <a:pt x="364046" y="191914"/>
                  </a:cubicBezTo>
                  <a:cubicBezTo>
                    <a:pt x="364012" y="191593"/>
                    <a:pt x="363977" y="191289"/>
                    <a:pt x="363942" y="190984"/>
                  </a:cubicBezTo>
                  <a:cubicBezTo>
                    <a:pt x="363905" y="190680"/>
                    <a:pt x="363868" y="190360"/>
                    <a:pt x="363830" y="190056"/>
                  </a:cubicBezTo>
                  <a:cubicBezTo>
                    <a:pt x="363790" y="189752"/>
                    <a:pt x="363748" y="189431"/>
                    <a:pt x="363705" y="189127"/>
                  </a:cubicBezTo>
                  <a:cubicBezTo>
                    <a:pt x="363662" y="188823"/>
                    <a:pt x="363617" y="188503"/>
                    <a:pt x="363572" y="188199"/>
                  </a:cubicBezTo>
                  <a:cubicBezTo>
                    <a:pt x="363524" y="187894"/>
                    <a:pt x="363476" y="187590"/>
                    <a:pt x="363426" y="187286"/>
                  </a:cubicBezTo>
                  <a:cubicBezTo>
                    <a:pt x="363375" y="186966"/>
                    <a:pt x="363324" y="186662"/>
                    <a:pt x="363271" y="186357"/>
                  </a:cubicBezTo>
                  <a:cubicBezTo>
                    <a:pt x="363217" y="186053"/>
                    <a:pt x="363162" y="185749"/>
                    <a:pt x="363105" y="185444"/>
                  </a:cubicBezTo>
                  <a:cubicBezTo>
                    <a:pt x="363047" y="185140"/>
                    <a:pt x="362988" y="184836"/>
                    <a:pt x="362925" y="184516"/>
                  </a:cubicBezTo>
                  <a:cubicBezTo>
                    <a:pt x="362357" y="182306"/>
                    <a:pt x="361694" y="180129"/>
                    <a:pt x="360941" y="177984"/>
                  </a:cubicBezTo>
                  <a:close/>
                  <a:moveTo>
                    <a:pt x="397058" y="234871"/>
                  </a:moveTo>
                  <a:lnTo>
                    <a:pt x="397605" y="235816"/>
                  </a:lnTo>
                  <a:cubicBezTo>
                    <a:pt x="400337" y="237113"/>
                    <a:pt x="402993" y="238570"/>
                    <a:pt x="405561" y="240171"/>
                  </a:cubicBezTo>
                  <a:cubicBezTo>
                    <a:pt x="405065" y="239739"/>
                    <a:pt x="404564" y="239306"/>
                    <a:pt x="404058" y="238874"/>
                  </a:cubicBezTo>
                  <a:cubicBezTo>
                    <a:pt x="401792" y="237432"/>
                    <a:pt x="399456" y="236088"/>
                    <a:pt x="397059" y="234871"/>
                  </a:cubicBezTo>
                  <a:close/>
                  <a:moveTo>
                    <a:pt x="397058" y="234871"/>
                  </a:moveTo>
                  <a:cubicBezTo>
                    <a:pt x="394989" y="233558"/>
                    <a:pt x="392861" y="232325"/>
                    <a:pt x="390680" y="231204"/>
                  </a:cubicBezTo>
                  <a:cubicBezTo>
                    <a:pt x="389390" y="230724"/>
                    <a:pt x="388085" y="230276"/>
                    <a:pt x="386771" y="229875"/>
                  </a:cubicBezTo>
                  <a:cubicBezTo>
                    <a:pt x="390528" y="231573"/>
                    <a:pt x="394150" y="233558"/>
                    <a:pt x="397605" y="235816"/>
                  </a:cubicBezTo>
                  <a:close/>
                  <a:moveTo>
                    <a:pt x="397605" y="235816"/>
                  </a:moveTo>
                  <a:lnTo>
                    <a:pt x="438129" y="306008"/>
                  </a:lnTo>
                  <a:cubicBezTo>
                    <a:pt x="438155" y="305640"/>
                    <a:pt x="438179" y="305272"/>
                    <a:pt x="438198" y="304904"/>
                  </a:cubicBezTo>
                  <a:cubicBezTo>
                    <a:pt x="438141" y="297058"/>
                    <a:pt x="436938" y="289245"/>
                    <a:pt x="434633" y="281751"/>
                  </a:cubicBezTo>
                  <a:cubicBezTo>
                    <a:pt x="434573" y="281768"/>
                    <a:pt x="434513" y="281784"/>
                    <a:pt x="434452" y="281799"/>
                  </a:cubicBezTo>
                  <a:cubicBezTo>
                    <a:pt x="434173" y="280775"/>
                    <a:pt x="433874" y="279767"/>
                    <a:pt x="433555" y="278741"/>
                  </a:cubicBezTo>
                  <a:cubicBezTo>
                    <a:pt x="431257" y="271937"/>
                    <a:pt x="428060" y="265452"/>
                    <a:pt x="424051" y="259480"/>
                  </a:cubicBezTo>
                  <a:cubicBezTo>
                    <a:pt x="423350" y="258552"/>
                    <a:pt x="422626" y="257639"/>
                    <a:pt x="421885" y="256742"/>
                  </a:cubicBezTo>
                  <a:cubicBezTo>
                    <a:pt x="417931" y="251442"/>
                    <a:pt x="413344" y="246656"/>
                    <a:pt x="408224" y="242460"/>
                  </a:cubicBezTo>
                  <a:cubicBezTo>
                    <a:pt x="407353" y="241691"/>
                    <a:pt x="406466" y="240923"/>
                    <a:pt x="405561" y="240171"/>
                  </a:cubicBezTo>
                  <a:cubicBezTo>
                    <a:pt x="402993" y="238570"/>
                    <a:pt x="400338" y="237113"/>
                    <a:pt x="397607" y="235799"/>
                  </a:cubicBezTo>
                  <a:close/>
                  <a:moveTo>
                    <a:pt x="405561" y="240171"/>
                  </a:moveTo>
                  <a:cubicBezTo>
                    <a:pt x="406464" y="240923"/>
                    <a:pt x="407353" y="241691"/>
                    <a:pt x="408224" y="242476"/>
                  </a:cubicBezTo>
                  <a:cubicBezTo>
                    <a:pt x="407670" y="241884"/>
                    <a:pt x="407109" y="241292"/>
                    <a:pt x="406538" y="240715"/>
                  </a:cubicBezTo>
                  <a:cubicBezTo>
                    <a:pt x="406213" y="240539"/>
                    <a:pt x="405888" y="240347"/>
                    <a:pt x="405561" y="240171"/>
                  </a:cubicBezTo>
                  <a:close/>
                  <a:moveTo>
                    <a:pt x="408224" y="242476"/>
                  </a:moveTo>
                  <a:cubicBezTo>
                    <a:pt x="413343" y="246656"/>
                    <a:pt x="417930" y="251442"/>
                    <a:pt x="421885" y="256742"/>
                  </a:cubicBezTo>
                  <a:cubicBezTo>
                    <a:pt x="419995" y="254020"/>
                    <a:pt x="417943" y="251427"/>
                    <a:pt x="415736" y="248961"/>
                  </a:cubicBezTo>
                  <a:cubicBezTo>
                    <a:pt x="413367" y="246639"/>
                    <a:pt x="410858" y="244477"/>
                    <a:pt x="408224" y="242476"/>
                  </a:cubicBezTo>
                  <a:close/>
                  <a:moveTo>
                    <a:pt x="421885" y="256742"/>
                  </a:moveTo>
                  <a:cubicBezTo>
                    <a:pt x="422626" y="257639"/>
                    <a:pt x="423348" y="258567"/>
                    <a:pt x="424051" y="259496"/>
                  </a:cubicBezTo>
                  <a:cubicBezTo>
                    <a:pt x="423889" y="259159"/>
                    <a:pt x="423726" y="258823"/>
                    <a:pt x="423559" y="258504"/>
                  </a:cubicBezTo>
                  <a:cubicBezTo>
                    <a:pt x="423010" y="257911"/>
                    <a:pt x="422451" y="257318"/>
                    <a:pt x="421883" y="256742"/>
                  </a:cubicBezTo>
                  <a:close/>
                  <a:moveTo>
                    <a:pt x="424051" y="259496"/>
                  </a:moveTo>
                  <a:cubicBezTo>
                    <a:pt x="428060" y="265469"/>
                    <a:pt x="431256" y="271937"/>
                    <a:pt x="433553" y="278757"/>
                  </a:cubicBezTo>
                  <a:cubicBezTo>
                    <a:pt x="433196" y="277412"/>
                    <a:pt x="432804" y="276083"/>
                    <a:pt x="432377" y="274754"/>
                  </a:cubicBezTo>
                  <a:cubicBezTo>
                    <a:pt x="430455" y="269983"/>
                    <a:pt x="428082" y="265388"/>
                    <a:pt x="425290" y="261065"/>
                  </a:cubicBezTo>
                  <a:cubicBezTo>
                    <a:pt x="424883" y="260536"/>
                    <a:pt x="424470" y="260009"/>
                    <a:pt x="424051" y="259496"/>
                  </a:cubicBezTo>
                  <a:close/>
                  <a:moveTo>
                    <a:pt x="433553" y="278757"/>
                  </a:moveTo>
                  <a:cubicBezTo>
                    <a:pt x="433872" y="279767"/>
                    <a:pt x="434171" y="280775"/>
                    <a:pt x="434452" y="281799"/>
                  </a:cubicBezTo>
                  <a:cubicBezTo>
                    <a:pt x="434511" y="281784"/>
                    <a:pt x="434572" y="281768"/>
                    <a:pt x="434633" y="281751"/>
                  </a:cubicBezTo>
                  <a:cubicBezTo>
                    <a:pt x="434575" y="281367"/>
                    <a:pt x="434514" y="280967"/>
                    <a:pt x="434452" y="280583"/>
                  </a:cubicBezTo>
                  <a:cubicBezTo>
                    <a:pt x="434160" y="279975"/>
                    <a:pt x="433861" y="279366"/>
                    <a:pt x="433553" y="278757"/>
                  </a:cubicBezTo>
                  <a:close/>
                  <a:moveTo>
                    <a:pt x="386771" y="229875"/>
                  </a:moveTo>
                  <a:cubicBezTo>
                    <a:pt x="386170" y="229524"/>
                    <a:pt x="385565" y="229203"/>
                    <a:pt x="384955" y="228867"/>
                  </a:cubicBezTo>
                  <a:cubicBezTo>
                    <a:pt x="384090" y="228691"/>
                    <a:pt x="383222" y="228514"/>
                    <a:pt x="382351" y="228355"/>
                  </a:cubicBezTo>
                  <a:cubicBezTo>
                    <a:pt x="383839" y="228819"/>
                    <a:pt x="385312" y="229315"/>
                    <a:pt x="386771" y="229875"/>
                  </a:cubicBezTo>
                  <a:close/>
                  <a:moveTo>
                    <a:pt x="382351" y="228355"/>
                  </a:moveTo>
                  <a:cubicBezTo>
                    <a:pt x="380296" y="227554"/>
                    <a:pt x="378206" y="226833"/>
                    <a:pt x="376091" y="226209"/>
                  </a:cubicBezTo>
                  <a:cubicBezTo>
                    <a:pt x="371089" y="225008"/>
                    <a:pt x="365985" y="224303"/>
                    <a:pt x="360848" y="224079"/>
                  </a:cubicBezTo>
                  <a:cubicBezTo>
                    <a:pt x="368177" y="224511"/>
                    <a:pt x="375411" y="225953"/>
                    <a:pt x="382351" y="228355"/>
                  </a:cubicBezTo>
                  <a:close/>
                  <a:moveTo>
                    <a:pt x="360848" y="224079"/>
                  </a:moveTo>
                  <a:cubicBezTo>
                    <a:pt x="360837" y="224079"/>
                    <a:pt x="360826" y="224064"/>
                    <a:pt x="360813" y="224064"/>
                  </a:cubicBezTo>
                  <a:cubicBezTo>
                    <a:pt x="360764" y="224175"/>
                    <a:pt x="360714" y="224272"/>
                    <a:pt x="360664" y="224368"/>
                  </a:cubicBezTo>
                  <a:cubicBezTo>
                    <a:pt x="360660" y="224400"/>
                    <a:pt x="360653" y="224432"/>
                    <a:pt x="360647" y="224463"/>
                  </a:cubicBezTo>
                  <a:cubicBezTo>
                    <a:pt x="360704" y="224335"/>
                    <a:pt x="360760" y="224207"/>
                    <a:pt x="360816" y="224064"/>
                  </a:cubicBezTo>
                  <a:cubicBezTo>
                    <a:pt x="360826" y="224064"/>
                    <a:pt x="360836" y="224079"/>
                    <a:pt x="360845" y="224079"/>
                  </a:cubicBezTo>
                  <a:close/>
                  <a:moveTo>
                    <a:pt x="351506" y="242989"/>
                  </a:moveTo>
                  <a:cubicBezTo>
                    <a:pt x="350830" y="244414"/>
                    <a:pt x="350115" y="245823"/>
                    <a:pt x="349357" y="247216"/>
                  </a:cubicBezTo>
                  <a:cubicBezTo>
                    <a:pt x="349409" y="247151"/>
                    <a:pt x="349458" y="247103"/>
                    <a:pt x="349509" y="247055"/>
                  </a:cubicBezTo>
                  <a:cubicBezTo>
                    <a:pt x="350212" y="245711"/>
                    <a:pt x="350878" y="244366"/>
                    <a:pt x="351506" y="242989"/>
                  </a:cubicBezTo>
                  <a:close/>
                  <a:moveTo>
                    <a:pt x="349357" y="247216"/>
                  </a:moveTo>
                  <a:cubicBezTo>
                    <a:pt x="347956" y="248753"/>
                    <a:pt x="346496" y="250242"/>
                    <a:pt x="344980" y="251683"/>
                  </a:cubicBezTo>
                  <a:lnTo>
                    <a:pt x="345066" y="251827"/>
                  </a:lnTo>
                  <a:cubicBezTo>
                    <a:pt x="346430" y="250546"/>
                    <a:pt x="347750" y="249233"/>
                    <a:pt x="349021" y="247872"/>
                  </a:cubicBezTo>
                  <a:cubicBezTo>
                    <a:pt x="349135" y="247648"/>
                    <a:pt x="349247" y="247424"/>
                    <a:pt x="349357" y="247216"/>
                  </a:cubicBezTo>
                  <a:close/>
                  <a:moveTo>
                    <a:pt x="345066" y="251827"/>
                  </a:moveTo>
                  <a:cubicBezTo>
                    <a:pt x="341774" y="255813"/>
                    <a:pt x="338106" y="259480"/>
                    <a:pt x="334113" y="262778"/>
                  </a:cubicBezTo>
                  <a:cubicBezTo>
                    <a:pt x="333292" y="263659"/>
                    <a:pt x="332450" y="264524"/>
                    <a:pt x="331590" y="265356"/>
                  </a:cubicBezTo>
                  <a:cubicBezTo>
                    <a:pt x="331553" y="265372"/>
                    <a:pt x="331516" y="265404"/>
                    <a:pt x="331479" y="265421"/>
                  </a:cubicBezTo>
                  <a:cubicBezTo>
                    <a:pt x="331359" y="265549"/>
                    <a:pt x="331241" y="265660"/>
                    <a:pt x="331121" y="265788"/>
                  </a:cubicBezTo>
                  <a:cubicBezTo>
                    <a:pt x="328885" y="267054"/>
                    <a:pt x="326593" y="268222"/>
                    <a:pt x="324247" y="269279"/>
                  </a:cubicBezTo>
                  <a:lnTo>
                    <a:pt x="387979" y="379676"/>
                  </a:lnTo>
                  <a:cubicBezTo>
                    <a:pt x="390328" y="378747"/>
                    <a:pt x="392632" y="377707"/>
                    <a:pt x="394883" y="376569"/>
                  </a:cubicBezTo>
                  <a:cubicBezTo>
                    <a:pt x="397770" y="375049"/>
                    <a:pt x="400562" y="373351"/>
                    <a:pt x="403246" y="371510"/>
                  </a:cubicBezTo>
                  <a:cubicBezTo>
                    <a:pt x="405864" y="369701"/>
                    <a:pt x="408374" y="367731"/>
                    <a:pt x="410760" y="365618"/>
                  </a:cubicBezTo>
                  <a:close/>
                  <a:moveTo>
                    <a:pt x="345066" y="251827"/>
                  </a:moveTo>
                  <a:lnTo>
                    <a:pt x="344980" y="251683"/>
                  </a:lnTo>
                  <a:cubicBezTo>
                    <a:pt x="341722" y="255718"/>
                    <a:pt x="338082" y="259432"/>
                    <a:pt x="334113" y="262778"/>
                  </a:cubicBezTo>
                  <a:cubicBezTo>
                    <a:pt x="338106" y="259496"/>
                    <a:pt x="341774" y="255813"/>
                    <a:pt x="345066" y="251827"/>
                  </a:cubicBezTo>
                  <a:close/>
                  <a:moveTo>
                    <a:pt x="334113" y="262778"/>
                  </a:moveTo>
                  <a:cubicBezTo>
                    <a:pt x="333255" y="263675"/>
                    <a:pt x="332377" y="264556"/>
                    <a:pt x="331479" y="265421"/>
                  </a:cubicBezTo>
                  <a:cubicBezTo>
                    <a:pt x="331516" y="265388"/>
                    <a:pt x="331553" y="265372"/>
                    <a:pt x="331590" y="265356"/>
                  </a:cubicBezTo>
                  <a:cubicBezTo>
                    <a:pt x="332450" y="264508"/>
                    <a:pt x="333292" y="263643"/>
                    <a:pt x="334113" y="262778"/>
                  </a:cubicBezTo>
                  <a:close/>
                  <a:moveTo>
                    <a:pt x="331479" y="265421"/>
                  </a:moveTo>
                  <a:cubicBezTo>
                    <a:pt x="329118" y="266798"/>
                    <a:pt x="326689" y="268046"/>
                    <a:pt x="324199" y="269183"/>
                  </a:cubicBezTo>
                  <a:lnTo>
                    <a:pt x="324245" y="269263"/>
                  </a:lnTo>
                  <a:cubicBezTo>
                    <a:pt x="326591" y="268206"/>
                    <a:pt x="328885" y="267037"/>
                    <a:pt x="331119" y="265772"/>
                  </a:cubicBezTo>
                  <a:cubicBezTo>
                    <a:pt x="331239" y="265644"/>
                    <a:pt x="331359" y="265532"/>
                    <a:pt x="331479" y="265404"/>
                  </a:cubicBezTo>
                  <a:close/>
                  <a:moveTo>
                    <a:pt x="324247" y="269279"/>
                  </a:moveTo>
                  <a:cubicBezTo>
                    <a:pt x="320156" y="271841"/>
                    <a:pt x="315843" y="274034"/>
                    <a:pt x="311358" y="275844"/>
                  </a:cubicBezTo>
                  <a:cubicBezTo>
                    <a:pt x="310529" y="276291"/>
                    <a:pt x="309690" y="276724"/>
                    <a:pt x="308844" y="277141"/>
                  </a:cubicBezTo>
                  <a:cubicBezTo>
                    <a:pt x="308824" y="277141"/>
                    <a:pt x="308803" y="277156"/>
                    <a:pt x="308782" y="277156"/>
                  </a:cubicBezTo>
                  <a:cubicBezTo>
                    <a:pt x="308710" y="277189"/>
                    <a:pt x="308636" y="277236"/>
                    <a:pt x="308563" y="277269"/>
                  </a:cubicBezTo>
                  <a:cubicBezTo>
                    <a:pt x="305362" y="277973"/>
                    <a:pt x="302121" y="278485"/>
                    <a:pt x="298857" y="278806"/>
                  </a:cubicBezTo>
                  <a:lnTo>
                    <a:pt x="360535" y="385632"/>
                  </a:lnTo>
                  <a:cubicBezTo>
                    <a:pt x="362704" y="385583"/>
                    <a:pt x="364872" y="385455"/>
                    <a:pt x="367034" y="385231"/>
                  </a:cubicBezTo>
                  <a:cubicBezTo>
                    <a:pt x="370269" y="384847"/>
                    <a:pt x="373478" y="384255"/>
                    <a:pt x="376643" y="383470"/>
                  </a:cubicBezTo>
                  <a:cubicBezTo>
                    <a:pt x="379809" y="382686"/>
                    <a:pt x="382926" y="381725"/>
                    <a:pt x="385975" y="380572"/>
                  </a:cubicBezTo>
                  <a:cubicBezTo>
                    <a:pt x="386647" y="380268"/>
                    <a:pt x="387317" y="379980"/>
                    <a:pt x="387981" y="379659"/>
                  </a:cubicBezTo>
                  <a:close/>
                  <a:moveTo>
                    <a:pt x="324247" y="269279"/>
                  </a:moveTo>
                  <a:lnTo>
                    <a:pt x="324201" y="269199"/>
                  </a:lnTo>
                  <a:cubicBezTo>
                    <a:pt x="320127" y="271792"/>
                    <a:pt x="315830" y="274018"/>
                    <a:pt x="311360" y="275844"/>
                  </a:cubicBezTo>
                  <a:cubicBezTo>
                    <a:pt x="315843" y="274051"/>
                    <a:pt x="320156" y="271857"/>
                    <a:pt x="324249" y="269279"/>
                  </a:cubicBezTo>
                  <a:close/>
                  <a:moveTo>
                    <a:pt x="311358" y="275844"/>
                  </a:moveTo>
                  <a:cubicBezTo>
                    <a:pt x="310508" y="276291"/>
                    <a:pt x="309648" y="276724"/>
                    <a:pt x="308782" y="277156"/>
                  </a:cubicBezTo>
                  <a:cubicBezTo>
                    <a:pt x="308803" y="277141"/>
                    <a:pt x="308824" y="277141"/>
                    <a:pt x="308844" y="277141"/>
                  </a:cubicBezTo>
                  <a:cubicBezTo>
                    <a:pt x="309690" y="276724"/>
                    <a:pt x="310529" y="276291"/>
                    <a:pt x="311358" y="275844"/>
                  </a:cubicBezTo>
                  <a:close/>
                  <a:moveTo>
                    <a:pt x="308782" y="277156"/>
                  </a:moveTo>
                  <a:cubicBezTo>
                    <a:pt x="305503" y="277893"/>
                    <a:pt x="302179" y="278438"/>
                    <a:pt x="298833" y="278757"/>
                  </a:cubicBezTo>
                  <a:lnTo>
                    <a:pt x="298855" y="278806"/>
                  </a:lnTo>
                  <a:cubicBezTo>
                    <a:pt x="302118" y="278485"/>
                    <a:pt x="305360" y="277973"/>
                    <a:pt x="308561" y="277269"/>
                  </a:cubicBezTo>
                  <a:cubicBezTo>
                    <a:pt x="308635" y="277236"/>
                    <a:pt x="308708" y="277189"/>
                    <a:pt x="308780" y="277156"/>
                  </a:cubicBezTo>
                  <a:close/>
                  <a:moveTo>
                    <a:pt x="298857" y="278806"/>
                  </a:moveTo>
                  <a:cubicBezTo>
                    <a:pt x="293847" y="280103"/>
                    <a:pt x="288723" y="280903"/>
                    <a:pt x="283558" y="281224"/>
                  </a:cubicBezTo>
                  <a:cubicBezTo>
                    <a:pt x="283502" y="281224"/>
                    <a:pt x="283446" y="281224"/>
                    <a:pt x="283390" y="281207"/>
                  </a:cubicBezTo>
                  <a:cubicBezTo>
                    <a:pt x="282282" y="281143"/>
                    <a:pt x="281176" y="281063"/>
                    <a:pt x="280071" y="280951"/>
                  </a:cubicBezTo>
                  <a:cubicBezTo>
                    <a:pt x="279446" y="283881"/>
                    <a:pt x="278988" y="286859"/>
                    <a:pt x="278694" y="289837"/>
                  </a:cubicBezTo>
                  <a:lnTo>
                    <a:pt x="331631" y="381533"/>
                  </a:lnTo>
                  <a:cubicBezTo>
                    <a:pt x="331846" y="381645"/>
                    <a:pt x="332059" y="381757"/>
                    <a:pt x="332273" y="381853"/>
                  </a:cubicBezTo>
                  <a:cubicBezTo>
                    <a:pt x="340349" y="384479"/>
                    <a:pt x="348789" y="385824"/>
                    <a:pt x="357280" y="385824"/>
                  </a:cubicBezTo>
                  <a:cubicBezTo>
                    <a:pt x="358367" y="385776"/>
                    <a:pt x="359451" y="385712"/>
                    <a:pt x="360535" y="385632"/>
                  </a:cubicBezTo>
                  <a:close/>
                  <a:moveTo>
                    <a:pt x="298857" y="278806"/>
                  </a:moveTo>
                  <a:lnTo>
                    <a:pt x="298834" y="278757"/>
                  </a:lnTo>
                  <a:cubicBezTo>
                    <a:pt x="293834" y="280055"/>
                    <a:pt x="288718" y="280887"/>
                    <a:pt x="283560" y="281224"/>
                  </a:cubicBezTo>
                  <a:cubicBezTo>
                    <a:pt x="288725" y="280903"/>
                    <a:pt x="293848" y="280086"/>
                    <a:pt x="298858" y="278789"/>
                  </a:cubicBezTo>
                  <a:close/>
                  <a:moveTo>
                    <a:pt x="283558" y="281224"/>
                  </a:moveTo>
                  <a:cubicBezTo>
                    <a:pt x="279914" y="280903"/>
                    <a:pt x="276295" y="280327"/>
                    <a:pt x="272726" y="279510"/>
                  </a:cubicBezTo>
                  <a:lnTo>
                    <a:pt x="273125" y="280198"/>
                  </a:lnTo>
                  <a:cubicBezTo>
                    <a:pt x="276521" y="280758"/>
                    <a:pt x="279951" y="281096"/>
                    <a:pt x="283390" y="281207"/>
                  </a:cubicBezTo>
                  <a:cubicBezTo>
                    <a:pt x="283446" y="281224"/>
                    <a:pt x="283502" y="281224"/>
                    <a:pt x="283558" y="281224"/>
                  </a:cubicBezTo>
                  <a:close/>
                  <a:moveTo>
                    <a:pt x="283390" y="281207"/>
                  </a:moveTo>
                  <a:cubicBezTo>
                    <a:pt x="279951" y="281096"/>
                    <a:pt x="276521" y="280758"/>
                    <a:pt x="273125" y="280198"/>
                  </a:cubicBezTo>
                  <a:lnTo>
                    <a:pt x="278197" y="288989"/>
                  </a:lnTo>
                  <a:cubicBezTo>
                    <a:pt x="278684" y="286283"/>
                    <a:pt x="279309" y="283592"/>
                    <a:pt x="280068" y="280951"/>
                  </a:cubicBezTo>
                  <a:cubicBezTo>
                    <a:pt x="280068" y="280951"/>
                    <a:pt x="280069" y="280951"/>
                    <a:pt x="280071" y="280951"/>
                  </a:cubicBezTo>
                  <a:cubicBezTo>
                    <a:pt x="281176" y="281063"/>
                    <a:pt x="282282" y="281143"/>
                    <a:pt x="283390" y="281207"/>
                  </a:cubicBezTo>
                  <a:close/>
                  <a:moveTo>
                    <a:pt x="280071" y="280951"/>
                  </a:moveTo>
                  <a:cubicBezTo>
                    <a:pt x="280069" y="280951"/>
                    <a:pt x="280068" y="280951"/>
                    <a:pt x="280068" y="280951"/>
                  </a:cubicBezTo>
                  <a:cubicBezTo>
                    <a:pt x="279309" y="283592"/>
                    <a:pt x="278684" y="286283"/>
                    <a:pt x="278197" y="288989"/>
                  </a:cubicBezTo>
                  <a:lnTo>
                    <a:pt x="278694" y="289837"/>
                  </a:lnTo>
                  <a:cubicBezTo>
                    <a:pt x="278988" y="286859"/>
                    <a:pt x="279446" y="283881"/>
                    <a:pt x="280071" y="280951"/>
                  </a:cubicBezTo>
                  <a:close/>
                  <a:moveTo>
                    <a:pt x="278694" y="289837"/>
                  </a:moveTo>
                  <a:cubicBezTo>
                    <a:pt x="277445" y="294785"/>
                    <a:pt x="276664" y="299812"/>
                    <a:pt x="276361" y="304904"/>
                  </a:cubicBezTo>
                  <a:cubicBezTo>
                    <a:pt x="276489" y="312477"/>
                    <a:pt x="277679" y="319986"/>
                    <a:pt x="279895" y="327223"/>
                  </a:cubicBezTo>
                  <a:cubicBezTo>
                    <a:pt x="280313" y="328761"/>
                    <a:pt x="280775" y="330281"/>
                    <a:pt x="281283" y="331803"/>
                  </a:cubicBezTo>
                  <a:cubicBezTo>
                    <a:pt x="283782" y="339152"/>
                    <a:pt x="287330" y="346116"/>
                    <a:pt x="291815" y="352472"/>
                  </a:cubicBezTo>
                  <a:cubicBezTo>
                    <a:pt x="296806" y="359341"/>
                    <a:pt x="302847" y="365378"/>
                    <a:pt x="309715" y="370373"/>
                  </a:cubicBezTo>
                  <a:cubicBezTo>
                    <a:pt x="316410" y="375177"/>
                    <a:pt x="323800" y="378956"/>
                    <a:pt x="331631" y="381533"/>
                  </a:cubicBezTo>
                  <a:close/>
                  <a:moveTo>
                    <a:pt x="278694" y="289837"/>
                  </a:moveTo>
                  <a:lnTo>
                    <a:pt x="278197" y="288989"/>
                  </a:lnTo>
                  <a:cubicBezTo>
                    <a:pt x="277872" y="290253"/>
                    <a:pt x="277578" y="291518"/>
                    <a:pt x="277312" y="292783"/>
                  </a:cubicBezTo>
                  <a:cubicBezTo>
                    <a:pt x="276691" y="296802"/>
                    <a:pt x="276372" y="300837"/>
                    <a:pt x="276358" y="304904"/>
                  </a:cubicBezTo>
                  <a:cubicBezTo>
                    <a:pt x="276358" y="310204"/>
                    <a:pt x="276878" y="315487"/>
                    <a:pt x="277912" y="320691"/>
                  </a:cubicBezTo>
                  <a:cubicBezTo>
                    <a:pt x="278481" y="322900"/>
                    <a:pt x="279142" y="325077"/>
                    <a:pt x="279895" y="327223"/>
                  </a:cubicBezTo>
                  <a:cubicBezTo>
                    <a:pt x="277679" y="319986"/>
                    <a:pt x="276489" y="312477"/>
                    <a:pt x="276361" y="304904"/>
                  </a:cubicBezTo>
                  <a:cubicBezTo>
                    <a:pt x="276664" y="299828"/>
                    <a:pt x="277445" y="294785"/>
                    <a:pt x="278694" y="289837"/>
                  </a:cubicBezTo>
                  <a:close/>
                  <a:moveTo>
                    <a:pt x="279895" y="327223"/>
                  </a:moveTo>
                  <a:cubicBezTo>
                    <a:pt x="280021" y="328119"/>
                    <a:pt x="280164" y="329017"/>
                    <a:pt x="280321" y="329913"/>
                  </a:cubicBezTo>
                  <a:cubicBezTo>
                    <a:pt x="280633" y="330537"/>
                    <a:pt x="280953" y="331178"/>
                    <a:pt x="281283" y="331803"/>
                  </a:cubicBezTo>
                  <a:cubicBezTo>
                    <a:pt x="280775" y="330281"/>
                    <a:pt x="280313" y="328761"/>
                    <a:pt x="279895" y="327223"/>
                  </a:cubicBezTo>
                  <a:close/>
                  <a:moveTo>
                    <a:pt x="301883" y="490520"/>
                  </a:moveTo>
                  <a:cubicBezTo>
                    <a:pt x="301535" y="490184"/>
                    <a:pt x="301189" y="489832"/>
                    <a:pt x="300848" y="489496"/>
                  </a:cubicBezTo>
                  <a:cubicBezTo>
                    <a:pt x="299659" y="487398"/>
                    <a:pt x="298565" y="485253"/>
                    <a:pt x="297568" y="483059"/>
                  </a:cubicBezTo>
                  <a:lnTo>
                    <a:pt x="234594" y="373976"/>
                  </a:lnTo>
                  <a:cubicBezTo>
                    <a:pt x="231621" y="375081"/>
                    <a:pt x="228584" y="375993"/>
                    <a:pt x="225502" y="376746"/>
                  </a:cubicBezTo>
                  <a:cubicBezTo>
                    <a:pt x="221316" y="377482"/>
                    <a:pt x="217078" y="377915"/>
                    <a:pt x="212827" y="377994"/>
                  </a:cubicBezTo>
                  <a:cubicBezTo>
                    <a:pt x="211108" y="378939"/>
                    <a:pt x="209423" y="379964"/>
                    <a:pt x="207779" y="381036"/>
                  </a:cubicBezTo>
                  <a:lnTo>
                    <a:pt x="287963" y="519917"/>
                  </a:lnTo>
                  <a:cubicBezTo>
                    <a:pt x="289346" y="519261"/>
                    <a:pt x="290712" y="518572"/>
                    <a:pt x="292055" y="517820"/>
                  </a:cubicBezTo>
                  <a:cubicBezTo>
                    <a:pt x="298199" y="513192"/>
                    <a:pt x="303652" y="507717"/>
                    <a:pt x="308247" y="501553"/>
                  </a:cubicBezTo>
                  <a:close/>
                  <a:moveTo>
                    <a:pt x="301883" y="490520"/>
                  </a:moveTo>
                  <a:lnTo>
                    <a:pt x="297568" y="483059"/>
                  </a:lnTo>
                  <a:cubicBezTo>
                    <a:pt x="298565" y="485253"/>
                    <a:pt x="299659" y="487398"/>
                    <a:pt x="300848" y="489496"/>
                  </a:cubicBezTo>
                  <a:cubicBezTo>
                    <a:pt x="301189" y="489832"/>
                    <a:pt x="301535" y="490184"/>
                    <a:pt x="301883" y="490520"/>
                  </a:cubicBezTo>
                  <a:close/>
                  <a:moveTo>
                    <a:pt x="297568" y="483059"/>
                  </a:moveTo>
                  <a:cubicBezTo>
                    <a:pt x="294236" y="478000"/>
                    <a:pt x="291480" y="472588"/>
                    <a:pt x="289354" y="466937"/>
                  </a:cubicBezTo>
                  <a:cubicBezTo>
                    <a:pt x="286731" y="458851"/>
                    <a:pt x="285394" y="450412"/>
                    <a:pt x="285396" y="441927"/>
                  </a:cubicBezTo>
                  <a:cubicBezTo>
                    <a:pt x="285396" y="433345"/>
                    <a:pt x="286760" y="424811"/>
                    <a:pt x="289440" y="416661"/>
                  </a:cubicBezTo>
                  <a:cubicBezTo>
                    <a:pt x="289548" y="416453"/>
                    <a:pt x="289657" y="416245"/>
                    <a:pt x="289767" y="416037"/>
                  </a:cubicBezTo>
                  <a:lnTo>
                    <a:pt x="265811" y="374537"/>
                  </a:lnTo>
                  <a:cubicBezTo>
                    <a:pt x="265577" y="374440"/>
                    <a:pt x="265342" y="374344"/>
                    <a:pt x="265108" y="374248"/>
                  </a:cubicBezTo>
                  <a:cubicBezTo>
                    <a:pt x="258334" y="372455"/>
                    <a:pt x="251356" y="371542"/>
                    <a:pt x="244348" y="371542"/>
                  </a:cubicBezTo>
                  <a:cubicBezTo>
                    <a:pt x="243461" y="371542"/>
                    <a:pt x="242574" y="371558"/>
                    <a:pt x="241687" y="371590"/>
                  </a:cubicBezTo>
                  <a:cubicBezTo>
                    <a:pt x="241353" y="371766"/>
                    <a:pt x="241018" y="371959"/>
                    <a:pt x="240680" y="372134"/>
                  </a:cubicBezTo>
                  <a:cubicBezTo>
                    <a:pt x="238677" y="372822"/>
                    <a:pt x="236647" y="373447"/>
                    <a:pt x="234594" y="373976"/>
                  </a:cubicBezTo>
                  <a:close/>
                  <a:moveTo>
                    <a:pt x="300828" y="394582"/>
                  </a:moveTo>
                  <a:cubicBezTo>
                    <a:pt x="295925" y="389779"/>
                    <a:pt x="290432" y="385616"/>
                    <a:pt x="284477" y="382205"/>
                  </a:cubicBezTo>
                  <a:cubicBezTo>
                    <a:pt x="278599" y="378875"/>
                    <a:pt x="272329" y="376313"/>
                    <a:pt x="265813" y="374537"/>
                  </a:cubicBezTo>
                  <a:lnTo>
                    <a:pt x="289767" y="416037"/>
                  </a:lnTo>
                  <a:cubicBezTo>
                    <a:pt x="292361" y="408368"/>
                    <a:pt x="296090" y="401147"/>
                    <a:pt x="300828" y="394582"/>
                  </a:cubicBezTo>
                  <a:close/>
                  <a:moveTo>
                    <a:pt x="287963" y="519917"/>
                  </a:moveTo>
                  <a:lnTo>
                    <a:pt x="207779" y="381036"/>
                  </a:lnTo>
                  <a:cubicBezTo>
                    <a:pt x="202489" y="383503"/>
                    <a:pt x="197479" y="386528"/>
                    <a:pt x="192841" y="390067"/>
                  </a:cubicBezTo>
                  <a:cubicBezTo>
                    <a:pt x="190511" y="392341"/>
                    <a:pt x="188324" y="394774"/>
                    <a:pt x="186287" y="397320"/>
                  </a:cubicBezTo>
                  <a:lnTo>
                    <a:pt x="263123" y="530405"/>
                  </a:lnTo>
                  <a:cubicBezTo>
                    <a:pt x="265240" y="530149"/>
                    <a:pt x="267347" y="529812"/>
                    <a:pt x="269438" y="529396"/>
                  </a:cubicBezTo>
                  <a:cubicBezTo>
                    <a:pt x="275994" y="527059"/>
                    <a:pt x="282221" y="523872"/>
                    <a:pt x="287963" y="519917"/>
                  </a:cubicBezTo>
                  <a:close/>
                  <a:moveTo>
                    <a:pt x="263123" y="530405"/>
                  </a:moveTo>
                  <a:lnTo>
                    <a:pt x="186287" y="397320"/>
                  </a:lnTo>
                  <a:cubicBezTo>
                    <a:pt x="182896" y="400490"/>
                    <a:pt x="179783" y="403933"/>
                    <a:pt x="176983" y="407631"/>
                  </a:cubicBezTo>
                  <a:cubicBezTo>
                    <a:pt x="174139" y="412355"/>
                    <a:pt x="171786" y="417349"/>
                    <a:pt x="169957" y="422538"/>
                  </a:cubicBezTo>
                  <a:lnTo>
                    <a:pt x="232904" y="531573"/>
                  </a:lnTo>
                  <a:cubicBezTo>
                    <a:pt x="236671" y="532454"/>
                    <a:pt x="240494" y="533063"/>
                    <a:pt x="244348" y="533382"/>
                  </a:cubicBezTo>
                  <a:cubicBezTo>
                    <a:pt x="250701" y="533126"/>
                    <a:pt x="257003" y="532133"/>
                    <a:pt x="263123" y="530405"/>
                  </a:cubicBezTo>
                  <a:close/>
                  <a:moveTo>
                    <a:pt x="232904" y="531573"/>
                  </a:moveTo>
                  <a:lnTo>
                    <a:pt x="169957" y="422538"/>
                  </a:lnTo>
                  <a:cubicBezTo>
                    <a:pt x="168840" y="424667"/>
                    <a:pt x="167817" y="426829"/>
                    <a:pt x="166891" y="429054"/>
                  </a:cubicBezTo>
                  <a:cubicBezTo>
                    <a:pt x="164595" y="436643"/>
                    <a:pt x="163428" y="444536"/>
                    <a:pt x="163430" y="452462"/>
                  </a:cubicBezTo>
                  <a:cubicBezTo>
                    <a:pt x="163721" y="458179"/>
                    <a:pt x="164621" y="463862"/>
                    <a:pt x="166110" y="469386"/>
                  </a:cubicBezTo>
                  <a:lnTo>
                    <a:pt x="190522" y="511671"/>
                  </a:lnTo>
                  <a:cubicBezTo>
                    <a:pt x="192495" y="513865"/>
                    <a:pt x="194586" y="515962"/>
                    <a:pt x="196786" y="517932"/>
                  </a:cubicBezTo>
                  <a:cubicBezTo>
                    <a:pt x="203656" y="522927"/>
                    <a:pt x="211268" y="526802"/>
                    <a:pt x="219344" y="529427"/>
                  </a:cubicBezTo>
                  <a:cubicBezTo>
                    <a:pt x="223795" y="530533"/>
                    <a:pt x="228331" y="531237"/>
                    <a:pt x="232904" y="531573"/>
                  </a:cubicBezTo>
                  <a:close/>
                  <a:moveTo>
                    <a:pt x="190522" y="511671"/>
                  </a:moveTo>
                  <a:lnTo>
                    <a:pt x="166110" y="469386"/>
                  </a:lnTo>
                  <a:cubicBezTo>
                    <a:pt x="166400" y="472108"/>
                    <a:pt x="166827" y="474798"/>
                    <a:pt x="167391" y="477471"/>
                  </a:cubicBezTo>
                  <a:cubicBezTo>
                    <a:pt x="170013" y="485541"/>
                    <a:pt x="173891" y="493163"/>
                    <a:pt x="178882" y="500031"/>
                  </a:cubicBezTo>
                  <a:cubicBezTo>
                    <a:pt x="182356" y="504290"/>
                    <a:pt x="186257" y="508197"/>
                    <a:pt x="190522" y="511671"/>
                  </a:cubicBezTo>
                  <a:close/>
                  <a:moveTo>
                    <a:pt x="231668" y="261898"/>
                  </a:moveTo>
                  <a:cubicBezTo>
                    <a:pt x="232497" y="262602"/>
                    <a:pt x="233342" y="263307"/>
                    <a:pt x="234199" y="263979"/>
                  </a:cubicBezTo>
                  <a:cubicBezTo>
                    <a:pt x="233120" y="262954"/>
                    <a:pt x="232068" y="261898"/>
                    <a:pt x="231046" y="260825"/>
                  </a:cubicBezTo>
                  <a:close/>
                  <a:moveTo>
                    <a:pt x="234199" y="263979"/>
                  </a:moveTo>
                  <a:cubicBezTo>
                    <a:pt x="234788" y="264588"/>
                    <a:pt x="235387" y="265180"/>
                    <a:pt x="235994" y="265772"/>
                  </a:cubicBezTo>
                  <a:cubicBezTo>
                    <a:pt x="236340" y="265948"/>
                    <a:pt x="236684" y="266124"/>
                    <a:pt x="237031" y="266301"/>
                  </a:cubicBezTo>
                  <a:cubicBezTo>
                    <a:pt x="236071" y="265549"/>
                    <a:pt x="235126" y="264780"/>
                    <a:pt x="234199" y="263979"/>
                  </a:cubicBezTo>
                  <a:close/>
                  <a:moveTo>
                    <a:pt x="237031" y="266301"/>
                  </a:moveTo>
                  <a:cubicBezTo>
                    <a:pt x="237548" y="266733"/>
                    <a:pt x="238072" y="267165"/>
                    <a:pt x="238600" y="267581"/>
                  </a:cubicBezTo>
                  <a:cubicBezTo>
                    <a:pt x="243008" y="270528"/>
                    <a:pt x="247695" y="273041"/>
                    <a:pt x="252591" y="275075"/>
                  </a:cubicBezTo>
                  <a:cubicBezTo>
                    <a:pt x="253939" y="275523"/>
                    <a:pt x="255298" y="275923"/>
                    <a:pt x="256669" y="276308"/>
                  </a:cubicBezTo>
                  <a:cubicBezTo>
                    <a:pt x="249698" y="273874"/>
                    <a:pt x="243090" y="270512"/>
                    <a:pt x="237031" y="266301"/>
                  </a:cubicBezTo>
                  <a:close/>
                  <a:moveTo>
                    <a:pt x="256669" y="276308"/>
                  </a:moveTo>
                  <a:cubicBezTo>
                    <a:pt x="257292" y="276628"/>
                    <a:pt x="257921" y="276948"/>
                    <a:pt x="258552" y="277269"/>
                  </a:cubicBezTo>
                  <a:cubicBezTo>
                    <a:pt x="259444" y="277412"/>
                    <a:pt x="260337" y="277557"/>
                    <a:pt x="261234" y="277685"/>
                  </a:cubicBezTo>
                  <a:cubicBezTo>
                    <a:pt x="259698" y="277269"/>
                    <a:pt x="258175" y="276805"/>
                    <a:pt x="256669" y="276308"/>
                  </a:cubicBezTo>
                  <a:close/>
                  <a:moveTo>
                    <a:pt x="261232" y="277685"/>
                  </a:moveTo>
                  <a:cubicBezTo>
                    <a:pt x="263384" y="278438"/>
                    <a:pt x="265565" y="279110"/>
                    <a:pt x="267771" y="279670"/>
                  </a:cubicBezTo>
                  <a:cubicBezTo>
                    <a:pt x="269550" y="279910"/>
                    <a:pt x="271335" y="280086"/>
                    <a:pt x="273125" y="280198"/>
                  </a:cubicBezTo>
                  <a:lnTo>
                    <a:pt x="272726" y="279510"/>
                  </a:lnTo>
                  <a:cubicBezTo>
                    <a:pt x="268857" y="279173"/>
                    <a:pt x="265015" y="278566"/>
                    <a:pt x="261232" y="277685"/>
                  </a:cubicBezTo>
                  <a:close/>
                  <a:moveTo>
                    <a:pt x="164033" y="459635"/>
                  </a:moveTo>
                  <a:cubicBezTo>
                    <a:pt x="121263" y="457121"/>
                    <a:pt x="87865" y="421688"/>
                    <a:pt x="87865" y="378843"/>
                  </a:cubicBezTo>
                  <a:cubicBezTo>
                    <a:pt x="87865" y="375913"/>
                    <a:pt x="88025" y="372983"/>
                    <a:pt x="88344" y="370069"/>
                  </a:cubicBezTo>
                  <a:moveTo>
                    <a:pt x="309695" y="499983"/>
                  </a:moveTo>
                  <a:cubicBezTo>
                    <a:pt x="294484" y="521070"/>
                    <a:pt x="270069" y="533558"/>
                    <a:pt x="244071" y="533558"/>
                  </a:cubicBezTo>
                  <a:cubicBezTo>
                    <a:pt x="199381" y="533558"/>
                    <a:pt x="163153" y="497325"/>
                    <a:pt x="163153" y="452639"/>
                  </a:cubicBezTo>
                  <a:cubicBezTo>
                    <a:pt x="163153" y="420008"/>
                    <a:pt x="182738" y="390579"/>
                    <a:pt x="212827" y="377994"/>
                  </a:cubicBezTo>
                  <a:moveTo>
                    <a:pt x="148715" y="350488"/>
                  </a:moveTo>
                  <a:cubicBezTo>
                    <a:pt x="133902" y="363648"/>
                    <a:pt x="114769" y="370933"/>
                    <a:pt x="94947" y="370933"/>
                  </a:cubicBezTo>
                  <a:cubicBezTo>
                    <a:pt x="50257" y="370933"/>
                    <a:pt x="14028" y="334700"/>
                    <a:pt x="14028" y="290013"/>
                  </a:cubicBezTo>
                  <a:cubicBezTo>
                    <a:pt x="14028" y="245327"/>
                    <a:pt x="50257" y="209093"/>
                    <a:pt x="94947" y="209093"/>
                  </a:cubicBezTo>
                  <a:cubicBezTo>
                    <a:pt x="113691" y="209093"/>
                    <a:pt x="131853" y="215594"/>
                    <a:pt x="146333" y="227506"/>
                  </a:cubicBezTo>
                  <a:moveTo>
                    <a:pt x="404183" y="370725"/>
                  </a:moveTo>
                  <a:cubicBezTo>
                    <a:pt x="430515" y="384800"/>
                    <a:pt x="446956" y="412242"/>
                    <a:pt x="446956" y="442087"/>
                  </a:cubicBezTo>
                  <a:lnTo>
                    <a:pt x="446956" y="442087"/>
                  </a:lnTo>
                  <a:cubicBezTo>
                    <a:pt x="446956" y="486790"/>
                    <a:pt x="410728" y="523007"/>
                    <a:pt x="366038" y="523007"/>
                  </a:cubicBezTo>
                  <a:cubicBezTo>
                    <a:pt x="321347" y="523007"/>
                    <a:pt x="285119" y="486790"/>
                    <a:pt x="285119" y="442087"/>
                  </a:cubicBezTo>
                  <a:cubicBezTo>
                    <a:pt x="285119" y="415909"/>
                    <a:pt x="297792" y="391331"/>
                    <a:pt x="319130" y="376153"/>
                  </a:cubicBezTo>
                  <a:moveTo>
                    <a:pt x="225398" y="256886"/>
                  </a:moveTo>
                  <a:cubicBezTo>
                    <a:pt x="220322" y="257943"/>
                    <a:pt x="215157" y="258504"/>
                    <a:pt x="209974" y="258567"/>
                  </a:cubicBezTo>
                  <a:cubicBezTo>
                    <a:pt x="204673" y="258567"/>
                    <a:pt x="199384" y="258055"/>
                    <a:pt x="194185" y="257014"/>
                  </a:cubicBezTo>
                  <a:cubicBezTo>
                    <a:pt x="188988" y="255974"/>
                    <a:pt x="183903" y="254436"/>
                    <a:pt x="179007" y="252403"/>
                  </a:cubicBezTo>
                  <a:cubicBezTo>
                    <a:pt x="174111" y="250386"/>
                    <a:pt x="169426" y="247872"/>
                    <a:pt x="165020" y="244926"/>
                  </a:cubicBezTo>
                  <a:cubicBezTo>
                    <a:pt x="161769" y="242636"/>
                    <a:pt x="158692" y="240123"/>
                    <a:pt x="155813" y="237385"/>
                  </a:cubicBezTo>
                  <a:cubicBezTo>
                    <a:pt x="154588" y="238330"/>
                    <a:pt x="153391" y="239306"/>
                    <a:pt x="152223" y="240314"/>
                  </a:cubicBezTo>
                  <a:cubicBezTo>
                    <a:pt x="148474" y="244078"/>
                    <a:pt x="145103" y="248176"/>
                    <a:pt x="142157" y="252580"/>
                  </a:cubicBezTo>
                  <a:cubicBezTo>
                    <a:pt x="139213" y="256999"/>
                    <a:pt x="136709" y="261674"/>
                    <a:pt x="134682" y="266573"/>
                  </a:cubicBezTo>
                  <a:cubicBezTo>
                    <a:pt x="132653" y="271473"/>
                    <a:pt x="131111" y="276548"/>
                    <a:pt x="130078" y="281751"/>
                  </a:cubicBezTo>
                  <a:cubicBezTo>
                    <a:pt x="129043" y="286955"/>
                    <a:pt x="128522" y="292239"/>
                    <a:pt x="128521" y="297539"/>
                  </a:cubicBezTo>
                  <a:cubicBezTo>
                    <a:pt x="128522" y="302838"/>
                    <a:pt x="129043" y="308122"/>
                    <a:pt x="130078" y="313326"/>
                  </a:cubicBezTo>
                  <a:cubicBezTo>
                    <a:pt x="131111" y="318529"/>
                    <a:pt x="132653" y="323605"/>
                    <a:pt x="134682" y="328505"/>
                  </a:cubicBezTo>
                  <a:cubicBezTo>
                    <a:pt x="136709" y="333403"/>
                    <a:pt x="139213" y="338095"/>
                    <a:pt x="142157" y="342498"/>
                  </a:cubicBezTo>
                  <a:cubicBezTo>
                    <a:pt x="145103" y="346901"/>
                    <a:pt x="148474" y="351015"/>
                    <a:pt x="152223" y="354762"/>
                  </a:cubicBezTo>
                  <a:cubicBezTo>
                    <a:pt x="155970" y="358509"/>
                    <a:pt x="160077" y="361871"/>
                    <a:pt x="164483" y="364817"/>
                  </a:cubicBezTo>
                  <a:cubicBezTo>
                    <a:pt x="168891" y="367763"/>
                    <a:pt x="173578" y="370277"/>
                    <a:pt x="178475" y="372295"/>
                  </a:cubicBezTo>
                  <a:cubicBezTo>
                    <a:pt x="183372" y="374328"/>
                    <a:pt x="188455" y="375865"/>
                    <a:pt x="193654" y="376905"/>
                  </a:cubicBezTo>
                  <a:cubicBezTo>
                    <a:pt x="198853" y="377946"/>
                    <a:pt x="204141" y="378459"/>
                    <a:pt x="209442" y="378459"/>
                  </a:cubicBezTo>
                  <a:cubicBezTo>
                    <a:pt x="214742" y="378459"/>
                    <a:pt x="220029" y="377946"/>
                    <a:pt x="225228" y="376905"/>
                  </a:cubicBezTo>
                  <a:cubicBezTo>
                    <a:pt x="230427" y="375865"/>
                    <a:pt x="235510" y="374328"/>
                    <a:pt x="240406" y="372295"/>
                  </a:cubicBezTo>
                  <a:cubicBezTo>
                    <a:pt x="245304" y="370277"/>
                    <a:pt x="249991" y="367763"/>
                    <a:pt x="254397" y="364817"/>
                  </a:cubicBezTo>
                  <a:cubicBezTo>
                    <a:pt x="258805" y="361871"/>
                    <a:pt x="262912" y="358509"/>
                    <a:pt x="266658" y="354762"/>
                  </a:cubicBezTo>
                  <a:cubicBezTo>
                    <a:pt x="270406" y="351015"/>
                    <a:pt x="273778" y="346901"/>
                    <a:pt x="276724" y="342498"/>
                  </a:cubicBezTo>
                  <a:cubicBezTo>
                    <a:pt x="278500" y="339616"/>
                    <a:pt x="280093" y="336638"/>
                    <a:pt x="281496" y="333564"/>
                  </a:cubicBezTo>
                  <a:cubicBezTo>
                    <a:pt x="279864" y="329449"/>
                    <a:pt x="278574" y="325190"/>
                    <a:pt x="277639" y="320851"/>
                  </a:cubicBezTo>
                  <a:cubicBezTo>
                    <a:pt x="276604" y="315647"/>
                    <a:pt x="276084" y="310363"/>
                    <a:pt x="276086" y="305063"/>
                  </a:cubicBezTo>
                  <a:cubicBezTo>
                    <a:pt x="276098" y="301013"/>
                    <a:pt x="276417" y="296962"/>
                    <a:pt x="277038" y="292944"/>
                  </a:cubicBezTo>
                  <a:cubicBezTo>
                    <a:pt x="277659" y="288941"/>
                    <a:pt x="278580" y="284986"/>
                    <a:pt x="279794" y="281111"/>
                  </a:cubicBezTo>
                  <a:cubicBezTo>
                    <a:pt x="280955" y="281239"/>
                    <a:pt x="282117" y="281319"/>
                    <a:pt x="283283" y="281400"/>
                  </a:cubicBezTo>
                  <a:cubicBezTo>
                    <a:pt x="277983" y="281400"/>
                    <a:pt x="272694" y="280871"/>
                    <a:pt x="267497" y="279830"/>
                  </a:cubicBezTo>
                  <a:cubicBezTo>
                    <a:pt x="262298" y="278806"/>
                    <a:pt x="257215" y="277269"/>
                    <a:pt x="252317" y="275235"/>
                  </a:cubicBezTo>
                  <a:cubicBezTo>
                    <a:pt x="247421" y="273201"/>
                    <a:pt x="242734" y="270704"/>
                    <a:pt x="238326" y="267758"/>
                  </a:cubicBezTo>
                  <a:cubicBezTo>
                    <a:pt x="233919" y="264812"/>
                    <a:pt x="229812" y="261433"/>
                    <a:pt x="226064" y="257687"/>
                  </a:cubicBezTo>
                  <a:cubicBezTo>
                    <a:pt x="225839" y="257415"/>
                    <a:pt x="225617" y="257158"/>
                    <a:pt x="225398" y="256886"/>
                  </a:cubicBezTo>
                  <a:close/>
                  <a:moveTo>
                    <a:pt x="209974" y="96727"/>
                  </a:moveTo>
                  <a:cubicBezTo>
                    <a:pt x="165284" y="96727"/>
                    <a:pt x="129055" y="132960"/>
                    <a:pt x="129055" y="177647"/>
                  </a:cubicBezTo>
                  <a:cubicBezTo>
                    <a:pt x="129055" y="177647"/>
                    <a:pt x="129055" y="177647"/>
                    <a:pt x="129055" y="177647"/>
                  </a:cubicBezTo>
                  <a:cubicBezTo>
                    <a:pt x="129055" y="222334"/>
                    <a:pt x="165284" y="258567"/>
                    <a:pt x="209974" y="258567"/>
                  </a:cubicBezTo>
                  <a:cubicBezTo>
                    <a:pt x="215211" y="258504"/>
                    <a:pt x="220429" y="257927"/>
                    <a:pt x="225554" y="256871"/>
                  </a:cubicBezTo>
                  <a:cubicBezTo>
                    <a:pt x="210678" y="241788"/>
                    <a:pt x="202303" y="221486"/>
                    <a:pt x="202226" y="200303"/>
                  </a:cubicBezTo>
                  <a:cubicBezTo>
                    <a:pt x="202318" y="161620"/>
                    <a:pt x="229793" y="128397"/>
                    <a:pt x="267785" y="121048"/>
                  </a:cubicBezTo>
                  <a:cubicBezTo>
                    <a:pt x="252568" y="105501"/>
                    <a:pt x="231730" y="96743"/>
                    <a:pt x="209974" y="96727"/>
                  </a:cubicBezTo>
                  <a:close/>
                  <a:moveTo>
                    <a:pt x="22757" y="253684"/>
                  </a:moveTo>
                  <a:cubicBezTo>
                    <a:pt x="8163" y="238586"/>
                    <a:pt x="6" y="218428"/>
                    <a:pt x="6" y="197437"/>
                  </a:cubicBezTo>
                  <a:cubicBezTo>
                    <a:pt x="6" y="152734"/>
                    <a:pt x="36234" y="116516"/>
                    <a:pt x="80924" y="116516"/>
                  </a:cubicBezTo>
                  <a:cubicBezTo>
                    <a:pt x="82360" y="116516"/>
                    <a:pt x="83795" y="116549"/>
                    <a:pt x="85228" y="116629"/>
                  </a:cubicBezTo>
                  <a:moveTo>
                    <a:pt x="241096" y="371766"/>
                  </a:moveTo>
                  <a:cubicBezTo>
                    <a:pt x="242088" y="371718"/>
                    <a:pt x="243080" y="371703"/>
                    <a:pt x="244075" y="371703"/>
                  </a:cubicBezTo>
                  <a:cubicBezTo>
                    <a:pt x="265337" y="371703"/>
                    <a:pt x="285747" y="380076"/>
                    <a:pt x="300888" y="394998"/>
                  </a:cubicBezTo>
                  <a:moveTo>
                    <a:pt x="519348" y="287051"/>
                  </a:moveTo>
                  <a:cubicBezTo>
                    <a:pt x="531907" y="301717"/>
                    <a:pt x="538809" y="320387"/>
                    <a:pt x="538809" y="339696"/>
                  </a:cubicBezTo>
                  <a:lnTo>
                    <a:pt x="538809" y="339696"/>
                  </a:lnTo>
                  <a:cubicBezTo>
                    <a:pt x="538809" y="384383"/>
                    <a:pt x="502581" y="420616"/>
                    <a:pt x="457890" y="420616"/>
                  </a:cubicBezTo>
                  <a:cubicBezTo>
                    <a:pt x="453036" y="420616"/>
                    <a:pt x="448191" y="420168"/>
                    <a:pt x="443415" y="419303"/>
                  </a:cubicBezTo>
                  <a:moveTo>
                    <a:pt x="360538" y="224224"/>
                  </a:moveTo>
                  <a:cubicBezTo>
                    <a:pt x="350113" y="258168"/>
                    <a:pt x="318786" y="281335"/>
                    <a:pt x="283284" y="281383"/>
                  </a:cubicBezTo>
                  <a:cubicBezTo>
                    <a:pt x="282119" y="281319"/>
                    <a:pt x="280956" y="281224"/>
                    <a:pt x="279795" y="281111"/>
                  </a:cubicBezTo>
                  <a:cubicBezTo>
                    <a:pt x="277363" y="288861"/>
                    <a:pt x="276113" y="296930"/>
                    <a:pt x="276087" y="305063"/>
                  </a:cubicBezTo>
                  <a:cubicBezTo>
                    <a:pt x="276086" y="349751"/>
                    <a:pt x="312312" y="385984"/>
                    <a:pt x="357004" y="385984"/>
                  </a:cubicBezTo>
                  <a:cubicBezTo>
                    <a:pt x="357004" y="385984"/>
                    <a:pt x="357004" y="385984"/>
                    <a:pt x="357006" y="385984"/>
                  </a:cubicBezTo>
                  <a:cubicBezTo>
                    <a:pt x="401696" y="385984"/>
                    <a:pt x="437924" y="349751"/>
                    <a:pt x="437924" y="305063"/>
                  </a:cubicBezTo>
                  <a:cubicBezTo>
                    <a:pt x="437924" y="305063"/>
                    <a:pt x="437924" y="305063"/>
                    <a:pt x="437924" y="305063"/>
                  </a:cubicBezTo>
                  <a:cubicBezTo>
                    <a:pt x="437918" y="261737"/>
                    <a:pt x="403810" y="226113"/>
                    <a:pt x="360538" y="224224"/>
                  </a:cubicBezTo>
                  <a:close/>
                  <a:moveTo>
                    <a:pt x="364203" y="200463"/>
                  </a:moveTo>
                  <a:cubicBezTo>
                    <a:pt x="364203" y="245150"/>
                    <a:pt x="327974" y="281383"/>
                    <a:pt x="283284" y="281383"/>
                  </a:cubicBezTo>
                  <a:cubicBezTo>
                    <a:pt x="238592" y="281383"/>
                    <a:pt x="202364" y="245150"/>
                    <a:pt x="202364" y="200463"/>
                  </a:cubicBezTo>
                  <a:cubicBezTo>
                    <a:pt x="202364" y="155776"/>
                    <a:pt x="238592" y="119543"/>
                    <a:pt x="283284" y="119543"/>
                  </a:cubicBezTo>
                  <a:cubicBezTo>
                    <a:pt x="327974" y="119543"/>
                    <a:pt x="364203" y="155776"/>
                    <a:pt x="364203" y="200463"/>
                  </a:cubicBezTo>
                  <a:close/>
                  <a:moveTo>
                    <a:pt x="170670" y="107326"/>
                  </a:moveTo>
                  <a:cubicBezTo>
                    <a:pt x="167689" y="98761"/>
                    <a:pt x="166166" y="89762"/>
                    <a:pt x="166166" y="80699"/>
                  </a:cubicBezTo>
                  <a:cubicBezTo>
                    <a:pt x="166166" y="36013"/>
                    <a:pt x="202394" y="-220"/>
                    <a:pt x="247086" y="-220"/>
                  </a:cubicBezTo>
                  <a:cubicBezTo>
                    <a:pt x="269662" y="-220"/>
                    <a:pt x="291211" y="9210"/>
                    <a:pt x="306529" y="25798"/>
                  </a:cubicBezTo>
                  <a:moveTo>
                    <a:pt x="306532" y="25814"/>
                  </a:moveTo>
                  <a:cubicBezTo>
                    <a:pt x="300472" y="25814"/>
                    <a:pt x="294431" y="26486"/>
                    <a:pt x="288523" y="27847"/>
                  </a:cubicBezTo>
                  <a:cubicBezTo>
                    <a:pt x="282617" y="29192"/>
                    <a:pt x="276880" y="31193"/>
                    <a:pt x="271422" y="33819"/>
                  </a:cubicBezTo>
                  <a:cubicBezTo>
                    <a:pt x="265962" y="36461"/>
                    <a:pt x="260816" y="39695"/>
                    <a:pt x="256078" y="43474"/>
                  </a:cubicBezTo>
                  <a:cubicBezTo>
                    <a:pt x="251340" y="47237"/>
                    <a:pt x="247043" y="51543"/>
                    <a:pt x="243264" y="56283"/>
                  </a:cubicBezTo>
                  <a:cubicBezTo>
                    <a:pt x="239487" y="61022"/>
                    <a:pt x="236253" y="66162"/>
                    <a:pt x="233624" y="71622"/>
                  </a:cubicBezTo>
                  <a:cubicBezTo>
                    <a:pt x="230997" y="77082"/>
                    <a:pt x="228989" y="82813"/>
                    <a:pt x="227639" y="88722"/>
                  </a:cubicBezTo>
                  <a:cubicBezTo>
                    <a:pt x="227076" y="91955"/>
                    <a:pt x="226709" y="95222"/>
                    <a:pt x="226541" y="98488"/>
                  </a:cubicBezTo>
                  <a:cubicBezTo>
                    <a:pt x="231605" y="99545"/>
                    <a:pt x="236559" y="101066"/>
                    <a:pt x="241333" y="103051"/>
                  </a:cubicBezTo>
                  <a:cubicBezTo>
                    <a:pt x="246284" y="105132"/>
                    <a:pt x="251015" y="107710"/>
                    <a:pt x="255458" y="110720"/>
                  </a:cubicBezTo>
                  <a:cubicBezTo>
                    <a:pt x="259898" y="113747"/>
                    <a:pt x="264028" y="117205"/>
                    <a:pt x="267784" y="121048"/>
                  </a:cubicBezTo>
                  <a:cubicBezTo>
                    <a:pt x="267339" y="121176"/>
                    <a:pt x="266895" y="121304"/>
                    <a:pt x="266453" y="121449"/>
                  </a:cubicBezTo>
                  <a:cubicBezTo>
                    <a:pt x="271982" y="120215"/>
                    <a:pt x="277623" y="119591"/>
                    <a:pt x="283284" y="119543"/>
                  </a:cubicBezTo>
                  <a:cubicBezTo>
                    <a:pt x="289343" y="119543"/>
                    <a:pt x="295382" y="120231"/>
                    <a:pt x="301290" y="121577"/>
                  </a:cubicBezTo>
                  <a:cubicBezTo>
                    <a:pt x="307197" y="122921"/>
                    <a:pt x="312934" y="124923"/>
                    <a:pt x="318392" y="127564"/>
                  </a:cubicBezTo>
                  <a:cubicBezTo>
                    <a:pt x="323850" y="130190"/>
                    <a:pt x="328998" y="133425"/>
                    <a:pt x="333735" y="137204"/>
                  </a:cubicBezTo>
                  <a:cubicBezTo>
                    <a:pt x="338471" y="140982"/>
                    <a:pt x="342770" y="145273"/>
                    <a:pt x="346549" y="150012"/>
                  </a:cubicBezTo>
                  <a:cubicBezTo>
                    <a:pt x="347018" y="150733"/>
                    <a:pt x="347476" y="151469"/>
                    <a:pt x="347921" y="152190"/>
                  </a:cubicBezTo>
                  <a:cubicBezTo>
                    <a:pt x="348906" y="150925"/>
                    <a:pt x="349929" y="149676"/>
                    <a:pt x="350987" y="148459"/>
                  </a:cubicBezTo>
                  <a:cubicBezTo>
                    <a:pt x="354735" y="144713"/>
                    <a:pt x="358842" y="141350"/>
                    <a:pt x="363249" y="138404"/>
                  </a:cubicBezTo>
                  <a:cubicBezTo>
                    <a:pt x="367656" y="135458"/>
                    <a:pt x="372343" y="132944"/>
                    <a:pt x="377239" y="130927"/>
                  </a:cubicBezTo>
                  <a:cubicBezTo>
                    <a:pt x="379453" y="130142"/>
                    <a:pt x="381698" y="129470"/>
                    <a:pt x="383970" y="128878"/>
                  </a:cubicBezTo>
                  <a:cubicBezTo>
                    <a:pt x="384492" y="127516"/>
                    <a:pt x="384974" y="126139"/>
                    <a:pt x="385421" y="124747"/>
                  </a:cubicBezTo>
                  <a:cubicBezTo>
                    <a:pt x="386769" y="118838"/>
                    <a:pt x="387449" y="112786"/>
                    <a:pt x="387451" y="106734"/>
                  </a:cubicBezTo>
                  <a:cubicBezTo>
                    <a:pt x="387451" y="104716"/>
                    <a:pt x="387376" y="102699"/>
                    <a:pt x="387225" y="100682"/>
                  </a:cubicBezTo>
                  <a:cubicBezTo>
                    <a:pt x="387073" y="98681"/>
                    <a:pt x="386847" y="96663"/>
                    <a:pt x="386546" y="94678"/>
                  </a:cubicBezTo>
                  <a:cubicBezTo>
                    <a:pt x="386245" y="92677"/>
                    <a:pt x="385871" y="90691"/>
                    <a:pt x="385421" y="88722"/>
                  </a:cubicBezTo>
                  <a:cubicBezTo>
                    <a:pt x="384971" y="86753"/>
                    <a:pt x="384449" y="84815"/>
                    <a:pt x="383855" y="82878"/>
                  </a:cubicBezTo>
                  <a:cubicBezTo>
                    <a:pt x="383261" y="80957"/>
                    <a:pt x="382595" y="79051"/>
                    <a:pt x="381858" y="77162"/>
                  </a:cubicBezTo>
                  <a:cubicBezTo>
                    <a:pt x="381120" y="75289"/>
                    <a:pt x="380312" y="73446"/>
                    <a:pt x="379436" y="71622"/>
                  </a:cubicBezTo>
                  <a:cubicBezTo>
                    <a:pt x="378560" y="69812"/>
                    <a:pt x="377619" y="68019"/>
                    <a:pt x="376610" y="66273"/>
                  </a:cubicBezTo>
                  <a:cubicBezTo>
                    <a:pt x="375600" y="64529"/>
                    <a:pt x="374525" y="62815"/>
                    <a:pt x="373388" y="61151"/>
                  </a:cubicBezTo>
                  <a:cubicBezTo>
                    <a:pt x="372252" y="59486"/>
                    <a:pt x="371054" y="57852"/>
                    <a:pt x="369795" y="56283"/>
                  </a:cubicBezTo>
                  <a:cubicBezTo>
                    <a:pt x="368539" y="54698"/>
                    <a:pt x="367221" y="53176"/>
                    <a:pt x="365849" y="51688"/>
                  </a:cubicBezTo>
                  <a:cubicBezTo>
                    <a:pt x="364477" y="50214"/>
                    <a:pt x="363050" y="48790"/>
                    <a:pt x="361571" y="47413"/>
                  </a:cubicBezTo>
                  <a:cubicBezTo>
                    <a:pt x="360091" y="46036"/>
                    <a:pt x="358562" y="44723"/>
                    <a:pt x="356985" y="43474"/>
                  </a:cubicBezTo>
                  <a:cubicBezTo>
                    <a:pt x="355406" y="42209"/>
                    <a:pt x="353783" y="41008"/>
                    <a:pt x="352114" y="39871"/>
                  </a:cubicBezTo>
                  <a:cubicBezTo>
                    <a:pt x="350448" y="38735"/>
                    <a:pt x="348738" y="37662"/>
                    <a:pt x="346991" y="36653"/>
                  </a:cubicBezTo>
                  <a:cubicBezTo>
                    <a:pt x="345242" y="35645"/>
                    <a:pt x="343457" y="34700"/>
                    <a:pt x="341638" y="33819"/>
                  </a:cubicBezTo>
                  <a:cubicBezTo>
                    <a:pt x="339821" y="32954"/>
                    <a:pt x="337972" y="32138"/>
                    <a:pt x="336094" y="31402"/>
                  </a:cubicBezTo>
                  <a:cubicBezTo>
                    <a:pt x="334216" y="30665"/>
                    <a:pt x="332310" y="30009"/>
                    <a:pt x="330383" y="29400"/>
                  </a:cubicBezTo>
                  <a:cubicBezTo>
                    <a:pt x="328455" y="28808"/>
                    <a:pt x="326505" y="28296"/>
                    <a:pt x="324537" y="27847"/>
                  </a:cubicBezTo>
                  <a:cubicBezTo>
                    <a:pt x="322569" y="27399"/>
                    <a:pt x="320587" y="27015"/>
                    <a:pt x="318590" y="26711"/>
                  </a:cubicBezTo>
                  <a:cubicBezTo>
                    <a:pt x="316595" y="26423"/>
                    <a:pt x="314591" y="26182"/>
                    <a:pt x="312580" y="26037"/>
                  </a:cubicBezTo>
                  <a:cubicBezTo>
                    <a:pt x="310567" y="25894"/>
                    <a:pt x="308550" y="25814"/>
                    <a:pt x="306532" y="25814"/>
                  </a:cubicBezTo>
                  <a:close/>
                  <a:moveTo>
                    <a:pt x="129737" y="171434"/>
                  </a:moveTo>
                  <a:cubicBezTo>
                    <a:pt x="101250" y="158146"/>
                    <a:pt x="83043" y="129550"/>
                    <a:pt x="83043" y="98104"/>
                  </a:cubicBezTo>
                  <a:cubicBezTo>
                    <a:pt x="83043" y="53417"/>
                    <a:pt x="119271" y="17184"/>
                    <a:pt x="163961" y="17184"/>
                  </a:cubicBezTo>
                  <a:cubicBezTo>
                    <a:pt x="173494" y="17184"/>
                    <a:pt x="182952" y="18881"/>
                    <a:pt x="191899" y="22163"/>
                  </a:cubicBezTo>
                  <a:moveTo>
                    <a:pt x="493680" y="132496"/>
                  </a:moveTo>
                  <a:cubicBezTo>
                    <a:pt x="536065" y="135474"/>
                    <a:pt x="568924" y="170731"/>
                    <a:pt x="568924" y="213208"/>
                  </a:cubicBezTo>
                  <a:lnTo>
                    <a:pt x="568924" y="213208"/>
                  </a:lnTo>
                  <a:cubicBezTo>
                    <a:pt x="568924" y="257895"/>
                    <a:pt x="532696" y="294128"/>
                    <a:pt x="488006" y="294128"/>
                  </a:cubicBezTo>
                  <a:cubicBezTo>
                    <a:pt x="471311" y="294128"/>
                    <a:pt x="455024" y="288972"/>
                    <a:pt x="441380" y="279350"/>
                  </a:cubicBezTo>
                  <a:moveTo>
                    <a:pt x="359475" y="226738"/>
                  </a:moveTo>
                  <a:cubicBezTo>
                    <a:pt x="359845" y="225905"/>
                    <a:pt x="360202" y="225072"/>
                    <a:pt x="360544" y="224224"/>
                  </a:cubicBezTo>
                  <a:cubicBezTo>
                    <a:pt x="365690" y="224448"/>
                    <a:pt x="370804" y="225168"/>
                    <a:pt x="375816" y="226369"/>
                  </a:cubicBezTo>
                  <a:cubicBezTo>
                    <a:pt x="380827" y="227570"/>
                    <a:pt x="385712" y="229235"/>
                    <a:pt x="390407" y="231365"/>
                  </a:cubicBezTo>
                  <a:cubicBezTo>
                    <a:pt x="395098" y="233494"/>
                    <a:pt x="399578" y="236056"/>
                    <a:pt x="403781" y="239034"/>
                  </a:cubicBezTo>
                  <a:cubicBezTo>
                    <a:pt x="407987" y="242012"/>
                    <a:pt x="411897" y="245390"/>
                    <a:pt x="415461" y="249105"/>
                  </a:cubicBezTo>
                  <a:cubicBezTo>
                    <a:pt x="419023" y="252836"/>
                    <a:pt x="422222" y="256886"/>
                    <a:pt x="425015" y="261225"/>
                  </a:cubicBezTo>
                  <a:cubicBezTo>
                    <a:pt x="427807" y="265549"/>
                    <a:pt x="430180" y="270127"/>
                    <a:pt x="432101" y="274915"/>
                  </a:cubicBezTo>
                  <a:cubicBezTo>
                    <a:pt x="432899" y="277236"/>
                    <a:pt x="433592" y="279574"/>
                    <a:pt x="434176" y="281959"/>
                  </a:cubicBezTo>
                  <a:cubicBezTo>
                    <a:pt x="435856" y="281511"/>
                    <a:pt x="437523" y="280999"/>
                    <a:pt x="439172" y="280439"/>
                  </a:cubicBezTo>
                  <a:cubicBezTo>
                    <a:pt x="444068" y="278421"/>
                    <a:pt x="448754" y="275907"/>
                    <a:pt x="453162" y="272961"/>
                  </a:cubicBezTo>
                  <a:cubicBezTo>
                    <a:pt x="457568" y="270016"/>
                    <a:pt x="461675" y="266653"/>
                    <a:pt x="465424" y="262906"/>
                  </a:cubicBezTo>
                  <a:cubicBezTo>
                    <a:pt x="469172" y="259159"/>
                    <a:pt x="472542" y="255045"/>
                    <a:pt x="475488" y="250642"/>
                  </a:cubicBezTo>
                  <a:cubicBezTo>
                    <a:pt x="478433" y="246239"/>
                    <a:pt x="480937" y="241548"/>
                    <a:pt x="482964" y="236649"/>
                  </a:cubicBezTo>
                  <a:cubicBezTo>
                    <a:pt x="484994" y="231749"/>
                    <a:pt x="486536" y="226673"/>
                    <a:pt x="487570" y="221469"/>
                  </a:cubicBezTo>
                  <a:cubicBezTo>
                    <a:pt x="488604" y="216266"/>
                    <a:pt x="489125" y="210982"/>
                    <a:pt x="489125" y="205683"/>
                  </a:cubicBezTo>
                  <a:cubicBezTo>
                    <a:pt x="489125" y="203842"/>
                    <a:pt x="489061" y="202001"/>
                    <a:pt x="488934" y="200158"/>
                  </a:cubicBezTo>
                  <a:cubicBezTo>
                    <a:pt x="488809" y="198317"/>
                    <a:pt x="488620" y="196492"/>
                    <a:pt x="488369" y="194667"/>
                  </a:cubicBezTo>
                  <a:cubicBezTo>
                    <a:pt x="488119" y="192842"/>
                    <a:pt x="487806" y="191016"/>
                    <a:pt x="487431" y="189223"/>
                  </a:cubicBezTo>
                  <a:cubicBezTo>
                    <a:pt x="487056" y="187414"/>
                    <a:pt x="486621" y="185621"/>
                    <a:pt x="486123" y="183843"/>
                  </a:cubicBezTo>
                  <a:cubicBezTo>
                    <a:pt x="485626" y="182082"/>
                    <a:pt x="485069" y="180321"/>
                    <a:pt x="484453" y="178592"/>
                  </a:cubicBezTo>
                  <a:cubicBezTo>
                    <a:pt x="483836" y="176846"/>
                    <a:pt x="483161" y="175133"/>
                    <a:pt x="482426" y="173452"/>
                  </a:cubicBezTo>
                  <a:cubicBezTo>
                    <a:pt x="481692" y="171755"/>
                    <a:pt x="480900" y="170090"/>
                    <a:pt x="480051" y="168457"/>
                  </a:cubicBezTo>
                  <a:cubicBezTo>
                    <a:pt x="479204" y="166824"/>
                    <a:pt x="478301" y="165206"/>
                    <a:pt x="477345" y="163637"/>
                  </a:cubicBezTo>
                  <a:cubicBezTo>
                    <a:pt x="476388" y="162069"/>
                    <a:pt x="475376" y="160531"/>
                    <a:pt x="474315" y="159026"/>
                  </a:cubicBezTo>
                  <a:cubicBezTo>
                    <a:pt x="473251" y="157521"/>
                    <a:pt x="472139" y="156048"/>
                    <a:pt x="470976" y="154607"/>
                  </a:cubicBezTo>
                  <a:cubicBezTo>
                    <a:pt x="469814" y="153182"/>
                    <a:pt x="468603" y="151806"/>
                    <a:pt x="467345" y="150444"/>
                  </a:cubicBezTo>
                  <a:cubicBezTo>
                    <a:pt x="466088" y="149100"/>
                    <a:pt x="464785" y="147803"/>
                    <a:pt x="463438" y="146537"/>
                  </a:cubicBezTo>
                  <a:cubicBezTo>
                    <a:pt x="462090" y="145288"/>
                    <a:pt x="460700" y="144072"/>
                    <a:pt x="459270" y="142919"/>
                  </a:cubicBezTo>
                  <a:cubicBezTo>
                    <a:pt x="457842" y="141751"/>
                    <a:pt x="456374" y="140645"/>
                    <a:pt x="454871" y="139572"/>
                  </a:cubicBezTo>
                  <a:cubicBezTo>
                    <a:pt x="453366" y="138516"/>
                    <a:pt x="451824" y="137508"/>
                    <a:pt x="450250" y="136547"/>
                  </a:cubicBezTo>
                  <a:cubicBezTo>
                    <a:pt x="448674" y="135586"/>
                    <a:pt x="447068" y="134689"/>
                    <a:pt x="445432" y="133841"/>
                  </a:cubicBezTo>
                  <a:cubicBezTo>
                    <a:pt x="443796" y="132993"/>
                    <a:pt x="442132" y="132191"/>
                    <a:pt x="440443" y="131455"/>
                  </a:cubicBezTo>
                  <a:cubicBezTo>
                    <a:pt x="438754" y="130734"/>
                    <a:pt x="437039" y="130046"/>
                    <a:pt x="435305" y="129437"/>
                  </a:cubicBezTo>
                  <a:cubicBezTo>
                    <a:pt x="433568" y="128813"/>
                    <a:pt x="431810" y="128269"/>
                    <a:pt x="430036" y="127772"/>
                  </a:cubicBezTo>
                  <a:cubicBezTo>
                    <a:pt x="428262" y="127260"/>
                    <a:pt x="426472" y="126828"/>
                    <a:pt x="424669" y="126460"/>
                  </a:cubicBezTo>
                  <a:cubicBezTo>
                    <a:pt x="422866" y="126076"/>
                    <a:pt x="421050" y="125771"/>
                    <a:pt x="419225" y="125515"/>
                  </a:cubicBezTo>
                  <a:cubicBezTo>
                    <a:pt x="417400" y="125259"/>
                    <a:pt x="415565" y="125083"/>
                    <a:pt x="413727" y="124955"/>
                  </a:cubicBezTo>
                  <a:cubicBezTo>
                    <a:pt x="411889" y="124827"/>
                    <a:pt x="410048" y="124762"/>
                    <a:pt x="408206" y="124762"/>
                  </a:cubicBezTo>
                  <a:cubicBezTo>
                    <a:pt x="402905" y="124762"/>
                    <a:pt x="397616" y="125291"/>
                    <a:pt x="392418" y="126315"/>
                  </a:cubicBezTo>
                  <a:cubicBezTo>
                    <a:pt x="387219" y="127356"/>
                    <a:pt x="382135" y="128893"/>
                    <a:pt x="377238" y="130927"/>
                  </a:cubicBezTo>
                  <a:cubicBezTo>
                    <a:pt x="372341" y="132960"/>
                    <a:pt x="367655" y="135458"/>
                    <a:pt x="363247" y="138404"/>
                  </a:cubicBezTo>
                  <a:cubicBezTo>
                    <a:pt x="358841" y="141350"/>
                    <a:pt x="354734" y="144713"/>
                    <a:pt x="350986" y="148459"/>
                  </a:cubicBezTo>
                  <a:cubicBezTo>
                    <a:pt x="349916" y="149692"/>
                    <a:pt x="348882" y="150956"/>
                    <a:pt x="347888" y="152237"/>
                  </a:cubicBezTo>
                  <a:cubicBezTo>
                    <a:pt x="348810" y="153311"/>
                    <a:pt x="349705" y="154399"/>
                    <a:pt x="350571" y="155503"/>
                  </a:cubicBezTo>
                  <a:cubicBezTo>
                    <a:pt x="353515" y="159923"/>
                    <a:pt x="356020" y="164599"/>
                    <a:pt x="358047" y="169498"/>
                  </a:cubicBezTo>
                  <a:cubicBezTo>
                    <a:pt x="360075" y="174397"/>
                    <a:pt x="361619" y="179472"/>
                    <a:pt x="362653" y="184676"/>
                  </a:cubicBezTo>
                  <a:cubicBezTo>
                    <a:pt x="363687" y="189880"/>
                    <a:pt x="364208" y="195164"/>
                    <a:pt x="364208" y="200463"/>
                  </a:cubicBezTo>
                  <a:cubicBezTo>
                    <a:pt x="364208" y="205763"/>
                    <a:pt x="363687" y="211047"/>
                    <a:pt x="362653" y="216250"/>
                  </a:cubicBezTo>
                  <a:cubicBezTo>
                    <a:pt x="361832" y="219821"/>
                    <a:pt x="360768" y="223311"/>
                    <a:pt x="359473" y="226738"/>
                  </a:cubicBezTo>
                  <a:close/>
                  <a:moveTo>
                    <a:pt x="363329" y="49158"/>
                  </a:moveTo>
                  <a:cubicBezTo>
                    <a:pt x="377958" y="36733"/>
                    <a:pt x="396531" y="29897"/>
                    <a:pt x="415730" y="29897"/>
                  </a:cubicBezTo>
                  <a:cubicBezTo>
                    <a:pt x="460420" y="29897"/>
                    <a:pt x="496649" y="66130"/>
                    <a:pt x="496649" y="110817"/>
                  </a:cubicBezTo>
                  <a:lnTo>
                    <a:pt x="496649" y="110817"/>
                  </a:lnTo>
                  <a:cubicBezTo>
                    <a:pt x="496649" y="130110"/>
                    <a:pt x="489757" y="148763"/>
                    <a:pt x="477217" y="163429"/>
                  </a:cubicBezTo>
                </a:path>
              </a:pathLst>
            </a:custGeom>
            <a:noFill/>
            <a:ln w="1280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AEAC34A-2C4D-473D-998D-BB4197A6BE9A}"/>
                </a:ext>
              </a:extLst>
            </p:cNvPr>
            <p:cNvSpPr txBox="1"/>
            <p:nvPr/>
          </p:nvSpPr>
          <p:spPr>
            <a:xfrm>
              <a:off x="520091" y="5222696"/>
              <a:ext cx="12821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Heavy</a:t>
              </a:r>
            </a:p>
            <a:p>
              <a:pPr algn="ctr"/>
              <a:r>
                <a:rPr lang="en-GB" sz="2000" spc="1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i</a:t>
              </a:r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on beam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71E297E-3C1F-4072-4530-00A4D4934F3F}"/>
                </a:ext>
              </a:extLst>
            </p:cNvPr>
            <p:cNvSpPr/>
            <p:nvPr/>
          </p:nvSpPr>
          <p:spPr>
            <a:xfrm flipV="1">
              <a:off x="1072659" y="4773976"/>
              <a:ext cx="696120" cy="53048"/>
            </a:xfrm>
            <a:custGeom>
              <a:avLst/>
              <a:gdLst>
                <a:gd name="connsiteX0" fmla="*/ 960479 w 960325"/>
                <a:gd name="connsiteY0" fmla="*/ -215 h 4236"/>
                <a:gd name="connsiteX1" fmla="*/ 154 w 960325"/>
                <a:gd name="connsiteY1" fmla="*/ -215 h 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0325" h="4236">
                  <a:moveTo>
                    <a:pt x="960479" y="-215"/>
                  </a:moveTo>
                  <a:lnTo>
                    <a:pt x="154" y="-215"/>
                  </a:lnTo>
                </a:path>
              </a:pathLst>
            </a:custGeom>
            <a:noFill/>
            <a:ln w="32024" cap="flat">
              <a:solidFill>
                <a:srgbClr val="000000"/>
              </a:solidFill>
              <a:prstDash val="solid"/>
              <a:miter/>
              <a:headEnd type="arrow" w="med" len="med"/>
              <a:tailEnd type="none" w="med" len="med"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99FF33D-0867-8F99-66A7-B34980F33364}"/>
                </a:ext>
              </a:extLst>
            </p:cNvPr>
            <p:cNvSpPr txBox="1"/>
            <p:nvPr/>
          </p:nvSpPr>
          <p:spPr>
            <a:xfrm>
              <a:off x="7647309" y="5406799"/>
              <a:ext cx="19963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Recoil nucleus’</a:t>
              </a:r>
            </a:p>
            <a:p>
              <a:pPr algn="ctr"/>
              <a:r>
                <a:rPr lang="en-GB" sz="2000" spc="1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trajectory</a:t>
              </a:r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203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3D8363F-3752-EDC6-5686-54FCB971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148CC95F-0247-41B6-91CF-DC97C76A7088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8FC4E0-00DE-5995-BDA3-DCB2C9EE019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A59747-EA0B-A0A9-D5D8-E78E56EB80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17595D-B3C0-9528-5038-79FBDF4D9C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2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82A60B0D-77DA-DF06-C0F6-0D314077F278}"/>
              </a:ext>
            </a:extLst>
          </p:cNvPr>
          <p:cNvSpPr txBox="1">
            <a:spLocks/>
          </p:cNvSpPr>
          <p:nvPr/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8CC95F-0247-41B6-91CF-DC97C76A7088}" type="slidenum">
              <a:rPr lang="en-US" sz="2400" smtClean="0">
                <a:latin typeface="Aptos Slab ExtraBold" panose="020B0004020202020204" pitchFamily="34" charset="0"/>
              </a:rPr>
              <a:pPr/>
              <a:t>5</a:t>
            </a:fld>
            <a:endParaRPr lang="en-US" dirty="0">
              <a:latin typeface="Aptos Slab ExtraBold" panose="020B00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EA3B96D-5A79-8033-043B-77D45FEBAAB7}"/>
              </a:ext>
            </a:extLst>
          </p:cNvPr>
          <p:cNvSpPr/>
          <p:nvPr/>
        </p:nvSpPr>
        <p:spPr>
          <a:xfrm rot="2700000">
            <a:off x="307294" y="-1423622"/>
            <a:ext cx="3990245" cy="3990244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0245" h="3990244">
                <a:moveTo>
                  <a:pt x="0" y="3384077"/>
                </a:moveTo>
                <a:lnTo>
                  <a:pt x="3384077" y="0"/>
                </a:lnTo>
                <a:lnTo>
                  <a:pt x="3384077" y="606166"/>
                </a:lnTo>
                <a:lnTo>
                  <a:pt x="3990245" y="606166"/>
                </a:lnTo>
                <a:lnTo>
                  <a:pt x="606167" y="3990244"/>
                </a:lnTo>
                <a:lnTo>
                  <a:pt x="0" y="3384077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8C9C1-EA81-16D7-E96E-D6BA02CCF21D}"/>
              </a:ext>
            </a:extLst>
          </p:cNvPr>
          <p:cNvSpPr txBox="1"/>
          <p:nvPr/>
        </p:nvSpPr>
        <p:spPr>
          <a:xfrm>
            <a:off x="135089" y="156001"/>
            <a:ext cx="39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Motivation</a:t>
            </a:r>
            <a:endParaRPr lang="en-GB" sz="4800" dirty="0">
              <a:latin typeface="Aptos Slab ExtraBold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F442B-1371-E8AC-BB87-106B189B424F}"/>
              </a:ext>
            </a:extLst>
          </p:cNvPr>
          <p:cNvSpPr txBox="1"/>
          <p:nvPr/>
        </p:nvSpPr>
        <p:spPr>
          <a:xfrm>
            <a:off x="270344" y="1143116"/>
            <a:ext cx="1149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Aptos Slab ExtraBold" panose="020B0004020202020204" pitchFamily="34" charset="0"/>
              </a:rPr>
              <a:t>Need to identify beam components on an event-by-event basis.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beams with higher mass (A &gt; 30), a different approach was needed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gas-filled detector was chosen due to its </a:t>
            </a: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resolving power,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tolerance, and low cost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355AEE-EA3A-D82F-947F-BCE3C8187782}"/>
              </a:ext>
            </a:extLst>
          </p:cNvPr>
          <p:cNvGrpSpPr/>
          <p:nvPr/>
        </p:nvGrpSpPr>
        <p:grpSpPr>
          <a:xfrm>
            <a:off x="225124" y="2988837"/>
            <a:ext cx="11741753" cy="3125848"/>
            <a:chOff x="344458" y="2988837"/>
            <a:chExt cx="11741753" cy="312584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99BA68-D965-2E4E-FB34-E4DCF58D0BCC}"/>
                </a:ext>
              </a:extLst>
            </p:cNvPr>
            <p:cNvSpPr txBox="1"/>
            <p:nvPr/>
          </p:nvSpPr>
          <p:spPr>
            <a:xfrm>
              <a:off x="5445393" y="3137956"/>
              <a:ext cx="24200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Proton's trajectory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E93A05-B20E-598F-67EF-1216DB5AA6BF}"/>
                </a:ext>
              </a:extLst>
            </p:cNvPr>
            <p:cNvSpPr txBox="1"/>
            <p:nvPr/>
          </p:nvSpPr>
          <p:spPr>
            <a:xfrm>
              <a:off x="7647309" y="5406799"/>
              <a:ext cx="19963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Recoil nucleus’</a:t>
              </a:r>
            </a:p>
            <a:p>
              <a:pPr algn="ctr"/>
              <a:r>
                <a:rPr lang="en-GB" sz="2000" spc="1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trajectory</a:t>
              </a:r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6D7B74-D393-E5DB-B6E8-BF4F424FF51E}"/>
                </a:ext>
              </a:extLst>
            </p:cNvPr>
            <p:cNvSpPr txBox="1"/>
            <p:nvPr/>
          </p:nvSpPr>
          <p:spPr>
            <a:xfrm>
              <a:off x="7149759" y="3591164"/>
              <a:ext cx="15308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Deuterated</a:t>
              </a:r>
            </a:p>
            <a:p>
              <a:pPr algn="ctr"/>
              <a:r>
                <a:rPr lang="en-GB" sz="2000" spc="1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target</a:t>
              </a:r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9F50D8-C2AC-BC68-A784-6E20D0FFFCC0}"/>
                </a:ext>
              </a:extLst>
            </p:cNvPr>
            <p:cNvSpPr txBox="1"/>
            <p:nvPr/>
          </p:nvSpPr>
          <p:spPr>
            <a:xfrm>
              <a:off x="8639268" y="3137956"/>
              <a:ext cx="2520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Ionisation chamber</a:t>
              </a:r>
            </a:p>
          </p:txBody>
        </p:sp>
        <p:grpSp>
          <p:nvGrpSpPr>
            <p:cNvPr id="16" name="Graphic 2">
              <a:extLst>
                <a:ext uri="{FF2B5EF4-FFF2-40B4-BE49-F238E27FC236}">
                  <a16:creationId xmlns:a16="http://schemas.microsoft.com/office/drawing/2014/main" id="{543A19F7-9D0C-BA91-434F-F0BE7F927590}"/>
                </a:ext>
              </a:extLst>
            </p:cNvPr>
            <p:cNvGrpSpPr/>
            <p:nvPr/>
          </p:nvGrpSpPr>
          <p:grpSpPr>
            <a:xfrm>
              <a:off x="7774545" y="4676048"/>
              <a:ext cx="1415688" cy="660955"/>
              <a:chOff x="9434834" y="3463129"/>
              <a:chExt cx="1415688" cy="660955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0520639-823F-4D78-7C93-C23B5D8AB2FD}"/>
                  </a:ext>
                </a:extLst>
              </p:cNvPr>
              <p:cNvSpPr/>
              <p:nvPr/>
            </p:nvSpPr>
            <p:spPr>
              <a:xfrm>
                <a:off x="9434834" y="3709444"/>
                <a:ext cx="476619" cy="92463"/>
              </a:xfrm>
              <a:custGeom>
                <a:avLst/>
                <a:gdLst>
                  <a:gd name="connsiteX0" fmla="*/ 478241 w 476619"/>
                  <a:gd name="connsiteY0" fmla="*/ 92021 h 92463"/>
                  <a:gd name="connsiteX1" fmla="*/ 1622 w 476619"/>
                  <a:gd name="connsiteY1" fmla="*/ -443 h 9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619" h="92463">
                    <a:moveTo>
                      <a:pt x="478241" y="92021"/>
                    </a:moveTo>
                    <a:cubicBezTo>
                      <a:pt x="327848" y="79869"/>
                      <a:pt x="136099" y="58301"/>
                      <a:pt x="1622" y="-443"/>
                    </a:cubicBezTo>
                  </a:path>
                </a:pathLst>
              </a:custGeom>
              <a:noFill/>
              <a:ln w="32024" cap="flat">
                <a:solidFill>
                  <a:srgbClr val="03030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884832A-CAD0-B02D-6F2D-9745FBEDB245}"/>
                  </a:ext>
                </a:extLst>
              </p:cNvPr>
              <p:cNvSpPr/>
              <p:nvPr/>
            </p:nvSpPr>
            <p:spPr>
              <a:xfrm>
                <a:off x="10635764" y="3795184"/>
                <a:ext cx="214757" cy="23652"/>
              </a:xfrm>
              <a:custGeom>
                <a:avLst/>
                <a:gdLst>
                  <a:gd name="connsiteX0" fmla="*/ 216565 w 214757"/>
                  <a:gd name="connsiteY0" fmla="*/ -434 h 23652"/>
                  <a:gd name="connsiteX1" fmla="*/ 1807 w 214757"/>
                  <a:gd name="connsiteY1" fmla="*/ 22254 h 2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4757" h="23652">
                    <a:moveTo>
                      <a:pt x="216565" y="-434"/>
                    </a:moveTo>
                    <a:cubicBezTo>
                      <a:pt x="166738" y="16265"/>
                      <a:pt x="55445" y="26513"/>
                      <a:pt x="1807" y="22254"/>
                    </a:cubicBezTo>
                  </a:path>
                </a:pathLst>
              </a:custGeom>
              <a:noFill/>
              <a:ln w="32024" cap="flat">
                <a:solidFill>
                  <a:srgbClr val="030303"/>
                </a:solidFill>
                <a:prstDash val="solid"/>
                <a:miter/>
                <a:headEnd type="arrow" w="med" len="med"/>
                <a:tailEnd type="none" w="med" len="med"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2975268-049C-36E3-E1A5-BB51AA0EDF9E}"/>
                  </a:ext>
                </a:extLst>
              </p:cNvPr>
              <p:cNvSpPr/>
              <p:nvPr/>
            </p:nvSpPr>
            <p:spPr>
              <a:xfrm>
                <a:off x="9952634" y="3463129"/>
                <a:ext cx="643262" cy="660955"/>
              </a:xfrm>
              <a:custGeom>
                <a:avLst/>
                <a:gdLst>
                  <a:gd name="connsiteX0" fmla="*/ 22124 w 643262"/>
                  <a:gd name="connsiteY0" fmla="*/ 358453 h 660955"/>
                  <a:gd name="connsiteX1" fmla="*/ 88330 w 643262"/>
                  <a:gd name="connsiteY1" fmla="*/ 473125 h 660955"/>
                  <a:gd name="connsiteX2" fmla="*/ 109416 w 643262"/>
                  <a:gd name="connsiteY2" fmla="*/ 476471 h 660955"/>
                  <a:gd name="connsiteX3" fmla="*/ 123666 w 643262"/>
                  <a:gd name="connsiteY3" fmla="*/ 473846 h 660955"/>
                  <a:gd name="connsiteX4" fmla="*/ 39144 w 643262"/>
                  <a:gd name="connsiteY4" fmla="*/ 327440 h 660955"/>
                  <a:gd name="connsiteX5" fmla="*/ 35397 w 643262"/>
                  <a:gd name="connsiteY5" fmla="*/ 331187 h 660955"/>
                  <a:gd name="connsiteX6" fmla="*/ 22396 w 643262"/>
                  <a:gd name="connsiteY6" fmla="*/ 356692 h 660955"/>
                  <a:gd name="connsiteX7" fmla="*/ 22124 w 643262"/>
                  <a:gd name="connsiteY7" fmla="*/ 358453 h 660955"/>
                  <a:gd name="connsiteX8" fmla="*/ 22124 w 643262"/>
                  <a:gd name="connsiteY8" fmla="*/ 358453 h 660955"/>
                  <a:gd name="connsiteX9" fmla="*/ 17913 w 643262"/>
                  <a:gd name="connsiteY9" fmla="*/ 384967 h 660955"/>
                  <a:gd name="connsiteX10" fmla="*/ 22396 w 643262"/>
                  <a:gd name="connsiteY10" fmla="*/ 413244 h 660955"/>
                  <a:gd name="connsiteX11" fmla="*/ 35397 w 643262"/>
                  <a:gd name="connsiteY11" fmla="*/ 438749 h 660955"/>
                  <a:gd name="connsiteX12" fmla="*/ 55635 w 643262"/>
                  <a:gd name="connsiteY12" fmla="*/ 458988 h 660955"/>
                  <a:gd name="connsiteX13" fmla="*/ 81141 w 643262"/>
                  <a:gd name="connsiteY13" fmla="*/ 471988 h 660955"/>
                  <a:gd name="connsiteX14" fmla="*/ 88330 w 643262"/>
                  <a:gd name="connsiteY14" fmla="*/ 473125 h 660955"/>
                  <a:gd name="connsiteX15" fmla="*/ 123666 w 643262"/>
                  <a:gd name="connsiteY15" fmla="*/ 473846 h 660955"/>
                  <a:gd name="connsiteX16" fmla="*/ 141935 w 643262"/>
                  <a:gd name="connsiteY16" fmla="*/ 470483 h 660955"/>
                  <a:gd name="connsiteX17" fmla="*/ 152839 w 643262"/>
                  <a:gd name="connsiteY17" fmla="*/ 463871 h 660955"/>
                  <a:gd name="connsiteX18" fmla="*/ 62520 w 643262"/>
                  <a:gd name="connsiteY18" fmla="*/ 307442 h 660955"/>
                  <a:gd name="connsiteX19" fmla="*/ 55635 w 643262"/>
                  <a:gd name="connsiteY19" fmla="*/ 310948 h 660955"/>
                  <a:gd name="connsiteX20" fmla="*/ 39144 w 643262"/>
                  <a:gd name="connsiteY20" fmla="*/ 327440 h 660955"/>
                  <a:gd name="connsiteX21" fmla="*/ 152839 w 643262"/>
                  <a:gd name="connsiteY21" fmla="*/ 463871 h 660955"/>
                  <a:gd name="connsiteX22" fmla="*/ 170195 w 643262"/>
                  <a:gd name="connsiteY22" fmla="*/ 453351 h 660955"/>
                  <a:gd name="connsiteX23" fmla="*/ 162781 w 643262"/>
                  <a:gd name="connsiteY23" fmla="*/ 444321 h 660955"/>
                  <a:gd name="connsiteX24" fmla="*/ 154327 w 643262"/>
                  <a:gd name="connsiteY24" fmla="*/ 428502 h 660955"/>
                  <a:gd name="connsiteX25" fmla="*/ 149124 w 643262"/>
                  <a:gd name="connsiteY25" fmla="*/ 411338 h 660955"/>
                  <a:gd name="connsiteX26" fmla="*/ 147427 w 643262"/>
                  <a:gd name="connsiteY26" fmla="*/ 393982 h 660955"/>
                  <a:gd name="connsiteX27" fmla="*/ 91067 w 643262"/>
                  <a:gd name="connsiteY27" fmla="*/ 296378 h 660955"/>
                  <a:gd name="connsiteX28" fmla="*/ 81141 w 643262"/>
                  <a:gd name="connsiteY28" fmla="*/ 297964 h 660955"/>
                  <a:gd name="connsiteX29" fmla="*/ 62520 w 643262"/>
                  <a:gd name="connsiteY29" fmla="*/ 307442 h 660955"/>
                  <a:gd name="connsiteX30" fmla="*/ 147427 w 643262"/>
                  <a:gd name="connsiteY30" fmla="*/ 393982 h 660955"/>
                  <a:gd name="connsiteX31" fmla="*/ 147379 w 643262"/>
                  <a:gd name="connsiteY31" fmla="*/ 393486 h 660955"/>
                  <a:gd name="connsiteX32" fmla="*/ 149140 w 643262"/>
                  <a:gd name="connsiteY32" fmla="*/ 375634 h 660955"/>
                  <a:gd name="connsiteX33" fmla="*/ 154344 w 643262"/>
                  <a:gd name="connsiteY33" fmla="*/ 358469 h 660955"/>
                  <a:gd name="connsiteX34" fmla="*/ 157946 w 643262"/>
                  <a:gd name="connsiteY34" fmla="*/ 351713 h 660955"/>
                  <a:gd name="connsiteX35" fmla="*/ 125988 w 643262"/>
                  <a:gd name="connsiteY35" fmla="*/ 296362 h 660955"/>
                  <a:gd name="connsiteX36" fmla="*/ 109416 w 643262"/>
                  <a:gd name="connsiteY36" fmla="*/ 293480 h 660955"/>
                  <a:gd name="connsiteX37" fmla="*/ 91067 w 643262"/>
                  <a:gd name="connsiteY37" fmla="*/ 296378 h 660955"/>
                  <a:gd name="connsiteX38" fmla="*/ 256911 w 643262"/>
                  <a:gd name="connsiteY38" fmla="*/ 347517 h 660955"/>
                  <a:gd name="connsiteX39" fmla="*/ 257664 w 643262"/>
                  <a:gd name="connsiteY39" fmla="*/ 348430 h 660955"/>
                  <a:gd name="connsiteX40" fmla="*/ 263684 w 643262"/>
                  <a:gd name="connsiteY40" fmla="*/ 353378 h 660955"/>
                  <a:gd name="connsiteX41" fmla="*/ 262979 w 643262"/>
                  <a:gd name="connsiteY41" fmla="*/ 352161 h 660955"/>
                  <a:gd name="connsiteX42" fmla="*/ 253180 w 643262"/>
                  <a:gd name="connsiteY42" fmla="*/ 342346 h 660955"/>
                  <a:gd name="connsiteX43" fmla="*/ 257087 w 643262"/>
                  <a:gd name="connsiteY43" fmla="*/ 347485 h 660955"/>
                  <a:gd name="connsiteX44" fmla="*/ 256895 w 643262"/>
                  <a:gd name="connsiteY44" fmla="*/ 347517 h 660955"/>
                  <a:gd name="connsiteX45" fmla="*/ 253180 w 643262"/>
                  <a:gd name="connsiteY45" fmla="*/ 342346 h 660955"/>
                  <a:gd name="connsiteX46" fmla="*/ 245975 w 643262"/>
                  <a:gd name="connsiteY46" fmla="*/ 332868 h 660955"/>
                  <a:gd name="connsiteX47" fmla="*/ 248329 w 643262"/>
                  <a:gd name="connsiteY47" fmla="*/ 337511 h 660955"/>
                  <a:gd name="connsiteX48" fmla="*/ 253180 w 643262"/>
                  <a:gd name="connsiteY48" fmla="*/ 342346 h 660955"/>
                  <a:gd name="connsiteX49" fmla="*/ 253180 w 643262"/>
                  <a:gd name="connsiteY49" fmla="*/ 342346 h 660955"/>
                  <a:gd name="connsiteX50" fmla="*/ 262979 w 643262"/>
                  <a:gd name="connsiteY50" fmla="*/ 352161 h 660955"/>
                  <a:gd name="connsiteX51" fmla="*/ 233647 w 643262"/>
                  <a:gd name="connsiteY51" fmla="*/ 301357 h 660955"/>
                  <a:gd name="connsiteX52" fmla="*/ 234976 w 643262"/>
                  <a:gd name="connsiteY52" fmla="*/ 309699 h 660955"/>
                  <a:gd name="connsiteX53" fmla="*/ 238418 w 643262"/>
                  <a:gd name="connsiteY53" fmla="*/ 318058 h 660955"/>
                  <a:gd name="connsiteX54" fmla="*/ 245959 w 643262"/>
                  <a:gd name="connsiteY54" fmla="*/ 332868 h 660955"/>
                  <a:gd name="connsiteX55" fmla="*/ 253180 w 643262"/>
                  <a:gd name="connsiteY55" fmla="*/ 342346 h 660955"/>
                  <a:gd name="connsiteX56" fmla="*/ 245975 w 643262"/>
                  <a:gd name="connsiteY56" fmla="*/ 332868 h 660955"/>
                  <a:gd name="connsiteX57" fmla="*/ 238418 w 643262"/>
                  <a:gd name="connsiteY57" fmla="*/ 318058 h 660955"/>
                  <a:gd name="connsiteX58" fmla="*/ 242821 w 643262"/>
                  <a:gd name="connsiteY58" fmla="*/ 328720 h 660955"/>
                  <a:gd name="connsiteX59" fmla="*/ 245975 w 643262"/>
                  <a:gd name="connsiteY59" fmla="*/ 332868 h 660955"/>
                  <a:gd name="connsiteX60" fmla="*/ 238418 w 643262"/>
                  <a:gd name="connsiteY60" fmla="*/ 318058 h 660955"/>
                  <a:gd name="connsiteX61" fmla="*/ 234976 w 643262"/>
                  <a:gd name="connsiteY61" fmla="*/ 309699 h 660955"/>
                  <a:gd name="connsiteX62" fmla="*/ 235344 w 643262"/>
                  <a:gd name="connsiteY62" fmla="*/ 312006 h 660955"/>
                  <a:gd name="connsiteX63" fmla="*/ 238418 w 643262"/>
                  <a:gd name="connsiteY63" fmla="*/ 318058 h 660955"/>
                  <a:gd name="connsiteX64" fmla="*/ 234976 w 643262"/>
                  <a:gd name="connsiteY64" fmla="*/ 309699 h 660955"/>
                  <a:gd name="connsiteX65" fmla="*/ 233663 w 643262"/>
                  <a:gd name="connsiteY65" fmla="*/ 301357 h 660955"/>
                  <a:gd name="connsiteX66" fmla="*/ 232910 w 643262"/>
                  <a:gd name="connsiteY66" fmla="*/ 300076 h 660955"/>
                  <a:gd name="connsiteX67" fmla="*/ 233823 w 643262"/>
                  <a:gd name="connsiteY67" fmla="*/ 306913 h 660955"/>
                  <a:gd name="connsiteX68" fmla="*/ 234976 w 643262"/>
                  <a:gd name="connsiteY68" fmla="*/ 309699 h 660955"/>
                  <a:gd name="connsiteX69" fmla="*/ 232910 w 643262"/>
                  <a:gd name="connsiteY69" fmla="*/ 300076 h 660955"/>
                  <a:gd name="connsiteX70" fmla="*/ 233647 w 643262"/>
                  <a:gd name="connsiteY70" fmla="*/ 301357 h 660955"/>
                  <a:gd name="connsiteX71" fmla="*/ 230861 w 643262"/>
                  <a:gd name="connsiteY71" fmla="*/ 283729 h 660955"/>
                  <a:gd name="connsiteX72" fmla="*/ 232526 w 643262"/>
                  <a:gd name="connsiteY72" fmla="*/ 273274 h 660955"/>
                  <a:gd name="connsiteX73" fmla="*/ 230701 w 643262"/>
                  <a:gd name="connsiteY73" fmla="*/ 283553 h 660955"/>
                  <a:gd name="connsiteX74" fmla="*/ 232910 w 643262"/>
                  <a:gd name="connsiteY74" fmla="*/ 300076 h 660955"/>
                  <a:gd name="connsiteX75" fmla="*/ 232526 w 643262"/>
                  <a:gd name="connsiteY75" fmla="*/ 273274 h 660955"/>
                  <a:gd name="connsiteX76" fmla="*/ 235824 w 643262"/>
                  <a:gd name="connsiteY76" fmla="*/ 254509 h 660955"/>
                  <a:gd name="connsiteX77" fmla="*/ 235344 w 643262"/>
                  <a:gd name="connsiteY77" fmla="*/ 255454 h 660955"/>
                  <a:gd name="connsiteX78" fmla="*/ 232526 w 643262"/>
                  <a:gd name="connsiteY78" fmla="*/ 273274 h 660955"/>
                  <a:gd name="connsiteX79" fmla="*/ 232526 w 643262"/>
                  <a:gd name="connsiteY79" fmla="*/ 273274 h 660955"/>
                  <a:gd name="connsiteX80" fmla="*/ 230861 w 643262"/>
                  <a:gd name="connsiteY80" fmla="*/ 283729 h 660955"/>
                  <a:gd name="connsiteX81" fmla="*/ 233663 w 643262"/>
                  <a:gd name="connsiteY81" fmla="*/ 301357 h 660955"/>
                  <a:gd name="connsiteX82" fmla="*/ 262979 w 643262"/>
                  <a:gd name="connsiteY82" fmla="*/ 352161 h 660955"/>
                  <a:gd name="connsiteX83" fmla="*/ 266550 w 643262"/>
                  <a:gd name="connsiteY83" fmla="*/ 355731 h 660955"/>
                  <a:gd name="connsiteX84" fmla="*/ 269752 w 643262"/>
                  <a:gd name="connsiteY84" fmla="*/ 358357 h 660955"/>
                  <a:gd name="connsiteX85" fmla="*/ 291959 w 643262"/>
                  <a:gd name="connsiteY85" fmla="*/ 369661 h 660955"/>
                  <a:gd name="connsiteX86" fmla="*/ 297115 w 643262"/>
                  <a:gd name="connsiteY86" fmla="*/ 371230 h 660955"/>
                  <a:gd name="connsiteX87" fmla="*/ 310116 w 643262"/>
                  <a:gd name="connsiteY87" fmla="*/ 373280 h 660955"/>
                  <a:gd name="connsiteX88" fmla="*/ 238498 w 643262"/>
                  <a:gd name="connsiteY88" fmla="*/ 249258 h 660955"/>
                  <a:gd name="connsiteX89" fmla="*/ 235824 w 643262"/>
                  <a:gd name="connsiteY89" fmla="*/ 254509 h 660955"/>
                  <a:gd name="connsiteX90" fmla="*/ 232526 w 643262"/>
                  <a:gd name="connsiteY90" fmla="*/ 273274 h 660955"/>
                  <a:gd name="connsiteX91" fmla="*/ 235824 w 643262"/>
                  <a:gd name="connsiteY91" fmla="*/ 254509 h 660955"/>
                  <a:gd name="connsiteX92" fmla="*/ 238498 w 643262"/>
                  <a:gd name="connsiteY92" fmla="*/ 249258 h 660955"/>
                  <a:gd name="connsiteX93" fmla="*/ 238306 w 643262"/>
                  <a:gd name="connsiteY93" fmla="*/ 248905 h 660955"/>
                  <a:gd name="connsiteX94" fmla="*/ 236145 w 643262"/>
                  <a:gd name="connsiteY94" fmla="*/ 252667 h 660955"/>
                  <a:gd name="connsiteX95" fmla="*/ 235824 w 643262"/>
                  <a:gd name="connsiteY95" fmla="*/ 254493 h 660955"/>
                  <a:gd name="connsiteX96" fmla="*/ 238306 w 643262"/>
                  <a:gd name="connsiteY96" fmla="*/ 248905 h 660955"/>
                  <a:gd name="connsiteX97" fmla="*/ 238498 w 643262"/>
                  <a:gd name="connsiteY97" fmla="*/ 249258 h 660955"/>
                  <a:gd name="connsiteX98" fmla="*/ 241796 w 643262"/>
                  <a:gd name="connsiteY98" fmla="*/ 242773 h 660955"/>
                  <a:gd name="connsiteX99" fmla="*/ 238306 w 643262"/>
                  <a:gd name="connsiteY99" fmla="*/ 248905 h 660955"/>
                  <a:gd name="connsiteX100" fmla="*/ 241796 w 643262"/>
                  <a:gd name="connsiteY100" fmla="*/ 242773 h 660955"/>
                  <a:gd name="connsiteX101" fmla="*/ 250186 w 643262"/>
                  <a:gd name="connsiteY101" fmla="*/ 228106 h 660955"/>
                  <a:gd name="connsiteX102" fmla="*/ 248329 w 643262"/>
                  <a:gd name="connsiteY102" fmla="*/ 229948 h 660955"/>
                  <a:gd name="connsiteX103" fmla="*/ 241796 w 643262"/>
                  <a:gd name="connsiteY103" fmla="*/ 242773 h 660955"/>
                  <a:gd name="connsiteX104" fmla="*/ 241796 w 643262"/>
                  <a:gd name="connsiteY104" fmla="*/ 242773 h 660955"/>
                  <a:gd name="connsiteX105" fmla="*/ 238498 w 643262"/>
                  <a:gd name="connsiteY105" fmla="*/ 249258 h 660955"/>
                  <a:gd name="connsiteX106" fmla="*/ 310116 w 643262"/>
                  <a:gd name="connsiteY106" fmla="*/ 373280 h 660955"/>
                  <a:gd name="connsiteX107" fmla="*/ 322365 w 643262"/>
                  <a:gd name="connsiteY107" fmla="*/ 375233 h 660955"/>
                  <a:gd name="connsiteX108" fmla="*/ 339625 w 643262"/>
                  <a:gd name="connsiteY108" fmla="*/ 372431 h 660955"/>
                  <a:gd name="connsiteX109" fmla="*/ 254061 w 643262"/>
                  <a:gd name="connsiteY109" fmla="*/ 224232 h 660955"/>
                  <a:gd name="connsiteX110" fmla="*/ 250186 w 643262"/>
                  <a:gd name="connsiteY110" fmla="*/ 228106 h 660955"/>
                  <a:gd name="connsiteX111" fmla="*/ 241796 w 643262"/>
                  <a:gd name="connsiteY111" fmla="*/ 242773 h 660955"/>
                  <a:gd name="connsiteX112" fmla="*/ 250186 w 643262"/>
                  <a:gd name="connsiteY112" fmla="*/ 228106 h 660955"/>
                  <a:gd name="connsiteX113" fmla="*/ 254061 w 643262"/>
                  <a:gd name="connsiteY113" fmla="*/ 224232 h 660955"/>
                  <a:gd name="connsiteX114" fmla="*/ 253757 w 643262"/>
                  <a:gd name="connsiteY114" fmla="*/ 223704 h 660955"/>
                  <a:gd name="connsiteX115" fmla="*/ 251707 w 643262"/>
                  <a:gd name="connsiteY115" fmla="*/ 225449 h 660955"/>
                  <a:gd name="connsiteX116" fmla="*/ 250186 w 643262"/>
                  <a:gd name="connsiteY116" fmla="*/ 228106 h 660955"/>
                  <a:gd name="connsiteX117" fmla="*/ 253757 w 643262"/>
                  <a:gd name="connsiteY117" fmla="*/ 223687 h 660955"/>
                  <a:gd name="connsiteX118" fmla="*/ 254061 w 643262"/>
                  <a:gd name="connsiteY118" fmla="*/ 224232 h 660955"/>
                  <a:gd name="connsiteX119" fmla="*/ 259585 w 643262"/>
                  <a:gd name="connsiteY119" fmla="*/ 218708 h 660955"/>
                  <a:gd name="connsiteX120" fmla="*/ 253757 w 643262"/>
                  <a:gd name="connsiteY120" fmla="*/ 223687 h 660955"/>
                  <a:gd name="connsiteX121" fmla="*/ 259585 w 643262"/>
                  <a:gd name="connsiteY121" fmla="*/ 218708 h 660955"/>
                  <a:gd name="connsiteX122" fmla="*/ 272346 w 643262"/>
                  <a:gd name="connsiteY122" fmla="*/ 207789 h 660955"/>
                  <a:gd name="connsiteX123" fmla="*/ 268583 w 643262"/>
                  <a:gd name="connsiteY123" fmla="*/ 209710 h 660955"/>
                  <a:gd name="connsiteX124" fmla="*/ 259585 w 643262"/>
                  <a:gd name="connsiteY124" fmla="*/ 218708 h 660955"/>
                  <a:gd name="connsiteX125" fmla="*/ 259585 w 643262"/>
                  <a:gd name="connsiteY125" fmla="*/ 218708 h 660955"/>
                  <a:gd name="connsiteX126" fmla="*/ 254061 w 643262"/>
                  <a:gd name="connsiteY126" fmla="*/ 224232 h 660955"/>
                  <a:gd name="connsiteX127" fmla="*/ 339625 w 643262"/>
                  <a:gd name="connsiteY127" fmla="*/ 372431 h 660955"/>
                  <a:gd name="connsiteX128" fmla="*/ 350880 w 643262"/>
                  <a:gd name="connsiteY128" fmla="*/ 370621 h 660955"/>
                  <a:gd name="connsiteX129" fmla="*/ 353794 w 643262"/>
                  <a:gd name="connsiteY129" fmla="*/ 369133 h 660955"/>
                  <a:gd name="connsiteX130" fmla="*/ 368317 w 643262"/>
                  <a:gd name="connsiteY130" fmla="*/ 361607 h 660955"/>
                  <a:gd name="connsiteX131" fmla="*/ 277869 w 643262"/>
                  <a:gd name="connsiteY131" fmla="*/ 204970 h 660955"/>
                  <a:gd name="connsiteX132" fmla="*/ 272346 w 643262"/>
                  <a:gd name="connsiteY132" fmla="*/ 207789 h 660955"/>
                  <a:gd name="connsiteX133" fmla="*/ 259585 w 643262"/>
                  <a:gd name="connsiteY133" fmla="*/ 218708 h 660955"/>
                  <a:gd name="connsiteX134" fmla="*/ 272346 w 643262"/>
                  <a:gd name="connsiteY134" fmla="*/ 207789 h 660955"/>
                  <a:gd name="connsiteX135" fmla="*/ 277869 w 643262"/>
                  <a:gd name="connsiteY135" fmla="*/ 204970 h 660955"/>
                  <a:gd name="connsiteX136" fmla="*/ 277502 w 643262"/>
                  <a:gd name="connsiteY136" fmla="*/ 204330 h 660955"/>
                  <a:gd name="connsiteX137" fmla="*/ 275532 w 643262"/>
                  <a:gd name="connsiteY137" fmla="*/ 205083 h 660955"/>
                  <a:gd name="connsiteX138" fmla="*/ 272346 w 643262"/>
                  <a:gd name="connsiteY138" fmla="*/ 207789 h 660955"/>
                  <a:gd name="connsiteX139" fmla="*/ 277502 w 643262"/>
                  <a:gd name="connsiteY139" fmla="*/ 204330 h 660955"/>
                  <a:gd name="connsiteX140" fmla="*/ 277869 w 643262"/>
                  <a:gd name="connsiteY140" fmla="*/ 204970 h 660955"/>
                  <a:gd name="connsiteX141" fmla="*/ 284018 w 643262"/>
                  <a:gd name="connsiteY141" fmla="*/ 201849 h 660955"/>
                  <a:gd name="connsiteX142" fmla="*/ 277502 w 643262"/>
                  <a:gd name="connsiteY142" fmla="*/ 204330 h 660955"/>
                  <a:gd name="connsiteX143" fmla="*/ 284018 w 643262"/>
                  <a:gd name="connsiteY143" fmla="*/ 201849 h 660955"/>
                  <a:gd name="connsiteX144" fmla="*/ 299965 w 643262"/>
                  <a:gd name="connsiteY144" fmla="*/ 195780 h 660955"/>
                  <a:gd name="connsiteX145" fmla="*/ 294088 w 643262"/>
                  <a:gd name="connsiteY145" fmla="*/ 196725 h 660955"/>
                  <a:gd name="connsiteX146" fmla="*/ 284018 w 643262"/>
                  <a:gd name="connsiteY146" fmla="*/ 201849 h 660955"/>
                  <a:gd name="connsiteX147" fmla="*/ 284018 w 643262"/>
                  <a:gd name="connsiteY147" fmla="*/ 201849 h 660955"/>
                  <a:gd name="connsiteX148" fmla="*/ 277869 w 643262"/>
                  <a:gd name="connsiteY148" fmla="*/ 204970 h 660955"/>
                  <a:gd name="connsiteX149" fmla="*/ 368317 w 643262"/>
                  <a:gd name="connsiteY149" fmla="*/ 361607 h 660955"/>
                  <a:gd name="connsiteX150" fmla="*/ 376546 w 643262"/>
                  <a:gd name="connsiteY150" fmla="*/ 357349 h 660955"/>
                  <a:gd name="connsiteX151" fmla="*/ 379524 w 643262"/>
                  <a:gd name="connsiteY151" fmla="*/ 354371 h 660955"/>
                  <a:gd name="connsiteX152" fmla="*/ 391805 w 643262"/>
                  <a:gd name="connsiteY152" fmla="*/ 341818 h 660955"/>
                  <a:gd name="connsiteX153" fmla="*/ 306866 w 643262"/>
                  <a:gd name="connsiteY153" fmla="*/ 194692 h 660955"/>
                  <a:gd name="connsiteX154" fmla="*/ 299965 w 643262"/>
                  <a:gd name="connsiteY154" fmla="*/ 195780 h 660955"/>
                  <a:gd name="connsiteX155" fmla="*/ 284018 w 643262"/>
                  <a:gd name="connsiteY155" fmla="*/ 201849 h 660955"/>
                  <a:gd name="connsiteX156" fmla="*/ 299965 w 643262"/>
                  <a:gd name="connsiteY156" fmla="*/ 195780 h 660955"/>
                  <a:gd name="connsiteX157" fmla="*/ 306866 w 643262"/>
                  <a:gd name="connsiteY157" fmla="*/ 194692 h 660955"/>
                  <a:gd name="connsiteX158" fmla="*/ 306482 w 643262"/>
                  <a:gd name="connsiteY158" fmla="*/ 194035 h 660955"/>
                  <a:gd name="connsiteX159" fmla="*/ 303791 w 643262"/>
                  <a:gd name="connsiteY159" fmla="*/ 194339 h 660955"/>
                  <a:gd name="connsiteX160" fmla="*/ 299965 w 643262"/>
                  <a:gd name="connsiteY160" fmla="*/ 195780 h 660955"/>
                  <a:gd name="connsiteX161" fmla="*/ 303791 w 643262"/>
                  <a:gd name="connsiteY161" fmla="*/ 194339 h 660955"/>
                  <a:gd name="connsiteX162" fmla="*/ 304784 w 643262"/>
                  <a:gd name="connsiteY162" fmla="*/ 193955 h 660955"/>
                  <a:gd name="connsiteX163" fmla="*/ 303327 w 643262"/>
                  <a:gd name="connsiteY163" fmla="*/ 194388 h 660955"/>
                  <a:gd name="connsiteX164" fmla="*/ 303791 w 643262"/>
                  <a:gd name="connsiteY164" fmla="*/ 194339 h 660955"/>
                  <a:gd name="connsiteX165" fmla="*/ 303791 w 643262"/>
                  <a:gd name="connsiteY165" fmla="*/ 194339 h 660955"/>
                  <a:gd name="connsiteX166" fmla="*/ 306482 w 643262"/>
                  <a:gd name="connsiteY166" fmla="*/ 194035 h 660955"/>
                  <a:gd name="connsiteX167" fmla="*/ 270360 w 643262"/>
                  <a:gd name="connsiteY167" fmla="*/ 131464 h 660955"/>
                  <a:gd name="connsiteX168" fmla="*/ 266214 w 643262"/>
                  <a:gd name="connsiteY168" fmla="*/ 138060 h 660955"/>
                  <a:gd name="connsiteX169" fmla="*/ 259440 w 643262"/>
                  <a:gd name="connsiteY169" fmla="*/ 157402 h 660955"/>
                  <a:gd name="connsiteX170" fmla="*/ 258208 w 643262"/>
                  <a:gd name="connsiteY170" fmla="*/ 168450 h 660955"/>
                  <a:gd name="connsiteX171" fmla="*/ 261042 w 643262"/>
                  <a:gd name="connsiteY171" fmla="*/ 169314 h 660955"/>
                  <a:gd name="connsiteX172" fmla="*/ 263460 w 643262"/>
                  <a:gd name="connsiteY172" fmla="*/ 169650 h 660955"/>
                  <a:gd name="connsiteX173" fmla="*/ 267190 w 643262"/>
                  <a:gd name="connsiteY173" fmla="*/ 171219 h 660955"/>
                  <a:gd name="connsiteX174" fmla="*/ 274924 w 643262"/>
                  <a:gd name="connsiteY174" fmla="*/ 173605 h 660955"/>
                  <a:gd name="connsiteX175" fmla="*/ 282017 w 643262"/>
                  <a:gd name="connsiteY175" fmla="*/ 177447 h 660955"/>
                  <a:gd name="connsiteX176" fmla="*/ 285763 w 643262"/>
                  <a:gd name="connsiteY176" fmla="*/ 179032 h 660955"/>
                  <a:gd name="connsiteX177" fmla="*/ 287685 w 643262"/>
                  <a:gd name="connsiteY177" fmla="*/ 180522 h 660955"/>
                  <a:gd name="connsiteX178" fmla="*/ 290903 w 643262"/>
                  <a:gd name="connsiteY178" fmla="*/ 182267 h 660955"/>
                  <a:gd name="connsiteX179" fmla="*/ 304769 w 643262"/>
                  <a:gd name="connsiteY179" fmla="*/ 193891 h 660955"/>
                  <a:gd name="connsiteX180" fmla="*/ 304832 w 643262"/>
                  <a:gd name="connsiteY180" fmla="*/ 193939 h 660955"/>
                  <a:gd name="connsiteX181" fmla="*/ 304832 w 643262"/>
                  <a:gd name="connsiteY181" fmla="*/ 193939 h 660955"/>
                  <a:gd name="connsiteX182" fmla="*/ 304832 w 643262"/>
                  <a:gd name="connsiteY182" fmla="*/ 193939 h 660955"/>
                  <a:gd name="connsiteX183" fmla="*/ 304784 w 643262"/>
                  <a:gd name="connsiteY183" fmla="*/ 193955 h 660955"/>
                  <a:gd name="connsiteX184" fmla="*/ 303776 w 643262"/>
                  <a:gd name="connsiteY184" fmla="*/ 194339 h 660955"/>
                  <a:gd name="connsiteX185" fmla="*/ 304769 w 643262"/>
                  <a:gd name="connsiteY185" fmla="*/ 193891 h 660955"/>
                  <a:gd name="connsiteX186" fmla="*/ 290903 w 643262"/>
                  <a:gd name="connsiteY186" fmla="*/ 182267 h 660955"/>
                  <a:gd name="connsiteX187" fmla="*/ 287685 w 643262"/>
                  <a:gd name="connsiteY187" fmla="*/ 180537 h 660955"/>
                  <a:gd name="connsiteX188" fmla="*/ 304769 w 643262"/>
                  <a:gd name="connsiteY188" fmla="*/ 193891 h 660955"/>
                  <a:gd name="connsiteX189" fmla="*/ 287685 w 643262"/>
                  <a:gd name="connsiteY189" fmla="*/ 180537 h 660955"/>
                  <a:gd name="connsiteX190" fmla="*/ 285763 w 643262"/>
                  <a:gd name="connsiteY190" fmla="*/ 179032 h 660955"/>
                  <a:gd name="connsiteX191" fmla="*/ 282017 w 643262"/>
                  <a:gd name="connsiteY191" fmla="*/ 177447 h 660955"/>
                  <a:gd name="connsiteX192" fmla="*/ 287685 w 643262"/>
                  <a:gd name="connsiteY192" fmla="*/ 180537 h 660955"/>
                  <a:gd name="connsiteX193" fmla="*/ 282017 w 643262"/>
                  <a:gd name="connsiteY193" fmla="*/ 177447 h 660955"/>
                  <a:gd name="connsiteX194" fmla="*/ 274924 w 643262"/>
                  <a:gd name="connsiteY194" fmla="*/ 173605 h 660955"/>
                  <a:gd name="connsiteX195" fmla="*/ 267206 w 643262"/>
                  <a:gd name="connsiteY195" fmla="*/ 171219 h 660955"/>
                  <a:gd name="connsiteX196" fmla="*/ 282017 w 643262"/>
                  <a:gd name="connsiteY196" fmla="*/ 177447 h 660955"/>
                  <a:gd name="connsiteX197" fmla="*/ 267206 w 643262"/>
                  <a:gd name="connsiteY197" fmla="*/ 171219 h 660955"/>
                  <a:gd name="connsiteX198" fmla="*/ 263460 w 643262"/>
                  <a:gd name="connsiteY198" fmla="*/ 169650 h 660955"/>
                  <a:gd name="connsiteX199" fmla="*/ 261042 w 643262"/>
                  <a:gd name="connsiteY199" fmla="*/ 169330 h 660955"/>
                  <a:gd name="connsiteX200" fmla="*/ 267206 w 643262"/>
                  <a:gd name="connsiteY200" fmla="*/ 171219 h 660955"/>
                  <a:gd name="connsiteX201" fmla="*/ 197349 w 643262"/>
                  <a:gd name="connsiteY201" fmla="*/ 177976 h 660955"/>
                  <a:gd name="connsiteX202" fmla="*/ 193955 w 643262"/>
                  <a:gd name="connsiteY202" fmla="*/ 172115 h 660955"/>
                  <a:gd name="connsiteX203" fmla="*/ 145410 w 643262"/>
                  <a:gd name="connsiteY203" fmla="*/ 88009 h 660955"/>
                  <a:gd name="connsiteX204" fmla="*/ 133673 w 643262"/>
                  <a:gd name="connsiteY204" fmla="*/ 93982 h 660955"/>
                  <a:gd name="connsiteX205" fmla="*/ 121153 w 643262"/>
                  <a:gd name="connsiteY205" fmla="*/ 106502 h 660955"/>
                  <a:gd name="connsiteX206" fmla="*/ 173109 w 643262"/>
                  <a:gd name="connsiteY206" fmla="*/ 196485 h 660955"/>
                  <a:gd name="connsiteX207" fmla="*/ 185694 w 643262"/>
                  <a:gd name="connsiteY207" fmla="*/ 183916 h 660955"/>
                  <a:gd name="connsiteX208" fmla="*/ 197349 w 643262"/>
                  <a:gd name="connsiteY208" fmla="*/ 177976 h 660955"/>
                  <a:gd name="connsiteX209" fmla="*/ 173109 w 643262"/>
                  <a:gd name="connsiteY209" fmla="*/ 196485 h 660955"/>
                  <a:gd name="connsiteX210" fmla="*/ 121153 w 643262"/>
                  <a:gd name="connsiteY210" fmla="*/ 106502 h 660955"/>
                  <a:gd name="connsiteX211" fmla="*/ 113419 w 643262"/>
                  <a:gd name="connsiteY211" fmla="*/ 114235 h 660955"/>
                  <a:gd name="connsiteX212" fmla="*/ 102772 w 643262"/>
                  <a:gd name="connsiteY212" fmla="*/ 135146 h 660955"/>
                  <a:gd name="connsiteX213" fmla="*/ 154744 w 643262"/>
                  <a:gd name="connsiteY213" fmla="*/ 225177 h 660955"/>
                  <a:gd name="connsiteX214" fmla="*/ 165455 w 643262"/>
                  <a:gd name="connsiteY214" fmla="*/ 204154 h 660955"/>
                  <a:gd name="connsiteX215" fmla="*/ 173109 w 643262"/>
                  <a:gd name="connsiteY215" fmla="*/ 196485 h 660955"/>
                  <a:gd name="connsiteX216" fmla="*/ 125299 w 643262"/>
                  <a:gd name="connsiteY216" fmla="*/ 234687 h 660955"/>
                  <a:gd name="connsiteX217" fmla="*/ 98945 w 643262"/>
                  <a:gd name="connsiteY217" fmla="*/ 189039 h 660955"/>
                  <a:gd name="connsiteX218" fmla="*/ 99602 w 643262"/>
                  <a:gd name="connsiteY218" fmla="*/ 193603 h 660955"/>
                  <a:gd name="connsiteX219" fmla="*/ 110265 w 643262"/>
                  <a:gd name="connsiteY219" fmla="*/ 217155 h 660955"/>
                  <a:gd name="connsiteX220" fmla="*/ 125299 w 643262"/>
                  <a:gd name="connsiteY220" fmla="*/ 234687 h 660955"/>
                  <a:gd name="connsiteX221" fmla="*/ 145410 w 643262"/>
                  <a:gd name="connsiteY221" fmla="*/ 88009 h 660955"/>
                  <a:gd name="connsiteX222" fmla="*/ 193955 w 643262"/>
                  <a:gd name="connsiteY222" fmla="*/ 172115 h 660955"/>
                  <a:gd name="connsiteX223" fmla="*/ 189936 w 643262"/>
                  <a:gd name="connsiteY223" fmla="*/ 148323 h 660955"/>
                  <a:gd name="connsiteX224" fmla="*/ 194307 w 643262"/>
                  <a:gd name="connsiteY224" fmla="*/ 120736 h 660955"/>
                  <a:gd name="connsiteX225" fmla="*/ 170338 w 643262"/>
                  <a:gd name="connsiteY225" fmla="*/ 79220 h 660955"/>
                  <a:gd name="connsiteX226" fmla="*/ 159179 w 643262"/>
                  <a:gd name="connsiteY226" fmla="*/ 80996 h 660955"/>
                  <a:gd name="connsiteX227" fmla="*/ 145410 w 643262"/>
                  <a:gd name="connsiteY227" fmla="*/ 88009 h 660955"/>
                  <a:gd name="connsiteX228" fmla="*/ 170338 w 643262"/>
                  <a:gd name="connsiteY228" fmla="*/ 79220 h 660955"/>
                  <a:gd name="connsiteX229" fmla="*/ 194307 w 643262"/>
                  <a:gd name="connsiteY229" fmla="*/ 120736 h 660955"/>
                  <a:gd name="connsiteX230" fmla="*/ 194435 w 643262"/>
                  <a:gd name="connsiteY230" fmla="*/ 120048 h 660955"/>
                  <a:gd name="connsiteX231" fmla="*/ 207436 w 643262"/>
                  <a:gd name="connsiteY231" fmla="*/ 94542 h 660955"/>
                  <a:gd name="connsiteX232" fmla="*/ 211680 w 643262"/>
                  <a:gd name="connsiteY232" fmla="*/ 90299 h 660955"/>
                  <a:gd name="connsiteX233" fmla="*/ 205595 w 643262"/>
                  <a:gd name="connsiteY233" fmla="*/ 79747 h 660955"/>
                  <a:gd name="connsiteX234" fmla="*/ 187470 w 643262"/>
                  <a:gd name="connsiteY234" fmla="*/ 76514 h 660955"/>
                  <a:gd name="connsiteX235" fmla="*/ 170355 w 643262"/>
                  <a:gd name="connsiteY235" fmla="*/ 79220 h 660955"/>
                  <a:gd name="connsiteX236" fmla="*/ 317610 w 643262"/>
                  <a:gd name="connsiteY236" fmla="*/ 92300 h 660955"/>
                  <a:gd name="connsiteX237" fmla="*/ 396128 w 643262"/>
                  <a:gd name="connsiteY237" fmla="*/ 228315 h 660955"/>
                  <a:gd name="connsiteX238" fmla="*/ 398913 w 643262"/>
                  <a:gd name="connsiteY238" fmla="*/ 224936 h 660955"/>
                  <a:gd name="connsiteX239" fmla="*/ 398913 w 643262"/>
                  <a:gd name="connsiteY239" fmla="*/ 224936 h 660955"/>
                  <a:gd name="connsiteX240" fmla="*/ 412764 w 643262"/>
                  <a:gd name="connsiteY240" fmla="*/ 213569 h 660955"/>
                  <a:gd name="connsiteX241" fmla="*/ 412779 w 643262"/>
                  <a:gd name="connsiteY241" fmla="*/ 213569 h 660955"/>
                  <a:gd name="connsiteX242" fmla="*/ 420241 w 643262"/>
                  <a:gd name="connsiteY242" fmla="*/ 209566 h 660955"/>
                  <a:gd name="connsiteX243" fmla="*/ 349055 w 643262"/>
                  <a:gd name="connsiteY243" fmla="*/ 86280 h 660955"/>
                  <a:gd name="connsiteX244" fmla="*/ 348639 w 643262"/>
                  <a:gd name="connsiteY244" fmla="*/ 86248 h 660955"/>
                  <a:gd name="connsiteX245" fmla="*/ 348639 w 643262"/>
                  <a:gd name="connsiteY245" fmla="*/ 86248 h 660955"/>
                  <a:gd name="connsiteX246" fmla="*/ 328289 w 643262"/>
                  <a:gd name="connsiteY246" fmla="*/ 88538 h 660955"/>
                  <a:gd name="connsiteX247" fmla="*/ 317610 w 643262"/>
                  <a:gd name="connsiteY247" fmla="*/ 92284 h 660955"/>
                  <a:gd name="connsiteX248" fmla="*/ 317610 w 643262"/>
                  <a:gd name="connsiteY248" fmla="*/ 92300 h 660955"/>
                  <a:gd name="connsiteX249" fmla="*/ 308947 w 643262"/>
                  <a:gd name="connsiteY249" fmla="*/ 95327 h 660955"/>
                  <a:gd name="connsiteX250" fmla="*/ 291607 w 643262"/>
                  <a:gd name="connsiteY250" fmla="*/ 106230 h 660955"/>
                  <a:gd name="connsiteX251" fmla="*/ 291031 w 643262"/>
                  <a:gd name="connsiteY251" fmla="*/ 106791 h 660955"/>
                  <a:gd name="connsiteX252" fmla="*/ 341626 w 643262"/>
                  <a:gd name="connsiteY252" fmla="*/ 194419 h 660955"/>
                  <a:gd name="connsiteX253" fmla="*/ 342715 w 643262"/>
                  <a:gd name="connsiteY253" fmla="*/ 194547 h 660955"/>
                  <a:gd name="connsiteX254" fmla="*/ 347566 w 643262"/>
                  <a:gd name="connsiteY254" fmla="*/ 196244 h 660955"/>
                  <a:gd name="connsiteX255" fmla="*/ 350624 w 643262"/>
                  <a:gd name="connsiteY255" fmla="*/ 196725 h 660955"/>
                  <a:gd name="connsiteX256" fmla="*/ 354323 w 643262"/>
                  <a:gd name="connsiteY256" fmla="*/ 198599 h 660955"/>
                  <a:gd name="connsiteX257" fmla="*/ 362056 w 643262"/>
                  <a:gd name="connsiteY257" fmla="*/ 201305 h 660955"/>
                  <a:gd name="connsiteX258" fmla="*/ 372448 w 643262"/>
                  <a:gd name="connsiteY258" fmla="*/ 207836 h 660955"/>
                  <a:gd name="connsiteX259" fmla="*/ 376130 w 643262"/>
                  <a:gd name="connsiteY259" fmla="*/ 209726 h 660955"/>
                  <a:gd name="connsiteX260" fmla="*/ 377314 w 643262"/>
                  <a:gd name="connsiteY260" fmla="*/ 210895 h 660955"/>
                  <a:gd name="connsiteX261" fmla="*/ 379396 w 643262"/>
                  <a:gd name="connsiteY261" fmla="*/ 212208 h 660955"/>
                  <a:gd name="connsiteX262" fmla="*/ 393886 w 643262"/>
                  <a:gd name="connsiteY262" fmla="*/ 226698 h 660955"/>
                  <a:gd name="connsiteX263" fmla="*/ 395199 w 643262"/>
                  <a:gd name="connsiteY263" fmla="*/ 228795 h 660955"/>
                  <a:gd name="connsiteX264" fmla="*/ 395504 w 643262"/>
                  <a:gd name="connsiteY264" fmla="*/ 229099 h 660955"/>
                  <a:gd name="connsiteX265" fmla="*/ 396128 w 643262"/>
                  <a:gd name="connsiteY265" fmla="*/ 228331 h 660955"/>
                  <a:gd name="connsiteX266" fmla="*/ 396128 w 643262"/>
                  <a:gd name="connsiteY266" fmla="*/ 228315 h 660955"/>
                  <a:gd name="connsiteX267" fmla="*/ 396128 w 643262"/>
                  <a:gd name="connsiteY267" fmla="*/ 228315 h 660955"/>
                  <a:gd name="connsiteX268" fmla="*/ 398913 w 643262"/>
                  <a:gd name="connsiteY268" fmla="*/ 224936 h 660955"/>
                  <a:gd name="connsiteX269" fmla="*/ 398913 w 643262"/>
                  <a:gd name="connsiteY269" fmla="*/ 224936 h 660955"/>
                  <a:gd name="connsiteX270" fmla="*/ 396128 w 643262"/>
                  <a:gd name="connsiteY270" fmla="*/ 228315 h 660955"/>
                  <a:gd name="connsiteX271" fmla="*/ 420241 w 643262"/>
                  <a:gd name="connsiteY271" fmla="*/ 209566 h 660955"/>
                  <a:gd name="connsiteX272" fmla="*/ 420241 w 643262"/>
                  <a:gd name="connsiteY272" fmla="*/ 209566 h 660955"/>
                  <a:gd name="connsiteX273" fmla="*/ 428582 w 643262"/>
                  <a:gd name="connsiteY273" fmla="*/ 205115 h 660955"/>
                  <a:gd name="connsiteX274" fmla="*/ 428598 w 643262"/>
                  <a:gd name="connsiteY274" fmla="*/ 205115 h 660955"/>
                  <a:gd name="connsiteX275" fmla="*/ 436204 w 643262"/>
                  <a:gd name="connsiteY275" fmla="*/ 202793 h 660955"/>
                  <a:gd name="connsiteX276" fmla="*/ 436204 w 643262"/>
                  <a:gd name="connsiteY276" fmla="*/ 202793 h 660955"/>
                  <a:gd name="connsiteX277" fmla="*/ 437837 w 643262"/>
                  <a:gd name="connsiteY277" fmla="*/ 198118 h 660955"/>
                  <a:gd name="connsiteX278" fmla="*/ 439598 w 643262"/>
                  <a:gd name="connsiteY278" fmla="*/ 182587 h 660955"/>
                  <a:gd name="connsiteX279" fmla="*/ 389595 w 643262"/>
                  <a:gd name="connsiteY279" fmla="*/ 95983 h 660955"/>
                  <a:gd name="connsiteX280" fmla="*/ 388346 w 643262"/>
                  <a:gd name="connsiteY280" fmla="*/ 95327 h 660955"/>
                  <a:gd name="connsiteX281" fmla="*/ 382070 w 643262"/>
                  <a:gd name="connsiteY281" fmla="*/ 92588 h 660955"/>
                  <a:gd name="connsiteX282" fmla="*/ 375618 w 643262"/>
                  <a:gd name="connsiteY282" fmla="*/ 90331 h 660955"/>
                  <a:gd name="connsiteX283" fmla="*/ 369005 w 643262"/>
                  <a:gd name="connsiteY283" fmla="*/ 88553 h 660955"/>
                  <a:gd name="connsiteX284" fmla="*/ 362280 w 643262"/>
                  <a:gd name="connsiteY284" fmla="*/ 87289 h 660955"/>
                  <a:gd name="connsiteX285" fmla="*/ 355491 w 643262"/>
                  <a:gd name="connsiteY285" fmla="*/ 86521 h 660955"/>
                  <a:gd name="connsiteX286" fmla="*/ 349055 w 643262"/>
                  <a:gd name="connsiteY286" fmla="*/ 86280 h 660955"/>
                  <a:gd name="connsiteX287" fmla="*/ 389595 w 643262"/>
                  <a:gd name="connsiteY287" fmla="*/ 95983 h 660955"/>
                  <a:gd name="connsiteX288" fmla="*/ 439598 w 643262"/>
                  <a:gd name="connsiteY288" fmla="*/ 182587 h 660955"/>
                  <a:gd name="connsiteX289" fmla="*/ 440142 w 643262"/>
                  <a:gd name="connsiteY289" fmla="*/ 177752 h 660955"/>
                  <a:gd name="connsiteX290" fmla="*/ 440142 w 643262"/>
                  <a:gd name="connsiteY290" fmla="*/ 177384 h 660955"/>
                  <a:gd name="connsiteX291" fmla="*/ 440142 w 643262"/>
                  <a:gd name="connsiteY291" fmla="*/ 177000 h 660955"/>
                  <a:gd name="connsiteX292" fmla="*/ 440126 w 643262"/>
                  <a:gd name="connsiteY292" fmla="*/ 176615 h 660955"/>
                  <a:gd name="connsiteX293" fmla="*/ 440126 w 643262"/>
                  <a:gd name="connsiteY293" fmla="*/ 176230 h 660955"/>
                  <a:gd name="connsiteX294" fmla="*/ 440126 w 643262"/>
                  <a:gd name="connsiteY294" fmla="*/ 175862 h 660955"/>
                  <a:gd name="connsiteX295" fmla="*/ 440110 w 643262"/>
                  <a:gd name="connsiteY295" fmla="*/ 175478 h 660955"/>
                  <a:gd name="connsiteX296" fmla="*/ 440094 w 643262"/>
                  <a:gd name="connsiteY296" fmla="*/ 175094 h 660955"/>
                  <a:gd name="connsiteX297" fmla="*/ 440094 w 643262"/>
                  <a:gd name="connsiteY297" fmla="*/ 174710 h 660955"/>
                  <a:gd name="connsiteX298" fmla="*/ 440079 w 643262"/>
                  <a:gd name="connsiteY298" fmla="*/ 174341 h 660955"/>
                  <a:gd name="connsiteX299" fmla="*/ 440046 w 643262"/>
                  <a:gd name="connsiteY299" fmla="*/ 173957 h 660955"/>
                  <a:gd name="connsiteX300" fmla="*/ 440014 w 643262"/>
                  <a:gd name="connsiteY300" fmla="*/ 173572 h 660955"/>
                  <a:gd name="connsiteX301" fmla="*/ 439982 w 643262"/>
                  <a:gd name="connsiteY301" fmla="*/ 173188 h 660955"/>
                  <a:gd name="connsiteX302" fmla="*/ 439951 w 643262"/>
                  <a:gd name="connsiteY302" fmla="*/ 172820 h 660955"/>
                  <a:gd name="connsiteX303" fmla="*/ 439918 w 643262"/>
                  <a:gd name="connsiteY303" fmla="*/ 172436 h 660955"/>
                  <a:gd name="connsiteX304" fmla="*/ 439886 w 643262"/>
                  <a:gd name="connsiteY304" fmla="*/ 172052 h 660955"/>
                  <a:gd name="connsiteX305" fmla="*/ 439854 w 643262"/>
                  <a:gd name="connsiteY305" fmla="*/ 171683 h 660955"/>
                  <a:gd name="connsiteX306" fmla="*/ 439823 w 643262"/>
                  <a:gd name="connsiteY306" fmla="*/ 171299 h 660955"/>
                  <a:gd name="connsiteX307" fmla="*/ 439790 w 643262"/>
                  <a:gd name="connsiteY307" fmla="*/ 170915 h 660955"/>
                  <a:gd name="connsiteX308" fmla="*/ 439021 w 643262"/>
                  <a:gd name="connsiteY308" fmla="*/ 164126 h 660955"/>
                  <a:gd name="connsiteX309" fmla="*/ 437741 w 643262"/>
                  <a:gd name="connsiteY309" fmla="*/ 157402 h 660955"/>
                  <a:gd name="connsiteX310" fmla="*/ 435979 w 643262"/>
                  <a:gd name="connsiteY310" fmla="*/ 150789 h 660955"/>
                  <a:gd name="connsiteX311" fmla="*/ 433722 w 643262"/>
                  <a:gd name="connsiteY311" fmla="*/ 144336 h 660955"/>
                  <a:gd name="connsiteX312" fmla="*/ 430984 w 643262"/>
                  <a:gd name="connsiteY312" fmla="*/ 138060 h 660955"/>
                  <a:gd name="connsiteX313" fmla="*/ 427782 w 643262"/>
                  <a:gd name="connsiteY313" fmla="*/ 132008 h 660955"/>
                  <a:gd name="connsiteX314" fmla="*/ 424148 w 643262"/>
                  <a:gd name="connsiteY314" fmla="*/ 126212 h 660955"/>
                  <a:gd name="connsiteX315" fmla="*/ 420080 w 643262"/>
                  <a:gd name="connsiteY315" fmla="*/ 120720 h 660955"/>
                  <a:gd name="connsiteX316" fmla="*/ 415613 w 643262"/>
                  <a:gd name="connsiteY316" fmla="*/ 115516 h 660955"/>
                  <a:gd name="connsiteX317" fmla="*/ 405591 w 643262"/>
                  <a:gd name="connsiteY317" fmla="*/ 106230 h 660955"/>
                  <a:gd name="connsiteX318" fmla="*/ 400082 w 643262"/>
                  <a:gd name="connsiteY318" fmla="*/ 102163 h 660955"/>
                  <a:gd name="connsiteX319" fmla="*/ 394303 w 643262"/>
                  <a:gd name="connsiteY319" fmla="*/ 98512 h 660955"/>
                  <a:gd name="connsiteX320" fmla="*/ 389499 w 643262"/>
                  <a:gd name="connsiteY320" fmla="*/ 95983 h 660955"/>
                  <a:gd name="connsiteX321" fmla="*/ 486367 w 643262"/>
                  <a:gd name="connsiteY321" fmla="*/ 445106 h 660955"/>
                  <a:gd name="connsiteX322" fmla="*/ 409401 w 643262"/>
                  <a:gd name="connsiteY322" fmla="*/ 311797 h 660955"/>
                  <a:gd name="connsiteX323" fmla="*/ 409369 w 643262"/>
                  <a:gd name="connsiteY323" fmla="*/ 312006 h 660955"/>
                  <a:gd name="connsiteX324" fmla="*/ 399186 w 643262"/>
                  <a:gd name="connsiteY324" fmla="*/ 332003 h 660955"/>
                  <a:gd name="connsiteX325" fmla="*/ 396928 w 643262"/>
                  <a:gd name="connsiteY325" fmla="*/ 336598 h 660955"/>
                  <a:gd name="connsiteX326" fmla="*/ 396753 w 643262"/>
                  <a:gd name="connsiteY326" fmla="*/ 336775 h 660955"/>
                  <a:gd name="connsiteX327" fmla="*/ 396384 w 643262"/>
                  <a:gd name="connsiteY327" fmla="*/ 337511 h 660955"/>
                  <a:gd name="connsiteX328" fmla="*/ 391901 w 643262"/>
                  <a:gd name="connsiteY328" fmla="*/ 341978 h 660955"/>
                  <a:gd name="connsiteX329" fmla="*/ 466177 w 643262"/>
                  <a:gd name="connsiteY329" fmla="*/ 470643 h 660955"/>
                  <a:gd name="connsiteX330" fmla="*/ 466385 w 643262"/>
                  <a:gd name="connsiteY330" fmla="*/ 470483 h 660955"/>
                  <a:gd name="connsiteX331" fmla="*/ 474198 w 643262"/>
                  <a:gd name="connsiteY331" fmla="*/ 462670 h 660955"/>
                  <a:gd name="connsiteX332" fmla="*/ 481003 w 643262"/>
                  <a:gd name="connsiteY332" fmla="*/ 453975 h 660955"/>
                  <a:gd name="connsiteX333" fmla="*/ 486367 w 643262"/>
                  <a:gd name="connsiteY333" fmla="*/ 445106 h 660955"/>
                  <a:gd name="connsiteX334" fmla="*/ 486367 w 643262"/>
                  <a:gd name="connsiteY334" fmla="*/ 445106 h 660955"/>
                  <a:gd name="connsiteX335" fmla="*/ 486718 w 643262"/>
                  <a:gd name="connsiteY335" fmla="*/ 444513 h 660955"/>
                  <a:gd name="connsiteX336" fmla="*/ 491266 w 643262"/>
                  <a:gd name="connsiteY336" fmla="*/ 434442 h 660955"/>
                  <a:gd name="connsiteX337" fmla="*/ 494548 w 643262"/>
                  <a:gd name="connsiteY337" fmla="*/ 423891 h 660955"/>
                  <a:gd name="connsiteX338" fmla="*/ 496534 w 643262"/>
                  <a:gd name="connsiteY338" fmla="*/ 413019 h 660955"/>
                  <a:gd name="connsiteX339" fmla="*/ 497126 w 643262"/>
                  <a:gd name="connsiteY339" fmla="*/ 403253 h 660955"/>
                  <a:gd name="connsiteX340" fmla="*/ 451318 w 643262"/>
                  <a:gd name="connsiteY340" fmla="*/ 323869 h 660955"/>
                  <a:gd name="connsiteX341" fmla="*/ 439053 w 643262"/>
                  <a:gd name="connsiteY341" fmla="*/ 317160 h 660955"/>
                  <a:gd name="connsiteX342" fmla="*/ 434058 w 643262"/>
                  <a:gd name="connsiteY342" fmla="*/ 315447 h 660955"/>
                  <a:gd name="connsiteX343" fmla="*/ 409753 w 643262"/>
                  <a:gd name="connsiteY343" fmla="*/ 310612 h 660955"/>
                  <a:gd name="connsiteX344" fmla="*/ 409722 w 643262"/>
                  <a:gd name="connsiteY344" fmla="*/ 310612 h 660955"/>
                  <a:gd name="connsiteX345" fmla="*/ 409529 w 643262"/>
                  <a:gd name="connsiteY345" fmla="*/ 311044 h 660955"/>
                  <a:gd name="connsiteX346" fmla="*/ 409401 w 643262"/>
                  <a:gd name="connsiteY346" fmla="*/ 311797 h 660955"/>
                  <a:gd name="connsiteX347" fmla="*/ 409401 w 643262"/>
                  <a:gd name="connsiteY347" fmla="*/ 311797 h 660955"/>
                  <a:gd name="connsiteX348" fmla="*/ 409273 w 643262"/>
                  <a:gd name="connsiteY348" fmla="*/ 311605 h 660955"/>
                  <a:gd name="connsiteX349" fmla="*/ 408488 w 643262"/>
                  <a:gd name="connsiteY349" fmla="*/ 313430 h 660955"/>
                  <a:gd name="connsiteX350" fmla="*/ 408488 w 643262"/>
                  <a:gd name="connsiteY350" fmla="*/ 313430 h 660955"/>
                  <a:gd name="connsiteX351" fmla="*/ 408792 w 643262"/>
                  <a:gd name="connsiteY351" fmla="*/ 312437 h 660955"/>
                  <a:gd name="connsiteX352" fmla="*/ 399170 w 643262"/>
                  <a:gd name="connsiteY352" fmla="*/ 332003 h 660955"/>
                  <a:gd name="connsiteX353" fmla="*/ 409369 w 643262"/>
                  <a:gd name="connsiteY353" fmla="*/ 312006 h 660955"/>
                  <a:gd name="connsiteX354" fmla="*/ 409401 w 643262"/>
                  <a:gd name="connsiteY354" fmla="*/ 311797 h 660955"/>
                  <a:gd name="connsiteX355" fmla="*/ 409401 w 643262"/>
                  <a:gd name="connsiteY355" fmla="*/ 311797 h 660955"/>
                  <a:gd name="connsiteX356" fmla="*/ 409529 w 643262"/>
                  <a:gd name="connsiteY356" fmla="*/ 311044 h 660955"/>
                  <a:gd name="connsiteX357" fmla="*/ 409305 w 643262"/>
                  <a:gd name="connsiteY357" fmla="*/ 311605 h 660955"/>
                  <a:gd name="connsiteX358" fmla="*/ 409273 w 643262"/>
                  <a:gd name="connsiteY358" fmla="*/ 311605 h 660955"/>
                  <a:gd name="connsiteX359" fmla="*/ 409225 w 643262"/>
                  <a:gd name="connsiteY359" fmla="*/ 311525 h 660955"/>
                  <a:gd name="connsiteX360" fmla="*/ 408777 w 643262"/>
                  <a:gd name="connsiteY360" fmla="*/ 312437 h 660955"/>
                  <a:gd name="connsiteX361" fmla="*/ 408473 w 643262"/>
                  <a:gd name="connsiteY361" fmla="*/ 313430 h 660955"/>
                  <a:gd name="connsiteX362" fmla="*/ 408488 w 643262"/>
                  <a:gd name="connsiteY362" fmla="*/ 313430 h 660955"/>
                  <a:gd name="connsiteX363" fmla="*/ 409273 w 643262"/>
                  <a:gd name="connsiteY363" fmla="*/ 311589 h 660955"/>
                  <a:gd name="connsiteX364" fmla="*/ 409273 w 643262"/>
                  <a:gd name="connsiteY364" fmla="*/ 311605 h 660955"/>
                  <a:gd name="connsiteX365" fmla="*/ 409513 w 643262"/>
                  <a:gd name="connsiteY365" fmla="*/ 311061 h 660955"/>
                  <a:gd name="connsiteX366" fmla="*/ 409545 w 643262"/>
                  <a:gd name="connsiteY366" fmla="*/ 310933 h 660955"/>
                  <a:gd name="connsiteX367" fmla="*/ 409257 w 643262"/>
                  <a:gd name="connsiteY367" fmla="*/ 311525 h 660955"/>
                  <a:gd name="connsiteX368" fmla="*/ 409225 w 643262"/>
                  <a:gd name="connsiteY368" fmla="*/ 311525 h 660955"/>
                  <a:gd name="connsiteX369" fmla="*/ 409097 w 643262"/>
                  <a:gd name="connsiteY369" fmla="*/ 311332 h 660955"/>
                  <a:gd name="connsiteX370" fmla="*/ 408777 w 643262"/>
                  <a:gd name="connsiteY370" fmla="*/ 312437 h 660955"/>
                  <a:gd name="connsiteX371" fmla="*/ 409208 w 643262"/>
                  <a:gd name="connsiteY371" fmla="*/ 311525 h 660955"/>
                  <a:gd name="connsiteX372" fmla="*/ 409225 w 643262"/>
                  <a:gd name="connsiteY372" fmla="*/ 311525 h 660955"/>
                  <a:gd name="connsiteX373" fmla="*/ 409513 w 643262"/>
                  <a:gd name="connsiteY373" fmla="*/ 310933 h 660955"/>
                  <a:gd name="connsiteX374" fmla="*/ 409833 w 643262"/>
                  <a:gd name="connsiteY374" fmla="*/ 308979 h 660955"/>
                  <a:gd name="connsiteX375" fmla="*/ 409113 w 643262"/>
                  <a:gd name="connsiteY375" fmla="*/ 311332 h 660955"/>
                  <a:gd name="connsiteX376" fmla="*/ 409097 w 643262"/>
                  <a:gd name="connsiteY376" fmla="*/ 311332 h 660955"/>
                  <a:gd name="connsiteX377" fmla="*/ 342154 w 643262"/>
                  <a:gd name="connsiteY377" fmla="*/ 195364 h 660955"/>
                  <a:gd name="connsiteX378" fmla="*/ 322316 w 643262"/>
                  <a:gd name="connsiteY378" fmla="*/ 192226 h 660955"/>
                  <a:gd name="connsiteX379" fmla="*/ 306834 w 643262"/>
                  <a:gd name="connsiteY379" fmla="*/ 194692 h 660955"/>
                  <a:gd name="connsiteX380" fmla="*/ 391773 w 643262"/>
                  <a:gd name="connsiteY380" fmla="*/ 341802 h 660955"/>
                  <a:gd name="connsiteX381" fmla="*/ 396720 w 643262"/>
                  <a:gd name="connsiteY381" fmla="*/ 336758 h 660955"/>
                  <a:gd name="connsiteX382" fmla="*/ 399154 w 643262"/>
                  <a:gd name="connsiteY382" fmla="*/ 331987 h 660955"/>
                  <a:gd name="connsiteX383" fmla="*/ 408777 w 643262"/>
                  <a:gd name="connsiteY383" fmla="*/ 312437 h 660955"/>
                  <a:gd name="connsiteX384" fmla="*/ 409097 w 643262"/>
                  <a:gd name="connsiteY384" fmla="*/ 311332 h 660955"/>
                  <a:gd name="connsiteX385" fmla="*/ 409097 w 643262"/>
                  <a:gd name="connsiteY385" fmla="*/ 311332 h 660955"/>
                  <a:gd name="connsiteX386" fmla="*/ 409817 w 643262"/>
                  <a:gd name="connsiteY386" fmla="*/ 308979 h 660955"/>
                  <a:gd name="connsiteX387" fmla="*/ 413820 w 643262"/>
                  <a:gd name="connsiteY387" fmla="*/ 283729 h 660955"/>
                  <a:gd name="connsiteX388" fmla="*/ 409817 w 643262"/>
                  <a:gd name="connsiteY388" fmla="*/ 258480 h 660955"/>
                  <a:gd name="connsiteX389" fmla="*/ 408248 w 643262"/>
                  <a:gd name="connsiteY389" fmla="*/ 253324 h 660955"/>
                  <a:gd name="connsiteX390" fmla="*/ 396928 w 643262"/>
                  <a:gd name="connsiteY390" fmla="*/ 231101 h 660955"/>
                  <a:gd name="connsiteX391" fmla="*/ 395359 w 643262"/>
                  <a:gd name="connsiteY391" fmla="*/ 229195 h 660955"/>
                  <a:gd name="connsiteX392" fmla="*/ 395407 w 643262"/>
                  <a:gd name="connsiteY392" fmla="*/ 229147 h 660955"/>
                  <a:gd name="connsiteX393" fmla="*/ 395183 w 643262"/>
                  <a:gd name="connsiteY393" fmla="*/ 228763 h 660955"/>
                  <a:gd name="connsiteX394" fmla="*/ 377283 w 643262"/>
                  <a:gd name="connsiteY394" fmla="*/ 210879 h 660955"/>
                  <a:gd name="connsiteX395" fmla="*/ 372415 w 643262"/>
                  <a:gd name="connsiteY395" fmla="*/ 207821 h 660955"/>
                  <a:gd name="connsiteX396" fmla="*/ 354290 w 643262"/>
                  <a:gd name="connsiteY396" fmla="*/ 198582 h 660955"/>
                  <a:gd name="connsiteX397" fmla="*/ 347534 w 643262"/>
                  <a:gd name="connsiteY397" fmla="*/ 196212 h 660955"/>
                  <a:gd name="connsiteX398" fmla="*/ 342171 w 643262"/>
                  <a:gd name="connsiteY398" fmla="*/ 195364 h 660955"/>
                  <a:gd name="connsiteX399" fmla="*/ 342154 w 643262"/>
                  <a:gd name="connsiteY399" fmla="*/ 195364 h 660955"/>
                  <a:gd name="connsiteX400" fmla="*/ 341594 w 643262"/>
                  <a:gd name="connsiteY400" fmla="*/ 194403 h 660955"/>
                  <a:gd name="connsiteX401" fmla="*/ 322316 w 643262"/>
                  <a:gd name="connsiteY401" fmla="*/ 192226 h 660955"/>
                  <a:gd name="connsiteX402" fmla="*/ 342154 w 643262"/>
                  <a:gd name="connsiteY402" fmla="*/ 195364 h 660955"/>
                  <a:gd name="connsiteX403" fmla="*/ 342154 w 643262"/>
                  <a:gd name="connsiteY403" fmla="*/ 195364 h 660955"/>
                  <a:gd name="connsiteX404" fmla="*/ 347518 w 643262"/>
                  <a:gd name="connsiteY404" fmla="*/ 196212 h 660955"/>
                  <a:gd name="connsiteX405" fmla="*/ 342683 w 643262"/>
                  <a:gd name="connsiteY405" fmla="*/ 194531 h 660955"/>
                  <a:gd name="connsiteX406" fmla="*/ 341594 w 643262"/>
                  <a:gd name="connsiteY406" fmla="*/ 194403 h 660955"/>
                  <a:gd name="connsiteX407" fmla="*/ 341594 w 643262"/>
                  <a:gd name="connsiteY407" fmla="*/ 194403 h 660955"/>
                  <a:gd name="connsiteX408" fmla="*/ 290998 w 643262"/>
                  <a:gd name="connsiteY408" fmla="*/ 106774 h 660955"/>
                  <a:gd name="connsiteX409" fmla="*/ 277069 w 643262"/>
                  <a:gd name="connsiteY409" fmla="*/ 120704 h 660955"/>
                  <a:gd name="connsiteX410" fmla="*/ 270329 w 643262"/>
                  <a:gd name="connsiteY410" fmla="*/ 131447 h 660955"/>
                  <a:gd name="connsiteX411" fmla="*/ 306450 w 643262"/>
                  <a:gd name="connsiteY411" fmla="*/ 194019 h 660955"/>
                  <a:gd name="connsiteX412" fmla="*/ 322316 w 643262"/>
                  <a:gd name="connsiteY412" fmla="*/ 192226 h 660955"/>
                  <a:gd name="connsiteX413" fmla="*/ 341594 w 643262"/>
                  <a:gd name="connsiteY413" fmla="*/ 194403 h 660955"/>
                  <a:gd name="connsiteX414" fmla="*/ 322316 w 643262"/>
                  <a:gd name="connsiteY414" fmla="*/ 192226 h 660955"/>
                  <a:gd name="connsiteX415" fmla="*/ 306450 w 643262"/>
                  <a:gd name="connsiteY415" fmla="*/ 194019 h 660955"/>
                  <a:gd name="connsiteX416" fmla="*/ 306834 w 643262"/>
                  <a:gd name="connsiteY416" fmla="*/ 194692 h 660955"/>
                  <a:gd name="connsiteX417" fmla="*/ 322316 w 643262"/>
                  <a:gd name="connsiteY417" fmla="*/ 192226 h 660955"/>
                  <a:gd name="connsiteX418" fmla="*/ 347518 w 643262"/>
                  <a:gd name="connsiteY418" fmla="*/ 196212 h 660955"/>
                  <a:gd name="connsiteX419" fmla="*/ 354275 w 643262"/>
                  <a:gd name="connsiteY419" fmla="*/ 198582 h 660955"/>
                  <a:gd name="connsiteX420" fmla="*/ 350593 w 643262"/>
                  <a:gd name="connsiteY420" fmla="*/ 196709 h 660955"/>
                  <a:gd name="connsiteX421" fmla="*/ 347518 w 643262"/>
                  <a:gd name="connsiteY421" fmla="*/ 196229 h 660955"/>
                  <a:gd name="connsiteX422" fmla="*/ 354275 w 643262"/>
                  <a:gd name="connsiteY422" fmla="*/ 198582 h 660955"/>
                  <a:gd name="connsiteX423" fmla="*/ 372415 w 643262"/>
                  <a:gd name="connsiteY423" fmla="*/ 207821 h 660955"/>
                  <a:gd name="connsiteX424" fmla="*/ 362024 w 643262"/>
                  <a:gd name="connsiteY424" fmla="*/ 201288 h 660955"/>
                  <a:gd name="connsiteX425" fmla="*/ 354275 w 643262"/>
                  <a:gd name="connsiteY425" fmla="*/ 198582 h 660955"/>
                  <a:gd name="connsiteX426" fmla="*/ 372415 w 643262"/>
                  <a:gd name="connsiteY426" fmla="*/ 207821 h 660955"/>
                  <a:gd name="connsiteX427" fmla="*/ 377283 w 643262"/>
                  <a:gd name="connsiteY427" fmla="*/ 210879 h 660955"/>
                  <a:gd name="connsiteX428" fmla="*/ 376098 w 643262"/>
                  <a:gd name="connsiteY428" fmla="*/ 209710 h 660955"/>
                  <a:gd name="connsiteX429" fmla="*/ 372415 w 643262"/>
                  <a:gd name="connsiteY429" fmla="*/ 207821 h 660955"/>
                  <a:gd name="connsiteX430" fmla="*/ 377283 w 643262"/>
                  <a:gd name="connsiteY430" fmla="*/ 210879 h 660955"/>
                  <a:gd name="connsiteX431" fmla="*/ 395167 w 643262"/>
                  <a:gd name="connsiteY431" fmla="*/ 228779 h 660955"/>
                  <a:gd name="connsiteX432" fmla="*/ 393854 w 643262"/>
                  <a:gd name="connsiteY432" fmla="*/ 226682 h 660955"/>
                  <a:gd name="connsiteX433" fmla="*/ 379365 w 643262"/>
                  <a:gd name="connsiteY433" fmla="*/ 212192 h 660955"/>
                  <a:gd name="connsiteX434" fmla="*/ 377283 w 643262"/>
                  <a:gd name="connsiteY434" fmla="*/ 210879 h 660955"/>
                  <a:gd name="connsiteX435" fmla="*/ 395167 w 643262"/>
                  <a:gd name="connsiteY435" fmla="*/ 228779 h 660955"/>
                  <a:gd name="connsiteX436" fmla="*/ 395407 w 643262"/>
                  <a:gd name="connsiteY436" fmla="*/ 229147 h 660955"/>
                  <a:gd name="connsiteX437" fmla="*/ 395471 w 643262"/>
                  <a:gd name="connsiteY437" fmla="*/ 229051 h 660955"/>
                  <a:gd name="connsiteX438" fmla="*/ 395167 w 643262"/>
                  <a:gd name="connsiteY438" fmla="*/ 228747 h 660955"/>
                  <a:gd name="connsiteX439" fmla="*/ 395471 w 643262"/>
                  <a:gd name="connsiteY439" fmla="*/ 229084 h 660955"/>
                  <a:gd name="connsiteX440" fmla="*/ 395407 w 643262"/>
                  <a:gd name="connsiteY440" fmla="*/ 229179 h 660955"/>
                  <a:gd name="connsiteX441" fmla="*/ 395359 w 643262"/>
                  <a:gd name="connsiteY441" fmla="*/ 229227 h 660955"/>
                  <a:gd name="connsiteX442" fmla="*/ 396928 w 643262"/>
                  <a:gd name="connsiteY442" fmla="*/ 231133 h 660955"/>
                  <a:gd name="connsiteX443" fmla="*/ 396336 w 643262"/>
                  <a:gd name="connsiteY443" fmla="*/ 229964 h 660955"/>
                  <a:gd name="connsiteX444" fmla="*/ 395471 w 643262"/>
                  <a:gd name="connsiteY444" fmla="*/ 229099 h 660955"/>
                  <a:gd name="connsiteX445" fmla="*/ 396928 w 643262"/>
                  <a:gd name="connsiteY445" fmla="*/ 231101 h 660955"/>
                  <a:gd name="connsiteX446" fmla="*/ 408248 w 643262"/>
                  <a:gd name="connsiteY446" fmla="*/ 253324 h 660955"/>
                  <a:gd name="connsiteX447" fmla="*/ 406855 w 643262"/>
                  <a:gd name="connsiteY447" fmla="*/ 248713 h 660955"/>
                  <a:gd name="connsiteX448" fmla="*/ 398401 w 643262"/>
                  <a:gd name="connsiteY448" fmla="*/ 232894 h 660955"/>
                  <a:gd name="connsiteX449" fmla="*/ 396928 w 643262"/>
                  <a:gd name="connsiteY449" fmla="*/ 231101 h 660955"/>
                  <a:gd name="connsiteX450" fmla="*/ 408248 w 643262"/>
                  <a:gd name="connsiteY450" fmla="*/ 253324 h 660955"/>
                  <a:gd name="connsiteX451" fmla="*/ 409817 w 643262"/>
                  <a:gd name="connsiteY451" fmla="*/ 258480 h 660955"/>
                  <a:gd name="connsiteX452" fmla="*/ 409337 w 643262"/>
                  <a:gd name="connsiteY452" fmla="*/ 255454 h 660955"/>
                  <a:gd name="connsiteX453" fmla="*/ 408248 w 643262"/>
                  <a:gd name="connsiteY453" fmla="*/ 253324 h 660955"/>
                  <a:gd name="connsiteX454" fmla="*/ 409817 w 643262"/>
                  <a:gd name="connsiteY454" fmla="*/ 258480 h 660955"/>
                  <a:gd name="connsiteX455" fmla="*/ 413820 w 643262"/>
                  <a:gd name="connsiteY455" fmla="*/ 283729 h 660955"/>
                  <a:gd name="connsiteX456" fmla="*/ 409817 w 643262"/>
                  <a:gd name="connsiteY456" fmla="*/ 308979 h 660955"/>
                  <a:gd name="connsiteX457" fmla="*/ 412059 w 643262"/>
                  <a:gd name="connsiteY457" fmla="*/ 301582 h 660955"/>
                  <a:gd name="connsiteX458" fmla="*/ 412267 w 643262"/>
                  <a:gd name="connsiteY458" fmla="*/ 300541 h 660955"/>
                  <a:gd name="connsiteX459" fmla="*/ 412443 w 643262"/>
                  <a:gd name="connsiteY459" fmla="*/ 299501 h 660955"/>
                  <a:gd name="connsiteX460" fmla="*/ 412619 w 643262"/>
                  <a:gd name="connsiteY460" fmla="*/ 298460 h 660955"/>
                  <a:gd name="connsiteX461" fmla="*/ 412795 w 643262"/>
                  <a:gd name="connsiteY461" fmla="*/ 297419 h 660955"/>
                  <a:gd name="connsiteX462" fmla="*/ 412940 w 643262"/>
                  <a:gd name="connsiteY462" fmla="*/ 296362 h 660955"/>
                  <a:gd name="connsiteX463" fmla="*/ 413083 w 643262"/>
                  <a:gd name="connsiteY463" fmla="*/ 295321 h 660955"/>
                  <a:gd name="connsiteX464" fmla="*/ 413211 w 643262"/>
                  <a:gd name="connsiteY464" fmla="*/ 294265 h 660955"/>
                  <a:gd name="connsiteX465" fmla="*/ 413339 w 643262"/>
                  <a:gd name="connsiteY465" fmla="*/ 293224 h 660955"/>
                  <a:gd name="connsiteX466" fmla="*/ 413452 w 643262"/>
                  <a:gd name="connsiteY466" fmla="*/ 292168 h 660955"/>
                  <a:gd name="connsiteX467" fmla="*/ 413547 w 643262"/>
                  <a:gd name="connsiteY467" fmla="*/ 291110 h 660955"/>
                  <a:gd name="connsiteX468" fmla="*/ 413644 w 643262"/>
                  <a:gd name="connsiteY468" fmla="*/ 290054 h 660955"/>
                  <a:gd name="connsiteX469" fmla="*/ 413724 w 643262"/>
                  <a:gd name="connsiteY469" fmla="*/ 289013 h 660955"/>
                  <a:gd name="connsiteX470" fmla="*/ 413772 w 643262"/>
                  <a:gd name="connsiteY470" fmla="*/ 287957 h 660955"/>
                  <a:gd name="connsiteX471" fmla="*/ 413820 w 643262"/>
                  <a:gd name="connsiteY471" fmla="*/ 286899 h 660955"/>
                  <a:gd name="connsiteX472" fmla="*/ 413852 w 643262"/>
                  <a:gd name="connsiteY472" fmla="*/ 285843 h 660955"/>
                  <a:gd name="connsiteX473" fmla="*/ 413884 w 643262"/>
                  <a:gd name="connsiteY473" fmla="*/ 284786 h 660955"/>
                  <a:gd name="connsiteX474" fmla="*/ 413884 w 643262"/>
                  <a:gd name="connsiteY474" fmla="*/ 283713 h 660955"/>
                  <a:gd name="connsiteX475" fmla="*/ 413884 w 643262"/>
                  <a:gd name="connsiteY475" fmla="*/ 282673 h 660955"/>
                  <a:gd name="connsiteX476" fmla="*/ 413852 w 643262"/>
                  <a:gd name="connsiteY476" fmla="*/ 281600 h 660955"/>
                  <a:gd name="connsiteX477" fmla="*/ 413820 w 643262"/>
                  <a:gd name="connsiteY477" fmla="*/ 280543 h 660955"/>
                  <a:gd name="connsiteX478" fmla="*/ 413772 w 643262"/>
                  <a:gd name="connsiteY478" fmla="*/ 279502 h 660955"/>
                  <a:gd name="connsiteX479" fmla="*/ 413724 w 643262"/>
                  <a:gd name="connsiteY479" fmla="*/ 278446 h 660955"/>
                  <a:gd name="connsiteX480" fmla="*/ 413644 w 643262"/>
                  <a:gd name="connsiteY480" fmla="*/ 277389 h 660955"/>
                  <a:gd name="connsiteX481" fmla="*/ 413547 w 643262"/>
                  <a:gd name="connsiteY481" fmla="*/ 276332 h 660955"/>
                  <a:gd name="connsiteX482" fmla="*/ 413452 w 643262"/>
                  <a:gd name="connsiteY482" fmla="*/ 275276 h 660955"/>
                  <a:gd name="connsiteX483" fmla="*/ 413339 w 643262"/>
                  <a:gd name="connsiteY483" fmla="*/ 274235 h 660955"/>
                  <a:gd name="connsiteX484" fmla="*/ 413211 w 643262"/>
                  <a:gd name="connsiteY484" fmla="*/ 273178 h 660955"/>
                  <a:gd name="connsiteX485" fmla="*/ 413083 w 643262"/>
                  <a:gd name="connsiteY485" fmla="*/ 272121 h 660955"/>
                  <a:gd name="connsiteX486" fmla="*/ 412940 w 643262"/>
                  <a:gd name="connsiteY486" fmla="*/ 271081 h 660955"/>
                  <a:gd name="connsiteX487" fmla="*/ 412795 w 643262"/>
                  <a:gd name="connsiteY487" fmla="*/ 270040 h 660955"/>
                  <a:gd name="connsiteX488" fmla="*/ 412619 w 643262"/>
                  <a:gd name="connsiteY488" fmla="*/ 268983 h 660955"/>
                  <a:gd name="connsiteX489" fmla="*/ 412443 w 643262"/>
                  <a:gd name="connsiteY489" fmla="*/ 267943 h 660955"/>
                  <a:gd name="connsiteX490" fmla="*/ 412267 w 643262"/>
                  <a:gd name="connsiteY490" fmla="*/ 266902 h 660955"/>
                  <a:gd name="connsiteX491" fmla="*/ 412059 w 643262"/>
                  <a:gd name="connsiteY491" fmla="*/ 265861 h 660955"/>
                  <a:gd name="connsiteX492" fmla="*/ 409817 w 643262"/>
                  <a:gd name="connsiteY492" fmla="*/ 258463 h 660955"/>
                  <a:gd name="connsiteX493" fmla="*/ 450662 w 643262"/>
                  <a:gd name="connsiteY493" fmla="*/ 322796 h 660955"/>
                  <a:gd name="connsiteX494" fmla="*/ 451270 w 643262"/>
                  <a:gd name="connsiteY494" fmla="*/ 323869 h 660955"/>
                  <a:gd name="connsiteX495" fmla="*/ 460268 w 643262"/>
                  <a:gd name="connsiteY495" fmla="*/ 328800 h 660955"/>
                  <a:gd name="connsiteX496" fmla="*/ 458571 w 643262"/>
                  <a:gd name="connsiteY496" fmla="*/ 327343 h 660955"/>
                  <a:gd name="connsiteX497" fmla="*/ 450662 w 643262"/>
                  <a:gd name="connsiteY497" fmla="*/ 322796 h 660955"/>
                  <a:gd name="connsiteX498" fmla="*/ 450662 w 643262"/>
                  <a:gd name="connsiteY498" fmla="*/ 322796 h 660955"/>
                  <a:gd name="connsiteX499" fmla="*/ 443440 w 643262"/>
                  <a:gd name="connsiteY499" fmla="*/ 318665 h 660955"/>
                  <a:gd name="connsiteX500" fmla="*/ 439021 w 643262"/>
                  <a:gd name="connsiteY500" fmla="*/ 317145 h 660955"/>
                  <a:gd name="connsiteX501" fmla="*/ 451270 w 643262"/>
                  <a:gd name="connsiteY501" fmla="*/ 323869 h 660955"/>
                  <a:gd name="connsiteX502" fmla="*/ 451270 w 643262"/>
                  <a:gd name="connsiteY502" fmla="*/ 323869 h 660955"/>
                  <a:gd name="connsiteX503" fmla="*/ 497094 w 643262"/>
                  <a:gd name="connsiteY503" fmla="*/ 403237 h 660955"/>
                  <a:gd name="connsiteX504" fmla="*/ 497190 w 643262"/>
                  <a:gd name="connsiteY504" fmla="*/ 401988 h 660955"/>
                  <a:gd name="connsiteX505" fmla="*/ 493156 w 643262"/>
                  <a:gd name="connsiteY505" fmla="*/ 375810 h 660955"/>
                  <a:gd name="connsiteX506" fmla="*/ 492947 w 643262"/>
                  <a:gd name="connsiteY506" fmla="*/ 375873 h 660955"/>
                  <a:gd name="connsiteX507" fmla="*/ 491938 w 643262"/>
                  <a:gd name="connsiteY507" fmla="*/ 372431 h 660955"/>
                  <a:gd name="connsiteX508" fmla="*/ 481195 w 643262"/>
                  <a:gd name="connsiteY508" fmla="*/ 350640 h 660955"/>
                  <a:gd name="connsiteX509" fmla="*/ 478745 w 643262"/>
                  <a:gd name="connsiteY509" fmla="*/ 347550 h 660955"/>
                  <a:gd name="connsiteX510" fmla="*/ 463295 w 643262"/>
                  <a:gd name="connsiteY510" fmla="*/ 331411 h 660955"/>
                  <a:gd name="connsiteX511" fmla="*/ 460284 w 643262"/>
                  <a:gd name="connsiteY511" fmla="*/ 328817 h 660955"/>
                  <a:gd name="connsiteX512" fmla="*/ 451287 w 643262"/>
                  <a:gd name="connsiteY512" fmla="*/ 323869 h 660955"/>
                  <a:gd name="connsiteX513" fmla="*/ 460268 w 643262"/>
                  <a:gd name="connsiteY513" fmla="*/ 328800 h 660955"/>
                  <a:gd name="connsiteX514" fmla="*/ 463278 w 643262"/>
                  <a:gd name="connsiteY514" fmla="*/ 331395 h 660955"/>
                  <a:gd name="connsiteX515" fmla="*/ 461373 w 643262"/>
                  <a:gd name="connsiteY515" fmla="*/ 329409 h 660955"/>
                  <a:gd name="connsiteX516" fmla="*/ 460268 w 643262"/>
                  <a:gd name="connsiteY516" fmla="*/ 328800 h 660955"/>
                  <a:gd name="connsiteX517" fmla="*/ 463278 w 643262"/>
                  <a:gd name="connsiteY517" fmla="*/ 331395 h 660955"/>
                  <a:gd name="connsiteX518" fmla="*/ 478729 w 643262"/>
                  <a:gd name="connsiteY518" fmla="*/ 347534 h 660955"/>
                  <a:gd name="connsiteX519" fmla="*/ 471780 w 643262"/>
                  <a:gd name="connsiteY519" fmla="*/ 338727 h 660955"/>
                  <a:gd name="connsiteX520" fmla="*/ 463278 w 643262"/>
                  <a:gd name="connsiteY520" fmla="*/ 331395 h 660955"/>
                  <a:gd name="connsiteX521" fmla="*/ 478729 w 643262"/>
                  <a:gd name="connsiteY521" fmla="*/ 347534 h 660955"/>
                  <a:gd name="connsiteX522" fmla="*/ 481178 w 643262"/>
                  <a:gd name="connsiteY522" fmla="*/ 350640 h 660955"/>
                  <a:gd name="connsiteX523" fmla="*/ 480618 w 643262"/>
                  <a:gd name="connsiteY523" fmla="*/ 349519 h 660955"/>
                  <a:gd name="connsiteX524" fmla="*/ 478729 w 643262"/>
                  <a:gd name="connsiteY524" fmla="*/ 347534 h 660955"/>
                  <a:gd name="connsiteX525" fmla="*/ 481178 w 643262"/>
                  <a:gd name="connsiteY525" fmla="*/ 350640 h 660955"/>
                  <a:gd name="connsiteX526" fmla="*/ 491922 w 643262"/>
                  <a:gd name="connsiteY526" fmla="*/ 372415 h 660955"/>
                  <a:gd name="connsiteX527" fmla="*/ 490593 w 643262"/>
                  <a:gd name="connsiteY527" fmla="*/ 367900 h 660955"/>
                  <a:gd name="connsiteX528" fmla="*/ 482572 w 643262"/>
                  <a:gd name="connsiteY528" fmla="*/ 352417 h 660955"/>
                  <a:gd name="connsiteX529" fmla="*/ 481178 w 643262"/>
                  <a:gd name="connsiteY529" fmla="*/ 350640 h 660955"/>
                  <a:gd name="connsiteX530" fmla="*/ 491922 w 643262"/>
                  <a:gd name="connsiteY530" fmla="*/ 372415 h 660955"/>
                  <a:gd name="connsiteX531" fmla="*/ 492931 w 643262"/>
                  <a:gd name="connsiteY531" fmla="*/ 375858 h 660955"/>
                  <a:gd name="connsiteX532" fmla="*/ 493139 w 643262"/>
                  <a:gd name="connsiteY532" fmla="*/ 375810 h 660955"/>
                  <a:gd name="connsiteX533" fmla="*/ 492931 w 643262"/>
                  <a:gd name="connsiteY533" fmla="*/ 374481 h 660955"/>
                  <a:gd name="connsiteX534" fmla="*/ 491922 w 643262"/>
                  <a:gd name="connsiteY534" fmla="*/ 372415 h 660955"/>
                  <a:gd name="connsiteX535" fmla="*/ 439021 w 643262"/>
                  <a:gd name="connsiteY535" fmla="*/ 317145 h 660955"/>
                  <a:gd name="connsiteX536" fmla="*/ 436972 w 643262"/>
                  <a:gd name="connsiteY536" fmla="*/ 316024 h 660955"/>
                  <a:gd name="connsiteX537" fmla="*/ 434027 w 643262"/>
                  <a:gd name="connsiteY537" fmla="*/ 315432 h 660955"/>
                  <a:gd name="connsiteX538" fmla="*/ 439021 w 643262"/>
                  <a:gd name="connsiteY538" fmla="*/ 317145 h 660955"/>
                  <a:gd name="connsiteX539" fmla="*/ 434027 w 643262"/>
                  <a:gd name="connsiteY539" fmla="*/ 315432 h 660955"/>
                  <a:gd name="connsiteX540" fmla="*/ 426949 w 643262"/>
                  <a:gd name="connsiteY540" fmla="*/ 313014 h 660955"/>
                  <a:gd name="connsiteX541" fmla="*/ 409722 w 643262"/>
                  <a:gd name="connsiteY541" fmla="*/ 310596 h 660955"/>
                  <a:gd name="connsiteX542" fmla="*/ 434027 w 643262"/>
                  <a:gd name="connsiteY542" fmla="*/ 315432 h 660955"/>
                  <a:gd name="connsiteX543" fmla="*/ 409722 w 643262"/>
                  <a:gd name="connsiteY543" fmla="*/ 310596 h 660955"/>
                  <a:gd name="connsiteX544" fmla="*/ 409674 w 643262"/>
                  <a:gd name="connsiteY544" fmla="*/ 310596 h 660955"/>
                  <a:gd name="connsiteX545" fmla="*/ 409497 w 643262"/>
                  <a:gd name="connsiteY545" fmla="*/ 310933 h 660955"/>
                  <a:gd name="connsiteX546" fmla="*/ 409466 w 643262"/>
                  <a:gd name="connsiteY546" fmla="*/ 311061 h 660955"/>
                  <a:gd name="connsiteX547" fmla="*/ 409657 w 643262"/>
                  <a:gd name="connsiteY547" fmla="*/ 310612 h 660955"/>
                  <a:gd name="connsiteX548" fmla="*/ 409689 w 643262"/>
                  <a:gd name="connsiteY548" fmla="*/ 310612 h 660955"/>
                  <a:gd name="connsiteX549" fmla="*/ 399154 w 643262"/>
                  <a:gd name="connsiteY549" fmla="*/ 331987 h 660955"/>
                  <a:gd name="connsiteX550" fmla="*/ 396720 w 643262"/>
                  <a:gd name="connsiteY550" fmla="*/ 336758 h 660955"/>
                  <a:gd name="connsiteX551" fmla="*/ 396896 w 643262"/>
                  <a:gd name="connsiteY551" fmla="*/ 336582 h 660955"/>
                  <a:gd name="connsiteX552" fmla="*/ 399154 w 643262"/>
                  <a:gd name="connsiteY552" fmla="*/ 331987 h 660955"/>
                  <a:gd name="connsiteX553" fmla="*/ 396720 w 643262"/>
                  <a:gd name="connsiteY553" fmla="*/ 336758 h 660955"/>
                  <a:gd name="connsiteX554" fmla="*/ 391773 w 643262"/>
                  <a:gd name="connsiteY554" fmla="*/ 341802 h 660955"/>
                  <a:gd name="connsiteX555" fmla="*/ 391885 w 643262"/>
                  <a:gd name="connsiteY555" fmla="*/ 341978 h 660955"/>
                  <a:gd name="connsiteX556" fmla="*/ 396352 w 643262"/>
                  <a:gd name="connsiteY556" fmla="*/ 337495 h 660955"/>
                  <a:gd name="connsiteX557" fmla="*/ 396736 w 643262"/>
                  <a:gd name="connsiteY557" fmla="*/ 336758 h 660955"/>
                  <a:gd name="connsiteX558" fmla="*/ 391868 w 643262"/>
                  <a:gd name="connsiteY558" fmla="*/ 341978 h 660955"/>
                  <a:gd name="connsiteX559" fmla="*/ 379493 w 643262"/>
                  <a:gd name="connsiteY559" fmla="*/ 354354 h 660955"/>
                  <a:gd name="connsiteX560" fmla="*/ 376626 w 643262"/>
                  <a:gd name="connsiteY560" fmla="*/ 357268 h 660955"/>
                  <a:gd name="connsiteX561" fmla="*/ 376498 w 643262"/>
                  <a:gd name="connsiteY561" fmla="*/ 357333 h 660955"/>
                  <a:gd name="connsiteX562" fmla="*/ 376098 w 643262"/>
                  <a:gd name="connsiteY562" fmla="*/ 357749 h 660955"/>
                  <a:gd name="connsiteX563" fmla="*/ 368332 w 643262"/>
                  <a:gd name="connsiteY563" fmla="*/ 361703 h 660955"/>
                  <a:gd name="connsiteX564" fmla="*/ 440383 w 643262"/>
                  <a:gd name="connsiteY564" fmla="*/ 486511 h 660955"/>
                  <a:gd name="connsiteX565" fmla="*/ 448196 w 643262"/>
                  <a:gd name="connsiteY565" fmla="*/ 483004 h 660955"/>
                  <a:gd name="connsiteX566" fmla="*/ 457643 w 643262"/>
                  <a:gd name="connsiteY566" fmla="*/ 477288 h 660955"/>
                  <a:gd name="connsiteX567" fmla="*/ 466145 w 643262"/>
                  <a:gd name="connsiteY567" fmla="*/ 470627 h 660955"/>
                  <a:gd name="connsiteX568" fmla="*/ 391868 w 643262"/>
                  <a:gd name="connsiteY568" fmla="*/ 341978 h 660955"/>
                  <a:gd name="connsiteX569" fmla="*/ 391757 w 643262"/>
                  <a:gd name="connsiteY569" fmla="*/ 341818 h 660955"/>
                  <a:gd name="connsiteX570" fmla="*/ 379476 w 643262"/>
                  <a:gd name="connsiteY570" fmla="*/ 354371 h 660955"/>
                  <a:gd name="connsiteX571" fmla="*/ 391853 w 643262"/>
                  <a:gd name="connsiteY571" fmla="*/ 341978 h 660955"/>
                  <a:gd name="connsiteX572" fmla="*/ 379493 w 643262"/>
                  <a:gd name="connsiteY572" fmla="*/ 354354 h 660955"/>
                  <a:gd name="connsiteX573" fmla="*/ 376514 w 643262"/>
                  <a:gd name="connsiteY573" fmla="*/ 357333 h 660955"/>
                  <a:gd name="connsiteX574" fmla="*/ 376642 w 643262"/>
                  <a:gd name="connsiteY574" fmla="*/ 357268 h 660955"/>
                  <a:gd name="connsiteX575" fmla="*/ 379493 w 643262"/>
                  <a:gd name="connsiteY575" fmla="*/ 354354 h 660955"/>
                  <a:gd name="connsiteX576" fmla="*/ 376514 w 643262"/>
                  <a:gd name="connsiteY576" fmla="*/ 357333 h 660955"/>
                  <a:gd name="connsiteX577" fmla="*/ 368268 w 643262"/>
                  <a:gd name="connsiteY577" fmla="*/ 361607 h 660955"/>
                  <a:gd name="connsiteX578" fmla="*/ 368317 w 643262"/>
                  <a:gd name="connsiteY578" fmla="*/ 361720 h 660955"/>
                  <a:gd name="connsiteX579" fmla="*/ 376098 w 643262"/>
                  <a:gd name="connsiteY579" fmla="*/ 357765 h 660955"/>
                  <a:gd name="connsiteX580" fmla="*/ 376498 w 643262"/>
                  <a:gd name="connsiteY580" fmla="*/ 357349 h 660955"/>
                  <a:gd name="connsiteX581" fmla="*/ 368332 w 643262"/>
                  <a:gd name="connsiteY581" fmla="*/ 361703 h 660955"/>
                  <a:gd name="connsiteX582" fmla="*/ 353763 w 643262"/>
                  <a:gd name="connsiteY582" fmla="*/ 369133 h 660955"/>
                  <a:gd name="connsiteX583" fmla="*/ 350912 w 643262"/>
                  <a:gd name="connsiteY583" fmla="*/ 370606 h 660955"/>
                  <a:gd name="connsiteX584" fmla="*/ 350832 w 643262"/>
                  <a:gd name="connsiteY584" fmla="*/ 370606 h 660955"/>
                  <a:gd name="connsiteX585" fmla="*/ 350593 w 643262"/>
                  <a:gd name="connsiteY585" fmla="*/ 370734 h 660955"/>
                  <a:gd name="connsiteX586" fmla="*/ 339608 w 643262"/>
                  <a:gd name="connsiteY586" fmla="*/ 372479 h 660955"/>
                  <a:gd name="connsiteX587" fmla="*/ 409353 w 643262"/>
                  <a:gd name="connsiteY587" fmla="*/ 493267 h 660955"/>
                  <a:gd name="connsiteX588" fmla="*/ 416702 w 643262"/>
                  <a:gd name="connsiteY588" fmla="*/ 492819 h 660955"/>
                  <a:gd name="connsiteX589" fmla="*/ 427557 w 643262"/>
                  <a:gd name="connsiteY589" fmla="*/ 490817 h 660955"/>
                  <a:gd name="connsiteX590" fmla="*/ 438108 w 643262"/>
                  <a:gd name="connsiteY590" fmla="*/ 487535 h 660955"/>
                  <a:gd name="connsiteX591" fmla="*/ 440383 w 643262"/>
                  <a:gd name="connsiteY591" fmla="*/ 486511 h 660955"/>
                  <a:gd name="connsiteX592" fmla="*/ 368332 w 643262"/>
                  <a:gd name="connsiteY592" fmla="*/ 361703 h 660955"/>
                  <a:gd name="connsiteX593" fmla="*/ 368285 w 643262"/>
                  <a:gd name="connsiteY593" fmla="*/ 361592 h 660955"/>
                  <a:gd name="connsiteX594" fmla="*/ 353763 w 643262"/>
                  <a:gd name="connsiteY594" fmla="*/ 369116 h 660955"/>
                  <a:gd name="connsiteX595" fmla="*/ 368332 w 643262"/>
                  <a:gd name="connsiteY595" fmla="*/ 361687 h 660955"/>
                  <a:gd name="connsiteX596" fmla="*/ 353763 w 643262"/>
                  <a:gd name="connsiteY596" fmla="*/ 369133 h 660955"/>
                  <a:gd name="connsiteX597" fmla="*/ 350849 w 643262"/>
                  <a:gd name="connsiteY597" fmla="*/ 370606 h 660955"/>
                  <a:gd name="connsiteX598" fmla="*/ 350929 w 643262"/>
                  <a:gd name="connsiteY598" fmla="*/ 370606 h 660955"/>
                  <a:gd name="connsiteX599" fmla="*/ 353763 w 643262"/>
                  <a:gd name="connsiteY599" fmla="*/ 369133 h 660955"/>
                  <a:gd name="connsiteX600" fmla="*/ 350849 w 643262"/>
                  <a:gd name="connsiteY600" fmla="*/ 370606 h 660955"/>
                  <a:gd name="connsiteX601" fmla="*/ 339593 w 643262"/>
                  <a:gd name="connsiteY601" fmla="*/ 372431 h 660955"/>
                  <a:gd name="connsiteX602" fmla="*/ 339625 w 643262"/>
                  <a:gd name="connsiteY602" fmla="*/ 372479 h 660955"/>
                  <a:gd name="connsiteX603" fmla="*/ 350608 w 643262"/>
                  <a:gd name="connsiteY603" fmla="*/ 370734 h 660955"/>
                  <a:gd name="connsiteX604" fmla="*/ 350849 w 643262"/>
                  <a:gd name="connsiteY604" fmla="*/ 370606 h 660955"/>
                  <a:gd name="connsiteX605" fmla="*/ 339625 w 643262"/>
                  <a:gd name="connsiteY605" fmla="*/ 372479 h 660955"/>
                  <a:gd name="connsiteX606" fmla="*/ 322333 w 643262"/>
                  <a:gd name="connsiteY606" fmla="*/ 375217 h 660955"/>
                  <a:gd name="connsiteX607" fmla="*/ 322140 w 643262"/>
                  <a:gd name="connsiteY607" fmla="*/ 375201 h 660955"/>
                  <a:gd name="connsiteX608" fmla="*/ 318378 w 643262"/>
                  <a:gd name="connsiteY608" fmla="*/ 374913 h 660955"/>
                  <a:gd name="connsiteX609" fmla="*/ 316825 w 643262"/>
                  <a:gd name="connsiteY609" fmla="*/ 384967 h 660955"/>
                  <a:gd name="connsiteX610" fmla="*/ 376674 w 643262"/>
                  <a:gd name="connsiteY610" fmla="*/ 488640 h 660955"/>
                  <a:gd name="connsiteX611" fmla="*/ 377411 w 643262"/>
                  <a:gd name="connsiteY611" fmla="*/ 489008 h 660955"/>
                  <a:gd name="connsiteX612" fmla="*/ 405687 w 643262"/>
                  <a:gd name="connsiteY612" fmla="*/ 493491 h 660955"/>
                  <a:gd name="connsiteX613" fmla="*/ 409353 w 643262"/>
                  <a:gd name="connsiteY613" fmla="*/ 493267 h 660955"/>
                  <a:gd name="connsiteX614" fmla="*/ 339625 w 643262"/>
                  <a:gd name="connsiteY614" fmla="*/ 372479 h 660955"/>
                  <a:gd name="connsiteX615" fmla="*/ 339593 w 643262"/>
                  <a:gd name="connsiteY615" fmla="*/ 372431 h 660955"/>
                  <a:gd name="connsiteX616" fmla="*/ 322316 w 643262"/>
                  <a:gd name="connsiteY616" fmla="*/ 375217 h 660955"/>
                  <a:gd name="connsiteX617" fmla="*/ 339625 w 643262"/>
                  <a:gd name="connsiteY617" fmla="*/ 372479 h 660955"/>
                  <a:gd name="connsiteX618" fmla="*/ 322333 w 643262"/>
                  <a:gd name="connsiteY618" fmla="*/ 375217 h 660955"/>
                  <a:gd name="connsiteX619" fmla="*/ 310084 w 643262"/>
                  <a:gd name="connsiteY619" fmla="*/ 373280 h 660955"/>
                  <a:gd name="connsiteX620" fmla="*/ 310532 w 643262"/>
                  <a:gd name="connsiteY620" fmla="*/ 374049 h 660955"/>
                  <a:gd name="connsiteX621" fmla="*/ 322140 w 643262"/>
                  <a:gd name="connsiteY621" fmla="*/ 375201 h 660955"/>
                  <a:gd name="connsiteX622" fmla="*/ 322316 w 643262"/>
                  <a:gd name="connsiteY622" fmla="*/ 375217 h 660955"/>
                  <a:gd name="connsiteX623" fmla="*/ 322140 w 643262"/>
                  <a:gd name="connsiteY623" fmla="*/ 375201 h 660955"/>
                  <a:gd name="connsiteX624" fmla="*/ 310532 w 643262"/>
                  <a:gd name="connsiteY624" fmla="*/ 374064 h 660955"/>
                  <a:gd name="connsiteX625" fmla="*/ 316264 w 643262"/>
                  <a:gd name="connsiteY625" fmla="*/ 383991 h 660955"/>
                  <a:gd name="connsiteX626" fmla="*/ 318378 w 643262"/>
                  <a:gd name="connsiteY626" fmla="*/ 374913 h 660955"/>
                  <a:gd name="connsiteX627" fmla="*/ 318378 w 643262"/>
                  <a:gd name="connsiteY627" fmla="*/ 374913 h 660955"/>
                  <a:gd name="connsiteX628" fmla="*/ 322140 w 643262"/>
                  <a:gd name="connsiteY628" fmla="*/ 375201 h 660955"/>
                  <a:gd name="connsiteX629" fmla="*/ 318378 w 643262"/>
                  <a:gd name="connsiteY629" fmla="*/ 374913 h 660955"/>
                  <a:gd name="connsiteX630" fmla="*/ 318378 w 643262"/>
                  <a:gd name="connsiteY630" fmla="*/ 374913 h 660955"/>
                  <a:gd name="connsiteX631" fmla="*/ 316264 w 643262"/>
                  <a:gd name="connsiteY631" fmla="*/ 383991 h 660955"/>
                  <a:gd name="connsiteX632" fmla="*/ 316825 w 643262"/>
                  <a:gd name="connsiteY632" fmla="*/ 384967 h 660955"/>
                  <a:gd name="connsiteX633" fmla="*/ 318378 w 643262"/>
                  <a:gd name="connsiteY633" fmla="*/ 374913 h 660955"/>
                  <a:gd name="connsiteX634" fmla="*/ 316825 w 643262"/>
                  <a:gd name="connsiteY634" fmla="*/ 384967 h 660955"/>
                  <a:gd name="connsiteX635" fmla="*/ 314182 w 643262"/>
                  <a:gd name="connsiteY635" fmla="*/ 401988 h 660955"/>
                  <a:gd name="connsiteX636" fmla="*/ 318185 w 643262"/>
                  <a:gd name="connsiteY636" fmla="*/ 427221 h 660955"/>
                  <a:gd name="connsiteX637" fmla="*/ 319755 w 643262"/>
                  <a:gd name="connsiteY637" fmla="*/ 432393 h 660955"/>
                  <a:gd name="connsiteX638" fmla="*/ 331667 w 643262"/>
                  <a:gd name="connsiteY638" fmla="*/ 455769 h 660955"/>
                  <a:gd name="connsiteX639" fmla="*/ 351905 w 643262"/>
                  <a:gd name="connsiteY639" fmla="*/ 476007 h 660955"/>
                  <a:gd name="connsiteX640" fmla="*/ 376674 w 643262"/>
                  <a:gd name="connsiteY640" fmla="*/ 488640 h 660955"/>
                  <a:gd name="connsiteX641" fmla="*/ 316825 w 643262"/>
                  <a:gd name="connsiteY641" fmla="*/ 384967 h 660955"/>
                  <a:gd name="connsiteX642" fmla="*/ 316264 w 643262"/>
                  <a:gd name="connsiteY642" fmla="*/ 383991 h 660955"/>
                  <a:gd name="connsiteX643" fmla="*/ 315271 w 643262"/>
                  <a:gd name="connsiteY643" fmla="*/ 388282 h 660955"/>
                  <a:gd name="connsiteX644" fmla="*/ 314182 w 643262"/>
                  <a:gd name="connsiteY644" fmla="*/ 401988 h 660955"/>
                  <a:gd name="connsiteX645" fmla="*/ 315944 w 643262"/>
                  <a:gd name="connsiteY645" fmla="*/ 419840 h 660955"/>
                  <a:gd name="connsiteX646" fmla="*/ 318185 w 643262"/>
                  <a:gd name="connsiteY646" fmla="*/ 427221 h 660955"/>
                  <a:gd name="connsiteX647" fmla="*/ 314182 w 643262"/>
                  <a:gd name="connsiteY647" fmla="*/ 401988 h 660955"/>
                  <a:gd name="connsiteX648" fmla="*/ 316825 w 643262"/>
                  <a:gd name="connsiteY648" fmla="*/ 384967 h 660955"/>
                  <a:gd name="connsiteX649" fmla="*/ 318185 w 643262"/>
                  <a:gd name="connsiteY649" fmla="*/ 427221 h 660955"/>
                  <a:gd name="connsiteX650" fmla="*/ 318666 w 643262"/>
                  <a:gd name="connsiteY650" fmla="*/ 430263 h 660955"/>
                  <a:gd name="connsiteX651" fmla="*/ 319755 w 643262"/>
                  <a:gd name="connsiteY651" fmla="*/ 432393 h 660955"/>
                  <a:gd name="connsiteX652" fmla="*/ 318185 w 643262"/>
                  <a:gd name="connsiteY652" fmla="*/ 427221 h 660955"/>
                  <a:gd name="connsiteX653" fmla="*/ 343051 w 643262"/>
                  <a:gd name="connsiteY653" fmla="*/ 611861 h 660955"/>
                  <a:gd name="connsiteX654" fmla="*/ 341882 w 643262"/>
                  <a:gd name="connsiteY654" fmla="*/ 610693 h 660955"/>
                  <a:gd name="connsiteX655" fmla="*/ 338168 w 643262"/>
                  <a:gd name="connsiteY655" fmla="*/ 603424 h 660955"/>
                  <a:gd name="connsiteX656" fmla="*/ 266966 w 643262"/>
                  <a:gd name="connsiteY656" fmla="*/ 480090 h 660955"/>
                  <a:gd name="connsiteX657" fmla="*/ 256686 w 643262"/>
                  <a:gd name="connsiteY657" fmla="*/ 483212 h 660955"/>
                  <a:gd name="connsiteX658" fmla="*/ 242357 w 643262"/>
                  <a:gd name="connsiteY658" fmla="*/ 484621 h 660955"/>
                  <a:gd name="connsiteX659" fmla="*/ 236641 w 643262"/>
                  <a:gd name="connsiteY659" fmla="*/ 488079 h 660955"/>
                  <a:gd name="connsiteX660" fmla="*/ 327312 w 643262"/>
                  <a:gd name="connsiteY660" fmla="*/ 645100 h 660955"/>
                  <a:gd name="connsiteX661" fmla="*/ 331939 w 643262"/>
                  <a:gd name="connsiteY661" fmla="*/ 642730 h 660955"/>
                  <a:gd name="connsiteX662" fmla="*/ 350240 w 643262"/>
                  <a:gd name="connsiteY662" fmla="*/ 624334 h 660955"/>
                  <a:gd name="connsiteX663" fmla="*/ 343051 w 643262"/>
                  <a:gd name="connsiteY663" fmla="*/ 611861 h 660955"/>
                  <a:gd name="connsiteX664" fmla="*/ 338168 w 643262"/>
                  <a:gd name="connsiteY664" fmla="*/ 603424 h 660955"/>
                  <a:gd name="connsiteX665" fmla="*/ 341882 w 643262"/>
                  <a:gd name="connsiteY665" fmla="*/ 610693 h 660955"/>
                  <a:gd name="connsiteX666" fmla="*/ 343051 w 643262"/>
                  <a:gd name="connsiteY666" fmla="*/ 611861 h 660955"/>
                  <a:gd name="connsiteX667" fmla="*/ 338168 w 643262"/>
                  <a:gd name="connsiteY667" fmla="*/ 603424 h 660955"/>
                  <a:gd name="connsiteX668" fmla="*/ 328881 w 643262"/>
                  <a:gd name="connsiteY668" fmla="*/ 585187 h 660955"/>
                  <a:gd name="connsiteX669" fmla="*/ 324398 w 643262"/>
                  <a:gd name="connsiteY669" fmla="*/ 556911 h 660955"/>
                  <a:gd name="connsiteX670" fmla="*/ 328977 w 643262"/>
                  <a:gd name="connsiteY670" fmla="*/ 528363 h 660955"/>
                  <a:gd name="connsiteX671" fmla="*/ 329345 w 643262"/>
                  <a:gd name="connsiteY671" fmla="*/ 527643 h 660955"/>
                  <a:gd name="connsiteX672" fmla="*/ 302254 w 643262"/>
                  <a:gd name="connsiteY672" fmla="*/ 480730 h 660955"/>
                  <a:gd name="connsiteX673" fmla="*/ 301470 w 643262"/>
                  <a:gd name="connsiteY673" fmla="*/ 480394 h 660955"/>
                  <a:gd name="connsiteX674" fmla="*/ 277997 w 643262"/>
                  <a:gd name="connsiteY674" fmla="*/ 477336 h 660955"/>
                  <a:gd name="connsiteX675" fmla="*/ 274987 w 643262"/>
                  <a:gd name="connsiteY675" fmla="*/ 477400 h 660955"/>
                  <a:gd name="connsiteX676" fmla="*/ 273851 w 643262"/>
                  <a:gd name="connsiteY676" fmla="*/ 478009 h 660955"/>
                  <a:gd name="connsiteX677" fmla="*/ 266966 w 643262"/>
                  <a:gd name="connsiteY677" fmla="*/ 480090 h 660955"/>
                  <a:gd name="connsiteX678" fmla="*/ 341850 w 643262"/>
                  <a:gd name="connsiteY678" fmla="*/ 503402 h 660955"/>
                  <a:gd name="connsiteX679" fmla="*/ 323357 w 643262"/>
                  <a:gd name="connsiteY679" fmla="*/ 489376 h 660955"/>
                  <a:gd name="connsiteX680" fmla="*/ 302254 w 643262"/>
                  <a:gd name="connsiteY680" fmla="*/ 480730 h 660955"/>
                  <a:gd name="connsiteX681" fmla="*/ 329345 w 643262"/>
                  <a:gd name="connsiteY681" fmla="*/ 527643 h 660955"/>
                  <a:gd name="connsiteX682" fmla="*/ 341850 w 643262"/>
                  <a:gd name="connsiteY682" fmla="*/ 503402 h 660955"/>
                  <a:gd name="connsiteX683" fmla="*/ 327312 w 643262"/>
                  <a:gd name="connsiteY683" fmla="*/ 645100 h 660955"/>
                  <a:gd name="connsiteX684" fmla="*/ 236641 w 643262"/>
                  <a:gd name="connsiteY684" fmla="*/ 488079 h 660955"/>
                  <a:gd name="connsiteX685" fmla="*/ 219749 w 643262"/>
                  <a:gd name="connsiteY685" fmla="*/ 498279 h 660955"/>
                  <a:gd name="connsiteX686" fmla="*/ 212352 w 643262"/>
                  <a:gd name="connsiteY686" fmla="*/ 506492 h 660955"/>
                  <a:gd name="connsiteX687" fmla="*/ 299212 w 643262"/>
                  <a:gd name="connsiteY687" fmla="*/ 656948 h 660955"/>
                  <a:gd name="connsiteX688" fmla="*/ 306354 w 643262"/>
                  <a:gd name="connsiteY688" fmla="*/ 655812 h 660955"/>
                  <a:gd name="connsiteX689" fmla="*/ 327312 w 643262"/>
                  <a:gd name="connsiteY689" fmla="*/ 645100 h 660955"/>
                  <a:gd name="connsiteX690" fmla="*/ 299212 w 643262"/>
                  <a:gd name="connsiteY690" fmla="*/ 656948 h 660955"/>
                  <a:gd name="connsiteX691" fmla="*/ 212352 w 643262"/>
                  <a:gd name="connsiteY691" fmla="*/ 506492 h 660955"/>
                  <a:gd name="connsiteX692" fmla="*/ 201816 w 643262"/>
                  <a:gd name="connsiteY692" fmla="*/ 518149 h 660955"/>
                  <a:gd name="connsiteX693" fmla="*/ 193875 w 643262"/>
                  <a:gd name="connsiteY693" fmla="*/ 535008 h 660955"/>
                  <a:gd name="connsiteX694" fmla="*/ 265045 w 643262"/>
                  <a:gd name="connsiteY694" fmla="*/ 658277 h 660955"/>
                  <a:gd name="connsiteX695" fmla="*/ 277997 w 643262"/>
                  <a:gd name="connsiteY695" fmla="*/ 660327 h 660955"/>
                  <a:gd name="connsiteX696" fmla="*/ 299212 w 643262"/>
                  <a:gd name="connsiteY696" fmla="*/ 656948 h 660955"/>
                  <a:gd name="connsiteX697" fmla="*/ 265045 w 643262"/>
                  <a:gd name="connsiteY697" fmla="*/ 658277 h 660955"/>
                  <a:gd name="connsiteX698" fmla="*/ 193875 w 643262"/>
                  <a:gd name="connsiteY698" fmla="*/ 535008 h 660955"/>
                  <a:gd name="connsiteX699" fmla="*/ 190417 w 643262"/>
                  <a:gd name="connsiteY699" fmla="*/ 542357 h 660955"/>
                  <a:gd name="connsiteX700" fmla="*/ 186494 w 643262"/>
                  <a:gd name="connsiteY700" fmla="*/ 568839 h 660955"/>
                  <a:gd name="connsiteX701" fmla="*/ 189536 w 643262"/>
                  <a:gd name="connsiteY701" fmla="*/ 587973 h 660955"/>
                  <a:gd name="connsiteX702" fmla="*/ 217139 w 643262"/>
                  <a:gd name="connsiteY702" fmla="*/ 635766 h 660955"/>
                  <a:gd name="connsiteX703" fmla="*/ 224217 w 643262"/>
                  <a:gd name="connsiteY703" fmla="*/ 642858 h 660955"/>
                  <a:gd name="connsiteX704" fmla="*/ 249722 w 643262"/>
                  <a:gd name="connsiteY704" fmla="*/ 655844 h 660955"/>
                  <a:gd name="connsiteX705" fmla="*/ 265045 w 643262"/>
                  <a:gd name="connsiteY705" fmla="*/ 658277 h 660955"/>
                  <a:gd name="connsiteX706" fmla="*/ 217139 w 643262"/>
                  <a:gd name="connsiteY706" fmla="*/ 635766 h 660955"/>
                  <a:gd name="connsiteX707" fmla="*/ 189536 w 643262"/>
                  <a:gd name="connsiteY707" fmla="*/ 587973 h 660955"/>
                  <a:gd name="connsiteX708" fmla="*/ 190977 w 643262"/>
                  <a:gd name="connsiteY708" fmla="*/ 597115 h 660955"/>
                  <a:gd name="connsiteX709" fmla="*/ 203962 w 643262"/>
                  <a:gd name="connsiteY709" fmla="*/ 622621 h 660955"/>
                  <a:gd name="connsiteX710" fmla="*/ 217139 w 643262"/>
                  <a:gd name="connsiteY710" fmla="*/ 635766 h 660955"/>
                  <a:gd name="connsiteX711" fmla="*/ 263651 w 643262"/>
                  <a:gd name="connsiteY711" fmla="*/ 353361 h 660955"/>
                  <a:gd name="connsiteX712" fmla="*/ 266518 w 643262"/>
                  <a:gd name="connsiteY712" fmla="*/ 355716 h 660955"/>
                  <a:gd name="connsiteX713" fmla="*/ 262948 w 643262"/>
                  <a:gd name="connsiteY713" fmla="*/ 352161 h 660955"/>
                  <a:gd name="connsiteX714" fmla="*/ 266518 w 643262"/>
                  <a:gd name="connsiteY714" fmla="*/ 355716 h 660955"/>
                  <a:gd name="connsiteX715" fmla="*/ 268551 w 643262"/>
                  <a:gd name="connsiteY715" fmla="*/ 357749 h 660955"/>
                  <a:gd name="connsiteX716" fmla="*/ 269720 w 643262"/>
                  <a:gd name="connsiteY716" fmla="*/ 358341 h 660955"/>
                  <a:gd name="connsiteX717" fmla="*/ 266518 w 643262"/>
                  <a:gd name="connsiteY717" fmla="*/ 355716 h 660955"/>
                  <a:gd name="connsiteX718" fmla="*/ 269720 w 643262"/>
                  <a:gd name="connsiteY718" fmla="*/ 358341 h 660955"/>
                  <a:gd name="connsiteX719" fmla="*/ 271498 w 643262"/>
                  <a:gd name="connsiteY719" fmla="*/ 359798 h 660955"/>
                  <a:gd name="connsiteX720" fmla="*/ 287316 w 643262"/>
                  <a:gd name="connsiteY720" fmla="*/ 368252 h 660955"/>
                  <a:gd name="connsiteX721" fmla="*/ 291928 w 643262"/>
                  <a:gd name="connsiteY721" fmla="*/ 369661 h 660955"/>
                  <a:gd name="connsiteX722" fmla="*/ 269720 w 643262"/>
                  <a:gd name="connsiteY722" fmla="*/ 358341 h 660955"/>
                  <a:gd name="connsiteX723" fmla="*/ 291928 w 643262"/>
                  <a:gd name="connsiteY723" fmla="*/ 369661 h 660955"/>
                  <a:gd name="connsiteX724" fmla="*/ 294057 w 643262"/>
                  <a:gd name="connsiteY724" fmla="*/ 370734 h 660955"/>
                  <a:gd name="connsiteX725" fmla="*/ 297083 w 643262"/>
                  <a:gd name="connsiteY725" fmla="*/ 371215 h 660955"/>
                  <a:gd name="connsiteX726" fmla="*/ 291928 w 643262"/>
                  <a:gd name="connsiteY726" fmla="*/ 369661 h 660955"/>
                  <a:gd name="connsiteX727" fmla="*/ 297083 w 643262"/>
                  <a:gd name="connsiteY727" fmla="*/ 371215 h 660955"/>
                  <a:gd name="connsiteX728" fmla="*/ 304480 w 643262"/>
                  <a:gd name="connsiteY728" fmla="*/ 373455 h 660955"/>
                  <a:gd name="connsiteX729" fmla="*/ 310532 w 643262"/>
                  <a:gd name="connsiteY729" fmla="*/ 374064 h 660955"/>
                  <a:gd name="connsiteX730" fmla="*/ 310084 w 643262"/>
                  <a:gd name="connsiteY730" fmla="*/ 373280 h 660955"/>
                  <a:gd name="connsiteX731" fmla="*/ 297083 w 643262"/>
                  <a:gd name="connsiteY731" fmla="*/ 371230 h 660955"/>
                  <a:gd name="connsiteX732" fmla="*/ 187182 w 643262"/>
                  <a:gd name="connsiteY732" fmla="*/ 576942 h 660955"/>
                  <a:gd name="connsiteX733" fmla="*/ 101074 w 643262"/>
                  <a:gd name="connsiteY733" fmla="*/ 485598 h 660955"/>
                  <a:gd name="connsiteX734" fmla="*/ 101603 w 643262"/>
                  <a:gd name="connsiteY734" fmla="*/ 475671 h 660955"/>
                  <a:gd name="connsiteX735" fmla="*/ 351889 w 643262"/>
                  <a:gd name="connsiteY735" fmla="*/ 622557 h 660955"/>
                  <a:gd name="connsiteX736" fmla="*/ 277693 w 643262"/>
                  <a:gd name="connsiteY736" fmla="*/ 660519 h 660955"/>
                  <a:gd name="connsiteX737" fmla="*/ 186190 w 643262"/>
                  <a:gd name="connsiteY737" fmla="*/ 569032 h 660955"/>
                  <a:gd name="connsiteX738" fmla="*/ 242357 w 643262"/>
                  <a:gd name="connsiteY738" fmla="*/ 484621 h 660955"/>
                  <a:gd name="connsiteX739" fmla="*/ 169874 w 643262"/>
                  <a:gd name="connsiteY739" fmla="*/ 453528 h 660955"/>
                  <a:gd name="connsiteX740" fmla="*/ 109080 w 643262"/>
                  <a:gd name="connsiteY740" fmla="*/ 476647 h 660955"/>
                  <a:gd name="connsiteX741" fmla="*/ 17577 w 643262"/>
                  <a:gd name="connsiteY741" fmla="*/ 385160 h 660955"/>
                  <a:gd name="connsiteX742" fmla="*/ 109080 w 643262"/>
                  <a:gd name="connsiteY742" fmla="*/ 293656 h 660955"/>
                  <a:gd name="connsiteX743" fmla="*/ 167168 w 643262"/>
                  <a:gd name="connsiteY743" fmla="*/ 314471 h 660955"/>
                  <a:gd name="connsiteX744" fmla="*/ 458716 w 643262"/>
                  <a:gd name="connsiteY744" fmla="*/ 476423 h 660955"/>
                  <a:gd name="connsiteX745" fmla="*/ 507085 w 643262"/>
                  <a:gd name="connsiteY745" fmla="*/ 557104 h 660955"/>
                  <a:gd name="connsiteX746" fmla="*/ 507085 w 643262"/>
                  <a:gd name="connsiteY746" fmla="*/ 557104 h 660955"/>
                  <a:gd name="connsiteX747" fmla="*/ 415598 w 643262"/>
                  <a:gd name="connsiteY747" fmla="*/ 648607 h 660955"/>
                  <a:gd name="connsiteX748" fmla="*/ 324094 w 643262"/>
                  <a:gd name="connsiteY748" fmla="*/ 557104 h 660955"/>
                  <a:gd name="connsiteX749" fmla="*/ 362552 w 643262"/>
                  <a:gd name="connsiteY749" fmla="*/ 482556 h 660955"/>
                  <a:gd name="connsiteX750" fmla="*/ 256575 w 643262"/>
                  <a:gd name="connsiteY750" fmla="*/ 347693 h 660955"/>
                  <a:gd name="connsiteX751" fmla="*/ 239139 w 643262"/>
                  <a:gd name="connsiteY751" fmla="*/ 349599 h 660955"/>
                  <a:gd name="connsiteX752" fmla="*/ 221286 w 643262"/>
                  <a:gd name="connsiteY752" fmla="*/ 347838 h 660955"/>
                  <a:gd name="connsiteX753" fmla="*/ 204123 w 643262"/>
                  <a:gd name="connsiteY753" fmla="*/ 342634 h 660955"/>
                  <a:gd name="connsiteX754" fmla="*/ 188303 w 643262"/>
                  <a:gd name="connsiteY754" fmla="*/ 334180 h 660955"/>
                  <a:gd name="connsiteX755" fmla="*/ 177896 w 643262"/>
                  <a:gd name="connsiteY755" fmla="*/ 325647 h 660955"/>
                  <a:gd name="connsiteX756" fmla="*/ 173829 w 643262"/>
                  <a:gd name="connsiteY756" fmla="*/ 328977 h 660955"/>
                  <a:gd name="connsiteX757" fmla="*/ 162462 w 643262"/>
                  <a:gd name="connsiteY757" fmla="*/ 342842 h 660955"/>
                  <a:gd name="connsiteX758" fmla="*/ 154008 w 643262"/>
                  <a:gd name="connsiteY758" fmla="*/ 358661 h 660955"/>
                  <a:gd name="connsiteX759" fmla="*/ 148804 w 643262"/>
                  <a:gd name="connsiteY759" fmla="*/ 375825 h 660955"/>
                  <a:gd name="connsiteX760" fmla="*/ 147043 w 643262"/>
                  <a:gd name="connsiteY760" fmla="*/ 393662 h 660955"/>
                  <a:gd name="connsiteX761" fmla="*/ 148804 w 643262"/>
                  <a:gd name="connsiteY761" fmla="*/ 411514 h 660955"/>
                  <a:gd name="connsiteX762" fmla="*/ 154008 w 643262"/>
                  <a:gd name="connsiteY762" fmla="*/ 428678 h 660955"/>
                  <a:gd name="connsiteX763" fmla="*/ 162462 w 643262"/>
                  <a:gd name="connsiteY763" fmla="*/ 444497 h 660955"/>
                  <a:gd name="connsiteX764" fmla="*/ 173829 w 643262"/>
                  <a:gd name="connsiteY764" fmla="*/ 458363 h 660955"/>
                  <a:gd name="connsiteX765" fmla="*/ 187695 w 643262"/>
                  <a:gd name="connsiteY765" fmla="*/ 469747 h 660955"/>
                  <a:gd name="connsiteX766" fmla="*/ 203514 w 643262"/>
                  <a:gd name="connsiteY766" fmla="*/ 478200 h 660955"/>
                  <a:gd name="connsiteX767" fmla="*/ 220678 w 643262"/>
                  <a:gd name="connsiteY767" fmla="*/ 483404 h 660955"/>
                  <a:gd name="connsiteX768" fmla="*/ 238530 w 643262"/>
                  <a:gd name="connsiteY768" fmla="*/ 485165 h 660955"/>
                  <a:gd name="connsiteX769" fmla="*/ 256383 w 643262"/>
                  <a:gd name="connsiteY769" fmla="*/ 483404 h 660955"/>
                  <a:gd name="connsiteX770" fmla="*/ 273547 w 643262"/>
                  <a:gd name="connsiteY770" fmla="*/ 478200 h 660955"/>
                  <a:gd name="connsiteX771" fmla="*/ 289365 w 643262"/>
                  <a:gd name="connsiteY771" fmla="*/ 469747 h 660955"/>
                  <a:gd name="connsiteX772" fmla="*/ 303232 w 643262"/>
                  <a:gd name="connsiteY772" fmla="*/ 458363 h 660955"/>
                  <a:gd name="connsiteX773" fmla="*/ 314599 w 643262"/>
                  <a:gd name="connsiteY773" fmla="*/ 444497 h 660955"/>
                  <a:gd name="connsiteX774" fmla="*/ 319995 w 643262"/>
                  <a:gd name="connsiteY774" fmla="*/ 434410 h 660955"/>
                  <a:gd name="connsiteX775" fmla="*/ 315640 w 643262"/>
                  <a:gd name="connsiteY775" fmla="*/ 420032 h 660955"/>
                  <a:gd name="connsiteX776" fmla="*/ 313879 w 643262"/>
                  <a:gd name="connsiteY776" fmla="*/ 402180 h 660955"/>
                  <a:gd name="connsiteX777" fmla="*/ 314967 w 643262"/>
                  <a:gd name="connsiteY777" fmla="*/ 388474 h 660955"/>
                  <a:gd name="connsiteX778" fmla="*/ 318074 w 643262"/>
                  <a:gd name="connsiteY778" fmla="*/ 375088 h 660955"/>
                  <a:gd name="connsiteX779" fmla="*/ 322028 w 643262"/>
                  <a:gd name="connsiteY779" fmla="*/ 375409 h 660955"/>
                  <a:gd name="connsiteX780" fmla="*/ 304176 w 643262"/>
                  <a:gd name="connsiteY780" fmla="*/ 373648 h 660955"/>
                  <a:gd name="connsiteX781" fmla="*/ 287012 w 643262"/>
                  <a:gd name="connsiteY781" fmla="*/ 368444 h 660955"/>
                  <a:gd name="connsiteX782" fmla="*/ 271193 w 643262"/>
                  <a:gd name="connsiteY782" fmla="*/ 359990 h 660955"/>
                  <a:gd name="connsiteX783" fmla="*/ 257328 w 643262"/>
                  <a:gd name="connsiteY783" fmla="*/ 348606 h 660955"/>
                  <a:gd name="connsiteX784" fmla="*/ 256575 w 643262"/>
                  <a:gd name="connsiteY784" fmla="*/ 347693 h 660955"/>
                  <a:gd name="connsiteX785" fmla="*/ 239139 w 643262"/>
                  <a:gd name="connsiteY785" fmla="*/ 166624 h 660955"/>
                  <a:gd name="connsiteX786" fmla="*/ 147635 w 643262"/>
                  <a:gd name="connsiteY786" fmla="*/ 258112 h 660955"/>
                  <a:gd name="connsiteX787" fmla="*/ 239139 w 643262"/>
                  <a:gd name="connsiteY787" fmla="*/ 349599 h 660955"/>
                  <a:gd name="connsiteX788" fmla="*/ 256751 w 643262"/>
                  <a:gd name="connsiteY788" fmla="*/ 347678 h 660955"/>
                  <a:gd name="connsiteX789" fmla="*/ 230380 w 643262"/>
                  <a:gd name="connsiteY789" fmla="*/ 283729 h 660955"/>
                  <a:gd name="connsiteX790" fmla="*/ 304496 w 643262"/>
                  <a:gd name="connsiteY790" fmla="*/ 194115 h 660955"/>
                  <a:gd name="connsiteX791" fmla="*/ 239139 w 643262"/>
                  <a:gd name="connsiteY791" fmla="*/ 166624 h 660955"/>
                  <a:gd name="connsiteX792" fmla="*/ 27456 w 643262"/>
                  <a:gd name="connsiteY792" fmla="*/ 344076 h 660955"/>
                  <a:gd name="connsiteX793" fmla="*/ 1726 w 643262"/>
                  <a:gd name="connsiteY793" fmla="*/ 280479 h 660955"/>
                  <a:gd name="connsiteX794" fmla="*/ 93229 w 643262"/>
                  <a:gd name="connsiteY794" fmla="*/ 188976 h 660955"/>
                  <a:gd name="connsiteX795" fmla="*/ 98097 w 643262"/>
                  <a:gd name="connsiteY795" fmla="*/ 189104 h 660955"/>
                  <a:gd name="connsiteX796" fmla="*/ 274315 w 643262"/>
                  <a:gd name="connsiteY796" fmla="*/ 477592 h 660955"/>
                  <a:gd name="connsiteX797" fmla="*/ 277693 w 643262"/>
                  <a:gd name="connsiteY797" fmla="*/ 477528 h 660955"/>
                  <a:gd name="connsiteX798" fmla="*/ 341930 w 643262"/>
                  <a:gd name="connsiteY798" fmla="*/ 503866 h 660955"/>
                  <a:gd name="connsiteX799" fmla="*/ 588934 w 643262"/>
                  <a:gd name="connsiteY799" fmla="*/ 381814 h 660955"/>
                  <a:gd name="connsiteX800" fmla="*/ 610933 w 643262"/>
                  <a:gd name="connsiteY800" fmla="*/ 441342 h 660955"/>
                  <a:gd name="connsiteX801" fmla="*/ 610933 w 643262"/>
                  <a:gd name="connsiteY801" fmla="*/ 441342 h 660955"/>
                  <a:gd name="connsiteX802" fmla="*/ 519445 w 643262"/>
                  <a:gd name="connsiteY802" fmla="*/ 532831 h 660955"/>
                  <a:gd name="connsiteX803" fmla="*/ 503082 w 643262"/>
                  <a:gd name="connsiteY803" fmla="*/ 531357 h 660955"/>
                  <a:gd name="connsiteX804" fmla="*/ 409369 w 643262"/>
                  <a:gd name="connsiteY804" fmla="*/ 310788 h 660955"/>
                  <a:gd name="connsiteX805" fmla="*/ 322028 w 643262"/>
                  <a:gd name="connsiteY805" fmla="*/ 375409 h 660955"/>
                  <a:gd name="connsiteX806" fmla="*/ 318074 w 643262"/>
                  <a:gd name="connsiteY806" fmla="*/ 375088 h 660955"/>
                  <a:gd name="connsiteX807" fmla="*/ 313879 w 643262"/>
                  <a:gd name="connsiteY807" fmla="*/ 402180 h 660955"/>
                  <a:gd name="connsiteX808" fmla="*/ 405383 w 643262"/>
                  <a:gd name="connsiteY808" fmla="*/ 493667 h 660955"/>
                  <a:gd name="connsiteX809" fmla="*/ 496870 w 643262"/>
                  <a:gd name="connsiteY809" fmla="*/ 402180 h 660955"/>
                  <a:gd name="connsiteX810" fmla="*/ 409369 w 643262"/>
                  <a:gd name="connsiteY810" fmla="*/ 310772 h 660955"/>
                  <a:gd name="connsiteX811" fmla="*/ 413516 w 643262"/>
                  <a:gd name="connsiteY811" fmla="*/ 283922 h 660955"/>
                  <a:gd name="connsiteX812" fmla="*/ 322028 w 643262"/>
                  <a:gd name="connsiteY812" fmla="*/ 375409 h 660955"/>
                  <a:gd name="connsiteX813" fmla="*/ 230525 w 643262"/>
                  <a:gd name="connsiteY813" fmla="*/ 283922 h 660955"/>
                  <a:gd name="connsiteX814" fmla="*/ 322028 w 643262"/>
                  <a:gd name="connsiteY814" fmla="*/ 192418 h 660955"/>
                  <a:gd name="connsiteX815" fmla="*/ 413516 w 643262"/>
                  <a:gd name="connsiteY815" fmla="*/ 283922 h 660955"/>
                  <a:gd name="connsiteX816" fmla="*/ 194692 w 643262"/>
                  <a:gd name="connsiteY816" fmla="*/ 178600 h 660955"/>
                  <a:gd name="connsiteX817" fmla="*/ 189600 w 643262"/>
                  <a:gd name="connsiteY817" fmla="*/ 148499 h 660955"/>
                  <a:gd name="connsiteX818" fmla="*/ 281088 w 643262"/>
                  <a:gd name="connsiteY818" fmla="*/ 57012 h 660955"/>
                  <a:gd name="connsiteX819" fmla="*/ 348303 w 643262"/>
                  <a:gd name="connsiteY819" fmla="*/ 86424 h 660955"/>
                  <a:gd name="connsiteX820" fmla="*/ 348303 w 643262"/>
                  <a:gd name="connsiteY820" fmla="*/ 86441 h 660955"/>
                  <a:gd name="connsiteX821" fmla="*/ 327953 w 643262"/>
                  <a:gd name="connsiteY821" fmla="*/ 88730 h 660955"/>
                  <a:gd name="connsiteX822" fmla="*/ 308611 w 643262"/>
                  <a:gd name="connsiteY822" fmla="*/ 95503 h 660955"/>
                  <a:gd name="connsiteX823" fmla="*/ 291271 w 643262"/>
                  <a:gd name="connsiteY823" fmla="*/ 106390 h 660955"/>
                  <a:gd name="connsiteX824" fmla="*/ 276781 w 643262"/>
                  <a:gd name="connsiteY824" fmla="*/ 120880 h 660955"/>
                  <a:gd name="connsiteX825" fmla="*/ 265877 w 643262"/>
                  <a:gd name="connsiteY825" fmla="*/ 138236 h 660955"/>
                  <a:gd name="connsiteX826" fmla="*/ 259104 w 643262"/>
                  <a:gd name="connsiteY826" fmla="*/ 157578 h 660955"/>
                  <a:gd name="connsiteX827" fmla="*/ 257872 w 643262"/>
                  <a:gd name="connsiteY827" fmla="*/ 168626 h 660955"/>
                  <a:gd name="connsiteX828" fmla="*/ 274588 w 643262"/>
                  <a:gd name="connsiteY828" fmla="*/ 173765 h 660955"/>
                  <a:gd name="connsiteX829" fmla="*/ 290566 w 643262"/>
                  <a:gd name="connsiteY829" fmla="*/ 182443 h 660955"/>
                  <a:gd name="connsiteX830" fmla="*/ 304496 w 643262"/>
                  <a:gd name="connsiteY830" fmla="*/ 194115 h 660955"/>
                  <a:gd name="connsiteX831" fmla="*/ 302991 w 643262"/>
                  <a:gd name="connsiteY831" fmla="*/ 194564 h 660955"/>
                  <a:gd name="connsiteX832" fmla="*/ 322028 w 643262"/>
                  <a:gd name="connsiteY832" fmla="*/ 192418 h 660955"/>
                  <a:gd name="connsiteX833" fmla="*/ 342379 w 643262"/>
                  <a:gd name="connsiteY833" fmla="*/ 194707 h 660955"/>
                  <a:gd name="connsiteX834" fmla="*/ 361719 w 643262"/>
                  <a:gd name="connsiteY834" fmla="*/ 201480 h 660955"/>
                  <a:gd name="connsiteX835" fmla="*/ 379060 w 643262"/>
                  <a:gd name="connsiteY835" fmla="*/ 212384 h 660955"/>
                  <a:gd name="connsiteX836" fmla="*/ 393550 w 643262"/>
                  <a:gd name="connsiteY836" fmla="*/ 226874 h 660955"/>
                  <a:gd name="connsiteX837" fmla="*/ 395103 w 643262"/>
                  <a:gd name="connsiteY837" fmla="*/ 229340 h 660955"/>
                  <a:gd name="connsiteX838" fmla="*/ 398577 w 643262"/>
                  <a:gd name="connsiteY838" fmla="*/ 225113 h 660955"/>
                  <a:gd name="connsiteX839" fmla="*/ 412443 w 643262"/>
                  <a:gd name="connsiteY839" fmla="*/ 213729 h 660955"/>
                  <a:gd name="connsiteX840" fmla="*/ 428262 w 643262"/>
                  <a:gd name="connsiteY840" fmla="*/ 205275 h 660955"/>
                  <a:gd name="connsiteX841" fmla="*/ 435868 w 643262"/>
                  <a:gd name="connsiteY841" fmla="*/ 202969 h 660955"/>
                  <a:gd name="connsiteX842" fmla="*/ 437501 w 643262"/>
                  <a:gd name="connsiteY842" fmla="*/ 198294 h 660955"/>
                  <a:gd name="connsiteX843" fmla="*/ 439806 w 643262"/>
                  <a:gd name="connsiteY843" fmla="*/ 177928 h 660955"/>
                  <a:gd name="connsiteX844" fmla="*/ 439550 w 643262"/>
                  <a:gd name="connsiteY844" fmla="*/ 171091 h 660955"/>
                  <a:gd name="connsiteX845" fmla="*/ 438782 w 643262"/>
                  <a:gd name="connsiteY845" fmla="*/ 164287 h 660955"/>
                  <a:gd name="connsiteX846" fmla="*/ 437501 w 643262"/>
                  <a:gd name="connsiteY846" fmla="*/ 157578 h 660955"/>
                  <a:gd name="connsiteX847" fmla="*/ 435740 w 643262"/>
                  <a:gd name="connsiteY847" fmla="*/ 150965 h 660955"/>
                  <a:gd name="connsiteX848" fmla="*/ 433482 w 643262"/>
                  <a:gd name="connsiteY848" fmla="*/ 144497 h 660955"/>
                  <a:gd name="connsiteX849" fmla="*/ 430744 w 643262"/>
                  <a:gd name="connsiteY849" fmla="*/ 138236 h 660955"/>
                  <a:gd name="connsiteX850" fmla="*/ 427542 w 643262"/>
                  <a:gd name="connsiteY850" fmla="*/ 132184 h 660955"/>
                  <a:gd name="connsiteX851" fmla="*/ 423907 w 643262"/>
                  <a:gd name="connsiteY851" fmla="*/ 126388 h 660955"/>
                  <a:gd name="connsiteX852" fmla="*/ 419840 w 643262"/>
                  <a:gd name="connsiteY852" fmla="*/ 120880 h 660955"/>
                  <a:gd name="connsiteX853" fmla="*/ 415373 w 643262"/>
                  <a:gd name="connsiteY853" fmla="*/ 115692 h 660955"/>
                  <a:gd name="connsiteX854" fmla="*/ 405350 w 643262"/>
                  <a:gd name="connsiteY854" fmla="*/ 106390 h 660955"/>
                  <a:gd name="connsiteX855" fmla="*/ 399843 w 643262"/>
                  <a:gd name="connsiteY855" fmla="*/ 102339 h 660955"/>
                  <a:gd name="connsiteX856" fmla="*/ 394047 w 643262"/>
                  <a:gd name="connsiteY856" fmla="*/ 98688 h 660955"/>
                  <a:gd name="connsiteX857" fmla="*/ 387995 w 643262"/>
                  <a:gd name="connsiteY857" fmla="*/ 95503 h 660955"/>
                  <a:gd name="connsiteX858" fmla="*/ 381733 w 643262"/>
                  <a:gd name="connsiteY858" fmla="*/ 92764 h 660955"/>
                  <a:gd name="connsiteX859" fmla="*/ 375282 w 643262"/>
                  <a:gd name="connsiteY859" fmla="*/ 90507 h 660955"/>
                  <a:gd name="connsiteX860" fmla="*/ 368669 w 643262"/>
                  <a:gd name="connsiteY860" fmla="*/ 88730 h 660955"/>
                  <a:gd name="connsiteX861" fmla="*/ 361944 w 643262"/>
                  <a:gd name="connsiteY861" fmla="*/ 87449 h 660955"/>
                  <a:gd name="connsiteX862" fmla="*/ 355140 w 643262"/>
                  <a:gd name="connsiteY862" fmla="*/ 86680 h 660955"/>
                  <a:gd name="connsiteX863" fmla="*/ 348303 w 643262"/>
                  <a:gd name="connsiteY863" fmla="*/ 86424 h 660955"/>
                  <a:gd name="connsiteX864" fmla="*/ 148420 w 643262"/>
                  <a:gd name="connsiteY864" fmla="*/ 251082 h 660955"/>
                  <a:gd name="connsiteX865" fmla="*/ 95615 w 643262"/>
                  <a:gd name="connsiteY865" fmla="*/ 168177 h 660955"/>
                  <a:gd name="connsiteX866" fmla="*/ 187103 w 643262"/>
                  <a:gd name="connsiteY866" fmla="*/ 76690 h 660955"/>
                  <a:gd name="connsiteX867" fmla="*/ 218692 w 643262"/>
                  <a:gd name="connsiteY867" fmla="*/ 82310 h 660955"/>
                  <a:gd name="connsiteX868" fmla="*/ 559906 w 643262"/>
                  <a:gd name="connsiteY868" fmla="*/ 207052 h 660955"/>
                  <a:gd name="connsiteX869" fmla="*/ 644989 w 643262"/>
                  <a:gd name="connsiteY869" fmla="*/ 298315 h 660955"/>
                  <a:gd name="connsiteX870" fmla="*/ 644989 w 643262"/>
                  <a:gd name="connsiteY870" fmla="*/ 298315 h 660955"/>
                  <a:gd name="connsiteX871" fmla="*/ 553501 w 643262"/>
                  <a:gd name="connsiteY871" fmla="*/ 389819 h 660955"/>
                  <a:gd name="connsiteX872" fmla="*/ 500776 w 643262"/>
                  <a:gd name="connsiteY872" fmla="*/ 373104 h 660955"/>
                  <a:gd name="connsiteX873" fmla="*/ 408168 w 643262"/>
                  <a:gd name="connsiteY873" fmla="*/ 313606 h 660955"/>
                  <a:gd name="connsiteX874" fmla="*/ 409385 w 643262"/>
                  <a:gd name="connsiteY874" fmla="*/ 310772 h 660955"/>
                  <a:gd name="connsiteX875" fmla="*/ 426645 w 643262"/>
                  <a:gd name="connsiteY875" fmla="*/ 313190 h 660955"/>
                  <a:gd name="connsiteX876" fmla="*/ 443136 w 643262"/>
                  <a:gd name="connsiteY876" fmla="*/ 318841 h 660955"/>
                  <a:gd name="connsiteX877" fmla="*/ 458267 w 643262"/>
                  <a:gd name="connsiteY877" fmla="*/ 327520 h 660955"/>
                  <a:gd name="connsiteX878" fmla="*/ 471476 w 643262"/>
                  <a:gd name="connsiteY878" fmla="*/ 338920 h 660955"/>
                  <a:gd name="connsiteX879" fmla="*/ 482268 w 643262"/>
                  <a:gd name="connsiteY879" fmla="*/ 352609 h 660955"/>
                  <a:gd name="connsiteX880" fmla="*/ 490289 w 643262"/>
                  <a:gd name="connsiteY880" fmla="*/ 368092 h 660955"/>
                  <a:gd name="connsiteX881" fmla="*/ 492627 w 643262"/>
                  <a:gd name="connsiteY881" fmla="*/ 376050 h 660955"/>
                  <a:gd name="connsiteX882" fmla="*/ 498279 w 643262"/>
                  <a:gd name="connsiteY882" fmla="*/ 374336 h 660955"/>
                  <a:gd name="connsiteX883" fmla="*/ 514098 w 643262"/>
                  <a:gd name="connsiteY883" fmla="*/ 365883 h 660955"/>
                  <a:gd name="connsiteX884" fmla="*/ 527963 w 643262"/>
                  <a:gd name="connsiteY884" fmla="*/ 354515 h 660955"/>
                  <a:gd name="connsiteX885" fmla="*/ 539348 w 643262"/>
                  <a:gd name="connsiteY885" fmla="*/ 340633 h 660955"/>
                  <a:gd name="connsiteX886" fmla="*/ 547801 w 643262"/>
                  <a:gd name="connsiteY886" fmla="*/ 324830 h 660955"/>
                  <a:gd name="connsiteX887" fmla="*/ 553005 w 643262"/>
                  <a:gd name="connsiteY887" fmla="*/ 307666 h 660955"/>
                  <a:gd name="connsiteX888" fmla="*/ 554766 w 643262"/>
                  <a:gd name="connsiteY888" fmla="*/ 289813 h 660955"/>
                  <a:gd name="connsiteX889" fmla="*/ 554542 w 643262"/>
                  <a:gd name="connsiteY889" fmla="*/ 283570 h 660955"/>
                  <a:gd name="connsiteX890" fmla="*/ 553902 w 643262"/>
                  <a:gd name="connsiteY890" fmla="*/ 277357 h 660955"/>
                  <a:gd name="connsiteX891" fmla="*/ 552844 w 643262"/>
                  <a:gd name="connsiteY891" fmla="*/ 271193 h 660955"/>
                  <a:gd name="connsiteX892" fmla="*/ 551372 w 643262"/>
                  <a:gd name="connsiteY892" fmla="*/ 265124 h 660955"/>
                  <a:gd name="connsiteX893" fmla="*/ 549483 w 643262"/>
                  <a:gd name="connsiteY893" fmla="*/ 259168 h 660955"/>
                  <a:gd name="connsiteX894" fmla="*/ 547193 w 643262"/>
                  <a:gd name="connsiteY894" fmla="*/ 253356 h 660955"/>
                  <a:gd name="connsiteX895" fmla="*/ 544503 w 643262"/>
                  <a:gd name="connsiteY895" fmla="*/ 247721 h 660955"/>
                  <a:gd name="connsiteX896" fmla="*/ 541445 w 643262"/>
                  <a:gd name="connsiteY896" fmla="*/ 242276 h 660955"/>
                  <a:gd name="connsiteX897" fmla="*/ 538019 w 643262"/>
                  <a:gd name="connsiteY897" fmla="*/ 237057 h 660955"/>
                  <a:gd name="connsiteX898" fmla="*/ 534240 w 643262"/>
                  <a:gd name="connsiteY898" fmla="*/ 232078 h 660955"/>
                  <a:gd name="connsiteX899" fmla="*/ 530141 w 643262"/>
                  <a:gd name="connsiteY899" fmla="*/ 227354 h 660955"/>
                  <a:gd name="connsiteX900" fmla="*/ 525722 w 643262"/>
                  <a:gd name="connsiteY900" fmla="*/ 222951 h 660955"/>
                  <a:gd name="connsiteX901" fmla="*/ 520998 w 643262"/>
                  <a:gd name="connsiteY901" fmla="*/ 218836 h 660955"/>
                  <a:gd name="connsiteX902" fmla="*/ 516035 w 643262"/>
                  <a:gd name="connsiteY902" fmla="*/ 215057 h 660955"/>
                  <a:gd name="connsiteX903" fmla="*/ 510800 w 643262"/>
                  <a:gd name="connsiteY903" fmla="*/ 211631 h 660955"/>
                  <a:gd name="connsiteX904" fmla="*/ 505355 w 643262"/>
                  <a:gd name="connsiteY904" fmla="*/ 208573 h 660955"/>
                  <a:gd name="connsiteX905" fmla="*/ 499720 w 643262"/>
                  <a:gd name="connsiteY905" fmla="*/ 205900 h 660955"/>
                  <a:gd name="connsiteX906" fmla="*/ 493908 w 643262"/>
                  <a:gd name="connsiteY906" fmla="*/ 203593 h 660955"/>
                  <a:gd name="connsiteX907" fmla="*/ 487952 w 643262"/>
                  <a:gd name="connsiteY907" fmla="*/ 201704 h 660955"/>
                  <a:gd name="connsiteX908" fmla="*/ 481883 w 643262"/>
                  <a:gd name="connsiteY908" fmla="*/ 200232 h 660955"/>
                  <a:gd name="connsiteX909" fmla="*/ 475720 w 643262"/>
                  <a:gd name="connsiteY909" fmla="*/ 199174 h 660955"/>
                  <a:gd name="connsiteX910" fmla="*/ 469507 w 643262"/>
                  <a:gd name="connsiteY910" fmla="*/ 198534 h 660955"/>
                  <a:gd name="connsiteX911" fmla="*/ 463263 w 643262"/>
                  <a:gd name="connsiteY911" fmla="*/ 198326 h 660955"/>
                  <a:gd name="connsiteX912" fmla="*/ 445410 w 643262"/>
                  <a:gd name="connsiteY912" fmla="*/ 200071 h 660955"/>
                  <a:gd name="connsiteX913" fmla="*/ 428246 w 643262"/>
                  <a:gd name="connsiteY913" fmla="*/ 205291 h 660955"/>
                  <a:gd name="connsiteX914" fmla="*/ 412428 w 643262"/>
                  <a:gd name="connsiteY914" fmla="*/ 213745 h 660955"/>
                  <a:gd name="connsiteX915" fmla="*/ 398577 w 643262"/>
                  <a:gd name="connsiteY915" fmla="*/ 225113 h 660955"/>
                  <a:gd name="connsiteX916" fmla="*/ 395071 w 643262"/>
                  <a:gd name="connsiteY916" fmla="*/ 229388 h 660955"/>
                  <a:gd name="connsiteX917" fmla="*/ 398097 w 643262"/>
                  <a:gd name="connsiteY917" fmla="*/ 233086 h 660955"/>
                  <a:gd name="connsiteX918" fmla="*/ 406551 w 643262"/>
                  <a:gd name="connsiteY918" fmla="*/ 248905 h 660955"/>
                  <a:gd name="connsiteX919" fmla="*/ 411771 w 643262"/>
                  <a:gd name="connsiteY919" fmla="*/ 266069 h 660955"/>
                  <a:gd name="connsiteX920" fmla="*/ 413516 w 643262"/>
                  <a:gd name="connsiteY920" fmla="*/ 283906 h 660955"/>
                  <a:gd name="connsiteX921" fmla="*/ 411771 w 643262"/>
                  <a:gd name="connsiteY921" fmla="*/ 301758 h 660955"/>
                  <a:gd name="connsiteX922" fmla="*/ 408168 w 643262"/>
                  <a:gd name="connsiteY922" fmla="*/ 313606 h 660955"/>
                  <a:gd name="connsiteX923" fmla="*/ 412523 w 643262"/>
                  <a:gd name="connsiteY923" fmla="*/ 112843 h 660955"/>
                  <a:gd name="connsiteX924" fmla="*/ 471780 w 643262"/>
                  <a:gd name="connsiteY924" fmla="*/ 91068 h 660955"/>
                  <a:gd name="connsiteX925" fmla="*/ 563268 w 643262"/>
                  <a:gd name="connsiteY925" fmla="*/ 182555 h 660955"/>
                  <a:gd name="connsiteX926" fmla="*/ 563268 w 643262"/>
                  <a:gd name="connsiteY926" fmla="*/ 182555 h 660955"/>
                  <a:gd name="connsiteX927" fmla="*/ 541300 w 643262"/>
                  <a:gd name="connsiteY927" fmla="*/ 242036 h 660955"/>
                  <a:gd name="connsiteX928" fmla="*/ 294938 w 643262"/>
                  <a:gd name="connsiteY928" fmla="*/ 58133 h 660955"/>
                  <a:gd name="connsiteX929" fmla="*/ 380309 w 643262"/>
                  <a:gd name="connsiteY929" fmla="*/ -436 h 660955"/>
                  <a:gd name="connsiteX930" fmla="*/ 471796 w 643262"/>
                  <a:gd name="connsiteY930" fmla="*/ 91068 h 66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</a:cxnLst>
                <a:rect l="l" t="t" r="r" b="b"/>
                <a:pathLst>
                  <a:path w="643262" h="660955">
                    <a:moveTo>
                      <a:pt x="22124" y="358453"/>
                    </a:moveTo>
                    <a:lnTo>
                      <a:pt x="88330" y="473125"/>
                    </a:lnTo>
                    <a:cubicBezTo>
                      <a:pt x="95198" y="475062"/>
                      <a:pt x="102275" y="476183"/>
                      <a:pt x="109416" y="476471"/>
                    </a:cubicBezTo>
                    <a:cubicBezTo>
                      <a:pt x="114220" y="475975"/>
                      <a:pt x="118991" y="475094"/>
                      <a:pt x="123666" y="473846"/>
                    </a:cubicBezTo>
                    <a:lnTo>
                      <a:pt x="39144" y="327440"/>
                    </a:lnTo>
                    <a:cubicBezTo>
                      <a:pt x="37862" y="328657"/>
                      <a:pt x="36598" y="329906"/>
                      <a:pt x="35397" y="331187"/>
                    </a:cubicBezTo>
                    <a:cubicBezTo>
                      <a:pt x="29745" y="338968"/>
                      <a:pt x="25358" y="347565"/>
                      <a:pt x="22396" y="356692"/>
                    </a:cubicBezTo>
                    <a:cubicBezTo>
                      <a:pt x="22284" y="357284"/>
                      <a:pt x="22204" y="357861"/>
                      <a:pt x="22124" y="358453"/>
                    </a:cubicBezTo>
                    <a:close/>
                    <a:moveTo>
                      <a:pt x="22124" y="358453"/>
                    </a:moveTo>
                    <a:cubicBezTo>
                      <a:pt x="19418" y="367035"/>
                      <a:pt x="18009" y="375970"/>
                      <a:pt x="17913" y="384967"/>
                    </a:cubicBezTo>
                    <a:cubicBezTo>
                      <a:pt x="17913" y="394575"/>
                      <a:pt x="19434" y="404117"/>
                      <a:pt x="22396" y="413244"/>
                    </a:cubicBezTo>
                    <a:cubicBezTo>
                      <a:pt x="25358" y="422369"/>
                      <a:pt x="29745" y="430984"/>
                      <a:pt x="35397" y="438749"/>
                    </a:cubicBezTo>
                    <a:cubicBezTo>
                      <a:pt x="41033" y="446514"/>
                      <a:pt x="47869" y="453351"/>
                      <a:pt x="55635" y="458988"/>
                    </a:cubicBezTo>
                    <a:cubicBezTo>
                      <a:pt x="63401" y="464639"/>
                      <a:pt x="71998" y="469026"/>
                      <a:pt x="81141" y="471988"/>
                    </a:cubicBezTo>
                    <a:cubicBezTo>
                      <a:pt x="83510" y="472469"/>
                      <a:pt x="85912" y="472837"/>
                      <a:pt x="88330" y="473125"/>
                    </a:cubicBezTo>
                    <a:close/>
                    <a:moveTo>
                      <a:pt x="123666" y="473846"/>
                    </a:moveTo>
                    <a:cubicBezTo>
                      <a:pt x="129863" y="473349"/>
                      <a:pt x="135979" y="472228"/>
                      <a:pt x="141935" y="470483"/>
                    </a:cubicBezTo>
                    <a:cubicBezTo>
                      <a:pt x="145714" y="468546"/>
                      <a:pt x="149364" y="466336"/>
                      <a:pt x="152839" y="463871"/>
                    </a:cubicBezTo>
                    <a:lnTo>
                      <a:pt x="62520" y="307442"/>
                    </a:lnTo>
                    <a:cubicBezTo>
                      <a:pt x="60183" y="308515"/>
                      <a:pt x="57876" y="309684"/>
                      <a:pt x="55635" y="310948"/>
                    </a:cubicBezTo>
                    <a:cubicBezTo>
                      <a:pt x="49455" y="315720"/>
                      <a:pt x="43915" y="321259"/>
                      <a:pt x="39144" y="327440"/>
                    </a:cubicBezTo>
                    <a:close/>
                    <a:moveTo>
                      <a:pt x="152839" y="463871"/>
                    </a:moveTo>
                    <a:cubicBezTo>
                      <a:pt x="159003" y="461020"/>
                      <a:pt x="164815" y="457498"/>
                      <a:pt x="170195" y="453351"/>
                    </a:cubicBezTo>
                    <a:cubicBezTo>
                      <a:pt x="167537" y="450501"/>
                      <a:pt x="165071" y="447476"/>
                      <a:pt x="162781" y="444321"/>
                    </a:cubicBezTo>
                    <a:cubicBezTo>
                      <a:pt x="159468" y="439325"/>
                      <a:pt x="156634" y="434041"/>
                      <a:pt x="154327" y="428502"/>
                    </a:cubicBezTo>
                    <a:cubicBezTo>
                      <a:pt x="152039" y="422963"/>
                      <a:pt x="150293" y="417214"/>
                      <a:pt x="149124" y="411338"/>
                    </a:cubicBezTo>
                    <a:cubicBezTo>
                      <a:pt x="148003" y="405622"/>
                      <a:pt x="147443" y="399810"/>
                      <a:pt x="147427" y="393982"/>
                    </a:cubicBezTo>
                    <a:lnTo>
                      <a:pt x="91067" y="296378"/>
                    </a:lnTo>
                    <a:cubicBezTo>
                      <a:pt x="87737" y="296730"/>
                      <a:pt x="84423" y="297259"/>
                      <a:pt x="81141" y="297964"/>
                    </a:cubicBezTo>
                    <a:cubicBezTo>
                      <a:pt x="74592" y="300397"/>
                      <a:pt x="68348" y="303584"/>
                      <a:pt x="62520" y="307442"/>
                    </a:cubicBezTo>
                    <a:close/>
                    <a:moveTo>
                      <a:pt x="147427" y="393982"/>
                    </a:moveTo>
                    <a:cubicBezTo>
                      <a:pt x="147395" y="393822"/>
                      <a:pt x="147395" y="393646"/>
                      <a:pt x="147379" y="393486"/>
                    </a:cubicBezTo>
                    <a:cubicBezTo>
                      <a:pt x="147379" y="387497"/>
                      <a:pt x="147956" y="381509"/>
                      <a:pt x="149140" y="375634"/>
                    </a:cubicBezTo>
                    <a:cubicBezTo>
                      <a:pt x="150293" y="369758"/>
                      <a:pt x="152039" y="364009"/>
                      <a:pt x="154344" y="358469"/>
                    </a:cubicBezTo>
                    <a:cubicBezTo>
                      <a:pt x="155448" y="356180"/>
                      <a:pt x="156649" y="353922"/>
                      <a:pt x="157946" y="351713"/>
                    </a:cubicBezTo>
                    <a:lnTo>
                      <a:pt x="125988" y="296362"/>
                    </a:lnTo>
                    <a:cubicBezTo>
                      <a:pt x="120561" y="294889"/>
                      <a:pt x="115021" y="293928"/>
                      <a:pt x="109416" y="293480"/>
                    </a:cubicBezTo>
                    <a:cubicBezTo>
                      <a:pt x="103220" y="293816"/>
                      <a:pt x="97072" y="294793"/>
                      <a:pt x="91067" y="296378"/>
                    </a:cubicBezTo>
                    <a:close/>
                    <a:moveTo>
                      <a:pt x="256911" y="347517"/>
                    </a:moveTo>
                    <a:cubicBezTo>
                      <a:pt x="257152" y="347822"/>
                      <a:pt x="257408" y="348126"/>
                      <a:pt x="257664" y="348430"/>
                    </a:cubicBezTo>
                    <a:cubicBezTo>
                      <a:pt x="259601" y="350160"/>
                      <a:pt x="261602" y="351809"/>
                      <a:pt x="263684" y="353378"/>
                    </a:cubicBezTo>
                    <a:lnTo>
                      <a:pt x="262979" y="352161"/>
                    </a:lnTo>
                    <a:cubicBezTo>
                      <a:pt x="259473" y="349135"/>
                      <a:pt x="256190" y="345869"/>
                      <a:pt x="253180" y="342346"/>
                    </a:cubicBezTo>
                    <a:cubicBezTo>
                      <a:pt x="254413" y="344107"/>
                      <a:pt x="255726" y="345821"/>
                      <a:pt x="257087" y="347485"/>
                    </a:cubicBezTo>
                    <a:lnTo>
                      <a:pt x="256895" y="347517"/>
                    </a:lnTo>
                    <a:close/>
                    <a:moveTo>
                      <a:pt x="253180" y="342346"/>
                    </a:moveTo>
                    <a:cubicBezTo>
                      <a:pt x="250571" y="339352"/>
                      <a:pt x="248169" y="336181"/>
                      <a:pt x="245975" y="332868"/>
                    </a:cubicBezTo>
                    <a:cubicBezTo>
                      <a:pt x="246712" y="334436"/>
                      <a:pt x="247496" y="335990"/>
                      <a:pt x="248329" y="337511"/>
                    </a:cubicBezTo>
                    <a:cubicBezTo>
                      <a:pt x="249882" y="339192"/>
                      <a:pt x="251499" y="340793"/>
                      <a:pt x="253180" y="342346"/>
                    </a:cubicBezTo>
                    <a:close/>
                    <a:moveTo>
                      <a:pt x="253180" y="342346"/>
                    </a:moveTo>
                    <a:cubicBezTo>
                      <a:pt x="256190" y="345869"/>
                      <a:pt x="259473" y="349150"/>
                      <a:pt x="262979" y="352161"/>
                    </a:cubicBezTo>
                    <a:lnTo>
                      <a:pt x="233647" y="301357"/>
                    </a:lnTo>
                    <a:cubicBezTo>
                      <a:pt x="233967" y="304159"/>
                      <a:pt x="234399" y="306945"/>
                      <a:pt x="234976" y="309699"/>
                    </a:cubicBezTo>
                    <a:cubicBezTo>
                      <a:pt x="235985" y="312533"/>
                      <a:pt x="237138" y="315319"/>
                      <a:pt x="238418" y="318058"/>
                    </a:cubicBezTo>
                    <a:cubicBezTo>
                      <a:pt x="240484" y="323213"/>
                      <a:pt x="243013" y="328160"/>
                      <a:pt x="245959" y="332868"/>
                    </a:cubicBezTo>
                    <a:cubicBezTo>
                      <a:pt x="248169" y="336181"/>
                      <a:pt x="250571" y="339352"/>
                      <a:pt x="253180" y="342346"/>
                    </a:cubicBezTo>
                    <a:close/>
                    <a:moveTo>
                      <a:pt x="245975" y="332868"/>
                    </a:moveTo>
                    <a:cubicBezTo>
                      <a:pt x="243013" y="328160"/>
                      <a:pt x="240484" y="323213"/>
                      <a:pt x="238418" y="318058"/>
                    </a:cubicBezTo>
                    <a:cubicBezTo>
                      <a:pt x="239651" y="321692"/>
                      <a:pt x="241124" y="325262"/>
                      <a:pt x="242821" y="328720"/>
                    </a:cubicBezTo>
                    <a:cubicBezTo>
                      <a:pt x="243830" y="330129"/>
                      <a:pt x="244886" y="331506"/>
                      <a:pt x="245975" y="332868"/>
                    </a:cubicBezTo>
                    <a:close/>
                    <a:moveTo>
                      <a:pt x="238418" y="318058"/>
                    </a:moveTo>
                    <a:cubicBezTo>
                      <a:pt x="237138" y="315319"/>
                      <a:pt x="235985" y="312533"/>
                      <a:pt x="234976" y="309699"/>
                    </a:cubicBezTo>
                    <a:cubicBezTo>
                      <a:pt x="235104" y="310468"/>
                      <a:pt x="235200" y="311236"/>
                      <a:pt x="235344" y="312006"/>
                    </a:cubicBezTo>
                    <a:cubicBezTo>
                      <a:pt x="236288" y="314055"/>
                      <a:pt x="237314" y="316072"/>
                      <a:pt x="238418" y="318058"/>
                    </a:cubicBezTo>
                    <a:close/>
                    <a:moveTo>
                      <a:pt x="234976" y="309699"/>
                    </a:moveTo>
                    <a:cubicBezTo>
                      <a:pt x="234399" y="306945"/>
                      <a:pt x="233967" y="304159"/>
                      <a:pt x="233663" y="301357"/>
                    </a:cubicBezTo>
                    <a:lnTo>
                      <a:pt x="232910" y="300076"/>
                    </a:lnTo>
                    <a:cubicBezTo>
                      <a:pt x="233135" y="302366"/>
                      <a:pt x="233439" y="304656"/>
                      <a:pt x="233823" y="306913"/>
                    </a:cubicBezTo>
                    <a:cubicBezTo>
                      <a:pt x="234191" y="307858"/>
                      <a:pt x="234575" y="308786"/>
                      <a:pt x="234976" y="309699"/>
                    </a:cubicBezTo>
                    <a:close/>
                    <a:moveTo>
                      <a:pt x="232910" y="300076"/>
                    </a:moveTo>
                    <a:lnTo>
                      <a:pt x="233647" y="301357"/>
                    </a:lnTo>
                    <a:cubicBezTo>
                      <a:pt x="232158" y="295594"/>
                      <a:pt x="231213" y="289685"/>
                      <a:pt x="230861" y="283729"/>
                    </a:cubicBezTo>
                    <a:cubicBezTo>
                      <a:pt x="231213" y="280223"/>
                      <a:pt x="231757" y="276733"/>
                      <a:pt x="232526" y="273274"/>
                    </a:cubicBezTo>
                    <a:cubicBezTo>
                      <a:pt x="231726" y="276668"/>
                      <a:pt x="231117" y="280095"/>
                      <a:pt x="230701" y="283553"/>
                    </a:cubicBezTo>
                    <a:cubicBezTo>
                      <a:pt x="230941" y="289109"/>
                      <a:pt x="231678" y="294649"/>
                      <a:pt x="232910" y="300076"/>
                    </a:cubicBezTo>
                    <a:close/>
                    <a:moveTo>
                      <a:pt x="232526" y="273274"/>
                    </a:moveTo>
                    <a:cubicBezTo>
                      <a:pt x="232958" y="266918"/>
                      <a:pt x="234079" y="260625"/>
                      <a:pt x="235824" y="254509"/>
                    </a:cubicBezTo>
                    <a:cubicBezTo>
                      <a:pt x="235664" y="254813"/>
                      <a:pt x="235504" y="255134"/>
                      <a:pt x="235344" y="255454"/>
                    </a:cubicBezTo>
                    <a:cubicBezTo>
                      <a:pt x="233823" y="261297"/>
                      <a:pt x="232878" y="267254"/>
                      <a:pt x="232526" y="273274"/>
                    </a:cubicBezTo>
                    <a:close/>
                    <a:moveTo>
                      <a:pt x="232526" y="273274"/>
                    </a:moveTo>
                    <a:cubicBezTo>
                      <a:pt x="231774" y="276733"/>
                      <a:pt x="231213" y="280223"/>
                      <a:pt x="230861" y="283729"/>
                    </a:cubicBezTo>
                    <a:cubicBezTo>
                      <a:pt x="231213" y="289685"/>
                      <a:pt x="232158" y="295594"/>
                      <a:pt x="233663" y="301357"/>
                    </a:cubicBezTo>
                    <a:lnTo>
                      <a:pt x="262979" y="352161"/>
                    </a:lnTo>
                    <a:cubicBezTo>
                      <a:pt x="264132" y="353378"/>
                      <a:pt x="265333" y="354562"/>
                      <a:pt x="266550" y="355731"/>
                    </a:cubicBezTo>
                    <a:cubicBezTo>
                      <a:pt x="267591" y="356628"/>
                      <a:pt x="268664" y="357509"/>
                      <a:pt x="269752" y="358357"/>
                    </a:cubicBezTo>
                    <a:cubicBezTo>
                      <a:pt x="276605" y="363112"/>
                      <a:pt x="284066" y="366924"/>
                      <a:pt x="291959" y="369661"/>
                    </a:cubicBezTo>
                    <a:cubicBezTo>
                      <a:pt x="293656" y="370237"/>
                      <a:pt x="295386" y="370749"/>
                      <a:pt x="297115" y="371230"/>
                    </a:cubicBezTo>
                    <a:cubicBezTo>
                      <a:pt x="301390" y="372223"/>
                      <a:pt x="305729" y="372911"/>
                      <a:pt x="310116" y="373280"/>
                    </a:cubicBezTo>
                    <a:lnTo>
                      <a:pt x="238498" y="249258"/>
                    </a:lnTo>
                    <a:cubicBezTo>
                      <a:pt x="237554" y="250971"/>
                      <a:pt x="236657" y="252732"/>
                      <a:pt x="235824" y="254509"/>
                    </a:cubicBezTo>
                    <a:cubicBezTo>
                      <a:pt x="234079" y="260625"/>
                      <a:pt x="232958" y="266918"/>
                      <a:pt x="232526" y="273274"/>
                    </a:cubicBezTo>
                    <a:close/>
                    <a:moveTo>
                      <a:pt x="235824" y="254509"/>
                    </a:moveTo>
                    <a:cubicBezTo>
                      <a:pt x="236657" y="252732"/>
                      <a:pt x="237554" y="250971"/>
                      <a:pt x="238498" y="249258"/>
                    </a:cubicBezTo>
                    <a:lnTo>
                      <a:pt x="238306" y="248905"/>
                    </a:lnTo>
                    <a:cubicBezTo>
                      <a:pt x="237554" y="250154"/>
                      <a:pt x="236833" y="251403"/>
                      <a:pt x="236145" y="252667"/>
                    </a:cubicBezTo>
                    <a:cubicBezTo>
                      <a:pt x="236017" y="253276"/>
                      <a:pt x="235937" y="253885"/>
                      <a:pt x="235824" y="254493"/>
                    </a:cubicBezTo>
                    <a:close/>
                    <a:moveTo>
                      <a:pt x="238306" y="248905"/>
                    </a:moveTo>
                    <a:lnTo>
                      <a:pt x="238498" y="249258"/>
                    </a:lnTo>
                    <a:cubicBezTo>
                      <a:pt x="239523" y="247048"/>
                      <a:pt x="240612" y="244902"/>
                      <a:pt x="241796" y="242773"/>
                    </a:cubicBezTo>
                    <a:cubicBezTo>
                      <a:pt x="240547" y="244774"/>
                      <a:pt x="239395" y="246823"/>
                      <a:pt x="238306" y="248905"/>
                    </a:cubicBezTo>
                    <a:close/>
                    <a:moveTo>
                      <a:pt x="241796" y="242773"/>
                    </a:moveTo>
                    <a:cubicBezTo>
                      <a:pt x="244134" y="237649"/>
                      <a:pt x="246937" y="232734"/>
                      <a:pt x="250186" y="228106"/>
                    </a:cubicBezTo>
                    <a:cubicBezTo>
                      <a:pt x="249562" y="228715"/>
                      <a:pt x="248938" y="229340"/>
                      <a:pt x="248329" y="229948"/>
                    </a:cubicBezTo>
                    <a:cubicBezTo>
                      <a:pt x="245831" y="234047"/>
                      <a:pt x="243637" y="238338"/>
                      <a:pt x="241796" y="242773"/>
                    </a:cubicBezTo>
                    <a:close/>
                    <a:moveTo>
                      <a:pt x="241796" y="242773"/>
                    </a:moveTo>
                    <a:cubicBezTo>
                      <a:pt x="240612" y="244902"/>
                      <a:pt x="239523" y="247048"/>
                      <a:pt x="238498" y="249258"/>
                    </a:cubicBezTo>
                    <a:lnTo>
                      <a:pt x="310116" y="373280"/>
                    </a:lnTo>
                    <a:cubicBezTo>
                      <a:pt x="314151" y="374208"/>
                      <a:pt x="318233" y="374865"/>
                      <a:pt x="322365" y="375233"/>
                    </a:cubicBezTo>
                    <a:cubicBezTo>
                      <a:pt x="328192" y="374849"/>
                      <a:pt x="333973" y="373920"/>
                      <a:pt x="339625" y="372431"/>
                    </a:cubicBezTo>
                    <a:lnTo>
                      <a:pt x="254061" y="224232"/>
                    </a:lnTo>
                    <a:cubicBezTo>
                      <a:pt x="252733" y="225481"/>
                      <a:pt x="251435" y="226777"/>
                      <a:pt x="250186" y="228106"/>
                    </a:cubicBezTo>
                    <a:cubicBezTo>
                      <a:pt x="246937" y="232734"/>
                      <a:pt x="244134" y="237649"/>
                      <a:pt x="241796" y="242773"/>
                    </a:cubicBezTo>
                    <a:close/>
                    <a:moveTo>
                      <a:pt x="250186" y="228106"/>
                    </a:moveTo>
                    <a:cubicBezTo>
                      <a:pt x="251435" y="226777"/>
                      <a:pt x="252733" y="225481"/>
                      <a:pt x="254061" y="224232"/>
                    </a:cubicBezTo>
                    <a:lnTo>
                      <a:pt x="253757" y="223704"/>
                    </a:lnTo>
                    <a:cubicBezTo>
                      <a:pt x="253069" y="224264"/>
                      <a:pt x="252380" y="224856"/>
                      <a:pt x="251707" y="225449"/>
                    </a:cubicBezTo>
                    <a:cubicBezTo>
                      <a:pt x="251179" y="226330"/>
                      <a:pt x="250667" y="227210"/>
                      <a:pt x="250186" y="228106"/>
                    </a:cubicBezTo>
                    <a:close/>
                    <a:moveTo>
                      <a:pt x="253757" y="223687"/>
                    </a:moveTo>
                    <a:lnTo>
                      <a:pt x="254061" y="224232"/>
                    </a:lnTo>
                    <a:cubicBezTo>
                      <a:pt x="255823" y="222310"/>
                      <a:pt x="257664" y="220469"/>
                      <a:pt x="259585" y="218708"/>
                    </a:cubicBezTo>
                    <a:cubicBezTo>
                      <a:pt x="257568" y="220278"/>
                      <a:pt x="255630" y="221943"/>
                      <a:pt x="253757" y="223687"/>
                    </a:cubicBezTo>
                    <a:close/>
                    <a:moveTo>
                      <a:pt x="259585" y="218708"/>
                    </a:moveTo>
                    <a:cubicBezTo>
                      <a:pt x="263492" y="214690"/>
                      <a:pt x="267766" y="211039"/>
                      <a:pt x="272346" y="207789"/>
                    </a:cubicBezTo>
                    <a:cubicBezTo>
                      <a:pt x="271081" y="208397"/>
                      <a:pt x="269816" y="209053"/>
                      <a:pt x="268583" y="209710"/>
                    </a:cubicBezTo>
                    <a:cubicBezTo>
                      <a:pt x="265381" y="212496"/>
                      <a:pt x="262371" y="215506"/>
                      <a:pt x="259585" y="218708"/>
                    </a:cubicBezTo>
                    <a:close/>
                    <a:moveTo>
                      <a:pt x="259585" y="218708"/>
                    </a:moveTo>
                    <a:cubicBezTo>
                      <a:pt x="257664" y="220469"/>
                      <a:pt x="255823" y="222310"/>
                      <a:pt x="254061" y="224232"/>
                    </a:cubicBezTo>
                    <a:lnTo>
                      <a:pt x="339625" y="372431"/>
                    </a:lnTo>
                    <a:cubicBezTo>
                      <a:pt x="343420" y="372063"/>
                      <a:pt x="347165" y="371454"/>
                      <a:pt x="350880" y="370621"/>
                    </a:cubicBezTo>
                    <a:cubicBezTo>
                      <a:pt x="351857" y="370142"/>
                      <a:pt x="352833" y="369645"/>
                      <a:pt x="353794" y="369133"/>
                    </a:cubicBezTo>
                    <a:cubicBezTo>
                      <a:pt x="358838" y="367067"/>
                      <a:pt x="363705" y="364554"/>
                      <a:pt x="368317" y="361607"/>
                    </a:cubicBezTo>
                    <a:lnTo>
                      <a:pt x="277869" y="204970"/>
                    </a:lnTo>
                    <a:cubicBezTo>
                      <a:pt x="275996" y="205852"/>
                      <a:pt x="274155" y="206796"/>
                      <a:pt x="272346" y="207789"/>
                    </a:cubicBezTo>
                    <a:cubicBezTo>
                      <a:pt x="267766" y="211039"/>
                      <a:pt x="263492" y="214690"/>
                      <a:pt x="259585" y="218708"/>
                    </a:cubicBezTo>
                    <a:close/>
                    <a:moveTo>
                      <a:pt x="272346" y="207789"/>
                    </a:moveTo>
                    <a:cubicBezTo>
                      <a:pt x="274155" y="206796"/>
                      <a:pt x="275996" y="205852"/>
                      <a:pt x="277869" y="204970"/>
                    </a:cubicBezTo>
                    <a:lnTo>
                      <a:pt x="277502" y="204330"/>
                    </a:lnTo>
                    <a:cubicBezTo>
                      <a:pt x="276828" y="204570"/>
                      <a:pt x="276173" y="204811"/>
                      <a:pt x="275532" y="205083"/>
                    </a:cubicBezTo>
                    <a:cubicBezTo>
                      <a:pt x="274443" y="205963"/>
                      <a:pt x="273387" y="206860"/>
                      <a:pt x="272346" y="207789"/>
                    </a:cubicBezTo>
                    <a:close/>
                    <a:moveTo>
                      <a:pt x="277502" y="204330"/>
                    </a:moveTo>
                    <a:lnTo>
                      <a:pt x="277869" y="204970"/>
                    </a:lnTo>
                    <a:cubicBezTo>
                      <a:pt x="279887" y="203850"/>
                      <a:pt x="281936" y="202810"/>
                      <a:pt x="284018" y="201849"/>
                    </a:cubicBezTo>
                    <a:cubicBezTo>
                      <a:pt x="281808" y="202585"/>
                      <a:pt x="279647" y="203417"/>
                      <a:pt x="277502" y="204330"/>
                    </a:cubicBezTo>
                    <a:close/>
                    <a:moveTo>
                      <a:pt x="284018" y="201849"/>
                    </a:moveTo>
                    <a:cubicBezTo>
                      <a:pt x="289125" y="199334"/>
                      <a:pt x="294473" y="197302"/>
                      <a:pt x="299965" y="195780"/>
                    </a:cubicBezTo>
                    <a:cubicBezTo>
                      <a:pt x="297995" y="196036"/>
                      <a:pt x="296026" y="196340"/>
                      <a:pt x="294088" y="196725"/>
                    </a:cubicBezTo>
                    <a:cubicBezTo>
                      <a:pt x="290630" y="198214"/>
                      <a:pt x="287268" y="199928"/>
                      <a:pt x="284018" y="201849"/>
                    </a:cubicBezTo>
                    <a:close/>
                    <a:moveTo>
                      <a:pt x="284018" y="201849"/>
                    </a:moveTo>
                    <a:cubicBezTo>
                      <a:pt x="281936" y="202810"/>
                      <a:pt x="279887" y="203850"/>
                      <a:pt x="277869" y="204970"/>
                    </a:cubicBezTo>
                    <a:lnTo>
                      <a:pt x="368317" y="361607"/>
                    </a:lnTo>
                    <a:cubicBezTo>
                      <a:pt x="371119" y="360326"/>
                      <a:pt x="373872" y="358901"/>
                      <a:pt x="376546" y="357349"/>
                    </a:cubicBezTo>
                    <a:cubicBezTo>
                      <a:pt x="377555" y="356372"/>
                      <a:pt x="378548" y="355379"/>
                      <a:pt x="379524" y="354371"/>
                    </a:cubicBezTo>
                    <a:cubicBezTo>
                      <a:pt x="384007" y="350592"/>
                      <a:pt x="388123" y="346381"/>
                      <a:pt x="391805" y="341818"/>
                    </a:cubicBezTo>
                    <a:lnTo>
                      <a:pt x="306866" y="194692"/>
                    </a:lnTo>
                    <a:cubicBezTo>
                      <a:pt x="304544" y="194963"/>
                      <a:pt x="302239" y="195332"/>
                      <a:pt x="299965" y="195780"/>
                    </a:cubicBezTo>
                    <a:cubicBezTo>
                      <a:pt x="294473" y="197302"/>
                      <a:pt x="289125" y="199334"/>
                      <a:pt x="284018" y="201849"/>
                    </a:cubicBezTo>
                    <a:close/>
                    <a:moveTo>
                      <a:pt x="299965" y="195780"/>
                    </a:moveTo>
                    <a:cubicBezTo>
                      <a:pt x="302239" y="195332"/>
                      <a:pt x="304544" y="194963"/>
                      <a:pt x="306866" y="194692"/>
                    </a:cubicBezTo>
                    <a:lnTo>
                      <a:pt x="306482" y="194035"/>
                    </a:lnTo>
                    <a:cubicBezTo>
                      <a:pt x="305585" y="194131"/>
                      <a:pt x="304689" y="194227"/>
                      <a:pt x="303791" y="194339"/>
                    </a:cubicBezTo>
                    <a:cubicBezTo>
                      <a:pt x="302495" y="194787"/>
                      <a:pt x="301230" y="195268"/>
                      <a:pt x="299965" y="195780"/>
                    </a:cubicBezTo>
                    <a:close/>
                    <a:moveTo>
                      <a:pt x="303791" y="194339"/>
                    </a:moveTo>
                    <a:cubicBezTo>
                      <a:pt x="304112" y="194211"/>
                      <a:pt x="304448" y="194083"/>
                      <a:pt x="304784" y="193955"/>
                    </a:cubicBezTo>
                    <a:cubicBezTo>
                      <a:pt x="304304" y="194099"/>
                      <a:pt x="303807" y="194243"/>
                      <a:pt x="303327" y="194388"/>
                    </a:cubicBezTo>
                    <a:cubicBezTo>
                      <a:pt x="303471" y="194355"/>
                      <a:pt x="303631" y="194355"/>
                      <a:pt x="303791" y="194339"/>
                    </a:cubicBezTo>
                    <a:close/>
                    <a:moveTo>
                      <a:pt x="303791" y="194339"/>
                    </a:moveTo>
                    <a:cubicBezTo>
                      <a:pt x="304689" y="194211"/>
                      <a:pt x="305585" y="194115"/>
                      <a:pt x="306482" y="194035"/>
                    </a:cubicBezTo>
                    <a:lnTo>
                      <a:pt x="270360" y="131464"/>
                    </a:lnTo>
                    <a:cubicBezTo>
                      <a:pt x="268887" y="133609"/>
                      <a:pt x="267495" y="135803"/>
                      <a:pt x="266214" y="138060"/>
                    </a:cubicBezTo>
                    <a:cubicBezTo>
                      <a:pt x="263235" y="144225"/>
                      <a:pt x="260962" y="150724"/>
                      <a:pt x="259440" y="157402"/>
                    </a:cubicBezTo>
                    <a:cubicBezTo>
                      <a:pt x="258800" y="161052"/>
                      <a:pt x="258384" y="164734"/>
                      <a:pt x="258208" y="168450"/>
                    </a:cubicBezTo>
                    <a:cubicBezTo>
                      <a:pt x="259153" y="168721"/>
                      <a:pt x="260097" y="169010"/>
                      <a:pt x="261042" y="169314"/>
                    </a:cubicBezTo>
                    <a:cubicBezTo>
                      <a:pt x="261858" y="169410"/>
                      <a:pt x="262659" y="169522"/>
                      <a:pt x="263460" y="169650"/>
                    </a:cubicBezTo>
                    <a:cubicBezTo>
                      <a:pt x="264724" y="170146"/>
                      <a:pt x="265958" y="170659"/>
                      <a:pt x="267190" y="171219"/>
                    </a:cubicBezTo>
                    <a:cubicBezTo>
                      <a:pt x="269800" y="171892"/>
                      <a:pt x="272394" y="172692"/>
                      <a:pt x="274924" y="173605"/>
                    </a:cubicBezTo>
                    <a:cubicBezTo>
                      <a:pt x="277341" y="174773"/>
                      <a:pt x="279711" y="176070"/>
                      <a:pt x="282017" y="177447"/>
                    </a:cubicBezTo>
                    <a:cubicBezTo>
                      <a:pt x="283281" y="177944"/>
                      <a:pt x="284530" y="178472"/>
                      <a:pt x="285763" y="179032"/>
                    </a:cubicBezTo>
                    <a:cubicBezTo>
                      <a:pt x="286419" y="179513"/>
                      <a:pt x="287060" y="180025"/>
                      <a:pt x="287685" y="180522"/>
                    </a:cubicBezTo>
                    <a:cubicBezTo>
                      <a:pt x="288773" y="181082"/>
                      <a:pt x="289830" y="181675"/>
                      <a:pt x="290903" y="182267"/>
                    </a:cubicBezTo>
                    <a:cubicBezTo>
                      <a:pt x="295898" y="185677"/>
                      <a:pt x="300541" y="189568"/>
                      <a:pt x="304769" y="193891"/>
                    </a:cubicBezTo>
                    <a:lnTo>
                      <a:pt x="304832" y="193939"/>
                    </a:lnTo>
                    <a:lnTo>
                      <a:pt x="304832" y="193939"/>
                    </a:lnTo>
                    <a:lnTo>
                      <a:pt x="304832" y="193939"/>
                    </a:lnTo>
                    <a:lnTo>
                      <a:pt x="304784" y="193955"/>
                    </a:lnTo>
                    <a:cubicBezTo>
                      <a:pt x="304448" y="194083"/>
                      <a:pt x="304112" y="194211"/>
                      <a:pt x="303776" y="194339"/>
                    </a:cubicBezTo>
                    <a:close/>
                    <a:moveTo>
                      <a:pt x="304769" y="193891"/>
                    </a:moveTo>
                    <a:cubicBezTo>
                      <a:pt x="300541" y="189568"/>
                      <a:pt x="295898" y="185677"/>
                      <a:pt x="290903" y="182267"/>
                    </a:cubicBezTo>
                    <a:cubicBezTo>
                      <a:pt x="289846" y="181675"/>
                      <a:pt x="288773" y="181082"/>
                      <a:pt x="287685" y="180537"/>
                    </a:cubicBezTo>
                    <a:cubicBezTo>
                      <a:pt x="293897" y="184284"/>
                      <a:pt x="299628" y="188768"/>
                      <a:pt x="304769" y="193891"/>
                    </a:cubicBezTo>
                    <a:close/>
                    <a:moveTo>
                      <a:pt x="287685" y="180537"/>
                    </a:moveTo>
                    <a:cubicBezTo>
                      <a:pt x="287060" y="180025"/>
                      <a:pt x="286419" y="179513"/>
                      <a:pt x="285763" y="179032"/>
                    </a:cubicBezTo>
                    <a:cubicBezTo>
                      <a:pt x="284530" y="178472"/>
                      <a:pt x="283281" y="177944"/>
                      <a:pt x="282017" y="177447"/>
                    </a:cubicBezTo>
                    <a:cubicBezTo>
                      <a:pt x="283953" y="178408"/>
                      <a:pt x="285843" y="179433"/>
                      <a:pt x="287685" y="180537"/>
                    </a:cubicBezTo>
                    <a:close/>
                    <a:moveTo>
                      <a:pt x="282017" y="177447"/>
                    </a:moveTo>
                    <a:cubicBezTo>
                      <a:pt x="279711" y="176070"/>
                      <a:pt x="277341" y="174773"/>
                      <a:pt x="274924" y="173605"/>
                    </a:cubicBezTo>
                    <a:cubicBezTo>
                      <a:pt x="272394" y="172692"/>
                      <a:pt x="269816" y="171892"/>
                      <a:pt x="267206" y="171219"/>
                    </a:cubicBezTo>
                    <a:cubicBezTo>
                      <a:pt x="272314" y="172852"/>
                      <a:pt x="277277" y="174949"/>
                      <a:pt x="282017" y="177447"/>
                    </a:cubicBezTo>
                    <a:close/>
                    <a:moveTo>
                      <a:pt x="267206" y="171219"/>
                    </a:moveTo>
                    <a:cubicBezTo>
                      <a:pt x="265958" y="170659"/>
                      <a:pt x="264724" y="170146"/>
                      <a:pt x="263460" y="169650"/>
                    </a:cubicBezTo>
                    <a:cubicBezTo>
                      <a:pt x="262659" y="169522"/>
                      <a:pt x="261858" y="169426"/>
                      <a:pt x="261042" y="169330"/>
                    </a:cubicBezTo>
                    <a:cubicBezTo>
                      <a:pt x="263124" y="169875"/>
                      <a:pt x="265173" y="170515"/>
                      <a:pt x="267206" y="171219"/>
                    </a:cubicBezTo>
                    <a:close/>
                    <a:moveTo>
                      <a:pt x="197349" y="177976"/>
                    </a:moveTo>
                    <a:lnTo>
                      <a:pt x="193955" y="172115"/>
                    </a:lnTo>
                    <a:lnTo>
                      <a:pt x="145410" y="88009"/>
                    </a:lnTo>
                    <a:cubicBezTo>
                      <a:pt x="141358" y="89722"/>
                      <a:pt x="137436" y="91708"/>
                      <a:pt x="133673" y="93982"/>
                    </a:cubicBezTo>
                    <a:cubicBezTo>
                      <a:pt x="129094" y="97744"/>
                      <a:pt x="124915" y="101939"/>
                      <a:pt x="121153" y="106502"/>
                    </a:cubicBezTo>
                    <a:lnTo>
                      <a:pt x="173109" y="196485"/>
                    </a:lnTo>
                    <a:cubicBezTo>
                      <a:pt x="176888" y="191905"/>
                      <a:pt x="181099" y="187679"/>
                      <a:pt x="185694" y="183916"/>
                    </a:cubicBezTo>
                    <a:cubicBezTo>
                      <a:pt x="189424" y="181658"/>
                      <a:pt x="193331" y="179673"/>
                      <a:pt x="197349" y="177976"/>
                    </a:cubicBezTo>
                    <a:close/>
                    <a:moveTo>
                      <a:pt x="173109" y="196485"/>
                    </a:moveTo>
                    <a:lnTo>
                      <a:pt x="121153" y="106502"/>
                    </a:lnTo>
                    <a:cubicBezTo>
                      <a:pt x="118431" y="108920"/>
                      <a:pt x="115853" y="111498"/>
                      <a:pt x="113419" y="114235"/>
                    </a:cubicBezTo>
                    <a:cubicBezTo>
                      <a:pt x="108984" y="120720"/>
                      <a:pt x="105398" y="127749"/>
                      <a:pt x="102772" y="135146"/>
                    </a:cubicBezTo>
                    <a:lnTo>
                      <a:pt x="154744" y="225177"/>
                    </a:lnTo>
                    <a:cubicBezTo>
                      <a:pt x="157386" y="217732"/>
                      <a:pt x="160988" y="210670"/>
                      <a:pt x="165455" y="204154"/>
                    </a:cubicBezTo>
                    <a:cubicBezTo>
                      <a:pt x="167857" y="201448"/>
                      <a:pt x="170403" y="198887"/>
                      <a:pt x="173109" y="196485"/>
                    </a:cubicBezTo>
                    <a:close/>
                    <a:moveTo>
                      <a:pt x="125299" y="234687"/>
                    </a:moveTo>
                    <a:lnTo>
                      <a:pt x="98945" y="189039"/>
                    </a:lnTo>
                    <a:cubicBezTo>
                      <a:pt x="99137" y="190561"/>
                      <a:pt x="99346" y="192081"/>
                      <a:pt x="99602" y="193603"/>
                    </a:cubicBezTo>
                    <a:cubicBezTo>
                      <a:pt x="102019" y="201912"/>
                      <a:pt x="105621" y="209854"/>
                      <a:pt x="110265" y="217155"/>
                    </a:cubicBezTo>
                    <a:cubicBezTo>
                      <a:pt x="114524" y="223607"/>
                      <a:pt x="119568" y="229500"/>
                      <a:pt x="125299" y="234687"/>
                    </a:cubicBezTo>
                    <a:close/>
                    <a:moveTo>
                      <a:pt x="145410" y="88009"/>
                    </a:moveTo>
                    <a:lnTo>
                      <a:pt x="193955" y="172115"/>
                    </a:lnTo>
                    <a:cubicBezTo>
                      <a:pt x="191570" y="164398"/>
                      <a:pt x="190224" y="156392"/>
                      <a:pt x="189936" y="148323"/>
                    </a:cubicBezTo>
                    <a:cubicBezTo>
                      <a:pt x="189985" y="138957"/>
                      <a:pt x="191442" y="129654"/>
                      <a:pt x="194307" y="120736"/>
                    </a:cubicBezTo>
                    <a:lnTo>
                      <a:pt x="170338" y="79220"/>
                    </a:lnTo>
                    <a:cubicBezTo>
                      <a:pt x="166593" y="79587"/>
                      <a:pt x="162861" y="80180"/>
                      <a:pt x="159179" y="80996"/>
                    </a:cubicBezTo>
                    <a:cubicBezTo>
                      <a:pt x="154392" y="82934"/>
                      <a:pt x="149780" y="85287"/>
                      <a:pt x="145410" y="88009"/>
                    </a:cubicBezTo>
                    <a:close/>
                    <a:moveTo>
                      <a:pt x="170338" y="79220"/>
                    </a:moveTo>
                    <a:lnTo>
                      <a:pt x="194307" y="120736"/>
                    </a:lnTo>
                    <a:cubicBezTo>
                      <a:pt x="194339" y="120512"/>
                      <a:pt x="194387" y="120287"/>
                      <a:pt x="194435" y="120048"/>
                    </a:cubicBezTo>
                    <a:cubicBezTo>
                      <a:pt x="197397" y="110921"/>
                      <a:pt x="201785" y="102324"/>
                      <a:pt x="207436" y="94542"/>
                    </a:cubicBezTo>
                    <a:cubicBezTo>
                      <a:pt x="208798" y="93085"/>
                      <a:pt x="210223" y="91676"/>
                      <a:pt x="211680" y="90299"/>
                    </a:cubicBezTo>
                    <a:lnTo>
                      <a:pt x="205595" y="79747"/>
                    </a:lnTo>
                    <a:cubicBezTo>
                      <a:pt x="199671" y="78067"/>
                      <a:pt x="193603" y="76978"/>
                      <a:pt x="187470" y="76514"/>
                    </a:cubicBezTo>
                    <a:cubicBezTo>
                      <a:pt x="181691" y="76881"/>
                      <a:pt x="175958" y="77778"/>
                      <a:pt x="170355" y="79220"/>
                    </a:cubicBezTo>
                    <a:close/>
                    <a:moveTo>
                      <a:pt x="317610" y="92300"/>
                    </a:moveTo>
                    <a:lnTo>
                      <a:pt x="396128" y="228315"/>
                    </a:lnTo>
                    <a:cubicBezTo>
                      <a:pt x="397024" y="227162"/>
                      <a:pt x="397953" y="226041"/>
                      <a:pt x="398913" y="224936"/>
                    </a:cubicBezTo>
                    <a:lnTo>
                      <a:pt x="398913" y="224936"/>
                    </a:lnTo>
                    <a:cubicBezTo>
                      <a:pt x="403141" y="220710"/>
                      <a:pt x="407784" y="216899"/>
                      <a:pt x="412764" y="213569"/>
                    </a:cubicBezTo>
                    <a:lnTo>
                      <a:pt x="412779" y="213569"/>
                    </a:lnTo>
                    <a:cubicBezTo>
                      <a:pt x="415197" y="212112"/>
                      <a:pt x="417695" y="210783"/>
                      <a:pt x="420241" y="209566"/>
                    </a:cubicBezTo>
                    <a:lnTo>
                      <a:pt x="349055" y="86280"/>
                    </a:lnTo>
                    <a:lnTo>
                      <a:pt x="348639" y="86248"/>
                    </a:lnTo>
                    <a:lnTo>
                      <a:pt x="348639" y="86248"/>
                    </a:lnTo>
                    <a:cubicBezTo>
                      <a:pt x="341786" y="86248"/>
                      <a:pt x="334965" y="87017"/>
                      <a:pt x="328289" y="88538"/>
                    </a:cubicBezTo>
                    <a:cubicBezTo>
                      <a:pt x="324654" y="89563"/>
                      <a:pt x="321084" y="90812"/>
                      <a:pt x="317610" y="92284"/>
                    </a:cubicBezTo>
                    <a:close/>
                    <a:moveTo>
                      <a:pt x="317610" y="92300"/>
                    </a:moveTo>
                    <a:cubicBezTo>
                      <a:pt x="314663" y="93165"/>
                      <a:pt x="311781" y="94173"/>
                      <a:pt x="308947" y="95327"/>
                    </a:cubicBezTo>
                    <a:cubicBezTo>
                      <a:pt x="302767" y="98304"/>
                      <a:pt x="296955" y="101955"/>
                      <a:pt x="291607" y="106230"/>
                    </a:cubicBezTo>
                    <a:cubicBezTo>
                      <a:pt x="291415" y="106407"/>
                      <a:pt x="291223" y="106598"/>
                      <a:pt x="291031" y="106791"/>
                    </a:cubicBezTo>
                    <a:lnTo>
                      <a:pt x="341626" y="194419"/>
                    </a:lnTo>
                    <a:cubicBezTo>
                      <a:pt x="341994" y="194468"/>
                      <a:pt x="342362" y="194516"/>
                      <a:pt x="342715" y="194547"/>
                    </a:cubicBezTo>
                    <a:cubicBezTo>
                      <a:pt x="344348" y="195060"/>
                      <a:pt x="345965" y="195637"/>
                      <a:pt x="347566" y="196244"/>
                    </a:cubicBezTo>
                    <a:cubicBezTo>
                      <a:pt x="348591" y="196389"/>
                      <a:pt x="349615" y="196548"/>
                      <a:pt x="350624" y="196725"/>
                    </a:cubicBezTo>
                    <a:cubicBezTo>
                      <a:pt x="351873" y="197317"/>
                      <a:pt x="353106" y="197942"/>
                      <a:pt x="354323" y="198599"/>
                    </a:cubicBezTo>
                    <a:cubicBezTo>
                      <a:pt x="356933" y="199382"/>
                      <a:pt x="359510" y="200295"/>
                      <a:pt x="362056" y="201305"/>
                    </a:cubicBezTo>
                    <a:cubicBezTo>
                      <a:pt x="365659" y="203257"/>
                      <a:pt x="369133" y="205435"/>
                      <a:pt x="372448" y="207836"/>
                    </a:cubicBezTo>
                    <a:cubicBezTo>
                      <a:pt x="373696" y="208445"/>
                      <a:pt x="374913" y="209070"/>
                      <a:pt x="376130" y="209726"/>
                    </a:cubicBezTo>
                    <a:cubicBezTo>
                      <a:pt x="376531" y="210110"/>
                      <a:pt x="376930" y="210495"/>
                      <a:pt x="377314" y="210895"/>
                    </a:cubicBezTo>
                    <a:cubicBezTo>
                      <a:pt x="378019" y="211327"/>
                      <a:pt x="378708" y="211759"/>
                      <a:pt x="379396" y="212208"/>
                    </a:cubicBezTo>
                    <a:cubicBezTo>
                      <a:pt x="384760" y="216483"/>
                      <a:pt x="389611" y="221334"/>
                      <a:pt x="393886" y="226698"/>
                    </a:cubicBezTo>
                    <a:cubicBezTo>
                      <a:pt x="394335" y="227386"/>
                      <a:pt x="394782" y="228091"/>
                      <a:pt x="395199" y="228795"/>
                    </a:cubicBezTo>
                    <a:lnTo>
                      <a:pt x="395504" y="229099"/>
                    </a:lnTo>
                    <a:cubicBezTo>
                      <a:pt x="395712" y="228843"/>
                      <a:pt x="395920" y="228587"/>
                      <a:pt x="396128" y="228331"/>
                    </a:cubicBezTo>
                    <a:lnTo>
                      <a:pt x="396128" y="228315"/>
                    </a:lnTo>
                    <a:close/>
                    <a:moveTo>
                      <a:pt x="396128" y="228315"/>
                    </a:moveTo>
                    <a:cubicBezTo>
                      <a:pt x="397024" y="227162"/>
                      <a:pt x="397953" y="226041"/>
                      <a:pt x="398913" y="224936"/>
                    </a:cubicBezTo>
                    <a:lnTo>
                      <a:pt x="398913" y="224936"/>
                    </a:lnTo>
                    <a:cubicBezTo>
                      <a:pt x="397953" y="226041"/>
                      <a:pt x="397024" y="227162"/>
                      <a:pt x="396128" y="228315"/>
                    </a:cubicBezTo>
                    <a:close/>
                    <a:moveTo>
                      <a:pt x="420241" y="209566"/>
                    </a:moveTo>
                    <a:lnTo>
                      <a:pt x="420241" y="209566"/>
                    </a:lnTo>
                    <a:cubicBezTo>
                      <a:pt x="422947" y="207933"/>
                      <a:pt x="425733" y="206444"/>
                      <a:pt x="428582" y="205115"/>
                    </a:cubicBezTo>
                    <a:lnTo>
                      <a:pt x="428598" y="205115"/>
                    </a:lnTo>
                    <a:cubicBezTo>
                      <a:pt x="431096" y="204234"/>
                      <a:pt x="433626" y="203465"/>
                      <a:pt x="436204" y="202793"/>
                    </a:cubicBezTo>
                    <a:lnTo>
                      <a:pt x="436204" y="202793"/>
                    </a:lnTo>
                    <a:cubicBezTo>
                      <a:pt x="436796" y="201256"/>
                      <a:pt x="437340" y="199687"/>
                      <a:pt x="437837" y="198118"/>
                    </a:cubicBezTo>
                    <a:cubicBezTo>
                      <a:pt x="438862" y="192994"/>
                      <a:pt x="439454" y="187807"/>
                      <a:pt x="439598" y="182587"/>
                    </a:cubicBezTo>
                    <a:lnTo>
                      <a:pt x="389595" y="95983"/>
                    </a:lnTo>
                    <a:cubicBezTo>
                      <a:pt x="389179" y="95759"/>
                      <a:pt x="388763" y="95535"/>
                      <a:pt x="388346" y="95327"/>
                    </a:cubicBezTo>
                    <a:cubicBezTo>
                      <a:pt x="386280" y="94334"/>
                      <a:pt x="384200" y="93421"/>
                      <a:pt x="382070" y="92588"/>
                    </a:cubicBezTo>
                    <a:cubicBezTo>
                      <a:pt x="379940" y="91756"/>
                      <a:pt x="377795" y="91003"/>
                      <a:pt x="375618" y="90331"/>
                    </a:cubicBezTo>
                    <a:cubicBezTo>
                      <a:pt x="373440" y="89659"/>
                      <a:pt x="371231" y="89066"/>
                      <a:pt x="369005" y="88553"/>
                    </a:cubicBezTo>
                    <a:cubicBezTo>
                      <a:pt x="366780" y="88057"/>
                      <a:pt x="364538" y="87625"/>
                      <a:pt x="362280" y="87289"/>
                    </a:cubicBezTo>
                    <a:cubicBezTo>
                      <a:pt x="360023" y="86937"/>
                      <a:pt x="357766" y="86680"/>
                      <a:pt x="355491" y="86521"/>
                    </a:cubicBezTo>
                    <a:cubicBezTo>
                      <a:pt x="353346" y="86360"/>
                      <a:pt x="351200" y="86280"/>
                      <a:pt x="349055" y="86280"/>
                    </a:cubicBezTo>
                    <a:close/>
                    <a:moveTo>
                      <a:pt x="389595" y="95983"/>
                    </a:moveTo>
                    <a:lnTo>
                      <a:pt x="439598" y="182587"/>
                    </a:lnTo>
                    <a:cubicBezTo>
                      <a:pt x="439823" y="180986"/>
                      <a:pt x="439998" y="179368"/>
                      <a:pt x="440142" y="177752"/>
                    </a:cubicBezTo>
                    <a:cubicBezTo>
                      <a:pt x="440142" y="177624"/>
                      <a:pt x="440142" y="177496"/>
                      <a:pt x="440142" y="177384"/>
                    </a:cubicBezTo>
                    <a:cubicBezTo>
                      <a:pt x="440142" y="177256"/>
                      <a:pt x="440142" y="177128"/>
                      <a:pt x="440142" y="177000"/>
                    </a:cubicBezTo>
                    <a:cubicBezTo>
                      <a:pt x="440126" y="176872"/>
                      <a:pt x="440126" y="176743"/>
                      <a:pt x="440126" y="176615"/>
                    </a:cubicBezTo>
                    <a:cubicBezTo>
                      <a:pt x="440126" y="176487"/>
                      <a:pt x="440126" y="176359"/>
                      <a:pt x="440126" y="176230"/>
                    </a:cubicBezTo>
                    <a:cubicBezTo>
                      <a:pt x="440126" y="176102"/>
                      <a:pt x="440126" y="175990"/>
                      <a:pt x="440126" y="175862"/>
                    </a:cubicBezTo>
                    <a:cubicBezTo>
                      <a:pt x="440110" y="175734"/>
                      <a:pt x="440110" y="175606"/>
                      <a:pt x="440110" y="175478"/>
                    </a:cubicBezTo>
                    <a:cubicBezTo>
                      <a:pt x="440110" y="175350"/>
                      <a:pt x="440094" y="175222"/>
                      <a:pt x="440094" y="175094"/>
                    </a:cubicBezTo>
                    <a:cubicBezTo>
                      <a:pt x="440094" y="174966"/>
                      <a:pt x="440094" y="174838"/>
                      <a:pt x="440094" y="174710"/>
                    </a:cubicBezTo>
                    <a:cubicBezTo>
                      <a:pt x="440079" y="174582"/>
                      <a:pt x="440079" y="174469"/>
                      <a:pt x="440079" y="174341"/>
                    </a:cubicBezTo>
                    <a:cubicBezTo>
                      <a:pt x="440079" y="174213"/>
                      <a:pt x="440062" y="174085"/>
                      <a:pt x="440046" y="173957"/>
                    </a:cubicBezTo>
                    <a:cubicBezTo>
                      <a:pt x="440046" y="173829"/>
                      <a:pt x="440031" y="173701"/>
                      <a:pt x="440014" y="173572"/>
                    </a:cubicBezTo>
                    <a:cubicBezTo>
                      <a:pt x="440014" y="173444"/>
                      <a:pt x="439998" y="173316"/>
                      <a:pt x="439982" y="173188"/>
                    </a:cubicBezTo>
                    <a:cubicBezTo>
                      <a:pt x="439982" y="173060"/>
                      <a:pt x="439966" y="172948"/>
                      <a:pt x="439951" y="172820"/>
                    </a:cubicBezTo>
                    <a:cubicBezTo>
                      <a:pt x="439951" y="172692"/>
                      <a:pt x="439934" y="172564"/>
                      <a:pt x="439918" y="172436"/>
                    </a:cubicBezTo>
                    <a:cubicBezTo>
                      <a:pt x="439918" y="172308"/>
                      <a:pt x="439886" y="172180"/>
                      <a:pt x="439886" y="172052"/>
                    </a:cubicBezTo>
                    <a:cubicBezTo>
                      <a:pt x="439886" y="171924"/>
                      <a:pt x="439854" y="171796"/>
                      <a:pt x="439854" y="171683"/>
                    </a:cubicBezTo>
                    <a:cubicBezTo>
                      <a:pt x="439854" y="171555"/>
                      <a:pt x="439823" y="171427"/>
                      <a:pt x="439823" y="171299"/>
                    </a:cubicBezTo>
                    <a:cubicBezTo>
                      <a:pt x="439823" y="171171"/>
                      <a:pt x="439790" y="171043"/>
                      <a:pt x="439790" y="170915"/>
                    </a:cubicBezTo>
                    <a:cubicBezTo>
                      <a:pt x="439614" y="168641"/>
                      <a:pt x="439357" y="166384"/>
                      <a:pt x="439021" y="164126"/>
                    </a:cubicBezTo>
                    <a:cubicBezTo>
                      <a:pt x="438685" y="161869"/>
                      <a:pt x="438253" y="159627"/>
                      <a:pt x="437741" y="157402"/>
                    </a:cubicBezTo>
                    <a:cubicBezTo>
                      <a:pt x="437245" y="155176"/>
                      <a:pt x="436652" y="152966"/>
                      <a:pt x="435979" y="150789"/>
                    </a:cubicBezTo>
                    <a:cubicBezTo>
                      <a:pt x="435307" y="148612"/>
                      <a:pt x="434554" y="146450"/>
                      <a:pt x="433722" y="144336"/>
                    </a:cubicBezTo>
                    <a:cubicBezTo>
                      <a:pt x="432889" y="142207"/>
                      <a:pt x="431976" y="140110"/>
                      <a:pt x="430984" y="138060"/>
                    </a:cubicBezTo>
                    <a:cubicBezTo>
                      <a:pt x="429991" y="136011"/>
                      <a:pt x="428918" y="133977"/>
                      <a:pt x="427782" y="132008"/>
                    </a:cubicBezTo>
                    <a:cubicBezTo>
                      <a:pt x="426645" y="130038"/>
                      <a:pt x="425428" y="128101"/>
                      <a:pt x="424148" y="126212"/>
                    </a:cubicBezTo>
                    <a:cubicBezTo>
                      <a:pt x="422851" y="124339"/>
                      <a:pt x="421505" y="122497"/>
                      <a:pt x="420080" y="120720"/>
                    </a:cubicBezTo>
                    <a:cubicBezTo>
                      <a:pt x="418655" y="118927"/>
                      <a:pt x="417166" y="117197"/>
                      <a:pt x="415613" y="115516"/>
                    </a:cubicBezTo>
                    <a:cubicBezTo>
                      <a:pt x="412539" y="112203"/>
                      <a:pt x="409177" y="109080"/>
                      <a:pt x="405591" y="106230"/>
                    </a:cubicBezTo>
                    <a:cubicBezTo>
                      <a:pt x="403813" y="104805"/>
                      <a:pt x="401972" y="103445"/>
                      <a:pt x="400082" y="102163"/>
                    </a:cubicBezTo>
                    <a:cubicBezTo>
                      <a:pt x="398210" y="100882"/>
                      <a:pt x="396272" y="99666"/>
                      <a:pt x="394303" y="98512"/>
                    </a:cubicBezTo>
                    <a:cubicBezTo>
                      <a:pt x="392718" y="97632"/>
                      <a:pt x="391116" y="96784"/>
                      <a:pt x="389499" y="95983"/>
                    </a:cubicBezTo>
                    <a:close/>
                    <a:moveTo>
                      <a:pt x="486367" y="445106"/>
                    </a:moveTo>
                    <a:lnTo>
                      <a:pt x="409401" y="311797"/>
                    </a:lnTo>
                    <a:cubicBezTo>
                      <a:pt x="409401" y="311877"/>
                      <a:pt x="409369" y="311941"/>
                      <a:pt x="409369" y="312006"/>
                    </a:cubicBezTo>
                    <a:cubicBezTo>
                      <a:pt x="406807" y="319066"/>
                      <a:pt x="403397" y="325775"/>
                      <a:pt x="399186" y="332003"/>
                    </a:cubicBezTo>
                    <a:cubicBezTo>
                      <a:pt x="398481" y="333556"/>
                      <a:pt x="397729" y="335077"/>
                      <a:pt x="396928" y="336598"/>
                    </a:cubicBezTo>
                    <a:cubicBezTo>
                      <a:pt x="396864" y="336662"/>
                      <a:pt x="396800" y="336726"/>
                      <a:pt x="396753" y="336775"/>
                    </a:cubicBezTo>
                    <a:cubicBezTo>
                      <a:pt x="396625" y="337014"/>
                      <a:pt x="396496" y="337270"/>
                      <a:pt x="396384" y="337511"/>
                    </a:cubicBezTo>
                    <a:cubicBezTo>
                      <a:pt x="394943" y="339048"/>
                      <a:pt x="393454" y="340553"/>
                      <a:pt x="391901" y="341978"/>
                    </a:cubicBezTo>
                    <a:lnTo>
                      <a:pt x="466177" y="470643"/>
                    </a:lnTo>
                    <a:cubicBezTo>
                      <a:pt x="466257" y="470595"/>
                      <a:pt x="466305" y="470531"/>
                      <a:pt x="466385" y="470483"/>
                    </a:cubicBezTo>
                    <a:cubicBezTo>
                      <a:pt x="469139" y="468034"/>
                      <a:pt x="471748" y="465424"/>
                      <a:pt x="474198" y="462670"/>
                    </a:cubicBezTo>
                    <a:cubicBezTo>
                      <a:pt x="476648" y="459900"/>
                      <a:pt x="478921" y="457002"/>
                      <a:pt x="481003" y="453975"/>
                    </a:cubicBezTo>
                    <a:cubicBezTo>
                      <a:pt x="482956" y="451126"/>
                      <a:pt x="484749" y="448164"/>
                      <a:pt x="486367" y="445106"/>
                    </a:cubicBezTo>
                    <a:close/>
                    <a:moveTo>
                      <a:pt x="486367" y="445106"/>
                    </a:moveTo>
                    <a:cubicBezTo>
                      <a:pt x="486495" y="444913"/>
                      <a:pt x="486607" y="444705"/>
                      <a:pt x="486718" y="444513"/>
                    </a:cubicBezTo>
                    <a:cubicBezTo>
                      <a:pt x="488432" y="441247"/>
                      <a:pt x="489953" y="437885"/>
                      <a:pt x="491266" y="434442"/>
                    </a:cubicBezTo>
                    <a:cubicBezTo>
                      <a:pt x="492562" y="430999"/>
                      <a:pt x="493668" y="427477"/>
                      <a:pt x="494548" y="423891"/>
                    </a:cubicBezTo>
                    <a:cubicBezTo>
                      <a:pt x="495429" y="420320"/>
                      <a:pt x="496101" y="416686"/>
                      <a:pt x="496534" y="413019"/>
                    </a:cubicBezTo>
                    <a:cubicBezTo>
                      <a:pt x="496902" y="409785"/>
                      <a:pt x="497110" y="406518"/>
                      <a:pt x="497126" y="403253"/>
                    </a:cubicBezTo>
                    <a:lnTo>
                      <a:pt x="451318" y="323869"/>
                    </a:lnTo>
                    <a:cubicBezTo>
                      <a:pt x="447412" y="321324"/>
                      <a:pt x="443312" y="319082"/>
                      <a:pt x="439053" y="317160"/>
                    </a:cubicBezTo>
                    <a:cubicBezTo>
                      <a:pt x="437405" y="316536"/>
                      <a:pt x="435740" y="315976"/>
                      <a:pt x="434058" y="315447"/>
                    </a:cubicBezTo>
                    <a:cubicBezTo>
                      <a:pt x="426212" y="312741"/>
                      <a:pt x="418031" y="311108"/>
                      <a:pt x="409753" y="310612"/>
                    </a:cubicBezTo>
                    <a:lnTo>
                      <a:pt x="409722" y="310612"/>
                    </a:lnTo>
                    <a:cubicBezTo>
                      <a:pt x="409657" y="310757"/>
                      <a:pt x="409594" y="310900"/>
                      <a:pt x="409529" y="311044"/>
                    </a:cubicBezTo>
                    <a:cubicBezTo>
                      <a:pt x="409481" y="311301"/>
                      <a:pt x="409433" y="311557"/>
                      <a:pt x="409401" y="311797"/>
                    </a:cubicBezTo>
                    <a:close/>
                    <a:moveTo>
                      <a:pt x="409401" y="311797"/>
                    </a:moveTo>
                    <a:lnTo>
                      <a:pt x="409273" y="311605"/>
                    </a:lnTo>
                    <a:cubicBezTo>
                      <a:pt x="409017" y="312213"/>
                      <a:pt x="408761" y="312822"/>
                      <a:pt x="408488" y="313430"/>
                    </a:cubicBezTo>
                    <a:lnTo>
                      <a:pt x="408488" y="313430"/>
                    </a:lnTo>
                    <a:cubicBezTo>
                      <a:pt x="408601" y="313110"/>
                      <a:pt x="408696" y="312774"/>
                      <a:pt x="408792" y="312437"/>
                    </a:cubicBezTo>
                    <a:cubicBezTo>
                      <a:pt x="406374" y="319322"/>
                      <a:pt x="403156" y="325886"/>
                      <a:pt x="399170" y="332003"/>
                    </a:cubicBezTo>
                    <a:cubicBezTo>
                      <a:pt x="403381" y="325775"/>
                      <a:pt x="406807" y="319066"/>
                      <a:pt x="409369" y="312006"/>
                    </a:cubicBezTo>
                    <a:cubicBezTo>
                      <a:pt x="409369" y="311925"/>
                      <a:pt x="409401" y="311861"/>
                      <a:pt x="409401" y="311797"/>
                    </a:cubicBezTo>
                    <a:close/>
                    <a:moveTo>
                      <a:pt x="409401" y="311797"/>
                    </a:moveTo>
                    <a:cubicBezTo>
                      <a:pt x="409449" y="311557"/>
                      <a:pt x="409497" y="311301"/>
                      <a:pt x="409529" y="311044"/>
                    </a:cubicBezTo>
                    <a:cubicBezTo>
                      <a:pt x="409433" y="311236"/>
                      <a:pt x="409369" y="311412"/>
                      <a:pt x="409305" y="311605"/>
                    </a:cubicBezTo>
                    <a:close/>
                    <a:moveTo>
                      <a:pt x="409273" y="311605"/>
                    </a:moveTo>
                    <a:lnTo>
                      <a:pt x="409225" y="311525"/>
                    </a:lnTo>
                    <a:cubicBezTo>
                      <a:pt x="409080" y="311829"/>
                      <a:pt x="408937" y="312134"/>
                      <a:pt x="408777" y="312437"/>
                    </a:cubicBezTo>
                    <a:cubicBezTo>
                      <a:pt x="408664" y="312758"/>
                      <a:pt x="408584" y="313094"/>
                      <a:pt x="408473" y="313430"/>
                    </a:cubicBezTo>
                    <a:lnTo>
                      <a:pt x="408488" y="313430"/>
                    </a:lnTo>
                    <a:cubicBezTo>
                      <a:pt x="408744" y="312822"/>
                      <a:pt x="409017" y="312197"/>
                      <a:pt x="409273" y="311589"/>
                    </a:cubicBezTo>
                    <a:close/>
                    <a:moveTo>
                      <a:pt x="409273" y="311605"/>
                    </a:moveTo>
                    <a:cubicBezTo>
                      <a:pt x="409369" y="311412"/>
                      <a:pt x="409433" y="311236"/>
                      <a:pt x="409513" y="311061"/>
                    </a:cubicBezTo>
                    <a:lnTo>
                      <a:pt x="409545" y="310933"/>
                    </a:lnTo>
                    <a:cubicBezTo>
                      <a:pt x="409449" y="311124"/>
                      <a:pt x="409353" y="311317"/>
                      <a:pt x="409257" y="311525"/>
                    </a:cubicBezTo>
                    <a:close/>
                    <a:moveTo>
                      <a:pt x="409225" y="311525"/>
                    </a:moveTo>
                    <a:lnTo>
                      <a:pt x="409097" y="311332"/>
                    </a:lnTo>
                    <a:cubicBezTo>
                      <a:pt x="408969" y="311701"/>
                      <a:pt x="408889" y="312069"/>
                      <a:pt x="408777" y="312437"/>
                    </a:cubicBezTo>
                    <a:cubicBezTo>
                      <a:pt x="408920" y="312134"/>
                      <a:pt x="409065" y="311829"/>
                      <a:pt x="409208" y="311525"/>
                    </a:cubicBezTo>
                    <a:close/>
                    <a:moveTo>
                      <a:pt x="409225" y="311525"/>
                    </a:moveTo>
                    <a:cubicBezTo>
                      <a:pt x="409321" y="311317"/>
                      <a:pt x="409417" y="311124"/>
                      <a:pt x="409513" y="310933"/>
                    </a:cubicBezTo>
                    <a:cubicBezTo>
                      <a:pt x="409641" y="310276"/>
                      <a:pt x="409737" y="309636"/>
                      <a:pt x="409833" y="308979"/>
                    </a:cubicBezTo>
                    <a:cubicBezTo>
                      <a:pt x="409594" y="309764"/>
                      <a:pt x="409369" y="310548"/>
                      <a:pt x="409113" y="311332"/>
                    </a:cubicBezTo>
                    <a:close/>
                    <a:moveTo>
                      <a:pt x="409097" y="311332"/>
                    </a:moveTo>
                    <a:lnTo>
                      <a:pt x="342154" y="195364"/>
                    </a:lnTo>
                    <a:cubicBezTo>
                      <a:pt x="335686" y="193603"/>
                      <a:pt x="329025" y="192546"/>
                      <a:pt x="322316" y="192226"/>
                    </a:cubicBezTo>
                    <a:cubicBezTo>
                      <a:pt x="317097" y="192610"/>
                      <a:pt x="311909" y="193427"/>
                      <a:pt x="306834" y="194692"/>
                    </a:cubicBezTo>
                    <a:lnTo>
                      <a:pt x="391773" y="341802"/>
                    </a:lnTo>
                    <a:cubicBezTo>
                      <a:pt x="393486" y="340184"/>
                      <a:pt x="395135" y="338503"/>
                      <a:pt x="396720" y="336758"/>
                    </a:cubicBezTo>
                    <a:cubicBezTo>
                      <a:pt x="397585" y="335190"/>
                      <a:pt x="398386" y="333605"/>
                      <a:pt x="399154" y="331987"/>
                    </a:cubicBezTo>
                    <a:cubicBezTo>
                      <a:pt x="403124" y="325871"/>
                      <a:pt x="406359" y="319306"/>
                      <a:pt x="408777" y="312437"/>
                    </a:cubicBezTo>
                    <a:cubicBezTo>
                      <a:pt x="408905" y="312069"/>
                      <a:pt x="409000" y="311701"/>
                      <a:pt x="409097" y="311332"/>
                    </a:cubicBezTo>
                    <a:close/>
                    <a:moveTo>
                      <a:pt x="409097" y="311332"/>
                    </a:moveTo>
                    <a:cubicBezTo>
                      <a:pt x="409353" y="310548"/>
                      <a:pt x="409594" y="309764"/>
                      <a:pt x="409817" y="308979"/>
                    </a:cubicBezTo>
                    <a:cubicBezTo>
                      <a:pt x="412331" y="300781"/>
                      <a:pt x="413676" y="292279"/>
                      <a:pt x="413820" y="283729"/>
                    </a:cubicBezTo>
                    <a:cubicBezTo>
                      <a:pt x="413676" y="275164"/>
                      <a:pt x="412331" y="266662"/>
                      <a:pt x="409817" y="258480"/>
                    </a:cubicBezTo>
                    <a:cubicBezTo>
                      <a:pt x="409353" y="256735"/>
                      <a:pt x="408824" y="255022"/>
                      <a:pt x="408248" y="253324"/>
                    </a:cubicBezTo>
                    <a:cubicBezTo>
                      <a:pt x="405511" y="245431"/>
                      <a:pt x="401699" y="237954"/>
                      <a:pt x="396928" y="231101"/>
                    </a:cubicBezTo>
                    <a:cubicBezTo>
                      <a:pt x="396416" y="230461"/>
                      <a:pt x="395903" y="229819"/>
                      <a:pt x="395359" y="229195"/>
                    </a:cubicBezTo>
                    <a:lnTo>
                      <a:pt x="395407" y="229147"/>
                    </a:lnTo>
                    <a:cubicBezTo>
                      <a:pt x="395311" y="229019"/>
                      <a:pt x="395248" y="228891"/>
                      <a:pt x="395183" y="228763"/>
                    </a:cubicBezTo>
                    <a:cubicBezTo>
                      <a:pt x="390075" y="222006"/>
                      <a:pt x="384055" y="215987"/>
                      <a:pt x="377283" y="210879"/>
                    </a:cubicBezTo>
                    <a:cubicBezTo>
                      <a:pt x="375698" y="209806"/>
                      <a:pt x="374081" y="208797"/>
                      <a:pt x="372415" y="207821"/>
                    </a:cubicBezTo>
                    <a:cubicBezTo>
                      <a:pt x="366747" y="204074"/>
                      <a:pt x="360663" y="200984"/>
                      <a:pt x="354290" y="198582"/>
                    </a:cubicBezTo>
                    <a:cubicBezTo>
                      <a:pt x="352065" y="197701"/>
                      <a:pt x="349823" y="196917"/>
                      <a:pt x="347534" y="196212"/>
                    </a:cubicBezTo>
                    <a:cubicBezTo>
                      <a:pt x="345757" y="195876"/>
                      <a:pt x="343964" y="195604"/>
                      <a:pt x="342171" y="195364"/>
                    </a:cubicBezTo>
                    <a:close/>
                    <a:moveTo>
                      <a:pt x="342154" y="195364"/>
                    </a:moveTo>
                    <a:lnTo>
                      <a:pt x="341594" y="194403"/>
                    </a:lnTo>
                    <a:cubicBezTo>
                      <a:pt x="335269" y="192994"/>
                      <a:pt x="328801" y="192274"/>
                      <a:pt x="322316" y="192226"/>
                    </a:cubicBezTo>
                    <a:cubicBezTo>
                      <a:pt x="329025" y="192546"/>
                      <a:pt x="335686" y="193603"/>
                      <a:pt x="342154" y="195364"/>
                    </a:cubicBezTo>
                    <a:close/>
                    <a:moveTo>
                      <a:pt x="342154" y="195364"/>
                    </a:moveTo>
                    <a:cubicBezTo>
                      <a:pt x="343947" y="195604"/>
                      <a:pt x="345741" y="195876"/>
                      <a:pt x="347518" y="196212"/>
                    </a:cubicBezTo>
                    <a:cubicBezTo>
                      <a:pt x="345933" y="195604"/>
                      <a:pt x="344316" y="195043"/>
                      <a:pt x="342683" y="194531"/>
                    </a:cubicBezTo>
                    <a:cubicBezTo>
                      <a:pt x="342314" y="194483"/>
                      <a:pt x="341963" y="194436"/>
                      <a:pt x="341594" y="194403"/>
                    </a:cubicBezTo>
                    <a:close/>
                    <a:moveTo>
                      <a:pt x="341594" y="194403"/>
                    </a:moveTo>
                    <a:lnTo>
                      <a:pt x="290998" y="106774"/>
                    </a:lnTo>
                    <a:cubicBezTo>
                      <a:pt x="285875" y="110905"/>
                      <a:pt x="281200" y="115564"/>
                      <a:pt x="277069" y="120704"/>
                    </a:cubicBezTo>
                    <a:cubicBezTo>
                      <a:pt x="274571" y="124131"/>
                      <a:pt x="272314" y="127717"/>
                      <a:pt x="270329" y="131447"/>
                    </a:cubicBezTo>
                    <a:lnTo>
                      <a:pt x="306450" y="194019"/>
                    </a:lnTo>
                    <a:cubicBezTo>
                      <a:pt x="311669" y="192962"/>
                      <a:pt x="316985" y="192370"/>
                      <a:pt x="322316" y="192226"/>
                    </a:cubicBezTo>
                    <a:cubicBezTo>
                      <a:pt x="328801" y="192274"/>
                      <a:pt x="335269" y="192994"/>
                      <a:pt x="341594" y="194403"/>
                    </a:cubicBezTo>
                    <a:close/>
                    <a:moveTo>
                      <a:pt x="322316" y="192226"/>
                    </a:moveTo>
                    <a:cubicBezTo>
                      <a:pt x="316985" y="192354"/>
                      <a:pt x="311669" y="192962"/>
                      <a:pt x="306450" y="194019"/>
                    </a:cubicBezTo>
                    <a:lnTo>
                      <a:pt x="306834" y="194692"/>
                    </a:lnTo>
                    <a:cubicBezTo>
                      <a:pt x="311909" y="193427"/>
                      <a:pt x="317097" y="192610"/>
                      <a:pt x="322316" y="192226"/>
                    </a:cubicBezTo>
                    <a:close/>
                    <a:moveTo>
                      <a:pt x="347518" y="196212"/>
                    </a:moveTo>
                    <a:cubicBezTo>
                      <a:pt x="349808" y="196917"/>
                      <a:pt x="352065" y="197701"/>
                      <a:pt x="354275" y="198582"/>
                    </a:cubicBezTo>
                    <a:cubicBezTo>
                      <a:pt x="353074" y="197926"/>
                      <a:pt x="351840" y="197302"/>
                      <a:pt x="350593" y="196709"/>
                    </a:cubicBezTo>
                    <a:cubicBezTo>
                      <a:pt x="349567" y="196533"/>
                      <a:pt x="348542" y="196357"/>
                      <a:pt x="347518" y="196229"/>
                    </a:cubicBezTo>
                    <a:close/>
                    <a:moveTo>
                      <a:pt x="354275" y="198582"/>
                    </a:moveTo>
                    <a:cubicBezTo>
                      <a:pt x="360647" y="200984"/>
                      <a:pt x="366732" y="204074"/>
                      <a:pt x="372415" y="207821"/>
                    </a:cubicBezTo>
                    <a:cubicBezTo>
                      <a:pt x="369101" y="205419"/>
                      <a:pt x="365626" y="203241"/>
                      <a:pt x="362024" y="201288"/>
                    </a:cubicBezTo>
                    <a:cubicBezTo>
                      <a:pt x="359479" y="200279"/>
                      <a:pt x="356901" y="199367"/>
                      <a:pt x="354275" y="198582"/>
                    </a:cubicBezTo>
                    <a:close/>
                    <a:moveTo>
                      <a:pt x="372415" y="207821"/>
                    </a:moveTo>
                    <a:cubicBezTo>
                      <a:pt x="374064" y="208797"/>
                      <a:pt x="375681" y="209806"/>
                      <a:pt x="377283" y="210879"/>
                    </a:cubicBezTo>
                    <a:cubicBezTo>
                      <a:pt x="376882" y="210495"/>
                      <a:pt x="376498" y="210094"/>
                      <a:pt x="376098" y="209710"/>
                    </a:cubicBezTo>
                    <a:cubicBezTo>
                      <a:pt x="374881" y="209053"/>
                      <a:pt x="373649" y="208429"/>
                      <a:pt x="372415" y="207821"/>
                    </a:cubicBezTo>
                    <a:close/>
                    <a:moveTo>
                      <a:pt x="377283" y="210879"/>
                    </a:moveTo>
                    <a:cubicBezTo>
                      <a:pt x="384040" y="215987"/>
                      <a:pt x="390059" y="222006"/>
                      <a:pt x="395167" y="228779"/>
                    </a:cubicBezTo>
                    <a:cubicBezTo>
                      <a:pt x="394735" y="228075"/>
                      <a:pt x="394303" y="227371"/>
                      <a:pt x="393854" y="226682"/>
                    </a:cubicBezTo>
                    <a:cubicBezTo>
                      <a:pt x="389580" y="221318"/>
                      <a:pt x="384728" y="216466"/>
                      <a:pt x="379365" y="212192"/>
                    </a:cubicBezTo>
                    <a:cubicBezTo>
                      <a:pt x="378676" y="211743"/>
                      <a:pt x="377988" y="211312"/>
                      <a:pt x="377283" y="210879"/>
                    </a:cubicBezTo>
                    <a:close/>
                    <a:moveTo>
                      <a:pt x="395167" y="228779"/>
                    </a:moveTo>
                    <a:cubicBezTo>
                      <a:pt x="395263" y="228908"/>
                      <a:pt x="395327" y="229019"/>
                      <a:pt x="395407" y="229147"/>
                    </a:cubicBezTo>
                    <a:lnTo>
                      <a:pt x="395471" y="229051"/>
                    </a:lnTo>
                    <a:lnTo>
                      <a:pt x="395167" y="228747"/>
                    </a:lnTo>
                    <a:close/>
                    <a:moveTo>
                      <a:pt x="395471" y="229084"/>
                    </a:moveTo>
                    <a:lnTo>
                      <a:pt x="395407" y="229179"/>
                    </a:lnTo>
                    <a:lnTo>
                      <a:pt x="395359" y="229227"/>
                    </a:lnTo>
                    <a:cubicBezTo>
                      <a:pt x="395888" y="229852"/>
                      <a:pt x="396416" y="230493"/>
                      <a:pt x="396928" y="231133"/>
                    </a:cubicBezTo>
                    <a:cubicBezTo>
                      <a:pt x="396736" y="230732"/>
                      <a:pt x="396528" y="230348"/>
                      <a:pt x="396336" y="229964"/>
                    </a:cubicBezTo>
                    <a:cubicBezTo>
                      <a:pt x="396048" y="229676"/>
                      <a:pt x="395760" y="229388"/>
                      <a:pt x="395471" y="229099"/>
                    </a:cubicBezTo>
                    <a:close/>
                    <a:moveTo>
                      <a:pt x="396928" y="231101"/>
                    </a:moveTo>
                    <a:cubicBezTo>
                      <a:pt x="401699" y="237970"/>
                      <a:pt x="405511" y="245431"/>
                      <a:pt x="408248" y="253324"/>
                    </a:cubicBezTo>
                    <a:cubicBezTo>
                      <a:pt x="407832" y="251771"/>
                      <a:pt x="407367" y="250234"/>
                      <a:pt x="406855" y="248713"/>
                    </a:cubicBezTo>
                    <a:cubicBezTo>
                      <a:pt x="404566" y="243173"/>
                      <a:pt x="401732" y="237874"/>
                      <a:pt x="398401" y="232894"/>
                    </a:cubicBezTo>
                    <a:cubicBezTo>
                      <a:pt x="397921" y="232302"/>
                      <a:pt x="397425" y="231693"/>
                      <a:pt x="396928" y="231101"/>
                    </a:cubicBezTo>
                    <a:close/>
                    <a:moveTo>
                      <a:pt x="408248" y="253324"/>
                    </a:moveTo>
                    <a:cubicBezTo>
                      <a:pt x="408824" y="255022"/>
                      <a:pt x="409353" y="256735"/>
                      <a:pt x="409817" y="258480"/>
                    </a:cubicBezTo>
                    <a:cubicBezTo>
                      <a:pt x="409674" y="257472"/>
                      <a:pt x="409513" y="256462"/>
                      <a:pt x="409337" y="255454"/>
                    </a:cubicBezTo>
                    <a:cubicBezTo>
                      <a:pt x="408985" y="254733"/>
                      <a:pt x="408633" y="254029"/>
                      <a:pt x="408248" y="253324"/>
                    </a:cubicBezTo>
                    <a:close/>
                    <a:moveTo>
                      <a:pt x="409817" y="258480"/>
                    </a:moveTo>
                    <a:cubicBezTo>
                      <a:pt x="412331" y="266662"/>
                      <a:pt x="413676" y="275164"/>
                      <a:pt x="413820" y="283729"/>
                    </a:cubicBezTo>
                    <a:cubicBezTo>
                      <a:pt x="413676" y="292296"/>
                      <a:pt x="412331" y="300798"/>
                      <a:pt x="409817" y="308979"/>
                    </a:cubicBezTo>
                    <a:cubicBezTo>
                      <a:pt x="410666" y="306546"/>
                      <a:pt x="411418" y="304079"/>
                      <a:pt x="412059" y="301582"/>
                    </a:cubicBezTo>
                    <a:cubicBezTo>
                      <a:pt x="412139" y="301229"/>
                      <a:pt x="412203" y="300893"/>
                      <a:pt x="412267" y="300541"/>
                    </a:cubicBezTo>
                    <a:cubicBezTo>
                      <a:pt x="412331" y="300189"/>
                      <a:pt x="412395" y="299853"/>
                      <a:pt x="412443" y="299501"/>
                    </a:cubicBezTo>
                    <a:cubicBezTo>
                      <a:pt x="412523" y="299148"/>
                      <a:pt x="412571" y="298812"/>
                      <a:pt x="412619" y="298460"/>
                    </a:cubicBezTo>
                    <a:cubicBezTo>
                      <a:pt x="412684" y="298107"/>
                      <a:pt x="412747" y="297755"/>
                      <a:pt x="412795" y="297419"/>
                    </a:cubicBezTo>
                    <a:cubicBezTo>
                      <a:pt x="412844" y="297066"/>
                      <a:pt x="412907" y="296715"/>
                      <a:pt x="412940" y="296362"/>
                    </a:cubicBezTo>
                    <a:cubicBezTo>
                      <a:pt x="412987" y="296010"/>
                      <a:pt x="413035" y="295674"/>
                      <a:pt x="413083" y="295321"/>
                    </a:cubicBezTo>
                    <a:cubicBezTo>
                      <a:pt x="413131" y="294969"/>
                      <a:pt x="413180" y="294616"/>
                      <a:pt x="413211" y="294265"/>
                    </a:cubicBezTo>
                    <a:cubicBezTo>
                      <a:pt x="413260" y="293928"/>
                      <a:pt x="413308" y="293577"/>
                      <a:pt x="413339" y="293224"/>
                    </a:cubicBezTo>
                    <a:cubicBezTo>
                      <a:pt x="413372" y="292872"/>
                      <a:pt x="413419" y="292519"/>
                      <a:pt x="413452" y="292168"/>
                    </a:cubicBezTo>
                    <a:cubicBezTo>
                      <a:pt x="413484" y="291815"/>
                      <a:pt x="413516" y="291463"/>
                      <a:pt x="413547" y="291110"/>
                    </a:cubicBezTo>
                    <a:cubicBezTo>
                      <a:pt x="413580" y="290758"/>
                      <a:pt x="413596" y="290406"/>
                      <a:pt x="413644" y="290054"/>
                    </a:cubicBezTo>
                    <a:cubicBezTo>
                      <a:pt x="413676" y="289702"/>
                      <a:pt x="413692" y="289366"/>
                      <a:pt x="413724" y="289013"/>
                    </a:cubicBezTo>
                    <a:cubicBezTo>
                      <a:pt x="413756" y="288661"/>
                      <a:pt x="413772" y="288308"/>
                      <a:pt x="413772" y="287957"/>
                    </a:cubicBezTo>
                    <a:cubicBezTo>
                      <a:pt x="413804" y="287604"/>
                      <a:pt x="413804" y="287252"/>
                      <a:pt x="413820" y="286899"/>
                    </a:cubicBezTo>
                    <a:cubicBezTo>
                      <a:pt x="413820" y="286547"/>
                      <a:pt x="413852" y="286195"/>
                      <a:pt x="413852" y="285843"/>
                    </a:cubicBezTo>
                    <a:lnTo>
                      <a:pt x="413884" y="284786"/>
                    </a:lnTo>
                    <a:cubicBezTo>
                      <a:pt x="413884" y="284434"/>
                      <a:pt x="413884" y="284082"/>
                      <a:pt x="413884" y="283713"/>
                    </a:cubicBezTo>
                    <a:cubicBezTo>
                      <a:pt x="413884" y="283377"/>
                      <a:pt x="413884" y="283024"/>
                      <a:pt x="413884" y="282673"/>
                    </a:cubicBezTo>
                    <a:cubicBezTo>
                      <a:pt x="413868" y="282321"/>
                      <a:pt x="413868" y="281968"/>
                      <a:pt x="413852" y="281600"/>
                    </a:cubicBezTo>
                    <a:cubicBezTo>
                      <a:pt x="413836" y="281248"/>
                      <a:pt x="413820" y="280912"/>
                      <a:pt x="413820" y="280543"/>
                    </a:cubicBezTo>
                    <a:cubicBezTo>
                      <a:pt x="413804" y="280207"/>
                      <a:pt x="413788" y="279854"/>
                      <a:pt x="413772" y="279502"/>
                    </a:cubicBezTo>
                    <a:cubicBezTo>
                      <a:pt x="413756" y="279151"/>
                      <a:pt x="413740" y="278798"/>
                      <a:pt x="413724" y="278446"/>
                    </a:cubicBezTo>
                    <a:cubicBezTo>
                      <a:pt x="413692" y="278093"/>
                      <a:pt x="413676" y="277741"/>
                      <a:pt x="413644" y="277389"/>
                    </a:cubicBezTo>
                    <a:cubicBezTo>
                      <a:pt x="413612" y="277037"/>
                      <a:pt x="413596" y="276684"/>
                      <a:pt x="413547" y="276332"/>
                    </a:cubicBezTo>
                    <a:cubicBezTo>
                      <a:pt x="413516" y="275980"/>
                      <a:pt x="413484" y="275628"/>
                      <a:pt x="413452" y="275276"/>
                    </a:cubicBezTo>
                    <a:cubicBezTo>
                      <a:pt x="413419" y="274923"/>
                      <a:pt x="413388" y="274587"/>
                      <a:pt x="413339" y="274235"/>
                    </a:cubicBezTo>
                    <a:cubicBezTo>
                      <a:pt x="413291" y="273867"/>
                      <a:pt x="413244" y="273531"/>
                      <a:pt x="413211" y="273178"/>
                    </a:cubicBezTo>
                    <a:cubicBezTo>
                      <a:pt x="413163" y="272826"/>
                      <a:pt x="413116" y="272473"/>
                      <a:pt x="413083" y="272121"/>
                    </a:cubicBezTo>
                    <a:cubicBezTo>
                      <a:pt x="413035" y="271770"/>
                      <a:pt x="412987" y="271432"/>
                      <a:pt x="412940" y="271081"/>
                    </a:cubicBezTo>
                    <a:cubicBezTo>
                      <a:pt x="412892" y="270729"/>
                      <a:pt x="412827" y="270376"/>
                      <a:pt x="412795" y="270040"/>
                    </a:cubicBezTo>
                    <a:cubicBezTo>
                      <a:pt x="412747" y="269688"/>
                      <a:pt x="412667" y="269335"/>
                      <a:pt x="412619" y="268983"/>
                    </a:cubicBezTo>
                    <a:cubicBezTo>
                      <a:pt x="412556" y="268647"/>
                      <a:pt x="412491" y="268294"/>
                      <a:pt x="412443" y="267943"/>
                    </a:cubicBezTo>
                    <a:cubicBezTo>
                      <a:pt x="412379" y="267606"/>
                      <a:pt x="412315" y="267254"/>
                      <a:pt x="412267" y="266902"/>
                    </a:cubicBezTo>
                    <a:cubicBezTo>
                      <a:pt x="412203" y="266566"/>
                      <a:pt x="412139" y="266213"/>
                      <a:pt x="412059" y="265861"/>
                    </a:cubicBezTo>
                    <a:cubicBezTo>
                      <a:pt x="411418" y="263379"/>
                      <a:pt x="410666" y="260898"/>
                      <a:pt x="409817" y="258463"/>
                    </a:cubicBezTo>
                    <a:close/>
                    <a:moveTo>
                      <a:pt x="450662" y="322796"/>
                    </a:moveTo>
                    <a:lnTo>
                      <a:pt x="451270" y="323869"/>
                    </a:lnTo>
                    <a:cubicBezTo>
                      <a:pt x="454360" y="325342"/>
                      <a:pt x="457370" y="326992"/>
                      <a:pt x="460268" y="328800"/>
                    </a:cubicBezTo>
                    <a:cubicBezTo>
                      <a:pt x="459708" y="328304"/>
                      <a:pt x="459147" y="327824"/>
                      <a:pt x="458571" y="327343"/>
                    </a:cubicBezTo>
                    <a:cubicBezTo>
                      <a:pt x="456010" y="325695"/>
                      <a:pt x="453367" y="324173"/>
                      <a:pt x="450662" y="322796"/>
                    </a:cubicBezTo>
                    <a:close/>
                    <a:moveTo>
                      <a:pt x="450662" y="322796"/>
                    </a:moveTo>
                    <a:cubicBezTo>
                      <a:pt x="448324" y="321308"/>
                      <a:pt x="445906" y="319931"/>
                      <a:pt x="443440" y="318665"/>
                    </a:cubicBezTo>
                    <a:cubicBezTo>
                      <a:pt x="441983" y="318121"/>
                      <a:pt x="440511" y="317609"/>
                      <a:pt x="439021" y="317145"/>
                    </a:cubicBezTo>
                    <a:cubicBezTo>
                      <a:pt x="443264" y="319066"/>
                      <a:pt x="447363" y="321324"/>
                      <a:pt x="451270" y="323869"/>
                    </a:cubicBezTo>
                    <a:close/>
                    <a:moveTo>
                      <a:pt x="451270" y="323869"/>
                    </a:moveTo>
                    <a:lnTo>
                      <a:pt x="497094" y="403237"/>
                    </a:lnTo>
                    <a:cubicBezTo>
                      <a:pt x="497126" y="402821"/>
                      <a:pt x="497142" y="402404"/>
                      <a:pt x="497190" y="401988"/>
                    </a:cubicBezTo>
                    <a:cubicBezTo>
                      <a:pt x="497110" y="393118"/>
                      <a:pt x="495765" y="384295"/>
                      <a:pt x="493156" y="375810"/>
                    </a:cubicBezTo>
                    <a:lnTo>
                      <a:pt x="492947" y="375873"/>
                    </a:lnTo>
                    <a:cubicBezTo>
                      <a:pt x="492642" y="374721"/>
                      <a:pt x="492306" y="373568"/>
                      <a:pt x="491938" y="372431"/>
                    </a:cubicBezTo>
                    <a:cubicBezTo>
                      <a:pt x="489344" y="364714"/>
                      <a:pt x="485727" y="357396"/>
                      <a:pt x="481195" y="350640"/>
                    </a:cubicBezTo>
                    <a:cubicBezTo>
                      <a:pt x="480395" y="349599"/>
                      <a:pt x="479578" y="348558"/>
                      <a:pt x="478745" y="347550"/>
                    </a:cubicBezTo>
                    <a:cubicBezTo>
                      <a:pt x="474278" y="341546"/>
                      <a:pt x="469091" y="336134"/>
                      <a:pt x="463295" y="331411"/>
                    </a:cubicBezTo>
                    <a:cubicBezTo>
                      <a:pt x="462318" y="330513"/>
                      <a:pt x="461309" y="329650"/>
                      <a:pt x="460284" y="328817"/>
                    </a:cubicBezTo>
                    <a:cubicBezTo>
                      <a:pt x="457387" y="326992"/>
                      <a:pt x="454377" y="325342"/>
                      <a:pt x="451287" y="323869"/>
                    </a:cubicBezTo>
                    <a:close/>
                    <a:moveTo>
                      <a:pt x="460268" y="328800"/>
                    </a:moveTo>
                    <a:cubicBezTo>
                      <a:pt x="461294" y="329650"/>
                      <a:pt x="462302" y="330513"/>
                      <a:pt x="463278" y="331395"/>
                    </a:cubicBezTo>
                    <a:cubicBezTo>
                      <a:pt x="462654" y="330722"/>
                      <a:pt x="462014" y="330066"/>
                      <a:pt x="461373" y="329409"/>
                    </a:cubicBezTo>
                    <a:cubicBezTo>
                      <a:pt x="461005" y="329201"/>
                      <a:pt x="460637" y="329009"/>
                      <a:pt x="460268" y="328800"/>
                    </a:cubicBezTo>
                    <a:close/>
                    <a:moveTo>
                      <a:pt x="463278" y="331395"/>
                    </a:moveTo>
                    <a:cubicBezTo>
                      <a:pt x="469074" y="336134"/>
                      <a:pt x="474262" y="341546"/>
                      <a:pt x="478729" y="347534"/>
                    </a:cubicBezTo>
                    <a:cubicBezTo>
                      <a:pt x="476583" y="344460"/>
                      <a:pt x="474262" y="341513"/>
                      <a:pt x="471780" y="338727"/>
                    </a:cubicBezTo>
                    <a:cubicBezTo>
                      <a:pt x="469091" y="336118"/>
                      <a:pt x="466257" y="333668"/>
                      <a:pt x="463278" y="331395"/>
                    </a:cubicBezTo>
                    <a:close/>
                    <a:moveTo>
                      <a:pt x="478729" y="347534"/>
                    </a:moveTo>
                    <a:cubicBezTo>
                      <a:pt x="479562" y="348558"/>
                      <a:pt x="480378" y="349583"/>
                      <a:pt x="481178" y="350640"/>
                    </a:cubicBezTo>
                    <a:cubicBezTo>
                      <a:pt x="480987" y="350271"/>
                      <a:pt x="480811" y="349887"/>
                      <a:pt x="480618" y="349519"/>
                    </a:cubicBezTo>
                    <a:cubicBezTo>
                      <a:pt x="479994" y="348847"/>
                      <a:pt x="479370" y="348190"/>
                      <a:pt x="478729" y="347534"/>
                    </a:cubicBezTo>
                    <a:close/>
                    <a:moveTo>
                      <a:pt x="481178" y="350640"/>
                    </a:moveTo>
                    <a:cubicBezTo>
                      <a:pt x="485710" y="357396"/>
                      <a:pt x="489329" y="364714"/>
                      <a:pt x="491922" y="372415"/>
                    </a:cubicBezTo>
                    <a:cubicBezTo>
                      <a:pt x="491523" y="370910"/>
                      <a:pt x="491074" y="369405"/>
                      <a:pt x="490593" y="367900"/>
                    </a:cubicBezTo>
                    <a:cubicBezTo>
                      <a:pt x="488416" y="362504"/>
                      <a:pt x="485727" y="357316"/>
                      <a:pt x="482572" y="352417"/>
                    </a:cubicBezTo>
                    <a:cubicBezTo>
                      <a:pt x="482123" y="351825"/>
                      <a:pt x="481644" y="351232"/>
                      <a:pt x="481178" y="350640"/>
                    </a:cubicBezTo>
                    <a:close/>
                    <a:moveTo>
                      <a:pt x="491922" y="372415"/>
                    </a:moveTo>
                    <a:cubicBezTo>
                      <a:pt x="492275" y="373568"/>
                      <a:pt x="492611" y="374704"/>
                      <a:pt x="492931" y="375858"/>
                    </a:cubicBezTo>
                    <a:lnTo>
                      <a:pt x="493139" y="375810"/>
                    </a:lnTo>
                    <a:cubicBezTo>
                      <a:pt x="493075" y="375361"/>
                      <a:pt x="493011" y="374913"/>
                      <a:pt x="492931" y="374481"/>
                    </a:cubicBezTo>
                    <a:cubicBezTo>
                      <a:pt x="492611" y="373776"/>
                      <a:pt x="492258" y="373104"/>
                      <a:pt x="491922" y="372415"/>
                    </a:cubicBezTo>
                    <a:close/>
                    <a:moveTo>
                      <a:pt x="439021" y="317145"/>
                    </a:moveTo>
                    <a:cubicBezTo>
                      <a:pt x="438349" y="316761"/>
                      <a:pt x="437661" y="316392"/>
                      <a:pt x="436972" y="316024"/>
                    </a:cubicBezTo>
                    <a:cubicBezTo>
                      <a:pt x="435996" y="315816"/>
                      <a:pt x="435018" y="315623"/>
                      <a:pt x="434027" y="315432"/>
                    </a:cubicBezTo>
                    <a:cubicBezTo>
                      <a:pt x="435707" y="315959"/>
                      <a:pt x="437373" y="316536"/>
                      <a:pt x="439021" y="317145"/>
                    </a:cubicBezTo>
                    <a:close/>
                    <a:moveTo>
                      <a:pt x="434027" y="315432"/>
                    </a:moveTo>
                    <a:cubicBezTo>
                      <a:pt x="431705" y="314535"/>
                      <a:pt x="429335" y="313719"/>
                      <a:pt x="426949" y="313014"/>
                    </a:cubicBezTo>
                    <a:cubicBezTo>
                      <a:pt x="421297" y="311653"/>
                      <a:pt x="415518" y="310852"/>
                      <a:pt x="409722" y="310596"/>
                    </a:cubicBezTo>
                    <a:cubicBezTo>
                      <a:pt x="417999" y="311093"/>
                      <a:pt x="426180" y="312726"/>
                      <a:pt x="434027" y="315432"/>
                    </a:cubicBezTo>
                    <a:close/>
                    <a:moveTo>
                      <a:pt x="409722" y="310596"/>
                    </a:moveTo>
                    <a:lnTo>
                      <a:pt x="409674" y="310596"/>
                    </a:lnTo>
                    <a:cubicBezTo>
                      <a:pt x="409609" y="310724"/>
                      <a:pt x="409545" y="310820"/>
                      <a:pt x="409497" y="310933"/>
                    </a:cubicBezTo>
                    <a:lnTo>
                      <a:pt x="409466" y="311061"/>
                    </a:lnTo>
                    <a:cubicBezTo>
                      <a:pt x="409529" y="310916"/>
                      <a:pt x="409594" y="310757"/>
                      <a:pt x="409657" y="310612"/>
                    </a:cubicBezTo>
                    <a:lnTo>
                      <a:pt x="409689" y="310612"/>
                    </a:lnTo>
                    <a:close/>
                    <a:moveTo>
                      <a:pt x="399154" y="331987"/>
                    </a:moveTo>
                    <a:cubicBezTo>
                      <a:pt x="398386" y="333605"/>
                      <a:pt x="397569" y="335190"/>
                      <a:pt x="396720" y="336758"/>
                    </a:cubicBezTo>
                    <a:cubicBezTo>
                      <a:pt x="396784" y="336695"/>
                      <a:pt x="396848" y="336630"/>
                      <a:pt x="396896" y="336582"/>
                    </a:cubicBezTo>
                    <a:cubicBezTo>
                      <a:pt x="397697" y="335077"/>
                      <a:pt x="398449" y="333540"/>
                      <a:pt x="399154" y="331987"/>
                    </a:cubicBezTo>
                    <a:close/>
                    <a:moveTo>
                      <a:pt x="396720" y="336758"/>
                    </a:moveTo>
                    <a:cubicBezTo>
                      <a:pt x="395135" y="338503"/>
                      <a:pt x="393486" y="340184"/>
                      <a:pt x="391773" y="341802"/>
                    </a:cubicBezTo>
                    <a:lnTo>
                      <a:pt x="391885" y="341978"/>
                    </a:lnTo>
                    <a:cubicBezTo>
                      <a:pt x="393422" y="340537"/>
                      <a:pt x="394910" y="339048"/>
                      <a:pt x="396352" y="337495"/>
                    </a:cubicBezTo>
                    <a:cubicBezTo>
                      <a:pt x="396480" y="337255"/>
                      <a:pt x="396608" y="336998"/>
                      <a:pt x="396736" y="336758"/>
                    </a:cubicBezTo>
                    <a:close/>
                    <a:moveTo>
                      <a:pt x="391868" y="341978"/>
                    </a:moveTo>
                    <a:cubicBezTo>
                      <a:pt x="388154" y="346493"/>
                      <a:pt x="384007" y="350640"/>
                      <a:pt x="379493" y="354354"/>
                    </a:cubicBezTo>
                    <a:cubicBezTo>
                      <a:pt x="378563" y="355347"/>
                      <a:pt x="377603" y="356323"/>
                      <a:pt x="376626" y="357268"/>
                    </a:cubicBezTo>
                    <a:lnTo>
                      <a:pt x="376498" y="357333"/>
                    </a:lnTo>
                    <a:cubicBezTo>
                      <a:pt x="376370" y="357461"/>
                      <a:pt x="376226" y="357605"/>
                      <a:pt x="376098" y="357749"/>
                    </a:cubicBezTo>
                    <a:cubicBezTo>
                      <a:pt x="373568" y="359190"/>
                      <a:pt x="370974" y="360503"/>
                      <a:pt x="368332" y="361703"/>
                    </a:cubicBezTo>
                    <a:lnTo>
                      <a:pt x="440383" y="486511"/>
                    </a:lnTo>
                    <a:cubicBezTo>
                      <a:pt x="443041" y="485470"/>
                      <a:pt x="445650" y="484284"/>
                      <a:pt x="448196" y="483004"/>
                    </a:cubicBezTo>
                    <a:cubicBezTo>
                      <a:pt x="451462" y="481291"/>
                      <a:pt x="454616" y="479386"/>
                      <a:pt x="457643" y="477288"/>
                    </a:cubicBezTo>
                    <a:cubicBezTo>
                      <a:pt x="460605" y="475238"/>
                      <a:pt x="463454" y="473013"/>
                      <a:pt x="466145" y="470627"/>
                    </a:cubicBezTo>
                    <a:close/>
                    <a:moveTo>
                      <a:pt x="391868" y="341978"/>
                    </a:moveTo>
                    <a:lnTo>
                      <a:pt x="391757" y="341818"/>
                    </a:lnTo>
                    <a:cubicBezTo>
                      <a:pt x="388074" y="346381"/>
                      <a:pt x="383959" y="350576"/>
                      <a:pt x="379476" y="354371"/>
                    </a:cubicBezTo>
                    <a:cubicBezTo>
                      <a:pt x="383992" y="350640"/>
                      <a:pt x="388138" y="346493"/>
                      <a:pt x="391853" y="341978"/>
                    </a:cubicBezTo>
                    <a:close/>
                    <a:moveTo>
                      <a:pt x="379493" y="354354"/>
                    </a:moveTo>
                    <a:cubicBezTo>
                      <a:pt x="378515" y="355379"/>
                      <a:pt x="377522" y="356372"/>
                      <a:pt x="376514" y="357333"/>
                    </a:cubicBezTo>
                    <a:lnTo>
                      <a:pt x="376642" y="357268"/>
                    </a:lnTo>
                    <a:cubicBezTo>
                      <a:pt x="377603" y="356323"/>
                      <a:pt x="378563" y="355347"/>
                      <a:pt x="379493" y="354354"/>
                    </a:cubicBezTo>
                    <a:close/>
                    <a:moveTo>
                      <a:pt x="376514" y="357333"/>
                    </a:moveTo>
                    <a:cubicBezTo>
                      <a:pt x="373840" y="358901"/>
                      <a:pt x="371086" y="360326"/>
                      <a:pt x="368268" y="361607"/>
                    </a:cubicBezTo>
                    <a:lnTo>
                      <a:pt x="368317" y="361720"/>
                    </a:lnTo>
                    <a:cubicBezTo>
                      <a:pt x="370974" y="360519"/>
                      <a:pt x="373568" y="359206"/>
                      <a:pt x="376098" y="357765"/>
                    </a:cubicBezTo>
                    <a:cubicBezTo>
                      <a:pt x="376226" y="357637"/>
                      <a:pt x="376370" y="357492"/>
                      <a:pt x="376498" y="357349"/>
                    </a:cubicBezTo>
                    <a:close/>
                    <a:moveTo>
                      <a:pt x="368332" y="361703"/>
                    </a:moveTo>
                    <a:cubicBezTo>
                      <a:pt x="363705" y="364602"/>
                      <a:pt x="358822" y="367099"/>
                      <a:pt x="353763" y="369133"/>
                    </a:cubicBezTo>
                    <a:cubicBezTo>
                      <a:pt x="352818" y="369630"/>
                      <a:pt x="351873" y="370125"/>
                      <a:pt x="350912" y="370606"/>
                    </a:cubicBezTo>
                    <a:lnTo>
                      <a:pt x="350832" y="370606"/>
                    </a:lnTo>
                    <a:cubicBezTo>
                      <a:pt x="350736" y="370654"/>
                      <a:pt x="350672" y="370702"/>
                      <a:pt x="350593" y="370734"/>
                    </a:cubicBezTo>
                    <a:cubicBezTo>
                      <a:pt x="346974" y="371534"/>
                      <a:pt x="343307" y="372126"/>
                      <a:pt x="339608" y="372479"/>
                    </a:cubicBezTo>
                    <a:lnTo>
                      <a:pt x="409353" y="493267"/>
                    </a:lnTo>
                    <a:cubicBezTo>
                      <a:pt x="411803" y="493219"/>
                      <a:pt x="414252" y="493059"/>
                      <a:pt x="416702" y="492819"/>
                    </a:cubicBezTo>
                    <a:cubicBezTo>
                      <a:pt x="420353" y="492370"/>
                      <a:pt x="423987" y="491698"/>
                      <a:pt x="427557" y="490817"/>
                    </a:cubicBezTo>
                    <a:cubicBezTo>
                      <a:pt x="431144" y="489937"/>
                      <a:pt x="434667" y="488848"/>
                      <a:pt x="438108" y="487535"/>
                    </a:cubicBezTo>
                    <a:cubicBezTo>
                      <a:pt x="438878" y="487199"/>
                      <a:pt x="439630" y="486862"/>
                      <a:pt x="440383" y="486511"/>
                    </a:cubicBezTo>
                    <a:close/>
                    <a:moveTo>
                      <a:pt x="368332" y="361703"/>
                    </a:moveTo>
                    <a:lnTo>
                      <a:pt x="368285" y="361592"/>
                    </a:lnTo>
                    <a:cubicBezTo>
                      <a:pt x="363673" y="364521"/>
                      <a:pt x="358822" y="367052"/>
                      <a:pt x="353763" y="369116"/>
                    </a:cubicBezTo>
                    <a:cubicBezTo>
                      <a:pt x="358838" y="367083"/>
                      <a:pt x="363705" y="364602"/>
                      <a:pt x="368332" y="361687"/>
                    </a:cubicBezTo>
                    <a:close/>
                    <a:moveTo>
                      <a:pt x="353763" y="369133"/>
                    </a:moveTo>
                    <a:cubicBezTo>
                      <a:pt x="352802" y="369645"/>
                      <a:pt x="351825" y="370142"/>
                      <a:pt x="350849" y="370606"/>
                    </a:cubicBezTo>
                    <a:lnTo>
                      <a:pt x="350929" y="370606"/>
                    </a:lnTo>
                    <a:cubicBezTo>
                      <a:pt x="351873" y="370125"/>
                      <a:pt x="352833" y="369630"/>
                      <a:pt x="353763" y="369133"/>
                    </a:cubicBezTo>
                    <a:close/>
                    <a:moveTo>
                      <a:pt x="350849" y="370606"/>
                    </a:moveTo>
                    <a:cubicBezTo>
                      <a:pt x="347134" y="371454"/>
                      <a:pt x="343387" y="372063"/>
                      <a:pt x="339593" y="372431"/>
                    </a:cubicBezTo>
                    <a:lnTo>
                      <a:pt x="339625" y="372479"/>
                    </a:lnTo>
                    <a:cubicBezTo>
                      <a:pt x="343323" y="372126"/>
                      <a:pt x="346989" y="371534"/>
                      <a:pt x="350608" y="370734"/>
                    </a:cubicBezTo>
                    <a:cubicBezTo>
                      <a:pt x="350704" y="370686"/>
                      <a:pt x="350768" y="370638"/>
                      <a:pt x="350849" y="370606"/>
                    </a:cubicBezTo>
                    <a:close/>
                    <a:moveTo>
                      <a:pt x="339625" y="372479"/>
                    </a:moveTo>
                    <a:cubicBezTo>
                      <a:pt x="333957" y="373936"/>
                      <a:pt x="328161" y="374865"/>
                      <a:pt x="322333" y="375217"/>
                    </a:cubicBezTo>
                    <a:cubicBezTo>
                      <a:pt x="322268" y="375217"/>
                      <a:pt x="322205" y="375217"/>
                      <a:pt x="322140" y="375201"/>
                    </a:cubicBezTo>
                    <a:cubicBezTo>
                      <a:pt x="320876" y="375121"/>
                      <a:pt x="319627" y="375025"/>
                      <a:pt x="318378" y="374913"/>
                    </a:cubicBezTo>
                    <a:cubicBezTo>
                      <a:pt x="317673" y="378227"/>
                      <a:pt x="317161" y="381589"/>
                      <a:pt x="316825" y="384967"/>
                    </a:cubicBezTo>
                    <a:lnTo>
                      <a:pt x="376674" y="488640"/>
                    </a:lnTo>
                    <a:cubicBezTo>
                      <a:pt x="376915" y="488768"/>
                      <a:pt x="377171" y="488880"/>
                      <a:pt x="377411" y="489008"/>
                    </a:cubicBezTo>
                    <a:cubicBezTo>
                      <a:pt x="386537" y="491970"/>
                      <a:pt x="396079" y="493491"/>
                      <a:pt x="405687" y="493491"/>
                    </a:cubicBezTo>
                    <a:cubicBezTo>
                      <a:pt x="406903" y="493443"/>
                      <a:pt x="408136" y="493363"/>
                      <a:pt x="409353" y="493267"/>
                    </a:cubicBezTo>
                    <a:close/>
                    <a:moveTo>
                      <a:pt x="339625" y="372479"/>
                    </a:moveTo>
                    <a:lnTo>
                      <a:pt x="339593" y="372431"/>
                    </a:lnTo>
                    <a:cubicBezTo>
                      <a:pt x="333940" y="373904"/>
                      <a:pt x="328144" y="374832"/>
                      <a:pt x="322316" y="375217"/>
                    </a:cubicBezTo>
                    <a:cubicBezTo>
                      <a:pt x="328161" y="374865"/>
                      <a:pt x="333957" y="373936"/>
                      <a:pt x="339625" y="372479"/>
                    </a:cubicBezTo>
                    <a:close/>
                    <a:moveTo>
                      <a:pt x="322333" y="375217"/>
                    </a:moveTo>
                    <a:cubicBezTo>
                      <a:pt x="318202" y="374849"/>
                      <a:pt x="314119" y="374192"/>
                      <a:pt x="310084" y="373280"/>
                    </a:cubicBezTo>
                    <a:lnTo>
                      <a:pt x="310532" y="374049"/>
                    </a:lnTo>
                    <a:cubicBezTo>
                      <a:pt x="314375" y="374689"/>
                      <a:pt x="318250" y="375073"/>
                      <a:pt x="322140" y="375201"/>
                    </a:cubicBezTo>
                    <a:cubicBezTo>
                      <a:pt x="322205" y="375201"/>
                      <a:pt x="322268" y="375201"/>
                      <a:pt x="322316" y="375217"/>
                    </a:cubicBezTo>
                    <a:close/>
                    <a:moveTo>
                      <a:pt x="322140" y="375201"/>
                    </a:moveTo>
                    <a:cubicBezTo>
                      <a:pt x="318250" y="375073"/>
                      <a:pt x="314375" y="374689"/>
                      <a:pt x="310532" y="374064"/>
                    </a:cubicBezTo>
                    <a:lnTo>
                      <a:pt x="316264" y="383991"/>
                    </a:lnTo>
                    <a:cubicBezTo>
                      <a:pt x="316808" y="380933"/>
                      <a:pt x="317513" y="377891"/>
                      <a:pt x="318378" y="374913"/>
                    </a:cubicBezTo>
                    <a:lnTo>
                      <a:pt x="318378" y="374913"/>
                    </a:lnTo>
                    <a:cubicBezTo>
                      <a:pt x="319627" y="375041"/>
                      <a:pt x="320876" y="375137"/>
                      <a:pt x="322140" y="375201"/>
                    </a:cubicBezTo>
                    <a:close/>
                    <a:moveTo>
                      <a:pt x="318378" y="374913"/>
                    </a:moveTo>
                    <a:lnTo>
                      <a:pt x="318378" y="374913"/>
                    </a:lnTo>
                    <a:cubicBezTo>
                      <a:pt x="317530" y="377891"/>
                      <a:pt x="316808" y="380933"/>
                      <a:pt x="316264" y="383991"/>
                    </a:cubicBezTo>
                    <a:lnTo>
                      <a:pt x="316825" y="384967"/>
                    </a:lnTo>
                    <a:cubicBezTo>
                      <a:pt x="317161" y="381589"/>
                      <a:pt x="317673" y="378227"/>
                      <a:pt x="318378" y="374913"/>
                    </a:cubicBezTo>
                    <a:close/>
                    <a:moveTo>
                      <a:pt x="316825" y="384967"/>
                    </a:moveTo>
                    <a:cubicBezTo>
                      <a:pt x="315416" y="390540"/>
                      <a:pt x="314535" y="396240"/>
                      <a:pt x="314182" y="401988"/>
                    </a:cubicBezTo>
                    <a:cubicBezTo>
                      <a:pt x="314327" y="410553"/>
                      <a:pt x="315672" y="419040"/>
                      <a:pt x="318185" y="427221"/>
                    </a:cubicBezTo>
                    <a:cubicBezTo>
                      <a:pt x="318649" y="428967"/>
                      <a:pt x="319178" y="430695"/>
                      <a:pt x="319755" y="432393"/>
                    </a:cubicBezTo>
                    <a:cubicBezTo>
                      <a:pt x="322573" y="440718"/>
                      <a:pt x="326591" y="448596"/>
                      <a:pt x="331667" y="455769"/>
                    </a:cubicBezTo>
                    <a:cubicBezTo>
                      <a:pt x="337303" y="463535"/>
                      <a:pt x="344140" y="470371"/>
                      <a:pt x="351905" y="476007"/>
                    </a:cubicBezTo>
                    <a:cubicBezTo>
                      <a:pt x="359462" y="481450"/>
                      <a:pt x="367820" y="485710"/>
                      <a:pt x="376674" y="488640"/>
                    </a:cubicBezTo>
                    <a:close/>
                    <a:moveTo>
                      <a:pt x="316825" y="384967"/>
                    </a:moveTo>
                    <a:lnTo>
                      <a:pt x="316264" y="383991"/>
                    </a:lnTo>
                    <a:cubicBezTo>
                      <a:pt x="315896" y="385416"/>
                      <a:pt x="315559" y="386841"/>
                      <a:pt x="315271" y="388282"/>
                    </a:cubicBezTo>
                    <a:cubicBezTo>
                      <a:pt x="314568" y="392829"/>
                      <a:pt x="314199" y="397392"/>
                      <a:pt x="314182" y="401988"/>
                    </a:cubicBezTo>
                    <a:cubicBezTo>
                      <a:pt x="314182" y="407976"/>
                      <a:pt x="314776" y="413964"/>
                      <a:pt x="315944" y="419840"/>
                    </a:cubicBezTo>
                    <a:cubicBezTo>
                      <a:pt x="316585" y="422338"/>
                      <a:pt x="317337" y="424787"/>
                      <a:pt x="318185" y="427221"/>
                    </a:cubicBezTo>
                    <a:cubicBezTo>
                      <a:pt x="315672" y="419040"/>
                      <a:pt x="314327" y="410538"/>
                      <a:pt x="314182" y="401988"/>
                    </a:cubicBezTo>
                    <a:cubicBezTo>
                      <a:pt x="314535" y="396240"/>
                      <a:pt x="315416" y="390540"/>
                      <a:pt x="316825" y="384967"/>
                    </a:cubicBezTo>
                    <a:close/>
                    <a:moveTo>
                      <a:pt x="318185" y="427221"/>
                    </a:moveTo>
                    <a:cubicBezTo>
                      <a:pt x="318330" y="428245"/>
                      <a:pt x="318490" y="429255"/>
                      <a:pt x="318666" y="430263"/>
                    </a:cubicBezTo>
                    <a:cubicBezTo>
                      <a:pt x="319018" y="430984"/>
                      <a:pt x="319386" y="431688"/>
                      <a:pt x="319755" y="432393"/>
                    </a:cubicBezTo>
                    <a:cubicBezTo>
                      <a:pt x="319178" y="430695"/>
                      <a:pt x="318649" y="428967"/>
                      <a:pt x="318185" y="427221"/>
                    </a:cubicBezTo>
                    <a:close/>
                    <a:moveTo>
                      <a:pt x="343051" y="611861"/>
                    </a:moveTo>
                    <a:cubicBezTo>
                      <a:pt x="342651" y="611477"/>
                      <a:pt x="342266" y="611093"/>
                      <a:pt x="341882" y="610693"/>
                    </a:cubicBezTo>
                    <a:cubicBezTo>
                      <a:pt x="340537" y="608323"/>
                      <a:pt x="339288" y="605905"/>
                      <a:pt x="338168" y="603424"/>
                    </a:cubicBezTo>
                    <a:lnTo>
                      <a:pt x="266966" y="480090"/>
                    </a:lnTo>
                    <a:cubicBezTo>
                      <a:pt x="263603" y="481339"/>
                      <a:pt x="260162" y="482380"/>
                      <a:pt x="256686" y="483212"/>
                    </a:cubicBezTo>
                    <a:cubicBezTo>
                      <a:pt x="251948" y="484061"/>
                      <a:pt x="247160" y="484540"/>
                      <a:pt x="242357" y="484621"/>
                    </a:cubicBezTo>
                    <a:cubicBezTo>
                      <a:pt x="240404" y="485710"/>
                      <a:pt x="238498" y="486862"/>
                      <a:pt x="236641" y="488079"/>
                    </a:cubicBezTo>
                    <a:lnTo>
                      <a:pt x="327312" y="645100"/>
                    </a:lnTo>
                    <a:cubicBezTo>
                      <a:pt x="328865" y="644364"/>
                      <a:pt x="330418" y="643563"/>
                      <a:pt x="331939" y="642730"/>
                    </a:cubicBezTo>
                    <a:cubicBezTo>
                      <a:pt x="338872" y="637495"/>
                      <a:pt x="345036" y="631299"/>
                      <a:pt x="350240" y="624334"/>
                    </a:cubicBezTo>
                    <a:close/>
                    <a:moveTo>
                      <a:pt x="343051" y="611861"/>
                    </a:moveTo>
                    <a:lnTo>
                      <a:pt x="338168" y="603424"/>
                    </a:lnTo>
                    <a:cubicBezTo>
                      <a:pt x="339288" y="605905"/>
                      <a:pt x="340537" y="608323"/>
                      <a:pt x="341882" y="610693"/>
                    </a:cubicBezTo>
                    <a:cubicBezTo>
                      <a:pt x="342266" y="611093"/>
                      <a:pt x="342651" y="611477"/>
                      <a:pt x="343051" y="611861"/>
                    </a:cubicBezTo>
                    <a:close/>
                    <a:moveTo>
                      <a:pt x="338168" y="603424"/>
                    </a:moveTo>
                    <a:cubicBezTo>
                      <a:pt x="334405" y="597708"/>
                      <a:pt x="331282" y="591591"/>
                      <a:pt x="328881" y="585187"/>
                    </a:cubicBezTo>
                    <a:cubicBezTo>
                      <a:pt x="325919" y="576060"/>
                      <a:pt x="324398" y="566518"/>
                      <a:pt x="324398" y="556911"/>
                    </a:cubicBezTo>
                    <a:cubicBezTo>
                      <a:pt x="324398" y="547208"/>
                      <a:pt x="325951" y="537570"/>
                      <a:pt x="328977" y="528363"/>
                    </a:cubicBezTo>
                    <a:cubicBezTo>
                      <a:pt x="329105" y="528123"/>
                      <a:pt x="329217" y="527883"/>
                      <a:pt x="329345" y="527643"/>
                    </a:cubicBezTo>
                    <a:lnTo>
                      <a:pt x="302254" y="480730"/>
                    </a:lnTo>
                    <a:cubicBezTo>
                      <a:pt x="301998" y="480602"/>
                      <a:pt x="301727" y="480506"/>
                      <a:pt x="301470" y="480394"/>
                    </a:cubicBezTo>
                    <a:cubicBezTo>
                      <a:pt x="293800" y="478360"/>
                      <a:pt x="285924" y="477336"/>
                      <a:pt x="277997" y="477336"/>
                    </a:cubicBezTo>
                    <a:cubicBezTo>
                      <a:pt x="276989" y="477336"/>
                      <a:pt x="275980" y="477367"/>
                      <a:pt x="274987" y="477400"/>
                    </a:cubicBezTo>
                    <a:cubicBezTo>
                      <a:pt x="274603" y="477608"/>
                      <a:pt x="274219" y="477800"/>
                      <a:pt x="273851" y="478009"/>
                    </a:cubicBezTo>
                    <a:cubicBezTo>
                      <a:pt x="271578" y="478793"/>
                      <a:pt x="269288" y="479498"/>
                      <a:pt x="266966" y="480090"/>
                    </a:cubicBezTo>
                    <a:close/>
                    <a:moveTo>
                      <a:pt x="341850" y="503402"/>
                    </a:moveTo>
                    <a:cubicBezTo>
                      <a:pt x="336310" y="497958"/>
                      <a:pt x="330098" y="493251"/>
                      <a:pt x="323357" y="489376"/>
                    </a:cubicBezTo>
                    <a:cubicBezTo>
                      <a:pt x="316713" y="485630"/>
                      <a:pt x="309635" y="482716"/>
                      <a:pt x="302254" y="480730"/>
                    </a:cubicBezTo>
                    <a:lnTo>
                      <a:pt x="329345" y="527643"/>
                    </a:lnTo>
                    <a:cubicBezTo>
                      <a:pt x="332275" y="518980"/>
                      <a:pt x="336486" y="510799"/>
                      <a:pt x="341850" y="503402"/>
                    </a:cubicBezTo>
                    <a:close/>
                    <a:moveTo>
                      <a:pt x="327312" y="645100"/>
                    </a:moveTo>
                    <a:lnTo>
                      <a:pt x="236641" y="488079"/>
                    </a:lnTo>
                    <a:cubicBezTo>
                      <a:pt x="230668" y="490850"/>
                      <a:pt x="225000" y="494276"/>
                      <a:pt x="219749" y="498279"/>
                    </a:cubicBezTo>
                    <a:cubicBezTo>
                      <a:pt x="217124" y="500856"/>
                      <a:pt x="214642" y="503594"/>
                      <a:pt x="212352" y="506492"/>
                    </a:cubicBezTo>
                    <a:lnTo>
                      <a:pt x="299212" y="656948"/>
                    </a:lnTo>
                    <a:cubicBezTo>
                      <a:pt x="301614" y="656677"/>
                      <a:pt x="304000" y="656293"/>
                      <a:pt x="306354" y="655812"/>
                    </a:cubicBezTo>
                    <a:cubicBezTo>
                      <a:pt x="313766" y="653170"/>
                      <a:pt x="320811" y="649567"/>
                      <a:pt x="327312" y="645100"/>
                    </a:cubicBezTo>
                    <a:close/>
                    <a:moveTo>
                      <a:pt x="299212" y="656948"/>
                    </a:moveTo>
                    <a:lnTo>
                      <a:pt x="212352" y="506492"/>
                    </a:lnTo>
                    <a:cubicBezTo>
                      <a:pt x="208509" y="510063"/>
                      <a:pt x="204986" y="513969"/>
                      <a:pt x="201816" y="518149"/>
                    </a:cubicBezTo>
                    <a:cubicBezTo>
                      <a:pt x="198615" y="523480"/>
                      <a:pt x="195940" y="529132"/>
                      <a:pt x="193875" y="535008"/>
                    </a:cubicBezTo>
                    <a:lnTo>
                      <a:pt x="265045" y="658277"/>
                    </a:lnTo>
                    <a:cubicBezTo>
                      <a:pt x="269304" y="659270"/>
                      <a:pt x="273643" y="659959"/>
                      <a:pt x="277997" y="660327"/>
                    </a:cubicBezTo>
                    <a:cubicBezTo>
                      <a:pt x="285171" y="660039"/>
                      <a:pt x="292295" y="658918"/>
                      <a:pt x="299212" y="656948"/>
                    </a:cubicBezTo>
                    <a:close/>
                    <a:moveTo>
                      <a:pt x="265045" y="658277"/>
                    </a:moveTo>
                    <a:lnTo>
                      <a:pt x="193875" y="535008"/>
                    </a:lnTo>
                    <a:cubicBezTo>
                      <a:pt x="192611" y="537394"/>
                      <a:pt x="191458" y="539859"/>
                      <a:pt x="190417" y="542357"/>
                    </a:cubicBezTo>
                    <a:cubicBezTo>
                      <a:pt x="187823" y="550939"/>
                      <a:pt x="186494" y="559873"/>
                      <a:pt x="186494" y="568839"/>
                    </a:cubicBezTo>
                    <a:cubicBezTo>
                      <a:pt x="186830" y="575308"/>
                      <a:pt x="187839" y="581712"/>
                      <a:pt x="189536" y="587973"/>
                    </a:cubicBezTo>
                    <a:lnTo>
                      <a:pt x="217139" y="635766"/>
                    </a:lnTo>
                    <a:cubicBezTo>
                      <a:pt x="219365" y="638264"/>
                      <a:pt x="221734" y="640618"/>
                      <a:pt x="224217" y="642858"/>
                    </a:cubicBezTo>
                    <a:cubicBezTo>
                      <a:pt x="231982" y="648495"/>
                      <a:pt x="240595" y="652882"/>
                      <a:pt x="249722" y="655844"/>
                    </a:cubicBezTo>
                    <a:cubicBezTo>
                      <a:pt x="254750" y="657093"/>
                      <a:pt x="259889" y="657909"/>
                      <a:pt x="265045" y="658277"/>
                    </a:cubicBezTo>
                    <a:close/>
                    <a:moveTo>
                      <a:pt x="217139" y="635766"/>
                    </a:moveTo>
                    <a:lnTo>
                      <a:pt x="189536" y="587973"/>
                    </a:lnTo>
                    <a:cubicBezTo>
                      <a:pt x="189857" y="591030"/>
                      <a:pt x="190337" y="594089"/>
                      <a:pt x="190977" y="597115"/>
                    </a:cubicBezTo>
                    <a:cubicBezTo>
                      <a:pt x="193939" y="606241"/>
                      <a:pt x="198327" y="614839"/>
                      <a:pt x="203962" y="622621"/>
                    </a:cubicBezTo>
                    <a:cubicBezTo>
                      <a:pt x="207901" y="627441"/>
                      <a:pt x="212304" y="631843"/>
                      <a:pt x="217139" y="635766"/>
                    </a:cubicBezTo>
                    <a:close/>
                    <a:moveTo>
                      <a:pt x="263651" y="353361"/>
                    </a:moveTo>
                    <a:cubicBezTo>
                      <a:pt x="264596" y="354178"/>
                      <a:pt x="265541" y="354946"/>
                      <a:pt x="266518" y="355716"/>
                    </a:cubicBezTo>
                    <a:cubicBezTo>
                      <a:pt x="265301" y="354562"/>
                      <a:pt x="264100" y="353378"/>
                      <a:pt x="262948" y="352161"/>
                    </a:cubicBezTo>
                    <a:close/>
                    <a:moveTo>
                      <a:pt x="266518" y="355716"/>
                    </a:moveTo>
                    <a:cubicBezTo>
                      <a:pt x="267190" y="356404"/>
                      <a:pt x="267862" y="357076"/>
                      <a:pt x="268551" y="357749"/>
                    </a:cubicBezTo>
                    <a:cubicBezTo>
                      <a:pt x="268935" y="357957"/>
                      <a:pt x="269319" y="358149"/>
                      <a:pt x="269720" y="358341"/>
                    </a:cubicBezTo>
                    <a:cubicBezTo>
                      <a:pt x="268631" y="357492"/>
                      <a:pt x="267558" y="356628"/>
                      <a:pt x="266518" y="355716"/>
                    </a:cubicBezTo>
                    <a:close/>
                    <a:moveTo>
                      <a:pt x="269720" y="358341"/>
                    </a:moveTo>
                    <a:cubicBezTo>
                      <a:pt x="270312" y="358838"/>
                      <a:pt x="270889" y="359318"/>
                      <a:pt x="271498" y="359798"/>
                    </a:cubicBezTo>
                    <a:cubicBezTo>
                      <a:pt x="276477" y="363129"/>
                      <a:pt x="281776" y="365963"/>
                      <a:pt x="287316" y="368252"/>
                    </a:cubicBezTo>
                    <a:cubicBezTo>
                      <a:pt x="288837" y="368765"/>
                      <a:pt x="290374" y="369229"/>
                      <a:pt x="291928" y="369661"/>
                    </a:cubicBezTo>
                    <a:cubicBezTo>
                      <a:pt x="284034" y="366924"/>
                      <a:pt x="276572" y="363112"/>
                      <a:pt x="269720" y="358341"/>
                    </a:cubicBezTo>
                    <a:close/>
                    <a:moveTo>
                      <a:pt x="291928" y="369661"/>
                    </a:moveTo>
                    <a:cubicBezTo>
                      <a:pt x="292631" y="370029"/>
                      <a:pt x="293336" y="370382"/>
                      <a:pt x="294057" y="370734"/>
                    </a:cubicBezTo>
                    <a:cubicBezTo>
                      <a:pt x="295066" y="370926"/>
                      <a:pt x="296074" y="371086"/>
                      <a:pt x="297083" y="371215"/>
                    </a:cubicBezTo>
                    <a:cubicBezTo>
                      <a:pt x="295354" y="370749"/>
                      <a:pt x="293624" y="370222"/>
                      <a:pt x="291928" y="369661"/>
                    </a:cubicBezTo>
                    <a:close/>
                    <a:moveTo>
                      <a:pt x="297083" y="371215"/>
                    </a:moveTo>
                    <a:cubicBezTo>
                      <a:pt x="299517" y="372079"/>
                      <a:pt x="301983" y="372815"/>
                      <a:pt x="304480" y="373455"/>
                    </a:cubicBezTo>
                    <a:cubicBezTo>
                      <a:pt x="306482" y="373728"/>
                      <a:pt x="308499" y="373936"/>
                      <a:pt x="310532" y="374064"/>
                    </a:cubicBezTo>
                    <a:lnTo>
                      <a:pt x="310084" y="373280"/>
                    </a:lnTo>
                    <a:cubicBezTo>
                      <a:pt x="305697" y="372911"/>
                      <a:pt x="301358" y="372223"/>
                      <a:pt x="297083" y="371230"/>
                    </a:cubicBezTo>
                    <a:close/>
                    <a:moveTo>
                      <a:pt x="187182" y="576942"/>
                    </a:moveTo>
                    <a:cubicBezTo>
                      <a:pt x="138829" y="574091"/>
                      <a:pt x="101074" y="534048"/>
                      <a:pt x="101074" y="485598"/>
                    </a:cubicBezTo>
                    <a:cubicBezTo>
                      <a:pt x="101074" y="482283"/>
                      <a:pt x="101251" y="478969"/>
                      <a:pt x="101603" y="475671"/>
                    </a:cubicBezTo>
                    <a:moveTo>
                      <a:pt x="351889" y="622557"/>
                    </a:moveTo>
                    <a:cubicBezTo>
                      <a:pt x="334693" y="646397"/>
                      <a:pt x="307074" y="660519"/>
                      <a:pt x="277693" y="660519"/>
                    </a:cubicBezTo>
                    <a:cubicBezTo>
                      <a:pt x="227162" y="660519"/>
                      <a:pt x="186190" y="619563"/>
                      <a:pt x="186190" y="569032"/>
                    </a:cubicBezTo>
                    <a:cubicBezTo>
                      <a:pt x="186190" y="532142"/>
                      <a:pt x="208334" y="498871"/>
                      <a:pt x="242357" y="484621"/>
                    </a:cubicBezTo>
                    <a:moveTo>
                      <a:pt x="169874" y="453528"/>
                    </a:moveTo>
                    <a:cubicBezTo>
                      <a:pt x="153127" y="468418"/>
                      <a:pt x="131496" y="476647"/>
                      <a:pt x="109080" y="476647"/>
                    </a:cubicBezTo>
                    <a:cubicBezTo>
                      <a:pt x="58549" y="476647"/>
                      <a:pt x="17577" y="435691"/>
                      <a:pt x="17577" y="385160"/>
                    </a:cubicBezTo>
                    <a:cubicBezTo>
                      <a:pt x="17577" y="334629"/>
                      <a:pt x="58549" y="293656"/>
                      <a:pt x="109080" y="293656"/>
                    </a:cubicBezTo>
                    <a:cubicBezTo>
                      <a:pt x="130263" y="293656"/>
                      <a:pt x="150805" y="301021"/>
                      <a:pt x="167168" y="314471"/>
                    </a:cubicBezTo>
                    <a:moveTo>
                      <a:pt x="458716" y="476423"/>
                    </a:moveTo>
                    <a:cubicBezTo>
                      <a:pt x="488496" y="492338"/>
                      <a:pt x="507085" y="523352"/>
                      <a:pt x="507085" y="557104"/>
                    </a:cubicBezTo>
                    <a:lnTo>
                      <a:pt x="507085" y="557104"/>
                    </a:lnTo>
                    <a:cubicBezTo>
                      <a:pt x="507085" y="607635"/>
                      <a:pt x="466112" y="648607"/>
                      <a:pt x="415598" y="648607"/>
                    </a:cubicBezTo>
                    <a:cubicBezTo>
                      <a:pt x="365066" y="648607"/>
                      <a:pt x="324094" y="607635"/>
                      <a:pt x="324094" y="557104"/>
                    </a:cubicBezTo>
                    <a:cubicBezTo>
                      <a:pt x="324094" y="527499"/>
                      <a:pt x="338424" y="499720"/>
                      <a:pt x="362552" y="482556"/>
                    </a:cubicBezTo>
                    <a:moveTo>
                      <a:pt x="256575" y="347693"/>
                    </a:moveTo>
                    <a:cubicBezTo>
                      <a:pt x="250827" y="348894"/>
                      <a:pt x="244999" y="349519"/>
                      <a:pt x="239139" y="349599"/>
                    </a:cubicBezTo>
                    <a:cubicBezTo>
                      <a:pt x="233135" y="349599"/>
                      <a:pt x="227162" y="349007"/>
                      <a:pt x="221286" y="347838"/>
                    </a:cubicBezTo>
                    <a:cubicBezTo>
                      <a:pt x="215410" y="346685"/>
                      <a:pt x="209663" y="344940"/>
                      <a:pt x="204123" y="342634"/>
                    </a:cubicBezTo>
                    <a:cubicBezTo>
                      <a:pt x="198583" y="340345"/>
                      <a:pt x="193283" y="337511"/>
                      <a:pt x="188303" y="334180"/>
                    </a:cubicBezTo>
                    <a:cubicBezTo>
                      <a:pt x="184636" y="331603"/>
                      <a:pt x="181147" y="328737"/>
                      <a:pt x="177896" y="325647"/>
                    </a:cubicBezTo>
                    <a:cubicBezTo>
                      <a:pt x="176503" y="326719"/>
                      <a:pt x="175158" y="327824"/>
                      <a:pt x="173829" y="328977"/>
                    </a:cubicBezTo>
                    <a:cubicBezTo>
                      <a:pt x="169602" y="333204"/>
                      <a:pt x="165791" y="337863"/>
                      <a:pt x="162462" y="342842"/>
                    </a:cubicBezTo>
                    <a:cubicBezTo>
                      <a:pt x="159131" y="347822"/>
                      <a:pt x="156297" y="353122"/>
                      <a:pt x="154008" y="358661"/>
                    </a:cubicBezTo>
                    <a:cubicBezTo>
                      <a:pt x="151718" y="364185"/>
                      <a:pt x="149973" y="369933"/>
                      <a:pt x="148804" y="375825"/>
                    </a:cubicBezTo>
                    <a:cubicBezTo>
                      <a:pt x="147635" y="381701"/>
                      <a:pt x="147043" y="387673"/>
                      <a:pt x="147043" y="393662"/>
                    </a:cubicBezTo>
                    <a:cubicBezTo>
                      <a:pt x="147043" y="399666"/>
                      <a:pt x="147635" y="405638"/>
                      <a:pt x="148804" y="411514"/>
                    </a:cubicBezTo>
                    <a:cubicBezTo>
                      <a:pt x="149973" y="417390"/>
                      <a:pt x="151718" y="423138"/>
                      <a:pt x="154008" y="428678"/>
                    </a:cubicBezTo>
                    <a:cubicBezTo>
                      <a:pt x="156297" y="434218"/>
                      <a:pt x="159131" y="439518"/>
                      <a:pt x="162462" y="444497"/>
                    </a:cubicBezTo>
                    <a:cubicBezTo>
                      <a:pt x="165791" y="449477"/>
                      <a:pt x="169602" y="454120"/>
                      <a:pt x="173829" y="458363"/>
                    </a:cubicBezTo>
                    <a:cubicBezTo>
                      <a:pt x="178072" y="462605"/>
                      <a:pt x="182715" y="466417"/>
                      <a:pt x="187695" y="469747"/>
                    </a:cubicBezTo>
                    <a:cubicBezTo>
                      <a:pt x="192691" y="473077"/>
                      <a:pt x="197974" y="475895"/>
                      <a:pt x="203514" y="478200"/>
                    </a:cubicBezTo>
                    <a:cubicBezTo>
                      <a:pt x="209054" y="480490"/>
                      <a:pt x="214802" y="482235"/>
                      <a:pt x="220678" y="483404"/>
                    </a:cubicBezTo>
                    <a:cubicBezTo>
                      <a:pt x="226554" y="484573"/>
                      <a:pt x="232542" y="485165"/>
                      <a:pt x="238530" y="485165"/>
                    </a:cubicBezTo>
                    <a:cubicBezTo>
                      <a:pt x="244519" y="485165"/>
                      <a:pt x="250506" y="484573"/>
                      <a:pt x="256383" y="483404"/>
                    </a:cubicBezTo>
                    <a:cubicBezTo>
                      <a:pt x="262259" y="482235"/>
                      <a:pt x="268007" y="480490"/>
                      <a:pt x="273547" y="478200"/>
                    </a:cubicBezTo>
                    <a:cubicBezTo>
                      <a:pt x="279087" y="475895"/>
                      <a:pt x="284386" y="473077"/>
                      <a:pt x="289365" y="469747"/>
                    </a:cubicBezTo>
                    <a:cubicBezTo>
                      <a:pt x="294345" y="466417"/>
                      <a:pt x="298988" y="462605"/>
                      <a:pt x="303232" y="458363"/>
                    </a:cubicBezTo>
                    <a:cubicBezTo>
                      <a:pt x="307458" y="454120"/>
                      <a:pt x="311268" y="449477"/>
                      <a:pt x="314599" y="444497"/>
                    </a:cubicBezTo>
                    <a:cubicBezTo>
                      <a:pt x="316617" y="441247"/>
                      <a:pt x="318410" y="437885"/>
                      <a:pt x="319995" y="434410"/>
                    </a:cubicBezTo>
                    <a:cubicBezTo>
                      <a:pt x="318154" y="429735"/>
                      <a:pt x="316697" y="424932"/>
                      <a:pt x="315640" y="420032"/>
                    </a:cubicBezTo>
                    <a:cubicBezTo>
                      <a:pt x="314471" y="414156"/>
                      <a:pt x="313879" y="408168"/>
                      <a:pt x="313879" y="402180"/>
                    </a:cubicBezTo>
                    <a:cubicBezTo>
                      <a:pt x="313894" y="397585"/>
                      <a:pt x="314263" y="393005"/>
                      <a:pt x="314967" y="388474"/>
                    </a:cubicBezTo>
                    <a:cubicBezTo>
                      <a:pt x="315656" y="383943"/>
                      <a:pt x="316713" y="379476"/>
                      <a:pt x="318074" y="375088"/>
                    </a:cubicBezTo>
                    <a:cubicBezTo>
                      <a:pt x="319386" y="375217"/>
                      <a:pt x="320700" y="375329"/>
                      <a:pt x="322028" y="375409"/>
                    </a:cubicBezTo>
                    <a:cubicBezTo>
                      <a:pt x="316024" y="375409"/>
                      <a:pt x="310052" y="374817"/>
                      <a:pt x="304176" y="373648"/>
                    </a:cubicBezTo>
                    <a:cubicBezTo>
                      <a:pt x="298299" y="372479"/>
                      <a:pt x="292552" y="370734"/>
                      <a:pt x="287012" y="368444"/>
                    </a:cubicBezTo>
                    <a:cubicBezTo>
                      <a:pt x="281472" y="366154"/>
                      <a:pt x="276173" y="363320"/>
                      <a:pt x="271193" y="359990"/>
                    </a:cubicBezTo>
                    <a:cubicBezTo>
                      <a:pt x="266214" y="356660"/>
                      <a:pt x="261571" y="352849"/>
                      <a:pt x="257328" y="348606"/>
                    </a:cubicBezTo>
                    <a:cubicBezTo>
                      <a:pt x="257071" y="348302"/>
                      <a:pt x="256831" y="347998"/>
                      <a:pt x="256575" y="347693"/>
                    </a:cubicBezTo>
                    <a:close/>
                    <a:moveTo>
                      <a:pt x="239139" y="166624"/>
                    </a:moveTo>
                    <a:cubicBezTo>
                      <a:pt x="188608" y="166624"/>
                      <a:pt x="147635" y="207580"/>
                      <a:pt x="147635" y="258112"/>
                    </a:cubicBezTo>
                    <a:cubicBezTo>
                      <a:pt x="147635" y="308643"/>
                      <a:pt x="188608" y="349599"/>
                      <a:pt x="239139" y="349599"/>
                    </a:cubicBezTo>
                    <a:cubicBezTo>
                      <a:pt x="245063" y="349519"/>
                      <a:pt x="250955" y="348879"/>
                      <a:pt x="256751" y="347678"/>
                    </a:cubicBezTo>
                    <a:cubicBezTo>
                      <a:pt x="239923" y="330626"/>
                      <a:pt x="230460" y="307682"/>
                      <a:pt x="230380" y="283729"/>
                    </a:cubicBezTo>
                    <a:cubicBezTo>
                      <a:pt x="230492" y="239971"/>
                      <a:pt x="261538" y="202424"/>
                      <a:pt x="304496" y="194115"/>
                    </a:cubicBezTo>
                    <a:cubicBezTo>
                      <a:pt x="287301" y="176534"/>
                      <a:pt x="263731" y="166624"/>
                      <a:pt x="239139" y="166624"/>
                    </a:cubicBezTo>
                    <a:close/>
                    <a:moveTo>
                      <a:pt x="27456" y="344076"/>
                    </a:moveTo>
                    <a:cubicBezTo>
                      <a:pt x="10948" y="327024"/>
                      <a:pt x="1726" y="304207"/>
                      <a:pt x="1726" y="280479"/>
                    </a:cubicBezTo>
                    <a:cubicBezTo>
                      <a:pt x="1726" y="229948"/>
                      <a:pt x="42698" y="188976"/>
                      <a:pt x="93229" y="188976"/>
                    </a:cubicBezTo>
                    <a:cubicBezTo>
                      <a:pt x="94846" y="188976"/>
                      <a:pt x="96464" y="189024"/>
                      <a:pt x="98097" y="189104"/>
                    </a:cubicBezTo>
                    <a:moveTo>
                      <a:pt x="274315" y="477592"/>
                    </a:moveTo>
                    <a:cubicBezTo>
                      <a:pt x="275451" y="477544"/>
                      <a:pt x="276572" y="477528"/>
                      <a:pt x="277693" y="477528"/>
                    </a:cubicBezTo>
                    <a:cubicBezTo>
                      <a:pt x="301727" y="477528"/>
                      <a:pt x="324814" y="486990"/>
                      <a:pt x="341930" y="503866"/>
                    </a:cubicBezTo>
                    <a:moveTo>
                      <a:pt x="588934" y="381814"/>
                    </a:moveTo>
                    <a:cubicBezTo>
                      <a:pt x="603135" y="398401"/>
                      <a:pt x="610933" y="419504"/>
                      <a:pt x="610933" y="441342"/>
                    </a:cubicBezTo>
                    <a:lnTo>
                      <a:pt x="610933" y="441342"/>
                    </a:lnTo>
                    <a:cubicBezTo>
                      <a:pt x="610933" y="491874"/>
                      <a:pt x="569977" y="532831"/>
                      <a:pt x="519445" y="532831"/>
                    </a:cubicBezTo>
                    <a:cubicBezTo>
                      <a:pt x="513953" y="532831"/>
                      <a:pt x="508478" y="532334"/>
                      <a:pt x="503082" y="531357"/>
                    </a:cubicBezTo>
                    <a:moveTo>
                      <a:pt x="409369" y="310788"/>
                    </a:moveTo>
                    <a:cubicBezTo>
                      <a:pt x="397585" y="349150"/>
                      <a:pt x="362168" y="375361"/>
                      <a:pt x="322028" y="375409"/>
                    </a:cubicBezTo>
                    <a:cubicBezTo>
                      <a:pt x="320700" y="375329"/>
                      <a:pt x="319386" y="375233"/>
                      <a:pt x="318074" y="375088"/>
                    </a:cubicBezTo>
                    <a:cubicBezTo>
                      <a:pt x="315336" y="383863"/>
                      <a:pt x="313911" y="392990"/>
                      <a:pt x="313879" y="402180"/>
                    </a:cubicBezTo>
                    <a:cubicBezTo>
                      <a:pt x="313879" y="452711"/>
                      <a:pt x="354851" y="493667"/>
                      <a:pt x="405383" y="493667"/>
                    </a:cubicBezTo>
                    <a:cubicBezTo>
                      <a:pt x="455913" y="493667"/>
                      <a:pt x="496870" y="452711"/>
                      <a:pt x="496870" y="402180"/>
                    </a:cubicBezTo>
                    <a:cubicBezTo>
                      <a:pt x="496870" y="353202"/>
                      <a:pt x="458299" y="312917"/>
                      <a:pt x="409369" y="310772"/>
                    </a:cubicBezTo>
                    <a:close/>
                    <a:moveTo>
                      <a:pt x="413516" y="283922"/>
                    </a:moveTo>
                    <a:cubicBezTo>
                      <a:pt x="413516" y="334453"/>
                      <a:pt x="372559" y="375409"/>
                      <a:pt x="322028" y="375409"/>
                    </a:cubicBezTo>
                    <a:cubicBezTo>
                      <a:pt x="271498" y="375409"/>
                      <a:pt x="230525" y="334453"/>
                      <a:pt x="230525" y="283922"/>
                    </a:cubicBezTo>
                    <a:cubicBezTo>
                      <a:pt x="230525" y="233390"/>
                      <a:pt x="271498" y="192418"/>
                      <a:pt x="322028" y="192418"/>
                    </a:cubicBezTo>
                    <a:cubicBezTo>
                      <a:pt x="372559" y="192418"/>
                      <a:pt x="413516" y="233390"/>
                      <a:pt x="413516" y="283922"/>
                    </a:cubicBezTo>
                    <a:close/>
                    <a:moveTo>
                      <a:pt x="194692" y="178600"/>
                    </a:moveTo>
                    <a:cubicBezTo>
                      <a:pt x="191329" y="168930"/>
                      <a:pt x="189600" y="158747"/>
                      <a:pt x="189600" y="148499"/>
                    </a:cubicBezTo>
                    <a:cubicBezTo>
                      <a:pt x="189600" y="97968"/>
                      <a:pt x="230573" y="57012"/>
                      <a:pt x="281088" y="57012"/>
                    </a:cubicBezTo>
                    <a:cubicBezTo>
                      <a:pt x="306625" y="57012"/>
                      <a:pt x="330995" y="67676"/>
                      <a:pt x="348303" y="86424"/>
                    </a:cubicBezTo>
                    <a:moveTo>
                      <a:pt x="348303" y="86441"/>
                    </a:moveTo>
                    <a:cubicBezTo>
                      <a:pt x="341449" y="86441"/>
                      <a:pt x="334629" y="87209"/>
                      <a:pt x="327953" y="88730"/>
                    </a:cubicBezTo>
                    <a:cubicBezTo>
                      <a:pt x="321275" y="90251"/>
                      <a:pt x="314791" y="92525"/>
                      <a:pt x="308611" y="95503"/>
                    </a:cubicBezTo>
                    <a:cubicBezTo>
                      <a:pt x="302447" y="98465"/>
                      <a:pt x="296619" y="102131"/>
                      <a:pt x="291271" y="106390"/>
                    </a:cubicBezTo>
                    <a:cubicBezTo>
                      <a:pt x="285907" y="110665"/>
                      <a:pt x="281039" y="115532"/>
                      <a:pt x="276781" y="120880"/>
                    </a:cubicBezTo>
                    <a:cubicBezTo>
                      <a:pt x="272506" y="126244"/>
                      <a:pt x="268855" y="132056"/>
                      <a:pt x="265877" y="138236"/>
                    </a:cubicBezTo>
                    <a:cubicBezTo>
                      <a:pt x="262899" y="144401"/>
                      <a:pt x="260626" y="150885"/>
                      <a:pt x="259104" y="157578"/>
                    </a:cubicBezTo>
                    <a:cubicBezTo>
                      <a:pt x="258464" y="161228"/>
                      <a:pt x="258048" y="164911"/>
                      <a:pt x="257872" y="168626"/>
                    </a:cubicBezTo>
                    <a:cubicBezTo>
                      <a:pt x="263588" y="169794"/>
                      <a:pt x="269191" y="171523"/>
                      <a:pt x="274588" y="173765"/>
                    </a:cubicBezTo>
                    <a:cubicBezTo>
                      <a:pt x="280191" y="176135"/>
                      <a:pt x="285539" y="179032"/>
                      <a:pt x="290566" y="182443"/>
                    </a:cubicBezTo>
                    <a:cubicBezTo>
                      <a:pt x="295578" y="185869"/>
                      <a:pt x="300253" y="189776"/>
                      <a:pt x="304496" y="194115"/>
                    </a:cubicBezTo>
                    <a:cubicBezTo>
                      <a:pt x="304000" y="194260"/>
                      <a:pt x="303488" y="194403"/>
                      <a:pt x="302991" y="194564"/>
                    </a:cubicBezTo>
                    <a:cubicBezTo>
                      <a:pt x="309251" y="193187"/>
                      <a:pt x="315624" y="192466"/>
                      <a:pt x="322028" y="192418"/>
                    </a:cubicBezTo>
                    <a:cubicBezTo>
                      <a:pt x="328881" y="192418"/>
                      <a:pt x="335701" y="193187"/>
                      <a:pt x="342379" y="194707"/>
                    </a:cubicBezTo>
                    <a:cubicBezTo>
                      <a:pt x="349055" y="196229"/>
                      <a:pt x="355556" y="198502"/>
                      <a:pt x="361719" y="201480"/>
                    </a:cubicBezTo>
                    <a:cubicBezTo>
                      <a:pt x="367900" y="204458"/>
                      <a:pt x="373712" y="208109"/>
                      <a:pt x="379060" y="212384"/>
                    </a:cubicBezTo>
                    <a:cubicBezTo>
                      <a:pt x="384424" y="216642"/>
                      <a:pt x="389291" y="221510"/>
                      <a:pt x="393550" y="226874"/>
                    </a:cubicBezTo>
                    <a:cubicBezTo>
                      <a:pt x="394078" y="227674"/>
                      <a:pt x="394607" y="228507"/>
                      <a:pt x="395103" y="229340"/>
                    </a:cubicBezTo>
                    <a:cubicBezTo>
                      <a:pt x="396224" y="227898"/>
                      <a:pt x="397377" y="226490"/>
                      <a:pt x="398577" y="225113"/>
                    </a:cubicBezTo>
                    <a:cubicBezTo>
                      <a:pt x="402820" y="220870"/>
                      <a:pt x="407447" y="217059"/>
                      <a:pt x="412443" y="213729"/>
                    </a:cubicBezTo>
                    <a:cubicBezTo>
                      <a:pt x="417422" y="210399"/>
                      <a:pt x="422722" y="207580"/>
                      <a:pt x="428262" y="205275"/>
                    </a:cubicBezTo>
                    <a:cubicBezTo>
                      <a:pt x="430760" y="204410"/>
                      <a:pt x="433305" y="203626"/>
                      <a:pt x="435868" y="202969"/>
                    </a:cubicBezTo>
                    <a:cubicBezTo>
                      <a:pt x="436460" y="201433"/>
                      <a:pt x="437004" y="199863"/>
                      <a:pt x="437501" y="198294"/>
                    </a:cubicBezTo>
                    <a:cubicBezTo>
                      <a:pt x="439038" y="191617"/>
                      <a:pt x="439806" y="184780"/>
                      <a:pt x="439806" y="177928"/>
                    </a:cubicBezTo>
                    <a:cubicBezTo>
                      <a:pt x="439806" y="175654"/>
                      <a:pt x="439710" y="173364"/>
                      <a:pt x="439550" y="171091"/>
                    </a:cubicBezTo>
                    <a:cubicBezTo>
                      <a:pt x="439374" y="168817"/>
                      <a:pt x="439118" y="166544"/>
                      <a:pt x="438782" y="164287"/>
                    </a:cubicBezTo>
                    <a:cubicBezTo>
                      <a:pt x="438446" y="162045"/>
                      <a:pt x="438013" y="159787"/>
                      <a:pt x="437501" y="157578"/>
                    </a:cubicBezTo>
                    <a:cubicBezTo>
                      <a:pt x="437004" y="155352"/>
                      <a:pt x="436412" y="153142"/>
                      <a:pt x="435740" y="150965"/>
                    </a:cubicBezTo>
                    <a:cubicBezTo>
                      <a:pt x="435067" y="148788"/>
                      <a:pt x="434314" y="146626"/>
                      <a:pt x="433482" y="144497"/>
                    </a:cubicBezTo>
                    <a:cubicBezTo>
                      <a:pt x="432650" y="142383"/>
                      <a:pt x="431720" y="140286"/>
                      <a:pt x="430744" y="138236"/>
                    </a:cubicBezTo>
                    <a:cubicBezTo>
                      <a:pt x="429751" y="136170"/>
                      <a:pt x="428678" y="134153"/>
                      <a:pt x="427542" y="132184"/>
                    </a:cubicBezTo>
                    <a:cubicBezTo>
                      <a:pt x="426405" y="130198"/>
                      <a:pt x="425188" y="128277"/>
                      <a:pt x="423907" y="126388"/>
                    </a:cubicBezTo>
                    <a:cubicBezTo>
                      <a:pt x="422610" y="124498"/>
                      <a:pt x="421266" y="122674"/>
                      <a:pt x="419840" y="120880"/>
                    </a:cubicBezTo>
                    <a:cubicBezTo>
                      <a:pt x="418415" y="119103"/>
                      <a:pt x="416926" y="117374"/>
                      <a:pt x="415373" y="115692"/>
                    </a:cubicBezTo>
                    <a:cubicBezTo>
                      <a:pt x="412299" y="112378"/>
                      <a:pt x="408937" y="109256"/>
                      <a:pt x="405350" y="106390"/>
                    </a:cubicBezTo>
                    <a:cubicBezTo>
                      <a:pt x="403573" y="104981"/>
                      <a:pt x="401732" y="103620"/>
                      <a:pt x="399843" y="102339"/>
                    </a:cubicBezTo>
                    <a:cubicBezTo>
                      <a:pt x="397953" y="101042"/>
                      <a:pt x="396031" y="99841"/>
                      <a:pt x="394047" y="98688"/>
                    </a:cubicBezTo>
                    <a:cubicBezTo>
                      <a:pt x="392076" y="97552"/>
                      <a:pt x="390059" y="96479"/>
                      <a:pt x="387995" y="95503"/>
                    </a:cubicBezTo>
                    <a:cubicBezTo>
                      <a:pt x="385944" y="94510"/>
                      <a:pt x="383847" y="93597"/>
                      <a:pt x="381733" y="92764"/>
                    </a:cubicBezTo>
                    <a:cubicBezTo>
                      <a:pt x="379604" y="91932"/>
                      <a:pt x="377459" y="91179"/>
                      <a:pt x="375282" y="90507"/>
                    </a:cubicBezTo>
                    <a:cubicBezTo>
                      <a:pt x="373088" y="89835"/>
                      <a:pt x="370894" y="89242"/>
                      <a:pt x="368669" y="88730"/>
                    </a:cubicBezTo>
                    <a:cubicBezTo>
                      <a:pt x="366443" y="88217"/>
                      <a:pt x="364202" y="87801"/>
                      <a:pt x="361944" y="87449"/>
                    </a:cubicBezTo>
                    <a:cubicBezTo>
                      <a:pt x="359687" y="87113"/>
                      <a:pt x="357413" y="86857"/>
                      <a:pt x="355140" y="86680"/>
                    </a:cubicBezTo>
                    <a:cubicBezTo>
                      <a:pt x="352866" y="86521"/>
                      <a:pt x="350593" y="86424"/>
                      <a:pt x="348303" y="86424"/>
                    </a:cubicBezTo>
                    <a:close/>
                    <a:moveTo>
                      <a:pt x="148420" y="251082"/>
                    </a:moveTo>
                    <a:cubicBezTo>
                      <a:pt x="116205" y="236048"/>
                      <a:pt x="95615" y="203722"/>
                      <a:pt x="95615" y="168177"/>
                    </a:cubicBezTo>
                    <a:cubicBezTo>
                      <a:pt x="95615" y="117646"/>
                      <a:pt x="136587" y="76690"/>
                      <a:pt x="187103" y="76690"/>
                    </a:cubicBezTo>
                    <a:cubicBezTo>
                      <a:pt x="197894" y="76690"/>
                      <a:pt x="208590" y="78595"/>
                      <a:pt x="218692" y="82310"/>
                    </a:cubicBezTo>
                    <a:moveTo>
                      <a:pt x="559906" y="207052"/>
                    </a:moveTo>
                    <a:cubicBezTo>
                      <a:pt x="607827" y="210430"/>
                      <a:pt x="644989" y="250282"/>
                      <a:pt x="644989" y="298315"/>
                    </a:cubicBezTo>
                    <a:lnTo>
                      <a:pt x="644989" y="298315"/>
                    </a:lnTo>
                    <a:cubicBezTo>
                      <a:pt x="644989" y="348847"/>
                      <a:pt x="604032" y="389819"/>
                      <a:pt x="553501" y="389819"/>
                    </a:cubicBezTo>
                    <a:cubicBezTo>
                      <a:pt x="534624" y="389819"/>
                      <a:pt x="516212" y="383975"/>
                      <a:pt x="500776" y="373104"/>
                    </a:cubicBezTo>
                    <a:moveTo>
                      <a:pt x="408168" y="313606"/>
                    </a:moveTo>
                    <a:cubicBezTo>
                      <a:pt x="408584" y="312678"/>
                      <a:pt x="408985" y="311733"/>
                      <a:pt x="409385" y="310772"/>
                    </a:cubicBezTo>
                    <a:cubicBezTo>
                      <a:pt x="415197" y="311028"/>
                      <a:pt x="420977" y="311845"/>
                      <a:pt x="426645" y="313190"/>
                    </a:cubicBezTo>
                    <a:cubicBezTo>
                      <a:pt x="432312" y="314551"/>
                      <a:pt x="437837" y="316440"/>
                      <a:pt x="443136" y="318841"/>
                    </a:cubicBezTo>
                    <a:cubicBezTo>
                      <a:pt x="448453" y="321243"/>
                      <a:pt x="453512" y="324158"/>
                      <a:pt x="458267" y="327520"/>
                    </a:cubicBezTo>
                    <a:cubicBezTo>
                      <a:pt x="463022" y="330899"/>
                      <a:pt x="467441" y="334709"/>
                      <a:pt x="471476" y="338920"/>
                    </a:cubicBezTo>
                    <a:cubicBezTo>
                      <a:pt x="475495" y="343115"/>
                      <a:pt x="479114" y="347710"/>
                      <a:pt x="482268" y="352609"/>
                    </a:cubicBezTo>
                    <a:cubicBezTo>
                      <a:pt x="485438" y="357492"/>
                      <a:pt x="488112" y="362680"/>
                      <a:pt x="490289" y="368092"/>
                    </a:cubicBezTo>
                    <a:cubicBezTo>
                      <a:pt x="491185" y="370702"/>
                      <a:pt x="491970" y="373360"/>
                      <a:pt x="492627" y="376050"/>
                    </a:cubicBezTo>
                    <a:cubicBezTo>
                      <a:pt x="494532" y="375537"/>
                      <a:pt x="496421" y="374960"/>
                      <a:pt x="498279" y="374336"/>
                    </a:cubicBezTo>
                    <a:cubicBezTo>
                      <a:pt x="503818" y="372047"/>
                      <a:pt x="509119" y="369213"/>
                      <a:pt x="514098" y="365883"/>
                    </a:cubicBezTo>
                    <a:cubicBezTo>
                      <a:pt x="519077" y="362552"/>
                      <a:pt x="523721" y="358741"/>
                      <a:pt x="527963" y="354515"/>
                    </a:cubicBezTo>
                    <a:cubicBezTo>
                      <a:pt x="532206" y="350271"/>
                      <a:pt x="536017" y="345628"/>
                      <a:pt x="539348" y="340633"/>
                    </a:cubicBezTo>
                    <a:cubicBezTo>
                      <a:pt x="542677" y="335654"/>
                      <a:pt x="545511" y="330354"/>
                      <a:pt x="547801" y="324830"/>
                    </a:cubicBezTo>
                    <a:cubicBezTo>
                      <a:pt x="550091" y="319290"/>
                      <a:pt x="551836" y="313542"/>
                      <a:pt x="553005" y="307666"/>
                    </a:cubicBezTo>
                    <a:cubicBezTo>
                      <a:pt x="554174" y="301774"/>
                      <a:pt x="554766" y="295802"/>
                      <a:pt x="554766" y="289813"/>
                    </a:cubicBezTo>
                    <a:cubicBezTo>
                      <a:pt x="554766" y="287732"/>
                      <a:pt x="554686" y="285650"/>
                      <a:pt x="554542" y="283570"/>
                    </a:cubicBezTo>
                    <a:cubicBezTo>
                      <a:pt x="554397" y="281488"/>
                      <a:pt x="554189" y="279422"/>
                      <a:pt x="553902" y="277357"/>
                    </a:cubicBezTo>
                    <a:cubicBezTo>
                      <a:pt x="553629" y="275292"/>
                      <a:pt x="553261" y="273242"/>
                      <a:pt x="552844" y="271193"/>
                    </a:cubicBezTo>
                    <a:cubicBezTo>
                      <a:pt x="552428" y="269159"/>
                      <a:pt x="551932" y="267126"/>
                      <a:pt x="551372" y="265124"/>
                    </a:cubicBezTo>
                    <a:cubicBezTo>
                      <a:pt x="550811" y="263123"/>
                      <a:pt x="550171" y="261138"/>
                      <a:pt x="549483" y="259168"/>
                    </a:cubicBezTo>
                    <a:cubicBezTo>
                      <a:pt x="548778" y="257214"/>
                      <a:pt x="548009" y="255262"/>
                      <a:pt x="547193" y="253356"/>
                    </a:cubicBezTo>
                    <a:cubicBezTo>
                      <a:pt x="546360" y="251451"/>
                      <a:pt x="545463" y="249562"/>
                      <a:pt x="544503" y="247721"/>
                    </a:cubicBezTo>
                    <a:cubicBezTo>
                      <a:pt x="543542" y="245863"/>
                      <a:pt x="542518" y="244054"/>
                      <a:pt x="541445" y="242276"/>
                    </a:cubicBezTo>
                    <a:cubicBezTo>
                      <a:pt x="540356" y="240500"/>
                      <a:pt x="539219" y="238754"/>
                      <a:pt x="538019" y="237057"/>
                    </a:cubicBezTo>
                    <a:cubicBezTo>
                      <a:pt x="536818" y="235344"/>
                      <a:pt x="535553" y="233679"/>
                      <a:pt x="534240" y="232078"/>
                    </a:cubicBezTo>
                    <a:cubicBezTo>
                      <a:pt x="532927" y="230461"/>
                      <a:pt x="531550" y="228891"/>
                      <a:pt x="530141" y="227354"/>
                    </a:cubicBezTo>
                    <a:cubicBezTo>
                      <a:pt x="528716" y="225833"/>
                      <a:pt x="527243" y="224360"/>
                      <a:pt x="525722" y="222951"/>
                    </a:cubicBezTo>
                    <a:cubicBezTo>
                      <a:pt x="524201" y="221527"/>
                      <a:pt x="522615" y="220149"/>
                      <a:pt x="520998" y="218836"/>
                    </a:cubicBezTo>
                    <a:cubicBezTo>
                      <a:pt x="519397" y="217524"/>
                      <a:pt x="517732" y="216258"/>
                      <a:pt x="516035" y="215057"/>
                    </a:cubicBezTo>
                    <a:cubicBezTo>
                      <a:pt x="514322" y="213857"/>
                      <a:pt x="512593" y="212720"/>
                      <a:pt x="510800" y="211631"/>
                    </a:cubicBezTo>
                    <a:cubicBezTo>
                      <a:pt x="509022" y="210558"/>
                      <a:pt x="507213" y="209534"/>
                      <a:pt x="505355" y="208573"/>
                    </a:cubicBezTo>
                    <a:cubicBezTo>
                      <a:pt x="503514" y="207613"/>
                      <a:pt x="501625" y="206716"/>
                      <a:pt x="499720" y="205900"/>
                    </a:cubicBezTo>
                    <a:cubicBezTo>
                      <a:pt x="497814" y="205067"/>
                      <a:pt x="495877" y="204298"/>
                      <a:pt x="493908" y="203593"/>
                    </a:cubicBezTo>
                    <a:cubicBezTo>
                      <a:pt x="491938" y="202905"/>
                      <a:pt x="489953" y="202281"/>
                      <a:pt x="487952" y="201704"/>
                    </a:cubicBezTo>
                    <a:cubicBezTo>
                      <a:pt x="485950" y="201144"/>
                      <a:pt x="483917" y="200648"/>
                      <a:pt x="481883" y="200232"/>
                    </a:cubicBezTo>
                    <a:cubicBezTo>
                      <a:pt x="479850" y="199799"/>
                      <a:pt x="477784" y="199447"/>
                      <a:pt x="475720" y="199174"/>
                    </a:cubicBezTo>
                    <a:cubicBezTo>
                      <a:pt x="473669" y="198887"/>
                      <a:pt x="471588" y="198679"/>
                      <a:pt x="469507" y="198534"/>
                    </a:cubicBezTo>
                    <a:cubicBezTo>
                      <a:pt x="467426" y="198390"/>
                      <a:pt x="465344" y="198326"/>
                      <a:pt x="463263" y="198326"/>
                    </a:cubicBezTo>
                    <a:cubicBezTo>
                      <a:pt x="457274" y="198326"/>
                      <a:pt x="451302" y="198902"/>
                      <a:pt x="445410" y="200071"/>
                    </a:cubicBezTo>
                    <a:cubicBezTo>
                      <a:pt x="439534" y="201240"/>
                      <a:pt x="433786" y="202985"/>
                      <a:pt x="428246" y="205291"/>
                    </a:cubicBezTo>
                    <a:cubicBezTo>
                      <a:pt x="422722" y="207580"/>
                      <a:pt x="417422" y="210414"/>
                      <a:pt x="412428" y="213745"/>
                    </a:cubicBezTo>
                    <a:cubicBezTo>
                      <a:pt x="407447" y="217075"/>
                      <a:pt x="402805" y="220886"/>
                      <a:pt x="398577" y="225113"/>
                    </a:cubicBezTo>
                    <a:cubicBezTo>
                      <a:pt x="397360" y="226506"/>
                      <a:pt x="396192" y="227930"/>
                      <a:pt x="395071" y="229388"/>
                    </a:cubicBezTo>
                    <a:cubicBezTo>
                      <a:pt x="396111" y="230589"/>
                      <a:pt x="397120" y="231821"/>
                      <a:pt x="398097" y="233086"/>
                    </a:cubicBezTo>
                    <a:cubicBezTo>
                      <a:pt x="401428" y="238065"/>
                      <a:pt x="404262" y="243365"/>
                      <a:pt x="406551" y="248905"/>
                    </a:cubicBezTo>
                    <a:cubicBezTo>
                      <a:pt x="408857" y="254445"/>
                      <a:pt x="410585" y="260193"/>
                      <a:pt x="411771" y="266069"/>
                    </a:cubicBezTo>
                    <a:cubicBezTo>
                      <a:pt x="412940" y="271945"/>
                      <a:pt x="413516" y="277917"/>
                      <a:pt x="413516" y="283906"/>
                    </a:cubicBezTo>
                    <a:cubicBezTo>
                      <a:pt x="413516" y="289910"/>
                      <a:pt x="412923" y="295882"/>
                      <a:pt x="411771" y="301758"/>
                    </a:cubicBezTo>
                    <a:cubicBezTo>
                      <a:pt x="410826" y="305793"/>
                      <a:pt x="409625" y="309747"/>
                      <a:pt x="408168" y="313606"/>
                    </a:cubicBezTo>
                    <a:close/>
                    <a:moveTo>
                      <a:pt x="412523" y="112843"/>
                    </a:moveTo>
                    <a:cubicBezTo>
                      <a:pt x="429063" y="98785"/>
                      <a:pt x="450069" y="91068"/>
                      <a:pt x="471780" y="91068"/>
                    </a:cubicBezTo>
                    <a:cubicBezTo>
                      <a:pt x="522312" y="91068"/>
                      <a:pt x="563268" y="132024"/>
                      <a:pt x="563268" y="182555"/>
                    </a:cubicBezTo>
                    <a:lnTo>
                      <a:pt x="563268" y="182555"/>
                    </a:lnTo>
                    <a:cubicBezTo>
                      <a:pt x="563268" y="204362"/>
                      <a:pt x="555470" y="225465"/>
                      <a:pt x="541300" y="242036"/>
                    </a:cubicBezTo>
                    <a:moveTo>
                      <a:pt x="294938" y="58133"/>
                    </a:moveTo>
                    <a:cubicBezTo>
                      <a:pt x="308547" y="22844"/>
                      <a:pt x="342475" y="-436"/>
                      <a:pt x="380309" y="-436"/>
                    </a:cubicBezTo>
                    <a:cubicBezTo>
                      <a:pt x="430840" y="-436"/>
                      <a:pt x="471796" y="40537"/>
                      <a:pt x="471796" y="91068"/>
                    </a:cubicBezTo>
                  </a:path>
                </a:pathLst>
              </a:custGeom>
              <a:noFill/>
              <a:ln w="1280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E40B17-C35B-0351-25CB-F39942F1F7BB}"/>
                </a:ext>
              </a:extLst>
            </p:cNvPr>
            <p:cNvSpPr/>
            <p:nvPr/>
          </p:nvSpPr>
          <p:spPr>
            <a:xfrm>
              <a:off x="6703484" y="3765802"/>
              <a:ext cx="230303" cy="230320"/>
            </a:xfrm>
            <a:custGeom>
              <a:avLst/>
              <a:gdLst>
                <a:gd name="connsiteX0" fmla="*/ 203926 w 230303"/>
                <a:gd name="connsiteY0" fmla="*/ 39884 h 230320"/>
                <a:gd name="connsiteX1" fmla="*/ 225125 w 230303"/>
                <a:gd name="connsiteY1" fmla="*/ 76581 h 230320"/>
                <a:gd name="connsiteX2" fmla="*/ 223764 w 230303"/>
                <a:gd name="connsiteY2" fmla="*/ 72707 h 230320"/>
                <a:gd name="connsiteX3" fmla="*/ 220322 w 230303"/>
                <a:gd name="connsiteY3" fmla="*/ 64813 h 230320"/>
                <a:gd name="connsiteX4" fmla="*/ 216302 w 230303"/>
                <a:gd name="connsiteY4" fmla="*/ 57208 h 230320"/>
                <a:gd name="connsiteX5" fmla="*/ 211723 w 230303"/>
                <a:gd name="connsiteY5" fmla="*/ 49907 h 230320"/>
                <a:gd name="connsiteX6" fmla="*/ 206599 w 230303"/>
                <a:gd name="connsiteY6" fmla="*/ 42990 h 230320"/>
                <a:gd name="connsiteX7" fmla="*/ 203926 w 230303"/>
                <a:gd name="connsiteY7" fmla="*/ 39884 h 230320"/>
                <a:gd name="connsiteX8" fmla="*/ 134293 w 230303"/>
                <a:gd name="connsiteY8" fmla="*/ 1025 h 230320"/>
                <a:gd name="connsiteX9" fmla="*/ 223523 w 230303"/>
                <a:gd name="connsiteY9" fmla="*/ 155581 h 230320"/>
                <a:gd name="connsiteX10" fmla="*/ 228839 w 230303"/>
                <a:gd name="connsiteY10" fmla="*/ 140401 h 230320"/>
                <a:gd name="connsiteX11" fmla="*/ 231721 w 230303"/>
                <a:gd name="connsiteY11" fmla="*/ 114784 h 230320"/>
                <a:gd name="connsiteX12" fmla="*/ 231401 w 230303"/>
                <a:gd name="connsiteY12" fmla="*/ 106170 h 230320"/>
                <a:gd name="connsiteX13" fmla="*/ 230440 w 230303"/>
                <a:gd name="connsiteY13" fmla="*/ 97620 h 230320"/>
                <a:gd name="connsiteX14" fmla="*/ 228839 w 230303"/>
                <a:gd name="connsiteY14" fmla="*/ 89150 h 230320"/>
                <a:gd name="connsiteX15" fmla="*/ 226613 w 230303"/>
                <a:gd name="connsiteY15" fmla="*/ 80840 h 230320"/>
                <a:gd name="connsiteX16" fmla="*/ 225125 w 230303"/>
                <a:gd name="connsiteY16" fmla="*/ 76581 h 230320"/>
                <a:gd name="connsiteX17" fmla="*/ 203926 w 230303"/>
                <a:gd name="connsiteY17" fmla="*/ 39884 h 230320"/>
                <a:gd name="connsiteX18" fmla="*/ 200980 w 230303"/>
                <a:gd name="connsiteY18" fmla="*/ 36457 h 230320"/>
                <a:gd name="connsiteX19" fmla="*/ 194896 w 230303"/>
                <a:gd name="connsiteY19" fmla="*/ 30373 h 230320"/>
                <a:gd name="connsiteX20" fmla="*/ 188363 w 230303"/>
                <a:gd name="connsiteY20" fmla="*/ 24753 h 230320"/>
                <a:gd name="connsiteX21" fmla="*/ 181431 w 230303"/>
                <a:gd name="connsiteY21" fmla="*/ 19630 h 230320"/>
                <a:gd name="connsiteX22" fmla="*/ 174145 w 230303"/>
                <a:gd name="connsiteY22" fmla="*/ 15050 h 230320"/>
                <a:gd name="connsiteX23" fmla="*/ 166540 w 230303"/>
                <a:gd name="connsiteY23" fmla="*/ 11032 h 230320"/>
                <a:gd name="connsiteX24" fmla="*/ 158646 w 230303"/>
                <a:gd name="connsiteY24" fmla="*/ 7589 h 230320"/>
                <a:gd name="connsiteX25" fmla="*/ 150513 w 230303"/>
                <a:gd name="connsiteY25" fmla="*/ 4740 h 230320"/>
                <a:gd name="connsiteX26" fmla="*/ 142203 w 230303"/>
                <a:gd name="connsiteY26" fmla="*/ 2514 h 230320"/>
                <a:gd name="connsiteX27" fmla="*/ 134293 w 230303"/>
                <a:gd name="connsiteY27" fmla="*/ 1025 h 230320"/>
                <a:gd name="connsiteX28" fmla="*/ 88454 w 230303"/>
                <a:gd name="connsiteY28" fmla="*/ 3378 h 230320"/>
                <a:gd name="connsiteX29" fmla="*/ 198754 w 230303"/>
                <a:gd name="connsiteY29" fmla="*/ 194423 h 230320"/>
                <a:gd name="connsiteX30" fmla="*/ 206599 w 230303"/>
                <a:gd name="connsiteY30" fmla="*/ 186578 h 230320"/>
                <a:gd name="connsiteX31" fmla="*/ 220322 w 230303"/>
                <a:gd name="connsiteY31" fmla="*/ 164738 h 230320"/>
                <a:gd name="connsiteX32" fmla="*/ 223523 w 230303"/>
                <a:gd name="connsiteY32" fmla="*/ 155581 h 230320"/>
                <a:gd name="connsiteX33" fmla="*/ 134293 w 230303"/>
                <a:gd name="connsiteY33" fmla="*/ 1025 h 230320"/>
                <a:gd name="connsiteX34" fmla="*/ 133733 w 230303"/>
                <a:gd name="connsiteY34" fmla="*/ 913 h 230320"/>
                <a:gd name="connsiteX35" fmla="*/ 125183 w 230303"/>
                <a:gd name="connsiteY35" fmla="*/ -64 h 230320"/>
                <a:gd name="connsiteX36" fmla="*/ 116569 w 230303"/>
                <a:gd name="connsiteY36" fmla="*/ -384 h 230320"/>
                <a:gd name="connsiteX37" fmla="*/ 90952 w 230303"/>
                <a:gd name="connsiteY37" fmla="*/ 2514 h 230320"/>
                <a:gd name="connsiteX38" fmla="*/ 88454 w 230303"/>
                <a:gd name="connsiteY38" fmla="*/ 3378 h 230320"/>
                <a:gd name="connsiteX39" fmla="*/ 51244 w 230303"/>
                <a:gd name="connsiteY39" fmla="*/ 20687 h 230320"/>
                <a:gd name="connsiteX40" fmla="*/ 165643 w 230303"/>
                <a:gd name="connsiteY40" fmla="*/ 218840 h 230320"/>
                <a:gd name="connsiteX41" fmla="*/ 166540 w 230303"/>
                <a:gd name="connsiteY41" fmla="*/ 218536 h 230320"/>
                <a:gd name="connsiteX42" fmla="*/ 188363 w 230303"/>
                <a:gd name="connsiteY42" fmla="*/ 204814 h 230320"/>
                <a:gd name="connsiteX43" fmla="*/ 198754 w 230303"/>
                <a:gd name="connsiteY43" fmla="*/ 194423 h 230320"/>
                <a:gd name="connsiteX44" fmla="*/ 88454 w 230303"/>
                <a:gd name="connsiteY44" fmla="*/ 3378 h 230320"/>
                <a:gd name="connsiteX45" fmla="*/ 66614 w 230303"/>
                <a:gd name="connsiteY45" fmla="*/ 11032 h 230320"/>
                <a:gd name="connsiteX46" fmla="*/ 51244 w 230303"/>
                <a:gd name="connsiteY46" fmla="*/ 20687 h 230320"/>
                <a:gd name="connsiteX47" fmla="*/ 21527 w 230303"/>
                <a:gd name="connsiteY47" fmla="*/ 50964 h 230320"/>
                <a:gd name="connsiteX48" fmla="*/ 124351 w 230303"/>
                <a:gd name="connsiteY48" fmla="*/ 229056 h 230320"/>
                <a:gd name="connsiteX49" fmla="*/ 142187 w 230303"/>
                <a:gd name="connsiteY49" fmla="*/ 227054 h 230320"/>
                <a:gd name="connsiteX50" fmla="*/ 165643 w 230303"/>
                <a:gd name="connsiteY50" fmla="*/ 218840 h 230320"/>
                <a:gd name="connsiteX51" fmla="*/ 51244 w 230303"/>
                <a:gd name="connsiteY51" fmla="*/ 20687 h 230320"/>
                <a:gd name="connsiteX52" fmla="*/ 44775 w 230303"/>
                <a:gd name="connsiteY52" fmla="*/ 24753 h 230320"/>
                <a:gd name="connsiteX53" fmla="*/ 26539 w 230303"/>
                <a:gd name="connsiteY53" fmla="*/ 42990 h 230320"/>
                <a:gd name="connsiteX54" fmla="*/ 21527 w 230303"/>
                <a:gd name="connsiteY54" fmla="*/ 50964 h 230320"/>
                <a:gd name="connsiteX55" fmla="*/ 3003 w 230303"/>
                <a:gd name="connsiteY55" fmla="*/ 100662 h 230320"/>
                <a:gd name="connsiteX56" fmla="*/ 72187 w 230303"/>
                <a:gd name="connsiteY56" fmla="*/ 220489 h 230320"/>
                <a:gd name="connsiteX57" fmla="*/ 90952 w 230303"/>
                <a:gd name="connsiteY57" fmla="*/ 227054 h 230320"/>
                <a:gd name="connsiteX58" fmla="*/ 116569 w 230303"/>
                <a:gd name="connsiteY58" fmla="*/ 229936 h 230320"/>
                <a:gd name="connsiteX59" fmla="*/ 124351 w 230303"/>
                <a:gd name="connsiteY59" fmla="*/ 229056 h 230320"/>
                <a:gd name="connsiteX60" fmla="*/ 21527 w 230303"/>
                <a:gd name="connsiteY60" fmla="*/ 50964 h 230320"/>
                <a:gd name="connsiteX61" fmla="*/ 12817 w 230303"/>
                <a:gd name="connsiteY61" fmla="*/ 64813 h 230320"/>
                <a:gd name="connsiteX62" fmla="*/ 4300 w 230303"/>
                <a:gd name="connsiteY62" fmla="*/ 89150 h 230320"/>
                <a:gd name="connsiteX63" fmla="*/ 3003 w 230303"/>
                <a:gd name="connsiteY63" fmla="*/ 100662 h 230320"/>
                <a:gd name="connsiteX64" fmla="*/ 3003 w 230303"/>
                <a:gd name="connsiteY64" fmla="*/ 100662 h 230320"/>
                <a:gd name="connsiteX65" fmla="*/ 1418 w 230303"/>
                <a:gd name="connsiteY65" fmla="*/ 114784 h 230320"/>
                <a:gd name="connsiteX66" fmla="*/ 4300 w 230303"/>
                <a:gd name="connsiteY66" fmla="*/ 140401 h 230320"/>
                <a:gd name="connsiteX67" fmla="*/ 12817 w 230303"/>
                <a:gd name="connsiteY67" fmla="*/ 164738 h 230320"/>
                <a:gd name="connsiteX68" fmla="*/ 26539 w 230303"/>
                <a:gd name="connsiteY68" fmla="*/ 186578 h 230320"/>
                <a:gd name="connsiteX69" fmla="*/ 44775 w 230303"/>
                <a:gd name="connsiteY69" fmla="*/ 204814 h 230320"/>
                <a:gd name="connsiteX70" fmla="*/ 66599 w 230303"/>
                <a:gd name="connsiteY70" fmla="*/ 218536 h 230320"/>
                <a:gd name="connsiteX71" fmla="*/ 72187 w 230303"/>
                <a:gd name="connsiteY71" fmla="*/ 220489 h 23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30303" h="230320">
                  <a:moveTo>
                    <a:pt x="203926" y="39884"/>
                  </a:moveTo>
                  <a:lnTo>
                    <a:pt x="225125" y="76581"/>
                  </a:lnTo>
                  <a:cubicBezTo>
                    <a:pt x="224692" y="75285"/>
                    <a:pt x="224245" y="73987"/>
                    <a:pt x="223764" y="72707"/>
                  </a:cubicBezTo>
                  <a:cubicBezTo>
                    <a:pt x="222723" y="70033"/>
                    <a:pt x="221571" y="67407"/>
                    <a:pt x="220322" y="64813"/>
                  </a:cubicBezTo>
                  <a:cubicBezTo>
                    <a:pt x="219073" y="62236"/>
                    <a:pt x="217727" y="59690"/>
                    <a:pt x="216302" y="57208"/>
                  </a:cubicBezTo>
                  <a:cubicBezTo>
                    <a:pt x="214862" y="54710"/>
                    <a:pt x="213340" y="52276"/>
                    <a:pt x="211723" y="49907"/>
                  </a:cubicBezTo>
                  <a:cubicBezTo>
                    <a:pt x="210107" y="47537"/>
                    <a:pt x="208393" y="45232"/>
                    <a:pt x="206599" y="42990"/>
                  </a:cubicBezTo>
                  <a:cubicBezTo>
                    <a:pt x="205736" y="41933"/>
                    <a:pt x="204838" y="40909"/>
                    <a:pt x="203926" y="39884"/>
                  </a:cubicBezTo>
                  <a:close/>
                  <a:moveTo>
                    <a:pt x="134293" y="1025"/>
                  </a:moveTo>
                  <a:lnTo>
                    <a:pt x="223523" y="155581"/>
                  </a:lnTo>
                  <a:cubicBezTo>
                    <a:pt x="225653" y="150649"/>
                    <a:pt x="227415" y="145589"/>
                    <a:pt x="228839" y="140401"/>
                  </a:cubicBezTo>
                  <a:cubicBezTo>
                    <a:pt x="230761" y="131996"/>
                    <a:pt x="231721" y="123398"/>
                    <a:pt x="231721" y="114784"/>
                  </a:cubicBezTo>
                  <a:cubicBezTo>
                    <a:pt x="231721" y="111918"/>
                    <a:pt x="231609" y="109036"/>
                    <a:pt x="231401" y="106170"/>
                  </a:cubicBezTo>
                  <a:cubicBezTo>
                    <a:pt x="231193" y="103320"/>
                    <a:pt x="230873" y="100454"/>
                    <a:pt x="230440" y="97620"/>
                  </a:cubicBezTo>
                  <a:cubicBezTo>
                    <a:pt x="230008" y="94770"/>
                    <a:pt x="229480" y="91952"/>
                    <a:pt x="228839" y="89150"/>
                  </a:cubicBezTo>
                  <a:cubicBezTo>
                    <a:pt x="228198" y="86348"/>
                    <a:pt x="227446" y="83579"/>
                    <a:pt x="226613" y="80840"/>
                  </a:cubicBezTo>
                  <a:cubicBezTo>
                    <a:pt x="226134" y="79399"/>
                    <a:pt x="225637" y="77991"/>
                    <a:pt x="225125" y="76581"/>
                  </a:cubicBezTo>
                  <a:lnTo>
                    <a:pt x="203926" y="39884"/>
                  </a:lnTo>
                  <a:cubicBezTo>
                    <a:pt x="202965" y="38731"/>
                    <a:pt x="201989" y="37578"/>
                    <a:pt x="200980" y="36457"/>
                  </a:cubicBezTo>
                  <a:cubicBezTo>
                    <a:pt x="199027" y="34344"/>
                    <a:pt x="196993" y="32327"/>
                    <a:pt x="194896" y="30373"/>
                  </a:cubicBezTo>
                  <a:cubicBezTo>
                    <a:pt x="192782" y="28420"/>
                    <a:pt x="190605" y="26547"/>
                    <a:pt x="188363" y="24753"/>
                  </a:cubicBezTo>
                  <a:cubicBezTo>
                    <a:pt x="186121" y="22960"/>
                    <a:pt x="183816" y="21247"/>
                    <a:pt x="181431" y="19630"/>
                  </a:cubicBezTo>
                  <a:cubicBezTo>
                    <a:pt x="179061" y="18012"/>
                    <a:pt x="176627" y="16491"/>
                    <a:pt x="174145" y="15050"/>
                  </a:cubicBezTo>
                  <a:cubicBezTo>
                    <a:pt x="171664" y="13626"/>
                    <a:pt x="169118" y="12280"/>
                    <a:pt x="166540" y="11032"/>
                  </a:cubicBezTo>
                  <a:cubicBezTo>
                    <a:pt x="163946" y="9783"/>
                    <a:pt x="161321" y="8630"/>
                    <a:pt x="158646" y="7589"/>
                  </a:cubicBezTo>
                  <a:cubicBezTo>
                    <a:pt x="155972" y="6533"/>
                    <a:pt x="153251" y="5588"/>
                    <a:pt x="150513" y="4740"/>
                  </a:cubicBezTo>
                  <a:cubicBezTo>
                    <a:pt x="147775" y="3891"/>
                    <a:pt x="144989" y="3154"/>
                    <a:pt x="142203" y="2514"/>
                  </a:cubicBezTo>
                  <a:cubicBezTo>
                    <a:pt x="139577" y="1922"/>
                    <a:pt x="136936" y="1425"/>
                    <a:pt x="134293" y="1025"/>
                  </a:cubicBezTo>
                  <a:close/>
                  <a:moveTo>
                    <a:pt x="88454" y="3378"/>
                  </a:moveTo>
                  <a:lnTo>
                    <a:pt x="198754" y="194423"/>
                  </a:lnTo>
                  <a:cubicBezTo>
                    <a:pt x="201492" y="191942"/>
                    <a:pt x="204118" y="189316"/>
                    <a:pt x="206599" y="186578"/>
                  </a:cubicBezTo>
                  <a:cubicBezTo>
                    <a:pt x="211979" y="179837"/>
                    <a:pt x="216575" y="172520"/>
                    <a:pt x="220322" y="164738"/>
                  </a:cubicBezTo>
                  <a:cubicBezTo>
                    <a:pt x="221522" y="161744"/>
                    <a:pt x="222595" y="158686"/>
                    <a:pt x="223523" y="155581"/>
                  </a:cubicBezTo>
                  <a:lnTo>
                    <a:pt x="134293" y="1025"/>
                  </a:lnTo>
                  <a:cubicBezTo>
                    <a:pt x="134102" y="977"/>
                    <a:pt x="133909" y="945"/>
                    <a:pt x="133733" y="913"/>
                  </a:cubicBezTo>
                  <a:cubicBezTo>
                    <a:pt x="130899" y="480"/>
                    <a:pt x="128033" y="160"/>
                    <a:pt x="125183" y="-64"/>
                  </a:cubicBezTo>
                  <a:cubicBezTo>
                    <a:pt x="122317" y="-272"/>
                    <a:pt x="119435" y="-384"/>
                    <a:pt x="116569" y="-384"/>
                  </a:cubicBezTo>
                  <a:cubicBezTo>
                    <a:pt x="107956" y="-384"/>
                    <a:pt x="99357" y="593"/>
                    <a:pt x="90952" y="2514"/>
                  </a:cubicBezTo>
                  <a:cubicBezTo>
                    <a:pt x="90119" y="2786"/>
                    <a:pt x="89286" y="3074"/>
                    <a:pt x="88454" y="3378"/>
                  </a:cubicBezTo>
                  <a:close/>
                  <a:moveTo>
                    <a:pt x="51244" y="20687"/>
                  </a:moveTo>
                  <a:lnTo>
                    <a:pt x="165643" y="218840"/>
                  </a:lnTo>
                  <a:cubicBezTo>
                    <a:pt x="165947" y="218744"/>
                    <a:pt x="166235" y="218632"/>
                    <a:pt x="166540" y="218536"/>
                  </a:cubicBezTo>
                  <a:cubicBezTo>
                    <a:pt x="174305" y="214790"/>
                    <a:pt x="181622" y="210194"/>
                    <a:pt x="188363" y="204814"/>
                  </a:cubicBezTo>
                  <a:cubicBezTo>
                    <a:pt x="192045" y="201580"/>
                    <a:pt x="195520" y="198105"/>
                    <a:pt x="198754" y="194423"/>
                  </a:cubicBezTo>
                  <a:lnTo>
                    <a:pt x="88454" y="3378"/>
                  </a:lnTo>
                  <a:cubicBezTo>
                    <a:pt x="80928" y="5188"/>
                    <a:pt x="73611" y="7749"/>
                    <a:pt x="66614" y="11032"/>
                  </a:cubicBezTo>
                  <a:cubicBezTo>
                    <a:pt x="61235" y="13834"/>
                    <a:pt x="56095" y="17068"/>
                    <a:pt x="51244" y="20687"/>
                  </a:cubicBezTo>
                  <a:close/>
                  <a:moveTo>
                    <a:pt x="21527" y="50964"/>
                  </a:moveTo>
                  <a:lnTo>
                    <a:pt x="124351" y="229056"/>
                  </a:lnTo>
                  <a:cubicBezTo>
                    <a:pt x="130338" y="228863"/>
                    <a:pt x="136311" y="228191"/>
                    <a:pt x="142187" y="227054"/>
                  </a:cubicBezTo>
                  <a:cubicBezTo>
                    <a:pt x="150289" y="225164"/>
                    <a:pt x="158150" y="222410"/>
                    <a:pt x="165643" y="218840"/>
                  </a:cubicBezTo>
                  <a:lnTo>
                    <a:pt x="51244" y="20687"/>
                  </a:lnTo>
                  <a:cubicBezTo>
                    <a:pt x="49035" y="21967"/>
                    <a:pt x="46889" y="23328"/>
                    <a:pt x="44775" y="24753"/>
                  </a:cubicBezTo>
                  <a:cubicBezTo>
                    <a:pt x="38035" y="30133"/>
                    <a:pt x="31918" y="36249"/>
                    <a:pt x="26539" y="42990"/>
                  </a:cubicBezTo>
                  <a:cubicBezTo>
                    <a:pt x="24761" y="45584"/>
                    <a:pt x="23080" y="48241"/>
                    <a:pt x="21527" y="50964"/>
                  </a:cubicBezTo>
                  <a:close/>
                  <a:moveTo>
                    <a:pt x="3003" y="100662"/>
                  </a:moveTo>
                  <a:lnTo>
                    <a:pt x="72187" y="220489"/>
                  </a:lnTo>
                  <a:cubicBezTo>
                    <a:pt x="78239" y="223212"/>
                    <a:pt x="84515" y="225405"/>
                    <a:pt x="90952" y="227054"/>
                  </a:cubicBezTo>
                  <a:cubicBezTo>
                    <a:pt x="99357" y="228975"/>
                    <a:pt x="107956" y="229936"/>
                    <a:pt x="116569" y="229936"/>
                  </a:cubicBezTo>
                  <a:cubicBezTo>
                    <a:pt x="119163" y="229728"/>
                    <a:pt x="121757" y="229440"/>
                    <a:pt x="124351" y="229056"/>
                  </a:cubicBezTo>
                  <a:lnTo>
                    <a:pt x="21527" y="50964"/>
                  </a:lnTo>
                  <a:cubicBezTo>
                    <a:pt x="18293" y="55367"/>
                    <a:pt x="15395" y="59994"/>
                    <a:pt x="12817" y="64813"/>
                  </a:cubicBezTo>
                  <a:cubicBezTo>
                    <a:pt x="9071" y="72579"/>
                    <a:pt x="6221" y="80744"/>
                    <a:pt x="4300" y="89150"/>
                  </a:cubicBezTo>
                  <a:cubicBezTo>
                    <a:pt x="3675" y="92961"/>
                    <a:pt x="3242" y="96804"/>
                    <a:pt x="3003" y="100662"/>
                  </a:cubicBezTo>
                  <a:close/>
                  <a:moveTo>
                    <a:pt x="3003" y="100662"/>
                  </a:moveTo>
                  <a:cubicBezTo>
                    <a:pt x="2186" y="105338"/>
                    <a:pt x="1657" y="110044"/>
                    <a:pt x="1418" y="114784"/>
                  </a:cubicBezTo>
                  <a:cubicBezTo>
                    <a:pt x="1418" y="123398"/>
                    <a:pt x="2378" y="131996"/>
                    <a:pt x="4300" y="140401"/>
                  </a:cubicBezTo>
                  <a:cubicBezTo>
                    <a:pt x="6221" y="148807"/>
                    <a:pt x="9071" y="156973"/>
                    <a:pt x="12817" y="164738"/>
                  </a:cubicBezTo>
                  <a:cubicBezTo>
                    <a:pt x="16564" y="172520"/>
                    <a:pt x="21159" y="179837"/>
                    <a:pt x="26539" y="186578"/>
                  </a:cubicBezTo>
                  <a:cubicBezTo>
                    <a:pt x="31918" y="193319"/>
                    <a:pt x="38035" y="199434"/>
                    <a:pt x="44775" y="204814"/>
                  </a:cubicBezTo>
                  <a:cubicBezTo>
                    <a:pt x="51516" y="210194"/>
                    <a:pt x="58834" y="214790"/>
                    <a:pt x="66599" y="218536"/>
                  </a:cubicBezTo>
                  <a:cubicBezTo>
                    <a:pt x="68456" y="219225"/>
                    <a:pt x="70313" y="219881"/>
                    <a:pt x="72187" y="220489"/>
                  </a:cubicBezTo>
                  <a:close/>
                </a:path>
              </a:pathLst>
            </a:custGeom>
            <a:noFill/>
            <a:ln w="1554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F7BCC03-5434-0A04-E6AA-5A609B9F94EC}"/>
                </a:ext>
              </a:extLst>
            </p:cNvPr>
            <p:cNvSpPr/>
            <p:nvPr/>
          </p:nvSpPr>
          <p:spPr>
            <a:xfrm>
              <a:off x="344458" y="4591737"/>
              <a:ext cx="568918" cy="533778"/>
            </a:xfrm>
            <a:custGeom>
              <a:avLst/>
              <a:gdLst>
                <a:gd name="connsiteX0" fmla="*/ 18018 w 568918"/>
                <a:gd name="connsiteY0" fmla="*/ 266397 h 533778"/>
                <a:gd name="connsiteX1" fmla="*/ 76576 w 568918"/>
                <a:gd name="connsiteY1" fmla="*/ 367811 h 533778"/>
                <a:gd name="connsiteX2" fmla="*/ 95225 w 568918"/>
                <a:gd name="connsiteY2" fmla="*/ 370773 h 533778"/>
                <a:gd name="connsiteX3" fmla="*/ 107834 w 568918"/>
                <a:gd name="connsiteY3" fmla="*/ 368452 h 533778"/>
                <a:gd name="connsiteX4" fmla="*/ 33077 w 568918"/>
                <a:gd name="connsiteY4" fmla="*/ 238970 h 533778"/>
                <a:gd name="connsiteX5" fmla="*/ 29759 w 568918"/>
                <a:gd name="connsiteY5" fmla="*/ 242284 h 533778"/>
                <a:gd name="connsiteX6" fmla="*/ 18265 w 568918"/>
                <a:gd name="connsiteY6" fmla="*/ 264844 h 533778"/>
                <a:gd name="connsiteX7" fmla="*/ 18018 w 568918"/>
                <a:gd name="connsiteY7" fmla="*/ 266397 h 533778"/>
                <a:gd name="connsiteX8" fmla="*/ 18018 w 568918"/>
                <a:gd name="connsiteY8" fmla="*/ 266397 h 533778"/>
                <a:gd name="connsiteX9" fmla="*/ 14307 w 568918"/>
                <a:gd name="connsiteY9" fmla="*/ 289854 h 533778"/>
                <a:gd name="connsiteX10" fmla="*/ 18265 w 568918"/>
                <a:gd name="connsiteY10" fmla="*/ 314862 h 533778"/>
                <a:gd name="connsiteX11" fmla="*/ 29759 w 568918"/>
                <a:gd name="connsiteY11" fmla="*/ 337422 h 533778"/>
                <a:gd name="connsiteX12" fmla="*/ 47661 w 568918"/>
                <a:gd name="connsiteY12" fmla="*/ 355323 h 533778"/>
                <a:gd name="connsiteX13" fmla="*/ 70219 w 568918"/>
                <a:gd name="connsiteY13" fmla="*/ 366803 h 533778"/>
                <a:gd name="connsiteX14" fmla="*/ 76576 w 568918"/>
                <a:gd name="connsiteY14" fmla="*/ 367811 h 533778"/>
                <a:gd name="connsiteX15" fmla="*/ 107834 w 568918"/>
                <a:gd name="connsiteY15" fmla="*/ 368452 h 533778"/>
                <a:gd name="connsiteX16" fmla="*/ 123988 w 568918"/>
                <a:gd name="connsiteY16" fmla="*/ 365490 h 533778"/>
                <a:gd name="connsiteX17" fmla="*/ 133635 w 568918"/>
                <a:gd name="connsiteY17" fmla="*/ 359630 h 533778"/>
                <a:gd name="connsiteX18" fmla="*/ 53757 w 568918"/>
                <a:gd name="connsiteY18" fmla="*/ 221278 h 533778"/>
                <a:gd name="connsiteX19" fmla="*/ 47661 w 568918"/>
                <a:gd name="connsiteY19" fmla="*/ 224383 h 533778"/>
                <a:gd name="connsiteX20" fmla="*/ 33077 w 568918"/>
                <a:gd name="connsiteY20" fmla="*/ 238970 h 533778"/>
                <a:gd name="connsiteX21" fmla="*/ 133635 w 568918"/>
                <a:gd name="connsiteY21" fmla="*/ 359630 h 533778"/>
                <a:gd name="connsiteX22" fmla="*/ 148989 w 568918"/>
                <a:gd name="connsiteY22" fmla="*/ 350327 h 533778"/>
                <a:gd name="connsiteX23" fmla="*/ 142434 w 568918"/>
                <a:gd name="connsiteY23" fmla="*/ 342337 h 533778"/>
                <a:gd name="connsiteX24" fmla="*/ 134957 w 568918"/>
                <a:gd name="connsiteY24" fmla="*/ 328344 h 533778"/>
                <a:gd name="connsiteX25" fmla="*/ 130354 w 568918"/>
                <a:gd name="connsiteY25" fmla="*/ 313166 h 533778"/>
                <a:gd name="connsiteX26" fmla="*/ 128841 w 568918"/>
                <a:gd name="connsiteY26" fmla="*/ 297827 h 533778"/>
                <a:gd name="connsiteX27" fmla="*/ 79000 w 568918"/>
                <a:gd name="connsiteY27" fmla="*/ 211494 h 533778"/>
                <a:gd name="connsiteX28" fmla="*/ 70219 w 568918"/>
                <a:gd name="connsiteY28" fmla="*/ 212888 h 533778"/>
                <a:gd name="connsiteX29" fmla="*/ 53757 w 568918"/>
                <a:gd name="connsiteY29" fmla="*/ 221278 h 533778"/>
                <a:gd name="connsiteX30" fmla="*/ 128841 w 568918"/>
                <a:gd name="connsiteY30" fmla="*/ 297827 h 533778"/>
                <a:gd name="connsiteX31" fmla="*/ 128794 w 568918"/>
                <a:gd name="connsiteY31" fmla="*/ 297378 h 533778"/>
                <a:gd name="connsiteX32" fmla="*/ 130352 w 568918"/>
                <a:gd name="connsiteY32" fmla="*/ 281591 h 533778"/>
                <a:gd name="connsiteX33" fmla="*/ 134955 w 568918"/>
                <a:gd name="connsiteY33" fmla="*/ 266413 h 533778"/>
                <a:gd name="connsiteX34" fmla="*/ 138147 w 568918"/>
                <a:gd name="connsiteY34" fmla="*/ 260441 h 533778"/>
                <a:gd name="connsiteX35" fmla="*/ 109877 w 568918"/>
                <a:gd name="connsiteY35" fmla="*/ 211479 h 533778"/>
                <a:gd name="connsiteX36" fmla="*/ 95224 w 568918"/>
                <a:gd name="connsiteY36" fmla="*/ 208933 h 533778"/>
                <a:gd name="connsiteX37" fmla="*/ 78998 w 568918"/>
                <a:gd name="connsiteY37" fmla="*/ 211494 h 533778"/>
                <a:gd name="connsiteX38" fmla="*/ 225673 w 568918"/>
                <a:gd name="connsiteY38" fmla="*/ 256726 h 533778"/>
                <a:gd name="connsiteX39" fmla="*/ 226339 w 568918"/>
                <a:gd name="connsiteY39" fmla="*/ 257526 h 533778"/>
                <a:gd name="connsiteX40" fmla="*/ 231671 w 568918"/>
                <a:gd name="connsiteY40" fmla="*/ 261913 h 533778"/>
                <a:gd name="connsiteX41" fmla="*/ 231049 w 568918"/>
                <a:gd name="connsiteY41" fmla="*/ 260825 h 533778"/>
                <a:gd name="connsiteX42" fmla="*/ 222378 w 568918"/>
                <a:gd name="connsiteY42" fmla="*/ 252163 h 533778"/>
                <a:gd name="connsiteX43" fmla="*/ 225830 w 568918"/>
                <a:gd name="connsiteY43" fmla="*/ 256710 h 533778"/>
                <a:gd name="connsiteX44" fmla="*/ 225673 w 568918"/>
                <a:gd name="connsiteY44" fmla="*/ 256726 h 533778"/>
                <a:gd name="connsiteX45" fmla="*/ 222378 w 568918"/>
                <a:gd name="connsiteY45" fmla="*/ 252163 h 533778"/>
                <a:gd name="connsiteX46" fmla="*/ 216001 w 568918"/>
                <a:gd name="connsiteY46" fmla="*/ 243757 h 533778"/>
                <a:gd name="connsiteX47" fmla="*/ 218095 w 568918"/>
                <a:gd name="connsiteY47" fmla="*/ 247872 h 533778"/>
                <a:gd name="connsiteX48" fmla="*/ 222378 w 568918"/>
                <a:gd name="connsiteY48" fmla="*/ 252163 h 533778"/>
                <a:gd name="connsiteX49" fmla="*/ 222378 w 568918"/>
                <a:gd name="connsiteY49" fmla="*/ 252163 h 533778"/>
                <a:gd name="connsiteX50" fmla="*/ 231049 w 568918"/>
                <a:gd name="connsiteY50" fmla="*/ 260825 h 533778"/>
                <a:gd name="connsiteX51" fmla="*/ 205110 w 568918"/>
                <a:gd name="connsiteY51" fmla="*/ 215898 h 533778"/>
                <a:gd name="connsiteX52" fmla="*/ 206277 w 568918"/>
                <a:gd name="connsiteY52" fmla="*/ 223279 h 533778"/>
                <a:gd name="connsiteX53" fmla="*/ 209322 w 568918"/>
                <a:gd name="connsiteY53" fmla="*/ 230660 h 533778"/>
                <a:gd name="connsiteX54" fmla="*/ 216001 w 568918"/>
                <a:gd name="connsiteY54" fmla="*/ 243757 h 533778"/>
                <a:gd name="connsiteX55" fmla="*/ 222378 w 568918"/>
                <a:gd name="connsiteY55" fmla="*/ 252163 h 533778"/>
                <a:gd name="connsiteX56" fmla="*/ 216001 w 568918"/>
                <a:gd name="connsiteY56" fmla="*/ 243757 h 533778"/>
                <a:gd name="connsiteX57" fmla="*/ 209322 w 568918"/>
                <a:gd name="connsiteY57" fmla="*/ 230660 h 533778"/>
                <a:gd name="connsiteX58" fmla="*/ 213216 w 568918"/>
                <a:gd name="connsiteY58" fmla="*/ 240106 h 533778"/>
                <a:gd name="connsiteX59" fmla="*/ 216001 w 568918"/>
                <a:gd name="connsiteY59" fmla="*/ 243757 h 533778"/>
                <a:gd name="connsiteX60" fmla="*/ 209322 w 568918"/>
                <a:gd name="connsiteY60" fmla="*/ 230660 h 533778"/>
                <a:gd name="connsiteX61" fmla="*/ 206277 w 568918"/>
                <a:gd name="connsiteY61" fmla="*/ 223279 h 533778"/>
                <a:gd name="connsiteX62" fmla="*/ 206600 w 568918"/>
                <a:gd name="connsiteY62" fmla="*/ 225328 h 533778"/>
                <a:gd name="connsiteX63" fmla="*/ 209322 w 568918"/>
                <a:gd name="connsiteY63" fmla="*/ 230660 h 533778"/>
                <a:gd name="connsiteX64" fmla="*/ 206277 w 568918"/>
                <a:gd name="connsiteY64" fmla="*/ 223279 h 533778"/>
                <a:gd name="connsiteX65" fmla="*/ 205110 w 568918"/>
                <a:gd name="connsiteY65" fmla="*/ 215898 h 533778"/>
                <a:gd name="connsiteX66" fmla="*/ 204455 w 568918"/>
                <a:gd name="connsiteY66" fmla="*/ 214777 h 533778"/>
                <a:gd name="connsiteX67" fmla="*/ 205264 w 568918"/>
                <a:gd name="connsiteY67" fmla="*/ 220829 h 533778"/>
                <a:gd name="connsiteX68" fmla="*/ 206277 w 568918"/>
                <a:gd name="connsiteY68" fmla="*/ 223279 h 533778"/>
                <a:gd name="connsiteX69" fmla="*/ 204455 w 568918"/>
                <a:gd name="connsiteY69" fmla="*/ 214777 h 533778"/>
                <a:gd name="connsiteX70" fmla="*/ 205110 w 568918"/>
                <a:gd name="connsiteY70" fmla="*/ 215898 h 533778"/>
                <a:gd name="connsiteX71" fmla="*/ 202639 w 568918"/>
                <a:gd name="connsiteY71" fmla="*/ 200319 h 533778"/>
                <a:gd name="connsiteX72" fmla="*/ 204104 w 568918"/>
                <a:gd name="connsiteY72" fmla="*/ 191064 h 533778"/>
                <a:gd name="connsiteX73" fmla="*/ 202503 w 568918"/>
                <a:gd name="connsiteY73" fmla="*/ 200143 h 533778"/>
                <a:gd name="connsiteX74" fmla="*/ 204455 w 568918"/>
                <a:gd name="connsiteY74" fmla="*/ 214777 h 533778"/>
                <a:gd name="connsiteX75" fmla="*/ 204104 w 568918"/>
                <a:gd name="connsiteY75" fmla="*/ 191064 h 533778"/>
                <a:gd name="connsiteX76" fmla="*/ 207031 w 568918"/>
                <a:gd name="connsiteY76" fmla="*/ 174461 h 533778"/>
                <a:gd name="connsiteX77" fmla="*/ 206600 w 568918"/>
                <a:gd name="connsiteY77" fmla="*/ 175309 h 533778"/>
                <a:gd name="connsiteX78" fmla="*/ 204104 w 568918"/>
                <a:gd name="connsiteY78" fmla="*/ 191064 h 533778"/>
                <a:gd name="connsiteX79" fmla="*/ 204104 w 568918"/>
                <a:gd name="connsiteY79" fmla="*/ 191064 h 533778"/>
                <a:gd name="connsiteX80" fmla="*/ 202639 w 568918"/>
                <a:gd name="connsiteY80" fmla="*/ 200319 h 533778"/>
                <a:gd name="connsiteX81" fmla="*/ 205108 w 568918"/>
                <a:gd name="connsiteY81" fmla="*/ 215898 h 533778"/>
                <a:gd name="connsiteX82" fmla="*/ 231049 w 568918"/>
                <a:gd name="connsiteY82" fmla="*/ 260825 h 533778"/>
                <a:gd name="connsiteX83" fmla="*/ 234202 w 568918"/>
                <a:gd name="connsiteY83" fmla="*/ 263979 h 533778"/>
                <a:gd name="connsiteX84" fmla="*/ 237033 w 568918"/>
                <a:gd name="connsiteY84" fmla="*/ 266317 h 533778"/>
                <a:gd name="connsiteX85" fmla="*/ 256670 w 568918"/>
                <a:gd name="connsiteY85" fmla="*/ 276308 h 533778"/>
                <a:gd name="connsiteX86" fmla="*/ 261235 w 568918"/>
                <a:gd name="connsiteY86" fmla="*/ 277701 h 533778"/>
                <a:gd name="connsiteX87" fmla="*/ 272730 w 568918"/>
                <a:gd name="connsiteY87" fmla="*/ 279526 h 533778"/>
                <a:gd name="connsiteX88" fmla="*/ 209398 w 568918"/>
                <a:gd name="connsiteY88" fmla="*/ 169818 h 533778"/>
                <a:gd name="connsiteX89" fmla="*/ 207031 w 568918"/>
                <a:gd name="connsiteY89" fmla="*/ 174461 h 533778"/>
                <a:gd name="connsiteX90" fmla="*/ 204104 w 568918"/>
                <a:gd name="connsiteY90" fmla="*/ 191064 h 533778"/>
                <a:gd name="connsiteX91" fmla="*/ 207031 w 568918"/>
                <a:gd name="connsiteY91" fmla="*/ 174461 h 533778"/>
                <a:gd name="connsiteX92" fmla="*/ 209398 w 568918"/>
                <a:gd name="connsiteY92" fmla="*/ 169818 h 533778"/>
                <a:gd name="connsiteX93" fmla="*/ 209218 w 568918"/>
                <a:gd name="connsiteY93" fmla="*/ 169513 h 533778"/>
                <a:gd name="connsiteX94" fmla="*/ 207316 w 568918"/>
                <a:gd name="connsiteY94" fmla="*/ 172844 h 533778"/>
                <a:gd name="connsiteX95" fmla="*/ 207031 w 568918"/>
                <a:gd name="connsiteY95" fmla="*/ 174461 h 533778"/>
                <a:gd name="connsiteX96" fmla="*/ 209218 w 568918"/>
                <a:gd name="connsiteY96" fmla="*/ 169513 h 533778"/>
                <a:gd name="connsiteX97" fmla="*/ 209398 w 568918"/>
                <a:gd name="connsiteY97" fmla="*/ 169818 h 533778"/>
                <a:gd name="connsiteX98" fmla="*/ 212315 w 568918"/>
                <a:gd name="connsiteY98" fmla="*/ 164086 h 533778"/>
                <a:gd name="connsiteX99" fmla="*/ 209218 w 568918"/>
                <a:gd name="connsiteY99" fmla="*/ 169513 h 533778"/>
                <a:gd name="connsiteX100" fmla="*/ 212315 w 568918"/>
                <a:gd name="connsiteY100" fmla="*/ 164086 h 533778"/>
                <a:gd name="connsiteX101" fmla="*/ 219723 w 568918"/>
                <a:gd name="connsiteY101" fmla="*/ 151117 h 533778"/>
                <a:gd name="connsiteX102" fmla="*/ 218095 w 568918"/>
                <a:gd name="connsiteY102" fmla="*/ 152750 h 533778"/>
                <a:gd name="connsiteX103" fmla="*/ 212315 w 568918"/>
                <a:gd name="connsiteY103" fmla="*/ 164086 h 533778"/>
                <a:gd name="connsiteX104" fmla="*/ 212315 w 568918"/>
                <a:gd name="connsiteY104" fmla="*/ 164086 h 533778"/>
                <a:gd name="connsiteX105" fmla="*/ 209398 w 568918"/>
                <a:gd name="connsiteY105" fmla="*/ 169818 h 533778"/>
                <a:gd name="connsiteX106" fmla="*/ 272730 w 568918"/>
                <a:gd name="connsiteY106" fmla="*/ 279526 h 533778"/>
                <a:gd name="connsiteX107" fmla="*/ 283561 w 568918"/>
                <a:gd name="connsiteY107" fmla="*/ 281239 h 533778"/>
                <a:gd name="connsiteX108" fmla="*/ 298836 w 568918"/>
                <a:gd name="connsiteY108" fmla="*/ 278774 h 533778"/>
                <a:gd name="connsiteX109" fmla="*/ 223156 w 568918"/>
                <a:gd name="connsiteY109" fmla="*/ 147690 h 533778"/>
                <a:gd name="connsiteX110" fmla="*/ 219723 w 568918"/>
                <a:gd name="connsiteY110" fmla="*/ 151117 h 533778"/>
                <a:gd name="connsiteX111" fmla="*/ 212315 w 568918"/>
                <a:gd name="connsiteY111" fmla="*/ 164086 h 533778"/>
                <a:gd name="connsiteX112" fmla="*/ 219723 w 568918"/>
                <a:gd name="connsiteY112" fmla="*/ 151117 h 533778"/>
                <a:gd name="connsiteX113" fmla="*/ 223156 w 568918"/>
                <a:gd name="connsiteY113" fmla="*/ 147690 h 533778"/>
                <a:gd name="connsiteX114" fmla="*/ 222882 w 568918"/>
                <a:gd name="connsiteY114" fmla="*/ 147211 h 533778"/>
                <a:gd name="connsiteX115" fmla="*/ 221070 w 568918"/>
                <a:gd name="connsiteY115" fmla="*/ 148763 h 533778"/>
                <a:gd name="connsiteX116" fmla="*/ 219723 w 568918"/>
                <a:gd name="connsiteY116" fmla="*/ 151117 h 533778"/>
                <a:gd name="connsiteX117" fmla="*/ 222882 w 568918"/>
                <a:gd name="connsiteY117" fmla="*/ 147211 h 533778"/>
                <a:gd name="connsiteX118" fmla="*/ 223156 w 568918"/>
                <a:gd name="connsiteY118" fmla="*/ 147690 h 533778"/>
                <a:gd name="connsiteX119" fmla="*/ 228047 w 568918"/>
                <a:gd name="connsiteY119" fmla="*/ 142791 h 533778"/>
                <a:gd name="connsiteX120" fmla="*/ 222882 w 568918"/>
                <a:gd name="connsiteY120" fmla="*/ 147211 h 533778"/>
                <a:gd name="connsiteX121" fmla="*/ 228047 w 568918"/>
                <a:gd name="connsiteY121" fmla="*/ 142791 h 533778"/>
                <a:gd name="connsiteX122" fmla="*/ 239327 w 568918"/>
                <a:gd name="connsiteY122" fmla="*/ 133152 h 533778"/>
                <a:gd name="connsiteX123" fmla="*/ 235997 w 568918"/>
                <a:gd name="connsiteY123" fmla="*/ 134849 h 533778"/>
                <a:gd name="connsiteX124" fmla="*/ 228047 w 568918"/>
                <a:gd name="connsiteY124" fmla="*/ 142791 h 533778"/>
                <a:gd name="connsiteX125" fmla="*/ 228047 w 568918"/>
                <a:gd name="connsiteY125" fmla="*/ 142791 h 533778"/>
                <a:gd name="connsiteX126" fmla="*/ 223156 w 568918"/>
                <a:gd name="connsiteY126" fmla="*/ 147690 h 533778"/>
                <a:gd name="connsiteX127" fmla="*/ 298836 w 568918"/>
                <a:gd name="connsiteY127" fmla="*/ 278774 h 533778"/>
                <a:gd name="connsiteX128" fmla="*/ 308785 w 568918"/>
                <a:gd name="connsiteY128" fmla="*/ 277156 h 533778"/>
                <a:gd name="connsiteX129" fmla="*/ 311361 w 568918"/>
                <a:gd name="connsiteY129" fmla="*/ 275844 h 533778"/>
                <a:gd name="connsiteX130" fmla="*/ 324202 w 568918"/>
                <a:gd name="connsiteY130" fmla="*/ 269199 h 533778"/>
                <a:gd name="connsiteX131" fmla="*/ 244215 w 568918"/>
                <a:gd name="connsiteY131" fmla="*/ 130654 h 533778"/>
                <a:gd name="connsiteX132" fmla="*/ 239327 w 568918"/>
                <a:gd name="connsiteY132" fmla="*/ 133152 h 533778"/>
                <a:gd name="connsiteX133" fmla="*/ 228047 w 568918"/>
                <a:gd name="connsiteY133" fmla="*/ 142791 h 533778"/>
                <a:gd name="connsiteX134" fmla="*/ 239327 w 568918"/>
                <a:gd name="connsiteY134" fmla="*/ 133152 h 533778"/>
                <a:gd name="connsiteX135" fmla="*/ 244215 w 568918"/>
                <a:gd name="connsiteY135" fmla="*/ 130654 h 533778"/>
                <a:gd name="connsiteX136" fmla="*/ 243882 w 568918"/>
                <a:gd name="connsiteY136" fmla="*/ 130079 h 533778"/>
                <a:gd name="connsiteX137" fmla="*/ 242142 w 568918"/>
                <a:gd name="connsiteY137" fmla="*/ 130751 h 533778"/>
                <a:gd name="connsiteX138" fmla="*/ 239327 w 568918"/>
                <a:gd name="connsiteY138" fmla="*/ 133152 h 533778"/>
                <a:gd name="connsiteX139" fmla="*/ 243884 w 568918"/>
                <a:gd name="connsiteY139" fmla="*/ 130079 h 533778"/>
                <a:gd name="connsiteX140" fmla="*/ 244215 w 568918"/>
                <a:gd name="connsiteY140" fmla="*/ 130654 h 533778"/>
                <a:gd name="connsiteX141" fmla="*/ 249651 w 568918"/>
                <a:gd name="connsiteY141" fmla="*/ 127885 h 533778"/>
                <a:gd name="connsiteX142" fmla="*/ 243884 w 568918"/>
                <a:gd name="connsiteY142" fmla="*/ 130079 h 533778"/>
                <a:gd name="connsiteX143" fmla="*/ 249651 w 568918"/>
                <a:gd name="connsiteY143" fmla="*/ 127885 h 533778"/>
                <a:gd name="connsiteX144" fmla="*/ 263752 w 568918"/>
                <a:gd name="connsiteY144" fmla="*/ 122537 h 533778"/>
                <a:gd name="connsiteX145" fmla="*/ 258555 w 568918"/>
                <a:gd name="connsiteY145" fmla="*/ 123353 h 533778"/>
                <a:gd name="connsiteX146" fmla="*/ 249651 w 568918"/>
                <a:gd name="connsiteY146" fmla="*/ 127885 h 533778"/>
                <a:gd name="connsiteX147" fmla="*/ 249651 w 568918"/>
                <a:gd name="connsiteY147" fmla="*/ 127885 h 533778"/>
                <a:gd name="connsiteX148" fmla="*/ 244215 w 568918"/>
                <a:gd name="connsiteY148" fmla="*/ 130654 h 533778"/>
                <a:gd name="connsiteX149" fmla="*/ 324202 w 568918"/>
                <a:gd name="connsiteY149" fmla="*/ 269199 h 533778"/>
                <a:gd name="connsiteX150" fmla="*/ 331482 w 568918"/>
                <a:gd name="connsiteY150" fmla="*/ 265421 h 533778"/>
                <a:gd name="connsiteX151" fmla="*/ 334115 w 568918"/>
                <a:gd name="connsiteY151" fmla="*/ 262795 h 533778"/>
                <a:gd name="connsiteX152" fmla="*/ 344983 w 568918"/>
                <a:gd name="connsiteY152" fmla="*/ 251683 h 533778"/>
                <a:gd name="connsiteX153" fmla="*/ 269859 w 568918"/>
                <a:gd name="connsiteY153" fmla="*/ 121560 h 533778"/>
                <a:gd name="connsiteX154" fmla="*/ 263752 w 568918"/>
                <a:gd name="connsiteY154" fmla="*/ 122537 h 533778"/>
                <a:gd name="connsiteX155" fmla="*/ 249651 w 568918"/>
                <a:gd name="connsiteY155" fmla="*/ 127885 h 533778"/>
                <a:gd name="connsiteX156" fmla="*/ 263752 w 568918"/>
                <a:gd name="connsiteY156" fmla="*/ 122537 h 533778"/>
                <a:gd name="connsiteX157" fmla="*/ 269859 w 568918"/>
                <a:gd name="connsiteY157" fmla="*/ 121560 h 533778"/>
                <a:gd name="connsiteX158" fmla="*/ 269519 w 568918"/>
                <a:gd name="connsiteY158" fmla="*/ 120984 h 533778"/>
                <a:gd name="connsiteX159" fmla="*/ 267134 w 568918"/>
                <a:gd name="connsiteY159" fmla="*/ 121256 h 533778"/>
                <a:gd name="connsiteX160" fmla="*/ 263752 w 568918"/>
                <a:gd name="connsiteY160" fmla="*/ 122537 h 533778"/>
                <a:gd name="connsiteX161" fmla="*/ 267134 w 568918"/>
                <a:gd name="connsiteY161" fmla="*/ 121240 h 533778"/>
                <a:gd name="connsiteX162" fmla="*/ 268026 w 568918"/>
                <a:gd name="connsiteY162" fmla="*/ 120904 h 533778"/>
                <a:gd name="connsiteX163" fmla="*/ 266730 w 568918"/>
                <a:gd name="connsiteY163" fmla="*/ 121288 h 533778"/>
                <a:gd name="connsiteX164" fmla="*/ 267134 w 568918"/>
                <a:gd name="connsiteY164" fmla="*/ 121240 h 533778"/>
                <a:gd name="connsiteX165" fmla="*/ 267134 w 568918"/>
                <a:gd name="connsiteY165" fmla="*/ 121240 h 533778"/>
                <a:gd name="connsiteX166" fmla="*/ 269519 w 568918"/>
                <a:gd name="connsiteY166" fmla="*/ 120968 h 533778"/>
                <a:gd name="connsiteX167" fmla="*/ 237569 w 568918"/>
                <a:gd name="connsiteY167" fmla="*/ 65633 h 533778"/>
                <a:gd name="connsiteX168" fmla="*/ 233901 w 568918"/>
                <a:gd name="connsiteY168" fmla="*/ 71477 h 533778"/>
                <a:gd name="connsiteX169" fmla="*/ 227916 w 568918"/>
                <a:gd name="connsiteY169" fmla="*/ 88577 h 533778"/>
                <a:gd name="connsiteX170" fmla="*/ 226818 w 568918"/>
                <a:gd name="connsiteY170" fmla="*/ 98345 h 533778"/>
                <a:gd name="connsiteX171" fmla="*/ 229335 w 568918"/>
                <a:gd name="connsiteY171" fmla="*/ 99113 h 533778"/>
                <a:gd name="connsiteX172" fmla="*/ 231467 w 568918"/>
                <a:gd name="connsiteY172" fmla="*/ 99401 h 533778"/>
                <a:gd name="connsiteX173" fmla="*/ 234775 w 568918"/>
                <a:gd name="connsiteY173" fmla="*/ 100794 h 533778"/>
                <a:gd name="connsiteX174" fmla="*/ 241610 w 568918"/>
                <a:gd name="connsiteY174" fmla="*/ 102907 h 533778"/>
                <a:gd name="connsiteX175" fmla="*/ 247887 w 568918"/>
                <a:gd name="connsiteY175" fmla="*/ 106318 h 533778"/>
                <a:gd name="connsiteX176" fmla="*/ 251196 w 568918"/>
                <a:gd name="connsiteY176" fmla="*/ 107710 h 533778"/>
                <a:gd name="connsiteX177" fmla="*/ 252897 w 568918"/>
                <a:gd name="connsiteY177" fmla="*/ 109040 h 533778"/>
                <a:gd name="connsiteX178" fmla="*/ 255734 w 568918"/>
                <a:gd name="connsiteY178" fmla="*/ 110577 h 533778"/>
                <a:gd name="connsiteX179" fmla="*/ 268008 w 568918"/>
                <a:gd name="connsiteY179" fmla="*/ 120855 h 533778"/>
                <a:gd name="connsiteX180" fmla="*/ 268059 w 568918"/>
                <a:gd name="connsiteY180" fmla="*/ 120904 h 533778"/>
                <a:gd name="connsiteX181" fmla="*/ 268061 w 568918"/>
                <a:gd name="connsiteY181" fmla="*/ 120904 h 533778"/>
                <a:gd name="connsiteX182" fmla="*/ 268061 w 568918"/>
                <a:gd name="connsiteY182" fmla="*/ 120904 h 533778"/>
                <a:gd name="connsiteX183" fmla="*/ 268026 w 568918"/>
                <a:gd name="connsiteY183" fmla="*/ 120920 h 533778"/>
                <a:gd name="connsiteX184" fmla="*/ 267135 w 568918"/>
                <a:gd name="connsiteY184" fmla="*/ 121256 h 533778"/>
                <a:gd name="connsiteX185" fmla="*/ 268008 w 568918"/>
                <a:gd name="connsiteY185" fmla="*/ 120855 h 533778"/>
                <a:gd name="connsiteX186" fmla="*/ 255734 w 568918"/>
                <a:gd name="connsiteY186" fmla="*/ 110577 h 533778"/>
                <a:gd name="connsiteX187" fmla="*/ 252897 w 568918"/>
                <a:gd name="connsiteY187" fmla="*/ 109040 h 533778"/>
                <a:gd name="connsiteX188" fmla="*/ 268008 w 568918"/>
                <a:gd name="connsiteY188" fmla="*/ 120855 h 533778"/>
                <a:gd name="connsiteX189" fmla="*/ 252897 w 568918"/>
                <a:gd name="connsiteY189" fmla="*/ 109040 h 533778"/>
                <a:gd name="connsiteX190" fmla="*/ 251196 w 568918"/>
                <a:gd name="connsiteY190" fmla="*/ 107710 h 533778"/>
                <a:gd name="connsiteX191" fmla="*/ 247887 w 568918"/>
                <a:gd name="connsiteY191" fmla="*/ 106318 h 533778"/>
                <a:gd name="connsiteX192" fmla="*/ 252897 w 568918"/>
                <a:gd name="connsiteY192" fmla="*/ 109040 h 533778"/>
                <a:gd name="connsiteX193" fmla="*/ 247887 w 568918"/>
                <a:gd name="connsiteY193" fmla="*/ 106318 h 533778"/>
                <a:gd name="connsiteX194" fmla="*/ 241610 w 568918"/>
                <a:gd name="connsiteY194" fmla="*/ 102907 h 533778"/>
                <a:gd name="connsiteX195" fmla="*/ 234775 w 568918"/>
                <a:gd name="connsiteY195" fmla="*/ 100794 h 533778"/>
                <a:gd name="connsiteX196" fmla="*/ 247887 w 568918"/>
                <a:gd name="connsiteY196" fmla="*/ 106318 h 533778"/>
                <a:gd name="connsiteX197" fmla="*/ 234775 w 568918"/>
                <a:gd name="connsiteY197" fmla="*/ 100794 h 533778"/>
                <a:gd name="connsiteX198" fmla="*/ 231467 w 568918"/>
                <a:gd name="connsiteY198" fmla="*/ 99401 h 533778"/>
                <a:gd name="connsiteX199" fmla="*/ 229335 w 568918"/>
                <a:gd name="connsiteY199" fmla="*/ 99128 h 533778"/>
                <a:gd name="connsiteX200" fmla="*/ 234775 w 568918"/>
                <a:gd name="connsiteY200" fmla="*/ 100794 h 533778"/>
                <a:gd name="connsiteX201" fmla="*/ 172995 w 568918"/>
                <a:gd name="connsiteY201" fmla="*/ 106766 h 533778"/>
                <a:gd name="connsiteX202" fmla="*/ 170002 w 568918"/>
                <a:gd name="connsiteY202" fmla="*/ 101594 h 533778"/>
                <a:gd name="connsiteX203" fmla="*/ 127056 w 568918"/>
                <a:gd name="connsiteY203" fmla="*/ 27206 h 533778"/>
                <a:gd name="connsiteX204" fmla="*/ 116676 w 568918"/>
                <a:gd name="connsiteY204" fmla="*/ 32490 h 533778"/>
                <a:gd name="connsiteX205" fmla="*/ 105609 w 568918"/>
                <a:gd name="connsiteY205" fmla="*/ 43554 h 533778"/>
                <a:gd name="connsiteX206" fmla="*/ 151559 w 568918"/>
                <a:gd name="connsiteY206" fmla="*/ 123145 h 533778"/>
                <a:gd name="connsiteX207" fmla="*/ 162685 w 568918"/>
                <a:gd name="connsiteY207" fmla="*/ 112017 h 533778"/>
                <a:gd name="connsiteX208" fmla="*/ 172995 w 568918"/>
                <a:gd name="connsiteY208" fmla="*/ 106766 h 533778"/>
                <a:gd name="connsiteX209" fmla="*/ 151559 w 568918"/>
                <a:gd name="connsiteY209" fmla="*/ 123145 h 533778"/>
                <a:gd name="connsiteX210" fmla="*/ 105609 w 568918"/>
                <a:gd name="connsiteY210" fmla="*/ 43554 h 533778"/>
                <a:gd name="connsiteX211" fmla="*/ 98773 w 568918"/>
                <a:gd name="connsiteY211" fmla="*/ 50390 h 533778"/>
                <a:gd name="connsiteX212" fmla="*/ 89345 w 568918"/>
                <a:gd name="connsiteY212" fmla="*/ 68899 h 533778"/>
                <a:gd name="connsiteX213" fmla="*/ 135314 w 568918"/>
                <a:gd name="connsiteY213" fmla="*/ 148523 h 533778"/>
                <a:gd name="connsiteX214" fmla="*/ 144785 w 568918"/>
                <a:gd name="connsiteY214" fmla="*/ 129934 h 533778"/>
                <a:gd name="connsiteX215" fmla="*/ 151559 w 568918"/>
                <a:gd name="connsiteY215" fmla="*/ 123145 h 533778"/>
                <a:gd name="connsiteX216" fmla="*/ 109278 w 568918"/>
                <a:gd name="connsiteY216" fmla="*/ 156929 h 533778"/>
                <a:gd name="connsiteX217" fmla="*/ 85971 w 568918"/>
                <a:gd name="connsiteY217" fmla="*/ 116565 h 533778"/>
                <a:gd name="connsiteX218" fmla="*/ 86549 w 568918"/>
                <a:gd name="connsiteY218" fmla="*/ 120599 h 533778"/>
                <a:gd name="connsiteX219" fmla="*/ 95983 w 568918"/>
                <a:gd name="connsiteY219" fmla="*/ 141430 h 533778"/>
                <a:gd name="connsiteX220" fmla="*/ 109278 w 568918"/>
                <a:gd name="connsiteY220" fmla="*/ 156929 h 533778"/>
                <a:gd name="connsiteX221" fmla="*/ 127056 w 568918"/>
                <a:gd name="connsiteY221" fmla="*/ 27206 h 533778"/>
                <a:gd name="connsiteX222" fmla="*/ 170002 w 568918"/>
                <a:gd name="connsiteY222" fmla="*/ 101594 h 533778"/>
                <a:gd name="connsiteX223" fmla="*/ 166441 w 568918"/>
                <a:gd name="connsiteY223" fmla="*/ 80556 h 533778"/>
                <a:gd name="connsiteX224" fmla="*/ 170308 w 568918"/>
                <a:gd name="connsiteY224" fmla="*/ 56155 h 533778"/>
                <a:gd name="connsiteX225" fmla="*/ 149111 w 568918"/>
                <a:gd name="connsiteY225" fmla="*/ 19441 h 533778"/>
                <a:gd name="connsiteX226" fmla="*/ 139234 w 568918"/>
                <a:gd name="connsiteY226" fmla="*/ 21011 h 533778"/>
                <a:gd name="connsiteX227" fmla="*/ 127056 w 568918"/>
                <a:gd name="connsiteY227" fmla="*/ 27206 h 533778"/>
                <a:gd name="connsiteX228" fmla="*/ 149111 w 568918"/>
                <a:gd name="connsiteY228" fmla="*/ 19441 h 533778"/>
                <a:gd name="connsiteX229" fmla="*/ 170308 w 568918"/>
                <a:gd name="connsiteY229" fmla="*/ 56155 h 533778"/>
                <a:gd name="connsiteX230" fmla="*/ 170403 w 568918"/>
                <a:gd name="connsiteY230" fmla="*/ 55546 h 533778"/>
                <a:gd name="connsiteX231" fmla="*/ 181897 w 568918"/>
                <a:gd name="connsiteY231" fmla="*/ 32987 h 533778"/>
                <a:gd name="connsiteX232" fmla="*/ 185656 w 568918"/>
                <a:gd name="connsiteY232" fmla="*/ 29224 h 533778"/>
                <a:gd name="connsiteX233" fmla="*/ 180269 w 568918"/>
                <a:gd name="connsiteY233" fmla="*/ 19890 h 533778"/>
                <a:gd name="connsiteX234" fmla="*/ 164237 w 568918"/>
                <a:gd name="connsiteY234" fmla="*/ 17040 h 533778"/>
                <a:gd name="connsiteX235" fmla="*/ 149111 w 568918"/>
                <a:gd name="connsiteY235" fmla="*/ 19441 h 533778"/>
                <a:gd name="connsiteX236" fmla="*/ 279353 w 568918"/>
                <a:gd name="connsiteY236" fmla="*/ 31001 h 533778"/>
                <a:gd name="connsiteX237" fmla="*/ 348810 w 568918"/>
                <a:gd name="connsiteY237" fmla="*/ 151293 h 533778"/>
                <a:gd name="connsiteX238" fmla="*/ 351261 w 568918"/>
                <a:gd name="connsiteY238" fmla="*/ 148315 h 533778"/>
                <a:gd name="connsiteX239" fmla="*/ 351264 w 568918"/>
                <a:gd name="connsiteY239" fmla="*/ 148315 h 533778"/>
                <a:gd name="connsiteX240" fmla="*/ 363522 w 568918"/>
                <a:gd name="connsiteY240" fmla="*/ 138243 h 533778"/>
                <a:gd name="connsiteX241" fmla="*/ 363526 w 568918"/>
                <a:gd name="connsiteY241" fmla="*/ 138243 h 533778"/>
                <a:gd name="connsiteX242" fmla="*/ 370129 w 568918"/>
                <a:gd name="connsiteY242" fmla="*/ 134721 h 533778"/>
                <a:gd name="connsiteX243" fmla="*/ 307171 w 568918"/>
                <a:gd name="connsiteY243" fmla="*/ 25670 h 533778"/>
                <a:gd name="connsiteX244" fmla="*/ 306809 w 568918"/>
                <a:gd name="connsiteY244" fmla="*/ 25653 h 533778"/>
                <a:gd name="connsiteX245" fmla="*/ 306809 w 568918"/>
                <a:gd name="connsiteY245" fmla="*/ 25653 h 533778"/>
                <a:gd name="connsiteX246" fmla="*/ 288800 w 568918"/>
                <a:gd name="connsiteY246" fmla="*/ 27687 h 533778"/>
                <a:gd name="connsiteX247" fmla="*/ 279353 w 568918"/>
                <a:gd name="connsiteY247" fmla="*/ 31001 h 533778"/>
                <a:gd name="connsiteX248" fmla="*/ 279353 w 568918"/>
                <a:gd name="connsiteY248" fmla="*/ 31001 h 533778"/>
                <a:gd name="connsiteX249" fmla="*/ 271699 w 568918"/>
                <a:gd name="connsiteY249" fmla="*/ 33676 h 533778"/>
                <a:gd name="connsiteX250" fmla="*/ 256355 w 568918"/>
                <a:gd name="connsiteY250" fmla="*/ 43314 h 533778"/>
                <a:gd name="connsiteX251" fmla="*/ 255859 w 568918"/>
                <a:gd name="connsiteY251" fmla="*/ 43811 h 533778"/>
                <a:gd name="connsiteX252" fmla="*/ 300607 w 568918"/>
                <a:gd name="connsiteY252" fmla="*/ 121320 h 533778"/>
                <a:gd name="connsiteX253" fmla="*/ 301566 w 568918"/>
                <a:gd name="connsiteY253" fmla="*/ 121432 h 533778"/>
                <a:gd name="connsiteX254" fmla="*/ 305849 w 568918"/>
                <a:gd name="connsiteY254" fmla="*/ 122921 h 533778"/>
                <a:gd name="connsiteX255" fmla="*/ 308564 w 568918"/>
                <a:gd name="connsiteY255" fmla="*/ 123353 h 533778"/>
                <a:gd name="connsiteX256" fmla="*/ 311824 w 568918"/>
                <a:gd name="connsiteY256" fmla="*/ 125018 h 533778"/>
                <a:gd name="connsiteX257" fmla="*/ 318669 w 568918"/>
                <a:gd name="connsiteY257" fmla="*/ 127420 h 533778"/>
                <a:gd name="connsiteX258" fmla="*/ 327862 w 568918"/>
                <a:gd name="connsiteY258" fmla="*/ 133184 h 533778"/>
                <a:gd name="connsiteX259" fmla="*/ 331122 w 568918"/>
                <a:gd name="connsiteY259" fmla="*/ 134849 h 533778"/>
                <a:gd name="connsiteX260" fmla="*/ 332166 w 568918"/>
                <a:gd name="connsiteY260" fmla="*/ 135890 h 533778"/>
                <a:gd name="connsiteX261" fmla="*/ 334011 w 568918"/>
                <a:gd name="connsiteY261" fmla="*/ 137059 h 533778"/>
                <a:gd name="connsiteX262" fmla="*/ 346824 w 568918"/>
                <a:gd name="connsiteY262" fmla="*/ 149868 h 533778"/>
                <a:gd name="connsiteX263" fmla="*/ 347987 w 568918"/>
                <a:gd name="connsiteY263" fmla="*/ 151709 h 533778"/>
                <a:gd name="connsiteX264" fmla="*/ 348254 w 568918"/>
                <a:gd name="connsiteY264" fmla="*/ 151981 h 533778"/>
                <a:gd name="connsiteX265" fmla="*/ 348810 w 568918"/>
                <a:gd name="connsiteY265" fmla="*/ 151309 h 533778"/>
                <a:gd name="connsiteX266" fmla="*/ 348810 w 568918"/>
                <a:gd name="connsiteY266" fmla="*/ 151309 h 533778"/>
                <a:gd name="connsiteX267" fmla="*/ 348810 w 568918"/>
                <a:gd name="connsiteY267" fmla="*/ 151293 h 533778"/>
                <a:gd name="connsiteX268" fmla="*/ 351264 w 568918"/>
                <a:gd name="connsiteY268" fmla="*/ 148315 h 533778"/>
                <a:gd name="connsiteX269" fmla="*/ 351261 w 568918"/>
                <a:gd name="connsiteY269" fmla="*/ 148315 h 533778"/>
                <a:gd name="connsiteX270" fmla="*/ 348810 w 568918"/>
                <a:gd name="connsiteY270" fmla="*/ 151293 h 533778"/>
                <a:gd name="connsiteX271" fmla="*/ 370129 w 568918"/>
                <a:gd name="connsiteY271" fmla="*/ 134721 h 533778"/>
                <a:gd name="connsiteX272" fmla="*/ 370132 w 568918"/>
                <a:gd name="connsiteY272" fmla="*/ 134721 h 533778"/>
                <a:gd name="connsiteX273" fmla="*/ 377513 w 568918"/>
                <a:gd name="connsiteY273" fmla="*/ 130767 h 533778"/>
                <a:gd name="connsiteX274" fmla="*/ 377516 w 568918"/>
                <a:gd name="connsiteY274" fmla="*/ 130767 h 533778"/>
                <a:gd name="connsiteX275" fmla="*/ 384247 w 568918"/>
                <a:gd name="connsiteY275" fmla="*/ 128733 h 533778"/>
                <a:gd name="connsiteX276" fmla="*/ 384247 w 568918"/>
                <a:gd name="connsiteY276" fmla="*/ 128733 h 533778"/>
                <a:gd name="connsiteX277" fmla="*/ 385698 w 568918"/>
                <a:gd name="connsiteY277" fmla="*/ 124586 h 533778"/>
                <a:gd name="connsiteX278" fmla="*/ 387246 w 568918"/>
                <a:gd name="connsiteY278" fmla="*/ 110865 h 533778"/>
                <a:gd name="connsiteX279" fmla="*/ 343022 w 568918"/>
                <a:gd name="connsiteY279" fmla="*/ 34268 h 533778"/>
                <a:gd name="connsiteX280" fmla="*/ 341915 w 568918"/>
                <a:gd name="connsiteY280" fmla="*/ 33676 h 533778"/>
                <a:gd name="connsiteX281" fmla="*/ 336371 w 568918"/>
                <a:gd name="connsiteY281" fmla="*/ 31258 h 533778"/>
                <a:gd name="connsiteX282" fmla="*/ 330659 w 568918"/>
                <a:gd name="connsiteY282" fmla="*/ 29257 h 533778"/>
                <a:gd name="connsiteX283" fmla="*/ 324814 w 568918"/>
                <a:gd name="connsiteY283" fmla="*/ 27687 h 533778"/>
                <a:gd name="connsiteX284" fmla="*/ 318867 w 568918"/>
                <a:gd name="connsiteY284" fmla="*/ 26566 h 533778"/>
                <a:gd name="connsiteX285" fmla="*/ 312855 w 568918"/>
                <a:gd name="connsiteY285" fmla="*/ 25894 h 533778"/>
                <a:gd name="connsiteX286" fmla="*/ 307171 w 568918"/>
                <a:gd name="connsiteY286" fmla="*/ 25670 h 533778"/>
                <a:gd name="connsiteX287" fmla="*/ 343022 w 568918"/>
                <a:gd name="connsiteY287" fmla="*/ 34268 h 533778"/>
                <a:gd name="connsiteX288" fmla="*/ 387246 w 568918"/>
                <a:gd name="connsiteY288" fmla="*/ 110865 h 533778"/>
                <a:gd name="connsiteX289" fmla="*/ 387726 w 568918"/>
                <a:gd name="connsiteY289" fmla="*/ 106590 h 533778"/>
                <a:gd name="connsiteX290" fmla="*/ 387726 w 568918"/>
                <a:gd name="connsiteY290" fmla="*/ 106238 h 533778"/>
                <a:gd name="connsiteX291" fmla="*/ 387723 w 568918"/>
                <a:gd name="connsiteY291" fmla="*/ 105902 h 533778"/>
                <a:gd name="connsiteX292" fmla="*/ 387720 w 568918"/>
                <a:gd name="connsiteY292" fmla="*/ 105565 h 533778"/>
                <a:gd name="connsiteX293" fmla="*/ 387715 w 568918"/>
                <a:gd name="connsiteY293" fmla="*/ 105229 h 533778"/>
                <a:gd name="connsiteX294" fmla="*/ 387709 w 568918"/>
                <a:gd name="connsiteY294" fmla="*/ 104893 h 533778"/>
                <a:gd name="connsiteX295" fmla="*/ 387698 w 568918"/>
                <a:gd name="connsiteY295" fmla="*/ 104557 h 533778"/>
                <a:gd name="connsiteX296" fmla="*/ 387686 w 568918"/>
                <a:gd name="connsiteY296" fmla="*/ 104220 h 533778"/>
                <a:gd name="connsiteX297" fmla="*/ 387675 w 568918"/>
                <a:gd name="connsiteY297" fmla="*/ 103884 h 533778"/>
                <a:gd name="connsiteX298" fmla="*/ 387664 w 568918"/>
                <a:gd name="connsiteY298" fmla="*/ 103547 h 533778"/>
                <a:gd name="connsiteX299" fmla="*/ 387646 w 568918"/>
                <a:gd name="connsiteY299" fmla="*/ 103211 h 533778"/>
                <a:gd name="connsiteX300" fmla="*/ 387629 w 568918"/>
                <a:gd name="connsiteY300" fmla="*/ 102875 h 533778"/>
                <a:gd name="connsiteX301" fmla="*/ 387611 w 568918"/>
                <a:gd name="connsiteY301" fmla="*/ 102539 h 533778"/>
                <a:gd name="connsiteX302" fmla="*/ 387593 w 568918"/>
                <a:gd name="connsiteY302" fmla="*/ 102203 h 533778"/>
                <a:gd name="connsiteX303" fmla="*/ 387576 w 568918"/>
                <a:gd name="connsiteY303" fmla="*/ 101867 h 533778"/>
                <a:gd name="connsiteX304" fmla="*/ 387553 w 568918"/>
                <a:gd name="connsiteY304" fmla="*/ 101530 h 533778"/>
                <a:gd name="connsiteX305" fmla="*/ 387531 w 568918"/>
                <a:gd name="connsiteY305" fmla="*/ 101194 h 533778"/>
                <a:gd name="connsiteX306" fmla="*/ 387509 w 568918"/>
                <a:gd name="connsiteY306" fmla="*/ 100858 h 533778"/>
                <a:gd name="connsiteX307" fmla="*/ 387486 w 568918"/>
                <a:gd name="connsiteY307" fmla="*/ 100538 h 533778"/>
                <a:gd name="connsiteX308" fmla="*/ 386807 w 568918"/>
                <a:gd name="connsiteY308" fmla="*/ 94518 h 533778"/>
                <a:gd name="connsiteX309" fmla="*/ 385682 w 568918"/>
                <a:gd name="connsiteY309" fmla="*/ 88561 h 533778"/>
                <a:gd name="connsiteX310" fmla="*/ 384116 w 568918"/>
                <a:gd name="connsiteY310" fmla="*/ 82718 h 533778"/>
                <a:gd name="connsiteX311" fmla="*/ 382119 w 568918"/>
                <a:gd name="connsiteY311" fmla="*/ 77017 h 533778"/>
                <a:gd name="connsiteX312" fmla="*/ 379697 w 568918"/>
                <a:gd name="connsiteY312" fmla="*/ 71462 h 533778"/>
                <a:gd name="connsiteX313" fmla="*/ 376871 w 568918"/>
                <a:gd name="connsiteY313" fmla="*/ 66114 h 533778"/>
                <a:gd name="connsiteX314" fmla="*/ 373649 w 568918"/>
                <a:gd name="connsiteY314" fmla="*/ 60990 h 533778"/>
                <a:gd name="connsiteX315" fmla="*/ 370056 w 568918"/>
                <a:gd name="connsiteY315" fmla="*/ 56123 h 533778"/>
                <a:gd name="connsiteX316" fmla="*/ 366110 w 568918"/>
                <a:gd name="connsiteY316" fmla="*/ 51543 h 533778"/>
                <a:gd name="connsiteX317" fmla="*/ 361832 w 568918"/>
                <a:gd name="connsiteY317" fmla="*/ 47252 h 533778"/>
                <a:gd name="connsiteX318" fmla="*/ 357246 w 568918"/>
                <a:gd name="connsiteY318" fmla="*/ 43314 h 533778"/>
                <a:gd name="connsiteX319" fmla="*/ 352375 w 568918"/>
                <a:gd name="connsiteY319" fmla="*/ 39711 h 533778"/>
                <a:gd name="connsiteX320" fmla="*/ 347252 w 568918"/>
                <a:gd name="connsiteY320" fmla="*/ 36493 h 533778"/>
                <a:gd name="connsiteX321" fmla="*/ 343006 w 568918"/>
                <a:gd name="connsiteY321" fmla="*/ 34251 h 533778"/>
                <a:gd name="connsiteX322" fmla="*/ 428617 w 568918"/>
                <a:gd name="connsiteY322" fmla="*/ 343026 h 533778"/>
                <a:gd name="connsiteX323" fmla="*/ 360547 w 568918"/>
                <a:gd name="connsiteY323" fmla="*/ 225136 h 533778"/>
                <a:gd name="connsiteX324" fmla="*/ 360519 w 568918"/>
                <a:gd name="connsiteY324" fmla="*/ 225313 h 533778"/>
                <a:gd name="connsiteX325" fmla="*/ 351509 w 568918"/>
                <a:gd name="connsiteY325" fmla="*/ 243005 h 533778"/>
                <a:gd name="connsiteX326" fmla="*/ 349513 w 568918"/>
                <a:gd name="connsiteY326" fmla="*/ 247055 h 533778"/>
                <a:gd name="connsiteX327" fmla="*/ 349360 w 568918"/>
                <a:gd name="connsiteY327" fmla="*/ 247216 h 533778"/>
                <a:gd name="connsiteX328" fmla="*/ 349024 w 568918"/>
                <a:gd name="connsiteY328" fmla="*/ 247888 h 533778"/>
                <a:gd name="connsiteX329" fmla="*/ 345070 w 568918"/>
                <a:gd name="connsiteY329" fmla="*/ 251843 h 533778"/>
                <a:gd name="connsiteX330" fmla="*/ 410763 w 568918"/>
                <a:gd name="connsiteY330" fmla="*/ 365618 h 533778"/>
                <a:gd name="connsiteX331" fmla="*/ 410942 w 568918"/>
                <a:gd name="connsiteY331" fmla="*/ 365474 h 533778"/>
                <a:gd name="connsiteX332" fmla="*/ 417851 w 568918"/>
                <a:gd name="connsiteY332" fmla="*/ 358573 h 533778"/>
                <a:gd name="connsiteX333" fmla="*/ 423878 w 568918"/>
                <a:gd name="connsiteY333" fmla="*/ 350872 h 533778"/>
                <a:gd name="connsiteX334" fmla="*/ 428617 w 568918"/>
                <a:gd name="connsiteY334" fmla="*/ 343042 h 533778"/>
                <a:gd name="connsiteX335" fmla="*/ 428617 w 568918"/>
                <a:gd name="connsiteY335" fmla="*/ 343026 h 533778"/>
                <a:gd name="connsiteX336" fmla="*/ 428933 w 568918"/>
                <a:gd name="connsiteY336" fmla="*/ 342514 h 533778"/>
                <a:gd name="connsiteX337" fmla="*/ 432940 w 568918"/>
                <a:gd name="connsiteY337" fmla="*/ 333596 h 533778"/>
                <a:gd name="connsiteX338" fmla="*/ 435849 w 568918"/>
                <a:gd name="connsiteY338" fmla="*/ 324277 h 533778"/>
                <a:gd name="connsiteX339" fmla="*/ 437609 w 568918"/>
                <a:gd name="connsiteY339" fmla="*/ 314654 h 533778"/>
                <a:gd name="connsiteX340" fmla="*/ 438133 w 568918"/>
                <a:gd name="connsiteY340" fmla="*/ 306008 h 533778"/>
                <a:gd name="connsiteX341" fmla="*/ 397608 w 568918"/>
                <a:gd name="connsiteY341" fmla="*/ 235816 h 533778"/>
                <a:gd name="connsiteX342" fmla="*/ 386774 w 568918"/>
                <a:gd name="connsiteY342" fmla="*/ 229875 h 533778"/>
                <a:gd name="connsiteX343" fmla="*/ 382355 w 568918"/>
                <a:gd name="connsiteY343" fmla="*/ 228355 h 533778"/>
                <a:gd name="connsiteX344" fmla="*/ 360852 w 568918"/>
                <a:gd name="connsiteY344" fmla="*/ 224079 h 533778"/>
                <a:gd name="connsiteX345" fmla="*/ 360823 w 568918"/>
                <a:gd name="connsiteY345" fmla="*/ 224079 h 533778"/>
                <a:gd name="connsiteX346" fmla="*/ 360653 w 568918"/>
                <a:gd name="connsiteY346" fmla="*/ 224480 h 533778"/>
                <a:gd name="connsiteX347" fmla="*/ 360549 w 568918"/>
                <a:gd name="connsiteY347" fmla="*/ 225136 h 533778"/>
                <a:gd name="connsiteX348" fmla="*/ 360547 w 568918"/>
                <a:gd name="connsiteY348" fmla="*/ 225136 h 533778"/>
                <a:gd name="connsiteX349" fmla="*/ 360443 w 568918"/>
                <a:gd name="connsiteY349" fmla="*/ 224960 h 533778"/>
                <a:gd name="connsiteX350" fmla="*/ 359752 w 568918"/>
                <a:gd name="connsiteY350" fmla="*/ 226577 h 533778"/>
                <a:gd name="connsiteX351" fmla="*/ 359749 w 568918"/>
                <a:gd name="connsiteY351" fmla="*/ 226577 h 533778"/>
                <a:gd name="connsiteX352" fmla="*/ 360016 w 568918"/>
                <a:gd name="connsiteY352" fmla="*/ 225697 h 533778"/>
                <a:gd name="connsiteX353" fmla="*/ 351508 w 568918"/>
                <a:gd name="connsiteY353" fmla="*/ 243005 h 533778"/>
                <a:gd name="connsiteX354" fmla="*/ 360519 w 568918"/>
                <a:gd name="connsiteY354" fmla="*/ 225328 h 533778"/>
                <a:gd name="connsiteX355" fmla="*/ 360547 w 568918"/>
                <a:gd name="connsiteY355" fmla="*/ 225136 h 533778"/>
                <a:gd name="connsiteX356" fmla="*/ 360547 w 568918"/>
                <a:gd name="connsiteY356" fmla="*/ 225136 h 533778"/>
                <a:gd name="connsiteX357" fmla="*/ 360652 w 568918"/>
                <a:gd name="connsiteY357" fmla="*/ 224480 h 533778"/>
                <a:gd name="connsiteX358" fmla="*/ 360443 w 568918"/>
                <a:gd name="connsiteY358" fmla="*/ 224960 h 533778"/>
                <a:gd name="connsiteX359" fmla="*/ 360443 w 568918"/>
                <a:gd name="connsiteY359" fmla="*/ 224960 h 533778"/>
                <a:gd name="connsiteX360" fmla="*/ 360408 w 568918"/>
                <a:gd name="connsiteY360" fmla="*/ 224896 h 533778"/>
                <a:gd name="connsiteX361" fmla="*/ 360014 w 568918"/>
                <a:gd name="connsiteY361" fmla="*/ 225697 h 533778"/>
                <a:gd name="connsiteX362" fmla="*/ 359747 w 568918"/>
                <a:gd name="connsiteY362" fmla="*/ 226577 h 533778"/>
                <a:gd name="connsiteX363" fmla="*/ 359749 w 568918"/>
                <a:gd name="connsiteY363" fmla="*/ 226577 h 533778"/>
                <a:gd name="connsiteX364" fmla="*/ 360442 w 568918"/>
                <a:gd name="connsiteY364" fmla="*/ 224960 h 533778"/>
                <a:gd name="connsiteX365" fmla="*/ 360443 w 568918"/>
                <a:gd name="connsiteY365" fmla="*/ 224960 h 533778"/>
                <a:gd name="connsiteX366" fmla="*/ 360652 w 568918"/>
                <a:gd name="connsiteY366" fmla="*/ 224480 h 533778"/>
                <a:gd name="connsiteX367" fmla="*/ 360669 w 568918"/>
                <a:gd name="connsiteY367" fmla="*/ 224383 h 533778"/>
                <a:gd name="connsiteX368" fmla="*/ 360415 w 568918"/>
                <a:gd name="connsiteY368" fmla="*/ 224896 h 533778"/>
                <a:gd name="connsiteX369" fmla="*/ 360408 w 568918"/>
                <a:gd name="connsiteY369" fmla="*/ 224896 h 533778"/>
                <a:gd name="connsiteX370" fmla="*/ 360307 w 568918"/>
                <a:gd name="connsiteY370" fmla="*/ 224720 h 533778"/>
                <a:gd name="connsiteX371" fmla="*/ 360013 w 568918"/>
                <a:gd name="connsiteY371" fmla="*/ 225697 h 533778"/>
                <a:gd name="connsiteX372" fmla="*/ 360408 w 568918"/>
                <a:gd name="connsiteY372" fmla="*/ 224896 h 533778"/>
                <a:gd name="connsiteX373" fmla="*/ 360408 w 568918"/>
                <a:gd name="connsiteY373" fmla="*/ 224896 h 533778"/>
                <a:gd name="connsiteX374" fmla="*/ 360664 w 568918"/>
                <a:gd name="connsiteY374" fmla="*/ 224368 h 533778"/>
                <a:gd name="connsiteX375" fmla="*/ 360938 w 568918"/>
                <a:gd name="connsiteY375" fmla="*/ 222639 h 533778"/>
                <a:gd name="connsiteX376" fmla="*/ 360307 w 568918"/>
                <a:gd name="connsiteY376" fmla="*/ 224720 h 533778"/>
                <a:gd name="connsiteX377" fmla="*/ 360307 w 568918"/>
                <a:gd name="connsiteY377" fmla="*/ 224720 h 533778"/>
                <a:gd name="connsiteX378" fmla="*/ 301100 w 568918"/>
                <a:gd name="connsiteY378" fmla="*/ 122169 h 533778"/>
                <a:gd name="connsiteX379" fmla="*/ 283558 w 568918"/>
                <a:gd name="connsiteY379" fmla="*/ 119383 h 533778"/>
                <a:gd name="connsiteX380" fmla="*/ 269856 w 568918"/>
                <a:gd name="connsiteY380" fmla="*/ 121560 h 533778"/>
                <a:gd name="connsiteX381" fmla="*/ 344980 w 568918"/>
                <a:gd name="connsiteY381" fmla="*/ 251683 h 533778"/>
                <a:gd name="connsiteX382" fmla="*/ 349357 w 568918"/>
                <a:gd name="connsiteY382" fmla="*/ 247216 h 533778"/>
                <a:gd name="connsiteX383" fmla="*/ 351506 w 568918"/>
                <a:gd name="connsiteY383" fmla="*/ 242989 h 533778"/>
                <a:gd name="connsiteX384" fmla="*/ 360014 w 568918"/>
                <a:gd name="connsiteY384" fmla="*/ 225697 h 533778"/>
                <a:gd name="connsiteX385" fmla="*/ 360307 w 568918"/>
                <a:gd name="connsiteY385" fmla="*/ 224720 h 533778"/>
                <a:gd name="connsiteX386" fmla="*/ 360307 w 568918"/>
                <a:gd name="connsiteY386" fmla="*/ 224720 h 533778"/>
                <a:gd name="connsiteX387" fmla="*/ 360938 w 568918"/>
                <a:gd name="connsiteY387" fmla="*/ 222639 h 533778"/>
                <a:gd name="connsiteX388" fmla="*/ 364477 w 568918"/>
                <a:gd name="connsiteY388" fmla="*/ 200303 h 533778"/>
                <a:gd name="connsiteX389" fmla="*/ 360941 w 568918"/>
                <a:gd name="connsiteY389" fmla="*/ 177984 h 533778"/>
                <a:gd name="connsiteX390" fmla="*/ 359556 w 568918"/>
                <a:gd name="connsiteY390" fmla="*/ 173420 h 533778"/>
                <a:gd name="connsiteX391" fmla="*/ 349545 w 568918"/>
                <a:gd name="connsiteY391" fmla="*/ 153775 h 533778"/>
                <a:gd name="connsiteX392" fmla="*/ 348160 w 568918"/>
                <a:gd name="connsiteY392" fmla="*/ 152077 h 533778"/>
                <a:gd name="connsiteX393" fmla="*/ 348195 w 568918"/>
                <a:gd name="connsiteY393" fmla="*/ 152029 h 533778"/>
                <a:gd name="connsiteX394" fmla="*/ 347984 w 568918"/>
                <a:gd name="connsiteY394" fmla="*/ 151693 h 533778"/>
                <a:gd name="connsiteX395" fmla="*/ 332163 w 568918"/>
                <a:gd name="connsiteY395" fmla="*/ 135875 h 533778"/>
                <a:gd name="connsiteX396" fmla="*/ 327859 w 568918"/>
                <a:gd name="connsiteY396" fmla="*/ 133169 h 533778"/>
                <a:gd name="connsiteX397" fmla="*/ 311822 w 568918"/>
                <a:gd name="connsiteY397" fmla="*/ 125003 h 533778"/>
                <a:gd name="connsiteX398" fmla="*/ 305845 w 568918"/>
                <a:gd name="connsiteY398" fmla="*/ 122906 h 533778"/>
                <a:gd name="connsiteX399" fmla="*/ 301100 w 568918"/>
                <a:gd name="connsiteY399" fmla="*/ 122153 h 533778"/>
                <a:gd name="connsiteX400" fmla="*/ 301100 w 568918"/>
                <a:gd name="connsiteY400" fmla="*/ 122169 h 533778"/>
                <a:gd name="connsiteX401" fmla="*/ 300603 w 568918"/>
                <a:gd name="connsiteY401" fmla="*/ 121320 h 533778"/>
                <a:gd name="connsiteX402" fmla="*/ 283558 w 568918"/>
                <a:gd name="connsiteY402" fmla="*/ 119383 h 533778"/>
                <a:gd name="connsiteX403" fmla="*/ 301100 w 568918"/>
                <a:gd name="connsiteY403" fmla="*/ 122169 h 533778"/>
                <a:gd name="connsiteX404" fmla="*/ 301100 w 568918"/>
                <a:gd name="connsiteY404" fmla="*/ 122169 h 533778"/>
                <a:gd name="connsiteX405" fmla="*/ 305845 w 568918"/>
                <a:gd name="connsiteY405" fmla="*/ 122921 h 533778"/>
                <a:gd name="connsiteX406" fmla="*/ 301564 w 568918"/>
                <a:gd name="connsiteY406" fmla="*/ 121416 h 533778"/>
                <a:gd name="connsiteX407" fmla="*/ 300603 w 568918"/>
                <a:gd name="connsiteY407" fmla="*/ 121304 h 533778"/>
                <a:gd name="connsiteX408" fmla="*/ 300603 w 568918"/>
                <a:gd name="connsiteY408" fmla="*/ 121320 h 533778"/>
                <a:gd name="connsiteX409" fmla="*/ 255857 w 568918"/>
                <a:gd name="connsiteY409" fmla="*/ 43811 h 533778"/>
                <a:gd name="connsiteX410" fmla="*/ 243540 w 568918"/>
                <a:gd name="connsiteY410" fmla="*/ 56123 h 533778"/>
                <a:gd name="connsiteX411" fmla="*/ 237566 w 568918"/>
                <a:gd name="connsiteY411" fmla="*/ 65633 h 533778"/>
                <a:gd name="connsiteX412" fmla="*/ 269518 w 568918"/>
                <a:gd name="connsiteY412" fmla="*/ 120968 h 533778"/>
                <a:gd name="connsiteX413" fmla="*/ 283558 w 568918"/>
                <a:gd name="connsiteY413" fmla="*/ 119383 h 533778"/>
                <a:gd name="connsiteX414" fmla="*/ 300603 w 568918"/>
                <a:gd name="connsiteY414" fmla="*/ 121320 h 533778"/>
                <a:gd name="connsiteX415" fmla="*/ 283558 w 568918"/>
                <a:gd name="connsiteY415" fmla="*/ 119383 h 533778"/>
                <a:gd name="connsiteX416" fmla="*/ 269518 w 568918"/>
                <a:gd name="connsiteY416" fmla="*/ 120968 h 533778"/>
                <a:gd name="connsiteX417" fmla="*/ 269856 w 568918"/>
                <a:gd name="connsiteY417" fmla="*/ 121560 h 533778"/>
                <a:gd name="connsiteX418" fmla="*/ 283558 w 568918"/>
                <a:gd name="connsiteY418" fmla="*/ 119383 h 533778"/>
                <a:gd name="connsiteX419" fmla="*/ 305845 w 568918"/>
                <a:gd name="connsiteY419" fmla="*/ 122921 h 533778"/>
                <a:gd name="connsiteX420" fmla="*/ 311822 w 568918"/>
                <a:gd name="connsiteY420" fmla="*/ 125003 h 533778"/>
                <a:gd name="connsiteX421" fmla="*/ 308563 w 568918"/>
                <a:gd name="connsiteY421" fmla="*/ 123353 h 533778"/>
                <a:gd name="connsiteX422" fmla="*/ 305845 w 568918"/>
                <a:gd name="connsiteY422" fmla="*/ 122921 h 533778"/>
                <a:gd name="connsiteX423" fmla="*/ 311822 w 568918"/>
                <a:gd name="connsiteY423" fmla="*/ 125003 h 533778"/>
                <a:gd name="connsiteX424" fmla="*/ 327861 w 568918"/>
                <a:gd name="connsiteY424" fmla="*/ 133184 h 533778"/>
                <a:gd name="connsiteX425" fmla="*/ 318666 w 568918"/>
                <a:gd name="connsiteY425" fmla="*/ 127404 h 533778"/>
                <a:gd name="connsiteX426" fmla="*/ 311822 w 568918"/>
                <a:gd name="connsiteY426" fmla="*/ 125003 h 533778"/>
                <a:gd name="connsiteX427" fmla="*/ 327861 w 568918"/>
                <a:gd name="connsiteY427" fmla="*/ 133184 h 533778"/>
                <a:gd name="connsiteX428" fmla="*/ 332163 w 568918"/>
                <a:gd name="connsiteY428" fmla="*/ 135890 h 533778"/>
                <a:gd name="connsiteX429" fmla="*/ 331121 w 568918"/>
                <a:gd name="connsiteY429" fmla="*/ 134849 h 533778"/>
                <a:gd name="connsiteX430" fmla="*/ 327861 w 568918"/>
                <a:gd name="connsiteY430" fmla="*/ 133184 h 533778"/>
                <a:gd name="connsiteX431" fmla="*/ 332163 w 568918"/>
                <a:gd name="connsiteY431" fmla="*/ 135890 h 533778"/>
                <a:gd name="connsiteX432" fmla="*/ 347985 w 568918"/>
                <a:gd name="connsiteY432" fmla="*/ 151709 h 533778"/>
                <a:gd name="connsiteX433" fmla="*/ 346823 w 568918"/>
                <a:gd name="connsiteY433" fmla="*/ 149852 h 533778"/>
                <a:gd name="connsiteX434" fmla="*/ 334009 w 568918"/>
                <a:gd name="connsiteY434" fmla="*/ 137043 h 533778"/>
                <a:gd name="connsiteX435" fmla="*/ 332163 w 568918"/>
                <a:gd name="connsiteY435" fmla="*/ 135890 h 533778"/>
                <a:gd name="connsiteX436" fmla="*/ 347985 w 568918"/>
                <a:gd name="connsiteY436" fmla="*/ 151709 h 533778"/>
                <a:gd name="connsiteX437" fmla="*/ 348195 w 568918"/>
                <a:gd name="connsiteY437" fmla="*/ 152045 h 533778"/>
                <a:gd name="connsiteX438" fmla="*/ 348253 w 568918"/>
                <a:gd name="connsiteY438" fmla="*/ 151981 h 533778"/>
                <a:gd name="connsiteX439" fmla="*/ 347985 w 568918"/>
                <a:gd name="connsiteY439" fmla="*/ 151709 h 533778"/>
                <a:gd name="connsiteX440" fmla="*/ 348253 w 568918"/>
                <a:gd name="connsiteY440" fmla="*/ 151981 h 533778"/>
                <a:gd name="connsiteX441" fmla="*/ 348195 w 568918"/>
                <a:gd name="connsiteY441" fmla="*/ 152045 h 533778"/>
                <a:gd name="connsiteX442" fmla="*/ 348160 w 568918"/>
                <a:gd name="connsiteY442" fmla="*/ 152094 h 533778"/>
                <a:gd name="connsiteX443" fmla="*/ 349543 w 568918"/>
                <a:gd name="connsiteY443" fmla="*/ 153775 h 533778"/>
                <a:gd name="connsiteX444" fmla="*/ 349021 w 568918"/>
                <a:gd name="connsiteY444" fmla="*/ 152750 h 533778"/>
                <a:gd name="connsiteX445" fmla="*/ 348251 w 568918"/>
                <a:gd name="connsiteY445" fmla="*/ 151981 h 533778"/>
                <a:gd name="connsiteX446" fmla="*/ 349545 w 568918"/>
                <a:gd name="connsiteY446" fmla="*/ 153775 h 533778"/>
                <a:gd name="connsiteX447" fmla="*/ 359556 w 568918"/>
                <a:gd name="connsiteY447" fmla="*/ 173420 h 533778"/>
                <a:gd name="connsiteX448" fmla="*/ 358320 w 568918"/>
                <a:gd name="connsiteY448" fmla="*/ 169337 h 533778"/>
                <a:gd name="connsiteX449" fmla="*/ 350843 w 568918"/>
                <a:gd name="connsiteY449" fmla="*/ 155360 h 533778"/>
                <a:gd name="connsiteX450" fmla="*/ 349545 w 568918"/>
                <a:gd name="connsiteY450" fmla="*/ 153775 h 533778"/>
                <a:gd name="connsiteX451" fmla="*/ 359556 w 568918"/>
                <a:gd name="connsiteY451" fmla="*/ 173420 h 533778"/>
                <a:gd name="connsiteX452" fmla="*/ 360941 w 568918"/>
                <a:gd name="connsiteY452" fmla="*/ 177984 h 533778"/>
                <a:gd name="connsiteX453" fmla="*/ 360515 w 568918"/>
                <a:gd name="connsiteY453" fmla="*/ 175294 h 533778"/>
                <a:gd name="connsiteX454" fmla="*/ 359556 w 568918"/>
                <a:gd name="connsiteY454" fmla="*/ 173420 h 533778"/>
                <a:gd name="connsiteX455" fmla="*/ 360941 w 568918"/>
                <a:gd name="connsiteY455" fmla="*/ 177984 h 533778"/>
                <a:gd name="connsiteX456" fmla="*/ 364477 w 568918"/>
                <a:gd name="connsiteY456" fmla="*/ 200303 h 533778"/>
                <a:gd name="connsiteX457" fmla="*/ 360938 w 568918"/>
                <a:gd name="connsiteY457" fmla="*/ 222639 h 533778"/>
                <a:gd name="connsiteX458" fmla="*/ 362925 w 568918"/>
                <a:gd name="connsiteY458" fmla="*/ 216089 h 533778"/>
                <a:gd name="connsiteX459" fmla="*/ 363105 w 568918"/>
                <a:gd name="connsiteY459" fmla="*/ 215178 h 533778"/>
                <a:gd name="connsiteX460" fmla="*/ 363271 w 568918"/>
                <a:gd name="connsiteY460" fmla="*/ 214265 h 533778"/>
                <a:gd name="connsiteX461" fmla="*/ 363426 w 568918"/>
                <a:gd name="connsiteY461" fmla="*/ 213336 h 533778"/>
                <a:gd name="connsiteX462" fmla="*/ 363572 w 568918"/>
                <a:gd name="connsiteY462" fmla="*/ 212424 h 533778"/>
                <a:gd name="connsiteX463" fmla="*/ 363705 w 568918"/>
                <a:gd name="connsiteY463" fmla="*/ 211494 h 533778"/>
                <a:gd name="connsiteX464" fmla="*/ 363830 w 568918"/>
                <a:gd name="connsiteY464" fmla="*/ 210566 h 533778"/>
                <a:gd name="connsiteX465" fmla="*/ 363942 w 568918"/>
                <a:gd name="connsiteY465" fmla="*/ 209638 h 533778"/>
                <a:gd name="connsiteX466" fmla="*/ 364046 w 568918"/>
                <a:gd name="connsiteY466" fmla="*/ 208708 h 533778"/>
                <a:gd name="connsiteX467" fmla="*/ 364136 w 568918"/>
                <a:gd name="connsiteY467" fmla="*/ 207780 h 533778"/>
                <a:gd name="connsiteX468" fmla="*/ 364219 w 568918"/>
                <a:gd name="connsiteY468" fmla="*/ 206852 h 533778"/>
                <a:gd name="connsiteX469" fmla="*/ 364288 w 568918"/>
                <a:gd name="connsiteY469" fmla="*/ 205907 h 533778"/>
                <a:gd name="connsiteX470" fmla="*/ 364347 w 568918"/>
                <a:gd name="connsiteY470" fmla="*/ 204978 h 533778"/>
                <a:gd name="connsiteX471" fmla="*/ 364393 w 568918"/>
                <a:gd name="connsiteY471" fmla="*/ 204050 h 533778"/>
                <a:gd name="connsiteX472" fmla="*/ 364433 w 568918"/>
                <a:gd name="connsiteY472" fmla="*/ 203121 h 533778"/>
                <a:gd name="connsiteX473" fmla="*/ 364462 w 568918"/>
                <a:gd name="connsiteY473" fmla="*/ 202176 h 533778"/>
                <a:gd name="connsiteX474" fmla="*/ 364480 w 568918"/>
                <a:gd name="connsiteY474" fmla="*/ 201248 h 533778"/>
                <a:gd name="connsiteX475" fmla="*/ 364483 w 568918"/>
                <a:gd name="connsiteY475" fmla="*/ 200303 h 533778"/>
                <a:gd name="connsiteX476" fmla="*/ 364480 w 568918"/>
                <a:gd name="connsiteY476" fmla="*/ 199375 h 533778"/>
                <a:gd name="connsiteX477" fmla="*/ 364462 w 568918"/>
                <a:gd name="connsiteY477" fmla="*/ 198445 h 533778"/>
                <a:gd name="connsiteX478" fmla="*/ 364433 w 568918"/>
                <a:gd name="connsiteY478" fmla="*/ 197501 h 533778"/>
                <a:gd name="connsiteX479" fmla="*/ 364393 w 568918"/>
                <a:gd name="connsiteY479" fmla="*/ 196572 h 533778"/>
                <a:gd name="connsiteX480" fmla="*/ 364347 w 568918"/>
                <a:gd name="connsiteY480" fmla="*/ 195644 h 533778"/>
                <a:gd name="connsiteX481" fmla="*/ 364288 w 568918"/>
                <a:gd name="connsiteY481" fmla="*/ 194699 h 533778"/>
                <a:gd name="connsiteX482" fmla="*/ 364219 w 568918"/>
                <a:gd name="connsiteY482" fmla="*/ 193770 h 533778"/>
                <a:gd name="connsiteX483" fmla="*/ 364136 w 568918"/>
                <a:gd name="connsiteY483" fmla="*/ 192842 h 533778"/>
                <a:gd name="connsiteX484" fmla="*/ 364046 w 568918"/>
                <a:gd name="connsiteY484" fmla="*/ 191914 h 533778"/>
                <a:gd name="connsiteX485" fmla="*/ 363942 w 568918"/>
                <a:gd name="connsiteY485" fmla="*/ 190984 h 533778"/>
                <a:gd name="connsiteX486" fmla="*/ 363830 w 568918"/>
                <a:gd name="connsiteY486" fmla="*/ 190056 h 533778"/>
                <a:gd name="connsiteX487" fmla="*/ 363705 w 568918"/>
                <a:gd name="connsiteY487" fmla="*/ 189127 h 533778"/>
                <a:gd name="connsiteX488" fmla="*/ 363572 w 568918"/>
                <a:gd name="connsiteY488" fmla="*/ 188199 h 533778"/>
                <a:gd name="connsiteX489" fmla="*/ 363426 w 568918"/>
                <a:gd name="connsiteY489" fmla="*/ 187286 h 533778"/>
                <a:gd name="connsiteX490" fmla="*/ 363271 w 568918"/>
                <a:gd name="connsiteY490" fmla="*/ 186357 h 533778"/>
                <a:gd name="connsiteX491" fmla="*/ 363105 w 568918"/>
                <a:gd name="connsiteY491" fmla="*/ 185444 h 533778"/>
                <a:gd name="connsiteX492" fmla="*/ 362925 w 568918"/>
                <a:gd name="connsiteY492" fmla="*/ 184516 h 533778"/>
                <a:gd name="connsiteX493" fmla="*/ 360941 w 568918"/>
                <a:gd name="connsiteY493" fmla="*/ 177984 h 533778"/>
                <a:gd name="connsiteX494" fmla="*/ 397058 w 568918"/>
                <a:gd name="connsiteY494" fmla="*/ 234871 h 533778"/>
                <a:gd name="connsiteX495" fmla="*/ 397605 w 568918"/>
                <a:gd name="connsiteY495" fmla="*/ 235816 h 533778"/>
                <a:gd name="connsiteX496" fmla="*/ 405561 w 568918"/>
                <a:gd name="connsiteY496" fmla="*/ 240171 h 533778"/>
                <a:gd name="connsiteX497" fmla="*/ 404058 w 568918"/>
                <a:gd name="connsiteY497" fmla="*/ 238874 h 533778"/>
                <a:gd name="connsiteX498" fmla="*/ 397059 w 568918"/>
                <a:gd name="connsiteY498" fmla="*/ 234871 h 533778"/>
                <a:gd name="connsiteX499" fmla="*/ 397058 w 568918"/>
                <a:gd name="connsiteY499" fmla="*/ 234871 h 533778"/>
                <a:gd name="connsiteX500" fmla="*/ 390680 w 568918"/>
                <a:gd name="connsiteY500" fmla="*/ 231204 h 533778"/>
                <a:gd name="connsiteX501" fmla="*/ 386771 w 568918"/>
                <a:gd name="connsiteY501" fmla="*/ 229875 h 533778"/>
                <a:gd name="connsiteX502" fmla="*/ 397605 w 568918"/>
                <a:gd name="connsiteY502" fmla="*/ 235816 h 533778"/>
                <a:gd name="connsiteX503" fmla="*/ 397605 w 568918"/>
                <a:gd name="connsiteY503" fmla="*/ 235816 h 533778"/>
                <a:gd name="connsiteX504" fmla="*/ 438129 w 568918"/>
                <a:gd name="connsiteY504" fmla="*/ 306008 h 533778"/>
                <a:gd name="connsiteX505" fmla="*/ 438198 w 568918"/>
                <a:gd name="connsiteY505" fmla="*/ 304904 h 533778"/>
                <a:gd name="connsiteX506" fmla="*/ 434633 w 568918"/>
                <a:gd name="connsiteY506" fmla="*/ 281751 h 533778"/>
                <a:gd name="connsiteX507" fmla="*/ 434452 w 568918"/>
                <a:gd name="connsiteY507" fmla="*/ 281799 h 533778"/>
                <a:gd name="connsiteX508" fmla="*/ 433555 w 568918"/>
                <a:gd name="connsiteY508" fmla="*/ 278741 h 533778"/>
                <a:gd name="connsiteX509" fmla="*/ 424051 w 568918"/>
                <a:gd name="connsiteY509" fmla="*/ 259480 h 533778"/>
                <a:gd name="connsiteX510" fmla="*/ 421885 w 568918"/>
                <a:gd name="connsiteY510" fmla="*/ 256742 h 533778"/>
                <a:gd name="connsiteX511" fmla="*/ 408224 w 568918"/>
                <a:gd name="connsiteY511" fmla="*/ 242460 h 533778"/>
                <a:gd name="connsiteX512" fmla="*/ 405561 w 568918"/>
                <a:gd name="connsiteY512" fmla="*/ 240171 h 533778"/>
                <a:gd name="connsiteX513" fmla="*/ 397607 w 568918"/>
                <a:gd name="connsiteY513" fmla="*/ 235799 h 533778"/>
                <a:gd name="connsiteX514" fmla="*/ 405561 w 568918"/>
                <a:gd name="connsiteY514" fmla="*/ 240171 h 533778"/>
                <a:gd name="connsiteX515" fmla="*/ 408224 w 568918"/>
                <a:gd name="connsiteY515" fmla="*/ 242476 h 533778"/>
                <a:gd name="connsiteX516" fmla="*/ 406538 w 568918"/>
                <a:gd name="connsiteY516" fmla="*/ 240715 h 533778"/>
                <a:gd name="connsiteX517" fmla="*/ 405561 w 568918"/>
                <a:gd name="connsiteY517" fmla="*/ 240171 h 533778"/>
                <a:gd name="connsiteX518" fmla="*/ 408224 w 568918"/>
                <a:gd name="connsiteY518" fmla="*/ 242476 h 533778"/>
                <a:gd name="connsiteX519" fmla="*/ 421885 w 568918"/>
                <a:gd name="connsiteY519" fmla="*/ 256742 h 533778"/>
                <a:gd name="connsiteX520" fmla="*/ 415736 w 568918"/>
                <a:gd name="connsiteY520" fmla="*/ 248961 h 533778"/>
                <a:gd name="connsiteX521" fmla="*/ 408224 w 568918"/>
                <a:gd name="connsiteY521" fmla="*/ 242476 h 533778"/>
                <a:gd name="connsiteX522" fmla="*/ 421885 w 568918"/>
                <a:gd name="connsiteY522" fmla="*/ 256742 h 533778"/>
                <a:gd name="connsiteX523" fmla="*/ 424051 w 568918"/>
                <a:gd name="connsiteY523" fmla="*/ 259496 h 533778"/>
                <a:gd name="connsiteX524" fmla="*/ 423559 w 568918"/>
                <a:gd name="connsiteY524" fmla="*/ 258504 h 533778"/>
                <a:gd name="connsiteX525" fmla="*/ 421883 w 568918"/>
                <a:gd name="connsiteY525" fmla="*/ 256742 h 533778"/>
                <a:gd name="connsiteX526" fmla="*/ 424051 w 568918"/>
                <a:gd name="connsiteY526" fmla="*/ 259496 h 533778"/>
                <a:gd name="connsiteX527" fmla="*/ 433553 w 568918"/>
                <a:gd name="connsiteY527" fmla="*/ 278757 h 533778"/>
                <a:gd name="connsiteX528" fmla="*/ 432377 w 568918"/>
                <a:gd name="connsiteY528" fmla="*/ 274754 h 533778"/>
                <a:gd name="connsiteX529" fmla="*/ 425290 w 568918"/>
                <a:gd name="connsiteY529" fmla="*/ 261065 h 533778"/>
                <a:gd name="connsiteX530" fmla="*/ 424051 w 568918"/>
                <a:gd name="connsiteY530" fmla="*/ 259496 h 533778"/>
                <a:gd name="connsiteX531" fmla="*/ 433553 w 568918"/>
                <a:gd name="connsiteY531" fmla="*/ 278757 h 533778"/>
                <a:gd name="connsiteX532" fmla="*/ 434452 w 568918"/>
                <a:gd name="connsiteY532" fmla="*/ 281799 h 533778"/>
                <a:gd name="connsiteX533" fmla="*/ 434633 w 568918"/>
                <a:gd name="connsiteY533" fmla="*/ 281751 h 533778"/>
                <a:gd name="connsiteX534" fmla="*/ 434452 w 568918"/>
                <a:gd name="connsiteY534" fmla="*/ 280583 h 533778"/>
                <a:gd name="connsiteX535" fmla="*/ 433553 w 568918"/>
                <a:gd name="connsiteY535" fmla="*/ 278757 h 533778"/>
                <a:gd name="connsiteX536" fmla="*/ 386771 w 568918"/>
                <a:gd name="connsiteY536" fmla="*/ 229875 h 533778"/>
                <a:gd name="connsiteX537" fmla="*/ 384955 w 568918"/>
                <a:gd name="connsiteY537" fmla="*/ 228867 h 533778"/>
                <a:gd name="connsiteX538" fmla="*/ 382351 w 568918"/>
                <a:gd name="connsiteY538" fmla="*/ 228355 h 533778"/>
                <a:gd name="connsiteX539" fmla="*/ 386771 w 568918"/>
                <a:gd name="connsiteY539" fmla="*/ 229875 h 533778"/>
                <a:gd name="connsiteX540" fmla="*/ 382351 w 568918"/>
                <a:gd name="connsiteY540" fmla="*/ 228355 h 533778"/>
                <a:gd name="connsiteX541" fmla="*/ 376091 w 568918"/>
                <a:gd name="connsiteY541" fmla="*/ 226209 h 533778"/>
                <a:gd name="connsiteX542" fmla="*/ 360848 w 568918"/>
                <a:gd name="connsiteY542" fmla="*/ 224079 h 533778"/>
                <a:gd name="connsiteX543" fmla="*/ 382351 w 568918"/>
                <a:gd name="connsiteY543" fmla="*/ 228355 h 533778"/>
                <a:gd name="connsiteX544" fmla="*/ 360848 w 568918"/>
                <a:gd name="connsiteY544" fmla="*/ 224079 h 533778"/>
                <a:gd name="connsiteX545" fmla="*/ 360813 w 568918"/>
                <a:gd name="connsiteY545" fmla="*/ 224064 h 533778"/>
                <a:gd name="connsiteX546" fmla="*/ 360664 w 568918"/>
                <a:gd name="connsiteY546" fmla="*/ 224368 h 533778"/>
                <a:gd name="connsiteX547" fmla="*/ 360647 w 568918"/>
                <a:gd name="connsiteY547" fmla="*/ 224463 h 533778"/>
                <a:gd name="connsiteX548" fmla="*/ 360816 w 568918"/>
                <a:gd name="connsiteY548" fmla="*/ 224064 h 533778"/>
                <a:gd name="connsiteX549" fmla="*/ 360845 w 568918"/>
                <a:gd name="connsiteY549" fmla="*/ 224079 h 533778"/>
                <a:gd name="connsiteX550" fmla="*/ 351506 w 568918"/>
                <a:gd name="connsiteY550" fmla="*/ 242989 h 533778"/>
                <a:gd name="connsiteX551" fmla="*/ 349357 w 568918"/>
                <a:gd name="connsiteY551" fmla="*/ 247216 h 533778"/>
                <a:gd name="connsiteX552" fmla="*/ 349509 w 568918"/>
                <a:gd name="connsiteY552" fmla="*/ 247055 h 533778"/>
                <a:gd name="connsiteX553" fmla="*/ 351506 w 568918"/>
                <a:gd name="connsiteY553" fmla="*/ 242989 h 533778"/>
                <a:gd name="connsiteX554" fmla="*/ 349357 w 568918"/>
                <a:gd name="connsiteY554" fmla="*/ 247216 h 533778"/>
                <a:gd name="connsiteX555" fmla="*/ 344980 w 568918"/>
                <a:gd name="connsiteY555" fmla="*/ 251683 h 533778"/>
                <a:gd name="connsiteX556" fmla="*/ 345066 w 568918"/>
                <a:gd name="connsiteY556" fmla="*/ 251827 h 533778"/>
                <a:gd name="connsiteX557" fmla="*/ 349021 w 568918"/>
                <a:gd name="connsiteY557" fmla="*/ 247872 h 533778"/>
                <a:gd name="connsiteX558" fmla="*/ 349357 w 568918"/>
                <a:gd name="connsiteY558" fmla="*/ 247216 h 533778"/>
                <a:gd name="connsiteX559" fmla="*/ 345066 w 568918"/>
                <a:gd name="connsiteY559" fmla="*/ 251827 h 533778"/>
                <a:gd name="connsiteX560" fmla="*/ 334113 w 568918"/>
                <a:gd name="connsiteY560" fmla="*/ 262778 h 533778"/>
                <a:gd name="connsiteX561" fmla="*/ 331590 w 568918"/>
                <a:gd name="connsiteY561" fmla="*/ 265356 h 533778"/>
                <a:gd name="connsiteX562" fmla="*/ 331479 w 568918"/>
                <a:gd name="connsiteY562" fmla="*/ 265421 h 533778"/>
                <a:gd name="connsiteX563" fmla="*/ 331121 w 568918"/>
                <a:gd name="connsiteY563" fmla="*/ 265788 h 533778"/>
                <a:gd name="connsiteX564" fmla="*/ 324247 w 568918"/>
                <a:gd name="connsiteY564" fmla="*/ 269279 h 533778"/>
                <a:gd name="connsiteX565" fmla="*/ 387979 w 568918"/>
                <a:gd name="connsiteY565" fmla="*/ 379676 h 533778"/>
                <a:gd name="connsiteX566" fmla="*/ 394883 w 568918"/>
                <a:gd name="connsiteY566" fmla="*/ 376569 h 533778"/>
                <a:gd name="connsiteX567" fmla="*/ 403246 w 568918"/>
                <a:gd name="connsiteY567" fmla="*/ 371510 h 533778"/>
                <a:gd name="connsiteX568" fmla="*/ 410760 w 568918"/>
                <a:gd name="connsiteY568" fmla="*/ 365618 h 533778"/>
                <a:gd name="connsiteX569" fmla="*/ 345066 w 568918"/>
                <a:gd name="connsiteY569" fmla="*/ 251827 h 533778"/>
                <a:gd name="connsiteX570" fmla="*/ 344980 w 568918"/>
                <a:gd name="connsiteY570" fmla="*/ 251683 h 533778"/>
                <a:gd name="connsiteX571" fmla="*/ 334113 w 568918"/>
                <a:gd name="connsiteY571" fmla="*/ 262778 h 533778"/>
                <a:gd name="connsiteX572" fmla="*/ 345066 w 568918"/>
                <a:gd name="connsiteY572" fmla="*/ 251827 h 533778"/>
                <a:gd name="connsiteX573" fmla="*/ 334113 w 568918"/>
                <a:gd name="connsiteY573" fmla="*/ 262778 h 533778"/>
                <a:gd name="connsiteX574" fmla="*/ 331479 w 568918"/>
                <a:gd name="connsiteY574" fmla="*/ 265421 h 533778"/>
                <a:gd name="connsiteX575" fmla="*/ 331590 w 568918"/>
                <a:gd name="connsiteY575" fmla="*/ 265356 h 533778"/>
                <a:gd name="connsiteX576" fmla="*/ 334113 w 568918"/>
                <a:gd name="connsiteY576" fmla="*/ 262778 h 533778"/>
                <a:gd name="connsiteX577" fmla="*/ 331479 w 568918"/>
                <a:gd name="connsiteY577" fmla="*/ 265421 h 533778"/>
                <a:gd name="connsiteX578" fmla="*/ 324199 w 568918"/>
                <a:gd name="connsiteY578" fmla="*/ 269183 h 533778"/>
                <a:gd name="connsiteX579" fmla="*/ 324245 w 568918"/>
                <a:gd name="connsiteY579" fmla="*/ 269263 h 533778"/>
                <a:gd name="connsiteX580" fmla="*/ 331119 w 568918"/>
                <a:gd name="connsiteY580" fmla="*/ 265772 h 533778"/>
                <a:gd name="connsiteX581" fmla="*/ 331479 w 568918"/>
                <a:gd name="connsiteY581" fmla="*/ 265404 h 533778"/>
                <a:gd name="connsiteX582" fmla="*/ 324247 w 568918"/>
                <a:gd name="connsiteY582" fmla="*/ 269279 h 533778"/>
                <a:gd name="connsiteX583" fmla="*/ 311358 w 568918"/>
                <a:gd name="connsiteY583" fmla="*/ 275844 h 533778"/>
                <a:gd name="connsiteX584" fmla="*/ 308844 w 568918"/>
                <a:gd name="connsiteY584" fmla="*/ 277141 h 533778"/>
                <a:gd name="connsiteX585" fmla="*/ 308782 w 568918"/>
                <a:gd name="connsiteY585" fmla="*/ 277156 h 533778"/>
                <a:gd name="connsiteX586" fmla="*/ 308563 w 568918"/>
                <a:gd name="connsiteY586" fmla="*/ 277269 h 533778"/>
                <a:gd name="connsiteX587" fmla="*/ 298857 w 568918"/>
                <a:gd name="connsiteY587" fmla="*/ 278806 h 533778"/>
                <a:gd name="connsiteX588" fmla="*/ 360535 w 568918"/>
                <a:gd name="connsiteY588" fmla="*/ 385632 h 533778"/>
                <a:gd name="connsiteX589" fmla="*/ 367034 w 568918"/>
                <a:gd name="connsiteY589" fmla="*/ 385231 h 533778"/>
                <a:gd name="connsiteX590" fmla="*/ 376643 w 568918"/>
                <a:gd name="connsiteY590" fmla="*/ 383470 h 533778"/>
                <a:gd name="connsiteX591" fmla="*/ 385975 w 568918"/>
                <a:gd name="connsiteY591" fmla="*/ 380572 h 533778"/>
                <a:gd name="connsiteX592" fmla="*/ 387981 w 568918"/>
                <a:gd name="connsiteY592" fmla="*/ 379659 h 533778"/>
                <a:gd name="connsiteX593" fmla="*/ 324247 w 568918"/>
                <a:gd name="connsiteY593" fmla="*/ 269279 h 533778"/>
                <a:gd name="connsiteX594" fmla="*/ 324201 w 568918"/>
                <a:gd name="connsiteY594" fmla="*/ 269199 h 533778"/>
                <a:gd name="connsiteX595" fmla="*/ 311360 w 568918"/>
                <a:gd name="connsiteY595" fmla="*/ 275844 h 533778"/>
                <a:gd name="connsiteX596" fmla="*/ 324249 w 568918"/>
                <a:gd name="connsiteY596" fmla="*/ 269279 h 533778"/>
                <a:gd name="connsiteX597" fmla="*/ 311358 w 568918"/>
                <a:gd name="connsiteY597" fmla="*/ 275844 h 533778"/>
                <a:gd name="connsiteX598" fmla="*/ 308782 w 568918"/>
                <a:gd name="connsiteY598" fmla="*/ 277156 h 533778"/>
                <a:gd name="connsiteX599" fmla="*/ 308844 w 568918"/>
                <a:gd name="connsiteY599" fmla="*/ 277141 h 533778"/>
                <a:gd name="connsiteX600" fmla="*/ 311358 w 568918"/>
                <a:gd name="connsiteY600" fmla="*/ 275844 h 533778"/>
                <a:gd name="connsiteX601" fmla="*/ 308782 w 568918"/>
                <a:gd name="connsiteY601" fmla="*/ 277156 h 533778"/>
                <a:gd name="connsiteX602" fmla="*/ 298833 w 568918"/>
                <a:gd name="connsiteY602" fmla="*/ 278757 h 533778"/>
                <a:gd name="connsiteX603" fmla="*/ 298855 w 568918"/>
                <a:gd name="connsiteY603" fmla="*/ 278806 h 533778"/>
                <a:gd name="connsiteX604" fmla="*/ 308561 w 568918"/>
                <a:gd name="connsiteY604" fmla="*/ 277269 h 533778"/>
                <a:gd name="connsiteX605" fmla="*/ 308780 w 568918"/>
                <a:gd name="connsiteY605" fmla="*/ 277156 h 533778"/>
                <a:gd name="connsiteX606" fmla="*/ 298857 w 568918"/>
                <a:gd name="connsiteY606" fmla="*/ 278806 h 533778"/>
                <a:gd name="connsiteX607" fmla="*/ 283558 w 568918"/>
                <a:gd name="connsiteY607" fmla="*/ 281224 h 533778"/>
                <a:gd name="connsiteX608" fmla="*/ 283390 w 568918"/>
                <a:gd name="connsiteY608" fmla="*/ 281207 h 533778"/>
                <a:gd name="connsiteX609" fmla="*/ 280071 w 568918"/>
                <a:gd name="connsiteY609" fmla="*/ 280951 h 533778"/>
                <a:gd name="connsiteX610" fmla="*/ 278694 w 568918"/>
                <a:gd name="connsiteY610" fmla="*/ 289837 h 533778"/>
                <a:gd name="connsiteX611" fmla="*/ 331631 w 568918"/>
                <a:gd name="connsiteY611" fmla="*/ 381533 h 533778"/>
                <a:gd name="connsiteX612" fmla="*/ 332273 w 568918"/>
                <a:gd name="connsiteY612" fmla="*/ 381853 h 533778"/>
                <a:gd name="connsiteX613" fmla="*/ 357280 w 568918"/>
                <a:gd name="connsiteY613" fmla="*/ 385824 h 533778"/>
                <a:gd name="connsiteX614" fmla="*/ 360535 w 568918"/>
                <a:gd name="connsiteY614" fmla="*/ 385632 h 533778"/>
                <a:gd name="connsiteX615" fmla="*/ 298857 w 568918"/>
                <a:gd name="connsiteY615" fmla="*/ 278806 h 533778"/>
                <a:gd name="connsiteX616" fmla="*/ 298834 w 568918"/>
                <a:gd name="connsiteY616" fmla="*/ 278757 h 533778"/>
                <a:gd name="connsiteX617" fmla="*/ 283560 w 568918"/>
                <a:gd name="connsiteY617" fmla="*/ 281224 h 533778"/>
                <a:gd name="connsiteX618" fmla="*/ 298858 w 568918"/>
                <a:gd name="connsiteY618" fmla="*/ 278789 h 533778"/>
                <a:gd name="connsiteX619" fmla="*/ 283558 w 568918"/>
                <a:gd name="connsiteY619" fmla="*/ 281224 h 533778"/>
                <a:gd name="connsiteX620" fmla="*/ 272726 w 568918"/>
                <a:gd name="connsiteY620" fmla="*/ 279510 h 533778"/>
                <a:gd name="connsiteX621" fmla="*/ 273125 w 568918"/>
                <a:gd name="connsiteY621" fmla="*/ 280198 h 533778"/>
                <a:gd name="connsiteX622" fmla="*/ 283390 w 568918"/>
                <a:gd name="connsiteY622" fmla="*/ 281207 h 533778"/>
                <a:gd name="connsiteX623" fmla="*/ 283558 w 568918"/>
                <a:gd name="connsiteY623" fmla="*/ 281224 h 533778"/>
                <a:gd name="connsiteX624" fmla="*/ 283390 w 568918"/>
                <a:gd name="connsiteY624" fmla="*/ 281207 h 533778"/>
                <a:gd name="connsiteX625" fmla="*/ 273125 w 568918"/>
                <a:gd name="connsiteY625" fmla="*/ 280198 h 533778"/>
                <a:gd name="connsiteX626" fmla="*/ 278197 w 568918"/>
                <a:gd name="connsiteY626" fmla="*/ 288989 h 533778"/>
                <a:gd name="connsiteX627" fmla="*/ 280068 w 568918"/>
                <a:gd name="connsiteY627" fmla="*/ 280951 h 533778"/>
                <a:gd name="connsiteX628" fmla="*/ 280071 w 568918"/>
                <a:gd name="connsiteY628" fmla="*/ 280951 h 533778"/>
                <a:gd name="connsiteX629" fmla="*/ 283390 w 568918"/>
                <a:gd name="connsiteY629" fmla="*/ 281207 h 533778"/>
                <a:gd name="connsiteX630" fmla="*/ 280071 w 568918"/>
                <a:gd name="connsiteY630" fmla="*/ 280951 h 533778"/>
                <a:gd name="connsiteX631" fmla="*/ 280068 w 568918"/>
                <a:gd name="connsiteY631" fmla="*/ 280951 h 533778"/>
                <a:gd name="connsiteX632" fmla="*/ 278197 w 568918"/>
                <a:gd name="connsiteY632" fmla="*/ 288989 h 533778"/>
                <a:gd name="connsiteX633" fmla="*/ 278694 w 568918"/>
                <a:gd name="connsiteY633" fmla="*/ 289837 h 533778"/>
                <a:gd name="connsiteX634" fmla="*/ 280071 w 568918"/>
                <a:gd name="connsiteY634" fmla="*/ 280951 h 533778"/>
                <a:gd name="connsiteX635" fmla="*/ 278694 w 568918"/>
                <a:gd name="connsiteY635" fmla="*/ 289837 h 533778"/>
                <a:gd name="connsiteX636" fmla="*/ 276361 w 568918"/>
                <a:gd name="connsiteY636" fmla="*/ 304904 h 533778"/>
                <a:gd name="connsiteX637" fmla="*/ 279895 w 568918"/>
                <a:gd name="connsiteY637" fmla="*/ 327223 h 533778"/>
                <a:gd name="connsiteX638" fmla="*/ 281283 w 568918"/>
                <a:gd name="connsiteY638" fmla="*/ 331803 h 533778"/>
                <a:gd name="connsiteX639" fmla="*/ 291815 w 568918"/>
                <a:gd name="connsiteY639" fmla="*/ 352472 h 533778"/>
                <a:gd name="connsiteX640" fmla="*/ 309715 w 568918"/>
                <a:gd name="connsiteY640" fmla="*/ 370373 h 533778"/>
                <a:gd name="connsiteX641" fmla="*/ 331631 w 568918"/>
                <a:gd name="connsiteY641" fmla="*/ 381533 h 533778"/>
                <a:gd name="connsiteX642" fmla="*/ 278694 w 568918"/>
                <a:gd name="connsiteY642" fmla="*/ 289837 h 533778"/>
                <a:gd name="connsiteX643" fmla="*/ 278197 w 568918"/>
                <a:gd name="connsiteY643" fmla="*/ 288989 h 533778"/>
                <a:gd name="connsiteX644" fmla="*/ 277312 w 568918"/>
                <a:gd name="connsiteY644" fmla="*/ 292783 h 533778"/>
                <a:gd name="connsiteX645" fmla="*/ 276358 w 568918"/>
                <a:gd name="connsiteY645" fmla="*/ 304904 h 533778"/>
                <a:gd name="connsiteX646" fmla="*/ 277912 w 568918"/>
                <a:gd name="connsiteY646" fmla="*/ 320691 h 533778"/>
                <a:gd name="connsiteX647" fmla="*/ 279895 w 568918"/>
                <a:gd name="connsiteY647" fmla="*/ 327223 h 533778"/>
                <a:gd name="connsiteX648" fmla="*/ 276361 w 568918"/>
                <a:gd name="connsiteY648" fmla="*/ 304904 h 533778"/>
                <a:gd name="connsiteX649" fmla="*/ 278694 w 568918"/>
                <a:gd name="connsiteY649" fmla="*/ 289837 h 533778"/>
                <a:gd name="connsiteX650" fmla="*/ 279895 w 568918"/>
                <a:gd name="connsiteY650" fmla="*/ 327223 h 533778"/>
                <a:gd name="connsiteX651" fmla="*/ 280321 w 568918"/>
                <a:gd name="connsiteY651" fmla="*/ 329913 h 533778"/>
                <a:gd name="connsiteX652" fmla="*/ 281283 w 568918"/>
                <a:gd name="connsiteY652" fmla="*/ 331803 h 533778"/>
                <a:gd name="connsiteX653" fmla="*/ 279895 w 568918"/>
                <a:gd name="connsiteY653" fmla="*/ 327223 h 533778"/>
                <a:gd name="connsiteX654" fmla="*/ 301883 w 568918"/>
                <a:gd name="connsiteY654" fmla="*/ 490520 h 533778"/>
                <a:gd name="connsiteX655" fmla="*/ 300848 w 568918"/>
                <a:gd name="connsiteY655" fmla="*/ 489496 h 533778"/>
                <a:gd name="connsiteX656" fmla="*/ 297568 w 568918"/>
                <a:gd name="connsiteY656" fmla="*/ 483059 h 533778"/>
                <a:gd name="connsiteX657" fmla="*/ 234594 w 568918"/>
                <a:gd name="connsiteY657" fmla="*/ 373976 h 533778"/>
                <a:gd name="connsiteX658" fmla="*/ 225502 w 568918"/>
                <a:gd name="connsiteY658" fmla="*/ 376746 h 533778"/>
                <a:gd name="connsiteX659" fmla="*/ 212827 w 568918"/>
                <a:gd name="connsiteY659" fmla="*/ 377994 h 533778"/>
                <a:gd name="connsiteX660" fmla="*/ 207779 w 568918"/>
                <a:gd name="connsiteY660" fmla="*/ 381036 h 533778"/>
                <a:gd name="connsiteX661" fmla="*/ 287963 w 568918"/>
                <a:gd name="connsiteY661" fmla="*/ 519917 h 533778"/>
                <a:gd name="connsiteX662" fmla="*/ 292055 w 568918"/>
                <a:gd name="connsiteY662" fmla="*/ 517820 h 533778"/>
                <a:gd name="connsiteX663" fmla="*/ 308247 w 568918"/>
                <a:gd name="connsiteY663" fmla="*/ 501553 h 533778"/>
                <a:gd name="connsiteX664" fmla="*/ 301883 w 568918"/>
                <a:gd name="connsiteY664" fmla="*/ 490520 h 533778"/>
                <a:gd name="connsiteX665" fmla="*/ 297568 w 568918"/>
                <a:gd name="connsiteY665" fmla="*/ 483059 h 533778"/>
                <a:gd name="connsiteX666" fmla="*/ 300848 w 568918"/>
                <a:gd name="connsiteY666" fmla="*/ 489496 h 533778"/>
                <a:gd name="connsiteX667" fmla="*/ 301883 w 568918"/>
                <a:gd name="connsiteY667" fmla="*/ 490520 h 533778"/>
                <a:gd name="connsiteX668" fmla="*/ 297568 w 568918"/>
                <a:gd name="connsiteY668" fmla="*/ 483059 h 533778"/>
                <a:gd name="connsiteX669" fmla="*/ 289354 w 568918"/>
                <a:gd name="connsiteY669" fmla="*/ 466937 h 533778"/>
                <a:gd name="connsiteX670" fmla="*/ 285396 w 568918"/>
                <a:gd name="connsiteY670" fmla="*/ 441927 h 533778"/>
                <a:gd name="connsiteX671" fmla="*/ 289440 w 568918"/>
                <a:gd name="connsiteY671" fmla="*/ 416661 h 533778"/>
                <a:gd name="connsiteX672" fmla="*/ 289767 w 568918"/>
                <a:gd name="connsiteY672" fmla="*/ 416037 h 533778"/>
                <a:gd name="connsiteX673" fmla="*/ 265811 w 568918"/>
                <a:gd name="connsiteY673" fmla="*/ 374537 h 533778"/>
                <a:gd name="connsiteX674" fmla="*/ 265108 w 568918"/>
                <a:gd name="connsiteY674" fmla="*/ 374248 h 533778"/>
                <a:gd name="connsiteX675" fmla="*/ 244348 w 568918"/>
                <a:gd name="connsiteY675" fmla="*/ 371542 h 533778"/>
                <a:gd name="connsiteX676" fmla="*/ 241687 w 568918"/>
                <a:gd name="connsiteY676" fmla="*/ 371590 h 533778"/>
                <a:gd name="connsiteX677" fmla="*/ 240680 w 568918"/>
                <a:gd name="connsiteY677" fmla="*/ 372134 h 533778"/>
                <a:gd name="connsiteX678" fmla="*/ 234594 w 568918"/>
                <a:gd name="connsiteY678" fmla="*/ 373976 h 533778"/>
                <a:gd name="connsiteX679" fmla="*/ 300828 w 568918"/>
                <a:gd name="connsiteY679" fmla="*/ 394582 h 533778"/>
                <a:gd name="connsiteX680" fmla="*/ 284477 w 568918"/>
                <a:gd name="connsiteY680" fmla="*/ 382205 h 533778"/>
                <a:gd name="connsiteX681" fmla="*/ 265813 w 568918"/>
                <a:gd name="connsiteY681" fmla="*/ 374537 h 533778"/>
                <a:gd name="connsiteX682" fmla="*/ 289767 w 568918"/>
                <a:gd name="connsiteY682" fmla="*/ 416037 h 533778"/>
                <a:gd name="connsiteX683" fmla="*/ 300828 w 568918"/>
                <a:gd name="connsiteY683" fmla="*/ 394582 h 533778"/>
                <a:gd name="connsiteX684" fmla="*/ 287963 w 568918"/>
                <a:gd name="connsiteY684" fmla="*/ 519917 h 533778"/>
                <a:gd name="connsiteX685" fmla="*/ 207779 w 568918"/>
                <a:gd name="connsiteY685" fmla="*/ 381036 h 533778"/>
                <a:gd name="connsiteX686" fmla="*/ 192841 w 568918"/>
                <a:gd name="connsiteY686" fmla="*/ 390067 h 533778"/>
                <a:gd name="connsiteX687" fmla="*/ 186287 w 568918"/>
                <a:gd name="connsiteY687" fmla="*/ 397320 h 533778"/>
                <a:gd name="connsiteX688" fmla="*/ 263123 w 568918"/>
                <a:gd name="connsiteY688" fmla="*/ 530405 h 533778"/>
                <a:gd name="connsiteX689" fmla="*/ 269438 w 568918"/>
                <a:gd name="connsiteY689" fmla="*/ 529396 h 533778"/>
                <a:gd name="connsiteX690" fmla="*/ 287963 w 568918"/>
                <a:gd name="connsiteY690" fmla="*/ 519917 h 533778"/>
                <a:gd name="connsiteX691" fmla="*/ 263123 w 568918"/>
                <a:gd name="connsiteY691" fmla="*/ 530405 h 533778"/>
                <a:gd name="connsiteX692" fmla="*/ 186287 w 568918"/>
                <a:gd name="connsiteY692" fmla="*/ 397320 h 533778"/>
                <a:gd name="connsiteX693" fmla="*/ 176983 w 568918"/>
                <a:gd name="connsiteY693" fmla="*/ 407631 h 533778"/>
                <a:gd name="connsiteX694" fmla="*/ 169957 w 568918"/>
                <a:gd name="connsiteY694" fmla="*/ 422538 h 533778"/>
                <a:gd name="connsiteX695" fmla="*/ 232904 w 568918"/>
                <a:gd name="connsiteY695" fmla="*/ 531573 h 533778"/>
                <a:gd name="connsiteX696" fmla="*/ 244348 w 568918"/>
                <a:gd name="connsiteY696" fmla="*/ 533382 h 533778"/>
                <a:gd name="connsiteX697" fmla="*/ 263123 w 568918"/>
                <a:gd name="connsiteY697" fmla="*/ 530405 h 533778"/>
                <a:gd name="connsiteX698" fmla="*/ 232904 w 568918"/>
                <a:gd name="connsiteY698" fmla="*/ 531573 h 533778"/>
                <a:gd name="connsiteX699" fmla="*/ 169957 w 568918"/>
                <a:gd name="connsiteY699" fmla="*/ 422538 h 533778"/>
                <a:gd name="connsiteX700" fmla="*/ 166891 w 568918"/>
                <a:gd name="connsiteY700" fmla="*/ 429054 h 533778"/>
                <a:gd name="connsiteX701" fmla="*/ 163430 w 568918"/>
                <a:gd name="connsiteY701" fmla="*/ 452462 h 533778"/>
                <a:gd name="connsiteX702" fmla="*/ 166110 w 568918"/>
                <a:gd name="connsiteY702" fmla="*/ 469386 h 533778"/>
                <a:gd name="connsiteX703" fmla="*/ 190522 w 568918"/>
                <a:gd name="connsiteY703" fmla="*/ 511671 h 533778"/>
                <a:gd name="connsiteX704" fmla="*/ 196786 w 568918"/>
                <a:gd name="connsiteY704" fmla="*/ 517932 h 533778"/>
                <a:gd name="connsiteX705" fmla="*/ 219344 w 568918"/>
                <a:gd name="connsiteY705" fmla="*/ 529427 h 533778"/>
                <a:gd name="connsiteX706" fmla="*/ 232904 w 568918"/>
                <a:gd name="connsiteY706" fmla="*/ 531573 h 533778"/>
                <a:gd name="connsiteX707" fmla="*/ 190522 w 568918"/>
                <a:gd name="connsiteY707" fmla="*/ 511671 h 533778"/>
                <a:gd name="connsiteX708" fmla="*/ 166110 w 568918"/>
                <a:gd name="connsiteY708" fmla="*/ 469386 h 533778"/>
                <a:gd name="connsiteX709" fmla="*/ 167391 w 568918"/>
                <a:gd name="connsiteY709" fmla="*/ 477471 h 533778"/>
                <a:gd name="connsiteX710" fmla="*/ 178882 w 568918"/>
                <a:gd name="connsiteY710" fmla="*/ 500031 h 533778"/>
                <a:gd name="connsiteX711" fmla="*/ 190522 w 568918"/>
                <a:gd name="connsiteY711" fmla="*/ 511671 h 533778"/>
                <a:gd name="connsiteX712" fmla="*/ 231668 w 568918"/>
                <a:gd name="connsiteY712" fmla="*/ 261898 h 533778"/>
                <a:gd name="connsiteX713" fmla="*/ 234199 w 568918"/>
                <a:gd name="connsiteY713" fmla="*/ 263979 h 533778"/>
                <a:gd name="connsiteX714" fmla="*/ 231046 w 568918"/>
                <a:gd name="connsiteY714" fmla="*/ 260825 h 533778"/>
                <a:gd name="connsiteX715" fmla="*/ 234199 w 568918"/>
                <a:gd name="connsiteY715" fmla="*/ 263979 h 533778"/>
                <a:gd name="connsiteX716" fmla="*/ 235994 w 568918"/>
                <a:gd name="connsiteY716" fmla="*/ 265772 h 533778"/>
                <a:gd name="connsiteX717" fmla="*/ 237031 w 568918"/>
                <a:gd name="connsiteY717" fmla="*/ 266301 h 533778"/>
                <a:gd name="connsiteX718" fmla="*/ 234199 w 568918"/>
                <a:gd name="connsiteY718" fmla="*/ 263979 h 533778"/>
                <a:gd name="connsiteX719" fmla="*/ 237031 w 568918"/>
                <a:gd name="connsiteY719" fmla="*/ 266301 h 533778"/>
                <a:gd name="connsiteX720" fmla="*/ 238600 w 568918"/>
                <a:gd name="connsiteY720" fmla="*/ 267581 h 533778"/>
                <a:gd name="connsiteX721" fmla="*/ 252591 w 568918"/>
                <a:gd name="connsiteY721" fmla="*/ 275075 h 533778"/>
                <a:gd name="connsiteX722" fmla="*/ 256669 w 568918"/>
                <a:gd name="connsiteY722" fmla="*/ 276308 h 533778"/>
                <a:gd name="connsiteX723" fmla="*/ 237031 w 568918"/>
                <a:gd name="connsiteY723" fmla="*/ 266301 h 533778"/>
                <a:gd name="connsiteX724" fmla="*/ 256669 w 568918"/>
                <a:gd name="connsiteY724" fmla="*/ 276308 h 533778"/>
                <a:gd name="connsiteX725" fmla="*/ 258552 w 568918"/>
                <a:gd name="connsiteY725" fmla="*/ 277269 h 533778"/>
                <a:gd name="connsiteX726" fmla="*/ 261234 w 568918"/>
                <a:gd name="connsiteY726" fmla="*/ 277685 h 533778"/>
                <a:gd name="connsiteX727" fmla="*/ 256669 w 568918"/>
                <a:gd name="connsiteY727" fmla="*/ 276308 h 533778"/>
                <a:gd name="connsiteX728" fmla="*/ 261232 w 568918"/>
                <a:gd name="connsiteY728" fmla="*/ 277685 h 533778"/>
                <a:gd name="connsiteX729" fmla="*/ 267771 w 568918"/>
                <a:gd name="connsiteY729" fmla="*/ 279670 h 533778"/>
                <a:gd name="connsiteX730" fmla="*/ 273125 w 568918"/>
                <a:gd name="connsiteY730" fmla="*/ 280198 h 533778"/>
                <a:gd name="connsiteX731" fmla="*/ 272726 w 568918"/>
                <a:gd name="connsiteY731" fmla="*/ 279510 h 533778"/>
                <a:gd name="connsiteX732" fmla="*/ 261232 w 568918"/>
                <a:gd name="connsiteY732" fmla="*/ 277685 h 533778"/>
                <a:gd name="connsiteX733" fmla="*/ 164033 w 568918"/>
                <a:gd name="connsiteY733" fmla="*/ 459635 h 533778"/>
                <a:gd name="connsiteX734" fmla="*/ 87865 w 568918"/>
                <a:gd name="connsiteY734" fmla="*/ 378843 h 533778"/>
                <a:gd name="connsiteX735" fmla="*/ 88344 w 568918"/>
                <a:gd name="connsiteY735" fmla="*/ 370069 h 533778"/>
                <a:gd name="connsiteX736" fmla="*/ 309695 w 568918"/>
                <a:gd name="connsiteY736" fmla="*/ 499983 h 533778"/>
                <a:gd name="connsiteX737" fmla="*/ 244071 w 568918"/>
                <a:gd name="connsiteY737" fmla="*/ 533558 h 533778"/>
                <a:gd name="connsiteX738" fmla="*/ 163153 w 568918"/>
                <a:gd name="connsiteY738" fmla="*/ 452639 h 533778"/>
                <a:gd name="connsiteX739" fmla="*/ 212827 w 568918"/>
                <a:gd name="connsiteY739" fmla="*/ 377994 h 533778"/>
                <a:gd name="connsiteX740" fmla="*/ 148715 w 568918"/>
                <a:gd name="connsiteY740" fmla="*/ 350488 h 533778"/>
                <a:gd name="connsiteX741" fmla="*/ 94947 w 568918"/>
                <a:gd name="connsiteY741" fmla="*/ 370933 h 533778"/>
                <a:gd name="connsiteX742" fmla="*/ 14028 w 568918"/>
                <a:gd name="connsiteY742" fmla="*/ 290013 h 533778"/>
                <a:gd name="connsiteX743" fmla="*/ 94947 w 568918"/>
                <a:gd name="connsiteY743" fmla="*/ 209093 h 533778"/>
                <a:gd name="connsiteX744" fmla="*/ 146333 w 568918"/>
                <a:gd name="connsiteY744" fmla="*/ 227506 h 533778"/>
                <a:gd name="connsiteX745" fmla="*/ 404183 w 568918"/>
                <a:gd name="connsiteY745" fmla="*/ 370725 h 533778"/>
                <a:gd name="connsiteX746" fmla="*/ 446956 w 568918"/>
                <a:gd name="connsiteY746" fmla="*/ 442087 h 533778"/>
                <a:gd name="connsiteX747" fmla="*/ 446956 w 568918"/>
                <a:gd name="connsiteY747" fmla="*/ 442087 h 533778"/>
                <a:gd name="connsiteX748" fmla="*/ 366038 w 568918"/>
                <a:gd name="connsiteY748" fmla="*/ 523007 h 533778"/>
                <a:gd name="connsiteX749" fmla="*/ 285119 w 568918"/>
                <a:gd name="connsiteY749" fmla="*/ 442087 h 533778"/>
                <a:gd name="connsiteX750" fmla="*/ 319130 w 568918"/>
                <a:gd name="connsiteY750" fmla="*/ 376153 h 533778"/>
                <a:gd name="connsiteX751" fmla="*/ 225398 w 568918"/>
                <a:gd name="connsiteY751" fmla="*/ 256886 h 533778"/>
                <a:gd name="connsiteX752" fmla="*/ 209974 w 568918"/>
                <a:gd name="connsiteY752" fmla="*/ 258567 h 533778"/>
                <a:gd name="connsiteX753" fmla="*/ 194185 w 568918"/>
                <a:gd name="connsiteY753" fmla="*/ 257014 h 533778"/>
                <a:gd name="connsiteX754" fmla="*/ 179007 w 568918"/>
                <a:gd name="connsiteY754" fmla="*/ 252403 h 533778"/>
                <a:gd name="connsiteX755" fmla="*/ 165020 w 568918"/>
                <a:gd name="connsiteY755" fmla="*/ 244926 h 533778"/>
                <a:gd name="connsiteX756" fmla="*/ 155813 w 568918"/>
                <a:gd name="connsiteY756" fmla="*/ 237385 h 533778"/>
                <a:gd name="connsiteX757" fmla="*/ 152223 w 568918"/>
                <a:gd name="connsiteY757" fmla="*/ 240314 h 533778"/>
                <a:gd name="connsiteX758" fmla="*/ 142157 w 568918"/>
                <a:gd name="connsiteY758" fmla="*/ 252580 h 533778"/>
                <a:gd name="connsiteX759" fmla="*/ 134682 w 568918"/>
                <a:gd name="connsiteY759" fmla="*/ 266573 h 533778"/>
                <a:gd name="connsiteX760" fmla="*/ 130078 w 568918"/>
                <a:gd name="connsiteY760" fmla="*/ 281751 h 533778"/>
                <a:gd name="connsiteX761" fmla="*/ 128521 w 568918"/>
                <a:gd name="connsiteY761" fmla="*/ 297539 h 533778"/>
                <a:gd name="connsiteX762" fmla="*/ 130078 w 568918"/>
                <a:gd name="connsiteY762" fmla="*/ 313326 h 533778"/>
                <a:gd name="connsiteX763" fmla="*/ 134682 w 568918"/>
                <a:gd name="connsiteY763" fmla="*/ 328505 h 533778"/>
                <a:gd name="connsiteX764" fmla="*/ 142157 w 568918"/>
                <a:gd name="connsiteY764" fmla="*/ 342498 h 533778"/>
                <a:gd name="connsiteX765" fmla="*/ 152223 w 568918"/>
                <a:gd name="connsiteY765" fmla="*/ 354762 h 533778"/>
                <a:gd name="connsiteX766" fmla="*/ 164483 w 568918"/>
                <a:gd name="connsiteY766" fmla="*/ 364817 h 533778"/>
                <a:gd name="connsiteX767" fmla="*/ 178475 w 568918"/>
                <a:gd name="connsiteY767" fmla="*/ 372295 h 533778"/>
                <a:gd name="connsiteX768" fmla="*/ 193654 w 568918"/>
                <a:gd name="connsiteY768" fmla="*/ 376905 h 533778"/>
                <a:gd name="connsiteX769" fmla="*/ 209442 w 568918"/>
                <a:gd name="connsiteY769" fmla="*/ 378459 h 533778"/>
                <a:gd name="connsiteX770" fmla="*/ 225228 w 568918"/>
                <a:gd name="connsiteY770" fmla="*/ 376905 h 533778"/>
                <a:gd name="connsiteX771" fmla="*/ 240406 w 568918"/>
                <a:gd name="connsiteY771" fmla="*/ 372295 h 533778"/>
                <a:gd name="connsiteX772" fmla="*/ 254397 w 568918"/>
                <a:gd name="connsiteY772" fmla="*/ 364817 h 533778"/>
                <a:gd name="connsiteX773" fmla="*/ 266658 w 568918"/>
                <a:gd name="connsiteY773" fmla="*/ 354762 h 533778"/>
                <a:gd name="connsiteX774" fmla="*/ 276724 w 568918"/>
                <a:gd name="connsiteY774" fmla="*/ 342498 h 533778"/>
                <a:gd name="connsiteX775" fmla="*/ 281496 w 568918"/>
                <a:gd name="connsiteY775" fmla="*/ 333564 h 533778"/>
                <a:gd name="connsiteX776" fmla="*/ 277639 w 568918"/>
                <a:gd name="connsiteY776" fmla="*/ 320851 h 533778"/>
                <a:gd name="connsiteX777" fmla="*/ 276086 w 568918"/>
                <a:gd name="connsiteY777" fmla="*/ 305063 h 533778"/>
                <a:gd name="connsiteX778" fmla="*/ 277038 w 568918"/>
                <a:gd name="connsiteY778" fmla="*/ 292944 h 533778"/>
                <a:gd name="connsiteX779" fmla="*/ 279794 w 568918"/>
                <a:gd name="connsiteY779" fmla="*/ 281111 h 533778"/>
                <a:gd name="connsiteX780" fmla="*/ 283283 w 568918"/>
                <a:gd name="connsiteY780" fmla="*/ 281400 h 533778"/>
                <a:gd name="connsiteX781" fmla="*/ 267497 w 568918"/>
                <a:gd name="connsiteY781" fmla="*/ 279830 h 533778"/>
                <a:gd name="connsiteX782" fmla="*/ 252317 w 568918"/>
                <a:gd name="connsiteY782" fmla="*/ 275235 h 533778"/>
                <a:gd name="connsiteX783" fmla="*/ 238326 w 568918"/>
                <a:gd name="connsiteY783" fmla="*/ 267758 h 533778"/>
                <a:gd name="connsiteX784" fmla="*/ 226064 w 568918"/>
                <a:gd name="connsiteY784" fmla="*/ 257687 h 533778"/>
                <a:gd name="connsiteX785" fmla="*/ 225398 w 568918"/>
                <a:gd name="connsiteY785" fmla="*/ 256886 h 533778"/>
                <a:gd name="connsiteX786" fmla="*/ 209974 w 568918"/>
                <a:gd name="connsiteY786" fmla="*/ 96727 h 533778"/>
                <a:gd name="connsiteX787" fmla="*/ 129055 w 568918"/>
                <a:gd name="connsiteY787" fmla="*/ 177647 h 533778"/>
                <a:gd name="connsiteX788" fmla="*/ 129055 w 568918"/>
                <a:gd name="connsiteY788" fmla="*/ 177647 h 533778"/>
                <a:gd name="connsiteX789" fmla="*/ 209974 w 568918"/>
                <a:gd name="connsiteY789" fmla="*/ 258567 h 533778"/>
                <a:gd name="connsiteX790" fmla="*/ 225554 w 568918"/>
                <a:gd name="connsiteY790" fmla="*/ 256871 h 533778"/>
                <a:gd name="connsiteX791" fmla="*/ 202226 w 568918"/>
                <a:gd name="connsiteY791" fmla="*/ 200303 h 533778"/>
                <a:gd name="connsiteX792" fmla="*/ 267785 w 568918"/>
                <a:gd name="connsiteY792" fmla="*/ 121048 h 533778"/>
                <a:gd name="connsiteX793" fmla="*/ 209974 w 568918"/>
                <a:gd name="connsiteY793" fmla="*/ 96727 h 533778"/>
                <a:gd name="connsiteX794" fmla="*/ 22757 w 568918"/>
                <a:gd name="connsiteY794" fmla="*/ 253684 h 533778"/>
                <a:gd name="connsiteX795" fmla="*/ 6 w 568918"/>
                <a:gd name="connsiteY795" fmla="*/ 197437 h 533778"/>
                <a:gd name="connsiteX796" fmla="*/ 80924 w 568918"/>
                <a:gd name="connsiteY796" fmla="*/ 116516 h 533778"/>
                <a:gd name="connsiteX797" fmla="*/ 85228 w 568918"/>
                <a:gd name="connsiteY797" fmla="*/ 116629 h 533778"/>
                <a:gd name="connsiteX798" fmla="*/ 241096 w 568918"/>
                <a:gd name="connsiteY798" fmla="*/ 371766 h 533778"/>
                <a:gd name="connsiteX799" fmla="*/ 244075 w 568918"/>
                <a:gd name="connsiteY799" fmla="*/ 371703 h 533778"/>
                <a:gd name="connsiteX800" fmla="*/ 300888 w 568918"/>
                <a:gd name="connsiteY800" fmla="*/ 394998 h 533778"/>
                <a:gd name="connsiteX801" fmla="*/ 519348 w 568918"/>
                <a:gd name="connsiteY801" fmla="*/ 287051 h 533778"/>
                <a:gd name="connsiteX802" fmla="*/ 538809 w 568918"/>
                <a:gd name="connsiteY802" fmla="*/ 339696 h 533778"/>
                <a:gd name="connsiteX803" fmla="*/ 538809 w 568918"/>
                <a:gd name="connsiteY803" fmla="*/ 339696 h 533778"/>
                <a:gd name="connsiteX804" fmla="*/ 457890 w 568918"/>
                <a:gd name="connsiteY804" fmla="*/ 420616 h 533778"/>
                <a:gd name="connsiteX805" fmla="*/ 443415 w 568918"/>
                <a:gd name="connsiteY805" fmla="*/ 419303 h 533778"/>
                <a:gd name="connsiteX806" fmla="*/ 360538 w 568918"/>
                <a:gd name="connsiteY806" fmla="*/ 224224 h 533778"/>
                <a:gd name="connsiteX807" fmla="*/ 283284 w 568918"/>
                <a:gd name="connsiteY807" fmla="*/ 281383 h 533778"/>
                <a:gd name="connsiteX808" fmla="*/ 279795 w 568918"/>
                <a:gd name="connsiteY808" fmla="*/ 281111 h 533778"/>
                <a:gd name="connsiteX809" fmla="*/ 276087 w 568918"/>
                <a:gd name="connsiteY809" fmla="*/ 305063 h 533778"/>
                <a:gd name="connsiteX810" fmla="*/ 357004 w 568918"/>
                <a:gd name="connsiteY810" fmla="*/ 385984 h 533778"/>
                <a:gd name="connsiteX811" fmla="*/ 357006 w 568918"/>
                <a:gd name="connsiteY811" fmla="*/ 385984 h 533778"/>
                <a:gd name="connsiteX812" fmla="*/ 437924 w 568918"/>
                <a:gd name="connsiteY812" fmla="*/ 305063 h 533778"/>
                <a:gd name="connsiteX813" fmla="*/ 437924 w 568918"/>
                <a:gd name="connsiteY813" fmla="*/ 305063 h 533778"/>
                <a:gd name="connsiteX814" fmla="*/ 360538 w 568918"/>
                <a:gd name="connsiteY814" fmla="*/ 224224 h 533778"/>
                <a:gd name="connsiteX815" fmla="*/ 364203 w 568918"/>
                <a:gd name="connsiteY815" fmla="*/ 200463 h 533778"/>
                <a:gd name="connsiteX816" fmla="*/ 283284 w 568918"/>
                <a:gd name="connsiteY816" fmla="*/ 281383 h 533778"/>
                <a:gd name="connsiteX817" fmla="*/ 202364 w 568918"/>
                <a:gd name="connsiteY817" fmla="*/ 200463 h 533778"/>
                <a:gd name="connsiteX818" fmla="*/ 283284 w 568918"/>
                <a:gd name="connsiteY818" fmla="*/ 119543 h 533778"/>
                <a:gd name="connsiteX819" fmla="*/ 364203 w 568918"/>
                <a:gd name="connsiteY819" fmla="*/ 200463 h 533778"/>
                <a:gd name="connsiteX820" fmla="*/ 170670 w 568918"/>
                <a:gd name="connsiteY820" fmla="*/ 107326 h 533778"/>
                <a:gd name="connsiteX821" fmla="*/ 166166 w 568918"/>
                <a:gd name="connsiteY821" fmla="*/ 80699 h 533778"/>
                <a:gd name="connsiteX822" fmla="*/ 247086 w 568918"/>
                <a:gd name="connsiteY822" fmla="*/ -220 h 533778"/>
                <a:gd name="connsiteX823" fmla="*/ 306529 w 568918"/>
                <a:gd name="connsiteY823" fmla="*/ 25798 h 533778"/>
                <a:gd name="connsiteX824" fmla="*/ 306532 w 568918"/>
                <a:gd name="connsiteY824" fmla="*/ 25814 h 533778"/>
                <a:gd name="connsiteX825" fmla="*/ 288523 w 568918"/>
                <a:gd name="connsiteY825" fmla="*/ 27847 h 533778"/>
                <a:gd name="connsiteX826" fmla="*/ 271422 w 568918"/>
                <a:gd name="connsiteY826" fmla="*/ 33819 h 533778"/>
                <a:gd name="connsiteX827" fmla="*/ 256078 w 568918"/>
                <a:gd name="connsiteY827" fmla="*/ 43474 h 533778"/>
                <a:gd name="connsiteX828" fmla="*/ 243264 w 568918"/>
                <a:gd name="connsiteY828" fmla="*/ 56283 h 533778"/>
                <a:gd name="connsiteX829" fmla="*/ 233624 w 568918"/>
                <a:gd name="connsiteY829" fmla="*/ 71622 h 533778"/>
                <a:gd name="connsiteX830" fmla="*/ 227639 w 568918"/>
                <a:gd name="connsiteY830" fmla="*/ 88722 h 533778"/>
                <a:gd name="connsiteX831" fmla="*/ 226541 w 568918"/>
                <a:gd name="connsiteY831" fmla="*/ 98488 h 533778"/>
                <a:gd name="connsiteX832" fmla="*/ 241333 w 568918"/>
                <a:gd name="connsiteY832" fmla="*/ 103051 h 533778"/>
                <a:gd name="connsiteX833" fmla="*/ 255458 w 568918"/>
                <a:gd name="connsiteY833" fmla="*/ 110720 h 533778"/>
                <a:gd name="connsiteX834" fmla="*/ 267784 w 568918"/>
                <a:gd name="connsiteY834" fmla="*/ 121048 h 533778"/>
                <a:gd name="connsiteX835" fmla="*/ 266453 w 568918"/>
                <a:gd name="connsiteY835" fmla="*/ 121449 h 533778"/>
                <a:gd name="connsiteX836" fmla="*/ 283284 w 568918"/>
                <a:gd name="connsiteY836" fmla="*/ 119543 h 533778"/>
                <a:gd name="connsiteX837" fmla="*/ 301290 w 568918"/>
                <a:gd name="connsiteY837" fmla="*/ 121577 h 533778"/>
                <a:gd name="connsiteX838" fmla="*/ 318392 w 568918"/>
                <a:gd name="connsiteY838" fmla="*/ 127564 h 533778"/>
                <a:gd name="connsiteX839" fmla="*/ 333735 w 568918"/>
                <a:gd name="connsiteY839" fmla="*/ 137204 h 533778"/>
                <a:gd name="connsiteX840" fmla="*/ 346549 w 568918"/>
                <a:gd name="connsiteY840" fmla="*/ 150012 h 533778"/>
                <a:gd name="connsiteX841" fmla="*/ 347921 w 568918"/>
                <a:gd name="connsiteY841" fmla="*/ 152190 h 533778"/>
                <a:gd name="connsiteX842" fmla="*/ 350987 w 568918"/>
                <a:gd name="connsiteY842" fmla="*/ 148459 h 533778"/>
                <a:gd name="connsiteX843" fmla="*/ 363249 w 568918"/>
                <a:gd name="connsiteY843" fmla="*/ 138404 h 533778"/>
                <a:gd name="connsiteX844" fmla="*/ 377239 w 568918"/>
                <a:gd name="connsiteY844" fmla="*/ 130927 h 533778"/>
                <a:gd name="connsiteX845" fmla="*/ 383970 w 568918"/>
                <a:gd name="connsiteY845" fmla="*/ 128878 h 533778"/>
                <a:gd name="connsiteX846" fmla="*/ 385421 w 568918"/>
                <a:gd name="connsiteY846" fmla="*/ 124747 h 533778"/>
                <a:gd name="connsiteX847" fmla="*/ 387451 w 568918"/>
                <a:gd name="connsiteY847" fmla="*/ 106734 h 533778"/>
                <a:gd name="connsiteX848" fmla="*/ 387225 w 568918"/>
                <a:gd name="connsiteY848" fmla="*/ 100682 h 533778"/>
                <a:gd name="connsiteX849" fmla="*/ 386546 w 568918"/>
                <a:gd name="connsiteY849" fmla="*/ 94678 h 533778"/>
                <a:gd name="connsiteX850" fmla="*/ 385421 w 568918"/>
                <a:gd name="connsiteY850" fmla="*/ 88722 h 533778"/>
                <a:gd name="connsiteX851" fmla="*/ 383855 w 568918"/>
                <a:gd name="connsiteY851" fmla="*/ 82878 h 533778"/>
                <a:gd name="connsiteX852" fmla="*/ 381858 w 568918"/>
                <a:gd name="connsiteY852" fmla="*/ 77162 h 533778"/>
                <a:gd name="connsiteX853" fmla="*/ 379436 w 568918"/>
                <a:gd name="connsiteY853" fmla="*/ 71622 h 533778"/>
                <a:gd name="connsiteX854" fmla="*/ 376610 w 568918"/>
                <a:gd name="connsiteY854" fmla="*/ 66273 h 533778"/>
                <a:gd name="connsiteX855" fmla="*/ 373388 w 568918"/>
                <a:gd name="connsiteY855" fmla="*/ 61151 h 533778"/>
                <a:gd name="connsiteX856" fmla="*/ 369795 w 568918"/>
                <a:gd name="connsiteY856" fmla="*/ 56283 h 533778"/>
                <a:gd name="connsiteX857" fmla="*/ 365849 w 568918"/>
                <a:gd name="connsiteY857" fmla="*/ 51688 h 533778"/>
                <a:gd name="connsiteX858" fmla="*/ 361571 w 568918"/>
                <a:gd name="connsiteY858" fmla="*/ 47413 h 533778"/>
                <a:gd name="connsiteX859" fmla="*/ 356985 w 568918"/>
                <a:gd name="connsiteY859" fmla="*/ 43474 h 533778"/>
                <a:gd name="connsiteX860" fmla="*/ 352114 w 568918"/>
                <a:gd name="connsiteY860" fmla="*/ 39871 h 533778"/>
                <a:gd name="connsiteX861" fmla="*/ 346991 w 568918"/>
                <a:gd name="connsiteY861" fmla="*/ 36653 h 533778"/>
                <a:gd name="connsiteX862" fmla="*/ 341638 w 568918"/>
                <a:gd name="connsiteY862" fmla="*/ 33819 h 533778"/>
                <a:gd name="connsiteX863" fmla="*/ 336094 w 568918"/>
                <a:gd name="connsiteY863" fmla="*/ 31402 h 533778"/>
                <a:gd name="connsiteX864" fmla="*/ 330383 w 568918"/>
                <a:gd name="connsiteY864" fmla="*/ 29400 h 533778"/>
                <a:gd name="connsiteX865" fmla="*/ 324537 w 568918"/>
                <a:gd name="connsiteY865" fmla="*/ 27847 h 533778"/>
                <a:gd name="connsiteX866" fmla="*/ 318590 w 568918"/>
                <a:gd name="connsiteY866" fmla="*/ 26711 h 533778"/>
                <a:gd name="connsiteX867" fmla="*/ 312580 w 568918"/>
                <a:gd name="connsiteY867" fmla="*/ 26037 h 533778"/>
                <a:gd name="connsiteX868" fmla="*/ 306532 w 568918"/>
                <a:gd name="connsiteY868" fmla="*/ 25814 h 533778"/>
                <a:gd name="connsiteX869" fmla="*/ 129737 w 568918"/>
                <a:gd name="connsiteY869" fmla="*/ 171434 h 533778"/>
                <a:gd name="connsiteX870" fmla="*/ 83043 w 568918"/>
                <a:gd name="connsiteY870" fmla="*/ 98104 h 533778"/>
                <a:gd name="connsiteX871" fmla="*/ 163961 w 568918"/>
                <a:gd name="connsiteY871" fmla="*/ 17184 h 533778"/>
                <a:gd name="connsiteX872" fmla="*/ 191899 w 568918"/>
                <a:gd name="connsiteY872" fmla="*/ 22163 h 533778"/>
                <a:gd name="connsiteX873" fmla="*/ 493680 w 568918"/>
                <a:gd name="connsiteY873" fmla="*/ 132496 h 533778"/>
                <a:gd name="connsiteX874" fmla="*/ 568924 w 568918"/>
                <a:gd name="connsiteY874" fmla="*/ 213208 h 533778"/>
                <a:gd name="connsiteX875" fmla="*/ 568924 w 568918"/>
                <a:gd name="connsiteY875" fmla="*/ 213208 h 533778"/>
                <a:gd name="connsiteX876" fmla="*/ 488006 w 568918"/>
                <a:gd name="connsiteY876" fmla="*/ 294128 h 533778"/>
                <a:gd name="connsiteX877" fmla="*/ 441380 w 568918"/>
                <a:gd name="connsiteY877" fmla="*/ 279350 h 533778"/>
                <a:gd name="connsiteX878" fmla="*/ 359475 w 568918"/>
                <a:gd name="connsiteY878" fmla="*/ 226738 h 533778"/>
                <a:gd name="connsiteX879" fmla="*/ 360544 w 568918"/>
                <a:gd name="connsiteY879" fmla="*/ 224224 h 533778"/>
                <a:gd name="connsiteX880" fmla="*/ 375816 w 568918"/>
                <a:gd name="connsiteY880" fmla="*/ 226369 h 533778"/>
                <a:gd name="connsiteX881" fmla="*/ 390407 w 568918"/>
                <a:gd name="connsiteY881" fmla="*/ 231365 h 533778"/>
                <a:gd name="connsiteX882" fmla="*/ 403781 w 568918"/>
                <a:gd name="connsiteY882" fmla="*/ 239034 h 533778"/>
                <a:gd name="connsiteX883" fmla="*/ 415461 w 568918"/>
                <a:gd name="connsiteY883" fmla="*/ 249105 h 533778"/>
                <a:gd name="connsiteX884" fmla="*/ 425015 w 568918"/>
                <a:gd name="connsiteY884" fmla="*/ 261225 h 533778"/>
                <a:gd name="connsiteX885" fmla="*/ 432101 w 568918"/>
                <a:gd name="connsiteY885" fmla="*/ 274915 h 533778"/>
                <a:gd name="connsiteX886" fmla="*/ 434176 w 568918"/>
                <a:gd name="connsiteY886" fmla="*/ 281959 h 533778"/>
                <a:gd name="connsiteX887" fmla="*/ 439172 w 568918"/>
                <a:gd name="connsiteY887" fmla="*/ 280439 h 533778"/>
                <a:gd name="connsiteX888" fmla="*/ 453162 w 568918"/>
                <a:gd name="connsiteY888" fmla="*/ 272961 h 533778"/>
                <a:gd name="connsiteX889" fmla="*/ 465424 w 568918"/>
                <a:gd name="connsiteY889" fmla="*/ 262906 h 533778"/>
                <a:gd name="connsiteX890" fmla="*/ 475488 w 568918"/>
                <a:gd name="connsiteY890" fmla="*/ 250642 h 533778"/>
                <a:gd name="connsiteX891" fmla="*/ 482964 w 568918"/>
                <a:gd name="connsiteY891" fmla="*/ 236649 h 533778"/>
                <a:gd name="connsiteX892" fmla="*/ 487570 w 568918"/>
                <a:gd name="connsiteY892" fmla="*/ 221469 h 533778"/>
                <a:gd name="connsiteX893" fmla="*/ 489125 w 568918"/>
                <a:gd name="connsiteY893" fmla="*/ 205683 h 533778"/>
                <a:gd name="connsiteX894" fmla="*/ 488934 w 568918"/>
                <a:gd name="connsiteY894" fmla="*/ 200158 h 533778"/>
                <a:gd name="connsiteX895" fmla="*/ 488369 w 568918"/>
                <a:gd name="connsiteY895" fmla="*/ 194667 h 533778"/>
                <a:gd name="connsiteX896" fmla="*/ 487431 w 568918"/>
                <a:gd name="connsiteY896" fmla="*/ 189223 h 533778"/>
                <a:gd name="connsiteX897" fmla="*/ 486123 w 568918"/>
                <a:gd name="connsiteY897" fmla="*/ 183843 h 533778"/>
                <a:gd name="connsiteX898" fmla="*/ 484453 w 568918"/>
                <a:gd name="connsiteY898" fmla="*/ 178592 h 533778"/>
                <a:gd name="connsiteX899" fmla="*/ 482426 w 568918"/>
                <a:gd name="connsiteY899" fmla="*/ 173452 h 533778"/>
                <a:gd name="connsiteX900" fmla="*/ 480051 w 568918"/>
                <a:gd name="connsiteY900" fmla="*/ 168457 h 533778"/>
                <a:gd name="connsiteX901" fmla="*/ 477345 w 568918"/>
                <a:gd name="connsiteY901" fmla="*/ 163637 h 533778"/>
                <a:gd name="connsiteX902" fmla="*/ 474315 w 568918"/>
                <a:gd name="connsiteY902" fmla="*/ 159026 h 533778"/>
                <a:gd name="connsiteX903" fmla="*/ 470976 w 568918"/>
                <a:gd name="connsiteY903" fmla="*/ 154607 h 533778"/>
                <a:gd name="connsiteX904" fmla="*/ 467345 w 568918"/>
                <a:gd name="connsiteY904" fmla="*/ 150444 h 533778"/>
                <a:gd name="connsiteX905" fmla="*/ 463438 w 568918"/>
                <a:gd name="connsiteY905" fmla="*/ 146537 h 533778"/>
                <a:gd name="connsiteX906" fmla="*/ 459270 w 568918"/>
                <a:gd name="connsiteY906" fmla="*/ 142919 h 533778"/>
                <a:gd name="connsiteX907" fmla="*/ 454871 w 568918"/>
                <a:gd name="connsiteY907" fmla="*/ 139572 h 533778"/>
                <a:gd name="connsiteX908" fmla="*/ 450250 w 568918"/>
                <a:gd name="connsiteY908" fmla="*/ 136547 h 533778"/>
                <a:gd name="connsiteX909" fmla="*/ 445432 w 568918"/>
                <a:gd name="connsiteY909" fmla="*/ 133841 h 533778"/>
                <a:gd name="connsiteX910" fmla="*/ 440443 w 568918"/>
                <a:gd name="connsiteY910" fmla="*/ 131455 h 533778"/>
                <a:gd name="connsiteX911" fmla="*/ 435305 w 568918"/>
                <a:gd name="connsiteY911" fmla="*/ 129437 h 533778"/>
                <a:gd name="connsiteX912" fmla="*/ 430036 w 568918"/>
                <a:gd name="connsiteY912" fmla="*/ 127772 h 533778"/>
                <a:gd name="connsiteX913" fmla="*/ 424669 w 568918"/>
                <a:gd name="connsiteY913" fmla="*/ 126460 h 533778"/>
                <a:gd name="connsiteX914" fmla="*/ 419225 w 568918"/>
                <a:gd name="connsiteY914" fmla="*/ 125515 h 533778"/>
                <a:gd name="connsiteX915" fmla="*/ 413727 w 568918"/>
                <a:gd name="connsiteY915" fmla="*/ 124955 h 533778"/>
                <a:gd name="connsiteX916" fmla="*/ 408206 w 568918"/>
                <a:gd name="connsiteY916" fmla="*/ 124762 h 533778"/>
                <a:gd name="connsiteX917" fmla="*/ 392418 w 568918"/>
                <a:gd name="connsiteY917" fmla="*/ 126315 h 533778"/>
                <a:gd name="connsiteX918" fmla="*/ 377238 w 568918"/>
                <a:gd name="connsiteY918" fmla="*/ 130927 h 533778"/>
                <a:gd name="connsiteX919" fmla="*/ 363247 w 568918"/>
                <a:gd name="connsiteY919" fmla="*/ 138404 h 533778"/>
                <a:gd name="connsiteX920" fmla="*/ 350986 w 568918"/>
                <a:gd name="connsiteY920" fmla="*/ 148459 h 533778"/>
                <a:gd name="connsiteX921" fmla="*/ 347888 w 568918"/>
                <a:gd name="connsiteY921" fmla="*/ 152237 h 533778"/>
                <a:gd name="connsiteX922" fmla="*/ 350571 w 568918"/>
                <a:gd name="connsiteY922" fmla="*/ 155503 h 533778"/>
                <a:gd name="connsiteX923" fmla="*/ 358047 w 568918"/>
                <a:gd name="connsiteY923" fmla="*/ 169498 h 533778"/>
                <a:gd name="connsiteX924" fmla="*/ 362653 w 568918"/>
                <a:gd name="connsiteY924" fmla="*/ 184676 h 533778"/>
                <a:gd name="connsiteX925" fmla="*/ 364208 w 568918"/>
                <a:gd name="connsiteY925" fmla="*/ 200463 h 533778"/>
                <a:gd name="connsiteX926" fmla="*/ 362653 w 568918"/>
                <a:gd name="connsiteY926" fmla="*/ 216250 h 533778"/>
                <a:gd name="connsiteX927" fmla="*/ 359473 w 568918"/>
                <a:gd name="connsiteY927" fmla="*/ 226738 h 533778"/>
                <a:gd name="connsiteX928" fmla="*/ 363329 w 568918"/>
                <a:gd name="connsiteY928" fmla="*/ 49158 h 533778"/>
                <a:gd name="connsiteX929" fmla="*/ 415730 w 568918"/>
                <a:gd name="connsiteY929" fmla="*/ 29897 h 533778"/>
                <a:gd name="connsiteX930" fmla="*/ 496649 w 568918"/>
                <a:gd name="connsiteY930" fmla="*/ 110817 h 533778"/>
                <a:gd name="connsiteX931" fmla="*/ 496649 w 568918"/>
                <a:gd name="connsiteY931" fmla="*/ 110817 h 533778"/>
                <a:gd name="connsiteX932" fmla="*/ 477217 w 568918"/>
                <a:gd name="connsiteY932" fmla="*/ 163429 h 53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</a:cxnLst>
              <a:rect l="l" t="t" r="r" b="b"/>
              <a:pathLst>
                <a:path w="568918" h="533778">
                  <a:moveTo>
                    <a:pt x="18018" y="266397"/>
                  </a:moveTo>
                  <a:lnTo>
                    <a:pt x="76576" y="367811"/>
                  </a:lnTo>
                  <a:cubicBezTo>
                    <a:pt x="82655" y="369524"/>
                    <a:pt x="88915" y="370517"/>
                    <a:pt x="95225" y="370773"/>
                  </a:cubicBezTo>
                  <a:cubicBezTo>
                    <a:pt x="99483" y="370341"/>
                    <a:pt x="103700" y="369556"/>
                    <a:pt x="107834" y="368452"/>
                  </a:cubicBezTo>
                  <a:lnTo>
                    <a:pt x="33077" y="238970"/>
                  </a:lnTo>
                  <a:cubicBezTo>
                    <a:pt x="31938" y="240043"/>
                    <a:pt x="30834" y="241147"/>
                    <a:pt x="29759" y="242284"/>
                  </a:cubicBezTo>
                  <a:cubicBezTo>
                    <a:pt x="24769" y="249153"/>
                    <a:pt x="20889" y="256774"/>
                    <a:pt x="18265" y="264844"/>
                  </a:cubicBezTo>
                  <a:cubicBezTo>
                    <a:pt x="18178" y="265356"/>
                    <a:pt x="18097" y="265885"/>
                    <a:pt x="18018" y="266397"/>
                  </a:cubicBezTo>
                  <a:close/>
                  <a:moveTo>
                    <a:pt x="18018" y="266397"/>
                  </a:moveTo>
                  <a:cubicBezTo>
                    <a:pt x="15636" y="273986"/>
                    <a:pt x="14385" y="281896"/>
                    <a:pt x="14307" y="289854"/>
                  </a:cubicBezTo>
                  <a:cubicBezTo>
                    <a:pt x="14307" y="298339"/>
                    <a:pt x="15642" y="306777"/>
                    <a:pt x="18265" y="314862"/>
                  </a:cubicBezTo>
                  <a:cubicBezTo>
                    <a:pt x="20889" y="322932"/>
                    <a:pt x="24769" y="330554"/>
                    <a:pt x="29759" y="337422"/>
                  </a:cubicBezTo>
                  <a:cubicBezTo>
                    <a:pt x="34751" y="344291"/>
                    <a:pt x="40792" y="350327"/>
                    <a:pt x="47661" y="355323"/>
                  </a:cubicBezTo>
                  <a:cubicBezTo>
                    <a:pt x="54532" y="360302"/>
                    <a:pt x="62143" y="364192"/>
                    <a:pt x="70219" y="366803"/>
                  </a:cubicBezTo>
                  <a:cubicBezTo>
                    <a:pt x="72323" y="367235"/>
                    <a:pt x="74445" y="367571"/>
                    <a:pt x="76576" y="367811"/>
                  </a:cubicBezTo>
                  <a:close/>
                  <a:moveTo>
                    <a:pt x="107834" y="368452"/>
                  </a:moveTo>
                  <a:cubicBezTo>
                    <a:pt x="113305" y="368019"/>
                    <a:pt x="118719" y="367026"/>
                    <a:pt x="123988" y="365490"/>
                  </a:cubicBezTo>
                  <a:cubicBezTo>
                    <a:pt x="127336" y="363760"/>
                    <a:pt x="130559" y="361807"/>
                    <a:pt x="133635" y="359630"/>
                  </a:cubicBezTo>
                  <a:lnTo>
                    <a:pt x="53757" y="221278"/>
                  </a:lnTo>
                  <a:cubicBezTo>
                    <a:pt x="51682" y="222238"/>
                    <a:pt x="49648" y="223263"/>
                    <a:pt x="47661" y="224383"/>
                  </a:cubicBezTo>
                  <a:cubicBezTo>
                    <a:pt x="42197" y="228611"/>
                    <a:pt x="37296" y="233510"/>
                    <a:pt x="33077" y="238970"/>
                  </a:cubicBezTo>
                  <a:close/>
                  <a:moveTo>
                    <a:pt x="133635" y="359630"/>
                  </a:moveTo>
                  <a:cubicBezTo>
                    <a:pt x="139083" y="357116"/>
                    <a:pt x="144232" y="353994"/>
                    <a:pt x="148989" y="350327"/>
                  </a:cubicBezTo>
                  <a:cubicBezTo>
                    <a:pt x="146636" y="347814"/>
                    <a:pt x="144447" y="345140"/>
                    <a:pt x="142434" y="342337"/>
                  </a:cubicBezTo>
                  <a:cubicBezTo>
                    <a:pt x="139490" y="337935"/>
                    <a:pt x="136986" y="333243"/>
                    <a:pt x="134957" y="328344"/>
                  </a:cubicBezTo>
                  <a:cubicBezTo>
                    <a:pt x="132928" y="323444"/>
                    <a:pt x="131388" y="318369"/>
                    <a:pt x="130354" y="313166"/>
                  </a:cubicBezTo>
                  <a:cubicBezTo>
                    <a:pt x="129363" y="308106"/>
                    <a:pt x="128855" y="302982"/>
                    <a:pt x="128841" y="297827"/>
                  </a:cubicBezTo>
                  <a:lnTo>
                    <a:pt x="79000" y="211494"/>
                  </a:lnTo>
                  <a:cubicBezTo>
                    <a:pt x="76051" y="211799"/>
                    <a:pt x="73119" y="212264"/>
                    <a:pt x="70219" y="212888"/>
                  </a:cubicBezTo>
                  <a:cubicBezTo>
                    <a:pt x="64430" y="215050"/>
                    <a:pt x="58906" y="217867"/>
                    <a:pt x="53757" y="221278"/>
                  </a:cubicBezTo>
                  <a:close/>
                  <a:moveTo>
                    <a:pt x="128841" y="297827"/>
                  </a:moveTo>
                  <a:cubicBezTo>
                    <a:pt x="128825" y="297682"/>
                    <a:pt x="128810" y="297522"/>
                    <a:pt x="128794" y="297378"/>
                  </a:cubicBezTo>
                  <a:cubicBezTo>
                    <a:pt x="128796" y="292079"/>
                    <a:pt x="129316" y="286795"/>
                    <a:pt x="130352" y="281591"/>
                  </a:cubicBezTo>
                  <a:cubicBezTo>
                    <a:pt x="131385" y="276404"/>
                    <a:pt x="132927" y="271312"/>
                    <a:pt x="134955" y="266413"/>
                  </a:cubicBezTo>
                  <a:cubicBezTo>
                    <a:pt x="135935" y="264380"/>
                    <a:pt x="137000" y="262394"/>
                    <a:pt x="138147" y="260441"/>
                  </a:cubicBezTo>
                  <a:lnTo>
                    <a:pt x="109877" y="211479"/>
                  </a:lnTo>
                  <a:cubicBezTo>
                    <a:pt x="105082" y="210182"/>
                    <a:pt x="100176" y="209333"/>
                    <a:pt x="95224" y="208933"/>
                  </a:cubicBezTo>
                  <a:cubicBezTo>
                    <a:pt x="89742" y="209237"/>
                    <a:pt x="84306" y="210102"/>
                    <a:pt x="78998" y="211494"/>
                  </a:cubicBezTo>
                  <a:close/>
                  <a:moveTo>
                    <a:pt x="225673" y="256726"/>
                  </a:moveTo>
                  <a:cubicBezTo>
                    <a:pt x="225894" y="256999"/>
                    <a:pt x="226115" y="257270"/>
                    <a:pt x="226339" y="257526"/>
                  </a:cubicBezTo>
                  <a:cubicBezTo>
                    <a:pt x="228052" y="259064"/>
                    <a:pt x="229831" y="260521"/>
                    <a:pt x="231671" y="261913"/>
                  </a:cubicBezTo>
                  <a:lnTo>
                    <a:pt x="231049" y="260825"/>
                  </a:lnTo>
                  <a:cubicBezTo>
                    <a:pt x="227943" y="258168"/>
                    <a:pt x="225044" y="255269"/>
                    <a:pt x="222378" y="252163"/>
                  </a:cubicBezTo>
                  <a:cubicBezTo>
                    <a:pt x="223475" y="253716"/>
                    <a:pt x="224626" y="255237"/>
                    <a:pt x="225830" y="256710"/>
                  </a:cubicBezTo>
                  <a:cubicBezTo>
                    <a:pt x="225779" y="256710"/>
                    <a:pt x="225726" y="256710"/>
                    <a:pt x="225673" y="256726"/>
                  </a:cubicBezTo>
                  <a:close/>
                  <a:moveTo>
                    <a:pt x="222378" y="252163"/>
                  </a:moveTo>
                  <a:cubicBezTo>
                    <a:pt x="220072" y="249505"/>
                    <a:pt x="217941" y="246704"/>
                    <a:pt x="216001" y="243757"/>
                  </a:cubicBezTo>
                  <a:cubicBezTo>
                    <a:pt x="216659" y="245150"/>
                    <a:pt x="217358" y="246527"/>
                    <a:pt x="218095" y="247872"/>
                  </a:cubicBezTo>
                  <a:cubicBezTo>
                    <a:pt x="219469" y="249361"/>
                    <a:pt x="220897" y="250786"/>
                    <a:pt x="222378" y="252163"/>
                  </a:cubicBezTo>
                  <a:close/>
                  <a:moveTo>
                    <a:pt x="222378" y="252163"/>
                  </a:moveTo>
                  <a:cubicBezTo>
                    <a:pt x="225044" y="255269"/>
                    <a:pt x="227943" y="258168"/>
                    <a:pt x="231049" y="260825"/>
                  </a:cubicBezTo>
                  <a:lnTo>
                    <a:pt x="205110" y="215898"/>
                  </a:lnTo>
                  <a:cubicBezTo>
                    <a:pt x="205385" y="218379"/>
                    <a:pt x="205774" y="220846"/>
                    <a:pt x="206277" y="223279"/>
                  </a:cubicBezTo>
                  <a:cubicBezTo>
                    <a:pt x="207170" y="225793"/>
                    <a:pt x="208187" y="228258"/>
                    <a:pt x="209322" y="230660"/>
                  </a:cubicBezTo>
                  <a:cubicBezTo>
                    <a:pt x="211146" y="235223"/>
                    <a:pt x="213381" y="239611"/>
                    <a:pt x="216001" y="243757"/>
                  </a:cubicBezTo>
                  <a:cubicBezTo>
                    <a:pt x="217941" y="246704"/>
                    <a:pt x="220072" y="249505"/>
                    <a:pt x="222378" y="252163"/>
                  </a:cubicBezTo>
                  <a:close/>
                  <a:moveTo>
                    <a:pt x="216001" y="243757"/>
                  </a:moveTo>
                  <a:cubicBezTo>
                    <a:pt x="213381" y="239611"/>
                    <a:pt x="211146" y="235223"/>
                    <a:pt x="209322" y="230660"/>
                  </a:cubicBezTo>
                  <a:cubicBezTo>
                    <a:pt x="210421" y="233894"/>
                    <a:pt x="211721" y="237033"/>
                    <a:pt x="213216" y="240106"/>
                  </a:cubicBezTo>
                  <a:cubicBezTo>
                    <a:pt x="214110" y="241339"/>
                    <a:pt x="215038" y="242573"/>
                    <a:pt x="216001" y="243757"/>
                  </a:cubicBezTo>
                  <a:close/>
                  <a:moveTo>
                    <a:pt x="209322" y="230660"/>
                  </a:moveTo>
                  <a:cubicBezTo>
                    <a:pt x="208187" y="228258"/>
                    <a:pt x="207170" y="225793"/>
                    <a:pt x="206277" y="223279"/>
                  </a:cubicBezTo>
                  <a:cubicBezTo>
                    <a:pt x="206376" y="223967"/>
                    <a:pt x="206484" y="224640"/>
                    <a:pt x="206600" y="225328"/>
                  </a:cubicBezTo>
                  <a:cubicBezTo>
                    <a:pt x="207441" y="227137"/>
                    <a:pt x="208350" y="228915"/>
                    <a:pt x="209322" y="230660"/>
                  </a:cubicBezTo>
                  <a:close/>
                  <a:moveTo>
                    <a:pt x="206277" y="223279"/>
                  </a:moveTo>
                  <a:cubicBezTo>
                    <a:pt x="205774" y="220846"/>
                    <a:pt x="205385" y="218379"/>
                    <a:pt x="205110" y="215898"/>
                  </a:cubicBezTo>
                  <a:lnTo>
                    <a:pt x="204455" y="214777"/>
                  </a:lnTo>
                  <a:cubicBezTo>
                    <a:pt x="204649" y="216794"/>
                    <a:pt x="204918" y="218812"/>
                    <a:pt x="205264" y="220829"/>
                  </a:cubicBezTo>
                  <a:cubicBezTo>
                    <a:pt x="205589" y="221646"/>
                    <a:pt x="205926" y="222462"/>
                    <a:pt x="206277" y="223279"/>
                  </a:cubicBezTo>
                  <a:close/>
                  <a:moveTo>
                    <a:pt x="204455" y="214777"/>
                  </a:moveTo>
                  <a:lnTo>
                    <a:pt x="205110" y="215898"/>
                  </a:lnTo>
                  <a:cubicBezTo>
                    <a:pt x="203779" y="210807"/>
                    <a:pt x="202953" y="205570"/>
                    <a:pt x="202639" y="200319"/>
                  </a:cubicBezTo>
                  <a:cubicBezTo>
                    <a:pt x="202948" y="197196"/>
                    <a:pt x="203438" y="194123"/>
                    <a:pt x="204104" y="191064"/>
                  </a:cubicBezTo>
                  <a:cubicBezTo>
                    <a:pt x="203398" y="194059"/>
                    <a:pt x="202863" y="197101"/>
                    <a:pt x="202503" y="200143"/>
                  </a:cubicBezTo>
                  <a:cubicBezTo>
                    <a:pt x="202707" y="205074"/>
                    <a:pt x="203361" y="209974"/>
                    <a:pt x="204455" y="214777"/>
                  </a:cubicBezTo>
                  <a:close/>
                  <a:moveTo>
                    <a:pt x="204104" y="191064"/>
                  </a:moveTo>
                  <a:cubicBezTo>
                    <a:pt x="204500" y="185444"/>
                    <a:pt x="205480" y="179873"/>
                    <a:pt x="207031" y="174461"/>
                  </a:cubicBezTo>
                  <a:cubicBezTo>
                    <a:pt x="206887" y="174749"/>
                    <a:pt x="206743" y="175022"/>
                    <a:pt x="206600" y="175309"/>
                  </a:cubicBezTo>
                  <a:cubicBezTo>
                    <a:pt x="205252" y="180465"/>
                    <a:pt x="204417" y="185749"/>
                    <a:pt x="204104" y="191064"/>
                  </a:cubicBezTo>
                  <a:close/>
                  <a:moveTo>
                    <a:pt x="204104" y="191064"/>
                  </a:moveTo>
                  <a:cubicBezTo>
                    <a:pt x="203438" y="194123"/>
                    <a:pt x="202948" y="197213"/>
                    <a:pt x="202639" y="200319"/>
                  </a:cubicBezTo>
                  <a:cubicBezTo>
                    <a:pt x="202953" y="205570"/>
                    <a:pt x="203779" y="210807"/>
                    <a:pt x="205108" y="215898"/>
                  </a:cubicBezTo>
                  <a:lnTo>
                    <a:pt x="231049" y="260825"/>
                  </a:lnTo>
                  <a:cubicBezTo>
                    <a:pt x="232071" y="261913"/>
                    <a:pt x="233121" y="262971"/>
                    <a:pt x="234202" y="263979"/>
                  </a:cubicBezTo>
                  <a:cubicBezTo>
                    <a:pt x="235127" y="264780"/>
                    <a:pt x="236072" y="265564"/>
                    <a:pt x="237033" y="266317"/>
                  </a:cubicBezTo>
                  <a:cubicBezTo>
                    <a:pt x="243093" y="270528"/>
                    <a:pt x="249699" y="273890"/>
                    <a:pt x="256670" y="276308"/>
                  </a:cubicBezTo>
                  <a:cubicBezTo>
                    <a:pt x="258179" y="276820"/>
                    <a:pt x="259700" y="277284"/>
                    <a:pt x="261235" y="277701"/>
                  </a:cubicBezTo>
                  <a:cubicBezTo>
                    <a:pt x="265017" y="278581"/>
                    <a:pt x="268860" y="279190"/>
                    <a:pt x="272730" y="279526"/>
                  </a:cubicBezTo>
                  <a:lnTo>
                    <a:pt x="209398" y="169818"/>
                  </a:lnTo>
                  <a:cubicBezTo>
                    <a:pt x="208559" y="171339"/>
                    <a:pt x="207771" y="172891"/>
                    <a:pt x="207031" y="174461"/>
                  </a:cubicBezTo>
                  <a:cubicBezTo>
                    <a:pt x="205481" y="179873"/>
                    <a:pt x="204500" y="185444"/>
                    <a:pt x="204104" y="191064"/>
                  </a:cubicBezTo>
                  <a:close/>
                  <a:moveTo>
                    <a:pt x="207031" y="174461"/>
                  </a:moveTo>
                  <a:cubicBezTo>
                    <a:pt x="207771" y="172891"/>
                    <a:pt x="208559" y="171339"/>
                    <a:pt x="209398" y="169818"/>
                  </a:cubicBezTo>
                  <a:lnTo>
                    <a:pt x="209218" y="169513"/>
                  </a:lnTo>
                  <a:cubicBezTo>
                    <a:pt x="208559" y="170618"/>
                    <a:pt x="207925" y="171723"/>
                    <a:pt x="207316" y="172844"/>
                  </a:cubicBezTo>
                  <a:cubicBezTo>
                    <a:pt x="207217" y="173388"/>
                    <a:pt x="207121" y="173917"/>
                    <a:pt x="207031" y="174461"/>
                  </a:cubicBezTo>
                  <a:close/>
                  <a:moveTo>
                    <a:pt x="209218" y="169513"/>
                  </a:moveTo>
                  <a:lnTo>
                    <a:pt x="209398" y="169818"/>
                  </a:lnTo>
                  <a:cubicBezTo>
                    <a:pt x="210293" y="167880"/>
                    <a:pt x="211268" y="165959"/>
                    <a:pt x="212315" y="164086"/>
                  </a:cubicBezTo>
                  <a:cubicBezTo>
                    <a:pt x="211213" y="165863"/>
                    <a:pt x="210181" y="167672"/>
                    <a:pt x="209218" y="169513"/>
                  </a:cubicBezTo>
                  <a:close/>
                  <a:moveTo>
                    <a:pt x="212315" y="164086"/>
                  </a:moveTo>
                  <a:cubicBezTo>
                    <a:pt x="214380" y="159555"/>
                    <a:pt x="216859" y="155200"/>
                    <a:pt x="219723" y="151117"/>
                  </a:cubicBezTo>
                  <a:cubicBezTo>
                    <a:pt x="219172" y="151661"/>
                    <a:pt x="218630" y="152205"/>
                    <a:pt x="218095" y="152750"/>
                  </a:cubicBezTo>
                  <a:cubicBezTo>
                    <a:pt x="215874" y="156368"/>
                    <a:pt x="213942" y="160163"/>
                    <a:pt x="212315" y="164086"/>
                  </a:cubicBezTo>
                  <a:close/>
                  <a:moveTo>
                    <a:pt x="212315" y="164086"/>
                  </a:moveTo>
                  <a:cubicBezTo>
                    <a:pt x="211268" y="165959"/>
                    <a:pt x="210294" y="167880"/>
                    <a:pt x="209398" y="169818"/>
                  </a:cubicBezTo>
                  <a:lnTo>
                    <a:pt x="272730" y="279526"/>
                  </a:lnTo>
                  <a:cubicBezTo>
                    <a:pt x="276297" y="280327"/>
                    <a:pt x="279915" y="280903"/>
                    <a:pt x="283561" y="281239"/>
                  </a:cubicBezTo>
                  <a:cubicBezTo>
                    <a:pt x="288720" y="280903"/>
                    <a:pt x="293834" y="280070"/>
                    <a:pt x="298836" y="278774"/>
                  </a:cubicBezTo>
                  <a:lnTo>
                    <a:pt x="223156" y="147690"/>
                  </a:lnTo>
                  <a:cubicBezTo>
                    <a:pt x="221978" y="148796"/>
                    <a:pt x="220833" y="149948"/>
                    <a:pt x="219723" y="151117"/>
                  </a:cubicBezTo>
                  <a:cubicBezTo>
                    <a:pt x="216859" y="155200"/>
                    <a:pt x="214380" y="159555"/>
                    <a:pt x="212315" y="164086"/>
                  </a:cubicBezTo>
                  <a:close/>
                  <a:moveTo>
                    <a:pt x="219723" y="151117"/>
                  </a:moveTo>
                  <a:cubicBezTo>
                    <a:pt x="220833" y="149948"/>
                    <a:pt x="221978" y="148796"/>
                    <a:pt x="223156" y="147690"/>
                  </a:cubicBezTo>
                  <a:lnTo>
                    <a:pt x="222882" y="147211"/>
                  </a:lnTo>
                  <a:cubicBezTo>
                    <a:pt x="222271" y="147723"/>
                    <a:pt x="221667" y="148235"/>
                    <a:pt x="221070" y="148763"/>
                  </a:cubicBezTo>
                  <a:cubicBezTo>
                    <a:pt x="220609" y="149548"/>
                    <a:pt x="220159" y="150332"/>
                    <a:pt x="219723" y="151117"/>
                  </a:cubicBezTo>
                  <a:close/>
                  <a:moveTo>
                    <a:pt x="222882" y="147211"/>
                  </a:moveTo>
                  <a:lnTo>
                    <a:pt x="223156" y="147690"/>
                  </a:lnTo>
                  <a:cubicBezTo>
                    <a:pt x="224715" y="145993"/>
                    <a:pt x="226347" y="144360"/>
                    <a:pt x="228047" y="142791"/>
                  </a:cubicBezTo>
                  <a:cubicBezTo>
                    <a:pt x="226264" y="144200"/>
                    <a:pt x="224541" y="145673"/>
                    <a:pt x="222882" y="147211"/>
                  </a:cubicBezTo>
                  <a:close/>
                  <a:moveTo>
                    <a:pt x="228047" y="142791"/>
                  </a:moveTo>
                  <a:cubicBezTo>
                    <a:pt x="231504" y="139236"/>
                    <a:pt x="235280" y="136018"/>
                    <a:pt x="239327" y="133152"/>
                  </a:cubicBezTo>
                  <a:cubicBezTo>
                    <a:pt x="238205" y="133696"/>
                    <a:pt x="237094" y="134257"/>
                    <a:pt x="235997" y="134849"/>
                  </a:cubicBezTo>
                  <a:cubicBezTo>
                    <a:pt x="233166" y="137315"/>
                    <a:pt x="230510" y="139973"/>
                    <a:pt x="228047" y="142791"/>
                  </a:cubicBezTo>
                  <a:close/>
                  <a:moveTo>
                    <a:pt x="228047" y="142791"/>
                  </a:moveTo>
                  <a:cubicBezTo>
                    <a:pt x="226349" y="144360"/>
                    <a:pt x="224715" y="145993"/>
                    <a:pt x="223156" y="147690"/>
                  </a:cubicBezTo>
                  <a:lnTo>
                    <a:pt x="298836" y="278774"/>
                  </a:lnTo>
                  <a:cubicBezTo>
                    <a:pt x="302182" y="278438"/>
                    <a:pt x="305504" y="277893"/>
                    <a:pt x="308785" y="277156"/>
                  </a:cubicBezTo>
                  <a:cubicBezTo>
                    <a:pt x="309651" y="276740"/>
                    <a:pt x="310509" y="276291"/>
                    <a:pt x="311361" y="275844"/>
                  </a:cubicBezTo>
                  <a:cubicBezTo>
                    <a:pt x="315832" y="274018"/>
                    <a:pt x="320129" y="271792"/>
                    <a:pt x="324202" y="269199"/>
                  </a:cubicBezTo>
                  <a:lnTo>
                    <a:pt x="244215" y="130654"/>
                  </a:lnTo>
                  <a:cubicBezTo>
                    <a:pt x="242558" y="131439"/>
                    <a:pt x="240928" y="132271"/>
                    <a:pt x="239327" y="133152"/>
                  </a:cubicBezTo>
                  <a:cubicBezTo>
                    <a:pt x="235280" y="136018"/>
                    <a:pt x="231504" y="139236"/>
                    <a:pt x="228047" y="142791"/>
                  </a:cubicBezTo>
                  <a:close/>
                  <a:moveTo>
                    <a:pt x="239327" y="133152"/>
                  </a:moveTo>
                  <a:cubicBezTo>
                    <a:pt x="240928" y="132271"/>
                    <a:pt x="242558" y="131439"/>
                    <a:pt x="244215" y="130654"/>
                  </a:cubicBezTo>
                  <a:lnTo>
                    <a:pt x="243882" y="130079"/>
                  </a:lnTo>
                  <a:cubicBezTo>
                    <a:pt x="243300" y="130302"/>
                    <a:pt x="242720" y="130510"/>
                    <a:pt x="242142" y="130751"/>
                  </a:cubicBezTo>
                  <a:cubicBezTo>
                    <a:pt x="241186" y="131519"/>
                    <a:pt x="240246" y="132319"/>
                    <a:pt x="239327" y="133152"/>
                  </a:cubicBezTo>
                  <a:close/>
                  <a:moveTo>
                    <a:pt x="243884" y="130079"/>
                  </a:moveTo>
                  <a:lnTo>
                    <a:pt x="244215" y="130654"/>
                  </a:lnTo>
                  <a:cubicBezTo>
                    <a:pt x="245993" y="129662"/>
                    <a:pt x="247805" y="128749"/>
                    <a:pt x="249651" y="127885"/>
                  </a:cubicBezTo>
                  <a:cubicBezTo>
                    <a:pt x="247701" y="128541"/>
                    <a:pt x="245778" y="129277"/>
                    <a:pt x="243884" y="130079"/>
                  </a:cubicBezTo>
                  <a:close/>
                  <a:moveTo>
                    <a:pt x="249651" y="127885"/>
                  </a:moveTo>
                  <a:cubicBezTo>
                    <a:pt x="254174" y="125675"/>
                    <a:pt x="258894" y="123882"/>
                    <a:pt x="263752" y="122537"/>
                  </a:cubicBezTo>
                  <a:cubicBezTo>
                    <a:pt x="262010" y="122745"/>
                    <a:pt x="260278" y="123017"/>
                    <a:pt x="258555" y="123353"/>
                  </a:cubicBezTo>
                  <a:cubicBezTo>
                    <a:pt x="255497" y="124682"/>
                    <a:pt x="252522" y="126187"/>
                    <a:pt x="249651" y="127885"/>
                  </a:cubicBezTo>
                  <a:close/>
                  <a:moveTo>
                    <a:pt x="249651" y="127885"/>
                  </a:moveTo>
                  <a:cubicBezTo>
                    <a:pt x="247805" y="128749"/>
                    <a:pt x="245993" y="129662"/>
                    <a:pt x="244215" y="130654"/>
                  </a:cubicBezTo>
                  <a:lnTo>
                    <a:pt x="324202" y="269199"/>
                  </a:lnTo>
                  <a:cubicBezTo>
                    <a:pt x="326690" y="268062"/>
                    <a:pt x="329121" y="266798"/>
                    <a:pt x="331482" y="265421"/>
                  </a:cubicBezTo>
                  <a:cubicBezTo>
                    <a:pt x="332379" y="264556"/>
                    <a:pt x="333258" y="263691"/>
                    <a:pt x="334115" y="262795"/>
                  </a:cubicBezTo>
                  <a:cubicBezTo>
                    <a:pt x="338085" y="259448"/>
                    <a:pt x="341725" y="255733"/>
                    <a:pt x="344983" y="251683"/>
                  </a:cubicBezTo>
                  <a:lnTo>
                    <a:pt x="269859" y="121560"/>
                  </a:lnTo>
                  <a:cubicBezTo>
                    <a:pt x="267811" y="121816"/>
                    <a:pt x="265774" y="122136"/>
                    <a:pt x="263752" y="122537"/>
                  </a:cubicBezTo>
                  <a:cubicBezTo>
                    <a:pt x="258894" y="123866"/>
                    <a:pt x="254174" y="125675"/>
                    <a:pt x="249651" y="127885"/>
                  </a:cubicBezTo>
                  <a:close/>
                  <a:moveTo>
                    <a:pt x="263752" y="122537"/>
                  </a:moveTo>
                  <a:cubicBezTo>
                    <a:pt x="265774" y="122136"/>
                    <a:pt x="267811" y="121816"/>
                    <a:pt x="269859" y="121560"/>
                  </a:cubicBezTo>
                  <a:lnTo>
                    <a:pt x="269519" y="120984"/>
                  </a:lnTo>
                  <a:cubicBezTo>
                    <a:pt x="268724" y="121048"/>
                    <a:pt x="267928" y="121144"/>
                    <a:pt x="267134" y="121256"/>
                  </a:cubicBezTo>
                  <a:cubicBezTo>
                    <a:pt x="265997" y="121657"/>
                    <a:pt x="264870" y="122073"/>
                    <a:pt x="263752" y="122537"/>
                  </a:cubicBezTo>
                  <a:close/>
                  <a:moveTo>
                    <a:pt x="267134" y="121240"/>
                  </a:moveTo>
                  <a:cubicBezTo>
                    <a:pt x="267430" y="121128"/>
                    <a:pt x="267728" y="121016"/>
                    <a:pt x="268026" y="120904"/>
                  </a:cubicBezTo>
                  <a:cubicBezTo>
                    <a:pt x="267592" y="121032"/>
                    <a:pt x="267161" y="121160"/>
                    <a:pt x="266730" y="121288"/>
                  </a:cubicBezTo>
                  <a:cubicBezTo>
                    <a:pt x="266865" y="121272"/>
                    <a:pt x="266999" y="121256"/>
                    <a:pt x="267134" y="121240"/>
                  </a:cubicBezTo>
                  <a:close/>
                  <a:moveTo>
                    <a:pt x="267134" y="121240"/>
                  </a:moveTo>
                  <a:cubicBezTo>
                    <a:pt x="267928" y="121144"/>
                    <a:pt x="268724" y="121048"/>
                    <a:pt x="269519" y="120968"/>
                  </a:cubicBezTo>
                  <a:lnTo>
                    <a:pt x="237569" y="65633"/>
                  </a:lnTo>
                  <a:cubicBezTo>
                    <a:pt x="236264" y="67522"/>
                    <a:pt x="235041" y="69476"/>
                    <a:pt x="233901" y="71477"/>
                  </a:cubicBezTo>
                  <a:cubicBezTo>
                    <a:pt x="231272" y="76937"/>
                    <a:pt x="229264" y="82670"/>
                    <a:pt x="227916" y="88577"/>
                  </a:cubicBezTo>
                  <a:cubicBezTo>
                    <a:pt x="227352" y="91812"/>
                    <a:pt x="226986" y="95062"/>
                    <a:pt x="226818" y="98345"/>
                  </a:cubicBezTo>
                  <a:cubicBezTo>
                    <a:pt x="227660" y="98584"/>
                    <a:pt x="228499" y="98857"/>
                    <a:pt x="229335" y="99113"/>
                  </a:cubicBezTo>
                  <a:cubicBezTo>
                    <a:pt x="230047" y="99208"/>
                    <a:pt x="230758" y="99305"/>
                    <a:pt x="231467" y="99401"/>
                  </a:cubicBezTo>
                  <a:cubicBezTo>
                    <a:pt x="232580" y="99850"/>
                    <a:pt x="233683" y="100314"/>
                    <a:pt x="234775" y="100794"/>
                  </a:cubicBezTo>
                  <a:cubicBezTo>
                    <a:pt x="237084" y="101402"/>
                    <a:pt x="239364" y="102107"/>
                    <a:pt x="241610" y="102907"/>
                  </a:cubicBezTo>
                  <a:cubicBezTo>
                    <a:pt x="243751" y="103948"/>
                    <a:pt x="245845" y="105085"/>
                    <a:pt x="247887" y="106318"/>
                  </a:cubicBezTo>
                  <a:cubicBezTo>
                    <a:pt x="249000" y="106750"/>
                    <a:pt x="250104" y="107214"/>
                    <a:pt x="251196" y="107710"/>
                  </a:cubicBezTo>
                  <a:cubicBezTo>
                    <a:pt x="251769" y="108143"/>
                    <a:pt x="252336" y="108591"/>
                    <a:pt x="252897" y="109040"/>
                  </a:cubicBezTo>
                  <a:cubicBezTo>
                    <a:pt x="253852" y="109536"/>
                    <a:pt x="254799" y="110048"/>
                    <a:pt x="255734" y="110577"/>
                  </a:cubicBezTo>
                  <a:cubicBezTo>
                    <a:pt x="260154" y="113587"/>
                    <a:pt x="264266" y="117029"/>
                    <a:pt x="268008" y="120855"/>
                  </a:cubicBezTo>
                  <a:cubicBezTo>
                    <a:pt x="268024" y="120872"/>
                    <a:pt x="268042" y="120888"/>
                    <a:pt x="268059" y="120904"/>
                  </a:cubicBezTo>
                  <a:cubicBezTo>
                    <a:pt x="268059" y="120904"/>
                    <a:pt x="268061" y="120904"/>
                    <a:pt x="268061" y="120904"/>
                  </a:cubicBezTo>
                  <a:cubicBezTo>
                    <a:pt x="268061" y="120904"/>
                    <a:pt x="268061" y="120904"/>
                    <a:pt x="268061" y="120904"/>
                  </a:cubicBezTo>
                  <a:cubicBezTo>
                    <a:pt x="268050" y="120904"/>
                    <a:pt x="268038" y="120904"/>
                    <a:pt x="268026" y="120920"/>
                  </a:cubicBezTo>
                  <a:cubicBezTo>
                    <a:pt x="267728" y="121016"/>
                    <a:pt x="267432" y="121144"/>
                    <a:pt x="267135" y="121256"/>
                  </a:cubicBezTo>
                  <a:close/>
                  <a:moveTo>
                    <a:pt x="268008" y="120855"/>
                  </a:moveTo>
                  <a:cubicBezTo>
                    <a:pt x="264266" y="117029"/>
                    <a:pt x="260154" y="113587"/>
                    <a:pt x="255734" y="110577"/>
                  </a:cubicBezTo>
                  <a:cubicBezTo>
                    <a:pt x="254799" y="110048"/>
                    <a:pt x="253852" y="109536"/>
                    <a:pt x="252897" y="109040"/>
                  </a:cubicBezTo>
                  <a:cubicBezTo>
                    <a:pt x="258384" y="112370"/>
                    <a:pt x="263456" y="116325"/>
                    <a:pt x="268008" y="120855"/>
                  </a:cubicBezTo>
                  <a:close/>
                  <a:moveTo>
                    <a:pt x="252897" y="109040"/>
                  </a:moveTo>
                  <a:cubicBezTo>
                    <a:pt x="252336" y="108591"/>
                    <a:pt x="251769" y="108143"/>
                    <a:pt x="251196" y="107710"/>
                  </a:cubicBezTo>
                  <a:cubicBezTo>
                    <a:pt x="250104" y="107214"/>
                    <a:pt x="249000" y="106750"/>
                    <a:pt x="247887" y="106318"/>
                  </a:cubicBezTo>
                  <a:cubicBezTo>
                    <a:pt x="249587" y="107166"/>
                    <a:pt x="251259" y="108063"/>
                    <a:pt x="252897" y="109040"/>
                  </a:cubicBezTo>
                  <a:close/>
                  <a:moveTo>
                    <a:pt x="247887" y="106318"/>
                  </a:moveTo>
                  <a:cubicBezTo>
                    <a:pt x="245845" y="105085"/>
                    <a:pt x="243751" y="103948"/>
                    <a:pt x="241610" y="102907"/>
                  </a:cubicBezTo>
                  <a:cubicBezTo>
                    <a:pt x="239364" y="102107"/>
                    <a:pt x="237084" y="101402"/>
                    <a:pt x="234775" y="100794"/>
                  </a:cubicBezTo>
                  <a:cubicBezTo>
                    <a:pt x="239298" y="102251"/>
                    <a:pt x="243685" y="104092"/>
                    <a:pt x="247887" y="106318"/>
                  </a:cubicBezTo>
                  <a:close/>
                  <a:moveTo>
                    <a:pt x="234775" y="100794"/>
                  </a:moveTo>
                  <a:cubicBezTo>
                    <a:pt x="233683" y="100314"/>
                    <a:pt x="232580" y="99850"/>
                    <a:pt x="231467" y="99401"/>
                  </a:cubicBezTo>
                  <a:cubicBezTo>
                    <a:pt x="230758" y="99305"/>
                    <a:pt x="230047" y="99208"/>
                    <a:pt x="229335" y="99128"/>
                  </a:cubicBezTo>
                  <a:cubicBezTo>
                    <a:pt x="231166" y="99609"/>
                    <a:pt x="232982" y="100169"/>
                    <a:pt x="234775" y="100794"/>
                  </a:cubicBezTo>
                  <a:close/>
                  <a:moveTo>
                    <a:pt x="172995" y="106766"/>
                  </a:moveTo>
                  <a:lnTo>
                    <a:pt x="170002" y="101594"/>
                  </a:lnTo>
                  <a:lnTo>
                    <a:pt x="127056" y="27206"/>
                  </a:lnTo>
                  <a:cubicBezTo>
                    <a:pt x="123472" y="28712"/>
                    <a:pt x="120004" y="30489"/>
                    <a:pt x="116676" y="32490"/>
                  </a:cubicBezTo>
                  <a:cubicBezTo>
                    <a:pt x="112638" y="35821"/>
                    <a:pt x="108931" y="39520"/>
                    <a:pt x="105609" y="43554"/>
                  </a:cubicBezTo>
                  <a:lnTo>
                    <a:pt x="151559" y="123145"/>
                  </a:lnTo>
                  <a:cubicBezTo>
                    <a:pt x="154897" y="119094"/>
                    <a:pt x="158625" y="115364"/>
                    <a:pt x="162685" y="112017"/>
                  </a:cubicBezTo>
                  <a:cubicBezTo>
                    <a:pt x="165991" y="110032"/>
                    <a:pt x="169437" y="108271"/>
                    <a:pt x="172995" y="106766"/>
                  </a:cubicBezTo>
                  <a:close/>
                  <a:moveTo>
                    <a:pt x="151559" y="123145"/>
                  </a:moveTo>
                  <a:lnTo>
                    <a:pt x="105609" y="43554"/>
                  </a:lnTo>
                  <a:cubicBezTo>
                    <a:pt x="103196" y="45700"/>
                    <a:pt x="100914" y="47989"/>
                    <a:pt x="98773" y="50390"/>
                  </a:cubicBezTo>
                  <a:cubicBezTo>
                    <a:pt x="94849" y="56138"/>
                    <a:pt x="91681" y="62351"/>
                    <a:pt x="89345" y="68899"/>
                  </a:cubicBezTo>
                  <a:lnTo>
                    <a:pt x="135314" y="148523"/>
                  </a:lnTo>
                  <a:cubicBezTo>
                    <a:pt x="137655" y="141942"/>
                    <a:pt x="140838" y="135682"/>
                    <a:pt x="144785" y="129934"/>
                  </a:cubicBezTo>
                  <a:cubicBezTo>
                    <a:pt x="146906" y="127533"/>
                    <a:pt x="149169" y="125274"/>
                    <a:pt x="151559" y="123145"/>
                  </a:cubicBezTo>
                  <a:close/>
                  <a:moveTo>
                    <a:pt x="109278" y="156929"/>
                  </a:moveTo>
                  <a:lnTo>
                    <a:pt x="85971" y="116565"/>
                  </a:lnTo>
                  <a:cubicBezTo>
                    <a:pt x="86130" y="117910"/>
                    <a:pt x="86322" y="119255"/>
                    <a:pt x="86549" y="120599"/>
                  </a:cubicBezTo>
                  <a:cubicBezTo>
                    <a:pt x="88691" y="127949"/>
                    <a:pt x="91868" y="134962"/>
                    <a:pt x="95983" y="141430"/>
                  </a:cubicBezTo>
                  <a:cubicBezTo>
                    <a:pt x="99742" y="147130"/>
                    <a:pt x="104209" y="152350"/>
                    <a:pt x="109278" y="156929"/>
                  </a:cubicBezTo>
                  <a:close/>
                  <a:moveTo>
                    <a:pt x="127056" y="27206"/>
                  </a:moveTo>
                  <a:lnTo>
                    <a:pt x="170002" y="101594"/>
                  </a:lnTo>
                  <a:cubicBezTo>
                    <a:pt x="167892" y="94758"/>
                    <a:pt x="166694" y="87697"/>
                    <a:pt x="166441" y="80556"/>
                  </a:cubicBezTo>
                  <a:cubicBezTo>
                    <a:pt x="166473" y="72262"/>
                    <a:pt x="167778" y="64048"/>
                    <a:pt x="170308" y="56155"/>
                  </a:cubicBezTo>
                  <a:lnTo>
                    <a:pt x="149111" y="19441"/>
                  </a:lnTo>
                  <a:cubicBezTo>
                    <a:pt x="145789" y="19762"/>
                    <a:pt x="142490" y="20274"/>
                    <a:pt x="139234" y="21011"/>
                  </a:cubicBezTo>
                  <a:cubicBezTo>
                    <a:pt x="135007" y="22724"/>
                    <a:pt x="130932" y="24805"/>
                    <a:pt x="127056" y="27206"/>
                  </a:cubicBezTo>
                  <a:close/>
                  <a:moveTo>
                    <a:pt x="149111" y="19441"/>
                  </a:moveTo>
                  <a:lnTo>
                    <a:pt x="170308" y="56155"/>
                  </a:lnTo>
                  <a:cubicBezTo>
                    <a:pt x="170338" y="55947"/>
                    <a:pt x="170371" y="55754"/>
                    <a:pt x="170403" y="55546"/>
                  </a:cubicBezTo>
                  <a:cubicBezTo>
                    <a:pt x="173027" y="47477"/>
                    <a:pt x="176905" y="39856"/>
                    <a:pt x="181897" y="32987"/>
                  </a:cubicBezTo>
                  <a:cubicBezTo>
                    <a:pt x="183109" y="31690"/>
                    <a:pt x="184363" y="30441"/>
                    <a:pt x="185656" y="29224"/>
                  </a:cubicBezTo>
                  <a:lnTo>
                    <a:pt x="180269" y="19890"/>
                  </a:lnTo>
                  <a:cubicBezTo>
                    <a:pt x="175035" y="18417"/>
                    <a:pt x="169663" y="17456"/>
                    <a:pt x="164237" y="17040"/>
                  </a:cubicBezTo>
                  <a:cubicBezTo>
                    <a:pt x="159129" y="17360"/>
                    <a:pt x="154065" y="18160"/>
                    <a:pt x="149111" y="19441"/>
                  </a:cubicBezTo>
                  <a:close/>
                  <a:moveTo>
                    <a:pt x="279353" y="31001"/>
                  </a:moveTo>
                  <a:lnTo>
                    <a:pt x="348810" y="151293"/>
                  </a:lnTo>
                  <a:cubicBezTo>
                    <a:pt x="349604" y="150284"/>
                    <a:pt x="350420" y="149291"/>
                    <a:pt x="351261" y="148315"/>
                  </a:cubicBezTo>
                  <a:cubicBezTo>
                    <a:pt x="351263" y="148315"/>
                    <a:pt x="351264" y="148315"/>
                    <a:pt x="351264" y="148315"/>
                  </a:cubicBezTo>
                  <a:cubicBezTo>
                    <a:pt x="355011" y="144568"/>
                    <a:pt x="359118" y="141190"/>
                    <a:pt x="363522" y="138243"/>
                  </a:cubicBezTo>
                  <a:cubicBezTo>
                    <a:pt x="363524" y="138243"/>
                    <a:pt x="363524" y="138243"/>
                    <a:pt x="363526" y="138243"/>
                  </a:cubicBezTo>
                  <a:cubicBezTo>
                    <a:pt x="365671" y="136979"/>
                    <a:pt x="367874" y="135794"/>
                    <a:pt x="370129" y="134721"/>
                  </a:cubicBezTo>
                  <a:lnTo>
                    <a:pt x="307171" y="25670"/>
                  </a:lnTo>
                  <a:cubicBezTo>
                    <a:pt x="307049" y="25670"/>
                    <a:pt x="306929" y="25670"/>
                    <a:pt x="306809" y="25653"/>
                  </a:cubicBezTo>
                  <a:lnTo>
                    <a:pt x="306809" y="25653"/>
                  </a:lnTo>
                  <a:cubicBezTo>
                    <a:pt x="300749" y="25653"/>
                    <a:pt x="294708" y="26342"/>
                    <a:pt x="288800" y="27687"/>
                  </a:cubicBezTo>
                  <a:cubicBezTo>
                    <a:pt x="285587" y="28600"/>
                    <a:pt x="282431" y="29704"/>
                    <a:pt x="279353" y="31001"/>
                  </a:cubicBezTo>
                  <a:close/>
                  <a:moveTo>
                    <a:pt x="279353" y="31001"/>
                  </a:moveTo>
                  <a:cubicBezTo>
                    <a:pt x="276758" y="31770"/>
                    <a:pt x="274203" y="32650"/>
                    <a:pt x="271699" y="33676"/>
                  </a:cubicBezTo>
                  <a:cubicBezTo>
                    <a:pt x="266239" y="36301"/>
                    <a:pt x="261093" y="39535"/>
                    <a:pt x="256355" y="43314"/>
                  </a:cubicBezTo>
                  <a:cubicBezTo>
                    <a:pt x="256189" y="43490"/>
                    <a:pt x="256024" y="43650"/>
                    <a:pt x="255859" y="43811"/>
                  </a:cubicBezTo>
                  <a:lnTo>
                    <a:pt x="300607" y="121320"/>
                  </a:lnTo>
                  <a:cubicBezTo>
                    <a:pt x="300927" y="121352"/>
                    <a:pt x="301247" y="121384"/>
                    <a:pt x="301566" y="121432"/>
                  </a:cubicBezTo>
                  <a:cubicBezTo>
                    <a:pt x="303007" y="121896"/>
                    <a:pt x="304435" y="122393"/>
                    <a:pt x="305849" y="122921"/>
                  </a:cubicBezTo>
                  <a:cubicBezTo>
                    <a:pt x="306757" y="123049"/>
                    <a:pt x="307661" y="123194"/>
                    <a:pt x="308564" y="123353"/>
                  </a:cubicBezTo>
                  <a:cubicBezTo>
                    <a:pt x="309664" y="123882"/>
                    <a:pt x="310751" y="124442"/>
                    <a:pt x="311824" y="125018"/>
                  </a:cubicBezTo>
                  <a:cubicBezTo>
                    <a:pt x="314141" y="125723"/>
                    <a:pt x="316424" y="126508"/>
                    <a:pt x="318669" y="127420"/>
                  </a:cubicBezTo>
                  <a:cubicBezTo>
                    <a:pt x="321858" y="129134"/>
                    <a:pt x="324931" y="131055"/>
                    <a:pt x="327862" y="133184"/>
                  </a:cubicBezTo>
                  <a:cubicBezTo>
                    <a:pt x="328962" y="133713"/>
                    <a:pt x="330048" y="134273"/>
                    <a:pt x="331122" y="134849"/>
                  </a:cubicBezTo>
                  <a:cubicBezTo>
                    <a:pt x="331473" y="135202"/>
                    <a:pt x="331822" y="135538"/>
                    <a:pt x="332166" y="135890"/>
                  </a:cubicBezTo>
                  <a:cubicBezTo>
                    <a:pt x="332786" y="136274"/>
                    <a:pt x="333401" y="136658"/>
                    <a:pt x="334011" y="137059"/>
                  </a:cubicBezTo>
                  <a:cubicBezTo>
                    <a:pt x="338748" y="140838"/>
                    <a:pt x="343047" y="145129"/>
                    <a:pt x="346824" y="149868"/>
                  </a:cubicBezTo>
                  <a:cubicBezTo>
                    <a:pt x="347220" y="150477"/>
                    <a:pt x="347607" y="151101"/>
                    <a:pt x="347987" y="151709"/>
                  </a:cubicBezTo>
                  <a:cubicBezTo>
                    <a:pt x="348076" y="151806"/>
                    <a:pt x="348166" y="151901"/>
                    <a:pt x="348254" y="151981"/>
                  </a:cubicBezTo>
                  <a:cubicBezTo>
                    <a:pt x="348438" y="151758"/>
                    <a:pt x="348624" y="151533"/>
                    <a:pt x="348810" y="151309"/>
                  </a:cubicBezTo>
                  <a:cubicBezTo>
                    <a:pt x="348810" y="151309"/>
                    <a:pt x="348810" y="151309"/>
                    <a:pt x="348810" y="151309"/>
                  </a:cubicBezTo>
                  <a:close/>
                  <a:moveTo>
                    <a:pt x="348810" y="151293"/>
                  </a:moveTo>
                  <a:cubicBezTo>
                    <a:pt x="349604" y="150284"/>
                    <a:pt x="350422" y="149291"/>
                    <a:pt x="351264" y="148315"/>
                  </a:cubicBezTo>
                  <a:cubicBezTo>
                    <a:pt x="351264" y="148315"/>
                    <a:pt x="351263" y="148315"/>
                    <a:pt x="351261" y="148315"/>
                  </a:cubicBezTo>
                  <a:cubicBezTo>
                    <a:pt x="350420" y="149291"/>
                    <a:pt x="349604" y="150284"/>
                    <a:pt x="348810" y="151293"/>
                  </a:cubicBezTo>
                  <a:close/>
                  <a:moveTo>
                    <a:pt x="370129" y="134721"/>
                  </a:moveTo>
                  <a:cubicBezTo>
                    <a:pt x="370130" y="134721"/>
                    <a:pt x="370130" y="134721"/>
                    <a:pt x="370132" y="134721"/>
                  </a:cubicBezTo>
                  <a:cubicBezTo>
                    <a:pt x="372522" y="133280"/>
                    <a:pt x="374986" y="131968"/>
                    <a:pt x="377513" y="130767"/>
                  </a:cubicBezTo>
                  <a:cubicBezTo>
                    <a:pt x="377514" y="130767"/>
                    <a:pt x="377516" y="130767"/>
                    <a:pt x="377516" y="130767"/>
                  </a:cubicBezTo>
                  <a:cubicBezTo>
                    <a:pt x="379729" y="129998"/>
                    <a:pt x="381975" y="129309"/>
                    <a:pt x="384247" y="128733"/>
                  </a:cubicBezTo>
                  <a:cubicBezTo>
                    <a:pt x="384247" y="128733"/>
                    <a:pt x="384247" y="128733"/>
                    <a:pt x="384247" y="128733"/>
                  </a:cubicBezTo>
                  <a:cubicBezTo>
                    <a:pt x="384768" y="127356"/>
                    <a:pt x="385251" y="125979"/>
                    <a:pt x="385698" y="124586"/>
                  </a:cubicBezTo>
                  <a:cubicBezTo>
                    <a:pt x="386604" y="120072"/>
                    <a:pt x="387121" y="115476"/>
                    <a:pt x="387246" y="110865"/>
                  </a:cubicBezTo>
                  <a:lnTo>
                    <a:pt x="343022" y="34268"/>
                  </a:lnTo>
                  <a:cubicBezTo>
                    <a:pt x="342655" y="34060"/>
                    <a:pt x="342285" y="33867"/>
                    <a:pt x="341915" y="33676"/>
                  </a:cubicBezTo>
                  <a:cubicBezTo>
                    <a:pt x="340098" y="32794"/>
                    <a:pt x="338249" y="31994"/>
                    <a:pt x="336371" y="31258"/>
                  </a:cubicBezTo>
                  <a:cubicBezTo>
                    <a:pt x="334493" y="30521"/>
                    <a:pt x="332587" y="29849"/>
                    <a:pt x="330659" y="29257"/>
                  </a:cubicBezTo>
                  <a:cubicBezTo>
                    <a:pt x="328732" y="28663"/>
                    <a:pt x="326782" y="28136"/>
                    <a:pt x="324814" y="27687"/>
                  </a:cubicBezTo>
                  <a:cubicBezTo>
                    <a:pt x="322846" y="27239"/>
                    <a:pt x="320862" y="26870"/>
                    <a:pt x="318867" y="26566"/>
                  </a:cubicBezTo>
                  <a:cubicBezTo>
                    <a:pt x="316872" y="26262"/>
                    <a:pt x="314868" y="26037"/>
                    <a:pt x="312855" y="25894"/>
                  </a:cubicBezTo>
                  <a:cubicBezTo>
                    <a:pt x="310964" y="25749"/>
                    <a:pt x="309069" y="25686"/>
                    <a:pt x="307171" y="25670"/>
                  </a:cubicBezTo>
                  <a:close/>
                  <a:moveTo>
                    <a:pt x="343022" y="34268"/>
                  </a:moveTo>
                  <a:lnTo>
                    <a:pt x="387246" y="110865"/>
                  </a:lnTo>
                  <a:cubicBezTo>
                    <a:pt x="387443" y="109440"/>
                    <a:pt x="387605" y="108014"/>
                    <a:pt x="387726" y="106590"/>
                  </a:cubicBezTo>
                  <a:cubicBezTo>
                    <a:pt x="387726" y="106478"/>
                    <a:pt x="387726" y="106350"/>
                    <a:pt x="387726" y="106238"/>
                  </a:cubicBezTo>
                  <a:cubicBezTo>
                    <a:pt x="387726" y="106125"/>
                    <a:pt x="387725" y="106013"/>
                    <a:pt x="387723" y="105902"/>
                  </a:cubicBezTo>
                  <a:cubicBezTo>
                    <a:pt x="387723" y="105789"/>
                    <a:pt x="387722" y="105677"/>
                    <a:pt x="387720" y="105565"/>
                  </a:cubicBezTo>
                  <a:cubicBezTo>
                    <a:pt x="387718" y="105453"/>
                    <a:pt x="387717" y="105341"/>
                    <a:pt x="387715" y="105229"/>
                  </a:cubicBezTo>
                  <a:cubicBezTo>
                    <a:pt x="387714" y="105117"/>
                    <a:pt x="387712" y="105004"/>
                    <a:pt x="387709" y="104893"/>
                  </a:cubicBezTo>
                  <a:cubicBezTo>
                    <a:pt x="387706" y="104781"/>
                    <a:pt x="387702" y="104668"/>
                    <a:pt x="387698" y="104557"/>
                  </a:cubicBezTo>
                  <a:cubicBezTo>
                    <a:pt x="387694" y="104445"/>
                    <a:pt x="387690" y="104332"/>
                    <a:pt x="387686" y="104220"/>
                  </a:cubicBezTo>
                  <a:cubicBezTo>
                    <a:pt x="387683" y="104108"/>
                    <a:pt x="387678" y="103996"/>
                    <a:pt x="387675" y="103884"/>
                  </a:cubicBezTo>
                  <a:cubicBezTo>
                    <a:pt x="387672" y="103772"/>
                    <a:pt x="387667" y="103660"/>
                    <a:pt x="387664" y="103547"/>
                  </a:cubicBezTo>
                  <a:cubicBezTo>
                    <a:pt x="387657" y="103436"/>
                    <a:pt x="387651" y="103324"/>
                    <a:pt x="387646" y="103211"/>
                  </a:cubicBezTo>
                  <a:cubicBezTo>
                    <a:pt x="387640" y="103100"/>
                    <a:pt x="387634" y="102987"/>
                    <a:pt x="387629" y="102875"/>
                  </a:cubicBezTo>
                  <a:cubicBezTo>
                    <a:pt x="387622" y="102764"/>
                    <a:pt x="387616" y="102651"/>
                    <a:pt x="387611" y="102539"/>
                  </a:cubicBezTo>
                  <a:cubicBezTo>
                    <a:pt x="387605" y="102427"/>
                    <a:pt x="387598" y="102315"/>
                    <a:pt x="387593" y="102203"/>
                  </a:cubicBezTo>
                  <a:cubicBezTo>
                    <a:pt x="387587" y="102090"/>
                    <a:pt x="387582" y="101979"/>
                    <a:pt x="387576" y="101867"/>
                  </a:cubicBezTo>
                  <a:cubicBezTo>
                    <a:pt x="387568" y="101754"/>
                    <a:pt x="387561" y="101643"/>
                    <a:pt x="387553" y="101530"/>
                  </a:cubicBezTo>
                  <a:cubicBezTo>
                    <a:pt x="387545" y="101418"/>
                    <a:pt x="387539" y="101307"/>
                    <a:pt x="387531" y="101194"/>
                  </a:cubicBezTo>
                  <a:cubicBezTo>
                    <a:pt x="387523" y="101082"/>
                    <a:pt x="387515" y="100970"/>
                    <a:pt x="387509" y="100858"/>
                  </a:cubicBezTo>
                  <a:cubicBezTo>
                    <a:pt x="387501" y="100746"/>
                    <a:pt x="387493" y="100633"/>
                    <a:pt x="387486" y="100538"/>
                  </a:cubicBezTo>
                  <a:cubicBezTo>
                    <a:pt x="387334" y="98520"/>
                    <a:pt x="387108" y="96502"/>
                    <a:pt x="386807" y="94518"/>
                  </a:cubicBezTo>
                  <a:cubicBezTo>
                    <a:pt x="386506" y="92516"/>
                    <a:pt x="386132" y="90531"/>
                    <a:pt x="385682" y="88561"/>
                  </a:cubicBezTo>
                  <a:cubicBezTo>
                    <a:pt x="385233" y="86608"/>
                    <a:pt x="384710" y="84654"/>
                    <a:pt x="384116" y="82718"/>
                  </a:cubicBezTo>
                  <a:cubicBezTo>
                    <a:pt x="383522" y="80796"/>
                    <a:pt x="382856" y="78891"/>
                    <a:pt x="382119" y="77017"/>
                  </a:cubicBezTo>
                  <a:cubicBezTo>
                    <a:pt x="381381" y="75128"/>
                    <a:pt x="380573" y="73287"/>
                    <a:pt x="379697" y="71462"/>
                  </a:cubicBezTo>
                  <a:cubicBezTo>
                    <a:pt x="378821" y="69652"/>
                    <a:pt x="377880" y="67859"/>
                    <a:pt x="376871" y="66114"/>
                  </a:cubicBezTo>
                  <a:cubicBezTo>
                    <a:pt x="375861" y="64369"/>
                    <a:pt x="374786" y="62656"/>
                    <a:pt x="373649" y="60990"/>
                  </a:cubicBezTo>
                  <a:cubicBezTo>
                    <a:pt x="372513" y="59325"/>
                    <a:pt x="371315" y="57708"/>
                    <a:pt x="370056" y="56123"/>
                  </a:cubicBezTo>
                  <a:cubicBezTo>
                    <a:pt x="368800" y="54538"/>
                    <a:pt x="367482" y="53016"/>
                    <a:pt x="366110" y="51543"/>
                  </a:cubicBezTo>
                  <a:cubicBezTo>
                    <a:pt x="364738" y="50054"/>
                    <a:pt x="363311" y="48629"/>
                    <a:pt x="361832" y="47252"/>
                  </a:cubicBezTo>
                  <a:cubicBezTo>
                    <a:pt x="360352" y="45892"/>
                    <a:pt x="358823" y="44563"/>
                    <a:pt x="357246" y="43314"/>
                  </a:cubicBezTo>
                  <a:cubicBezTo>
                    <a:pt x="355667" y="42049"/>
                    <a:pt x="354044" y="40849"/>
                    <a:pt x="352375" y="39711"/>
                  </a:cubicBezTo>
                  <a:cubicBezTo>
                    <a:pt x="350709" y="38575"/>
                    <a:pt x="348999" y="37502"/>
                    <a:pt x="347252" y="36493"/>
                  </a:cubicBezTo>
                  <a:cubicBezTo>
                    <a:pt x="345859" y="35708"/>
                    <a:pt x="344443" y="34956"/>
                    <a:pt x="343006" y="34251"/>
                  </a:cubicBezTo>
                  <a:close/>
                  <a:moveTo>
                    <a:pt x="428617" y="343026"/>
                  </a:moveTo>
                  <a:lnTo>
                    <a:pt x="360547" y="225136"/>
                  </a:lnTo>
                  <a:cubicBezTo>
                    <a:pt x="360538" y="225200"/>
                    <a:pt x="360528" y="225265"/>
                    <a:pt x="360519" y="225313"/>
                  </a:cubicBezTo>
                  <a:cubicBezTo>
                    <a:pt x="358253" y="231556"/>
                    <a:pt x="355227" y="237497"/>
                    <a:pt x="351509" y="243005"/>
                  </a:cubicBezTo>
                  <a:cubicBezTo>
                    <a:pt x="350882" y="244366"/>
                    <a:pt x="350216" y="245726"/>
                    <a:pt x="349513" y="247055"/>
                  </a:cubicBezTo>
                  <a:cubicBezTo>
                    <a:pt x="349461" y="247120"/>
                    <a:pt x="349410" y="247168"/>
                    <a:pt x="349360" y="247216"/>
                  </a:cubicBezTo>
                  <a:cubicBezTo>
                    <a:pt x="349248" y="247439"/>
                    <a:pt x="349138" y="247664"/>
                    <a:pt x="349024" y="247888"/>
                  </a:cubicBezTo>
                  <a:cubicBezTo>
                    <a:pt x="347751" y="249249"/>
                    <a:pt x="346432" y="250562"/>
                    <a:pt x="345070" y="251843"/>
                  </a:cubicBezTo>
                  <a:lnTo>
                    <a:pt x="410763" y="365618"/>
                  </a:lnTo>
                  <a:cubicBezTo>
                    <a:pt x="410822" y="365569"/>
                    <a:pt x="410883" y="365521"/>
                    <a:pt x="410942" y="365474"/>
                  </a:cubicBezTo>
                  <a:cubicBezTo>
                    <a:pt x="413383" y="363312"/>
                    <a:pt x="415690" y="361007"/>
                    <a:pt x="417851" y="358573"/>
                  </a:cubicBezTo>
                  <a:cubicBezTo>
                    <a:pt x="420013" y="356123"/>
                    <a:pt x="422025" y="353561"/>
                    <a:pt x="423878" y="350872"/>
                  </a:cubicBezTo>
                  <a:cubicBezTo>
                    <a:pt x="425604" y="348358"/>
                    <a:pt x="427187" y="345732"/>
                    <a:pt x="428617" y="343042"/>
                  </a:cubicBezTo>
                  <a:close/>
                  <a:moveTo>
                    <a:pt x="428617" y="343026"/>
                  </a:moveTo>
                  <a:cubicBezTo>
                    <a:pt x="428723" y="342866"/>
                    <a:pt x="428829" y="342690"/>
                    <a:pt x="428933" y="342514"/>
                  </a:cubicBezTo>
                  <a:cubicBezTo>
                    <a:pt x="430447" y="339631"/>
                    <a:pt x="431786" y="336654"/>
                    <a:pt x="432940" y="333596"/>
                  </a:cubicBezTo>
                  <a:cubicBezTo>
                    <a:pt x="434098" y="330554"/>
                    <a:pt x="435070" y="327432"/>
                    <a:pt x="435849" y="324277"/>
                  </a:cubicBezTo>
                  <a:cubicBezTo>
                    <a:pt x="436629" y="321107"/>
                    <a:pt x="437217" y="317904"/>
                    <a:pt x="437609" y="314654"/>
                  </a:cubicBezTo>
                  <a:cubicBezTo>
                    <a:pt x="437939" y="311789"/>
                    <a:pt x="438113" y="308907"/>
                    <a:pt x="438133" y="306008"/>
                  </a:cubicBezTo>
                  <a:lnTo>
                    <a:pt x="397608" y="235816"/>
                  </a:lnTo>
                  <a:cubicBezTo>
                    <a:pt x="394153" y="233558"/>
                    <a:pt x="390532" y="231573"/>
                    <a:pt x="386774" y="229875"/>
                  </a:cubicBezTo>
                  <a:cubicBezTo>
                    <a:pt x="385315" y="229331"/>
                    <a:pt x="383842" y="228819"/>
                    <a:pt x="382355" y="228355"/>
                  </a:cubicBezTo>
                  <a:cubicBezTo>
                    <a:pt x="375414" y="225968"/>
                    <a:pt x="368180" y="224528"/>
                    <a:pt x="360852" y="224079"/>
                  </a:cubicBezTo>
                  <a:cubicBezTo>
                    <a:pt x="360842" y="224079"/>
                    <a:pt x="360832" y="224079"/>
                    <a:pt x="360823" y="224079"/>
                  </a:cubicBezTo>
                  <a:cubicBezTo>
                    <a:pt x="360767" y="224207"/>
                    <a:pt x="360711" y="224335"/>
                    <a:pt x="360653" y="224480"/>
                  </a:cubicBezTo>
                  <a:cubicBezTo>
                    <a:pt x="360620" y="224688"/>
                    <a:pt x="360584" y="224912"/>
                    <a:pt x="360549" y="225136"/>
                  </a:cubicBezTo>
                  <a:close/>
                  <a:moveTo>
                    <a:pt x="360547" y="225136"/>
                  </a:moveTo>
                  <a:lnTo>
                    <a:pt x="360443" y="224960"/>
                  </a:lnTo>
                  <a:cubicBezTo>
                    <a:pt x="360219" y="225504"/>
                    <a:pt x="359989" y="226049"/>
                    <a:pt x="359752" y="226577"/>
                  </a:cubicBezTo>
                  <a:lnTo>
                    <a:pt x="359749" y="226577"/>
                  </a:lnTo>
                  <a:cubicBezTo>
                    <a:pt x="359840" y="226289"/>
                    <a:pt x="359928" y="226001"/>
                    <a:pt x="360016" y="225697"/>
                  </a:cubicBezTo>
                  <a:cubicBezTo>
                    <a:pt x="357878" y="231781"/>
                    <a:pt x="355024" y="237593"/>
                    <a:pt x="351508" y="243005"/>
                  </a:cubicBezTo>
                  <a:cubicBezTo>
                    <a:pt x="355225" y="237497"/>
                    <a:pt x="358252" y="231556"/>
                    <a:pt x="360519" y="225328"/>
                  </a:cubicBezTo>
                  <a:cubicBezTo>
                    <a:pt x="360528" y="225265"/>
                    <a:pt x="360538" y="225200"/>
                    <a:pt x="360547" y="225136"/>
                  </a:cubicBezTo>
                  <a:close/>
                  <a:moveTo>
                    <a:pt x="360547" y="225136"/>
                  </a:moveTo>
                  <a:cubicBezTo>
                    <a:pt x="360584" y="224912"/>
                    <a:pt x="360618" y="224688"/>
                    <a:pt x="360652" y="224480"/>
                  </a:cubicBezTo>
                  <a:cubicBezTo>
                    <a:pt x="360583" y="224640"/>
                    <a:pt x="360514" y="224800"/>
                    <a:pt x="360443" y="224960"/>
                  </a:cubicBezTo>
                  <a:close/>
                  <a:moveTo>
                    <a:pt x="360443" y="224960"/>
                  </a:moveTo>
                  <a:lnTo>
                    <a:pt x="360408" y="224896"/>
                  </a:lnTo>
                  <a:cubicBezTo>
                    <a:pt x="360278" y="225168"/>
                    <a:pt x="360147" y="225424"/>
                    <a:pt x="360014" y="225697"/>
                  </a:cubicBezTo>
                  <a:cubicBezTo>
                    <a:pt x="359926" y="226001"/>
                    <a:pt x="359837" y="226289"/>
                    <a:pt x="359747" y="226577"/>
                  </a:cubicBezTo>
                  <a:lnTo>
                    <a:pt x="359749" y="226577"/>
                  </a:lnTo>
                  <a:cubicBezTo>
                    <a:pt x="359986" y="226033"/>
                    <a:pt x="360218" y="225504"/>
                    <a:pt x="360442" y="224960"/>
                  </a:cubicBezTo>
                  <a:close/>
                  <a:moveTo>
                    <a:pt x="360443" y="224960"/>
                  </a:moveTo>
                  <a:cubicBezTo>
                    <a:pt x="360514" y="224800"/>
                    <a:pt x="360583" y="224640"/>
                    <a:pt x="360652" y="224480"/>
                  </a:cubicBezTo>
                  <a:cubicBezTo>
                    <a:pt x="360658" y="224448"/>
                    <a:pt x="360664" y="224416"/>
                    <a:pt x="360669" y="224383"/>
                  </a:cubicBezTo>
                  <a:cubicBezTo>
                    <a:pt x="360586" y="224560"/>
                    <a:pt x="360499" y="224720"/>
                    <a:pt x="360415" y="224896"/>
                  </a:cubicBezTo>
                  <a:close/>
                  <a:moveTo>
                    <a:pt x="360408" y="224896"/>
                  </a:moveTo>
                  <a:lnTo>
                    <a:pt x="360307" y="224720"/>
                  </a:lnTo>
                  <a:cubicBezTo>
                    <a:pt x="360211" y="225040"/>
                    <a:pt x="360114" y="225376"/>
                    <a:pt x="360013" y="225697"/>
                  </a:cubicBezTo>
                  <a:cubicBezTo>
                    <a:pt x="360147" y="225424"/>
                    <a:pt x="360278" y="225168"/>
                    <a:pt x="360408" y="224896"/>
                  </a:cubicBezTo>
                  <a:close/>
                  <a:moveTo>
                    <a:pt x="360408" y="224896"/>
                  </a:moveTo>
                  <a:cubicBezTo>
                    <a:pt x="360495" y="224720"/>
                    <a:pt x="360579" y="224544"/>
                    <a:pt x="360664" y="224368"/>
                  </a:cubicBezTo>
                  <a:cubicBezTo>
                    <a:pt x="360762" y="223791"/>
                    <a:pt x="360853" y="223215"/>
                    <a:pt x="360938" y="222639"/>
                  </a:cubicBezTo>
                  <a:cubicBezTo>
                    <a:pt x="360736" y="223343"/>
                    <a:pt x="360527" y="224032"/>
                    <a:pt x="360307" y="224720"/>
                  </a:cubicBezTo>
                  <a:close/>
                  <a:moveTo>
                    <a:pt x="360307" y="224720"/>
                  </a:moveTo>
                  <a:lnTo>
                    <a:pt x="301100" y="122169"/>
                  </a:lnTo>
                  <a:cubicBezTo>
                    <a:pt x="295373" y="120599"/>
                    <a:pt x="289490" y="119671"/>
                    <a:pt x="283558" y="119383"/>
                  </a:cubicBezTo>
                  <a:cubicBezTo>
                    <a:pt x="278937" y="119719"/>
                    <a:pt x="274353" y="120439"/>
                    <a:pt x="269856" y="121560"/>
                  </a:cubicBezTo>
                  <a:lnTo>
                    <a:pt x="344980" y="251683"/>
                  </a:lnTo>
                  <a:cubicBezTo>
                    <a:pt x="346496" y="250242"/>
                    <a:pt x="347956" y="248753"/>
                    <a:pt x="349357" y="247216"/>
                  </a:cubicBezTo>
                  <a:cubicBezTo>
                    <a:pt x="350115" y="245823"/>
                    <a:pt x="350830" y="244414"/>
                    <a:pt x="351506" y="242989"/>
                  </a:cubicBezTo>
                  <a:cubicBezTo>
                    <a:pt x="355020" y="237593"/>
                    <a:pt x="357877" y="231781"/>
                    <a:pt x="360014" y="225697"/>
                  </a:cubicBezTo>
                  <a:cubicBezTo>
                    <a:pt x="360114" y="225376"/>
                    <a:pt x="360211" y="225040"/>
                    <a:pt x="360307" y="224720"/>
                  </a:cubicBezTo>
                  <a:close/>
                  <a:moveTo>
                    <a:pt x="360307" y="224720"/>
                  </a:moveTo>
                  <a:cubicBezTo>
                    <a:pt x="360527" y="224032"/>
                    <a:pt x="360738" y="223343"/>
                    <a:pt x="360938" y="222639"/>
                  </a:cubicBezTo>
                  <a:cubicBezTo>
                    <a:pt x="363157" y="215402"/>
                    <a:pt x="364349" y="207876"/>
                    <a:pt x="364477" y="200303"/>
                  </a:cubicBezTo>
                  <a:cubicBezTo>
                    <a:pt x="364349" y="192730"/>
                    <a:pt x="363159" y="185220"/>
                    <a:pt x="360941" y="177984"/>
                  </a:cubicBezTo>
                  <a:cubicBezTo>
                    <a:pt x="360524" y="176447"/>
                    <a:pt x="360062" y="174925"/>
                    <a:pt x="359556" y="173420"/>
                  </a:cubicBezTo>
                  <a:cubicBezTo>
                    <a:pt x="357131" y="166440"/>
                    <a:pt x="353762" y="159827"/>
                    <a:pt x="349545" y="153775"/>
                  </a:cubicBezTo>
                  <a:cubicBezTo>
                    <a:pt x="349090" y="153198"/>
                    <a:pt x="348629" y="152638"/>
                    <a:pt x="348160" y="152077"/>
                  </a:cubicBezTo>
                  <a:cubicBezTo>
                    <a:pt x="348171" y="152062"/>
                    <a:pt x="348184" y="152045"/>
                    <a:pt x="348195" y="152029"/>
                  </a:cubicBezTo>
                  <a:cubicBezTo>
                    <a:pt x="348125" y="151917"/>
                    <a:pt x="348054" y="151806"/>
                    <a:pt x="347984" y="151693"/>
                  </a:cubicBezTo>
                  <a:cubicBezTo>
                    <a:pt x="343468" y="145721"/>
                    <a:pt x="338143" y="140389"/>
                    <a:pt x="332163" y="135875"/>
                  </a:cubicBezTo>
                  <a:cubicBezTo>
                    <a:pt x="330757" y="134930"/>
                    <a:pt x="329323" y="134032"/>
                    <a:pt x="327859" y="133169"/>
                  </a:cubicBezTo>
                  <a:cubicBezTo>
                    <a:pt x="322835" y="129870"/>
                    <a:pt x="317455" y="127117"/>
                    <a:pt x="311822" y="125003"/>
                  </a:cubicBezTo>
                  <a:cubicBezTo>
                    <a:pt x="309858" y="124234"/>
                    <a:pt x="307864" y="123530"/>
                    <a:pt x="305845" y="122906"/>
                  </a:cubicBezTo>
                  <a:cubicBezTo>
                    <a:pt x="304272" y="122617"/>
                    <a:pt x="302690" y="122361"/>
                    <a:pt x="301100" y="122153"/>
                  </a:cubicBezTo>
                  <a:close/>
                  <a:moveTo>
                    <a:pt x="301100" y="122169"/>
                  </a:moveTo>
                  <a:lnTo>
                    <a:pt x="300603" y="121320"/>
                  </a:lnTo>
                  <a:cubicBezTo>
                    <a:pt x="295006" y="120072"/>
                    <a:pt x="289293" y="119431"/>
                    <a:pt x="283558" y="119383"/>
                  </a:cubicBezTo>
                  <a:cubicBezTo>
                    <a:pt x="289490" y="119671"/>
                    <a:pt x="295373" y="120599"/>
                    <a:pt x="301100" y="122169"/>
                  </a:cubicBezTo>
                  <a:close/>
                  <a:moveTo>
                    <a:pt x="301100" y="122169"/>
                  </a:moveTo>
                  <a:cubicBezTo>
                    <a:pt x="302690" y="122377"/>
                    <a:pt x="304272" y="122617"/>
                    <a:pt x="305845" y="122921"/>
                  </a:cubicBezTo>
                  <a:cubicBezTo>
                    <a:pt x="304433" y="122377"/>
                    <a:pt x="303005" y="121880"/>
                    <a:pt x="301564" y="121416"/>
                  </a:cubicBezTo>
                  <a:cubicBezTo>
                    <a:pt x="301244" y="121384"/>
                    <a:pt x="300924" y="121352"/>
                    <a:pt x="300603" y="121304"/>
                  </a:cubicBezTo>
                  <a:close/>
                  <a:moveTo>
                    <a:pt x="300603" y="121320"/>
                  </a:moveTo>
                  <a:lnTo>
                    <a:pt x="255857" y="43811"/>
                  </a:lnTo>
                  <a:cubicBezTo>
                    <a:pt x="251320" y="47461"/>
                    <a:pt x="247190" y="51591"/>
                    <a:pt x="243540" y="56123"/>
                  </a:cubicBezTo>
                  <a:cubicBezTo>
                    <a:pt x="241330" y="59149"/>
                    <a:pt x="239335" y="62335"/>
                    <a:pt x="237566" y="65633"/>
                  </a:cubicBezTo>
                  <a:lnTo>
                    <a:pt x="269518" y="120968"/>
                  </a:lnTo>
                  <a:cubicBezTo>
                    <a:pt x="274143" y="120039"/>
                    <a:pt x="278841" y="119511"/>
                    <a:pt x="283558" y="119383"/>
                  </a:cubicBezTo>
                  <a:cubicBezTo>
                    <a:pt x="289293" y="119431"/>
                    <a:pt x="295006" y="120072"/>
                    <a:pt x="300603" y="121320"/>
                  </a:cubicBezTo>
                  <a:close/>
                  <a:moveTo>
                    <a:pt x="283558" y="119383"/>
                  </a:moveTo>
                  <a:cubicBezTo>
                    <a:pt x="278841" y="119511"/>
                    <a:pt x="274143" y="120039"/>
                    <a:pt x="269518" y="120968"/>
                  </a:cubicBezTo>
                  <a:lnTo>
                    <a:pt x="269856" y="121560"/>
                  </a:lnTo>
                  <a:cubicBezTo>
                    <a:pt x="274353" y="120439"/>
                    <a:pt x="278937" y="119719"/>
                    <a:pt x="283558" y="119383"/>
                  </a:cubicBezTo>
                  <a:close/>
                  <a:moveTo>
                    <a:pt x="305845" y="122921"/>
                  </a:moveTo>
                  <a:cubicBezTo>
                    <a:pt x="307864" y="123530"/>
                    <a:pt x="309858" y="124234"/>
                    <a:pt x="311822" y="125003"/>
                  </a:cubicBezTo>
                  <a:cubicBezTo>
                    <a:pt x="310748" y="124426"/>
                    <a:pt x="309661" y="123882"/>
                    <a:pt x="308563" y="123353"/>
                  </a:cubicBezTo>
                  <a:cubicBezTo>
                    <a:pt x="307659" y="123194"/>
                    <a:pt x="306753" y="123049"/>
                    <a:pt x="305845" y="122921"/>
                  </a:cubicBezTo>
                  <a:close/>
                  <a:moveTo>
                    <a:pt x="311822" y="125003"/>
                  </a:moveTo>
                  <a:cubicBezTo>
                    <a:pt x="317455" y="127132"/>
                    <a:pt x="322835" y="129870"/>
                    <a:pt x="327861" y="133184"/>
                  </a:cubicBezTo>
                  <a:cubicBezTo>
                    <a:pt x="324927" y="131055"/>
                    <a:pt x="321857" y="129118"/>
                    <a:pt x="318666" y="127404"/>
                  </a:cubicBezTo>
                  <a:cubicBezTo>
                    <a:pt x="316421" y="126508"/>
                    <a:pt x="314138" y="125707"/>
                    <a:pt x="311822" y="125003"/>
                  </a:cubicBezTo>
                  <a:close/>
                  <a:moveTo>
                    <a:pt x="327861" y="133184"/>
                  </a:moveTo>
                  <a:cubicBezTo>
                    <a:pt x="329323" y="134032"/>
                    <a:pt x="330757" y="134945"/>
                    <a:pt x="332163" y="135890"/>
                  </a:cubicBezTo>
                  <a:cubicBezTo>
                    <a:pt x="331819" y="135538"/>
                    <a:pt x="331471" y="135186"/>
                    <a:pt x="331121" y="134849"/>
                  </a:cubicBezTo>
                  <a:cubicBezTo>
                    <a:pt x="330046" y="134257"/>
                    <a:pt x="328959" y="133713"/>
                    <a:pt x="327861" y="133184"/>
                  </a:cubicBezTo>
                  <a:close/>
                  <a:moveTo>
                    <a:pt x="332163" y="135890"/>
                  </a:moveTo>
                  <a:cubicBezTo>
                    <a:pt x="338145" y="140405"/>
                    <a:pt x="343468" y="145721"/>
                    <a:pt x="347985" y="151709"/>
                  </a:cubicBezTo>
                  <a:cubicBezTo>
                    <a:pt x="347606" y="151084"/>
                    <a:pt x="347218" y="150477"/>
                    <a:pt x="346823" y="149852"/>
                  </a:cubicBezTo>
                  <a:cubicBezTo>
                    <a:pt x="343044" y="145129"/>
                    <a:pt x="338747" y="140821"/>
                    <a:pt x="334009" y="137043"/>
                  </a:cubicBezTo>
                  <a:cubicBezTo>
                    <a:pt x="333399" y="136643"/>
                    <a:pt x="332784" y="136259"/>
                    <a:pt x="332163" y="135890"/>
                  </a:cubicBezTo>
                  <a:close/>
                  <a:moveTo>
                    <a:pt x="347985" y="151709"/>
                  </a:moveTo>
                  <a:cubicBezTo>
                    <a:pt x="348056" y="151821"/>
                    <a:pt x="348126" y="151934"/>
                    <a:pt x="348195" y="152045"/>
                  </a:cubicBezTo>
                  <a:cubicBezTo>
                    <a:pt x="348214" y="152029"/>
                    <a:pt x="348233" y="151997"/>
                    <a:pt x="348253" y="151981"/>
                  </a:cubicBezTo>
                  <a:cubicBezTo>
                    <a:pt x="348164" y="151886"/>
                    <a:pt x="348075" y="151806"/>
                    <a:pt x="347985" y="151709"/>
                  </a:cubicBezTo>
                  <a:close/>
                  <a:moveTo>
                    <a:pt x="348253" y="151981"/>
                  </a:moveTo>
                  <a:cubicBezTo>
                    <a:pt x="348233" y="151997"/>
                    <a:pt x="348214" y="152014"/>
                    <a:pt x="348195" y="152045"/>
                  </a:cubicBezTo>
                  <a:cubicBezTo>
                    <a:pt x="348182" y="152062"/>
                    <a:pt x="348171" y="152077"/>
                    <a:pt x="348160" y="152094"/>
                  </a:cubicBezTo>
                  <a:cubicBezTo>
                    <a:pt x="348629" y="152638"/>
                    <a:pt x="349090" y="153198"/>
                    <a:pt x="349543" y="153775"/>
                  </a:cubicBezTo>
                  <a:cubicBezTo>
                    <a:pt x="349372" y="153422"/>
                    <a:pt x="349197" y="153086"/>
                    <a:pt x="349021" y="152750"/>
                  </a:cubicBezTo>
                  <a:cubicBezTo>
                    <a:pt x="348767" y="152494"/>
                    <a:pt x="348510" y="152237"/>
                    <a:pt x="348251" y="151981"/>
                  </a:cubicBezTo>
                  <a:close/>
                  <a:moveTo>
                    <a:pt x="349545" y="153775"/>
                  </a:moveTo>
                  <a:cubicBezTo>
                    <a:pt x="353762" y="159827"/>
                    <a:pt x="357131" y="166440"/>
                    <a:pt x="359556" y="173420"/>
                  </a:cubicBezTo>
                  <a:cubicBezTo>
                    <a:pt x="359180" y="172043"/>
                    <a:pt x="358767" y="170682"/>
                    <a:pt x="358320" y="169337"/>
                  </a:cubicBezTo>
                  <a:cubicBezTo>
                    <a:pt x="356292" y="164454"/>
                    <a:pt x="353788" y="159763"/>
                    <a:pt x="350843" y="155360"/>
                  </a:cubicBezTo>
                  <a:cubicBezTo>
                    <a:pt x="350417" y="154815"/>
                    <a:pt x="349983" y="154287"/>
                    <a:pt x="349545" y="153775"/>
                  </a:cubicBezTo>
                  <a:close/>
                  <a:moveTo>
                    <a:pt x="359556" y="173420"/>
                  </a:moveTo>
                  <a:cubicBezTo>
                    <a:pt x="360062" y="174925"/>
                    <a:pt x="360524" y="176447"/>
                    <a:pt x="360941" y="177984"/>
                  </a:cubicBezTo>
                  <a:cubicBezTo>
                    <a:pt x="360813" y="177087"/>
                    <a:pt x="360672" y="176191"/>
                    <a:pt x="360515" y="175294"/>
                  </a:cubicBezTo>
                  <a:cubicBezTo>
                    <a:pt x="360203" y="174669"/>
                    <a:pt x="359885" y="174045"/>
                    <a:pt x="359556" y="173420"/>
                  </a:cubicBezTo>
                  <a:close/>
                  <a:moveTo>
                    <a:pt x="360941" y="177984"/>
                  </a:moveTo>
                  <a:cubicBezTo>
                    <a:pt x="363159" y="185220"/>
                    <a:pt x="364349" y="192730"/>
                    <a:pt x="364477" y="200303"/>
                  </a:cubicBezTo>
                  <a:cubicBezTo>
                    <a:pt x="364349" y="207876"/>
                    <a:pt x="363157" y="215402"/>
                    <a:pt x="360938" y="222639"/>
                  </a:cubicBezTo>
                  <a:cubicBezTo>
                    <a:pt x="361692" y="220493"/>
                    <a:pt x="362355" y="218299"/>
                    <a:pt x="362925" y="216089"/>
                  </a:cubicBezTo>
                  <a:cubicBezTo>
                    <a:pt x="362988" y="215786"/>
                    <a:pt x="363047" y="215482"/>
                    <a:pt x="363105" y="215178"/>
                  </a:cubicBezTo>
                  <a:cubicBezTo>
                    <a:pt x="363162" y="214873"/>
                    <a:pt x="363217" y="214569"/>
                    <a:pt x="363271" y="214265"/>
                  </a:cubicBezTo>
                  <a:cubicBezTo>
                    <a:pt x="363324" y="213960"/>
                    <a:pt x="363375" y="213641"/>
                    <a:pt x="363426" y="213336"/>
                  </a:cubicBezTo>
                  <a:cubicBezTo>
                    <a:pt x="363476" y="213032"/>
                    <a:pt x="363524" y="212728"/>
                    <a:pt x="363572" y="212424"/>
                  </a:cubicBezTo>
                  <a:cubicBezTo>
                    <a:pt x="363617" y="212103"/>
                    <a:pt x="363662" y="211799"/>
                    <a:pt x="363705" y="211494"/>
                  </a:cubicBezTo>
                  <a:cubicBezTo>
                    <a:pt x="363748" y="211191"/>
                    <a:pt x="363790" y="210870"/>
                    <a:pt x="363830" y="210566"/>
                  </a:cubicBezTo>
                  <a:cubicBezTo>
                    <a:pt x="363868" y="210262"/>
                    <a:pt x="363905" y="209942"/>
                    <a:pt x="363942" y="209638"/>
                  </a:cubicBezTo>
                  <a:cubicBezTo>
                    <a:pt x="363977" y="209333"/>
                    <a:pt x="364012" y="209013"/>
                    <a:pt x="364046" y="208708"/>
                  </a:cubicBezTo>
                  <a:cubicBezTo>
                    <a:pt x="364076" y="208404"/>
                    <a:pt x="364107" y="208084"/>
                    <a:pt x="364136" y="207780"/>
                  </a:cubicBezTo>
                  <a:cubicBezTo>
                    <a:pt x="364164" y="207459"/>
                    <a:pt x="364192" y="207156"/>
                    <a:pt x="364219" y="206852"/>
                  </a:cubicBezTo>
                  <a:cubicBezTo>
                    <a:pt x="364243" y="206531"/>
                    <a:pt x="364265" y="206227"/>
                    <a:pt x="364288" y="205907"/>
                  </a:cubicBezTo>
                  <a:cubicBezTo>
                    <a:pt x="364308" y="205603"/>
                    <a:pt x="364329" y="205299"/>
                    <a:pt x="364347" y="204978"/>
                  </a:cubicBezTo>
                  <a:cubicBezTo>
                    <a:pt x="364363" y="204674"/>
                    <a:pt x="364379" y="204354"/>
                    <a:pt x="364393" y="204050"/>
                  </a:cubicBezTo>
                  <a:cubicBezTo>
                    <a:pt x="364408" y="203729"/>
                    <a:pt x="364421" y="203425"/>
                    <a:pt x="364433" y="203121"/>
                  </a:cubicBezTo>
                  <a:cubicBezTo>
                    <a:pt x="364445" y="202801"/>
                    <a:pt x="364454" y="202496"/>
                    <a:pt x="364462" y="202176"/>
                  </a:cubicBezTo>
                  <a:cubicBezTo>
                    <a:pt x="364470" y="201872"/>
                    <a:pt x="364475" y="201552"/>
                    <a:pt x="364480" y="201248"/>
                  </a:cubicBezTo>
                  <a:cubicBezTo>
                    <a:pt x="364481" y="200928"/>
                    <a:pt x="364483" y="200624"/>
                    <a:pt x="364483" y="200303"/>
                  </a:cubicBezTo>
                  <a:cubicBezTo>
                    <a:pt x="364483" y="199999"/>
                    <a:pt x="364481" y="199679"/>
                    <a:pt x="364480" y="199375"/>
                  </a:cubicBezTo>
                  <a:cubicBezTo>
                    <a:pt x="364475" y="199054"/>
                    <a:pt x="364470" y="198750"/>
                    <a:pt x="364462" y="198445"/>
                  </a:cubicBezTo>
                  <a:cubicBezTo>
                    <a:pt x="364454" y="198126"/>
                    <a:pt x="364445" y="197821"/>
                    <a:pt x="364433" y="197501"/>
                  </a:cubicBezTo>
                  <a:cubicBezTo>
                    <a:pt x="364421" y="197196"/>
                    <a:pt x="364408" y="196877"/>
                    <a:pt x="364393" y="196572"/>
                  </a:cubicBezTo>
                  <a:cubicBezTo>
                    <a:pt x="364379" y="196268"/>
                    <a:pt x="364363" y="195948"/>
                    <a:pt x="364347" y="195644"/>
                  </a:cubicBezTo>
                  <a:cubicBezTo>
                    <a:pt x="364329" y="195323"/>
                    <a:pt x="364308" y="195019"/>
                    <a:pt x="364288" y="194699"/>
                  </a:cubicBezTo>
                  <a:cubicBezTo>
                    <a:pt x="364267" y="194395"/>
                    <a:pt x="364243" y="194091"/>
                    <a:pt x="364219" y="193770"/>
                  </a:cubicBezTo>
                  <a:cubicBezTo>
                    <a:pt x="364192" y="193466"/>
                    <a:pt x="364164" y="193146"/>
                    <a:pt x="364136" y="192842"/>
                  </a:cubicBezTo>
                  <a:cubicBezTo>
                    <a:pt x="364107" y="192538"/>
                    <a:pt x="364076" y="192217"/>
                    <a:pt x="364046" y="191914"/>
                  </a:cubicBezTo>
                  <a:cubicBezTo>
                    <a:pt x="364012" y="191593"/>
                    <a:pt x="363977" y="191289"/>
                    <a:pt x="363942" y="190984"/>
                  </a:cubicBezTo>
                  <a:cubicBezTo>
                    <a:pt x="363905" y="190680"/>
                    <a:pt x="363868" y="190360"/>
                    <a:pt x="363830" y="190056"/>
                  </a:cubicBezTo>
                  <a:cubicBezTo>
                    <a:pt x="363790" y="189752"/>
                    <a:pt x="363748" y="189431"/>
                    <a:pt x="363705" y="189127"/>
                  </a:cubicBezTo>
                  <a:cubicBezTo>
                    <a:pt x="363662" y="188823"/>
                    <a:pt x="363617" y="188503"/>
                    <a:pt x="363572" y="188199"/>
                  </a:cubicBezTo>
                  <a:cubicBezTo>
                    <a:pt x="363524" y="187894"/>
                    <a:pt x="363476" y="187590"/>
                    <a:pt x="363426" y="187286"/>
                  </a:cubicBezTo>
                  <a:cubicBezTo>
                    <a:pt x="363375" y="186966"/>
                    <a:pt x="363324" y="186662"/>
                    <a:pt x="363271" y="186357"/>
                  </a:cubicBezTo>
                  <a:cubicBezTo>
                    <a:pt x="363217" y="186053"/>
                    <a:pt x="363162" y="185749"/>
                    <a:pt x="363105" y="185444"/>
                  </a:cubicBezTo>
                  <a:cubicBezTo>
                    <a:pt x="363047" y="185140"/>
                    <a:pt x="362988" y="184836"/>
                    <a:pt x="362925" y="184516"/>
                  </a:cubicBezTo>
                  <a:cubicBezTo>
                    <a:pt x="362357" y="182306"/>
                    <a:pt x="361694" y="180129"/>
                    <a:pt x="360941" y="177984"/>
                  </a:cubicBezTo>
                  <a:close/>
                  <a:moveTo>
                    <a:pt x="397058" y="234871"/>
                  </a:moveTo>
                  <a:lnTo>
                    <a:pt x="397605" y="235816"/>
                  </a:lnTo>
                  <a:cubicBezTo>
                    <a:pt x="400337" y="237113"/>
                    <a:pt x="402993" y="238570"/>
                    <a:pt x="405561" y="240171"/>
                  </a:cubicBezTo>
                  <a:cubicBezTo>
                    <a:pt x="405065" y="239739"/>
                    <a:pt x="404564" y="239306"/>
                    <a:pt x="404058" y="238874"/>
                  </a:cubicBezTo>
                  <a:cubicBezTo>
                    <a:pt x="401792" y="237432"/>
                    <a:pt x="399456" y="236088"/>
                    <a:pt x="397059" y="234871"/>
                  </a:cubicBezTo>
                  <a:close/>
                  <a:moveTo>
                    <a:pt x="397058" y="234871"/>
                  </a:moveTo>
                  <a:cubicBezTo>
                    <a:pt x="394989" y="233558"/>
                    <a:pt x="392861" y="232325"/>
                    <a:pt x="390680" y="231204"/>
                  </a:cubicBezTo>
                  <a:cubicBezTo>
                    <a:pt x="389390" y="230724"/>
                    <a:pt x="388085" y="230276"/>
                    <a:pt x="386771" y="229875"/>
                  </a:cubicBezTo>
                  <a:cubicBezTo>
                    <a:pt x="390528" y="231573"/>
                    <a:pt x="394150" y="233558"/>
                    <a:pt x="397605" y="235816"/>
                  </a:cubicBezTo>
                  <a:close/>
                  <a:moveTo>
                    <a:pt x="397605" y="235816"/>
                  </a:moveTo>
                  <a:lnTo>
                    <a:pt x="438129" y="306008"/>
                  </a:lnTo>
                  <a:cubicBezTo>
                    <a:pt x="438155" y="305640"/>
                    <a:pt x="438179" y="305272"/>
                    <a:pt x="438198" y="304904"/>
                  </a:cubicBezTo>
                  <a:cubicBezTo>
                    <a:pt x="438141" y="297058"/>
                    <a:pt x="436938" y="289245"/>
                    <a:pt x="434633" y="281751"/>
                  </a:cubicBezTo>
                  <a:cubicBezTo>
                    <a:pt x="434573" y="281768"/>
                    <a:pt x="434513" y="281784"/>
                    <a:pt x="434452" y="281799"/>
                  </a:cubicBezTo>
                  <a:cubicBezTo>
                    <a:pt x="434173" y="280775"/>
                    <a:pt x="433874" y="279767"/>
                    <a:pt x="433555" y="278741"/>
                  </a:cubicBezTo>
                  <a:cubicBezTo>
                    <a:pt x="431257" y="271937"/>
                    <a:pt x="428060" y="265452"/>
                    <a:pt x="424051" y="259480"/>
                  </a:cubicBezTo>
                  <a:cubicBezTo>
                    <a:pt x="423350" y="258552"/>
                    <a:pt x="422626" y="257639"/>
                    <a:pt x="421885" y="256742"/>
                  </a:cubicBezTo>
                  <a:cubicBezTo>
                    <a:pt x="417931" y="251442"/>
                    <a:pt x="413344" y="246656"/>
                    <a:pt x="408224" y="242460"/>
                  </a:cubicBezTo>
                  <a:cubicBezTo>
                    <a:pt x="407353" y="241691"/>
                    <a:pt x="406466" y="240923"/>
                    <a:pt x="405561" y="240171"/>
                  </a:cubicBezTo>
                  <a:cubicBezTo>
                    <a:pt x="402993" y="238570"/>
                    <a:pt x="400338" y="237113"/>
                    <a:pt x="397607" y="235799"/>
                  </a:cubicBezTo>
                  <a:close/>
                  <a:moveTo>
                    <a:pt x="405561" y="240171"/>
                  </a:moveTo>
                  <a:cubicBezTo>
                    <a:pt x="406464" y="240923"/>
                    <a:pt x="407353" y="241691"/>
                    <a:pt x="408224" y="242476"/>
                  </a:cubicBezTo>
                  <a:cubicBezTo>
                    <a:pt x="407670" y="241884"/>
                    <a:pt x="407109" y="241292"/>
                    <a:pt x="406538" y="240715"/>
                  </a:cubicBezTo>
                  <a:cubicBezTo>
                    <a:pt x="406213" y="240539"/>
                    <a:pt x="405888" y="240347"/>
                    <a:pt x="405561" y="240171"/>
                  </a:cubicBezTo>
                  <a:close/>
                  <a:moveTo>
                    <a:pt x="408224" y="242476"/>
                  </a:moveTo>
                  <a:cubicBezTo>
                    <a:pt x="413343" y="246656"/>
                    <a:pt x="417930" y="251442"/>
                    <a:pt x="421885" y="256742"/>
                  </a:cubicBezTo>
                  <a:cubicBezTo>
                    <a:pt x="419995" y="254020"/>
                    <a:pt x="417943" y="251427"/>
                    <a:pt x="415736" y="248961"/>
                  </a:cubicBezTo>
                  <a:cubicBezTo>
                    <a:pt x="413367" y="246639"/>
                    <a:pt x="410858" y="244477"/>
                    <a:pt x="408224" y="242476"/>
                  </a:cubicBezTo>
                  <a:close/>
                  <a:moveTo>
                    <a:pt x="421885" y="256742"/>
                  </a:moveTo>
                  <a:cubicBezTo>
                    <a:pt x="422626" y="257639"/>
                    <a:pt x="423348" y="258567"/>
                    <a:pt x="424051" y="259496"/>
                  </a:cubicBezTo>
                  <a:cubicBezTo>
                    <a:pt x="423889" y="259159"/>
                    <a:pt x="423726" y="258823"/>
                    <a:pt x="423559" y="258504"/>
                  </a:cubicBezTo>
                  <a:cubicBezTo>
                    <a:pt x="423010" y="257911"/>
                    <a:pt x="422451" y="257318"/>
                    <a:pt x="421883" y="256742"/>
                  </a:cubicBezTo>
                  <a:close/>
                  <a:moveTo>
                    <a:pt x="424051" y="259496"/>
                  </a:moveTo>
                  <a:cubicBezTo>
                    <a:pt x="428060" y="265469"/>
                    <a:pt x="431256" y="271937"/>
                    <a:pt x="433553" y="278757"/>
                  </a:cubicBezTo>
                  <a:cubicBezTo>
                    <a:pt x="433196" y="277412"/>
                    <a:pt x="432804" y="276083"/>
                    <a:pt x="432377" y="274754"/>
                  </a:cubicBezTo>
                  <a:cubicBezTo>
                    <a:pt x="430455" y="269983"/>
                    <a:pt x="428082" y="265388"/>
                    <a:pt x="425290" y="261065"/>
                  </a:cubicBezTo>
                  <a:cubicBezTo>
                    <a:pt x="424883" y="260536"/>
                    <a:pt x="424470" y="260009"/>
                    <a:pt x="424051" y="259496"/>
                  </a:cubicBezTo>
                  <a:close/>
                  <a:moveTo>
                    <a:pt x="433553" y="278757"/>
                  </a:moveTo>
                  <a:cubicBezTo>
                    <a:pt x="433872" y="279767"/>
                    <a:pt x="434171" y="280775"/>
                    <a:pt x="434452" y="281799"/>
                  </a:cubicBezTo>
                  <a:cubicBezTo>
                    <a:pt x="434511" y="281784"/>
                    <a:pt x="434572" y="281768"/>
                    <a:pt x="434633" y="281751"/>
                  </a:cubicBezTo>
                  <a:cubicBezTo>
                    <a:pt x="434575" y="281367"/>
                    <a:pt x="434514" y="280967"/>
                    <a:pt x="434452" y="280583"/>
                  </a:cubicBezTo>
                  <a:cubicBezTo>
                    <a:pt x="434160" y="279975"/>
                    <a:pt x="433861" y="279366"/>
                    <a:pt x="433553" y="278757"/>
                  </a:cubicBezTo>
                  <a:close/>
                  <a:moveTo>
                    <a:pt x="386771" y="229875"/>
                  </a:moveTo>
                  <a:cubicBezTo>
                    <a:pt x="386170" y="229524"/>
                    <a:pt x="385565" y="229203"/>
                    <a:pt x="384955" y="228867"/>
                  </a:cubicBezTo>
                  <a:cubicBezTo>
                    <a:pt x="384090" y="228691"/>
                    <a:pt x="383222" y="228514"/>
                    <a:pt x="382351" y="228355"/>
                  </a:cubicBezTo>
                  <a:cubicBezTo>
                    <a:pt x="383839" y="228819"/>
                    <a:pt x="385312" y="229315"/>
                    <a:pt x="386771" y="229875"/>
                  </a:cubicBezTo>
                  <a:close/>
                  <a:moveTo>
                    <a:pt x="382351" y="228355"/>
                  </a:moveTo>
                  <a:cubicBezTo>
                    <a:pt x="380296" y="227554"/>
                    <a:pt x="378206" y="226833"/>
                    <a:pt x="376091" y="226209"/>
                  </a:cubicBezTo>
                  <a:cubicBezTo>
                    <a:pt x="371089" y="225008"/>
                    <a:pt x="365985" y="224303"/>
                    <a:pt x="360848" y="224079"/>
                  </a:cubicBezTo>
                  <a:cubicBezTo>
                    <a:pt x="368177" y="224511"/>
                    <a:pt x="375411" y="225953"/>
                    <a:pt x="382351" y="228355"/>
                  </a:cubicBezTo>
                  <a:close/>
                  <a:moveTo>
                    <a:pt x="360848" y="224079"/>
                  </a:moveTo>
                  <a:cubicBezTo>
                    <a:pt x="360837" y="224079"/>
                    <a:pt x="360826" y="224064"/>
                    <a:pt x="360813" y="224064"/>
                  </a:cubicBezTo>
                  <a:cubicBezTo>
                    <a:pt x="360764" y="224175"/>
                    <a:pt x="360714" y="224272"/>
                    <a:pt x="360664" y="224368"/>
                  </a:cubicBezTo>
                  <a:cubicBezTo>
                    <a:pt x="360660" y="224400"/>
                    <a:pt x="360653" y="224432"/>
                    <a:pt x="360647" y="224463"/>
                  </a:cubicBezTo>
                  <a:cubicBezTo>
                    <a:pt x="360704" y="224335"/>
                    <a:pt x="360760" y="224207"/>
                    <a:pt x="360816" y="224064"/>
                  </a:cubicBezTo>
                  <a:cubicBezTo>
                    <a:pt x="360826" y="224064"/>
                    <a:pt x="360836" y="224079"/>
                    <a:pt x="360845" y="224079"/>
                  </a:cubicBezTo>
                  <a:close/>
                  <a:moveTo>
                    <a:pt x="351506" y="242989"/>
                  </a:moveTo>
                  <a:cubicBezTo>
                    <a:pt x="350830" y="244414"/>
                    <a:pt x="350115" y="245823"/>
                    <a:pt x="349357" y="247216"/>
                  </a:cubicBezTo>
                  <a:cubicBezTo>
                    <a:pt x="349409" y="247151"/>
                    <a:pt x="349458" y="247103"/>
                    <a:pt x="349509" y="247055"/>
                  </a:cubicBezTo>
                  <a:cubicBezTo>
                    <a:pt x="350212" y="245711"/>
                    <a:pt x="350878" y="244366"/>
                    <a:pt x="351506" y="242989"/>
                  </a:cubicBezTo>
                  <a:close/>
                  <a:moveTo>
                    <a:pt x="349357" y="247216"/>
                  </a:moveTo>
                  <a:cubicBezTo>
                    <a:pt x="347956" y="248753"/>
                    <a:pt x="346496" y="250242"/>
                    <a:pt x="344980" y="251683"/>
                  </a:cubicBezTo>
                  <a:lnTo>
                    <a:pt x="345066" y="251827"/>
                  </a:lnTo>
                  <a:cubicBezTo>
                    <a:pt x="346430" y="250546"/>
                    <a:pt x="347750" y="249233"/>
                    <a:pt x="349021" y="247872"/>
                  </a:cubicBezTo>
                  <a:cubicBezTo>
                    <a:pt x="349135" y="247648"/>
                    <a:pt x="349247" y="247424"/>
                    <a:pt x="349357" y="247216"/>
                  </a:cubicBezTo>
                  <a:close/>
                  <a:moveTo>
                    <a:pt x="345066" y="251827"/>
                  </a:moveTo>
                  <a:cubicBezTo>
                    <a:pt x="341774" y="255813"/>
                    <a:pt x="338106" y="259480"/>
                    <a:pt x="334113" y="262778"/>
                  </a:cubicBezTo>
                  <a:cubicBezTo>
                    <a:pt x="333292" y="263659"/>
                    <a:pt x="332450" y="264524"/>
                    <a:pt x="331590" y="265356"/>
                  </a:cubicBezTo>
                  <a:cubicBezTo>
                    <a:pt x="331553" y="265372"/>
                    <a:pt x="331516" y="265404"/>
                    <a:pt x="331479" y="265421"/>
                  </a:cubicBezTo>
                  <a:cubicBezTo>
                    <a:pt x="331359" y="265549"/>
                    <a:pt x="331241" y="265660"/>
                    <a:pt x="331121" y="265788"/>
                  </a:cubicBezTo>
                  <a:cubicBezTo>
                    <a:pt x="328885" y="267054"/>
                    <a:pt x="326593" y="268222"/>
                    <a:pt x="324247" y="269279"/>
                  </a:cubicBezTo>
                  <a:lnTo>
                    <a:pt x="387979" y="379676"/>
                  </a:lnTo>
                  <a:cubicBezTo>
                    <a:pt x="390328" y="378747"/>
                    <a:pt x="392632" y="377707"/>
                    <a:pt x="394883" y="376569"/>
                  </a:cubicBezTo>
                  <a:cubicBezTo>
                    <a:pt x="397770" y="375049"/>
                    <a:pt x="400562" y="373351"/>
                    <a:pt x="403246" y="371510"/>
                  </a:cubicBezTo>
                  <a:cubicBezTo>
                    <a:pt x="405864" y="369701"/>
                    <a:pt x="408374" y="367731"/>
                    <a:pt x="410760" y="365618"/>
                  </a:cubicBezTo>
                  <a:close/>
                  <a:moveTo>
                    <a:pt x="345066" y="251827"/>
                  </a:moveTo>
                  <a:lnTo>
                    <a:pt x="344980" y="251683"/>
                  </a:lnTo>
                  <a:cubicBezTo>
                    <a:pt x="341722" y="255718"/>
                    <a:pt x="338082" y="259432"/>
                    <a:pt x="334113" y="262778"/>
                  </a:cubicBezTo>
                  <a:cubicBezTo>
                    <a:pt x="338106" y="259496"/>
                    <a:pt x="341774" y="255813"/>
                    <a:pt x="345066" y="251827"/>
                  </a:cubicBezTo>
                  <a:close/>
                  <a:moveTo>
                    <a:pt x="334113" y="262778"/>
                  </a:moveTo>
                  <a:cubicBezTo>
                    <a:pt x="333255" y="263675"/>
                    <a:pt x="332377" y="264556"/>
                    <a:pt x="331479" y="265421"/>
                  </a:cubicBezTo>
                  <a:cubicBezTo>
                    <a:pt x="331516" y="265388"/>
                    <a:pt x="331553" y="265372"/>
                    <a:pt x="331590" y="265356"/>
                  </a:cubicBezTo>
                  <a:cubicBezTo>
                    <a:pt x="332450" y="264508"/>
                    <a:pt x="333292" y="263643"/>
                    <a:pt x="334113" y="262778"/>
                  </a:cubicBezTo>
                  <a:close/>
                  <a:moveTo>
                    <a:pt x="331479" y="265421"/>
                  </a:moveTo>
                  <a:cubicBezTo>
                    <a:pt x="329118" y="266798"/>
                    <a:pt x="326689" y="268046"/>
                    <a:pt x="324199" y="269183"/>
                  </a:cubicBezTo>
                  <a:lnTo>
                    <a:pt x="324245" y="269263"/>
                  </a:lnTo>
                  <a:cubicBezTo>
                    <a:pt x="326591" y="268206"/>
                    <a:pt x="328885" y="267037"/>
                    <a:pt x="331119" y="265772"/>
                  </a:cubicBezTo>
                  <a:cubicBezTo>
                    <a:pt x="331239" y="265644"/>
                    <a:pt x="331359" y="265532"/>
                    <a:pt x="331479" y="265404"/>
                  </a:cubicBezTo>
                  <a:close/>
                  <a:moveTo>
                    <a:pt x="324247" y="269279"/>
                  </a:moveTo>
                  <a:cubicBezTo>
                    <a:pt x="320156" y="271841"/>
                    <a:pt x="315843" y="274034"/>
                    <a:pt x="311358" y="275844"/>
                  </a:cubicBezTo>
                  <a:cubicBezTo>
                    <a:pt x="310529" y="276291"/>
                    <a:pt x="309690" y="276724"/>
                    <a:pt x="308844" y="277141"/>
                  </a:cubicBezTo>
                  <a:cubicBezTo>
                    <a:pt x="308824" y="277141"/>
                    <a:pt x="308803" y="277156"/>
                    <a:pt x="308782" y="277156"/>
                  </a:cubicBezTo>
                  <a:cubicBezTo>
                    <a:pt x="308710" y="277189"/>
                    <a:pt x="308636" y="277236"/>
                    <a:pt x="308563" y="277269"/>
                  </a:cubicBezTo>
                  <a:cubicBezTo>
                    <a:pt x="305362" y="277973"/>
                    <a:pt x="302121" y="278485"/>
                    <a:pt x="298857" y="278806"/>
                  </a:cubicBezTo>
                  <a:lnTo>
                    <a:pt x="360535" y="385632"/>
                  </a:lnTo>
                  <a:cubicBezTo>
                    <a:pt x="362704" y="385583"/>
                    <a:pt x="364872" y="385455"/>
                    <a:pt x="367034" y="385231"/>
                  </a:cubicBezTo>
                  <a:cubicBezTo>
                    <a:pt x="370269" y="384847"/>
                    <a:pt x="373478" y="384255"/>
                    <a:pt x="376643" y="383470"/>
                  </a:cubicBezTo>
                  <a:cubicBezTo>
                    <a:pt x="379809" y="382686"/>
                    <a:pt x="382926" y="381725"/>
                    <a:pt x="385975" y="380572"/>
                  </a:cubicBezTo>
                  <a:cubicBezTo>
                    <a:pt x="386647" y="380268"/>
                    <a:pt x="387317" y="379980"/>
                    <a:pt x="387981" y="379659"/>
                  </a:cubicBezTo>
                  <a:close/>
                  <a:moveTo>
                    <a:pt x="324247" y="269279"/>
                  </a:moveTo>
                  <a:lnTo>
                    <a:pt x="324201" y="269199"/>
                  </a:lnTo>
                  <a:cubicBezTo>
                    <a:pt x="320127" y="271792"/>
                    <a:pt x="315830" y="274018"/>
                    <a:pt x="311360" y="275844"/>
                  </a:cubicBezTo>
                  <a:cubicBezTo>
                    <a:pt x="315843" y="274051"/>
                    <a:pt x="320156" y="271857"/>
                    <a:pt x="324249" y="269279"/>
                  </a:cubicBezTo>
                  <a:close/>
                  <a:moveTo>
                    <a:pt x="311358" y="275844"/>
                  </a:moveTo>
                  <a:cubicBezTo>
                    <a:pt x="310508" y="276291"/>
                    <a:pt x="309648" y="276724"/>
                    <a:pt x="308782" y="277156"/>
                  </a:cubicBezTo>
                  <a:cubicBezTo>
                    <a:pt x="308803" y="277141"/>
                    <a:pt x="308824" y="277141"/>
                    <a:pt x="308844" y="277141"/>
                  </a:cubicBezTo>
                  <a:cubicBezTo>
                    <a:pt x="309690" y="276724"/>
                    <a:pt x="310529" y="276291"/>
                    <a:pt x="311358" y="275844"/>
                  </a:cubicBezTo>
                  <a:close/>
                  <a:moveTo>
                    <a:pt x="308782" y="277156"/>
                  </a:moveTo>
                  <a:cubicBezTo>
                    <a:pt x="305503" y="277893"/>
                    <a:pt x="302179" y="278438"/>
                    <a:pt x="298833" y="278757"/>
                  </a:cubicBezTo>
                  <a:lnTo>
                    <a:pt x="298855" y="278806"/>
                  </a:lnTo>
                  <a:cubicBezTo>
                    <a:pt x="302118" y="278485"/>
                    <a:pt x="305360" y="277973"/>
                    <a:pt x="308561" y="277269"/>
                  </a:cubicBezTo>
                  <a:cubicBezTo>
                    <a:pt x="308635" y="277236"/>
                    <a:pt x="308708" y="277189"/>
                    <a:pt x="308780" y="277156"/>
                  </a:cubicBezTo>
                  <a:close/>
                  <a:moveTo>
                    <a:pt x="298857" y="278806"/>
                  </a:moveTo>
                  <a:cubicBezTo>
                    <a:pt x="293847" y="280103"/>
                    <a:pt x="288723" y="280903"/>
                    <a:pt x="283558" y="281224"/>
                  </a:cubicBezTo>
                  <a:cubicBezTo>
                    <a:pt x="283502" y="281224"/>
                    <a:pt x="283446" y="281224"/>
                    <a:pt x="283390" y="281207"/>
                  </a:cubicBezTo>
                  <a:cubicBezTo>
                    <a:pt x="282282" y="281143"/>
                    <a:pt x="281176" y="281063"/>
                    <a:pt x="280071" y="280951"/>
                  </a:cubicBezTo>
                  <a:cubicBezTo>
                    <a:pt x="279446" y="283881"/>
                    <a:pt x="278988" y="286859"/>
                    <a:pt x="278694" y="289837"/>
                  </a:cubicBezTo>
                  <a:lnTo>
                    <a:pt x="331631" y="381533"/>
                  </a:lnTo>
                  <a:cubicBezTo>
                    <a:pt x="331846" y="381645"/>
                    <a:pt x="332059" y="381757"/>
                    <a:pt x="332273" y="381853"/>
                  </a:cubicBezTo>
                  <a:cubicBezTo>
                    <a:pt x="340349" y="384479"/>
                    <a:pt x="348789" y="385824"/>
                    <a:pt x="357280" y="385824"/>
                  </a:cubicBezTo>
                  <a:cubicBezTo>
                    <a:pt x="358367" y="385776"/>
                    <a:pt x="359451" y="385712"/>
                    <a:pt x="360535" y="385632"/>
                  </a:cubicBezTo>
                  <a:close/>
                  <a:moveTo>
                    <a:pt x="298857" y="278806"/>
                  </a:moveTo>
                  <a:lnTo>
                    <a:pt x="298834" y="278757"/>
                  </a:lnTo>
                  <a:cubicBezTo>
                    <a:pt x="293834" y="280055"/>
                    <a:pt x="288718" y="280887"/>
                    <a:pt x="283560" y="281224"/>
                  </a:cubicBezTo>
                  <a:cubicBezTo>
                    <a:pt x="288725" y="280903"/>
                    <a:pt x="293848" y="280086"/>
                    <a:pt x="298858" y="278789"/>
                  </a:cubicBezTo>
                  <a:close/>
                  <a:moveTo>
                    <a:pt x="283558" y="281224"/>
                  </a:moveTo>
                  <a:cubicBezTo>
                    <a:pt x="279914" y="280903"/>
                    <a:pt x="276295" y="280327"/>
                    <a:pt x="272726" y="279510"/>
                  </a:cubicBezTo>
                  <a:lnTo>
                    <a:pt x="273125" y="280198"/>
                  </a:lnTo>
                  <a:cubicBezTo>
                    <a:pt x="276521" y="280758"/>
                    <a:pt x="279951" y="281096"/>
                    <a:pt x="283390" y="281207"/>
                  </a:cubicBezTo>
                  <a:cubicBezTo>
                    <a:pt x="283446" y="281224"/>
                    <a:pt x="283502" y="281224"/>
                    <a:pt x="283558" y="281224"/>
                  </a:cubicBezTo>
                  <a:close/>
                  <a:moveTo>
                    <a:pt x="283390" y="281207"/>
                  </a:moveTo>
                  <a:cubicBezTo>
                    <a:pt x="279951" y="281096"/>
                    <a:pt x="276521" y="280758"/>
                    <a:pt x="273125" y="280198"/>
                  </a:cubicBezTo>
                  <a:lnTo>
                    <a:pt x="278197" y="288989"/>
                  </a:lnTo>
                  <a:cubicBezTo>
                    <a:pt x="278684" y="286283"/>
                    <a:pt x="279309" y="283592"/>
                    <a:pt x="280068" y="280951"/>
                  </a:cubicBezTo>
                  <a:cubicBezTo>
                    <a:pt x="280068" y="280951"/>
                    <a:pt x="280069" y="280951"/>
                    <a:pt x="280071" y="280951"/>
                  </a:cubicBezTo>
                  <a:cubicBezTo>
                    <a:pt x="281176" y="281063"/>
                    <a:pt x="282282" y="281143"/>
                    <a:pt x="283390" y="281207"/>
                  </a:cubicBezTo>
                  <a:close/>
                  <a:moveTo>
                    <a:pt x="280071" y="280951"/>
                  </a:moveTo>
                  <a:cubicBezTo>
                    <a:pt x="280069" y="280951"/>
                    <a:pt x="280068" y="280951"/>
                    <a:pt x="280068" y="280951"/>
                  </a:cubicBezTo>
                  <a:cubicBezTo>
                    <a:pt x="279309" y="283592"/>
                    <a:pt x="278684" y="286283"/>
                    <a:pt x="278197" y="288989"/>
                  </a:cubicBezTo>
                  <a:lnTo>
                    <a:pt x="278694" y="289837"/>
                  </a:lnTo>
                  <a:cubicBezTo>
                    <a:pt x="278988" y="286859"/>
                    <a:pt x="279446" y="283881"/>
                    <a:pt x="280071" y="280951"/>
                  </a:cubicBezTo>
                  <a:close/>
                  <a:moveTo>
                    <a:pt x="278694" y="289837"/>
                  </a:moveTo>
                  <a:cubicBezTo>
                    <a:pt x="277445" y="294785"/>
                    <a:pt x="276664" y="299812"/>
                    <a:pt x="276361" y="304904"/>
                  </a:cubicBezTo>
                  <a:cubicBezTo>
                    <a:pt x="276489" y="312477"/>
                    <a:pt x="277679" y="319986"/>
                    <a:pt x="279895" y="327223"/>
                  </a:cubicBezTo>
                  <a:cubicBezTo>
                    <a:pt x="280313" y="328761"/>
                    <a:pt x="280775" y="330281"/>
                    <a:pt x="281283" y="331803"/>
                  </a:cubicBezTo>
                  <a:cubicBezTo>
                    <a:pt x="283782" y="339152"/>
                    <a:pt x="287330" y="346116"/>
                    <a:pt x="291815" y="352472"/>
                  </a:cubicBezTo>
                  <a:cubicBezTo>
                    <a:pt x="296806" y="359341"/>
                    <a:pt x="302847" y="365378"/>
                    <a:pt x="309715" y="370373"/>
                  </a:cubicBezTo>
                  <a:cubicBezTo>
                    <a:pt x="316410" y="375177"/>
                    <a:pt x="323800" y="378956"/>
                    <a:pt x="331631" y="381533"/>
                  </a:cubicBezTo>
                  <a:close/>
                  <a:moveTo>
                    <a:pt x="278694" y="289837"/>
                  </a:moveTo>
                  <a:lnTo>
                    <a:pt x="278197" y="288989"/>
                  </a:lnTo>
                  <a:cubicBezTo>
                    <a:pt x="277872" y="290253"/>
                    <a:pt x="277578" y="291518"/>
                    <a:pt x="277312" y="292783"/>
                  </a:cubicBezTo>
                  <a:cubicBezTo>
                    <a:pt x="276691" y="296802"/>
                    <a:pt x="276372" y="300837"/>
                    <a:pt x="276358" y="304904"/>
                  </a:cubicBezTo>
                  <a:cubicBezTo>
                    <a:pt x="276358" y="310204"/>
                    <a:pt x="276878" y="315487"/>
                    <a:pt x="277912" y="320691"/>
                  </a:cubicBezTo>
                  <a:cubicBezTo>
                    <a:pt x="278481" y="322900"/>
                    <a:pt x="279142" y="325077"/>
                    <a:pt x="279895" y="327223"/>
                  </a:cubicBezTo>
                  <a:cubicBezTo>
                    <a:pt x="277679" y="319986"/>
                    <a:pt x="276489" y="312477"/>
                    <a:pt x="276361" y="304904"/>
                  </a:cubicBezTo>
                  <a:cubicBezTo>
                    <a:pt x="276664" y="299828"/>
                    <a:pt x="277445" y="294785"/>
                    <a:pt x="278694" y="289837"/>
                  </a:cubicBezTo>
                  <a:close/>
                  <a:moveTo>
                    <a:pt x="279895" y="327223"/>
                  </a:moveTo>
                  <a:cubicBezTo>
                    <a:pt x="280021" y="328119"/>
                    <a:pt x="280164" y="329017"/>
                    <a:pt x="280321" y="329913"/>
                  </a:cubicBezTo>
                  <a:cubicBezTo>
                    <a:pt x="280633" y="330537"/>
                    <a:pt x="280953" y="331178"/>
                    <a:pt x="281283" y="331803"/>
                  </a:cubicBezTo>
                  <a:cubicBezTo>
                    <a:pt x="280775" y="330281"/>
                    <a:pt x="280313" y="328761"/>
                    <a:pt x="279895" y="327223"/>
                  </a:cubicBezTo>
                  <a:close/>
                  <a:moveTo>
                    <a:pt x="301883" y="490520"/>
                  </a:moveTo>
                  <a:cubicBezTo>
                    <a:pt x="301535" y="490184"/>
                    <a:pt x="301189" y="489832"/>
                    <a:pt x="300848" y="489496"/>
                  </a:cubicBezTo>
                  <a:cubicBezTo>
                    <a:pt x="299659" y="487398"/>
                    <a:pt x="298565" y="485253"/>
                    <a:pt x="297568" y="483059"/>
                  </a:cubicBezTo>
                  <a:lnTo>
                    <a:pt x="234594" y="373976"/>
                  </a:lnTo>
                  <a:cubicBezTo>
                    <a:pt x="231621" y="375081"/>
                    <a:pt x="228584" y="375993"/>
                    <a:pt x="225502" y="376746"/>
                  </a:cubicBezTo>
                  <a:cubicBezTo>
                    <a:pt x="221316" y="377482"/>
                    <a:pt x="217078" y="377915"/>
                    <a:pt x="212827" y="377994"/>
                  </a:cubicBezTo>
                  <a:cubicBezTo>
                    <a:pt x="211108" y="378939"/>
                    <a:pt x="209423" y="379964"/>
                    <a:pt x="207779" y="381036"/>
                  </a:cubicBezTo>
                  <a:lnTo>
                    <a:pt x="287963" y="519917"/>
                  </a:lnTo>
                  <a:cubicBezTo>
                    <a:pt x="289346" y="519261"/>
                    <a:pt x="290712" y="518572"/>
                    <a:pt x="292055" y="517820"/>
                  </a:cubicBezTo>
                  <a:cubicBezTo>
                    <a:pt x="298199" y="513192"/>
                    <a:pt x="303652" y="507717"/>
                    <a:pt x="308247" y="501553"/>
                  </a:cubicBezTo>
                  <a:close/>
                  <a:moveTo>
                    <a:pt x="301883" y="490520"/>
                  </a:moveTo>
                  <a:lnTo>
                    <a:pt x="297568" y="483059"/>
                  </a:lnTo>
                  <a:cubicBezTo>
                    <a:pt x="298565" y="485253"/>
                    <a:pt x="299659" y="487398"/>
                    <a:pt x="300848" y="489496"/>
                  </a:cubicBezTo>
                  <a:cubicBezTo>
                    <a:pt x="301189" y="489832"/>
                    <a:pt x="301535" y="490184"/>
                    <a:pt x="301883" y="490520"/>
                  </a:cubicBezTo>
                  <a:close/>
                  <a:moveTo>
                    <a:pt x="297568" y="483059"/>
                  </a:moveTo>
                  <a:cubicBezTo>
                    <a:pt x="294236" y="478000"/>
                    <a:pt x="291480" y="472588"/>
                    <a:pt x="289354" y="466937"/>
                  </a:cubicBezTo>
                  <a:cubicBezTo>
                    <a:pt x="286731" y="458851"/>
                    <a:pt x="285394" y="450412"/>
                    <a:pt x="285396" y="441927"/>
                  </a:cubicBezTo>
                  <a:cubicBezTo>
                    <a:pt x="285396" y="433345"/>
                    <a:pt x="286760" y="424811"/>
                    <a:pt x="289440" y="416661"/>
                  </a:cubicBezTo>
                  <a:cubicBezTo>
                    <a:pt x="289548" y="416453"/>
                    <a:pt x="289657" y="416245"/>
                    <a:pt x="289767" y="416037"/>
                  </a:cubicBezTo>
                  <a:lnTo>
                    <a:pt x="265811" y="374537"/>
                  </a:lnTo>
                  <a:cubicBezTo>
                    <a:pt x="265577" y="374440"/>
                    <a:pt x="265342" y="374344"/>
                    <a:pt x="265108" y="374248"/>
                  </a:cubicBezTo>
                  <a:cubicBezTo>
                    <a:pt x="258334" y="372455"/>
                    <a:pt x="251356" y="371542"/>
                    <a:pt x="244348" y="371542"/>
                  </a:cubicBezTo>
                  <a:cubicBezTo>
                    <a:pt x="243461" y="371542"/>
                    <a:pt x="242574" y="371558"/>
                    <a:pt x="241687" y="371590"/>
                  </a:cubicBezTo>
                  <a:cubicBezTo>
                    <a:pt x="241353" y="371766"/>
                    <a:pt x="241018" y="371959"/>
                    <a:pt x="240680" y="372134"/>
                  </a:cubicBezTo>
                  <a:cubicBezTo>
                    <a:pt x="238677" y="372822"/>
                    <a:pt x="236647" y="373447"/>
                    <a:pt x="234594" y="373976"/>
                  </a:cubicBezTo>
                  <a:close/>
                  <a:moveTo>
                    <a:pt x="300828" y="394582"/>
                  </a:moveTo>
                  <a:cubicBezTo>
                    <a:pt x="295925" y="389779"/>
                    <a:pt x="290432" y="385616"/>
                    <a:pt x="284477" y="382205"/>
                  </a:cubicBezTo>
                  <a:cubicBezTo>
                    <a:pt x="278599" y="378875"/>
                    <a:pt x="272329" y="376313"/>
                    <a:pt x="265813" y="374537"/>
                  </a:cubicBezTo>
                  <a:lnTo>
                    <a:pt x="289767" y="416037"/>
                  </a:lnTo>
                  <a:cubicBezTo>
                    <a:pt x="292361" y="408368"/>
                    <a:pt x="296090" y="401147"/>
                    <a:pt x="300828" y="394582"/>
                  </a:cubicBezTo>
                  <a:close/>
                  <a:moveTo>
                    <a:pt x="287963" y="519917"/>
                  </a:moveTo>
                  <a:lnTo>
                    <a:pt x="207779" y="381036"/>
                  </a:lnTo>
                  <a:cubicBezTo>
                    <a:pt x="202489" y="383503"/>
                    <a:pt x="197479" y="386528"/>
                    <a:pt x="192841" y="390067"/>
                  </a:cubicBezTo>
                  <a:cubicBezTo>
                    <a:pt x="190511" y="392341"/>
                    <a:pt x="188324" y="394774"/>
                    <a:pt x="186287" y="397320"/>
                  </a:cubicBezTo>
                  <a:lnTo>
                    <a:pt x="263123" y="530405"/>
                  </a:lnTo>
                  <a:cubicBezTo>
                    <a:pt x="265240" y="530149"/>
                    <a:pt x="267347" y="529812"/>
                    <a:pt x="269438" y="529396"/>
                  </a:cubicBezTo>
                  <a:cubicBezTo>
                    <a:pt x="275994" y="527059"/>
                    <a:pt x="282221" y="523872"/>
                    <a:pt x="287963" y="519917"/>
                  </a:cubicBezTo>
                  <a:close/>
                  <a:moveTo>
                    <a:pt x="263123" y="530405"/>
                  </a:moveTo>
                  <a:lnTo>
                    <a:pt x="186287" y="397320"/>
                  </a:lnTo>
                  <a:cubicBezTo>
                    <a:pt x="182896" y="400490"/>
                    <a:pt x="179783" y="403933"/>
                    <a:pt x="176983" y="407631"/>
                  </a:cubicBezTo>
                  <a:cubicBezTo>
                    <a:pt x="174139" y="412355"/>
                    <a:pt x="171786" y="417349"/>
                    <a:pt x="169957" y="422538"/>
                  </a:cubicBezTo>
                  <a:lnTo>
                    <a:pt x="232904" y="531573"/>
                  </a:lnTo>
                  <a:cubicBezTo>
                    <a:pt x="236671" y="532454"/>
                    <a:pt x="240494" y="533063"/>
                    <a:pt x="244348" y="533382"/>
                  </a:cubicBezTo>
                  <a:cubicBezTo>
                    <a:pt x="250701" y="533126"/>
                    <a:pt x="257003" y="532133"/>
                    <a:pt x="263123" y="530405"/>
                  </a:cubicBezTo>
                  <a:close/>
                  <a:moveTo>
                    <a:pt x="232904" y="531573"/>
                  </a:moveTo>
                  <a:lnTo>
                    <a:pt x="169957" y="422538"/>
                  </a:lnTo>
                  <a:cubicBezTo>
                    <a:pt x="168840" y="424667"/>
                    <a:pt x="167817" y="426829"/>
                    <a:pt x="166891" y="429054"/>
                  </a:cubicBezTo>
                  <a:cubicBezTo>
                    <a:pt x="164595" y="436643"/>
                    <a:pt x="163428" y="444536"/>
                    <a:pt x="163430" y="452462"/>
                  </a:cubicBezTo>
                  <a:cubicBezTo>
                    <a:pt x="163721" y="458179"/>
                    <a:pt x="164621" y="463862"/>
                    <a:pt x="166110" y="469386"/>
                  </a:cubicBezTo>
                  <a:lnTo>
                    <a:pt x="190522" y="511671"/>
                  </a:lnTo>
                  <a:cubicBezTo>
                    <a:pt x="192495" y="513865"/>
                    <a:pt x="194586" y="515962"/>
                    <a:pt x="196786" y="517932"/>
                  </a:cubicBezTo>
                  <a:cubicBezTo>
                    <a:pt x="203656" y="522927"/>
                    <a:pt x="211268" y="526802"/>
                    <a:pt x="219344" y="529427"/>
                  </a:cubicBezTo>
                  <a:cubicBezTo>
                    <a:pt x="223795" y="530533"/>
                    <a:pt x="228331" y="531237"/>
                    <a:pt x="232904" y="531573"/>
                  </a:cubicBezTo>
                  <a:close/>
                  <a:moveTo>
                    <a:pt x="190522" y="511671"/>
                  </a:moveTo>
                  <a:lnTo>
                    <a:pt x="166110" y="469386"/>
                  </a:lnTo>
                  <a:cubicBezTo>
                    <a:pt x="166400" y="472108"/>
                    <a:pt x="166827" y="474798"/>
                    <a:pt x="167391" y="477471"/>
                  </a:cubicBezTo>
                  <a:cubicBezTo>
                    <a:pt x="170013" y="485541"/>
                    <a:pt x="173891" y="493163"/>
                    <a:pt x="178882" y="500031"/>
                  </a:cubicBezTo>
                  <a:cubicBezTo>
                    <a:pt x="182356" y="504290"/>
                    <a:pt x="186257" y="508197"/>
                    <a:pt x="190522" y="511671"/>
                  </a:cubicBezTo>
                  <a:close/>
                  <a:moveTo>
                    <a:pt x="231668" y="261898"/>
                  </a:moveTo>
                  <a:cubicBezTo>
                    <a:pt x="232497" y="262602"/>
                    <a:pt x="233342" y="263307"/>
                    <a:pt x="234199" y="263979"/>
                  </a:cubicBezTo>
                  <a:cubicBezTo>
                    <a:pt x="233120" y="262954"/>
                    <a:pt x="232068" y="261898"/>
                    <a:pt x="231046" y="260825"/>
                  </a:cubicBezTo>
                  <a:close/>
                  <a:moveTo>
                    <a:pt x="234199" y="263979"/>
                  </a:moveTo>
                  <a:cubicBezTo>
                    <a:pt x="234788" y="264588"/>
                    <a:pt x="235387" y="265180"/>
                    <a:pt x="235994" y="265772"/>
                  </a:cubicBezTo>
                  <a:cubicBezTo>
                    <a:pt x="236340" y="265948"/>
                    <a:pt x="236684" y="266124"/>
                    <a:pt x="237031" y="266301"/>
                  </a:cubicBezTo>
                  <a:cubicBezTo>
                    <a:pt x="236071" y="265549"/>
                    <a:pt x="235126" y="264780"/>
                    <a:pt x="234199" y="263979"/>
                  </a:cubicBezTo>
                  <a:close/>
                  <a:moveTo>
                    <a:pt x="237031" y="266301"/>
                  </a:moveTo>
                  <a:cubicBezTo>
                    <a:pt x="237548" y="266733"/>
                    <a:pt x="238072" y="267165"/>
                    <a:pt x="238600" y="267581"/>
                  </a:cubicBezTo>
                  <a:cubicBezTo>
                    <a:pt x="243008" y="270528"/>
                    <a:pt x="247695" y="273041"/>
                    <a:pt x="252591" y="275075"/>
                  </a:cubicBezTo>
                  <a:cubicBezTo>
                    <a:pt x="253939" y="275523"/>
                    <a:pt x="255298" y="275923"/>
                    <a:pt x="256669" y="276308"/>
                  </a:cubicBezTo>
                  <a:cubicBezTo>
                    <a:pt x="249698" y="273874"/>
                    <a:pt x="243090" y="270512"/>
                    <a:pt x="237031" y="266301"/>
                  </a:cubicBezTo>
                  <a:close/>
                  <a:moveTo>
                    <a:pt x="256669" y="276308"/>
                  </a:moveTo>
                  <a:cubicBezTo>
                    <a:pt x="257292" y="276628"/>
                    <a:pt x="257921" y="276948"/>
                    <a:pt x="258552" y="277269"/>
                  </a:cubicBezTo>
                  <a:cubicBezTo>
                    <a:pt x="259444" y="277412"/>
                    <a:pt x="260337" y="277557"/>
                    <a:pt x="261234" y="277685"/>
                  </a:cubicBezTo>
                  <a:cubicBezTo>
                    <a:pt x="259698" y="277269"/>
                    <a:pt x="258175" y="276805"/>
                    <a:pt x="256669" y="276308"/>
                  </a:cubicBezTo>
                  <a:close/>
                  <a:moveTo>
                    <a:pt x="261232" y="277685"/>
                  </a:moveTo>
                  <a:cubicBezTo>
                    <a:pt x="263384" y="278438"/>
                    <a:pt x="265565" y="279110"/>
                    <a:pt x="267771" y="279670"/>
                  </a:cubicBezTo>
                  <a:cubicBezTo>
                    <a:pt x="269550" y="279910"/>
                    <a:pt x="271335" y="280086"/>
                    <a:pt x="273125" y="280198"/>
                  </a:cubicBezTo>
                  <a:lnTo>
                    <a:pt x="272726" y="279510"/>
                  </a:lnTo>
                  <a:cubicBezTo>
                    <a:pt x="268857" y="279173"/>
                    <a:pt x="265015" y="278566"/>
                    <a:pt x="261232" y="277685"/>
                  </a:cubicBezTo>
                  <a:close/>
                  <a:moveTo>
                    <a:pt x="164033" y="459635"/>
                  </a:moveTo>
                  <a:cubicBezTo>
                    <a:pt x="121263" y="457121"/>
                    <a:pt x="87865" y="421688"/>
                    <a:pt x="87865" y="378843"/>
                  </a:cubicBezTo>
                  <a:cubicBezTo>
                    <a:pt x="87865" y="375913"/>
                    <a:pt x="88025" y="372983"/>
                    <a:pt x="88344" y="370069"/>
                  </a:cubicBezTo>
                  <a:moveTo>
                    <a:pt x="309695" y="499983"/>
                  </a:moveTo>
                  <a:cubicBezTo>
                    <a:pt x="294484" y="521070"/>
                    <a:pt x="270069" y="533558"/>
                    <a:pt x="244071" y="533558"/>
                  </a:cubicBezTo>
                  <a:cubicBezTo>
                    <a:pt x="199381" y="533558"/>
                    <a:pt x="163153" y="497325"/>
                    <a:pt x="163153" y="452639"/>
                  </a:cubicBezTo>
                  <a:cubicBezTo>
                    <a:pt x="163153" y="420008"/>
                    <a:pt x="182738" y="390579"/>
                    <a:pt x="212827" y="377994"/>
                  </a:cubicBezTo>
                  <a:moveTo>
                    <a:pt x="148715" y="350488"/>
                  </a:moveTo>
                  <a:cubicBezTo>
                    <a:pt x="133902" y="363648"/>
                    <a:pt x="114769" y="370933"/>
                    <a:pt x="94947" y="370933"/>
                  </a:cubicBezTo>
                  <a:cubicBezTo>
                    <a:pt x="50257" y="370933"/>
                    <a:pt x="14028" y="334700"/>
                    <a:pt x="14028" y="290013"/>
                  </a:cubicBezTo>
                  <a:cubicBezTo>
                    <a:pt x="14028" y="245327"/>
                    <a:pt x="50257" y="209093"/>
                    <a:pt x="94947" y="209093"/>
                  </a:cubicBezTo>
                  <a:cubicBezTo>
                    <a:pt x="113691" y="209093"/>
                    <a:pt x="131853" y="215594"/>
                    <a:pt x="146333" y="227506"/>
                  </a:cubicBezTo>
                  <a:moveTo>
                    <a:pt x="404183" y="370725"/>
                  </a:moveTo>
                  <a:cubicBezTo>
                    <a:pt x="430515" y="384800"/>
                    <a:pt x="446956" y="412242"/>
                    <a:pt x="446956" y="442087"/>
                  </a:cubicBezTo>
                  <a:lnTo>
                    <a:pt x="446956" y="442087"/>
                  </a:lnTo>
                  <a:cubicBezTo>
                    <a:pt x="446956" y="486790"/>
                    <a:pt x="410728" y="523007"/>
                    <a:pt x="366038" y="523007"/>
                  </a:cubicBezTo>
                  <a:cubicBezTo>
                    <a:pt x="321347" y="523007"/>
                    <a:pt x="285119" y="486790"/>
                    <a:pt x="285119" y="442087"/>
                  </a:cubicBezTo>
                  <a:cubicBezTo>
                    <a:pt x="285119" y="415909"/>
                    <a:pt x="297792" y="391331"/>
                    <a:pt x="319130" y="376153"/>
                  </a:cubicBezTo>
                  <a:moveTo>
                    <a:pt x="225398" y="256886"/>
                  </a:moveTo>
                  <a:cubicBezTo>
                    <a:pt x="220322" y="257943"/>
                    <a:pt x="215157" y="258504"/>
                    <a:pt x="209974" y="258567"/>
                  </a:cubicBezTo>
                  <a:cubicBezTo>
                    <a:pt x="204673" y="258567"/>
                    <a:pt x="199384" y="258055"/>
                    <a:pt x="194185" y="257014"/>
                  </a:cubicBezTo>
                  <a:cubicBezTo>
                    <a:pt x="188988" y="255974"/>
                    <a:pt x="183903" y="254436"/>
                    <a:pt x="179007" y="252403"/>
                  </a:cubicBezTo>
                  <a:cubicBezTo>
                    <a:pt x="174111" y="250386"/>
                    <a:pt x="169426" y="247872"/>
                    <a:pt x="165020" y="244926"/>
                  </a:cubicBezTo>
                  <a:cubicBezTo>
                    <a:pt x="161769" y="242636"/>
                    <a:pt x="158692" y="240123"/>
                    <a:pt x="155813" y="237385"/>
                  </a:cubicBezTo>
                  <a:cubicBezTo>
                    <a:pt x="154588" y="238330"/>
                    <a:pt x="153391" y="239306"/>
                    <a:pt x="152223" y="240314"/>
                  </a:cubicBezTo>
                  <a:cubicBezTo>
                    <a:pt x="148474" y="244078"/>
                    <a:pt x="145103" y="248176"/>
                    <a:pt x="142157" y="252580"/>
                  </a:cubicBezTo>
                  <a:cubicBezTo>
                    <a:pt x="139213" y="256999"/>
                    <a:pt x="136709" y="261674"/>
                    <a:pt x="134682" y="266573"/>
                  </a:cubicBezTo>
                  <a:cubicBezTo>
                    <a:pt x="132653" y="271473"/>
                    <a:pt x="131111" y="276548"/>
                    <a:pt x="130078" y="281751"/>
                  </a:cubicBezTo>
                  <a:cubicBezTo>
                    <a:pt x="129043" y="286955"/>
                    <a:pt x="128522" y="292239"/>
                    <a:pt x="128521" y="297539"/>
                  </a:cubicBezTo>
                  <a:cubicBezTo>
                    <a:pt x="128522" y="302838"/>
                    <a:pt x="129043" y="308122"/>
                    <a:pt x="130078" y="313326"/>
                  </a:cubicBezTo>
                  <a:cubicBezTo>
                    <a:pt x="131111" y="318529"/>
                    <a:pt x="132653" y="323605"/>
                    <a:pt x="134682" y="328505"/>
                  </a:cubicBezTo>
                  <a:cubicBezTo>
                    <a:pt x="136709" y="333403"/>
                    <a:pt x="139213" y="338095"/>
                    <a:pt x="142157" y="342498"/>
                  </a:cubicBezTo>
                  <a:cubicBezTo>
                    <a:pt x="145103" y="346901"/>
                    <a:pt x="148474" y="351015"/>
                    <a:pt x="152223" y="354762"/>
                  </a:cubicBezTo>
                  <a:cubicBezTo>
                    <a:pt x="155970" y="358509"/>
                    <a:pt x="160077" y="361871"/>
                    <a:pt x="164483" y="364817"/>
                  </a:cubicBezTo>
                  <a:cubicBezTo>
                    <a:pt x="168891" y="367763"/>
                    <a:pt x="173578" y="370277"/>
                    <a:pt x="178475" y="372295"/>
                  </a:cubicBezTo>
                  <a:cubicBezTo>
                    <a:pt x="183372" y="374328"/>
                    <a:pt x="188455" y="375865"/>
                    <a:pt x="193654" y="376905"/>
                  </a:cubicBezTo>
                  <a:cubicBezTo>
                    <a:pt x="198853" y="377946"/>
                    <a:pt x="204141" y="378459"/>
                    <a:pt x="209442" y="378459"/>
                  </a:cubicBezTo>
                  <a:cubicBezTo>
                    <a:pt x="214742" y="378459"/>
                    <a:pt x="220029" y="377946"/>
                    <a:pt x="225228" y="376905"/>
                  </a:cubicBezTo>
                  <a:cubicBezTo>
                    <a:pt x="230427" y="375865"/>
                    <a:pt x="235510" y="374328"/>
                    <a:pt x="240406" y="372295"/>
                  </a:cubicBezTo>
                  <a:cubicBezTo>
                    <a:pt x="245304" y="370277"/>
                    <a:pt x="249991" y="367763"/>
                    <a:pt x="254397" y="364817"/>
                  </a:cubicBezTo>
                  <a:cubicBezTo>
                    <a:pt x="258805" y="361871"/>
                    <a:pt x="262912" y="358509"/>
                    <a:pt x="266658" y="354762"/>
                  </a:cubicBezTo>
                  <a:cubicBezTo>
                    <a:pt x="270406" y="351015"/>
                    <a:pt x="273778" y="346901"/>
                    <a:pt x="276724" y="342498"/>
                  </a:cubicBezTo>
                  <a:cubicBezTo>
                    <a:pt x="278500" y="339616"/>
                    <a:pt x="280093" y="336638"/>
                    <a:pt x="281496" y="333564"/>
                  </a:cubicBezTo>
                  <a:cubicBezTo>
                    <a:pt x="279864" y="329449"/>
                    <a:pt x="278574" y="325190"/>
                    <a:pt x="277639" y="320851"/>
                  </a:cubicBezTo>
                  <a:cubicBezTo>
                    <a:pt x="276604" y="315647"/>
                    <a:pt x="276084" y="310363"/>
                    <a:pt x="276086" y="305063"/>
                  </a:cubicBezTo>
                  <a:cubicBezTo>
                    <a:pt x="276098" y="301013"/>
                    <a:pt x="276417" y="296962"/>
                    <a:pt x="277038" y="292944"/>
                  </a:cubicBezTo>
                  <a:cubicBezTo>
                    <a:pt x="277659" y="288941"/>
                    <a:pt x="278580" y="284986"/>
                    <a:pt x="279794" y="281111"/>
                  </a:cubicBezTo>
                  <a:cubicBezTo>
                    <a:pt x="280955" y="281239"/>
                    <a:pt x="282117" y="281319"/>
                    <a:pt x="283283" y="281400"/>
                  </a:cubicBezTo>
                  <a:cubicBezTo>
                    <a:pt x="277983" y="281400"/>
                    <a:pt x="272694" y="280871"/>
                    <a:pt x="267497" y="279830"/>
                  </a:cubicBezTo>
                  <a:cubicBezTo>
                    <a:pt x="262298" y="278806"/>
                    <a:pt x="257215" y="277269"/>
                    <a:pt x="252317" y="275235"/>
                  </a:cubicBezTo>
                  <a:cubicBezTo>
                    <a:pt x="247421" y="273201"/>
                    <a:pt x="242734" y="270704"/>
                    <a:pt x="238326" y="267758"/>
                  </a:cubicBezTo>
                  <a:cubicBezTo>
                    <a:pt x="233919" y="264812"/>
                    <a:pt x="229812" y="261433"/>
                    <a:pt x="226064" y="257687"/>
                  </a:cubicBezTo>
                  <a:cubicBezTo>
                    <a:pt x="225839" y="257415"/>
                    <a:pt x="225617" y="257158"/>
                    <a:pt x="225398" y="256886"/>
                  </a:cubicBezTo>
                  <a:close/>
                  <a:moveTo>
                    <a:pt x="209974" y="96727"/>
                  </a:moveTo>
                  <a:cubicBezTo>
                    <a:pt x="165284" y="96727"/>
                    <a:pt x="129055" y="132960"/>
                    <a:pt x="129055" y="177647"/>
                  </a:cubicBezTo>
                  <a:cubicBezTo>
                    <a:pt x="129055" y="177647"/>
                    <a:pt x="129055" y="177647"/>
                    <a:pt x="129055" y="177647"/>
                  </a:cubicBezTo>
                  <a:cubicBezTo>
                    <a:pt x="129055" y="222334"/>
                    <a:pt x="165284" y="258567"/>
                    <a:pt x="209974" y="258567"/>
                  </a:cubicBezTo>
                  <a:cubicBezTo>
                    <a:pt x="215211" y="258504"/>
                    <a:pt x="220429" y="257927"/>
                    <a:pt x="225554" y="256871"/>
                  </a:cubicBezTo>
                  <a:cubicBezTo>
                    <a:pt x="210678" y="241788"/>
                    <a:pt x="202303" y="221486"/>
                    <a:pt x="202226" y="200303"/>
                  </a:cubicBezTo>
                  <a:cubicBezTo>
                    <a:pt x="202318" y="161620"/>
                    <a:pt x="229793" y="128397"/>
                    <a:pt x="267785" y="121048"/>
                  </a:cubicBezTo>
                  <a:cubicBezTo>
                    <a:pt x="252568" y="105501"/>
                    <a:pt x="231730" y="96743"/>
                    <a:pt x="209974" y="96727"/>
                  </a:cubicBezTo>
                  <a:close/>
                  <a:moveTo>
                    <a:pt x="22757" y="253684"/>
                  </a:moveTo>
                  <a:cubicBezTo>
                    <a:pt x="8163" y="238586"/>
                    <a:pt x="6" y="218428"/>
                    <a:pt x="6" y="197437"/>
                  </a:cubicBezTo>
                  <a:cubicBezTo>
                    <a:pt x="6" y="152734"/>
                    <a:pt x="36234" y="116516"/>
                    <a:pt x="80924" y="116516"/>
                  </a:cubicBezTo>
                  <a:cubicBezTo>
                    <a:pt x="82360" y="116516"/>
                    <a:pt x="83795" y="116549"/>
                    <a:pt x="85228" y="116629"/>
                  </a:cubicBezTo>
                  <a:moveTo>
                    <a:pt x="241096" y="371766"/>
                  </a:moveTo>
                  <a:cubicBezTo>
                    <a:pt x="242088" y="371718"/>
                    <a:pt x="243080" y="371703"/>
                    <a:pt x="244075" y="371703"/>
                  </a:cubicBezTo>
                  <a:cubicBezTo>
                    <a:pt x="265337" y="371703"/>
                    <a:pt x="285747" y="380076"/>
                    <a:pt x="300888" y="394998"/>
                  </a:cubicBezTo>
                  <a:moveTo>
                    <a:pt x="519348" y="287051"/>
                  </a:moveTo>
                  <a:cubicBezTo>
                    <a:pt x="531907" y="301717"/>
                    <a:pt x="538809" y="320387"/>
                    <a:pt x="538809" y="339696"/>
                  </a:cubicBezTo>
                  <a:lnTo>
                    <a:pt x="538809" y="339696"/>
                  </a:lnTo>
                  <a:cubicBezTo>
                    <a:pt x="538809" y="384383"/>
                    <a:pt x="502581" y="420616"/>
                    <a:pt x="457890" y="420616"/>
                  </a:cubicBezTo>
                  <a:cubicBezTo>
                    <a:pt x="453036" y="420616"/>
                    <a:pt x="448191" y="420168"/>
                    <a:pt x="443415" y="419303"/>
                  </a:cubicBezTo>
                  <a:moveTo>
                    <a:pt x="360538" y="224224"/>
                  </a:moveTo>
                  <a:cubicBezTo>
                    <a:pt x="350113" y="258168"/>
                    <a:pt x="318786" y="281335"/>
                    <a:pt x="283284" y="281383"/>
                  </a:cubicBezTo>
                  <a:cubicBezTo>
                    <a:pt x="282119" y="281319"/>
                    <a:pt x="280956" y="281224"/>
                    <a:pt x="279795" y="281111"/>
                  </a:cubicBezTo>
                  <a:cubicBezTo>
                    <a:pt x="277363" y="288861"/>
                    <a:pt x="276113" y="296930"/>
                    <a:pt x="276087" y="305063"/>
                  </a:cubicBezTo>
                  <a:cubicBezTo>
                    <a:pt x="276086" y="349751"/>
                    <a:pt x="312312" y="385984"/>
                    <a:pt x="357004" y="385984"/>
                  </a:cubicBezTo>
                  <a:cubicBezTo>
                    <a:pt x="357004" y="385984"/>
                    <a:pt x="357004" y="385984"/>
                    <a:pt x="357006" y="385984"/>
                  </a:cubicBezTo>
                  <a:cubicBezTo>
                    <a:pt x="401696" y="385984"/>
                    <a:pt x="437924" y="349751"/>
                    <a:pt x="437924" y="305063"/>
                  </a:cubicBezTo>
                  <a:cubicBezTo>
                    <a:pt x="437924" y="305063"/>
                    <a:pt x="437924" y="305063"/>
                    <a:pt x="437924" y="305063"/>
                  </a:cubicBezTo>
                  <a:cubicBezTo>
                    <a:pt x="437918" y="261737"/>
                    <a:pt x="403810" y="226113"/>
                    <a:pt x="360538" y="224224"/>
                  </a:cubicBezTo>
                  <a:close/>
                  <a:moveTo>
                    <a:pt x="364203" y="200463"/>
                  </a:moveTo>
                  <a:cubicBezTo>
                    <a:pt x="364203" y="245150"/>
                    <a:pt x="327974" y="281383"/>
                    <a:pt x="283284" y="281383"/>
                  </a:cubicBezTo>
                  <a:cubicBezTo>
                    <a:pt x="238592" y="281383"/>
                    <a:pt x="202364" y="245150"/>
                    <a:pt x="202364" y="200463"/>
                  </a:cubicBezTo>
                  <a:cubicBezTo>
                    <a:pt x="202364" y="155776"/>
                    <a:pt x="238592" y="119543"/>
                    <a:pt x="283284" y="119543"/>
                  </a:cubicBezTo>
                  <a:cubicBezTo>
                    <a:pt x="327974" y="119543"/>
                    <a:pt x="364203" y="155776"/>
                    <a:pt x="364203" y="200463"/>
                  </a:cubicBezTo>
                  <a:close/>
                  <a:moveTo>
                    <a:pt x="170670" y="107326"/>
                  </a:moveTo>
                  <a:cubicBezTo>
                    <a:pt x="167689" y="98761"/>
                    <a:pt x="166166" y="89762"/>
                    <a:pt x="166166" y="80699"/>
                  </a:cubicBezTo>
                  <a:cubicBezTo>
                    <a:pt x="166166" y="36013"/>
                    <a:pt x="202394" y="-220"/>
                    <a:pt x="247086" y="-220"/>
                  </a:cubicBezTo>
                  <a:cubicBezTo>
                    <a:pt x="269662" y="-220"/>
                    <a:pt x="291211" y="9210"/>
                    <a:pt x="306529" y="25798"/>
                  </a:cubicBezTo>
                  <a:moveTo>
                    <a:pt x="306532" y="25814"/>
                  </a:moveTo>
                  <a:cubicBezTo>
                    <a:pt x="300472" y="25814"/>
                    <a:pt x="294431" y="26486"/>
                    <a:pt x="288523" y="27847"/>
                  </a:cubicBezTo>
                  <a:cubicBezTo>
                    <a:pt x="282617" y="29192"/>
                    <a:pt x="276880" y="31193"/>
                    <a:pt x="271422" y="33819"/>
                  </a:cubicBezTo>
                  <a:cubicBezTo>
                    <a:pt x="265962" y="36461"/>
                    <a:pt x="260816" y="39695"/>
                    <a:pt x="256078" y="43474"/>
                  </a:cubicBezTo>
                  <a:cubicBezTo>
                    <a:pt x="251340" y="47237"/>
                    <a:pt x="247043" y="51543"/>
                    <a:pt x="243264" y="56283"/>
                  </a:cubicBezTo>
                  <a:cubicBezTo>
                    <a:pt x="239487" y="61022"/>
                    <a:pt x="236253" y="66162"/>
                    <a:pt x="233624" y="71622"/>
                  </a:cubicBezTo>
                  <a:cubicBezTo>
                    <a:pt x="230997" y="77082"/>
                    <a:pt x="228989" y="82813"/>
                    <a:pt x="227639" y="88722"/>
                  </a:cubicBezTo>
                  <a:cubicBezTo>
                    <a:pt x="227076" y="91955"/>
                    <a:pt x="226709" y="95222"/>
                    <a:pt x="226541" y="98488"/>
                  </a:cubicBezTo>
                  <a:cubicBezTo>
                    <a:pt x="231605" y="99545"/>
                    <a:pt x="236559" y="101066"/>
                    <a:pt x="241333" y="103051"/>
                  </a:cubicBezTo>
                  <a:cubicBezTo>
                    <a:pt x="246284" y="105132"/>
                    <a:pt x="251015" y="107710"/>
                    <a:pt x="255458" y="110720"/>
                  </a:cubicBezTo>
                  <a:cubicBezTo>
                    <a:pt x="259898" y="113747"/>
                    <a:pt x="264028" y="117205"/>
                    <a:pt x="267784" y="121048"/>
                  </a:cubicBezTo>
                  <a:cubicBezTo>
                    <a:pt x="267339" y="121176"/>
                    <a:pt x="266895" y="121304"/>
                    <a:pt x="266453" y="121449"/>
                  </a:cubicBezTo>
                  <a:cubicBezTo>
                    <a:pt x="271982" y="120215"/>
                    <a:pt x="277623" y="119591"/>
                    <a:pt x="283284" y="119543"/>
                  </a:cubicBezTo>
                  <a:cubicBezTo>
                    <a:pt x="289343" y="119543"/>
                    <a:pt x="295382" y="120231"/>
                    <a:pt x="301290" y="121577"/>
                  </a:cubicBezTo>
                  <a:cubicBezTo>
                    <a:pt x="307197" y="122921"/>
                    <a:pt x="312934" y="124923"/>
                    <a:pt x="318392" y="127564"/>
                  </a:cubicBezTo>
                  <a:cubicBezTo>
                    <a:pt x="323850" y="130190"/>
                    <a:pt x="328998" y="133425"/>
                    <a:pt x="333735" y="137204"/>
                  </a:cubicBezTo>
                  <a:cubicBezTo>
                    <a:pt x="338471" y="140982"/>
                    <a:pt x="342770" y="145273"/>
                    <a:pt x="346549" y="150012"/>
                  </a:cubicBezTo>
                  <a:cubicBezTo>
                    <a:pt x="347018" y="150733"/>
                    <a:pt x="347476" y="151469"/>
                    <a:pt x="347921" y="152190"/>
                  </a:cubicBezTo>
                  <a:cubicBezTo>
                    <a:pt x="348906" y="150925"/>
                    <a:pt x="349929" y="149676"/>
                    <a:pt x="350987" y="148459"/>
                  </a:cubicBezTo>
                  <a:cubicBezTo>
                    <a:pt x="354735" y="144713"/>
                    <a:pt x="358842" y="141350"/>
                    <a:pt x="363249" y="138404"/>
                  </a:cubicBezTo>
                  <a:cubicBezTo>
                    <a:pt x="367656" y="135458"/>
                    <a:pt x="372343" y="132944"/>
                    <a:pt x="377239" y="130927"/>
                  </a:cubicBezTo>
                  <a:cubicBezTo>
                    <a:pt x="379453" y="130142"/>
                    <a:pt x="381698" y="129470"/>
                    <a:pt x="383970" y="128878"/>
                  </a:cubicBezTo>
                  <a:cubicBezTo>
                    <a:pt x="384492" y="127516"/>
                    <a:pt x="384974" y="126139"/>
                    <a:pt x="385421" y="124747"/>
                  </a:cubicBezTo>
                  <a:cubicBezTo>
                    <a:pt x="386769" y="118838"/>
                    <a:pt x="387449" y="112786"/>
                    <a:pt x="387451" y="106734"/>
                  </a:cubicBezTo>
                  <a:cubicBezTo>
                    <a:pt x="387451" y="104716"/>
                    <a:pt x="387376" y="102699"/>
                    <a:pt x="387225" y="100682"/>
                  </a:cubicBezTo>
                  <a:cubicBezTo>
                    <a:pt x="387073" y="98681"/>
                    <a:pt x="386847" y="96663"/>
                    <a:pt x="386546" y="94678"/>
                  </a:cubicBezTo>
                  <a:cubicBezTo>
                    <a:pt x="386245" y="92677"/>
                    <a:pt x="385871" y="90691"/>
                    <a:pt x="385421" y="88722"/>
                  </a:cubicBezTo>
                  <a:cubicBezTo>
                    <a:pt x="384971" y="86753"/>
                    <a:pt x="384449" y="84815"/>
                    <a:pt x="383855" y="82878"/>
                  </a:cubicBezTo>
                  <a:cubicBezTo>
                    <a:pt x="383261" y="80957"/>
                    <a:pt x="382595" y="79051"/>
                    <a:pt x="381858" y="77162"/>
                  </a:cubicBezTo>
                  <a:cubicBezTo>
                    <a:pt x="381120" y="75289"/>
                    <a:pt x="380312" y="73446"/>
                    <a:pt x="379436" y="71622"/>
                  </a:cubicBezTo>
                  <a:cubicBezTo>
                    <a:pt x="378560" y="69812"/>
                    <a:pt x="377619" y="68019"/>
                    <a:pt x="376610" y="66273"/>
                  </a:cubicBezTo>
                  <a:cubicBezTo>
                    <a:pt x="375600" y="64529"/>
                    <a:pt x="374525" y="62815"/>
                    <a:pt x="373388" y="61151"/>
                  </a:cubicBezTo>
                  <a:cubicBezTo>
                    <a:pt x="372252" y="59486"/>
                    <a:pt x="371054" y="57852"/>
                    <a:pt x="369795" y="56283"/>
                  </a:cubicBezTo>
                  <a:cubicBezTo>
                    <a:pt x="368539" y="54698"/>
                    <a:pt x="367221" y="53176"/>
                    <a:pt x="365849" y="51688"/>
                  </a:cubicBezTo>
                  <a:cubicBezTo>
                    <a:pt x="364477" y="50214"/>
                    <a:pt x="363050" y="48790"/>
                    <a:pt x="361571" y="47413"/>
                  </a:cubicBezTo>
                  <a:cubicBezTo>
                    <a:pt x="360091" y="46036"/>
                    <a:pt x="358562" y="44723"/>
                    <a:pt x="356985" y="43474"/>
                  </a:cubicBezTo>
                  <a:cubicBezTo>
                    <a:pt x="355406" y="42209"/>
                    <a:pt x="353783" y="41008"/>
                    <a:pt x="352114" y="39871"/>
                  </a:cubicBezTo>
                  <a:cubicBezTo>
                    <a:pt x="350448" y="38735"/>
                    <a:pt x="348738" y="37662"/>
                    <a:pt x="346991" y="36653"/>
                  </a:cubicBezTo>
                  <a:cubicBezTo>
                    <a:pt x="345242" y="35645"/>
                    <a:pt x="343457" y="34700"/>
                    <a:pt x="341638" y="33819"/>
                  </a:cubicBezTo>
                  <a:cubicBezTo>
                    <a:pt x="339821" y="32954"/>
                    <a:pt x="337972" y="32138"/>
                    <a:pt x="336094" y="31402"/>
                  </a:cubicBezTo>
                  <a:cubicBezTo>
                    <a:pt x="334216" y="30665"/>
                    <a:pt x="332310" y="30009"/>
                    <a:pt x="330383" y="29400"/>
                  </a:cubicBezTo>
                  <a:cubicBezTo>
                    <a:pt x="328455" y="28808"/>
                    <a:pt x="326505" y="28296"/>
                    <a:pt x="324537" y="27847"/>
                  </a:cubicBezTo>
                  <a:cubicBezTo>
                    <a:pt x="322569" y="27399"/>
                    <a:pt x="320587" y="27015"/>
                    <a:pt x="318590" y="26711"/>
                  </a:cubicBezTo>
                  <a:cubicBezTo>
                    <a:pt x="316595" y="26423"/>
                    <a:pt x="314591" y="26182"/>
                    <a:pt x="312580" y="26037"/>
                  </a:cubicBezTo>
                  <a:cubicBezTo>
                    <a:pt x="310567" y="25894"/>
                    <a:pt x="308550" y="25814"/>
                    <a:pt x="306532" y="25814"/>
                  </a:cubicBezTo>
                  <a:close/>
                  <a:moveTo>
                    <a:pt x="129737" y="171434"/>
                  </a:moveTo>
                  <a:cubicBezTo>
                    <a:pt x="101250" y="158146"/>
                    <a:pt x="83043" y="129550"/>
                    <a:pt x="83043" y="98104"/>
                  </a:cubicBezTo>
                  <a:cubicBezTo>
                    <a:pt x="83043" y="53417"/>
                    <a:pt x="119271" y="17184"/>
                    <a:pt x="163961" y="17184"/>
                  </a:cubicBezTo>
                  <a:cubicBezTo>
                    <a:pt x="173494" y="17184"/>
                    <a:pt x="182952" y="18881"/>
                    <a:pt x="191899" y="22163"/>
                  </a:cubicBezTo>
                  <a:moveTo>
                    <a:pt x="493680" y="132496"/>
                  </a:moveTo>
                  <a:cubicBezTo>
                    <a:pt x="536065" y="135474"/>
                    <a:pt x="568924" y="170731"/>
                    <a:pt x="568924" y="213208"/>
                  </a:cubicBezTo>
                  <a:lnTo>
                    <a:pt x="568924" y="213208"/>
                  </a:lnTo>
                  <a:cubicBezTo>
                    <a:pt x="568924" y="257895"/>
                    <a:pt x="532696" y="294128"/>
                    <a:pt x="488006" y="294128"/>
                  </a:cubicBezTo>
                  <a:cubicBezTo>
                    <a:pt x="471311" y="294128"/>
                    <a:pt x="455024" y="288972"/>
                    <a:pt x="441380" y="279350"/>
                  </a:cubicBezTo>
                  <a:moveTo>
                    <a:pt x="359475" y="226738"/>
                  </a:moveTo>
                  <a:cubicBezTo>
                    <a:pt x="359845" y="225905"/>
                    <a:pt x="360202" y="225072"/>
                    <a:pt x="360544" y="224224"/>
                  </a:cubicBezTo>
                  <a:cubicBezTo>
                    <a:pt x="365690" y="224448"/>
                    <a:pt x="370804" y="225168"/>
                    <a:pt x="375816" y="226369"/>
                  </a:cubicBezTo>
                  <a:cubicBezTo>
                    <a:pt x="380827" y="227570"/>
                    <a:pt x="385712" y="229235"/>
                    <a:pt x="390407" y="231365"/>
                  </a:cubicBezTo>
                  <a:cubicBezTo>
                    <a:pt x="395098" y="233494"/>
                    <a:pt x="399578" y="236056"/>
                    <a:pt x="403781" y="239034"/>
                  </a:cubicBezTo>
                  <a:cubicBezTo>
                    <a:pt x="407987" y="242012"/>
                    <a:pt x="411897" y="245390"/>
                    <a:pt x="415461" y="249105"/>
                  </a:cubicBezTo>
                  <a:cubicBezTo>
                    <a:pt x="419023" y="252836"/>
                    <a:pt x="422222" y="256886"/>
                    <a:pt x="425015" y="261225"/>
                  </a:cubicBezTo>
                  <a:cubicBezTo>
                    <a:pt x="427807" y="265549"/>
                    <a:pt x="430180" y="270127"/>
                    <a:pt x="432101" y="274915"/>
                  </a:cubicBezTo>
                  <a:cubicBezTo>
                    <a:pt x="432899" y="277236"/>
                    <a:pt x="433592" y="279574"/>
                    <a:pt x="434176" y="281959"/>
                  </a:cubicBezTo>
                  <a:cubicBezTo>
                    <a:pt x="435856" y="281511"/>
                    <a:pt x="437523" y="280999"/>
                    <a:pt x="439172" y="280439"/>
                  </a:cubicBezTo>
                  <a:cubicBezTo>
                    <a:pt x="444068" y="278421"/>
                    <a:pt x="448754" y="275907"/>
                    <a:pt x="453162" y="272961"/>
                  </a:cubicBezTo>
                  <a:cubicBezTo>
                    <a:pt x="457568" y="270016"/>
                    <a:pt x="461675" y="266653"/>
                    <a:pt x="465424" y="262906"/>
                  </a:cubicBezTo>
                  <a:cubicBezTo>
                    <a:pt x="469172" y="259159"/>
                    <a:pt x="472542" y="255045"/>
                    <a:pt x="475488" y="250642"/>
                  </a:cubicBezTo>
                  <a:cubicBezTo>
                    <a:pt x="478433" y="246239"/>
                    <a:pt x="480937" y="241548"/>
                    <a:pt x="482964" y="236649"/>
                  </a:cubicBezTo>
                  <a:cubicBezTo>
                    <a:pt x="484994" y="231749"/>
                    <a:pt x="486536" y="226673"/>
                    <a:pt x="487570" y="221469"/>
                  </a:cubicBezTo>
                  <a:cubicBezTo>
                    <a:pt x="488604" y="216266"/>
                    <a:pt x="489125" y="210982"/>
                    <a:pt x="489125" y="205683"/>
                  </a:cubicBezTo>
                  <a:cubicBezTo>
                    <a:pt x="489125" y="203842"/>
                    <a:pt x="489061" y="202001"/>
                    <a:pt x="488934" y="200158"/>
                  </a:cubicBezTo>
                  <a:cubicBezTo>
                    <a:pt x="488809" y="198317"/>
                    <a:pt x="488620" y="196492"/>
                    <a:pt x="488369" y="194667"/>
                  </a:cubicBezTo>
                  <a:cubicBezTo>
                    <a:pt x="488119" y="192842"/>
                    <a:pt x="487806" y="191016"/>
                    <a:pt x="487431" y="189223"/>
                  </a:cubicBezTo>
                  <a:cubicBezTo>
                    <a:pt x="487056" y="187414"/>
                    <a:pt x="486621" y="185621"/>
                    <a:pt x="486123" y="183843"/>
                  </a:cubicBezTo>
                  <a:cubicBezTo>
                    <a:pt x="485626" y="182082"/>
                    <a:pt x="485069" y="180321"/>
                    <a:pt x="484453" y="178592"/>
                  </a:cubicBezTo>
                  <a:cubicBezTo>
                    <a:pt x="483836" y="176846"/>
                    <a:pt x="483161" y="175133"/>
                    <a:pt x="482426" y="173452"/>
                  </a:cubicBezTo>
                  <a:cubicBezTo>
                    <a:pt x="481692" y="171755"/>
                    <a:pt x="480900" y="170090"/>
                    <a:pt x="480051" y="168457"/>
                  </a:cubicBezTo>
                  <a:cubicBezTo>
                    <a:pt x="479204" y="166824"/>
                    <a:pt x="478301" y="165206"/>
                    <a:pt x="477345" y="163637"/>
                  </a:cubicBezTo>
                  <a:cubicBezTo>
                    <a:pt x="476388" y="162069"/>
                    <a:pt x="475376" y="160531"/>
                    <a:pt x="474315" y="159026"/>
                  </a:cubicBezTo>
                  <a:cubicBezTo>
                    <a:pt x="473251" y="157521"/>
                    <a:pt x="472139" y="156048"/>
                    <a:pt x="470976" y="154607"/>
                  </a:cubicBezTo>
                  <a:cubicBezTo>
                    <a:pt x="469814" y="153182"/>
                    <a:pt x="468603" y="151806"/>
                    <a:pt x="467345" y="150444"/>
                  </a:cubicBezTo>
                  <a:cubicBezTo>
                    <a:pt x="466088" y="149100"/>
                    <a:pt x="464785" y="147803"/>
                    <a:pt x="463438" y="146537"/>
                  </a:cubicBezTo>
                  <a:cubicBezTo>
                    <a:pt x="462090" y="145288"/>
                    <a:pt x="460700" y="144072"/>
                    <a:pt x="459270" y="142919"/>
                  </a:cubicBezTo>
                  <a:cubicBezTo>
                    <a:pt x="457842" y="141751"/>
                    <a:pt x="456374" y="140645"/>
                    <a:pt x="454871" y="139572"/>
                  </a:cubicBezTo>
                  <a:cubicBezTo>
                    <a:pt x="453366" y="138516"/>
                    <a:pt x="451824" y="137508"/>
                    <a:pt x="450250" y="136547"/>
                  </a:cubicBezTo>
                  <a:cubicBezTo>
                    <a:pt x="448674" y="135586"/>
                    <a:pt x="447068" y="134689"/>
                    <a:pt x="445432" y="133841"/>
                  </a:cubicBezTo>
                  <a:cubicBezTo>
                    <a:pt x="443796" y="132993"/>
                    <a:pt x="442132" y="132191"/>
                    <a:pt x="440443" y="131455"/>
                  </a:cubicBezTo>
                  <a:cubicBezTo>
                    <a:pt x="438754" y="130734"/>
                    <a:pt x="437039" y="130046"/>
                    <a:pt x="435305" y="129437"/>
                  </a:cubicBezTo>
                  <a:cubicBezTo>
                    <a:pt x="433568" y="128813"/>
                    <a:pt x="431810" y="128269"/>
                    <a:pt x="430036" y="127772"/>
                  </a:cubicBezTo>
                  <a:cubicBezTo>
                    <a:pt x="428262" y="127260"/>
                    <a:pt x="426472" y="126828"/>
                    <a:pt x="424669" y="126460"/>
                  </a:cubicBezTo>
                  <a:cubicBezTo>
                    <a:pt x="422866" y="126076"/>
                    <a:pt x="421050" y="125771"/>
                    <a:pt x="419225" y="125515"/>
                  </a:cubicBezTo>
                  <a:cubicBezTo>
                    <a:pt x="417400" y="125259"/>
                    <a:pt x="415565" y="125083"/>
                    <a:pt x="413727" y="124955"/>
                  </a:cubicBezTo>
                  <a:cubicBezTo>
                    <a:pt x="411889" y="124827"/>
                    <a:pt x="410048" y="124762"/>
                    <a:pt x="408206" y="124762"/>
                  </a:cubicBezTo>
                  <a:cubicBezTo>
                    <a:pt x="402905" y="124762"/>
                    <a:pt x="397616" y="125291"/>
                    <a:pt x="392418" y="126315"/>
                  </a:cubicBezTo>
                  <a:cubicBezTo>
                    <a:pt x="387219" y="127356"/>
                    <a:pt x="382135" y="128893"/>
                    <a:pt x="377238" y="130927"/>
                  </a:cubicBezTo>
                  <a:cubicBezTo>
                    <a:pt x="372341" y="132960"/>
                    <a:pt x="367655" y="135458"/>
                    <a:pt x="363247" y="138404"/>
                  </a:cubicBezTo>
                  <a:cubicBezTo>
                    <a:pt x="358841" y="141350"/>
                    <a:pt x="354734" y="144713"/>
                    <a:pt x="350986" y="148459"/>
                  </a:cubicBezTo>
                  <a:cubicBezTo>
                    <a:pt x="349916" y="149692"/>
                    <a:pt x="348882" y="150956"/>
                    <a:pt x="347888" y="152237"/>
                  </a:cubicBezTo>
                  <a:cubicBezTo>
                    <a:pt x="348810" y="153311"/>
                    <a:pt x="349705" y="154399"/>
                    <a:pt x="350571" y="155503"/>
                  </a:cubicBezTo>
                  <a:cubicBezTo>
                    <a:pt x="353515" y="159923"/>
                    <a:pt x="356020" y="164599"/>
                    <a:pt x="358047" y="169498"/>
                  </a:cubicBezTo>
                  <a:cubicBezTo>
                    <a:pt x="360075" y="174397"/>
                    <a:pt x="361619" y="179472"/>
                    <a:pt x="362653" y="184676"/>
                  </a:cubicBezTo>
                  <a:cubicBezTo>
                    <a:pt x="363687" y="189880"/>
                    <a:pt x="364208" y="195164"/>
                    <a:pt x="364208" y="200463"/>
                  </a:cubicBezTo>
                  <a:cubicBezTo>
                    <a:pt x="364208" y="205763"/>
                    <a:pt x="363687" y="211047"/>
                    <a:pt x="362653" y="216250"/>
                  </a:cubicBezTo>
                  <a:cubicBezTo>
                    <a:pt x="361832" y="219821"/>
                    <a:pt x="360768" y="223311"/>
                    <a:pt x="359473" y="226738"/>
                  </a:cubicBezTo>
                  <a:close/>
                  <a:moveTo>
                    <a:pt x="363329" y="49158"/>
                  </a:moveTo>
                  <a:cubicBezTo>
                    <a:pt x="377958" y="36733"/>
                    <a:pt x="396531" y="29897"/>
                    <a:pt x="415730" y="29897"/>
                  </a:cubicBezTo>
                  <a:cubicBezTo>
                    <a:pt x="460420" y="29897"/>
                    <a:pt x="496649" y="66130"/>
                    <a:pt x="496649" y="110817"/>
                  </a:cubicBezTo>
                  <a:lnTo>
                    <a:pt x="496649" y="110817"/>
                  </a:lnTo>
                  <a:cubicBezTo>
                    <a:pt x="496649" y="130110"/>
                    <a:pt x="489757" y="148763"/>
                    <a:pt x="477217" y="163429"/>
                  </a:cubicBezTo>
                </a:path>
              </a:pathLst>
            </a:custGeom>
            <a:noFill/>
            <a:ln w="1280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ACFAF3C5-C7A3-B5C8-CE11-1725D6A46662}"/>
                </a:ext>
              </a:extLst>
            </p:cNvPr>
            <p:cNvGrpSpPr/>
            <p:nvPr/>
          </p:nvGrpSpPr>
          <p:grpSpPr>
            <a:xfrm>
              <a:off x="1891482" y="4383838"/>
              <a:ext cx="3942921" cy="886256"/>
              <a:chOff x="1965572" y="3035985"/>
              <a:chExt cx="5348888" cy="1073433"/>
            </a:xfrm>
            <a:no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14154C4-16CE-33D5-1F92-19E9FAC6FDFD}"/>
                  </a:ext>
                </a:extLst>
              </p:cNvPr>
              <p:cNvSpPr/>
              <p:nvPr/>
            </p:nvSpPr>
            <p:spPr>
              <a:xfrm>
                <a:off x="1965572" y="3035987"/>
                <a:ext cx="829766" cy="1073429"/>
              </a:xfrm>
              <a:custGeom>
                <a:avLst/>
                <a:gdLst>
                  <a:gd name="connsiteX0" fmla="*/ 622727 w 829766"/>
                  <a:gd name="connsiteY0" fmla="*/ 1073705 h 1073429"/>
                  <a:gd name="connsiteX1" fmla="*/ 207847 w 829766"/>
                  <a:gd name="connsiteY1" fmla="*/ 1073705 h 1073429"/>
                  <a:gd name="connsiteX2" fmla="*/ 406 w 829766"/>
                  <a:gd name="connsiteY2" fmla="*/ 536988 h 1073429"/>
                  <a:gd name="connsiteX3" fmla="*/ 207847 w 829766"/>
                  <a:gd name="connsiteY3" fmla="*/ 275 h 1073429"/>
                  <a:gd name="connsiteX4" fmla="*/ 622727 w 829766"/>
                  <a:gd name="connsiteY4" fmla="*/ 275 h 1073429"/>
                  <a:gd name="connsiteX5" fmla="*/ 830173 w 829766"/>
                  <a:gd name="connsiteY5" fmla="*/ 536988 h 107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766" h="1073429">
                    <a:moveTo>
                      <a:pt x="622727" y="1073705"/>
                    </a:moveTo>
                    <a:lnTo>
                      <a:pt x="207847" y="1073705"/>
                    </a:lnTo>
                    <a:lnTo>
                      <a:pt x="406" y="536988"/>
                    </a:lnTo>
                    <a:lnTo>
                      <a:pt x="207847" y="275"/>
                    </a:lnTo>
                    <a:lnTo>
                      <a:pt x="622727" y="275"/>
                    </a:lnTo>
                    <a:lnTo>
                      <a:pt x="830173" y="536988"/>
                    </a:lnTo>
                    <a:close/>
                  </a:path>
                </a:pathLst>
              </a:custGeom>
              <a:noFill/>
              <a:ln w="2450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4538BF3-1F3A-F32A-148E-B4296186DCF8}"/>
                  </a:ext>
                </a:extLst>
              </p:cNvPr>
              <p:cNvSpPr/>
              <p:nvPr/>
            </p:nvSpPr>
            <p:spPr>
              <a:xfrm>
                <a:off x="1965574" y="3035985"/>
                <a:ext cx="5348885" cy="1073433"/>
              </a:xfrm>
              <a:custGeom>
                <a:avLst/>
                <a:gdLst>
                  <a:gd name="connsiteX0" fmla="*/ 208185 w 5348885"/>
                  <a:gd name="connsiteY0" fmla="*/ -401 h 1073433"/>
                  <a:gd name="connsiteX1" fmla="*/ 745 w 5348885"/>
                  <a:gd name="connsiteY1" fmla="*/ 536308 h 1073433"/>
                  <a:gd name="connsiteX2" fmla="*/ 208185 w 5348885"/>
                  <a:gd name="connsiteY2" fmla="*/ 1073033 h 1073433"/>
                  <a:gd name="connsiteX3" fmla="*/ 326748 w 5348885"/>
                  <a:gd name="connsiteY3" fmla="*/ 1073033 h 1073433"/>
                  <a:gd name="connsiteX4" fmla="*/ 623066 w 5348885"/>
                  <a:gd name="connsiteY4" fmla="*/ 1073033 h 1073433"/>
                  <a:gd name="connsiteX5" fmla="*/ 4727311 w 5348885"/>
                  <a:gd name="connsiteY5" fmla="*/ 1073033 h 1073433"/>
                  <a:gd name="connsiteX6" fmla="*/ 5023629 w 5348885"/>
                  <a:gd name="connsiteY6" fmla="*/ 1073033 h 1073433"/>
                  <a:gd name="connsiteX7" fmla="*/ 5142191 w 5348885"/>
                  <a:gd name="connsiteY7" fmla="*/ 1073033 h 1073433"/>
                  <a:gd name="connsiteX8" fmla="*/ 5349631 w 5348885"/>
                  <a:gd name="connsiteY8" fmla="*/ 536308 h 1073433"/>
                  <a:gd name="connsiteX9" fmla="*/ 5142191 w 5348885"/>
                  <a:gd name="connsiteY9" fmla="*/ -401 h 1073433"/>
                  <a:gd name="connsiteX10" fmla="*/ 5023629 w 5348885"/>
                  <a:gd name="connsiteY10" fmla="*/ -401 h 1073433"/>
                  <a:gd name="connsiteX11" fmla="*/ 4727311 w 5348885"/>
                  <a:gd name="connsiteY11" fmla="*/ -401 h 1073433"/>
                  <a:gd name="connsiteX12" fmla="*/ 623066 w 5348885"/>
                  <a:gd name="connsiteY12" fmla="*/ -401 h 1073433"/>
                  <a:gd name="connsiteX13" fmla="*/ 326748 w 5348885"/>
                  <a:gd name="connsiteY13" fmla="*/ -401 h 1073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8885" h="1073433">
                    <a:moveTo>
                      <a:pt x="208185" y="-401"/>
                    </a:moveTo>
                    <a:lnTo>
                      <a:pt x="745" y="536308"/>
                    </a:lnTo>
                    <a:lnTo>
                      <a:pt x="208185" y="1073033"/>
                    </a:lnTo>
                    <a:lnTo>
                      <a:pt x="326748" y="1073033"/>
                    </a:lnTo>
                    <a:lnTo>
                      <a:pt x="623066" y="1073033"/>
                    </a:lnTo>
                    <a:lnTo>
                      <a:pt x="4727311" y="1073033"/>
                    </a:lnTo>
                    <a:lnTo>
                      <a:pt x="5023629" y="1073033"/>
                    </a:lnTo>
                    <a:lnTo>
                      <a:pt x="5142191" y="1073033"/>
                    </a:lnTo>
                    <a:lnTo>
                      <a:pt x="5349631" y="536308"/>
                    </a:lnTo>
                    <a:lnTo>
                      <a:pt x="5142191" y="-401"/>
                    </a:lnTo>
                    <a:lnTo>
                      <a:pt x="5023629" y="-401"/>
                    </a:lnTo>
                    <a:lnTo>
                      <a:pt x="4727311" y="-401"/>
                    </a:lnTo>
                    <a:lnTo>
                      <a:pt x="623066" y="-401"/>
                    </a:lnTo>
                    <a:lnTo>
                      <a:pt x="326748" y="-401"/>
                    </a:lnTo>
                    <a:close/>
                  </a:path>
                </a:pathLst>
              </a:custGeom>
              <a:noFill/>
              <a:ln w="2401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C42FBFA-7CBB-0710-2147-F0A2F800AD99}"/>
                  </a:ext>
                </a:extLst>
              </p:cNvPr>
              <p:cNvSpPr/>
              <p:nvPr/>
            </p:nvSpPr>
            <p:spPr>
              <a:xfrm>
                <a:off x="2243924" y="3389226"/>
                <a:ext cx="273061" cy="366933"/>
              </a:xfrm>
              <a:custGeom>
                <a:avLst/>
                <a:gdLst>
                  <a:gd name="connsiteX0" fmla="*/ 273414 w 273061"/>
                  <a:gd name="connsiteY0" fmla="*/ 183067 h 366933"/>
                  <a:gd name="connsiteX1" fmla="*/ 136883 w 273061"/>
                  <a:gd name="connsiteY1" fmla="*/ 366533 h 366933"/>
                  <a:gd name="connsiteX2" fmla="*/ 352 w 273061"/>
                  <a:gd name="connsiteY2" fmla="*/ 183067 h 366933"/>
                  <a:gd name="connsiteX3" fmla="*/ 136883 w 273061"/>
                  <a:gd name="connsiteY3" fmla="*/ -400 h 366933"/>
                  <a:gd name="connsiteX4" fmla="*/ 273414 w 273061"/>
                  <a:gd name="connsiteY4" fmla="*/ 183067 h 36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061" h="366933">
                    <a:moveTo>
                      <a:pt x="273414" y="183067"/>
                    </a:moveTo>
                    <a:cubicBezTo>
                      <a:pt x="273414" y="284393"/>
                      <a:pt x="212287" y="366533"/>
                      <a:pt x="136883" y="366533"/>
                    </a:cubicBezTo>
                    <a:cubicBezTo>
                      <a:pt x="61479" y="366533"/>
                      <a:pt x="352" y="284392"/>
                      <a:pt x="352" y="183067"/>
                    </a:cubicBezTo>
                    <a:cubicBezTo>
                      <a:pt x="352" y="81740"/>
                      <a:pt x="61479" y="-400"/>
                      <a:pt x="136883" y="-400"/>
                    </a:cubicBezTo>
                    <a:cubicBezTo>
                      <a:pt x="212287" y="-400"/>
                      <a:pt x="273414" y="81741"/>
                      <a:pt x="273414" y="183067"/>
                    </a:cubicBezTo>
                    <a:close/>
                  </a:path>
                </a:pathLst>
              </a:custGeom>
              <a:noFill/>
              <a:ln w="2401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26" name="Graphic 2">
                <a:extLst>
                  <a:ext uri="{FF2B5EF4-FFF2-40B4-BE49-F238E27FC236}">
                    <a16:creationId xmlns:a16="http://schemas.microsoft.com/office/drawing/2014/main" id="{1C674AE2-0C63-F74B-2FC2-746EBABC362D}"/>
                  </a:ext>
                </a:extLst>
              </p:cNvPr>
              <p:cNvGrpSpPr/>
              <p:nvPr/>
            </p:nvGrpSpPr>
            <p:grpSpPr>
              <a:xfrm>
                <a:off x="2733065" y="3092895"/>
                <a:ext cx="4436853" cy="439497"/>
                <a:chOff x="2733065" y="3092895"/>
                <a:chExt cx="4436853" cy="439497"/>
              </a:xfrm>
              <a:noFill/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EFAAE98-DF05-465C-4A35-139F765B077F}"/>
                    </a:ext>
                  </a:extLst>
                </p:cNvPr>
                <p:cNvSpPr/>
                <p:nvPr/>
              </p:nvSpPr>
              <p:spPr>
                <a:xfrm>
                  <a:off x="2733065" y="3092895"/>
                  <a:ext cx="1133233" cy="439497"/>
                </a:xfrm>
                <a:custGeom>
                  <a:avLst/>
                  <a:gdLst>
                    <a:gd name="connsiteX0" fmla="*/ 858609 w 1133233"/>
                    <a:gd name="connsiteY0" fmla="*/ 5766 h 439497"/>
                    <a:gd name="connsiteX1" fmla="*/ 1026249 w 1133233"/>
                    <a:gd name="connsiteY1" fmla="*/ 439509 h 439497"/>
                    <a:gd name="connsiteX2" fmla="*/ 801162 w 1133233"/>
                    <a:gd name="connsiteY2" fmla="*/ 5766 h 439497"/>
                    <a:gd name="connsiteX3" fmla="*/ 968810 w 1133233"/>
                    <a:gd name="connsiteY3" fmla="*/ 439509 h 439497"/>
                    <a:gd name="connsiteX4" fmla="*/ 743715 w 1133233"/>
                    <a:gd name="connsiteY4" fmla="*/ 5766 h 439497"/>
                    <a:gd name="connsiteX5" fmla="*/ 911363 w 1133233"/>
                    <a:gd name="connsiteY5" fmla="*/ 439509 h 439497"/>
                    <a:gd name="connsiteX6" fmla="*/ 916056 w 1133233"/>
                    <a:gd name="connsiteY6" fmla="*/ 5766 h 439497"/>
                    <a:gd name="connsiteX7" fmla="*/ 1083696 w 1133233"/>
                    <a:gd name="connsiteY7" fmla="*/ 439509 h 439497"/>
                    <a:gd name="connsiteX8" fmla="*/ 686276 w 1133233"/>
                    <a:gd name="connsiteY8" fmla="*/ 5766 h 439497"/>
                    <a:gd name="connsiteX9" fmla="*/ 853916 w 1133233"/>
                    <a:gd name="connsiteY9" fmla="*/ 439509 h 439497"/>
                    <a:gd name="connsiteX10" fmla="*/ 628829 w 1133233"/>
                    <a:gd name="connsiteY10" fmla="*/ 5766 h 439497"/>
                    <a:gd name="connsiteX11" fmla="*/ 796477 w 1133233"/>
                    <a:gd name="connsiteY11" fmla="*/ 439509 h 439497"/>
                    <a:gd name="connsiteX12" fmla="*/ 571382 w 1133233"/>
                    <a:gd name="connsiteY12" fmla="*/ 5766 h 439497"/>
                    <a:gd name="connsiteX13" fmla="*/ 739030 w 1133233"/>
                    <a:gd name="connsiteY13" fmla="*/ 439509 h 439497"/>
                    <a:gd name="connsiteX14" fmla="*/ 513944 w 1133233"/>
                    <a:gd name="connsiteY14" fmla="*/ 5766 h 439497"/>
                    <a:gd name="connsiteX15" fmla="*/ 681583 w 1133233"/>
                    <a:gd name="connsiteY15" fmla="*/ 439509 h 439497"/>
                    <a:gd name="connsiteX16" fmla="*/ 456496 w 1133233"/>
                    <a:gd name="connsiteY16" fmla="*/ 5766 h 439497"/>
                    <a:gd name="connsiteX17" fmla="*/ 624144 w 1133233"/>
                    <a:gd name="connsiteY17" fmla="*/ 439509 h 439497"/>
                    <a:gd name="connsiteX18" fmla="*/ 399049 w 1133233"/>
                    <a:gd name="connsiteY18" fmla="*/ 5766 h 439497"/>
                    <a:gd name="connsiteX19" fmla="*/ 566698 w 1133233"/>
                    <a:gd name="connsiteY19" fmla="*/ 439509 h 439497"/>
                    <a:gd name="connsiteX20" fmla="*/ 341611 w 1133233"/>
                    <a:gd name="connsiteY20" fmla="*/ 5766 h 439497"/>
                    <a:gd name="connsiteX21" fmla="*/ 509250 w 1133233"/>
                    <a:gd name="connsiteY21" fmla="*/ 439509 h 439497"/>
                    <a:gd name="connsiteX22" fmla="*/ 284164 w 1133233"/>
                    <a:gd name="connsiteY22" fmla="*/ 5766 h 439497"/>
                    <a:gd name="connsiteX23" fmla="*/ 451812 w 1133233"/>
                    <a:gd name="connsiteY23" fmla="*/ 439509 h 439497"/>
                    <a:gd name="connsiteX24" fmla="*/ 226716 w 1133233"/>
                    <a:gd name="connsiteY24" fmla="*/ 5766 h 439497"/>
                    <a:gd name="connsiteX25" fmla="*/ 394365 w 1133233"/>
                    <a:gd name="connsiteY25" fmla="*/ 439509 h 439497"/>
                    <a:gd name="connsiteX26" fmla="*/ 169278 w 1133233"/>
                    <a:gd name="connsiteY26" fmla="*/ 5766 h 439497"/>
                    <a:gd name="connsiteX27" fmla="*/ 336917 w 1133233"/>
                    <a:gd name="connsiteY27" fmla="*/ 439509 h 439497"/>
                    <a:gd name="connsiteX28" fmla="*/ 111831 w 1133233"/>
                    <a:gd name="connsiteY28" fmla="*/ 5766 h 439497"/>
                    <a:gd name="connsiteX29" fmla="*/ 279470 w 1133233"/>
                    <a:gd name="connsiteY29" fmla="*/ 439509 h 439497"/>
                    <a:gd name="connsiteX30" fmla="*/ 54384 w 1133233"/>
                    <a:gd name="connsiteY30" fmla="*/ 5766 h 439497"/>
                    <a:gd name="connsiteX31" fmla="*/ 222032 w 1133233"/>
                    <a:gd name="connsiteY31" fmla="*/ 439509 h 439497"/>
                    <a:gd name="connsiteX32" fmla="*/ 492 w 1133233"/>
                    <a:gd name="connsiteY32" fmla="*/ 12 h 439497"/>
                    <a:gd name="connsiteX33" fmla="*/ 168141 w 1133233"/>
                    <a:gd name="connsiteY33" fmla="*/ 433755 h 439497"/>
                    <a:gd name="connsiteX34" fmla="*/ 1133726 w 1133233"/>
                    <a:gd name="connsiteY34" fmla="*/ 433755 h 439497"/>
                    <a:gd name="connsiteX35" fmla="*/ 966086 w 1133233"/>
                    <a:gd name="connsiteY35" fmla="*/ 12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609" y="5766"/>
                      </a:moveTo>
                      <a:lnTo>
                        <a:pt x="1026249" y="439509"/>
                      </a:lnTo>
                      <a:moveTo>
                        <a:pt x="801162" y="5766"/>
                      </a:moveTo>
                      <a:lnTo>
                        <a:pt x="968810" y="439509"/>
                      </a:lnTo>
                      <a:moveTo>
                        <a:pt x="743715" y="5766"/>
                      </a:moveTo>
                      <a:lnTo>
                        <a:pt x="911363" y="439509"/>
                      </a:lnTo>
                      <a:moveTo>
                        <a:pt x="916056" y="5766"/>
                      </a:moveTo>
                      <a:lnTo>
                        <a:pt x="1083696" y="439509"/>
                      </a:lnTo>
                      <a:moveTo>
                        <a:pt x="686276" y="5766"/>
                      </a:moveTo>
                      <a:lnTo>
                        <a:pt x="853916" y="439509"/>
                      </a:lnTo>
                      <a:moveTo>
                        <a:pt x="628829" y="5766"/>
                      </a:moveTo>
                      <a:lnTo>
                        <a:pt x="796477" y="439509"/>
                      </a:lnTo>
                      <a:moveTo>
                        <a:pt x="571382" y="5766"/>
                      </a:moveTo>
                      <a:lnTo>
                        <a:pt x="739030" y="439509"/>
                      </a:lnTo>
                      <a:moveTo>
                        <a:pt x="513944" y="5766"/>
                      </a:moveTo>
                      <a:lnTo>
                        <a:pt x="681583" y="439509"/>
                      </a:lnTo>
                      <a:moveTo>
                        <a:pt x="456496" y="5766"/>
                      </a:moveTo>
                      <a:lnTo>
                        <a:pt x="624144" y="439509"/>
                      </a:lnTo>
                      <a:moveTo>
                        <a:pt x="399049" y="5766"/>
                      </a:moveTo>
                      <a:lnTo>
                        <a:pt x="566698" y="439509"/>
                      </a:lnTo>
                      <a:moveTo>
                        <a:pt x="341611" y="5766"/>
                      </a:moveTo>
                      <a:lnTo>
                        <a:pt x="509250" y="439509"/>
                      </a:lnTo>
                      <a:moveTo>
                        <a:pt x="284164" y="5766"/>
                      </a:moveTo>
                      <a:lnTo>
                        <a:pt x="451812" y="439509"/>
                      </a:lnTo>
                      <a:moveTo>
                        <a:pt x="226716" y="5766"/>
                      </a:moveTo>
                      <a:lnTo>
                        <a:pt x="394365" y="439509"/>
                      </a:lnTo>
                      <a:moveTo>
                        <a:pt x="169278" y="5766"/>
                      </a:moveTo>
                      <a:lnTo>
                        <a:pt x="336917" y="439509"/>
                      </a:lnTo>
                      <a:moveTo>
                        <a:pt x="111831" y="5766"/>
                      </a:moveTo>
                      <a:lnTo>
                        <a:pt x="279470" y="439509"/>
                      </a:lnTo>
                      <a:moveTo>
                        <a:pt x="54384" y="5766"/>
                      </a:moveTo>
                      <a:lnTo>
                        <a:pt x="222032" y="439509"/>
                      </a:lnTo>
                      <a:moveTo>
                        <a:pt x="492" y="12"/>
                      </a:moveTo>
                      <a:lnTo>
                        <a:pt x="168141" y="433755"/>
                      </a:lnTo>
                      <a:lnTo>
                        <a:pt x="1133726" y="433755"/>
                      </a:lnTo>
                      <a:lnTo>
                        <a:pt x="966086" y="12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4F65B41C-8EE3-7E47-F09C-3A19CC5AEFB0}"/>
                    </a:ext>
                  </a:extLst>
                </p:cNvPr>
                <p:cNvSpPr/>
                <p:nvPr/>
              </p:nvSpPr>
              <p:spPr>
                <a:xfrm>
                  <a:off x="3834269" y="3092895"/>
                  <a:ext cx="1133233" cy="439497"/>
                </a:xfrm>
                <a:custGeom>
                  <a:avLst/>
                  <a:gdLst>
                    <a:gd name="connsiteX0" fmla="*/ 858739 w 1133233"/>
                    <a:gd name="connsiteY0" fmla="*/ 5766 h 439497"/>
                    <a:gd name="connsiteX1" fmla="*/ 1026379 w 1133233"/>
                    <a:gd name="connsiteY1" fmla="*/ 439509 h 439497"/>
                    <a:gd name="connsiteX2" fmla="*/ 801292 w 1133233"/>
                    <a:gd name="connsiteY2" fmla="*/ 5766 h 439497"/>
                    <a:gd name="connsiteX3" fmla="*/ 968940 w 1133233"/>
                    <a:gd name="connsiteY3" fmla="*/ 439509 h 439497"/>
                    <a:gd name="connsiteX4" fmla="*/ 743854 w 1133233"/>
                    <a:gd name="connsiteY4" fmla="*/ 5766 h 439497"/>
                    <a:gd name="connsiteX5" fmla="*/ 911493 w 1133233"/>
                    <a:gd name="connsiteY5" fmla="*/ 439509 h 439497"/>
                    <a:gd name="connsiteX6" fmla="*/ 916186 w 1133233"/>
                    <a:gd name="connsiteY6" fmla="*/ 5766 h 439497"/>
                    <a:gd name="connsiteX7" fmla="*/ 1083826 w 1133233"/>
                    <a:gd name="connsiteY7" fmla="*/ 439509 h 439497"/>
                    <a:gd name="connsiteX8" fmla="*/ 686407 w 1133233"/>
                    <a:gd name="connsiteY8" fmla="*/ 5766 h 439497"/>
                    <a:gd name="connsiteX9" fmla="*/ 854046 w 1133233"/>
                    <a:gd name="connsiteY9" fmla="*/ 439509 h 439497"/>
                    <a:gd name="connsiteX10" fmla="*/ 628959 w 1133233"/>
                    <a:gd name="connsiteY10" fmla="*/ 5766 h 439497"/>
                    <a:gd name="connsiteX11" fmla="*/ 796608 w 1133233"/>
                    <a:gd name="connsiteY11" fmla="*/ 439509 h 439497"/>
                    <a:gd name="connsiteX12" fmla="*/ 571521 w 1133233"/>
                    <a:gd name="connsiteY12" fmla="*/ 5766 h 439497"/>
                    <a:gd name="connsiteX13" fmla="*/ 739161 w 1133233"/>
                    <a:gd name="connsiteY13" fmla="*/ 439509 h 439497"/>
                    <a:gd name="connsiteX14" fmla="*/ 514074 w 1133233"/>
                    <a:gd name="connsiteY14" fmla="*/ 5766 h 439497"/>
                    <a:gd name="connsiteX15" fmla="*/ 681713 w 1133233"/>
                    <a:gd name="connsiteY15" fmla="*/ 439509 h 439497"/>
                    <a:gd name="connsiteX16" fmla="*/ 456627 w 1133233"/>
                    <a:gd name="connsiteY16" fmla="*/ 5766 h 439497"/>
                    <a:gd name="connsiteX17" fmla="*/ 624275 w 1133233"/>
                    <a:gd name="connsiteY17" fmla="*/ 439509 h 439497"/>
                    <a:gd name="connsiteX18" fmla="*/ 399188 w 1133233"/>
                    <a:gd name="connsiteY18" fmla="*/ 5766 h 439497"/>
                    <a:gd name="connsiteX19" fmla="*/ 566828 w 1133233"/>
                    <a:gd name="connsiteY19" fmla="*/ 439509 h 439497"/>
                    <a:gd name="connsiteX20" fmla="*/ 341741 w 1133233"/>
                    <a:gd name="connsiteY20" fmla="*/ 5766 h 439497"/>
                    <a:gd name="connsiteX21" fmla="*/ 509380 w 1133233"/>
                    <a:gd name="connsiteY21" fmla="*/ 439509 h 439497"/>
                    <a:gd name="connsiteX22" fmla="*/ 284294 w 1133233"/>
                    <a:gd name="connsiteY22" fmla="*/ 5766 h 439497"/>
                    <a:gd name="connsiteX23" fmla="*/ 451942 w 1133233"/>
                    <a:gd name="connsiteY23" fmla="*/ 439509 h 439497"/>
                    <a:gd name="connsiteX24" fmla="*/ 226847 w 1133233"/>
                    <a:gd name="connsiteY24" fmla="*/ 5766 h 439497"/>
                    <a:gd name="connsiteX25" fmla="*/ 394495 w 1133233"/>
                    <a:gd name="connsiteY25" fmla="*/ 439509 h 439497"/>
                    <a:gd name="connsiteX26" fmla="*/ 169408 w 1133233"/>
                    <a:gd name="connsiteY26" fmla="*/ 5766 h 439497"/>
                    <a:gd name="connsiteX27" fmla="*/ 337048 w 1133233"/>
                    <a:gd name="connsiteY27" fmla="*/ 439509 h 439497"/>
                    <a:gd name="connsiteX28" fmla="*/ 111961 w 1133233"/>
                    <a:gd name="connsiteY28" fmla="*/ 5766 h 439497"/>
                    <a:gd name="connsiteX29" fmla="*/ 279609 w 1133233"/>
                    <a:gd name="connsiteY29" fmla="*/ 439509 h 439497"/>
                    <a:gd name="connsiteX30" fmla="*/ 54514 w 1133233"/>
                    <a:gd name="connsiteY30" fmla="*/ 5766 h 439497"/>
                    <a:gd name="connsiteX31" fmla="*/ 222162 w 1133233"/>
                    <a:gd name="connsiteY31" fmla="*/ 439509 h 439497"/>
                    <a:gd name="connsiteX32" fmla="*/ 623 w 1133233"/>
                    <a:gd name="connsiteY32" fmla="*/ 12 h 439497"/>
                    <a:gd name="connsiteX33" fmla="*/ 168271 w 1133233"/>
                    <a:gd name="connsiteY33" fmla="*/ 433755 h 439497"/>
                    <a:gd name="connsiteX34" fmla="*/ 1133856 w 1133233"/>
                    <a:gd name="connsiteY34" fmla="*/ 433755 h 439497"/>
                    <a:gd name="connsiteX35" fmla="*/ 966216 w 1133233"/>
                    <a:gd name="connsiteY35" fmla="*/ 12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739" y="5766"/>
                      </a:moveTo>
                      <a:lnTo>
                        <a:pt x="1026379" y="439509"/>
                      </a:lnTo>
                      <a:moveTo>
                        <a:pt x="801292" y="5766"/>
                      </a:moveTo>
                      <a:lnTo>
                        <a:pt x="968940" y="439509"/>
                      </a:lnTo>
                      <a:moveTo>
                        <a:pt x="743854" y="5766"/>
                      </a:moveTo>
                      <a:lnTo>
                        <a:pt x="911493" y="439509"/>
                      </a:lnTo>
                      <a:moveTo>
                        <a:pt x="916186" y="5766"/>
                      </a:moveTo>
                      <a:lnTo>
                        <a:pt x="1083826" y="439509"/>
                      </a:lnTo>
                      <a:moveTo>
                        <a:pt x="686407" y="5766"/>
                      </a:moveTo>
                      <a:lnTo>
                        <a:pt x="854046" y="439509"/>
                      </a:lnTo>
                      <a:moveTo>
                        <a:pt x="628959" y="5766"/>
                      </a:moveTo>
                      <a:lnTo>
                        <a:pt x="796608" y="439509"/>
                      </a:lnTo>
                      <a:moveTo>
                        <a:pt x="571521" y="5766"/>
                      </a:moveTo>
                      <a:lnTo>
                        <a:pt x="739161" y="439509"/>
                      </a:lnTo>
                      <a:moveTo>
                        <a:pt x="514074" y="5766"/>
                      </a:moveTo>
                      <a:lnTo>
                        <a:pt x="681713" y="439509"/>
                      </a:lnTo>
                      <a:moveTo>
                        <a:pt x="456627" y="5766"/>
                      </a:moveTo>
                      <a:lnTo>
                        <a:pt x="624275" y="439509"/>
                      </a:lnTo>
                      <a:moveTo>
                        <a:pt x="399188" y="5766"/>
                      </a:moveTo>
                      <a:lnTo>
                        <a:pt x="566828" y="439509"/>
                      </a:lnTo>
                      <a:moveTo>
                        <a:pt x="341741" y="5766"/>
                      </a:moveTo>
                      <a:lnTo>
                        <a:pt x="509380" y="439509"/>
                      </a:lnTo>
                      <a:moveTo>
                        <a:pt x="284294" y="5766"/>
                      </a:moveTo>
                      <a:lnTo>
                        <a:pt x="451942" y="439509"/>
                      </a:lnTo>
                      <a:moveTo>
                        <a:pt x="226847" y="5766"/>
                      </a:moveTo>
                      <a:lnTo>
                        <a:pt x="394495" y="439509"/>
                      </a:lnTo>
                      <a:moveTo>
                        <a:pt x="169408" y="5766"/>
                      </a:moveTo>
                      <a:lnTo>
                        <a:pt x="337048" y="439509"/>
                      </a:lnTo>
                      <a:moveTo>
                        <a:pt x="111961" y="5766"/>
                      </a:moveTo>
                      <a:lnTo>
                        <a:pt x="279609" y="439509"/>
                      </a:lnTo>
                      <a:moveTo>
                        <a:pt x="54514" y="5766"/>
                      </a:moveTo>
                      <a:lnTo>
                        <a:pt x="222162" y="439509"/>
                      </a:lnTo>
                      <a:moveTo>
                        <a:pt x="623" y="12"/>
                      </a:moveTo>
                      <a:lnTo>
                        <a:pt x="168271" y="433755"/>
                      </a:lnTo>
                      <a:lnTo>
                        <a:pt x="1133856" y="433755"/>
                      </a:lnTo>
                      <a:lnTo>
                        <a:pt x="966216" y="12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FB1BFC55-1E1D-E40F-1D5A-654D5AFFBC89}"/>
                    </a:ext>
                  </a:extLst>
                </p:cNvPr>
                <p:cNvSpPr/>
                <p:nvPr/>
              </p:nvSpPr>
              <p:spPr>
                <a:xfrm>
                  <a:off x="4935473" y="3092895"/>
                  <a:ext cx="1133233" cy="439497"/>
                </a:xfrm>
                <a:custGeom>
                  <a:avLst/>
                  <a:gdLst>
                    <a:gd name="connsiteX0" fmla="*/ 858870 w 1133233"/>
                    <a:gd name="connsiteY0" fmla="*/ 5766 h 439497"/>
                    <a:gd name="connsiteX1" fmla="*/ 1026509 w 1133233"/>
                    <a:gd name="connsiteY1" fmla="*/ 439509 h 439497"/>
                    <a:gd name="connsiteX2" fmla="*/ 801422 w 1133233"/>
                    <a:gd name="connsiteY2" fmla="*/ 5766 h 439497"/>
                    <a:gd name="connsiteX3" fmla="*/ 969071 w 1133233"/>
                    <a:gd name="connsiteY3" fmla="*/ 439509 h 439497"/>
                    <a:gd name="connsiteX4" fmla="*/ 743984 w 1133233"/>
                    <a:gd name="connsiteY4" fmla="*/ 5766 h 439497"/>
                    <a:gd name="connsiteX5" fmla="*/ 911624 w 1133233"/>
                    <a:gd name="connsiteY5" fmla="*/ 439509 h 439497"/>
                    <a:gd name="connsiteX6" fmla="*/ 916317 w 1133233"/>
                    <a:gd name="connsiteY6" fmla="*/ 5766 h 439497"/>
                    <a:gd name="connsiteX7" fmla="*/ 1083956 w 1133233"/>
                    <a:gd name="connsiteY7" fmla="*/ 439509 h 439497"/>
                    <a:gd name="connsiteX8" fmla="*/ 686537 w 1133233"/>
                    <a:gd name="connsiteY8" fmla="*/ 5766 h 439497"/>
                    <a:gd name="connsiteX9" fmla="*/ 854176 w 1133233"/>
                    <a:gd name="connsiteY9" fmla="*/ 439509 h 439497"/>
                    <a:gd name="connsiteX10" fmla="*/ 629090 w 1133233"/>
                    <a:gd name="connsiteY10" fmla="*/ 5766 h 439497"/>
                    <a:gd name="connsiteX11" fmla="*/ 796738 w 1133233"/>
                    <a:gd name="connsiteY11" fmla="*/ 439509 h 439497"/>
                    <a:gd name="connsiteX12" fmla="*/ 571651 w 1133233"/>
                    <a:gd name="connsiteY12" fmla="*/ 5766 h 439497"/>
                    <a:gd name="connsiteX13" fmla="*/ 739290 w 1133233"/>
                    <a:gd name="connsiteY13" fmla="*/ 439509 h 439497"/>
                    <a:gd name="connsiteX14" fmla="*/ 514204 w 1133233"/>
                    <a:gd name="connsiteY14" fmla="*/ 5766 h 439497"/>
                    <a:gd name="connsiteX15" fmla="*/ 681844 w 1133233"/>
                    <a:gd name="connsiteY15" fmla="*/ 439509 h 439497"/>
                    <a:gd name="connsiteX16" fmla="*/ 456756 w 1133233"/>
                    <a:gd name="connsiteY16" fmla="*/ 5766 h 439497"/>
                    <a:gd name="connsiteX17" fmla="*/ 624405 w 1133233"/>
                    <a:gd name="connsiteY17" fmla="*/ 439509 h 439497"/>
                    <a:gd name="connsiteX18" fmla="*/ 399318 w 1133233"/>
                    <a:gd name="connsiteY18" fmla="*/ 5766 h 439497"/>
                    <a:gd name="connsiteX19" fmla="*/ 566958 w 1133233"/>
                    <a:gd name="connsiteY19" fmla="*/ 439509 h 439497"/>
                    <a:gd name="connsiteX20" fmla="*/ 341871 w 1133233"/>
                    <a:gd name="connsiteY20" fmla="*/ 5766 h 439497"/>
                    <a:gd name="connsiteX21" fmla="*/ 509510 w 1133233"/>
                    <a:gd name="connsiteY21" fmla="*/ 439509 h 439497"/>
                    <a:gd name="connsiteX22" fmla="*/ 284424 w 1133233"/>
                    <a:gd name="connsiteY22" fmla="*/ 5766 h 439497"/>
                    <a:gd name="connsiteX23" fmla="*/ 452072 w 1133233"/>
                    <a:gd name="connsiteY23" fmla="*/ 439509 h 439497"/>
                    <a:gd name="connsiteX24" fmla="*/ 226985 w 1133233"/>
                    <a:gd name="connsiteY24" fmla="*/ 5766 h 439497"/>
                    <a:gd name="connsiteX25" fmla="*/ 394625 w 1133233"/>
                    <a:gd name="connsiteY25" fmla="*/ 439509 h 439497"/>
                    <a:gd name="connsiteX26" fmla="*/ 169538 w 1133233"/>
                    <a:gd name="connsiteY26" fmla="*/ 5766 h 439497"/>
                    <a:gd name="connsiteX27" fmla="*/ 337178 w 1133233"/>
                    <a:gd name="connsiteY27" fmla="*/ 439509 h 439497"/>
                    <a:gd name="connsiteX28" fmla="*/ 112091 w 1133233"/>
                    <a:gd name="connsiteY28" fmla="*/ 5766 h 439497"/>
                    <a:gd name="connsiteX29" fmla="*/ 279739 w 1133233"/>
                    <a:gd name="connsiteY29" fmla="*/ 439509 h 439497"/>
                    <a:gd name="connsiteX30" fmla="*/ 54644 w 1133233"/>
                    <a:gd name="connsiteY30" fmla="*/ 5766 h 439497"/>
                    <a:gd name="connsiteX31" fmla="*/ 222292 w 1133233"/>
                    <a:gd name="connsiteY31" fmla="*/ 439509 h 439497"/>
                    <a:gd name="connsiteX32" fmla="*/ 753 w 1133233"/>
                    <a:gd name="connsiteY32" fmla="*/ 12 h 439497"/>
                    <a:gd name="connsiteX33" fmla="*/ 168401 w 1133233"/>
                    <a:gd name="connsiteY33" fmla="*/ 433755 h 439497"/>
                    <a:gd name="connsiteX34" fmla="*/ 1133986 w 1133233"/>
                    <a:gd name="connsiteY34" fmla="*/ 433755 h 439497"/>
                    <a:gd name="connsiteX35" fmla="*/ 966346 w 1133233"/>
                    <a:gd name="connsiteY35" fmla="*/ 12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870" y="5766"/>
                      </a:moveTo>
                      <a:lnTo>
                        <a:pt x="1026509" y="439509"/>
                      </a:lnTo>
                      <a:moveTo>
                        <a:pt x="801422" y="5766"/>
                      </a:moveTo>
                      <a:lnTo>
                        <a:pt x="969071" y="439509"/>
                      </a:lnTo>
                      <a:moveTo>
                        <a:pt x="743984" y="5766"/>
                      </a:moveTo>
                      <a:lnTo>
                        <a:pt x="911624" y="439509"/>
                      </a:lnTo>
                      <a:moveTo>
                        <a:pt x="916317" y="5766"/>
                      </a:moveTo>
                      <a:lnTo>
                        <a:pt x="1083956" y="439509"/>
                      </a:lnTo>
                      <a:moveTo>
                        <a:pt x="686537" y="5766"/>
                      </a:moveTo>
                      <a:lnTo>
                        <a:pt x="854176" y="439509"/>
                      </a:lnTo>
                      <a:moveTo>
                        <a:pt x="629090" y="5766"/>
                      </a:moveTo>
                      <a:lnTo>
                        <a:pt x="796738" y="439509"/>
                      </a:lnTo>
                      <a:moveTo>
                        <a:pt x="571651" y="5766"/>
                      </a:moveTo>
                      <a:lnTo>
                        <a:pt x="739290" y="439509"/>
                      </a:lnTo>
                      <a:moveTo>
                        <a:pt x="514204" y="5766"/>
                      </a:moveTo>
                      <a:lnTo>
                        <a:pt x="681844" y="439509"/>
                      </a:lnTo>
                      <a:moveTo>
                        <a:pt x="456756" y="5766"/>
                      </a:moveTo>
                      <a:lnTo>
                        <a:pt x="624405" y="439509"/>
                      </a:lnTo>
                      <a:moveTo>
                        <a:pt x="399318" y="5766"/>
                      </a:moveTo>
                      <a:lnTo>
                        <a:pt x="566958" y="439509"/>
                      </a:lnTo>
                      <a:moveTo>
                        <a:pt x="341871" y="5766"/>
                      </a:moveTo>
                      <a:lnTo>
                        <a:pt x="509510" y="439509"/>
                      </a:lnTo>
                      <a:moveTo>
                        <a:pt x="284424" y="5766"/>
                      </a:moveTo>
                      <a:lnTo>
                        <a:pt x="452072" y="439509"/>
                      </a:lnTo>
                      <a:moveTo>
                        <a:pt x="226985" y="5766"/>
                      </a:moveTo>
                      <a:lnTo>
                        <a:pt x="394625" y="439509"/>
                      </a:lnTo>
                      <a:moveTo>
                        <a:pt x="169538" y="5766"/>
                      </a:moveTo>
                      <a:lnTo>
                        <a:pt x="337178" y="439509"/>
                      </a:lnTo>
                      <a:moveTo>
                        <a:pt x="112091" y="5766"/>
                      </a:moveTo>
                      <a:lnTo>
                        <a:pt x="279739" y="439509"/>
                      </a:lnTo>
                      <a:moveTo>
                        <a:pt x="54644" y="5766"/>
                      </a:moveTo>
                      <a:lnTo>
                        <a:pt x="222292" y="439509"/>
                      </a:lnTo>
                      <a:moveTo>
                        <a:pt x="753" y="12"/>
                      </a:moveTo>
                      <a:lnTo>
                        <a:pt x="168401" y="433755"/>
                      </a:lnTo>
                      <a:lnTo>
                        <a:pt x="1133986" y="433755"/>
                      </a:lnTo>
                      <a:lnTo>
                        <a:pt x="966346" y="12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B19094DA-D06A-D246-95FD-1DE1C2EBB435}"/>
                    </a:ext>
                  </a:extLst>
                </p:cNvPr>
                <p:cNvSpPr/>
                <p:nvPr/>
              </p:nvSpPr>
              <p:spPr>
                <a:xfrm>
                  <a:off x="6036685" y="3092895"/>
                  <a:ext cx="1133233" cy="439497"/>
                </a:xfrm>
                <a:custGeom>
                  <a:avLst/>
                  <a:gdLst>
                    <a:gd name="connsiteX0" fmla="*/ 858992 w 1133233"/>
                    <a:gd name="connsiteY0" fmla="*/ 5766 h 439497"/>
                    <a:gd name="connsiteX1" fmla="*/ 1026639 w 1133233"/>
                    <a:gd name="connsiteY1" fmla="*/ 439509 h 439497"/>
                    <a:gd name="connsiteX2" fmla="*/ 801544 w 1133233"/>
                    <a:gd name="connsiteY2" fmla="*/ 5766 h 439497"/>
                    <a:gd name="connsiteX3" fmla="*/ 969192 w 1133233"/>
                    <a:gd name="connsiteY3" fmla="*/ 439509 h 439497"/>
                    <a:gd name="connsiteX4" fmla="*/ 744106 w 1133233"/>
                    <a:gd name="connsiteY4" fmla="*/ 5766 h 439497"/>
                    <a:gd name="connsiteX5" fmla="*/ 911746 w 1133233"/>
                    <a:gd name="connsiteY5" fmla="*/ 439509 h 439497"/>
                    <a:gd name="connsiteX6" fmla="*/ 916439 w 1133233"/>
                    <a:gd name="connsiteY6" fmla="*/ 5766 h 439497"/>
                    <a:gd name="connsiteX7" fmla="*/ 1084078 w 1133233"/>
                    <a:gd name="connsiteY7" fmla="*/ 439509 h 439497"/>
                    <a:gd name="connsiteX8" fmla="*/ 686658 w 1133233"/>
                    <a:gd name="connsiteY8" fmla="*/ 5766 h 439497"/>
                    <a:gd name="connsiteX9" fmla="*/ 854307 w 1133233"/>
                    <a:gd name="connsiteY9" fmla="*/ 439509 h 439497"/>
                    <a:gd name="connsiteX10" fmla="*/ 629211 w 1133233"/>
                    <a:gd name="connsiteY10" fmla="*/ 5766 h 439497"/>
                    <a:gd name="connsiteX11" fmla="*/ 796859 w 1133233"/>
                    <a:gd name="connsiteY11" fmla="*/ 439509 h 439497"/>
                    <a:gd name="connsiteX12" fmla="*/ 571773 w 1133233"/>
                    <a:gd name="connsiteY12" fmla="*/ 5766 h 439497"/>
                    <a:gd name="connsiteX13" fmla="*/ 739412 w 1133233"/>
                    <a:gd name="connsiteY13" fmla="*/ 439509 h 439497"/>
                    <a:gd name="connsiteX14" fmla="*/ 514326 w 1133233"/>
                    <a:gd name="connsiteY14" fmla="*/ 5766 h 439497"/>
                    <a:gd name="connsiteX15" fmla="*/ 681965 w 1133233"/>
                    <a:gd name="connsiteY15" fmla="*/ 439509 h 439497"/>
                    <a:gd name="connsiteX16" fmla="*/ 456878 w 1133233"/>
                    <a:gd name="connsiteY16" fmla="*/ 5766 h 439497"/>
                    <a:gd name="connsiteX17" fmla="*/ 624527 w 1133233"/>
                    <a:gd name="connsiteY17" fmla="*/ 439509 h 439497"/>
                    <a:gd name="connsiteX18" fmla="*/ 399440 w 1133233"/>
                    <a:gd name="connsiteY18" fmla="*/ 5766 h 439497"/>
                    <a:gd name="connsiteX19" fmla="*/ 567080 w 1133233"/>
                    <a:gd name="connsiteY19" fmla="*/ 439509 h 439497"/>
                    <a:gd name="connsiteX20" fmla="*/ 341993 w 1133233"/>
                    <a:gd name="connsiteY20" fmla="*/ 5766 h 439497"/>
                    <a:gd name="connsiteX21" fmla="*/ 509632 w 1133233"/>
                    <a:gd name="connsiteY21" fmla="*/ 439509 h 439497"/>
                    <a:gd name="connsiteX22" fmla="*/ 284546 w 1133233"/>
                    <a:gd name="connsiteY22" fmla="*/ 5766 h 439497"/>
                    <a:gd name="connsiteX23" fmla="*/ 452194 w 1133233"/>
                    <a:gd name="connsiteY23" fmla="*/ 439509 h 439497"/>
                    <a:gd name="connsiteX24" fmla="*/ 227107 w 1133233"/>
                    <a:gd name="connsiteY24" fmla="*/ 5766 h 439497"/>
                    <a:gd name="connsiteX25" fmla="*/ 394747 w 1133233"/>
                    <a:gd name="connsiteY25" fmla="*/ 439509 h 439497"/>
                    <a:gd name="connsiteX26" fmla="*/ 169660 w 1133233"/>
                    <a:gd name="connsiteY26" fmla="*/ 5766 h 439497"/>
                    <a:gd name="connsiteX27" fmla="*/ 337300 w 1133233"/>
                    <a:gd name="connsiteY27" fmla="*/ 439509 h 439497"/>
                    <a:gd name="connsiteX28" fmla="*/ 112213 w 1133233"/>
                    <a:gd name="connsiteY28" fmla="*/ 5766 h 439497"/>
                    <a:gd name="connsiteX29" fmla="*/ 279861 w 1133233"/>
                    <a:gd name="connsiteY29" fmla="*/ 439509 h 439497"/>
                    <a:gd name="connsiteX30" fmla="*/ 54774 w 1133233"/>
                    <a:gd name="connsiteY30" fmla="*/ 5766 h 439497"/>
                    <a:gd name="connsiteX31" fmla="*/ 222414 w 1133233"/>
                    <a:gd name="connsiteY31" fmla="*/ 439509 h 439497"/>
                    <a:gd name="connsiteX32" fmla="*/ 883 w 1133233"/>
                    <a:gd name="connsiteY32" fmla="*/ 12 h 439497"/>
                    <a:gd name="connsiteX33" fmla="*/ 168523 w 1133233"/>
                    <a:gd name="connsiteY33" fmla="*/ 433755 h 439497"/>
                    <a:gd name="connsiteX34" fmla="*/ 1134116 w 1133233"/>
                    <a:gd name="connsiteY34" fmla="*/ 433755 h 439497"/>
                    <a:gd name="connsiteX35" fmla="*/ 966468 w 1133233"/>
                    <a:gd name="connsiteY35" fmla="*/ 12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992" y="5766"/>
                      </a:moveTo>
                      <a:lnTo>
                        <a:pt x="1026639" y="439509"/>
                      </a:lnTo>
                      <a:moveTo>
                        <a:pt x="801544" y="5766"/>
                      </a:moveTo>
                      <a:lnTo>
                        <a:pt x="969192" y="439509"/>
                      </a:lnTo>
                      <a:moveTo>
                        <a:pt x="744106" y="5766"/>
                      </a:moveTo>
                      <a:lnTo>
                        <a:pt x="911746" y="439509"/>
                      </a:lnTo>
                      <a:moveTo>
                        <a:pt x="916439" y="5766"/>
                      </a:moveTo>
                      <a:lnTo>
                        <a:pt x="1084078" y="439509"/>
                      </a:lnTo>
                      <a:moveTo>
                        <a:pt x="686658" y="5766"/>
                      </a:moveTo>
                      <a:lnTo>
                        <a:pt x="854307" y="439509"/>
                      </a:lnTo>
                      <a:moveTo>
                        <a:pt x="629211" y="5766"/>
                      </a:moveTo>
                      <a:lnTo>
                        <a:pt x="796859" y="439509"/>
                      </a:lnTo>
                      <a:moveTo>
                        <a:pt x="571773" y="5766"/>
                      </a:moveTo>
                      <a:lnTo>
                        <a:pt x="739412" y="439509"/>
                      </a:lnTo>
                      <a:moveTo>
                        <a:pt x="514326" y="5766"/>
                      </a:moveTo>
                      <a:lnTo>
                        <a:pt x="681965" y="439509"/>
                      </a:lnTo>
                      <a:moveTo>
                        <a:pt x="456878" y="5766"/>
                      </a:moveTo>
                      <a:lnTo>
                        <a:pt x="624527" y="439509"/>
                      </a:lnTo>
                      <a:moveTo>
                        <a:pt x="399440" y="5766"/>
                      </a:moveTo>
                      <a:lnTo>
                        <a:pt x="567080" y="439509"/>
                      </a:lnTo>
                      <a:moveTo>
                        <a:pt x="341993" y="5766"/>
                      </a:moveTo>
                      <a:lnTo>
                        <a:pt x="509632" y="439509"/>
                      </a:lnTo>
                      <a:moveTo>
                        <a:pt x="284546" y="5766"/>
                      </a:moveTo>
                      <a:lnTo>
                        <a:pt x="452194" y="439509"/>
                      </a:lnTo>
                      <a:moveTo>
                        <a:pt x="227107" y="5766"/>
                      </a:moveTo>
                      <a:lnTo>
                        <a:pt x="394747" y="439509"/>
                      </a:lnTo>
                      <a:moveTo>
                        <a:pt x="169660" y="5766"/>
                      </a:moveTo>
                      <a:lnTo>
                        <a:pt x="337300" y="439509"/>
                      </a:lnTo>
                      <a:moveTo>
                        <a:pt x="112213" y="5766"/>
                      </a:moveTo>
                      <a:lnTo>
                        <a:pt x="279861" y="439509"/>
                      </a:lnTo>
                      <a:moveTo>
                        <a:pt x="54774" y="5766"/>
                      </a:moveTo>
                      <a:lnTo>
                        <a:pt x="222414" y="439509"/>
                      </a:lnTo>
                      <a:moveTo>
                        <a:pt x="883" y="12"/>
                      </a:moveTo>
                      <a:lnTo>
                        <a:pt x="168523" y="433755"/>
                      </a:lnTo>
                      <a:lnTo>
                        <a:pt x="1134116" y="433755"/>
                      </a:lnTo>
                      <a:lnTo>
                        <a:pt x="966468" y="12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7" name="Graphic 2">
                <a:extLst>
                  <a:ext uri="{FF2B5EF4-FFF2-40B4-BE49-F238E27FC236}">
                    <a16:creationId xmlns:a16="http://schemas.microsoft.com/office/drawing/2014/main" id="{0A4A1FF2-6E87-2FE2-97BF-18DE5ACEC5FE}"/>
                  </a:ext>
                </a:extLst>
              </p:cNvPr>
              <p:cNvGrpSpPr/>
              <p:nvPr/>
            </p:nvGrpSpPr>
            <p:grpSpPr>
              <a:xfrm>
                <a:off x="2733065" y="3612513"/>
                <a:ext cx="4436853" cy="439497"/>
                <a:chOff x="2733065" y="3612513"/>
                <a:chExt cx="4436853" cy="439497"/>
              </a:xfrm>
              <a:noFill/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154A036D-FBF2-5A2E-3C65-F6D834D05970}"/>
                    </a:ext>
                  </a:extLst>
                </p:cNvPr>
                <p:cNvSpPr/>
                <p:nvPr/>
              </p:nvSpPr>
              <p:spPr>
                <a:xfrm flipV="1">
                  <a:off x="2733065" y="3612513"/>
                  <a:ext cx="1133233" cy="439497"/>
                </a:xfrm>
                <a:custGeom>
                  <a:avLst/>
                  <a:gdLst>
                    <a:gd name="connsiteX0" fmla="*/ 858609 w 1133233"/>
                    <a:gd name="connsiteY0" fmla="*/ 5889 h 439497"/>
                    <a:gd name="connsiteX1" fmla="*/ 1026249 w 1133233"/>
                    <a:gd name="connsiteY1" fmla="*/ 439632 h 439497"/>
                    <a:gd name="connsiteX2" fmla="*/ 801162 w 1133233"/>
                    <a:gd name="connsiteY2" fmla="*/ 5889 h 439497"/>
                    <a:gd name="connsiteX3" fmla="*/ 968810 w 1133233"/>
                    <a:gd name="connsiteY3" fmla="*/ 439632 h 439497"/>
                    <a:gd name="connsiteX4" fmla="*/ 743715 w 1133233"/>
                    <a:gd name="connsiteY4" fmla="*/ 5889 h 439497"/>
                    <a:gd name="connsiteX5" fmla="*/ 911363 w 1133233"/>
                    <a:gd name="connsiteY5" fmla="*/ 439632 h 439497"/>
                    <a:gd name="connsiteX6" fmla="*/ 916056 w 1133233"/>
                    <a:gd name="connsiteY6" fmla="*/ 5889 h 439497"/>
                    <a:gd name="connsiteX7" fmla="*/ 1083696 w 1133233"/>
                    <a:gd name="connsiteY7" fmla="*/ 439632 h 439497"/>
                    <a:gd name="connsiteX8" fmla="*/ 686276 w 1133233"/>
                    <a:gd name="connsiteY8" fmla="*/ 5889 h 439497"/>
                    <a:gd name="connsiteX9" fmla="*/ 853916 w 1133233"/>
                    <a:gd name="connsiteY9" fmla="*/ 439632 h 439497"/>
                    <a:gd name="connsiteX10" fmla="*/ 628829 w 1133233"/>
                    <a:gd name="connsiteY10" fmla="*/ 5889 h 439497"/>
                    <a:gd name="connsiteX11" fmla="*/ 796477 w 1133233"/>
                    <a:gd name="connsiteY11" fmla="*/ 439632 h 439497"/>
                    <a:gd name="connsiteX12" fmla="*/ 571382 w 1133233"/>
                    <a:gd name="connsiteY12" fmla="*/ 5889 h 439497"/>
                    <a:gd name="connsiteX13" fmla="*/ 739030 w 1133233"/>
                    <a:gd name="connsiteY13" fmla="*/ 439632 h 439497"/>
                    <a:gd name="connsiteX14" fmla="*/ 513944 w 1133233"/>
                    <a:gd name="connsiteY14" fmla="*/ 5889 h 439497"/>
                    <a:gd name="connsiteX15" fmla="*/ 681583 w 1133233"/>
                    <a:gd name="connsiteY15" fmla="*/ 439632 h 439497"/>
                    <a:gd name="connsiteX16" fmla="*/ 456496 w 1133233"/>
                    <a:gd name="connsiteY16" fmla="*/ 5889 h 439497"/>
                    <a:gd name="connsiteX17" fmla="*/ 624144 w 1133233"/>
                    <a:gd name="connsiteY17" fmla="*/ 439632 h 439497"/>
                    <a:gd name="connsiteX18" fmla="*/ 399049 w 1133233"/>
                    <a:gd name="connsiteY18" fmla="*/ 5889 h 439497"/>
                    <a:gd name="connsiteX19" fmla="*/ 566698 w 1133233"/>
                    <a:gd name="connsiteY19" fmla="*/ 439632 h 439497"/>
                    <a:gd name="connsiteX20" fmla="*/ 341611 w 1133233"/>
                    <a:gd name="connsiteY20" fmla="*/ 5889 h 439497"/>
                    <a:gd name="connsiteX21" fmla="*/ 509250 w 1133233"/>
                    <a:gd name="connsiteY21" fmla="*/ 439632 h 439497"/>
                    <a:gd name="connsiteX22" fmla="*/ 284164 w 1133233"/>
                    <a:gd name="connsiteY22" fmla="*/ 5889 h 439497"/>
                    <a:gd name="connsiteX23" fmla="*/ 451812 w 1133233"/>
                    <a:gd name="connsiteY23" fmla="*/ 439632 h 439497"/>
                    <a:gd name="connsiteX24" fmla="*/ 226716 w 1133233"/>
                    <a:gd name="connsiteY24" fmla="*/ 5889 h 439497"/>
                    <a:gd name="connsiteX25" fmla="*/ 394365 w 1133233"/>
                    <a:gd name="connsiteY25" fmla="*/ 439632 h 439497"/>
                    <a:gd name="connsiteX26" fmla="*/ 169278 w 1133233"/>
                    <a:gd name="connsiteY26" fmla="*/ 5889 h 439497"/>
                    <a:gd name="connsiteX27" fmla="*/ 336917 w 1133233"/>
                    <a:gd name="connsiteY27" fmla="*/ 439632 h 439497"/>
                    <a:gd name="connsiteX28" fmla="*/ 111831 w 1133233"/>
                    <a:gd name="connsiteY28" fmla="*/ 5889 h 439497"/>
                    <a:gd name="connsiteX29" fmla="*/ 279470 w 1133233"/>
                    <a:gd name="connsiteY29" fmla="*/ 439632 h 439497"/>
                    <a:gd name="connsiteX30" fmla="*/ 54384 w 1133233"/>
                    <a:gd name="connsiteY30" fmla="*/ 5889 h 439497"/>
                    <a:gd name="connsiteX31" fmla="*/ 222032 w 1133233"/>
                    <a:gd name="connsiteY31" fmla="*/ 439632 h 439497"/>
                    <a:gd name="connsiteX32" fmla="*/ 492 w 1133233"/>
                    <a:gd name="connsiteY32" fmla="*/ 135 h 439497"/>
                    <a:gd name="connsiteX33" fmla="*/ 168141 w 1133233"/>
                    <a:gd name="connsiteY33" fmla="*/ 433878 h 439497"/>
                    <a:gd name="connsiteX34" fmla="*/ 1133726 w 1133233"/>
                    <a:gd name="connsiteY34" fmla="*/ 433878 h 439497"/>
                    <a:gd name="connsiteX35" fmla="*/ 966086 w 1133233"/>
                    <a:gd name="connsiteY35" fmla="*/ 135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609" y="5889"/>
                      </a:moveTo>
                      <a:lnTo>
                        <a:pt x="1026249" y="439632"/>
                      </a:lnTo>
                      <a:moveTo>
                        <a:pt x="801162" y="5889"/>
                      </a:moveTo>
                      <a:lnTo>
                        <a:pt x="968810" y="439632"/>
                      </a:lnTo>
                      <a:moveTo>
                        <a:pt x="743715" y="5889"/>
                      </a:moveTo>
                      <a:lnTo>
                        <a:pt x="911363" y="439632"/>
                      </a:lnTo>
                      <a:moveTo>
                        <a:pt x="916056" y="5889"/>
                      </a:moveTo>
                      <a:lnTo>
                        <a:pt x="1083696" y="439632"/>
                      </a:lnTo>
                      <a:moveTo>
                        <a:pt x="686276" y="5889"/>
                      </a:moveTo>
                      <a:lnTo>
                        <a:pt x="853916" y="439632"/>
                      </a:lnTo>
                      <a:moveTo>
                        <a:pt x="628829" y="5889"/>
                      </a:moveTo>
                      <a:lnTo>
                        <a:pt x="796477" y="439632"/>
                      </a:lnTo>
                      <a:moveTo>
                        <a:pt x="571382" y="5889"/>
                      </a:moveTo>
                      <a:lnTo>
                        <a:pt x="739030" y="439632"/>
                      </a:lnTo>
                      <a:moveTo>
                        <a:pt x="513944" y="5889"/>
                      </a:moveTo>
                      <a:lnTo>
                        <a:pt x="681583" y="439632"/>
                      </a:lnTo>
                      <a:moveTo>
                        <a:pt x="456496" y="5889"/>
                      </a:moveTo>
                      <a:lnTo>
                        <a:pt x="624144" y="439632"/>
                      </a:lnTo>
                      <a:moveTo>
                        <a:pt x="399049" y="5889"/>
                      </a:moveTo>
                      <a:lnTo>
                        <a:pt x="566698" y="439632"/>
                      </a:lnTo>
                      <a:moveTo>
                        <a:pt x="341611" y="5889"/>
                      </a:moveTo>
                      <a:lnTo>
                        <a:pt x="509250" y="439632"/>
                      </a:lnTo>
                      <a:moveTo>
                        <a:pt x="284164" y="5889"/>
                      </a:moveTo>
                      <a:lnTo>
                        <a:pt x="451812" y="439632"/>
                      </a:lnTo>
                      <a:moveTo>
                        <a:pt x="226716" y="5889"/>
                      </a:moveTo>
                      <a:lnTo>
                        <a:pt x="394365" y="439632"/>
                      </a:lnTo>
                      <a:moveTo>
                        <a:pt x="169278" y="5889"/>
                      </a:moveTo>
                      <a:lnTo>
                        <a:pt x="336917" y="439632"/>
                      </a:lnTo>
                      <a:moveTo>
                        <a:pt x="111831" y="5889"/>
                      </a:moveTo>
                      <a:lnTo>
                        <a:pt x="279470" y="439632"/>
                      </a:lnTo>
                      <a:moveTo>
                        <a:pt x="54384" y="5889"/>
                      </a:moveTo>
                      <a:lnTo>
                        <a:pt x="222032" y="439632"/>
                      </a:lnTo>
                      <a:moveTo>
                        <a:pt x="492" y="135"/>
                      </a:moveTo>
                      <a:lnTo>
                        <a:pt x="168141" y="433878"/>
                      </a:lnTo>
                      <a:lnTo>
                        <a:pt x="1133726" y="433878"/>
                      </a:lnTo>
                      <a:lnTo>
                        <a:pt x="966086" y="135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FE61C68E-638F-1F38-D065-753FD0152BB0}"/>
                    </a:ext>
                  </a:extLst>
                </p:cNvPr>
                <p:cNvSpPr/>
                <p:nvPr/>
              </p:nvSpPr>
              <p:spPr>
                <a:xfrm flipV="1">
                  <a:off x="3834269" y="3612513"/>
                  <a:ext cx="1133233" cy="439497"/>
                </a:xfrm>
                <a:custGeom>
                  <a:avLst/>
                  <a:gdLst>
                    <a:gd name="connsiteX0" fmla="*/ 858739 w 1133233"/>
                    <a:gd name="connsiteY0" fmla="*/ 5889 h 439497"/>
                    <a:gd name="connsiteX1" fmla="*/ 1026379 w 1133233"/>
                    <a:gd name="connsiteY1" fmla="*/ 439632 h 439497"/>
                    <a:gd name="connsiteX2" fmla="*/ 801292 w 1133233"/>
                    <a:gd name="connsiteY2" fmla="*/ 5889 h 439497"/>
                    <a:gd name="connsiteX3" fmla="*/ 968940 w 1133233"/>
                    <a:gd name="connsiteY3" fmla="*/ 439632 h 439497"/>
                    <a:gd name="connsiteX4" fmla="*/ 743854 w 1133233"/>
                    <a:gd name="connsiteY4" fmla="*/ 5889 h 439497"/>
                    <a:gd name="connsiteX5" fmla="*/ 911493 w 1133233"/>
                    <a:gd name="connsiteY5" fmla="*/ 439632 h 439497"/>
                    <a:gd name="connsiteX6" fmla="*/ 916186 w 1133233"/>
                    <a:gd name="connsiteY6" fmla="*/ 5889 h 439497"/>
                    <a:gd name="connsiteX7" fmla="*/ 1083826 w 1133233"/>
                    <a:gd name="connsiteY7" fmla="*/ 439632 h 439497"/>
                    <a:gd name="connsiteX8" fmla="*/ 686407 w 1133233"/>
                    <a:gd name="connsiteY8" fmla="*/ 5889 h 439497"/>
                    <a:gd name="connsiteX9" fmla="*/ 854046 w 1133233"/>
                    <a:gd name="connsiteY9" fmla="*/ 439632 h 439497"/>
                    <a:gd name="connsiteX10" fmla="*/ 628959 w 1133233"/>
                    <a:gd name="connsiteY10" fmla="*/ 5889 h 439497"/>
                    <a:gd name="connsiteX11" fmla="*/ 796608 w 1133233"/>
                    <a:gd name="connsiteY11" fmla="*/ 439632 h 439497"/>
                    <a:gd name="connsiteX12" fmla="*/ 571521 w 1133233"/>
                    <a:gd name="connsiteY12" fmla="*/ 5889 h 439497"/>
                    <a:gd name="connsiteX13" fmla="*/ 739161 w 1133233"/>
                    <a:gd name="connsiteY13" fmla="*/ 439632 h 439497"/>
                    <a:gd name="connsiteX14" fmla="*/ 514074 w 1133233"/>
                    <a:gd name="connsiteY14" fmla="*/ 5889 h 439497"/>
                    <a:gd name="connsiteX15" fmla="*/ 681713 w 1133233"/>
                    <a:gd name="connsiteY15" fmla="*/ 439632 h 439497"/>
                    <a:gd name="connsiteX16" fmla="*/ 456627 w 1133233"/>
                    <a:gd name="connsiteY16" fmla="*/ 5889 h 439497"/>
                    <a:gd name="connsiteX17" fmla="*/ 624275 w 1133233"/>
                    <a:gd name="connsiteY17" fmla="*/ 439632 h 439497"/>
                    <a:gd name="connsiteX18" fmla="*/ 399188 w 1133233"/>
                    <a:gd name="connsiteY18" fmla="*/ 5889 h 439497"/>
                    <a:gd name="connsiteX19" fmla="*/ 566828 w 1133233"/>
                    <a:gd name="connsiteY19" fmla="*/ 439632 h 439497"/>
                    <a:gd name="connsiteX20" fmla="*/ 341741 w 1133233"/>
                    <a:gd name="connsiteY20" fmla="*/ 5889 h 439497"/>
                    <a:gd name="connsiteX21" fmla="*/ 509380 w 1133233"/>
                    <a:gd name="connsiteY21" fmla="*/ 439632 h 439497"/>
                    <a:gd name="connsiteX22" fmla="*/ 284294 w 1133233"/>
                    <a:gd name="connsiteY22" fmla="*/ 5889 h 439497"/>
                    <a:gd name="connsiteX23" fmla="*/ 451942 w 1133233"/>
                    <a:gd name="connsiteY23" fmla="*/ 439632 h 439497"/>
                    <a:gd name="connsiteX24" fmla="*/ 226847 w 1133233"/>
                    <a:gd name="connsiteY24" fmla="*/ 5889 h 439497"/>
                    <a:gd name="connsiteX25" fmla="*/ 394495 w 1133233"/>
                    <a:gd name="connsiteY25" fmla="*/ 439632 h 439497"/>
                    <a:gd name="connsiteX26" fmla="*/ 169408 w 1133233"/>
                    <a:gd name="connsiteY26" fmla="*/ 5889 h 439497"/>
                    <a:gd name="connsiteX27" fmla="*/ 337048 w 1133233"/>
                    <a:gd name="connsiteY27" fmla="*/ 439632 h 439497"/>
                    <a:gd name="connsiteX28" fmla="*/ 111961 w 1133233"/>
                    <a:gd name="connsiteY28" fmla="*/ 5889 h 439497"/>
                    <a:gd name="connsiteX29" fmla="*/ 279609 w 1133233"/>
                    <a:gd name="connsiteY29" fmla="*/ 439632 h 439497"/>
                    <a:gd name="connsiteX30" fmla="*/ 54514 w 1133233"/>
                    <a:gd name="connsiteY30" fmla="*/ 5889 h 439497"/>
                    <a:gd name="connsiteX31" fmla="*/ 222162 w 1133233"/>
                    <a:gd name="connsiteY31" fmla="*/ 439632 h 439497"/>
                    <a:gd name="connsiteX32" fmla="*/ 623 w 1133233"/>
                    <a:gd name="connsiteY32" fmla="*/ 135 h 439497"/>
                    <a:gd name="connsiteX33" fmla="*/ 168271 w 1133233"/>
                    <a:gd name="connsiteY33" fmla="*/ 433878 h 439497"/>
                    <a:gd name="connsiteX34" fmla="*/ 1133856 w 1133233"/>
                    <a:gd name="connsiteY34" fmla="*/ 433878 h 439497"/>
                    <a:gd name="connsiteX35" fmla="*/ 966216 w 1133233"/>
                    <a:gd name="connsiteY35" fmla="*/ 135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739" y="5889"/>
                      </a:moveTo>
                      <a:lnTo>
                        <a:pt x="1026379" y="439632"/>
                      </a:lnTo>
                      <a:moveTo>
                        <a:pt x="801292" y="5889"/>
                      </a:moveTo>
                      <a:lnTo>
                        <a:pt x="968940" y="439632"/>
                      </a:lnTo>
                      <a:moveTo>
                        <a:pt x="743854" y="5889"/>
                      </a:moveTo>
                      <a:lnTo>
                        <a:pt x="911493" y="439632"/>
                      </a:lnTo>
                      <a:moveTo>
                        <a:pt x="916186" y="5889"/>
                      </a:moveTo>
                      <a:lnTo>
                        <a:pt x="1083826" y="439632"/>
                      </a:lnTo>
                      <a:moveTo>
                        <a:pt x="686407" y="5889"/>
                      </a:moveTo>
                      <a:lnTo>
                        <a:pt x="854046" y="439632"/>
                      </a:lnTo>
                      <a:moveTo>
                        <a:pt x="628959" y="5889"/>
                      </a:moveTo>
                      <a:lnTo>
                        <a:pt x="796608" y="439632"/>
                      </a:lnTo>
                      <a:moveTo>
                        <a:pt x="571521" y="5889"/>
                      </a:moveTo>
                      <a:lnTo>
                        <a:pt x="739161" y="439632"/>
                      </a:lnTo>
                      <a:moveTo>
                        <a:pt x="514074" y="5889"/>
                      </a:moveTo>
                      <a:lnTo>
                        <a:pt x="681713" y="439632"/>
                      </a:lnTo>
                      <a:moveTo>
                        <a:pt x="456627" y="5889"/>
                      </a:moveTo>
                      <a:lnTo>
                        <a:pt x="624275" y="439632"/>
                      </a:lnTo>
                      <a:moveTo>
                        <a:pt x="399188" y="5889"/>
                      </a:moveTo>
                      <a:lnTo>
                        <a:pt x="566828" y="439632"/>
                      </a:lnTo>
                      <a:moveTo>
                        <a:pt x="341741" y="5889"/>
                      </a:moveTo>
                      <a:lnTo>
                        <a:pt x="509380" y="439632"/>
                      </a:lnTo>
                      <a:moveTo>
                        <a:pt x="284294" y="5889"/>
                      </a:moveTo>
                      <a:lnTo>
                        <a:pt x="451942" y="439632"/>
                      </a:lnTo>
                      <a:moveTo>
                        <a:pt x="226847" y="5889"/>
                      </a:moveTo>
                      <a:lnTo>
                        <a:pt x="394495" y="439632"/>
                      </a:lnTo>
                      <a:moveTo>
                        <a:pt x="169408" y="5889"/>
                      </a:moveTo>
                      <a:lnTo>
                        <a:pt x="337048" y="439632"/>
                      </a:lnTo>
                      <a:moveTo>
                        <a:pt x="111961" y="5889"/>
                      </a:moveTo>
                      <a:lnTo>
                        <a:pt x="279609" y="439632"/>
                      </a:lnTo>
                      <a:moveTo>
                        <a:pt x="54514" y="5889"/>
                      </a:moveTo>
                      <a:lnTo>
                        <a:pt x="222162" y="439632"/>
                      </a:lnTo>
                      <a:moveTo>
                        <a:pt x="623" y="135"/>
                      </a:moveTo>
                      <a:lnTo>
                        <a:pt x="168271" y="433878"/>
                      </a:lnTo>
                      <a:lnTo>
                        <a:pt x="1133856" y="433878"/>
                      </a:lnTo>
                      <a:lnTo>
                        <a:pt x="966216" y="135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CE1F0D46-813F-1EFE-3CEA-C3B0E23D1F05}"/>
                    </a:ext>
                  </a:extLst>
                </p:cNvPr>
                <p:cNvSpPr/>
                <p:nvPr/>
              </p:nvSpPr>
              <p:spPr>
                <a:xfrm flipV="1">
                  <a:off x="4935473" y="3612513"/>
                  <a:ext cx="1133233" cy="439497"/>
                </a:xfrm>
                <a:custGeom>
                  <a:avLst/>
                  <a:gdLst>
                    <a:gd name="connsiteX0" fmla="*/ 858870 w 1133233"/>
                    <a:gd name="connsiteY0" fmla="*/ 5889 h 439497"/>
                    <a:gd name="connsiteX1" fmla="*/ 1026509 w 1133233"/>
                    <a:gd name="connsiteY1" fmla="*/ 439632 h 439497"/>
                    <a:gd name="connsiteX2" fmla="*/ 801422 w 1133233"/>
                    <a:gd name="connsiteY2" fmla="*/ 5889 h 439497"/>
                    <a:gd name="connsiteX3" fmla="*/ 969071 w 1133233"/>
                    <a:gd name="connsiteY3" fmla="*/ 439632 h 439497"/>
                    <a:gd name="connsiteX4" fmla="*/ 743984 w 1133233"/>
                    <a:gd name="connsiteY4" fmla="*/ 5889 h 439497"/>
                    <a:gd name="connsiteX5" fmla="*/ 911624 w 1133233"/>
                    <a:gd name="connsiteY5" fmla="*/ 439632 h 439497"/>
                    <a:gd name="connsiteX6" fmla="*/ 916317 w 1133233"/>
                    <a:gd name="connsiteY6" fmla="*/ 5889 h 439497"/>
                    <a:gd name="connsiteX7" fmla="*/ 1083956 w 1133233"/>
                    <a:gd name="connsiteY7" fmla="*/ 439632 h 439497"/>
                    <a:gd name="connsiteX8" fmla="*/ 686537 w 1133233"/>
                    <a:gd name="connsiteY8" fmla="*/ 5889 h 439497"/>
                    <a:gd name="connsiteX9" fmla="*/ 854176 w 1133233"/>
                    <a:gd name="connsiteY9" fmla="*/ 439632 h 439497"/>
                    <a:gd name="connsiteX10" fmla="*/ 629090 w 1133233"/>
                    <a:gd name="connsiteY10" fmla="*/ 5889 h 439497"/>
                    <a:gd name="connsiteX11" fmla="*/ 796738 w 1133233"/>
                    <a:gd name="connsiteY11" fmla="*/ 439632 h 439497"/>
                    <a:gd name="connsiteX12" fmla="*/ 571651 w 1133233"/>
                    <a:gd name="connsiteY12" fmla="*/ 5889 h 439497"/>
                    <a:gd name="connsiteX13" fmla="*/ 739290 w 1133233"/>
                    <a:gd name="connsiteY13" fmla="*/ 439632 h 439497"/>
                    <a:gd name="connsiteX14" fmla="*/ 514204 w 1133233"/>
                    <a:gd name="connsiteY14" fmla="*/ 5889 h 439497"/>
                    <a:gd name="connsiteX15" fmla="*/ 681844 w 1133233"/>
                    <a:gd name="connsiteY15" fmla="*/ 439632 h 439497"/>
                    <a:gd name="connsiteX16" fmla="*/ 456756 w 1133233"/>
                    <a:gd name="connsiteY16" fmla="*/ 5889 h 439497"/>
                    <a:gd name="connsiteX17" fmla="*/ 624405 w 1133233"/>
                    <a:gd name="connsiteY17" fmla="*/ 439632 h 439497"/>
                    <a:gd name="connsiteX18" fmla="*/ 399318 w 1133233"/>
                    <a:gd name="connsiteY18" fmla="*/ 5889 h 439497"/>
                    <a:gd name="connsiteX19" fmla="*/ 566958 w 1133233"/>
                    <a:gd name="connsiteY19" fmla="*/ 439632 h 439497"/>
                    <a:gd name="connsiteX20" fmla="*/ 341871 w 1133233"/>
                    <a:gd name="connsiteY20" fmla="*/ 5889 h 439497"/>
                    <a:gd name="connsiteX21" fmla="*/ 509510 w 1133233"/>
                    <a:gd name="connsiteY21" fmla="*/ 439632 h 439497"/>
                    <a:gd name="connsiteX22" fmla="*/ 284424 w 1133233"/>
                    <a:gd name="connsiteY22" fmla="*/ 5889 h 439497"/>
                    <a:gd name="connsiteX23" fmla="*/ 452072 w 1133233"/>
                    <a:gd name="connsiteY23" fmla="*/ 439632 h 439497"/>
                    <a:gd name="connsiteX24" fmla="*/ 226985 w 1133233"/>
                    <a:gd name="connsiteY24" fmla="*/ 5889 h 439497"/>
                    <a:gd name="connsiteX25" fmla="*/ 394625 w 1133233"/>
                    <a:gd name="connsiteY25" fmla="*/ 439632 h 439497"/>
                    <a:gd name="connsiteX26" fmla="*/ 169538 w 1133233"/>
                    <a:gd name="connsiteY26" fmla="*/ 5889 h 439497"/>
                    <a:gd name="connsiteX27" fmla="*/ 337178 w 1133233"/>
                    <a:gd name="connsiteY27" fmla="*/ 439632 h 439497"/>
                    <a:gd name="connsiteX28" fmla="*/ 112091 w 1133233"/>
                    <a:gd name="connsiteY28" fmla="*/ 5889 h 439497"/>
                    <a:gd name="connsiteX29" fmla="*/ 279739 w 1133233"/>
                    <a:gd name="connsiteY29" fmla="*/ 439632 h 439497"/>
                    <a:gd name="connsiteX30" fmla="*/ 54644 w 1133233"/>
                    <a:gd name="connsiteY30" fmla="*/ 5889 h 439497"/>
                    <a:gd name="connsiteX31" fmla="*/ 222292 w 1133233"/>
                    <a:gd name="connsiteY31" fmla="*/ 439632 h 439497"/>
                    <a:gd name="connsiteX32" fmla="*/ 753 w 1133233"/>
                    <a:gd name="connsiteY32" fmla="*/ 135 h 439497"/>
                    <a:gd name="connsiteX33" fmla="*/ 168401 w 1133233"/>
                    <a:gd name="connsiteY33" fmla="*/ 433878 h 439497"/>
                    <a:gd name="connsiteX34" fmla="*/ 1133986 w 1133233"/>
                    <a:gd name="connsiteY34" fmla="*/ 433878 h 439497"/>
                    <a:gd name="connsiteX35" fmla="*/ 966346 w 1133233"/>
                    <a:gd name="connsiteY35" fmla="*/ 135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870" y="5889"/>
                      </a:moveTo>
                      <a:lnTo>
                        <a:pt x="1026509" y="439632"/>
                      </a:lnTo>
                      <a:moveTo>
                        <a:pt x="801422" y="5889"/>
                      </a:moveTo>
                      <a:lnTo>
                        <a:pt x="969071" y="439632"/>
                      </a:lnTo>
                      <a:moveTo>
                        <a:pt x="743984" y="5889"/>
                      </a:moveTo>
                      <a:lnTo>
                        <a:pt x="911624" y="439632"/>
                      </a:lnTo>
                      <a:moveTo>
                        <a:pt x="916317" y="5889"/>
                      </a:moveTo>
                      <a:lnTo>
                        <a:pt x="1083956" y="439632"/>
                      </a:lnTo>
                      <a:moveTo>
                        <a:pt x="686537" y="5889"/>
                      </a:moveTo>
                      <a:lnTo>
                        <a:pt x="854176" y="439632"/>
                      </a:lnTo>
                      <a:moveTo>
                        <a:pt x="629090" y="5889"/>
                      </a:moveTo>
                      <a:lnTo>
                        <a:pt x="796738" y="439632"/>
                      </a:lnTo>
                      <a:moveTo>
                        <a:pt x="571651" y="5889"/>
                      </a:moveTo>
                      <a:lnTo>
                        <a:pt x="739290" y="439632"/>
                      </a:lnTo>
                      <a:moveTo>
                        <a:pt x="514204" y="5889"/>
                      </a:moveTo>
                      <a:lnTo>
                        <a:pt x="681844" y="439632"/>
                      </a:lnTo>
                      <a:moveTo>
                        <a:pt x="456756" y="5889"/>
                      </a:moveTo>
                      <a:lnTo>
                        <a:pt x="624405" y="439632"/>
                      </a:lnTo>
                      <a:moveTo>
                        <a:pt x="399318" y="5889"/>
                      </a:moveTo>
                      <a:lnTo>
                        <a:pt x="566958" y="439632"/>
                      </a:lnTo>
                      <a:moveTo>
                        <a:pt x="341871" y="5889"/>
                      </a:moveTo>
                      <a:lnTo>
                        <a:pt x="509510" y="439632"/>
                      </a:lnTo>
                      <a:moveTo>
                        <a:pt x="284424" y="5889"/>
                      </a:moveTo>
                      <a:lnTo>
                        <a:pt x="452072" y="439632"/>
                      </a:lnTo>
                      <a:moveTo>
                        <a:pt x="226985" y="5889"/>
                      </a:moveTo>
                      <a:lnTo>
                        <a:pt x="394625" y="439632"/>
                      </a:lnTo>
                      <a:moveTo>
                        <a:pt x="169538" y="5889"/>
                      </a:moveTo>
                      <a:lnTo>
                        <a:pt x="337178" y="439632"/>
                      </a:lnTo>
                      <a:moveTo>
                        <a:pt x="112091" y="5889"/>
                      </a:moveTo>
                      <a:lnTo>
                        <a:pt x="279739" y="439632"/>
                      </a:lnTo>
                      <a:moveTo>
                        <a:pt x="54644" y="5889"/>
                      </a:moveTo>
                      <a:lnTo>
                        <a:pt x="222292" y="439632"/>
                      </a:lnTo>
                      <a:moveTo>
                        <a:pt x="753" y="135"/>
                      </a:moveTo>
                      <a:lnTo>
                        <a:pt x="168401" y="433878"/>
                      </a:lnTo>
                      <a:lnTo>
                        <a:pt x="1133986" y="433878"/>
                      </a:lnTo>
                      <a:lnTo>
                        <a:pt x="966346" y="135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B30E630-48FE-776D-3E45-EF2A75840564}"/>
                    </a:ext>
                  </a:extLst>
                </p:cNvPr>
                <p:cNvSpPr/>
                <p:nvPr/>
              </p:nvSpPr>
              <p:spPr>
                <a:xfrm flipV="1">
                  <a:off x="6036685" y="3612513"/>
                  <a:ext cx="1133233" cy="439497"/>
                </a:xfrm>
                <a:custGeom>
                  <a:avLst/>
                  <a:gdLst>
                    <a:gd name="connsiteX0" fmla="*/ 858992 w 1133233"/>
                    <a:gd name="connsiteY0" fmla="*/ 5889 h 439497"/>
                    <a:gd name="connsiteX1" fmla="*/ 1026639 w 1133233"/>
                    <a:gd name="connsiteY1" fmla="*/ 439632 h 439497"/>
                    <a:gd name="connsiteX2" fmla="*/ 801544 w 1133233"/>
                    <a:gd name="connsiteY2" fmla="*/ 5889 h 439497"/>
                    <a:gd name="connsiteX3" fmla="*/ 969192 w 1133233"/>
                    <a:gd name="connsiteY3" fmla="*/ 439632 h 439497"/>
                    <a:gd name="connsiteX4" fmla="*/ 744106 w 1133233"/>
                    <a:gd name="connsiteY4" fmla="*/ 5889 h 439497"/>
                    <a:gd name="connsiteX5" fmla="*/ 911746 w 1133233"/>
                    <a:gd name="connsiteY5" fmla="*/ 439632 h 439497"/>
                    <a:gd name="connsiteX6" fmla="*/ 916439 w 1133233"/>
                    <a:gd name="connsiteY6" fmla="*/ 5889 h 439497"/>
                    <a:gd name="connsiteX7" fmla="*/ 1084078 w 1133233"/>
                    <a:gd name="connsiteY7" fmla="*/ 439632 h 439497"/>
                    <a:gd name="connsiteX8" fmla="*/ 686658 w 1133233"/>
                    <a:gd name="connsiteY8" fmla="*/ 5889 h 439497"/>
                    <a:gd name="connsiteX9" fmla="*/ 854307 w 1133233"/>
                    <a:gd name="connsiteY9" fmla="*/ 439632 h 439497"/>
                    <a:gd name="connsiteX10" fmla="*/ 629211 w 1133233"/>
                    <a:gd name="connsiteY10" fmla="*/ 5889 h 439497"/>
                    <a:gd name="connsiteX11" fmla="*/ 796859 w 1133233"/>
                    <a:gd name="connsiteY11" fmla="*/ 439632 h 439497"/>
                    <a:gd name="connsiteX12" fmla="*/ 571773 w 1133233"/>
                    <a:gd name="connsiteY12" fmla="*/ 5889 h 439497"/>
                    <a:gd name="connsiteX13" fmla="*/ 739412 w 1133233"/>
                    <a:gd name="connsiteY13" fmla="*/ 439632 h 439497"/>
                    <a:gd name="connsiteX14" fmla="*/ 514326 w 1133233"/>
                    <a:gd name="connsiteY14" fmla="*/ 5889 h 439497"/>
                    <a:gd name="connsiteX15" fmla="*/ 681965 w 1133233"/>
                    <a:gd name="connsiteY15" fmla="*/ 439632 h 439497"/>
                    <a:gd name="connsiteX16" fmla="*/ 456878 w 1133233"/>
                    <a:gd name="connsiteY16" fmla="*/ 5889 h 439497"/>
                    <a:gd name="connsiteX17" fmla="*/ 624527 w 1133233"/>
                    <a:gd name="connsiteY17" fmla="*/ 439632 h 439497"/>
                    <a:gd name="connsiteX18" fmla="*/ 399440 w 1133233"/>
                    <a:gd name="connsiteY18" fmla="*/ 5889 h 439497"/>
                    <a:gd name="connsiteX19" fmla="*/ 567080 w 1133233"/>
                    <a:gd name="connsiteY19" fmla="*/ 439632 h 439497"/>
                    <a:gd name="connsiteX20" fmla="*/ 341993 w 1133233"/>
                    <a:gd name="connsiteY20" fmla="*/ 5889 h 439497"/>
                    <a:gd name="connsiteX21" fmla="*/ 509632 w 1133233"/>
                    <a:gd name="connsiteY21" fmla="*/ 439632 h 439497"/>
                    <a:gd name="connsiteX22" fmla="*/ 284546 w 1133233"/>
                    <a:gd name="connsiteY22" fmla="*/ 5889 h 439497"/>
                    <a:gd name="connsiteX23" fmla="*/ 452194 w 1133233"/>
                    <a:gd name="connsiteY23" fmla="*/ 439632 h 439497"/>
                    <a:gd name="connsiteX24" fmla="*/ 227107 w 1133233"/>
                    <a:gd name="connsiteY24" fmla="*/ 5889 h 439497"/>
                    <a:gd name="connsiteX25" fmla="*/ 394747 w 1133233"/>
                    <a:gd name="connsiteY25" fmla="*/ 439632 h 439497"/>
                    <a:gd name="connsiteX26" fmla="*/ 169660 w 1133233"/>
                    <a:gd name="connsiteY26" fmla="*/ 5889 h 439497"/>
                    <a:gd name="connsiteX27" fmla="*/ 337300 w 1133233"/>
                    <a:gd name="connsiteY27" fmla="*/ 439632 h 439497"/>
                    <a:gd name="connsiteX28" fmla="*/ 112213 w 1133233"/>
                    <a:gd name="connsiteY28" fmla="*/ 5889 h 439497"/>
                    <a:gd name="connsiteX29" fmla="*/ 279861 w 1133233"/>
                    <a:gd name="connsiteY29" fmla="*/ 439632 h 439497"/>
                    <a:gd name="connsiteX30" fmla="*/ 54774 w 1133233"/>
                    <a:gd name="connsiteY30" fmla="*/ 5889 h 439497"/>
                    <a:gd name="connsiteX31" fmla="*/ 222414 w 1133233"/>
                    <a:gd name="connsiteY31" fmla="*/ 439632 h 439497"/>
                    <a:gd name="connsiteX32" fmla="*/ 883 w 1133233"/>
                    <a:gd name="connsiteY32" fmla="*/ 135 h 439497"/>
                    <a:gd name="connsiteX33" fmla="*/ 168523 w 1133233"/>
                    <a:gd name="connsiteY33" fmla="*/ 433878 h 439497"/>
                    <a:gd name="connsiteX34" fmla="*/ 1134116 w 1133233"/>
                    <a:gd name="connsiteY34" fmla="*/ 433878 h 439497"/>
                    <a:gd name="connsiteX35" fmla="*/ 966468 w 1133233"/>
                    <a:gd name="connsiteY35" fmla="*/ 135 h 43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33233" h="439497">
                      <a:moveTo>
                        <a:pt x="858992" y="5889"/>
                      </a:moveTo>
                      <a:lnTo>
                        <a:pt x="1026639" y="439632"/>
                      </a:lnTo>
                      <a:moveTo>
                        <a:pt x="801544" y="5889"/>
                      </a:moveTo>
                      <a:lnTo>
                        <a:pt x="969192" y="439632"/>
                      </a:lnTo>
                      <a:moveTo>
                        <a:pt x="744106" y="5889"/>
                      </a:moveTo>
                      <a:lnTo>
                        <a:pt x="911746" y="439632"/>
                      </a:lnTo>
                      <a:moveTo>
                        <a:pt x="916439" y="5889"/>
                      </a:moveTo>
                      <a:lnTo>
                        <a:pt x="1084078" y="439632"/>
                      </a:lnTo>
                      <a:moveTo>
                        <a:pt x="686658" y="5889"/>
                      </a:moveTo>
                      <a:lnTo>
                        <a:pt x="854307" y="439632"/>
                      </a:lnTo>
                      <a:moveTo>
                        <a:pt x="629211" y="5889"/>
                      </a:moveTo>
                      <a:lnTo>
                        <a:pt x="796859" y="439632"/>
                      </a:lnTo>
                      <a:moveTo>
                        <a:pt x="571773" y="5889"/>
                      </a:moveTo>
                      <a:lnTo>
                        <a:pt x="739412" y="439632"/>
                      </a:lnTo>
                      <a:moveTo>
                        <a:pt x="514326" y="5889"/>
                      </a:moveTo>
                      <a:lnTo>
                        <a:pt x="681965" y="439632"/>
                      </a:lnTo>
                      <a:moveTo>
                        <a:pt x="456878" y="5889"/>
                      </a:moveTo>
                      <a:lnTo>
                        <a:pt x="624527" y="439632"/>
                      </a:lnTo>
                      <a:moveTo>
                        <a:pt x="399440" y="5889"/>
                      </a:moveTo>
                      <a:lnTo>
                        <a:pt x="567080" y="439632"/>
                      </a:lnTo>
                      <a:moveTo>
                        <a:pt x="341993" y="5889"/>
                      </a:moveTo>
                      <a:lnTo>
                        <a:pt x="509632" y="439632"/>
                      </a:lnTo>
                      <a:moveTo>
                        <a:pt x="284546" y="5889"/>
                      </a:moveTo>
                      <a:lnTo>
                        <a:pt x="452194" y="439632"/>
                      </a:lnTo>
                      <a:moveTo>
                        <a:pt x="227107" y="5889"/>
                      </a:moveTo>
                      <a:lnTo>
                        <a:pt x="394747" y="439632"/>
                      </a:lnTo>
                      <a:moveTo>
                        <a:pt x="169660" y="5889"/>
                      </a:moveTo>
                      <a:lnTo>
                        <a:pt x="337300" y="439632"/>
                      </a:lnTo>
                      <a:moveTo>
                        <a:pt x="112213" y="5889"/>
                      </a:moveTo>
                      <a:lnTo>
                        <a:pt x="279861" y="439632"/>
                      </a:lnTo>
                      <a:moveTo>
                        <a:pt x="54774" y="5889"/>
                      </a:moveTo>
                      <a:lnTo>
                        <a:pt x="222414" y="439632"/>
                      </a:lnTo>
                      <a:moveTo>
                        <a:pt x="883" y="135"/>
                      </a:moveTo>
                      <a:lnTo>
                        <a:pt x="168523" y="433878"/>
                      </a:lnTo>
                      <a:lnTo>
                        <a:pt x="1134116" y="433878"/>
                      </a:lnTo>
                      <a:lnTo>
                        <a:pt x="966468" y="135"/>
                      </a:lnTo>
                      <a:close/>
                    </a:path>
                  </a:pathLst>
                </a:custGeom>
                <a:noFill/>
                <a:ln w="1601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371B34E-AD82-E0E5-323B-03E471B25EB0}"/>
                </a:ext>
              </a:extLst>
            </p:cNvPr>
            <p:cNvSpPr/>
            <p:nvPr/>
          </p:nvSpPr>
          <p:spPr>
            <a:xfrm>
              <a:off x="2937189" y="5406799"/>
              <a:ext cx="1845503" cy="707886"/>
            </a:xfrm>
            <a:custGeom>
              <a:avLst/>
              <a:gdLst>
                <a:gd name="connsiteX0" fmla="*/ 2429847 w 2429080"/>
                <a:gd name="connsiteY0" fmla="*/ -53 h 568992"/>
                <a:gd name="connsiteX1" fmla="*/ 1196510 w 2429080"/>
                <a:gd name="connsiteY1" fmla="*/ 568646 h 568992"/>
                <a:gd name="connsiteX2" fmla="*/ 766 w 2429080"/>
                <a:gd name="connsiteY2" fmla="*/ 112073 h 56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9080" h="568992">
                  <a:moveTo>
                    <a:pt x="2429847" y="-53"/>
                  </a:moveTo>
                  <a:cubicBezTo>
                    <a:pt x="2204891" y="315799"/>
                    <a:pt x="1799489" y="578974"/>
                    <a:pt x="1196510" y="568646"/>
                  </a:cubicBezTo>
                  <a:cubicBezTo>
                    <a:pt x="540230" y="568646"/>
                    <a:pt x="198952" y="377809"/>
                    <a:pt x="766" y="112073"/>
                  </a:cubicBezTo>
                </a:path>
              </a:pathLst>
            </a:custGeom>
            <a:noFill/>
            <a:ln w="32024" cap="flat">
              <a:solidFill>
                <a:srgbClr val="030303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DCD106F-BFE8-EFCF-B484-93EA584C368C}"/>
                </a:ext>
              </a:extLst>
            </p:cNvPr>
            <p:cNvSpPr/>
            <p:nvPr/>
          </p:nvSpPr>
          <p:spPr>
            <a:xfrm>
              <a:off x="5192863" y="3598782"/>
              <a:ext cx="1487053" cy="706267"/>
            </a:xfrm>
            <a:custGeom>
              <a:avLst/>
              <a:gdLst>
                <a:gd name="connsiteX0" fmla="*/ 1845618 w 1844385"/>
                <a:gd name="connsiteY0" fmla="*/ 175841 h 584822"/>
                <a:gd name="connsiteX1" fmla="*/ 1179252 w 1844385"/>
                <a:gd name="connsiteY1" fmla="*/ -378 h 584822"/>
                <a:gd name="connsiteX2" fmla="*/ 1232 w 1844385"/>
                <a:gd name="connsiteY2" fmla="*/ 584445 h 584822"/>
                <a:gd name="connsiteX0" fmla="*/ 1957283 w 1957282"/>
                <a:gd name="connsiteY0" fmla="*/ 176219 h 706267"/>
                <a:gd name="connsiteX1" fmla="*/ 1290917 w 1957282"/>
                <a:gd name="connsiteY1" fmla="*/ 0 h 706267"/>
                <a:gd name="connsiteX2" fmla="*/ 0 w 1957282"/>
                <a:gd name="connsiteY2" fmla="*/ 706267 h 706267"/>
                <a:gd name="connsiteX0" fmla="*/ 1957283 w 1957283"/>
                <a:gd name="connsiteY0" fmla="*/ 176219 h 706267"/>
                <a:gd name="connsiteX1" fmla="*/ 1290917 w 1957283"/>
                <a:gd name="connsiteY1" fmla="*/ 0 h 706267"/>
                <a:gd name="connsiteX2" fmla="*/ 0 w 1957283"/>
                <a:gd name="connsiteY2" fmla="*/ 706267 h 706267"/>
                <a:gd name="connsiteX0" fmla="*/ 1957283 w 1957283"/>
                <a:gd name="connsiteY0" fmla="*/ 176219 h 706267"/>
                <a:gd name="connsiteX1" fmla="*/ 1290917 w 1957283"/>
                <a:gd name="connsiteY1" fmla="*/ 0 h 706267"/>
                <a:gd name="connsiteX2" fmla="*/ 0 w 1957283"/>
                <a:gd name="connsiteY2" fmla="*/ 706267 h 70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7283" h="706267">
                  <a:moveTo>
                    <a:pt x="1957283" y="176219"/>
                  </a:moveTo>
                  <a:cubicBezTo>
                    <a:pt x="1757176" y="66927"/>
                    <a:pt x="1529754" y="0"/>
                    <a:pt x="1290917" y="0"/>
                  </a:cubicBezTo>
                  <a:cubicBezTo>
                    <a:pt x="684709" y="0"/>
                    <a:pt x="209429" y="355124"/>
                    <a:pt x="0" y="706267"/>
                  </a:cubicBezTo>
                </a:path>
              </a:pathLst>
            </a:custGeom>
            <a:noFill/>
            <a:ln w="32024" cap="flat">
              <a:solidFill>
                <a:srgbClr val="03030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295C5B4-F5FC-B925-A873-160245A9A63A}"/>
                </a:ext>
              </a:extLst>
            </p:cNvPr>
            <p:cNvSpPr/>
            <p:nvPr/>
          </p:nvSpPr>
          <p:spPr>
            <a:xfrm>
              <a:off x="6957101" y="3996124"/>
              <a:ext cx="241928" cy="424823"/>
            </a:xfrm>
            <a:custGeom>
              <a:avLst/>
              <a:gdLst>
                <a:gd name="connsiteX0" fmla="*/ 319897 w 318429"/>
                <a:gd name="connsiteY0" fmla="*/ 424495 h 424823"/>
                <a:gd name="connsiteX1" fmla="*/ 1467 w 318429"/>
                <a:gd name="connsiteY1" fmla="*/ -329 h 4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429" h="424823">
                  <a:moveTo>
                    <a:pt x="319897" y="424495"/>
                  </a:moveTo>
                  <a:cubicBezTo>
                    <a:pt x="271415" y="311328"/>
                    <a:pt x="125569" y="81489"/>
                    <a:pt x="1467" y="-329"/>
                  </a:cubicBezTo>
                </a:path>
              </a:pathLst>
            </a:custGeom>
            <a:noFill/>
            <a:ln w="32024" cap="flat">
              <a:solidFill>
                <a:srgbClr val="03030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6237C14-ED28-B218-B0C6-BB3CAA377A70}"/>
                </a:ext>
              </a:extLst>
            </p:cNvPr>
            <p:cNvSpPr txBox="1"/>
            <p:nvPr/>
          </p:nvSpPr>
          <p:spPr>
            <a:xfrm>
              <a:off x="520092" y="5222696"/>
              <a:ext cx="1282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Heavy</a:t>
              </a:r>
            </a:p>
            <a:p>
              <a:pPr algn="ctr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Ion beam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EE6C950-7E59-152E-18D2-B83D42B10D2A}"/>
                </a:ext>
              </a:extLst>
            </p:cNvPr>
            <p:cNvGrpSpPr/>
            <p:nvPr/>
          </p:nvGrpSpPr>
          <p:grpSpPr>
            <a:xfrm>
              <a:off x="677124" y="2988837"/>
              <a:ext cx="2757205" cy="646456"/>
              <a:chOff x="80548" y="3408348"/>
              <a:chExt cx="2757205" cy="646456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2014E79-88F5-3F3B-C2E5-BE3931910C15}"/>
                  </a:ext>
                </a:extLst>
              </p:cNvPr>
              <p:cNvSpPr/>
              <p:nvPr/>
            </p:nvSpPr>
            <p:spPr>
              <a:xfrm>
                <a:off x="135089" y="4054084"/>
                <a:ext cx="2340000" cy="720"/>
              </a:xfrm>
              <a:custGeom>
                <a:avLst/>
                <a:gdLst>
                  <a:gd name="connsiteX0" fmla="*/ 2147430 w 2147258"/>
                  <a:gd name="connsiteY0" fmla="*/ -363 h 720"/>
                  <a:gd name="connsiteX1" fmla="*/ 171 w 2147258"/>
                  <a:gd name="connsiteY1" fmla="*/ 358 h 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47258" h="720">
                    <a:moveTo>
                      <a:pt x="2147430" y="-363"/>
                    </a:moveTo>
                    <a:lnTo>
                      <a:pt x="171" y="358"/>
                    </a:lnTo>
                  </a:path>
                </a:pathLst>
              </a:custGeom>
              <a:noFill/>
              <a:ln w="32024" cap="flat">
                <a:solidFill>
                  <a:srgbClr val="000000"/>
                </a:solidFill>
                <a:custDash>
                  <a:ds d="900000" sp="900000"/>
                </a:custDash>
                <a:miter/>
                <a:headEnd type="arrow" w="med" len="med"/>
                <a:tailEnd type="none" w="med" len="med"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958C201-8673-FA86-4C5D-E9CA4F49C234}"/>
                  </a:ext>
                </a:extLst>
              </p:cNvPr>
              <p:cNvSpPr/>
              <p:nvPr/>
            </p:nvSpPr>
            <p:spPr>
              <a:xfrm>
                <a:off x="171753" y="3408348"/>
                <a:ext cx="2304000" cy="720"/>
              </a:xfrm>
              <a:custGeom>
                <a:avLst/>
                <a:gdLst>
                  <a:gd name="connsiteX0" fmla="*/ 2147430 w 2147258"/>
                  <a:gd name="connsiteY0" fmla="*/ -450 h 720"/>
                  <a:gd name="connsiteX1" fmla="*/ 171 w 2147258"/>
                  <a:gd name="connsiteY1" fmla="*/ 271 h 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47258" h="720">
                    <a:moveTo>
                      <a:pt x="2147430" y="-450"/>
                    </a:moveTo>
                    <a:lnTo>
                      <a:pt x="171" y="271"/>
                    </a:lnTo>
                  </a:path>
                </a:pathLst>
              </a:custGeom>
              <a:noFill/>
              <a:ln w="32024" cap="flat">
                <a:solidFill>
                  <a:srgbClr val="000000"/>
                </a:solidFill>
                <a:custDash>
                  <a:ds d="900000" sp="900000"/>
                </a:custDash>
                <a:miter/>
                <a:headEnd type="arrow" w="med" len="med"/>
                <a:tailEnd type="none" w="med" len="med"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E84B747-F31D-166E-F046-1DD180606973}"/>
                  </a:ext>
                </a:extLst>
              </p:cNvPr>
              <p:cNvSpPr/>
              <p:nvPr/>
            </p:nvSpPr>
            <p:spPr>
              <a:xfrm>
                <a:off x="1964523" y="3726914"/>
                <a:ext cx="873230" cy="720"/>
              </a:xfrm>
              <a:custGeom>
                <a:avLst/>
                <a:gdLst>
                  <a:gd name="connsiteX0" fmla="*/ 873583 w 873230"/>
                  <a:gd name="connsiteY0" fmla="*/ -406 h 720"/>
                  <a:gd name="connsiteX1" fmla="*/ 352 w 873230"/>
                  <a:gd name="connsiteY1" fmla="*/ 315 h 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3230" h="720">
                    <a:moveTo>
                      <a:pt x="873583" y="-406"/>
                    </a:moveTo>
                    <a:lnTo>
                      <a:pt x="352" y="315"/>
                    </a:lnTo>
                  </a:path>
                </a:pathLst>
              </a:custGeom>
              <a:noFill/>
              <a:ln w="32024" cap="flat">
                <a:solidFill>
                  <a:srgbClr val="000000"/>
                </a:solidFill>
                <a:custDash>
                  <a:ds d="900000" sp="900000"/>
                </a:custDash>
                <a:miter/>
                <a:headEnd type="arrow" w="med" len="med"/>
                <a:tailEnd type="none" w="med" len="med"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23C51EC-6A92-81D9-5EC8-474A10924035}"/>
                  </a:ext>
                </a:extLst>
              </p:cNvPr>
              <p:cNvSpPr txBox="1"/>
              <p:nvPr/>
            </p:nvSpPr>
            <p:spPr>
              <a:xfrm>
                <a:off x="80548" y="3495867"/>
                <a:ext cx="18808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2000" spc="1" baseline="0" dirty="0">
                    <a:ln/>
                    <a:solidFill>
                      <a:srgbClr val="000000"/>
                    </a:solidFill>
                    <a:latin typeface="Aptos Slab ExtraBold" panose="020B0004020202020204" pitchFamily="34" charset="0"/>
                    <a:sym typeface="OldNewspaperTypes"/>
                    <a:rtl val="0"/>
                  </a:rPr>
                  <a:t>Magnetic field</a:t>
                </a:r>
              </a:p>
            </p:txBody>
          </p:sp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CF21E28-E1EB-7599-89EC-56BBE96B7E3A}"/>
                </a:ext>
              </a:extLst>
            </p:cNvPr>
            <p:cNvSpPr/>
            <p:nvPr/>
          </p:nvSpPr>
          <p:spPr>
            <a:xfrm flipV="1">
              <a:off x="1072659" y="4773976"/>
              <a:ext cx="696120" cy="53048"/>
            </a:xfrm>
            <a:custGeom>
              <a:avLst/>
              <a:gdLst>
                <a:gd name="connsiteX0" fmla="*/ 960479 w 960325"/>
                <a:gd name="connsiteY0" fmla="*/ -215 h 4236"/>
                <a:gd name="connsiteX1" fmla="*/ 154 w 960325"/>
                <a:gd name="connsiteY1" fmla="*/ -215 h 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0325" h="4236">
                  <a:moveTo>
                    <a:pt x="960479" y="-215"/>
                  </a:moveTo>
                  <a:lnTo>
                    <a:pt x="154" y="-215"/>
                  </a:lnTo>
                </a:path>
              </a:pathLst>
            </a:custGeom>
            <a:noFill/>
            <a:ln w="32024" cap="flat">
              <a:solidFill>
                <a:srgbClr val="000000"/>
              </a:solidFill>
              <a:prstDash val="solid"/>
              <a:miter/>
              <a:headEnd type="arrow" w="med" len="med"/>
              <a:tailEnd type="none" w="med" len="med"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5001B0E-3550-7B70-C8BA-FC04864B6309}"/>
                </a:ext>
              </a:extLst>
            </p:cNvPr>
            <p:cNvSpPr/>
            <p:nvPr/>
          </p:nvSpPr>
          <p:spPr>
            <a:xfrm>
              <a:off x="5973472" y="4826956"/>
              <a:ext cx="960315" cy="4236"/>
            </a:xfrm>
            <a:custGeom>
              <a:avLst/>
              <a:gdLst>
                <a:gd name="connsiteX0" fmla="*/ 961658 w 960315"/>
                <a:gd name="connsiteY0" fmla="*/ -215 h 4236"/>
                <a:gd name="connsiteX1" fmla="*/ 1342 w 960315"/>
                <a:gd name="connsiteY1" fmla="*/ -215 h 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0315" h="4236">
                  <a:moveTo>
                    <a:pt x="961658" y="-215"/>
                  </a:moveTo>
                  <a:lnTo>
                    <a:pt x="1342" y="-215"/>
                  </a:lnTo>
                </a:path>
              </a:pathLst>
            </a:custGeom>
            <a:noFill/>
            <a:ln w="32024" cap="flat">
              <a:solidFill>
                <a:srgbClr val="000000"/>
              </a:solidFill>
              <a:prstDash val="solid"/>
              <a:miter/>
              <a:headEnd type="arrow" w="med" len="med"/>
              <a:tailEnd type="none" w="med" len="med"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7" name="Graphic 2">
              <a:extLst>
                <a:ext uri="{FF2B5EF4-FFF2-40B4-BE49-F238E27FC236}">
                  <a16:creationId xmlns:a16="http://schemas.microsoft.com/office/drawing/2014/main" id="{EBC17834-41B7-79B4-1F95-28004EE3421A}"/>
                </a:ext>
              </a:extLst>
            </p:cNvPr>
            <p:cNvGrpSpPr/>
            <p:nvPr/>
          </p:nvGrpSpPr>
          <p:grpSpPr>
            <a:xfrm>
              <a:off x="7039399" y="4389018"/>
              <a:ext cx="653898" cy="875878"/>
              <a:chOff x="8693556" y="3134755"/>
              <a:chExt cx="653898" cy="875878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059905F-6DBD-3DCC-0DA6-6A257F3B9116}"/>
                  </a:ext>
                </a:extLst>
              </p:cNvPr>
              <p:cNvSpPr/>
              <p:nvPr/>
            </p:nvSpPr>
            <p:spPr>
              <a:xfrm>
                <a:off x="8832627" y="3409979"/>
                <a:ext cx="273486" cy="325428"/>
              </a:xfrm>
              <a:custGeom>
                <a:avLst/>
                <a:gdLst>
                  <a:gd name="connsiteX0" fmla="*/ 173250 w 273486"/>
                  <a:gd name="connsiteY0" fmla="*/ 5573 h 325428"/>
                  <a:gd name="connsiteX1" fmla="*/ 170265 w 273486"/>
                  <a:gd name="connsiteY1" fmla="*/ 4585 h 325428"/>
                  <a:gd name="connsiteX2" fmla="*/ 160071 w 273486"/>
                  <a:gd name="connsiteY2" fmla="*/ 2210 h 325428"/>
                  <a:gd name="connsiteX3" fmla="*/ 149814 w 273486"/>
                  <a:gd name="connsiteY3" fmla="*/ 750 h 325428"/>
                  <a:gd name="connsiteX4" fmla="*/ 139536 w 273486"/>
                  <a:gd name="connsiteY4" fmla="*/ 214 h 325428"/>
                  <a:gd name="connsiteX5" fmla="*/ 129313 w 273486"/>
                  <a:gd name="connsiteY5" fmla="*/ 603 h 325428"/>
                  <a:gd name="connsiteX6" fmla="*/ 114233 w 273486"/>
                  <a:gd name="connsiteY6" fmla="*/ 2852 h 325428"/>
                  <a:gd name="connsiteX7" fmla="*/ 99494 w 273486"/>
                  <a:gd name="connsiteY7" fmla="*/ 7076 h 325428"/>
                  <a:gd name="connsiteX8" fmla="*/ 89442 w 273486"/>
                  <a:gd name="connsiteY8" fmla="*/ 11595 h 325428"/>
                  <a:gd name="connsiteX9" fmla="*/ 79731 w 273486"/>
                  <a:gd name="connsiteY9" fmla="*/ 17028 h 325428"/>
                  <a:gd name="connsiteX10" fmla="*/ 71987 w 273486"/>
                  <a:gd name="connsiteY10" fmla="*/ 20938 h 325428"/>
                  <a:gd name="connsiteX11" fmla="*/ 59501 w 273486"/>
                  <a:gd name="connsiteY11" fmla="*/ 30333 h 325428"/>
                  <a:gd name="connsiteX12" fmla="*/ 47966 w 273486"/>
                  <a:gd name="connsiteY12" fmla="*/ 41252 h 325428"/>
                  <a:gd name="connsiteX13" fmla="*/ 37583 w 273486"/>
                  <a:gd name="connsiteY13" fmla="*/ 53463 h 325428"/>
                  <a:gd name="connsiteX14" fmla="*/ 28367 w 273486"/>
                  <a:gd name="connsiteY14" fmla="*/ 66905 h 325428"/>
                  <a:gd name="connsiteX15" fmla="*/ 20460 w 273486"/>
                  <a:gd name="connsiteY15" fmla="*/ 81323 h 325428"/>
                  <a:gd name="connsiteX16" fmla="*/ 13883 w 273486"/>
                  <a:gd name="connsiteY16" fmla="*/ 96624 h 325428"/>
                  <a:gd name="connsiteX17" fmla="*/ 11347 w 273486"/>
                  <a:gd name="connsiteY17" fmla="*/ 105893 h 325428"/>
                  <a:gd name="connsiteX18" fmla="*/ 7812 w 273486"/>
                  <a:gd name="connsiteY18" fmla="*/ 117348 h 325428"/>
                  <a:gd name="connsiteX19" fmla="*/ 5009 w 273486"/>
                  <a:gd name="connsiteY19" fmla="*/ 129087 h 325428"/>
                  <a:gd name="connsiteX20" fmla="*/ 2766 w 273486"/>
                  <a:gd name="connsiteY20" fmla="*/ 145912 h 325428"/>
                  <a:gd name="connsiteX21" fmla="*/ 2017 w 273486"/>
                  <a:gd name="connsiteY21" fmla="*/ 162927 h 325428"/>
                  <a:gd name="connsiteX22" fmla="*/ 2766 w 273486"/>
                  <a:gd name="connsiteY22" fmla="*/ 179941 h 325428"/>
                  <a:gd name="connsiteX23" fmla="*/ 5009 w 273486"/>
                  <a:gd name="connsiteY23" fmla="*/ 196766 h 325428"/>
                  <a:gd name="connsiteX24" fmla="*/ 8729 w 273486"/>
                  <a:gd name="connsiteY24" fmla="*/ 210386 h 325428"/>
                  <a:gd name="connsiteX25" fmla="*/ 13883 w 273486"/>
                  <a:gd name="connsiteY25" fmla="*/ 229229 h 325428"/>
                  <a:gd name="connsiteX26" fmla="*/ 20460 w 273486"/>
                  <a:gd name="connsiteY26" fmla="*/ 244540 h 325428"/>
                  <a:gd name="connsiteX27" fmla="*/ 28367 w 273486"/>
                  <a:gd name="connsiteY27" fmla="*/ 258948 h 325428"/>
                  <a:gd name="connsiteX28" fmla="*/ 33993 w 273486"/>
                  <a:gd name="connsiteY28" fmla="*/ 266799 h 325428"/>
                  <a:gd name="connsiteX29" fmla="*/ 40032 w 273486"/>
                  <a:gd name="connsiteY29" fmla="*/ 274208 h 325428"/>
                  <a:gd name="connsiteX30" fmla="*/ 47966 w 273486"/>
                  <a:gd name="connsiteY30" fmla="*/ 284601 h 325428"/>
                  <a:gd name="connsiteX31" fmla="*/ 59501 w 273486"/>
                  <a:gd name="connsiteY31" fmla="*/ 295520 h 325428"/>
                  <a:gd name="connsiteX32" fmla="*/ 71987 w 273486"/>
                  <a:gd name="connsiteY32" fmla="*/ 304915 h 325428"/>
                  <a:gd name="connsiteX33" fmla="*/ 82690 w 273486"/>
                  <a:gd name="connsiteY33" fmla="*/ 310990 h 325428"/>
                  <a:gd name="connsiteX34" fmla="*/ 93819 w 273486"/>
                  <a:gd name="connsiteY34" fmla="*/ 315929 h 325428"/>
                  <a:gd name="connsiteX35" fmla="*/ 99494 w 273486"/>
                  <a:gd name="connsiteY35" fmla="*/ 318787 h 325428"/>
                  <a:gd name="connsiteX36" fmla="*/ 114233 w 273486"/>
                  <a:gd name="connsiteY36" fmla="*/ 323001 h 325428"/>
                  <a:gd name="connsiteX37" fmla="*/ 129313 w 273486"/>
                  <a:gd name="connsiteY37" fmla="*/ 325250 h 325428"/>
                  <a:gd name="connsiteX38" fmla="*/ 144707 w 273486"/>
                  <a:gd name="connsiteY38" fmla="*/ 325482 h 325428"/>
                  <a:gd name="connsiteX39" fmla="*/ 160071 w 273486"/>
                  <a:gd name="connsiteY39" fmla="*/ 323653 h 325428"/>
                  <a:gd name="connsiteX40" fmla="*/ 175352 w 273486"/>
                  <a:gd name="connsiteY40" fmla="*/ 319712 h 325428"/>
                  <a:gd name="connsiteX41" fmla="*/ 190190 w 273486"/>
                  <a:gd name="connsiteY41" fmla="*/ 313690 h 325428"/>
                  <a:gd name="connsiteX42" fmla="*/ 199071 w 273486"/>
                  <a:gd name="connsiteY42" fmla="*/ 307900 h 325428"/>
                  <a:gd name="connsiteX43" fmla="*/ 208718 w 273486"/>
                  <a:gd name="connsiteY43" fmla="*/ 302172 h 325428"/>
                  <a:gd name="connsiteX44" fmla="*/ 217987 w 273486"/>
                  <a:gd name="connsiteY44" fmla="*/ 295552 h 325428"/>
                  <a:gd name="connsiteX45" fmla="*/ 230514 w 273486"/>
                  <a:gd name="connsiteY45" fmla="*/ 283571 h 325428"/>
                  <a:gd name="connsiteX46" fmla="*/ 241790 w 273486"/>
                  <a:gd name="connsiteY46" fmla="*/ 269909 h 325428"/>
                  <a:gd name="connsiteX47" fmla="*/ 248337 w 273486"/>
                  <a:gd name="connsiteY47" fmla="*/ 259442 h 325428"/>
                  <a:gd name="connsiteX48" fmla="*/ 254149 w 273486"/>
                  <a:gd name="connsiteY48" fmla="*/ 248355 h 325428"/>
                  <a:gd name="connsiteX49" fmla="*/ 260066 w 273486"/>
                  <a:gd name="connsiteY49" fmla="*/ 238035 h 325428"/>
                  <a:gd name="connsiteX50" fmla="*/ 266739 w 273486"/>
                  <a:gd name="connsiteY50" fmla="*/ 220264 h 325428"/>
                  <a:gd name="connsiteX51" fmla="*/ 271573 w 273486"/>
                  <a:gd name="connsiteY51" fmla="*/ 201653 h 325428"/>
                  <a:gd name="connsiteX52" fmla="*/ 274516 w 273486"/>
                  <a:gd name="connsiteY52" fmla="*/ 182431 h 325428"/>
                  <a:gd name="connsiteX53" fmla="*/ 275504 w 273486"/>
                  <a:gd name="connsiteY53" fmla="*/ 162927 h 325428"/>
                  <a:gd name="connsiteX54" fmla="*/ 275073 w 273486"/>
                  <a:gd name="connsiteY54" fmla="*/ 149895 h 325428"/>
                  <a:gd name="connsiteX55" fmla="*/ 273759 w 273486"/>
                  <a:gd name="connsiteY55" fmla="*/ 136959 h 325428"/>
                  <a:gd name="connsiteX56" fmla="*/ 271573 w 273486"/>
                  <a:gd name="connsiteY56" fmla="*/ 124200 h 325428"/>
                  <a:gd name="connsiteX57" fmla="*/ 269660 w 273486"/>
                  <a:gd name="connsiteY57" fmla="*/ 116256 h 325428"/>
                  <a:gd name="connsiteX58" fmla="*/ 268547 w 273486"/>
                  <a:gd name="connsiteY58" fmla="*/ 111705 h 325428"/>
                  <a:gd name="connsiteX59" fmla="*/ 264711 w 273486"/>
                  <a:gd name="connsiteY59" fmla="*/ 99546 h 325428"/>
                  <a:gd name="connsiteX60" fmla="*/ 260066 w 273486"/>
                  <a:gd name="connsiteY60" fmla="*/ 87828 h 325428"/>
                  <a:gd name="connsiteX61" fmla="*/ 254674 w 273486"/>
                  <a:gd name="connsiteY61" fmla="*/ 76594 h 325428"/>
                  <a:gd name="connsiteX62" fmla="*/ 248569 w 273486"/>
                  <a:gd name="connsiteY62" fmla="*/ 65948 h 325428"/>
                  <a:gd name="connsiteX63" fmla="*/ 241790 w 273486"/>
                  <a:gd name="connsiteY63" fmla="*/ 55944 h 325428"/>
                  <a:gd name="connsiteX64" fmla="*/ 234402 w 273486"/>
                  <a:gd name="connsiteY64" fmla="*/ 46633 h 325428"/>
                  <a:gd name="connsiteX65" fmla="*/ 232742 w 273486"/>
                  <a:gd name="connsiteY65" fmla="*/ 44846 h 325428"/>
                  <a:gd name="connsiteX66" fmla="*/ 226436 w 273486"/>
                  <a:gd name="connsiteY66" fmla="*/ 38068 h 325428"/>
                  <a:gd name="connsiteX67" fmla="*/ 217987 w 273486"/>
                  <a:gd name="connsiteY67" fmla="*/ 30301 h 325428"/>
                  <a:gd name="connsiteX68" fmla="*/ 209086 w 273486"/>
                  <a:gd name="connsiteY68" fmla="*/ 23376 h 325428"/>
                  <a:gd name="connsiteX69" fmla="*/ 199796 w 273486"/>
                  <a:gd name="connsiteY69" fmla="*/ 17323 h 325428"/>
                  <a:gd name="connsiteX70" fmla="*/ 190190 w 273486"/>
                  <a:gd name="connsiteY70" fmla="*/ 12163 h 325428"/>
                  <a:gd name="connsiteX71" fmla="*/ 180322 w 273486"/>
                  <a:gd name="connsiteY71" fmla="*/ 7906 h 325428"/>
                  <a:gd name="connsiteX72" fmla="*/ 173250 w 273486"/>
                  <a:gd name="connsiteY72" fmla="*/ 5573 h 32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273486" h="325428">
                    <a:moveTo>
                      <a:pt x="173250" y="5573"/>
                    </a:moveTo>
                    <a:cubicBezTo>
                      <a:pt x="172251" y="5237"/>
                      <a:pt x="171263" y="4901"/>
                      <a:pt x="170265" y="4585"/>
                    </a:cubicBezTo>
                    <a:cubicBezTo>
                      <a:pt x="166892" y="3640"/>
                      <a:pt x="163497" y="2852"/>
                      <a:pt x="160071" y="2210"/>
                    </a:cubicBezTo>
                    <a:cubicBezTo>
                      <a:pt x="156666" y="1569"/>
                      <a:pt x="153240" y="1075"/>
                      <a:pt x="149814" y="750"/>
                    </a:cubicBezTo>
                    <a:cubicBezTo>
                      <a:pt x="146388" y="413"/>
                      <a:pt x="142962" y="235"/>
                      <a:pt x="139536" y="214"/>
                    </a:cubicBezTo>
                    <a:cubicBezTo>
                      <a:pt x="136126" y="193"/>
                      <a:pt x="132713" y="319"/>
                      <a:pt x="129313" y="603"/>
                    </a:cubicBezTo>
                    <a:cubicBezTo>
                      <a:pt x="124246" y="1012"/>
                      <a:pt x="119210" y="1769"/>
                      <a:pt x="114233" y="2852"/>
                    </a:cubicBezTo>
                    <a:cubicBezTo>
                      <a:pt x="109254" y="3934"/>
                      <a:pt x="104335" y="5342"/>
                      <a:pt x="99494" y="7076"/>
                    </a:cubicBezTo>
                    <a:cubicBezTo>
                      <a:pt x="96090" y="8421"/>
                      <a:pt x="92737" y="9935"/>
                      <a:pt x="89442" y="11595"/>
                    </a:cubicBezTo>
                    <a:cubicBezTo>
                      <a:pt x="86145" y="13255"/>
                      <a:pt x="82905" y="15074"/>
                      <a:pt x="79731" y="17028"/>
                    </a:cubicBezTo>
                    <a:cubicBezTo>
                      <a:pt x="77114" y="18237"/>
                      <a:pt x="74532" y="19540"/>
                      <a:pt x="71987" y="20938"/>
                    </a:cubicBezTo>
                    <a:cubicBezTo>
                      <a:pt x="67679" y="23807"/>
                      <a:pt x="63510" y="26938"/>
                      <a:pt x="59501" y="30333"/>
                    </a:cubicBezTo>
                    <a:cubicBezTo>
                      <a:pt x="55493" y="33727"/>
                      <a:pt x="51642" y="37374"/>
                      <a:pt x="47966" y="41252"/>
                    </a:cubicBezTo>
                    <a:cubicBezTo>
                      <a:pt x="44320" y="45109"/>
                      <a:pt x="40854" y="49186"/>
                      <a:pt x="37583" y="53463"/>
                    </a:cubicBezTo>
                    <a:cubicBezTo>
                      <a:pt x="34312" y="57751"/>
                      <a:pt x="31235" y="62239"/>
                      <a:pt x="28367" y="66905"/>
                    </a:cubicBezTo>
                    <a:cubicBezTo>
                      <a:pt x="25516" y="71550"/>
                      <a:pt x="22877" y="76363"/>
                      <a:pt x="20460" y="81323"/>
                    </a:cubicBezTo>
                    <a:cubicBezTo>
                      <a:pt x="18043" y="86283"/>
                      <a:pt x="15847" y="91391"/>
                      <a:pt x="13883" y="96624"/>
                    </a:cubicBezTo>
                    <a:cubicBezTo>
                      <a:pt x="12959" y="99683"/>
                      <a:pt x="12114" y="102772"/>
                      <a:pt x="11347" y="105893"/>
                    </a:cubicBezTo>
                    <a:cubicBezTo>
                      <a:pt x="10047" y="109656"/>
                      <a:pt x="8869" y="113481"/>
                      <a:pt x="7812" y="117348"/>
                    </a:cubicBezTo>
                    <a:cubicBezTo>
                      <a:pt x="6755" y="121216"/>
                      <a:pt x="5820" y="125136"/>
                      <a:pt x="5009" y="129087"/>
                    </a:cubicBezTo>
                    <a:cubicBezTo>
                      <a:pt x="4015" y="134647"/>
                      <a:pt x="3266" y="140269"/>
                      <a:pt x="2766" y="145912"/>
                    </a:cubicBezTo>
                    <a:cubicBezTo>
                      <a:pt x="2267" y="151566"/>
                      <a:pt x="2017" y="157241"/>
                      <a:pt x="2017" y="162927"/>
                    </a:cubicBezTo>
                    <a:cubicBezTo>
                      <a:pt x="2017" y="168612"/>
                      <a:pt x="2267" y="174287"/>
                      <a:pt x="2766" y="179941"/>
                    </a:cubicBezTo>
                    <a:cubicBezTo>
                      <a:pt x="3266" y="185584"/>
                      <a:pt x="4015" y="191207"/>
                      <a:pt x="5009" y="196766"/>
                    </a:cubicBezTo>
                    <a:cubicBezTo>
                      <a:pt x="6081" y="201369"/>
                      <a:pt x="7321" y="205909"/>
                      <a:pt x="8729" y="210386"/>
                    </a:cubicBezTo>
                    <a:cubicBezTo>
                      <a:pt x="10124" y="216775"/>
                      <a:pt x="11844" y="223070"/>
                      <a:pt x="13883" y="229229"/>
                    </a:cubicBezTo>
                    <a:cubicBezTo>
                      <a:pt x="15847" y="234473"/>
                      <a:pt x="18043" y="239580"/>
                      <a:pt x="20460" y="244540"/>
                    </a:cubicBezTo>
                    <a:cubicBezTo>
                      <a:pt x="22877" y="249501"/>
                      <a:pt x="25516" y="254303"/>
                      <a:pt x="28367" y="258948"/>
                    </a:cubicBezTo>
                    <a:cubicBezTo>
                      <a:pt x="30171" y="261628"/>
                      <a:pt x="32048" y="264256"/>
                      <a:pt x="33993" y="266799"/>
                    </a:cubicBezTo>
                    <a:cubicBezTo>
                      <a:pt x="35938" y="269342"/>
                      <a:pt x="37952" y="271812"/>
                      <a:pt x="40032" y="274208"/>
                    </a:cubicBezTo>
                    <a:cubicBezTo>
                      <a:pt x="42549" y="277802"/>
                      <a:pt x="45196" y="281270"/>
                      <a:pt x="47966" y="284601"/>
                    </a:cubicBezTo>
                    <a:cubicBezTo>
                      <a:pt x="51642" y="288479"/>
                      <a:pt x="55493" y="292126"/>
                      <a:pt x="59501" y="295520"/>
                    </a:cubicBezTo>
                    <a:cubicBezTo>
                      <a:pt x="63510" y="298915"/>
                      <a:pt x="67679" y="302046"/>
                      <a:pt x="71987" y="304915"/>
                    </a:cubicBezTo>
                    <a:cubicBezTo>
                      <a:pt x="75477" y="307122"/>
                      <a:pt x="79049" y="309151"/>
                      <a:pt x="82690" y="310990"/>
                    </a:cubicBezTo>
                    <a:cubicBezTo>
                      <a:pt x="86332" y="312829"/>
                      <a:pt x="90046" y="314468"/>
                      <a:pt x="93819" y="315929"/>
                    </a:cubicBezTo>
                    <a:cubicBezTo>
                      <a:pt x="95691" y="316927"/>
                      <a:pt x="97582" y="317884"/>
                      <a:pt x="99494" y="318787"/>
                    </a:cubicBezTo>
                    <a:cubicBezTo>
                      <a:pt x="104335" y="320521"/>
                      <a:pt x="109254" y="321930"/>
                      <a:pt x="114233" y="323001"/>
                    </a:cubicBezTo>
                    <a:cubicBezTo>
                      <a:pt x="119210" y="324084"/>
                      <a:pt x="124246" y="324841"/>
                      <a:pt x="129313" y="325250"/>
                    </a:cubicBezTo>
                    <a:cubicBezTo>
                      <a:pt x="134435" y="325671"/>
                      <a:pt x="139578" y="325755"/>
                      <a:pt x="144707" y="325482"/>
                    </a:cubicBezTo>
                    <a:cubicBezTo>
                      <a:pt x="149846" y="325219"/>
                      <a:pt x="154974" y="324609"/>
                      <a:pt x="160071" y="323653"/>
                    </a:cubicBezTo>
                    <a:cubicBezTo>
                      <a:pt x="165221" y="322686"/>
                      <a:pt x="170318" y="321373"/>
                      <a:pt x="175352" y="319712"/>
                    </a:cubicBezTo>
                    <a:cubicBezTo>
                      <a:pt x="180375" y="318041"/>
                      <a:pt x="185335" y="316034"/>
                      <a:pt x="190190" y="313690"/>
                    </a:cubicBezTo>
                    <a:cubicBezTo>
                      <a:pt x="193207" y="311893"/>
                      <a:pt x="196170" y="309960"/>
                      <a:pt x="199071" y="307900"/>
                    </a:cubicBezTo>
                    <a:cubicBezTo>
                      <a:pt x="202350" y="306145"/>
                      <a:pt x="205565" y="304232"/>
                      <a:pt x="208718" y="302172"/>
                    </a:cubicBezTo>
                    <a:cubicBezTo>
                      <a:pt x="211881" y="300113"/>
                      <a:pt x="214971" y="297906"/>
                      <a:pt x="217987" y="295552"/>
                    </a:cubicBezTo>
                    <a:cubicBezTo>
                      <a:pt x="222359" y="291853"/>
                      <a:pt x="226542" y="287848"/>
                      <a:pt x="230514" y="283571"/>
                    </a:cubicBezTo>
                    <a:cubicBezTo>
                      <a:pt x="234486" y="279294"/>
                      <a:pt x="238249" y="274733"/>
                      <a:pt x="241790" y="269909"/>
                    </a:cubicBezTo>
                    <a:cubicBezTo>
                      <a:pt x="244092" y="266526"/>
                      <a:pt x="246267" y="263036"/>
                      <a:pt x="248337" y="259442"/>
                    </a:cubicBezTo>
                    <a:cubicBezTo>
                      <a:pt x="250397" y="255848"/>
                      <a:pt x="252331" y="252149"/>
                      <a:pt x="254149" y="248355"/>
                    </a:cubicBezTo>
                    <a:cubicBezTo>
                      <a:pt x="256230" y="245013"/>
                      <a:pt x="258206" y="241566"/>
                      <a:pt x="260066" y="238035"/>
                    </a:cubicBezTo>
                    <a:cubicBezTo>
                      <a:pt x="262588" y="232266"/>
                      <a:pt x="264816" y="226339"/>
                      <a:pt x="266739" y="220264"/>
                    </a:cubicBezTo>
                    <a:cubicBezTo>
                      <a:pt x="268662" y="214190"/>
                      <a:pt x="270281" y="207979"/>
                      <a:pt x="271573" y="201653"/>
                    </a:cubicBezTo>
                    <a:cubicBezTo>
                      <a:pt x="272887" y="195316"/>
                      <a:pt x="273864" y="188905"/>
                      <a:pt x="274516" y="182431"/>
                    </a:cubicBezTo>
                    <a:cubicBezTo>
                      <a:pt x="275178" y="175968"/>
                      <a:pt x="275514" y="169453"/>
                      <a:pt x="275504" y="162927"/>
                    </a:cubicBezTo>
                    <a:cubicBezTo>
                      <a:pt x="275504" y="158576"/>
                      <a:pt x="275356" y="154225"/>
                      <a:pt x="275073" y="149895"/>
                    </a:cubicBezTo>
                    <a:cubicBezTo>
                      <a:pt x="274778" y="145566"/>
                      <a:pt x="274337" y="141246"/>
                      <a:pt x="273759" y="136959"/>
                    </a:cubicBezTo>
                    <a:cubicBezTo>
                      <a:pt x="273171" y="132671"/>
                      <a:pt x="272445" y="128415"/>
                      <a:pt x="271573" y="124200"/>
                    </a:cubicBezTo>
                    <a:cubicBezTo>
                      <a:pt x="270995" y="121531"/>
                      <a:pt x="270354" y="118883"/>
                      <a:pt x="269660" y="116256"/>
                    </a:cubicBezTo>
                    <a:cubicBezTo>
                      <a:pt x="269314" y="114732"/>
                      <a:pt x="268935" y="113208"/>
                      <a:pt x="268547" y="111705"/>
                    </a:cubicBezTo>
                    <a:cubicBezTo>
                      <a:pt x="267401" y="107585"/>
                      <a:pt x="266129" y="103539"/>
                      <a:pt x="264711" y="99546"/>
                    </a:cubicBezTo>
                    <a:cubicBezTo>
                      <a:pt x="263292" y="95563"/>
                      <a:pt x="261747" y="91654"/>
                      <a:pt x="260066" y="87828"/>
                    </a:cubicBezTo>
                    <a:cubicBezTo>
                      <a:pt x="258395" y="84003"/>
                      <a:pt x="256598" y="80251"/>
                      <a:pt x="254674" y="76594"/>
                    </a:cubicBezTo>
                    <a:cubicBezTo>
                      <a:pt x="252762" y="72947"/>
                      <a:pt x="250723" y="69406"/>
                      <a:pt x="248569" y="65948"/>
                    </a:cubicBezTo>
                    <a:cubicBezTo>
                      <a:pt x="246414" y="62512"/>
                      <a:pt x="244155" y="59170"/>
                      <a:pt x="241790" y="55944"/>
                    </a:cubicBezTo>
                    <a:cubicBezTo>
                      <a:pt x="239426" y="52717"/>
                      <a:pt x="236967" y="49617"/>
                      <a:pt x="234402" y="46633"/>
                    </a:cubicBezTo>
                    <a:cubicBezTo>
                      <a:pt x="233845" y="46023"/>
                      <a:pt x="233299" y="45435"/>
                      <a:pt x="232742" y="44846"/>
                    </a:cubicBezTo>
                    <a:cubicBezTo>
                      <a:pt x="230703" y="42502"/>
                      <a:pt x="228601" y="40243"/>
                      <a:pt x="226436" y="38068"/>
                    </a:cubicBezTo>
                    <a:cubicBezTo>
                      <a:pt x="223704" y="35346"/>
                      <a:pt x="220888" y="32760"/>
                      <a:pt x="217987" y="30301"/>
                    </a:cubicBezTo>
                    <a:cubicBezTo>
                      <a:pt x="215097" y="27863"/>
                      <a:pt x="212123" y="25551"/>
                      <a:pt x="209086" y="23376"/>
                    </a:cubicBezTo>
                    <a:cubicBezTo>
                      <a:pt x="206049" y="21221"/>
                      <a:pt x="202949" y="19193"/>
                      <a:pt x="199796" y="17323"/>
                    </a:cubicBezTo>
                    <a:cubicBezTo>
                      <a:pt x="196643" y="15452"/>
                      <a:pt x="193448" y="13728"/>
                      <a:pt x="190190" y="12163"/>
                    </a:cubicBezTo>
                    <a:cubicBezTo>
                      <a:pt x="186943" y="10597"/>
                      <a:pt x="183654" y="9178"/>
                      <a:pt x="180322" y="7906"/>
                    </a:cubicBezTo>
                    <a:cubicBezTo>
                      <a:pt x="177979" y="7055"/>
                      <a:pt x="175625" y="6277"/>
                      <a:pt x="173250" y="5573"/>
                    </a:cubicBezTo>
                    <a:close/>
                  </a:path>
                </a:pathLst>
              </a:custGeom>
              <a:solidFill>
                <a:srgbClr val="1E1E1E">
                  <a:alpha val="47000"/>
                </a:srgbClr>
              </a:solidFill>
              <a:ln w="10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D39A51D-54A0-C290-4D36-978DC4BEB011}"/>
                  </a:ext>
                </a:extLst>
              </p:cNvPr>
              <p:cNvSpPr/>
              <p:nvPr/>
            </p:nvSpPr>
            <p:spPr>
              <a:xfrm>
                <a:off x="8693556" y="3134755"/>
                <a:ext cx="653898" cy="875878"/>
              </a:xfrm>
              <a:custGeom>
                <a:avLst/>
                <a:gdLst>
                  <a:gd name="connsiteX0" fmla="*/ 49752 w 653898"/>
                  <a:gd name="connsiteY0" fmla="*/ 102006 h 875878"/>
                  <a:gd name="connsiteX1" fmla="*/ 44737 w 653898"/>
                  <a:gd name="connsiteY1" fmla="*/ 103309 h 875878"/>
                  <a:gd name="connsiteX2" fmla="*/ 39893 w 653898"/>
                  <a:gd name="connsiteY2" fmla="*/ 105232 h 875878"/>
                  <a:gd name="connsiteX3" fmla="*/ 35251 w 653898"/>
                  <a:gd name="connsiteY3" fmla="*/ 107744 h 875878"/>
                  <a:gd name="connsiteX4" fmla="*/ 30826 w 653898"/>
                  <a:gd name="connsiteY4" fmla="*/ 110781 h 875878"/>
                  <a:gd name="connsiteX5" fmla="*/ 26640 w 653898"/>
                  <a:gd name="connsiteY5" fmla="*/ 114312 h 875878"/>
                  <a:gd name="connsiteX6" fmla="*/ 22707 w 653898"/>
                  <a:gd name="connsiteY6" fmla="*/ 118305 h 875878"/>
                  <a:gd name="connsiteX7" fmla="*/ 19056 w 653898"/>
                  <a:gd name="connsiteY7" fmla="*/ 122719 h 875878"/>
                  <a:gd name="connsiteX8" fmla="*/ 15700 w 653898"/>
                  <a:gd name="connsiteY8" fmla="*/ 127511 h 875878"/>
                  <a:gd name="connsiteX9" fmla="*/ 12666 w 653898"/>
                  <a:gd name="connsiteY9" fmla="*/ 132661 h 875878"/>
                  <a:gd name="connsiteX10" fmla="*/ 9968 w 653898"/>
                  <a:gd name="connsiteY10" fmla="*/ 138115 h 875878"/>
                  <a:gd name="connsiteX11" fmla="*/ 7633 w 653898"/>
                  <a:gd name="connsiteY11" fmla="*/ 143842 h 875878"/>
                  <a:gd name="connsiteX12" fmla="*/ 5670 w 653898"/>
                  <a:gd name="connsiteY12" fmla="*/ 149822 h 875878"/>
                  <a:gd name="connsiteX13" fmla="*/ 4108 w 653898"/>
                  <a:gd name="connsiteY13" fmla="*/ 156012 h 875878"/>
                  <a:gd name="connsiteX14" fmla="*/ 2966 w 653898"/>
                  <a:gd name="connsiteY14" fmla="*/ 162381 h 875878"/>
                  <a:gd name="connsiteX15" fmla="*/ 2264 w 653898"/>
                  <a:gd name="connsiteY15" fmla="*/ 168886 h 875878"/>
                  <a:gd name="connsiteX16" fmla="*/ 2024 w 653898"/>
                  <a:gd name="connsiteY16" fmla="*/ 175517 h 875878"/>
                  <a:gd name="connsiteX17" fmla="*/ 2024 w 653898"/>
                  <a:gd name="connsiteY17" fmla="*/ 213255 h 875878"/>
                  <a:gd name="connsiteX18" fmla="*/ 79027 w 653898"/>
                  <a:gd name="connsiteY18" fmla="*/ 96362 h 875878"/>
                  <a:gd name="connsiteX19" fmla="*/ 79027 w 653898"/>
                  <a:gd name="connsiteY19" fmla="*/ 96362 h 875878"/>
                  <a:gd name="connsiteX20" fmla="*/ 2024 w 653898"/>
                  <a:gd name="connsiteY20" fmla="*/ 213255 h 875878"/>
                  <a:gd name="connsiteX21" fmla="*/ 2024 w 653898"/>
                  <a:gd name="connsiteY21" fmla="*/ 305946 h 875878"/>
                  <a:gd name="connsiteX22" fmla="*/ 155285 w 653898"/>
                  <a:gd name="connsiteY22" fmla="*/ 81660 h 875878"/>
                  <a:gd name="connsiteX23" fmla="*/ 155285 w 653898"/>
                  <a:gd name="connsiteY23" fmla="*/ 81660 h 875878"/>
                  <a:gd name="connsiteX24" fmla="*/ 2024 w 653898"/>
                  <a:gd name="connsiteY24" fmla="*/ 305946 h 875878"/>
                  <a:gd name="connsiteX25" fmla="*/ 2024 w 653898"/>
                  <a:gd name="connsiteY25" fmla="*/ 398647 h 875878"/>
                  <a:gd name="connsiteX26" fmla="*/ 238401 w 653898"/>
                  <a:gd name="connsiteY26" fmla="*/ 65644 h 875878"/>
                  <a:gd name="connsiteX27" fmla="*/ 238401 w 653898"/>
                  <a:gd name="connsiteY27" fmla="*/ 65644 h 875878"/>
                  <a:gd name="connsiteX28" fmla="*/ 2024 w 653898"/>
                  <a:gd name="connsiteY28" fmla="*/ 398647 h 875878"/>
                  <a:gd name="connsiteX29" fmla="*/ 2024 w 653898"/>
                  <a:gd name="connsiteY29" fmla="*/ 491337 h 875878"/>
                  <a:gd name="connsiteX30" fmla="*/ 329331 w 653898"/>
                  <a:gd name="connsiteY30" fmla="*/ 48115 h 875878"/>
                  <a:gd name="connsiteX31" fmla="*/ 329331 w 653898"/>
                  <a:gd name="connsiteY31" fmla="*/ 48115 h 875878"/>
                  <a:gd name="connsiteX32" fmla="*/ 2024 w 653898"/>
                  <a:gd name="connsiteY32" fmla="*/ 491337 h 875878"/>
                  <a:gd name="connsiteX33" fmla="*/ 2024 w 653898"/>
                  <a:gd name="connsiteY33" fmla="*/ 584028 h 875878"/>
                  <a:gd name="connsiteX34" fmla="*/ 158169 w 653898"/>
                  <a:gd name="connsiteY34" fmla="*/ 381117 h 875878"/>
                  <a:gd name="connsiteX35" fmla="*/ 160706 w 653898"/>
                  <a:gd name="connsiteY35" fmla="*/ 371848 h 875878"/>
                  <a:gd name="connsiteX36" fmla="*/ 175191 w 653898"/>
                  <a:gd name="connsiteY36" fmla="*/ 342129 h 875878"/>
                  <a:gd name="connsiteX37" fmla="*/ 194789 w 653898"/>
                  <a:gd name="connsiteY37" fmla="*/ 316476 h 875878"/>
                  <a:gd name="connsiteX38" fmla="*/ 218809 w 653898"/>
                  <a:gd name="connsiteY38" fmla="*/ 296162 h 875878"/>
                  <a:gd name="connsiteX39" fmla="*/ 226553 w 653898"/>
                  <a:gd name="connsiteY39" fmla="*/ 292252 h 875878"/>
                  <a:gd name="connsiteX40" fmla="*/ 429252 w 653898"/>
                  <a:gd name="connsiteY40" fmla="*/ 28852 h 875878"/>
                  <a:gd name="connsiteX41" fmla="*/ 429252 w 653898"/>
                  <a:gd name="connsiteY41" fmla="*/ 28852 h 875878"/>
                  <a:gd name="connsiteX42" fmla="*/ 226553 w 653898"/>
                  <a:gd name="connsiteY42" fmla="*/ 292252 h 875878"/>
                  <a:gd name="connsiteX43" fmla="*/ 246315 w 653898"/>
                  <a:gd name="connsiteY43" fmla="*/ 282290 h 875878"/>
                  <a:gd name="connsiteX44" fmla="*/ 276136 w 653898"/>
                  <a:gd name="connsiteY44" fmla="*/ 275827 h 875878"/>
                  <a:gd name="connsiteX45" fmla="*/ 286359 w 653898"/>
                  <a:gd name="connsiteY45" fmla="*/ 275438 h 875878"/>
                  <a:gd name="connsiteX46" fmla="*/ 296637 w 653898"/>
                  <a:gd name="connsiteY46" fmla="*/ 275974 h 875878"/>
                  <a:gd name="connsiteX47" fmla="*/ 306894 w 653898"/>
                  <a:gd name="connsiteY47" fmla="*/ 277424 h 875878"/>
                  <a:gd name="connsiteX48" fmla="*/ 317088 w 653898"/>
                  <a:gd name="connsiteY48" fmla="*/ 279820 h 875878"/>
                  <a:gd name="connsiteX49" fmla="*/ 320073 w 653898"/>
                  <a:gd name="connsiteY49" fmla="*/ 280797 h 875878"/>
                  <a:gd name="connsiteX50" fmla="*/ 539545 w 653898"/>
                  <a:gd name="connsiteY50" fmla="*/ 7592 h 875878"/>
                  <a:gd name="connsiteX51" fmla="*/ 539545 w 653898"/>
                  <a:gd name="connsiteY51" fmla="*/ 7592 h 875878"/>
                  <a:gd name="connsiteX52" fmla="*/ 320073 w 653898"/>
                  <a:gd name="connsiteY52" fmla="*/ 280797 h 875878"/>
                  <a:gd name="connsiteX53" fmla="*/ 327145 w 653898"/>
                  <a:gd name="connsiteY53" fmla="*/ 283130 h 875878"/>
                  <a:gd name="connsiteX54" fmla="*/ 337013 w 653898"/>
                  <a:gd name="connsiteY54" fmla="*/ 287387 h 875878"/>
                  <a:gd name="connsiteX55" fmla="*/ 346619 w 653898"/>
                  <a:gd name="connsiteY55" fmla="*/ 292547 h 875878"/>
                  <a:gd name="connsiteX56" fmla="*/ 355909 w 653898"/>
                  <a:gd name="connsiteY56" fmla="*/ 298600 h 875878"/>
                  <a:gd name="connsiteX57" fmla="*/ 364810 w 653898"/>
                  <a:gd name="connsiteY57" fmla="*/ 305525 h 875878"/>
                  <a:gd name="connsiteX58" fmla="*/ 373270 w 653898"/>
                  <a:gd name="connsiteY58" fmla="*/ 313292 h 875878"/>
                  <a:gd name="connsiteX59" fmla="*/ 379565 w 653898"/>
                  <a:gd name="connsiteY59" fmla="*/ 320070 h 875878"/>
                  <a:gd name="connsiteX60" fmla="*/ 632814 w 653898"/>
                  <a:gd name="connsiteY60" fmla="*/ 18647 h 875878"/>
                  <a:gd name="connsiteX61" fmla="*/ 630166 w 653898"/>
                  <a:gd name="connsiteY61" fmla="*/ 15883 h 875878"/>
                  <a:gd name="connsiteX62" fmla="*/ 623997 w 653898"/>
                  <a:gd name="connsiteY62" fmla="*/ 11343 h 875878"/>
                  <a:gd name="connsiteX63" fmla="*/ 617334 w 653898"/>
                  <a:gd name="connsiteY63" fmla="*/ 7529 h 875878"/>
                  <a:gd name="connsiteX64" fmla="*/ 610251 w 653898"/>
                  <a:gd name="connsiteY64" fmla="*/ 4481 h 875878"/>
                  <a:gd name="connsiteX65" fmla="*/ 602789 w 653898"/>
                  <a:gd name="connsiteY65" fmla="*/ 2232 h 875878"/>
                  <a:gd name="connsiteX66" fmla="*/ 594981 w 653898"/>
                  <a:gd name="connsiteY66" fmla="*/ 803 h 875878"/>
                  <a:gd name="connsiteX67" fmla="*/ 586899 w 653898"/>
                  <a:gd name="connsiteY67" fmla="*/ 225 h 875878"/>
                  <a:gd name="connsiteX68" fmla="*/ 578576 w 653898"/>
                  <a:gd name="connsiteY68" fmla="*/ 519 h 875878"/>
                  <a:gd name="connsiteX69" fmla="*/ 570064 w 653898"/>
                  <a:gd name="connsiteY69" fmla="*/ 1717 h 875878"/>
                  <a:gd name="connsiteX70" fmla="*/ 632814 w 653898"/>
                  <a:gd name="connsiteY70" fmla="*/ 18647 h 875878"/>
                  <a:gd name="connsiteX71" fmla="*/ 379565 w 653898"/>
                  <a:gd name="connsiteY71" fmla="*/ 320070 h 875878"/>
                  <a:gd name="connsiteX72" fmla="*/ 381225 w 653898"/>
                  <a:gd name="connsiteY72" fmla="*/ 321857 h 875878"/>
                  <a:gd name="connsiteX73" fmla="*/ 388613 w 653898"/>
                  <a:gd name="connsiteY73" fmla="*/ 331168 h 875878"/>
                  <a:gd name="connsiteX74" fmla="*/ 395392 w 653898"/>
                  <a:gd name="connsiteY74" fmla="*/ 341172 h 875878"/>
                  <a:gd name="connsiteX75" fmla="*/ 401497 w 653898"/>
                  <a:gd name="connsiteY75" fmla="*/ 351818 h 875878"/>
                  <a:gd name="connsiteX76" fmla="*/ 406889 w 653898"/>
                  <a:gd name="connsiteY76" fmla="*/ 363052 h 875878"/>
                  <a:gd name="connsiteX77" fmla="*/ 411523 w 653898"/>
                  <a:gd name="connsiteY77" fmla="*/ 374770 h 875878"/>
                  <a:gd name="connsiteX78" fmla="*/ 415380 w 653898"/>
                  <a:gd name="connsiteY78" fmla="*/ 386929 h 875878"/>
                  <a:gd name="connsiteX79" fmla="*/ 416483 w 653898"/>
                  <a:gd name="connsiteY79" fmla="*/ 391480 h 875878"/>
                  <a:gd name="connsiteX80" fmla="*/ 655923 w 653898"/>
                  <a:gd name="connsiteY80" fmla="*/ 119577 h 875878"/>
                  <a:gd name="connsiteX81" fmla="*/ 655923 w 653898"/>
                  <a:gd name="connsiteY81" fmla="*/ 74272 h 875878"/>
                  <a:gd name="connsiteX82" fmla="*/ 655461 w 653898"/>
                  <a:gd name="connsiteY82" fmla="*/ 65213 h 875878"/>
                  <a:gd name="connsiteX83" fmla="*/ 654116 w 653898"/>
                  <a:gd name="connsiteY83" fmla="*/ 56575 h 875878"/>
                  <a:gd name="connsiteX84" fmla="*/ 651930 w 653898"/>
                  <a:gd name="connsiteY84" fmla="*/ 48388 h 875878"/>
                  <a:gd name="connsiteX85" fmla="*/ 648956 w 653898"/>
                  <a:gd name="connsiteY85" fmla="*/ 40706 h 875878"/>
                  <a:gd name="connsiteX86" fmla="*/ 645246 w 653898"/>
                  <a:gd name="connsiteY86" fmla="*/ 33581 h 875878"/>
                  <a:gd name="connsiteX87" fmla="*/ 640843 w 653898"/>
                  <a:gd name="connsiteY87" fmla="*/ 27044 h 875878"/>
                  <a:gd name="connsiteX88" fmla="*/ 632814 w 653898"/>
                  <a:gd name="connsiteY88" fmla="*/ 18647 h 875878"/>
                  <a:gd name="connsiteX89" fmla="*/ 655923 w 653898"/>
                  <a:gd name="connsiteY89" fmla="*/ 119577 h 875878"/>
                  <a:gd name="connsiteX90" fmla="*/ 416483 w 653898"/>
                  <a:gd name="connsiteY90" fmla="*/ 391480 h 875878"/>
                  <a:gd name="connsiteX91" fmla="*/ 418396 w 653898"/>
                  <a:gd name="connsiteY91" fmla="*/ 399424 h 875878"/>
                  <a:gd name="connsiteX92" fmla="*/ 420582 w 653898"/>
                  <a:gd name="connsiteY92" fmla="*/ 412183 h 875878"/>
                  <a:gd name="connsiteX93" fmla="*/ 421885 w 653898"/>
                  <a:gd name="connsiteY93" fmla="*/ 425119 h 875878"/>
                  <a:gd name="connsiteX94" fmla="*/ 422326 w 653898"/>
                  <a:gd name="connsiteY94" fmla="*/ 438151 h 875878"/>
                  <a:gd name="connsiteX95" fmla="*/ 418396 w 653898"/>
                  <a:gd name="connsiteY95" fmla="*/ 476877 h 875878"/>
                  <a:gd name="connsiteX96" fmla="*/ 406889 w 653898"/>
                  <a:gd name="connsiteY96" fmla="*/ 513259 h 875878"/>
                  <a:gd name="connsiteX97" fmla="*/ 400972 w 653898"/>
                  <a:gd name="connsiteY97" fmla="*/ 523579 h 875878"/>
                  <a:gd name="connsiteX98" fmla="*/ 655923 w 653898"/>
                  <a:gd name="connsiteY98" fmla="*/ 248009 h 875878"/>
                  <a:gd name="connsiteX99" fmla="*/ 655923 w 653898"/>
                  <a:gd name="connsiteY99" fmla="*/ 248009 h 875878"/>
                  <a:gd name="connsiteX100" fmla="*/ 400972 w 653898"/>
                  <a:gd name="connsiteY100" fmla="*/ 523579 h 875878"/>
                  <a:gd name="connsiteX101" fmla="*/ 388613 w 653898"/>
                  <a:gd name="connsiteY101" fmla="*/ 545133 h 875878"/>
                  <a:gd name="connsiteX102" fmla="*/ 364810 w 653898"/>
                  <a:gd name="connsiteY102" fmla="*/ 570776 h 875878"/>
                  <a:gd name="connsiteX103" fmla="*/ 345883 w 653898"/>
                  <a:gd name="connsiteY103" fmla="*/ 583124 h 875878"/>
                  <a:gd name="connsiteX104" fmla="*/ 150970 w 653898"/>
                  <a:gd name="connsiteY104" fmla="*/ 793811 h 875878"/>
                  <a:gd name="connsiteX105" fmla="*/ 233691 w 653898"/>
                  <a:gd name="connsiteY105" fmla="*/ 809753 h 875878"/>
                  <a:gd name="connsiteX106" fmla="*/ 655923 w 653898"/>
                  <a:gd name="connsiteY106" fmla="*/ 376441 h 875878"/>
                  <a:gd name="connsiteX107" fmla="*/ 655923 w 653898"/>
                  <a:gd name="connsiteY107" fmla="*/ 376441 h 875878"/>
                  <a:gd name="connsiteX108" fmla="*/ 233691 w 653898"/>
                  <a:gd name="connsiteY108" fmla="*/ 809753 h 875878"/>
                  <a:gd name="connsiteX109" fmla="*/ 324171 w 653898"/>
                  <a:gd name="connsiteY109" fmla="*/ 827188 h 875878"/>
                  <a:gd name="connsiteX110" fmla="*/ 655923 w 653898"/>
                  <a:gd name="connsiteY110" fmla="*/ 504863 h 875878"/>
                  <a:gd name="connsiteX111" fmla="*/ 655923 w 653898"/>
                  <a:gd name="connsiteY111" fmla="*/ 504863 h 875878"/>
                  <a:gd name="connsiteX112" fmla="*/ 324171 w 653898"/>
                  <a:gd name="connsiteY112" fmla="*/ 827188 h 875878"/>
                  <a:gd name="connsiteX113" fmla="*/ 413898 w 653898"/>
                  <a:gd name="connsiteY113" fmla="*/ 844486 h 875878"/>
                  <a:gd name="connsiteX114" fmla="*/ 655923 w 653898"/>
                  <a:gd name="connsiteY114" fmla="*/ 621325 h 875878"/>
                  <a:gd name="connsiteX115" fmla="*/ 655923 w 653898"/>
                  <a:gd name="connsiteY115" fmla="*/ 621325 h 875878"/>
                  <a:gd name="connsiteX116" fmla="*/ 413898 w 653898"/>
                  <a:gd name="connsiteY116" fmla="*/ 844486 h 875878"/>
                  <a:gd name="connsiteX117" fmla="*/ 522563 w 653898"/>
                  <a:gd name="connsiteY117" fmla="*/ 865431 h 875878"/>
                  <a:gd name="connsiteX118" fmla="*/ 655923 w 653898"/>
                  <a:gd name="connsiteY118" fmla="*/ 749767 h 875878"/>
                  <a:gd name="connsiteX119" fmla="*/ 655923 w 653898"/>
                  <a:gd name="connsiteY119" fmla="*/ 749767 h 875878"/>
                  <a:gd name="connsiteX120" fmla="*/ 522563 w 653898"/>
                  <a:gd name="connsiteY120" fmla="*/ 865431 h 875878"/>
                  <a:gd name="connsiteX121" fmla="*/ 570064 w 653898"/>
                  <a:gd name="connsiteY121" fmla="*/ 874584 h 875878"/>
                  <a:gd name="connsiteX122" fmla="*/ 578576 w 653898"/>
                  <a:gd name="connsiteY122" fmla="*/ 875782 h 875878"/>
                  <a:gd name="connsiteX123" fmla="*/ 586899 w 653898"/>
                  <a:gd name="connsiteY123" fmla="*/ 876076 h 875878"/>
                  <a:gd name="connsiteX124" fmla="*/ 594981 w 653898"/>
                  <a:gd name="connsiteY124" fmla="*/ 875498 h 875878"/>
                  <a:gd name="connsiteX125" fmla="*/ 602789 w 653898"/>
                  <a:gd name="connsiteY125" fmla="*/ 874069 h 875878"/>
                  <a:gd name="connsiteX126" fmla="*/ 610251 w 653898"/>
                  <a:gd name="connsiteY126" fmla="*/ 871820 h 875878"/>
                  <a:gd name="connsiteX127" fmla="*/ 617334 w 653898"/>
                  <a:gd name="connsiteY127" fmla="*/ 868772 h 875878"/>
                  <a:gd name="connsiteX128" fmla="*/ 623997 w 653898"/>
                  <a:gd name="connsiteY128" fmla="*/ 864958 h 875878"/>
                  <a:gd name="connsiteX129" fmla="*/ 630166 w 653898"/>
                  <a:gd name="connsiteY129" fmla="*/ 860418 h 875878"/>
                  <a:gd name="connsiteX130" fmla="*/ 635798 w 653898"/>
                  <a:gd name="connsiteY130" fmla="*/ 855174 h 875878"/>
                  <a:gd name="connsiteX131" fmla="*/ 640843 w 653898"/>
                  <a:gd name="connsiteY131" fmla="*/ 849257 h 875878"/>
                  <a:gd name="connsiteX132" fmla="*/ 645246 w 653898"/>
                  <a:gd name="connsiteY132" fmla="*/ 842720 h 875878"/>
                  <a:gd name="connsiteX133" fmla="*/ 648956 w 653898"/>
                  <a:gd name="connsiteY133" fmla="*/ 835595 h 875878"/>
                  <a:gd name="connsiteX134" fmla="*/ 651940 w 653898"/>
                  <a:gd name="connsiteY134" fmla="*/ 827924 h 875878"/>
                  <a:gd name="connsiteX135" fmla="*/ 654116 w 653898"/>
                  <a:gd name="connsiteY135" fmla="*/ 819737 h 875878"/>
                  <a:gd name="connsiteX136" fmla="*/ 655461 w 653898"/>
                  <a:gd name="connsiteY136" fmla="*/ 811088 h 875878"/>
                  <a:gd name="connsiteX137" fmla="*/ 655913 w 653898"/>
                  <a:gd name="connsiteY137" fmla="*/ 802029 h 875878"/>
                  <a:gd name="connsiteX138" fmla="*/ 150970 w 653898"/>
                  <a:gd name="connsiteY138" fmla="*/ 793811 h 875878"/>
                  <a:gd name="connsiteX139" fmla="*/ 345883 w 653898"/>
                  <a:gd name="connsiteY139" fmla="*/ 583124 h 875878"/>
                  <a:gd name="connsiteX140" fmla="*/ 337013 w 653898"/>
                  <a:gd name="connsiteY140" fmla="*/ 588914 h 875878"/>
                  <a:gd name="connsiteX141" fmla="*/ 306894 w 653898"/>
                  <a:gd name="connsiteY141" fmla="*/ 598877 h 875878"/>
                  <a:gd name="connsiteX142" fmla="*/ 276136 w 653898"/>
                  <a:gd name="connsiteY142" fmla="*/ 600474 h 875878"/>
                  <a:gd name="connsiteX143" fmla="*/ 246315 w 653898"/>
                  <a:gd name="connsiteY143" fmla="*/ 594011 h 875878"/>
                  <a:gd name="connsiteX144" fmla="*/ 240637 w 653898"/>
                  <a:gd name="connsiteY144" fmla="*/ 591153 h 875878"/>
                  <a:gd name="connsiteX145" fmla="*/ 75061 w 653898"/>
                  <a:gd name="connsiteY145" fmla="*/ 779172 h 875878"/>
                  <a:gd name="connsiteX146" fmla="*/ 75061 w 653898"/>
                  <a:gd name="connsiteY146" fmla="*/ 779172 h 875878"/>
                  <a:gd name="connsiteX147" fmla="*/ 240637 w 653898"/>
                  <a:gd name="connsiteY147" fmla="*/ 591153 h 875878"/>
                  <a:gd name="connsiteX148" fmla="*/ 218809 w 653898"/>
                  <a:gd name="connsiteY148" fmla="*/ 580139 h 875878"/>
                  <a:gd name="connsiteX149" fmla="*/ 194789 w 653898"/>
                  <a:gd name="connsiteY149" fmla="*/ 559825 h 875878"/>
                  <a:gd name="connsiteX150" fmla="*/ 186855 w 653898"/>
                  <a:gd name="connsiteY150" fmla="*/ 549432 h 875878"/>
                  <a:gd name="connsiteX151" fmla="*/ 17438 w 653898"/>
                  <a:gd name="connsiteY151" fmla="*/ 751070 h 875878"/>
                  <a:gd name="connsiteX152" fmla="*/ 22707 w 653898"/>
                  <a:gd name="connsiteY152" fmla="*/ 757996 h 875878"/>
                  <a:gd name="connsiteX153" fmla="*/ 26640 w 653898"/>
                  <a:gd name="connsiteY153" fmla="*/ 761989 h 875878"/>
                  <a:gd name="connsiteX154" fmla="*/ 30826 w 653898"/>
                  <a:gd name="connsiteY154" fmla="*/ 765520 h 875878"/>
                  <a:gd name="connsiteX155" fmla="*/ 35251 w 653898"/>
                  <a:gd name="connsiteY155" fmla="*/ 768558 h 875878"/>
                  <a:gd name="connsiteX156" fmla="*/ 39893 w 653898"/>
                  <a:gd name="connsiteY156" fmla="*/ 771059 h 875878"/>
                  <a:gd name="connsiteX157" fmla="*/ 44737 w 653898"/>
                  <a:gd name="connsiteY157" fmla="*/ 772992 h 875878"/>
                  <a:gd name="connsiteX158" fmla="*/ 49752 w 653898"/>
                  <a:gd name="connsiteY158" fmla="*/ 774295 h 875878"/>
                  <a:gd name="connsiteX159" fmla="*/ 17438 w 653898"/>
                  <a:gd name="connsiteY159" fmla="*/ 751070 h 875878"/>
                  <a:gd name="connsiteX160" fmla="*/ 186855 w 653898"/>
                  <a:gd name="connsiteY160" fmla="*/ 549432 h 875878"/>
                  <a:gd name="connsiteX161" fmla="*/ 175191 w 653898"/>
                  <a:gd name="connsiteY161" fmla="*/ 534172 h 875878"/>
                  <a:gd name="connsiteX162" fmla="*/ 160706 w 653898"/>
                  <a:gd name="connsiteY162" fmla="*/ 504453 h 875878"/>
                  <a:gd name="connsiteX163" fmla="*/ 155550 w 653898"/>
                  <a:gd name="connsiteY163" fmla="*/ 485610 h 875878"/>
                  <a:gd name="connsiteX164" fmla="*/ 2024 w 653898"/>
                  <a:gd name="connsiteY164" fmla="*/ 676718 h 875878"/>
                  <a:gd name="connsiteX165" fmla="*/ 2024 w 653898"/>
                  <a:gd name="connsiteY165" fmla="*/ 700784 h 875878"/>
                  <a:gd name="connsiteX166" fmla="*/ 2264 w 653898"/>
                  <a:gd name="connsiteY166" fmla="*/ 707415 h 875878"/>
                  <a:gd name="connsiteX167" fmla="*/ 2966 w 653898"/>
                  <a:gd name="connsiteY167" fmla="*/ 713931 h 875878"/>
                  <a:gd name="connsiteX168" fmla="*/ 4108 w 653898"/>
                  <a:gd name="connsiteY168" fmla="*/ 720289 h 875878"/>
                  <a:gd name="connsiteX169" fmla="*/ 5670 w 653898"/>
                  <a:gd name="connsiteY169" fmla="*/ 726479 h 875878"/>
                  <a:gd name="connsiteX170" fmla="*/ 7633 w 653898"/>
                  <a:gd name="connsiteY170" fmla="*/ 732459 h 875878"/>
                  <a:gd name="connsiteX171" fmla="*/ 9968 w 653898"/>
                  <a:gd name="connsiteY171" fmla="*/ 738186 h 875878"/>
                  <a:gd name="connsiteX172" fmla="*/ 12666 w 653898"/>
                  <a:gd name="connsiteY172" fmla="*/ 743640 h 875878"/>
                  <a:gd name="connsiteX173" fmla="*/ 15700 w 653898"/>
                  <a:gd name="connsiteY173" fmla="*/ 748790 h 875878"/>
                  <a:gd name="connsiteX174" fmla="*/ 17438 w 653898"/>
                  <a:gd name="connsiteY174" fmla="*/ 751070 h 875878"/>
                  <a:gd name="connsiteX175" fmla="*/ 2024 w 653898"/>
                  <a:gd name="connsiteY175" fmla="*/ 676718 h 875878"/>
                  <a:gd name="connsiteX176" fmla="*/ 155550 w 653898"/>
                  <a:gd name="connsiteY176" fmla="*/ 485610 h 875878"/>
                  <a:gd name="connsiteX177" fmla="*/ 151829 w 653898"/>
                  <a:gd name="connsiteY177" fmla="*/ 471990 h 875878"/>
                  <a:gd name="connsiteX178" fmla="*/ 148839 w 653898"/>
                  <a:gd name="connsiteY178" fmla="*/ 438151 h 875878"/>
                  <a:gd name="connsiteX179" fmla="*/ 151829 w 653898"/>
                  <a:gd name="connsiteY179" fmla="*/ 404311 h 875878"/>
                  <a:gd name="connsiteX180" fmla="*/ 158169 w 653898"/>
                  <a:gd name="connsiteY180" fmla="*/ 381117 h 875878"/>
                  <a:gd name="connsiteX181" fmla="*/ 2024 w 653898"/>
                  <a:gd name="connsiteY181" fmla="*/ 584028 h 87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</a:cxnLst>
                <a:rect l="l" t="t" r="r" b="b"/>
                <a:pathLst>
                  <a:path w="653898" h="875878">
                    <a:moveTo>
                      <a:pt x="49752" y="102006"/>
                    </a:moveTo>
                    <a:cubicBezTo>
                      <a:pt x="48054" y="102331"/>
                      <a:pt x="46382" y="102773"/>
                      <a:pt x="44737" y="103309"/>
                    </a:cubicBezTo>
                    <a:cubicBezTo>
                      <a:pt x="43093" y="103855"/>
                      <a:pt x="41477" y="104496"/>
                      <a:pt x="39893" y="105232"/>
                    </a:cubicBezTo>
                    <a:cubicBezTo>
                      <a:pt x="38312" y="105978"/>
                      <a:pt x="36764" y="106808"/>
                      <a:pt x="35251" y="107744"/>
                    </a:cubicBezTo>
                    <a:cubicBezTo>
                      <a:pt x="33741" y="108668"/>
                      <a:pt x="32263" y="109677"/>
                      <a:pt x="30826" y="110781"/>
                    </a:cubicBezTo>
                    <a:cubicBezTo>
                      <a:pt x="29389" y="111874"/>
                      <a:pt x="27994" y="113051"/>
                      <a:pt x="26640" y="114312"/>
                    </a:cubicBezTo>
                    <a:cubicBezTo>
                      <a:pt x="25286" y="115562"/>
                      <a:pt x="23973" y="116897"/>
                      <a:pt x="22707" y="118305"/>
                    </a:cubicBezTo>
                    <a:cubicBezTo>
                      <a:pt x="21443" y="119703"/>
                      <a:pt x="20226" y="121185"/>
                      <a:pt x="19056" y="122719"/>
                    </a:cubicBezTo>
                    <a:cubicBezTo>
                      <a:pt x="17888" y="124253"/>
                      <a:pt x="16767" y="125851"/>
                      <a:pt x="15700" y="127511"/>
                    </a:cubicBezTo>
                    <a:cubicBezTo>
                      <a:pt x="14635" y="129172"/>
                      <a:pt x="13623" y="130895"/>
                      <a:pt x="12666" y="132661"/>
                    </a:cubicBezTo>
                    <a:cubicBezTo>
                      <a:pt x="11711" y="134426"/>
                      <a:pt x="10809" y="136244"/>
                      <a:pt x="9968" y="138115"/>
                    </a:cubicBezTo>
                    <a:cubicBezTo>
                      <a:pt x="9128" y="139986"/>
                      <a:pt x="8350" y="141888"/>
                      <a:pt x="7633" y="143842"/>
                    </a:cubicBezTo>
                    <a:cubicBezTo>
                      <a:pt x="6915" y="145797"/>
                      <a:pt x="6258" y="147794"/>
                      <a:pt x="5670" y="149822"/>
                    </a:cubicBezTo>
                    <a:cubicBezTo>
                      <a:pt x="5081" y="151850"/>
                      <a:pt x="4560" y="153910"/>
                      <a:pt x="4108" y="156012"/>
                    </a:cubicBezTo>
                    <a:cubicBezTo>
                      <a:pt x="3656" y="158103"/>
                      <a:pt x="3275" y="160226"/>
                      <a:pt x="2966" y="162381"/>
                    </a:cubicBezTo>
                    <a:cubicBezTo>
                      <a:pt x="2657" y="164524"/>
                      <a:pt x="2422" y="166700"/>
                      <a:pt x="2264" y="168886"/>
                    </a:cubicBezTo>
                    <a:cubicBezTo>
                      <a:pt x="2105" y="171082"/>
                      <a:pt x="2024" y="173289"/>
                      <a:pt x="2024" y="175517"/>
                    </a:cubicBezTo>
                    <a:lnTo>
                      <a:pt x="2024" y="213255"/>
                    </a:lnTo>
                    <a:lnTo>
                      <a:pt x="79027" y="96362"/>
                    </a:lnTo>
                    <a:close/>
                    <a:moveTo>
                      <a:pt x="79027" y="96362"/>
                    </a:moveTo>
                    <a:lnTo>
                      <a:pt x="2024" y="213255"/>
                    </a:lnTo>
                    <a:lnTo>
                      <a:pt x="2024" y="305946"/>
                    </a:lnTo>
                    <a:lnTo>
                      <a:pt x="155285" y="81660"/>
                    </a:lnTo>
                    <a:close/>
                    <a:moveTo>
                      <a:pt x="155285" y="81660"/>
                    </a:moveTo>
                    <a:lnTo>
                      <a:pt x="2024" y="305946"/>
                    </a:lnTo>
                    <a:lnTo>
                      <a:pt x="2024" y="398647"/>
                    </a:lnTo>
                    <a:lnTo>
                      <a:pt x="238401" y="65644"/>
                    </a:lnTo>
                    <a:close/>
                    <a:moveTo>
                      <a:pt x="238401" y="65644"/>
                    </a:moveTo>
                    <a:lnTo>
                      <a:pt x="2024" y="398647"/>
                    </a:lnTo>
                    <a:lnTo>
                      <a:pt x="2024" y="491337"/>
                    </a:lnTo>
                    <a:lnTo>
                      <a:pt x="329331" y="48115"/>
                    </a:lnTo>
                    <a:close/>
                    <a:moveTo>
                      <a:pt x="329331" y="48115"/>
                    </a:moveTo>
                    <a:lnTo>
                      <a:pt x="2024" y="491337"/>
                    </a:lnTo>
                    <a:lnTo>
                      <a:pt x="2024" y="584028"/>
                    </a:lnTo>
                    <a:lnTo>
                      <a:pt x="158169" y="381117"/>
                    </a:lnTo>
                    <a:cubicBezTo>
                      <a:pt x="158937" y="378007"/>
                      <a:pt x="159783" y="374907"/>
                      <a:pt x="160706" y="371848"/>
                    </a:cubicBezTo>
                    <a:cubicBezTo>
                      <a:pt x="164634" y="361381"/>
                      <a:pt x="169487" y="351408"/>
                      <a:pt x="175191" y="342129"/>
                    </a:cubicBezTo>
                    <a:cubicBezTo>
                      <a:pt x="180926" y="332786"/>
                      <a:pt x="187495" y="324190"/>
                      <a:pt x="194789" y="316476"/>
                    </a:cubicBezTo>
                    <a:cubicBezTo>
                      <a:pt x="202141" y="308710"/>
                      <a:pt x="210192" y="301889"/>
                      <a:pt x="218809" y="296162"/>
                    </a:cubicBezTo>
                    <a:cubicBezTo>
                      <a:pt x="221354" y="294764"/>
                      <a:pt x="223936" y="293461"/>
                      <a:pt x="226553" y="292252"/>
                    </a:cubicBezTo>
                    <a:lnTo>
                      <a:pt x="429252" y="28852"/>
                    </a:lnTo>
                    <a:close/>
                    <a:moveTo>
                      <a:pt x="429252" y="28852"/>
                    </a:moveTo>
                    <a:lnTo>
                      <a:pt x="226553" y="292252"/>
                    </a:lnTo>
                    <a:cubicBezTo>
                      <a:pt x="232900" y="288332"/>
                      <a:pt x="239508" y="285001"/>
                      <a:pt x="246315" y="282290"/>
                    </a:cubicBezTo>
                    <a:cubicBezTo>
                      <a:pt x="255998" y="278843"/>
                      <a:pt x="266000" y="276657"/>
                      <a:pt x="276136" y="275827"/>
                    </a:cubicBezTo>
                    <a:cubicBezTo>
                      <a:pt x="279539" y="275543"/>
                      <a:pt x="282944" y="275417"/>
                      <a:pt x="286359" y="275438"/>
                    </a:cubicBezTo>
                    <a:cubicBezTo>
                      <a:pt x="289785" y="275459"/>
                      <a:pt x="293211" y="275637"/>
                      <a:pt x="296637" y="275974"/>
                    </a:cubicBezTo>
                    <a:cubicBezTo>
                      <a:pt x="300063" y="276299"/>
                      <a:pt x="303489" y="276793"/>
                      <a:pt x="306894" y="277424"/>
                    </a:cubicBezTo>
                    <a:cubicBezTo>
                      <a:pt x="310310" y="278076"/>
                      <a:pt x="313715" y="278864"/>
                      <a:pt x="317088" y="279820"/>
                    </a:cubicBezTo>
                    <a:cubicBezTo>
                      <a:pt x="318086" y="280135"/>
                      <a:pt x="319085" y="280461"/>
                      <a:pt x="320073" y="280797"/>
                    </a:cubicBezTo>
                    <a:lnTo>
                      <a:pt x="539545" y="7592"/>
                    </a:lnTo>
                    <a:close/>
                    <a:moveTo>
                      <a:pt x="539545" y="7592"/>
                    </a:moveTo>
                    <a:lnTo>
                      <a:pt x="320073" y="280797"/>
                    </a:lnTo>
                    <a:cubicBezTo>
                      <a:pt x="322448" y="281501"/>
                      <a:pt x="324802" y="282279"/>
                      <a:pt x="327145" y="283130"/>
                    </a:cubicBezTo>
                    <a:cubicBezTo>
                      <a:pt x="330477" y="284402"/>
                      <a:pt x="333766" y="285821"/>
                      <a:pt x="337013" y="287387"/>
                    </a:cubicBezTo>
                    <a:cubicBezTo>
                      <a:pt x="340261" y="288952"/>
                      <a:pt x="343466" y="290676"/>
                      <a:pt x="346619" y="292547"/>
                    </a:cubicBezTo>
                    <a:cubicBezTo>
                      <a:pt x="349771" y="294417"/>
                      <a:pt x="352872" y="296446"/>
                      <a:pt x="355909" y="298600"/>
                    </a:cubicBezTo>
                    <a:cubicBezTo>
                      <a:pt x="358946" y="300775"/>
                      <a:pt x="361920" y="303077"/>
                      <a:pt x="364810" y="305525"/>
                    </a:cubicBezTo>
                    <a:cubicBezTo>
                      <a:pt x="367710" y="307984"/>
                      <a:pt x="370527" y="310570"/>
                      <a:pt x="373270" y="313292"/>
                    </a:cubicBezTo>
                    <a:cubicBezTo>
                      <a:pt x="375424" y="315467"/>
                      <a:pt x="377526" y="317726"/>
                      <a:pt x="379565" y="320070"/>
                    </a:cubicBezTo>
                    <a:lnTo>
                      <a:pt x="632814" y="18647"/>
                    </a:lnTo>
                    <a:cubicBezTo>
                      <a:pt x="631878" y="17785"/>
                      <a:pt x="631143" y="16703"/>
                      <a:pt x="630166" y="15883"/>
                    </a:cubicBezTo>
                    <a:cubicBezTo>
                      <a:pt x="628190" y="14254"/>
                      <a:pt x="626140" y="12741"/>
                      <a:pt x="623997" y="11343"/>
                    </a:cubicBezTo>
                    <a:cubicBezTo>
                      <a:pt x="621853" y="9946"/>
                      <a:pt x="619635" y="8674"/>
                      <a:pt x="617334" y="7529"/>
                    </a:cubicBezTo>
                    <a:cubicBezTo>
                      <a:pt x="615043" y="6383"/>
                      <a:pt x="612689" y="5364"/>
                      <a:pt x="610251" y="4481"/>
                    </a:cubicBezTo>
                    <a:cubicBezTo>
                      <a:pt x="607834" y="3598"/>
                      <a:pt x="605332" y="2841"/>
                      <a:pt x="602789" y="2232"/>
                    </a:cubicBezTo>
                    <a:cubicBezTo>
                      <a:pt x="600235" y="1612"/>
                      <a:pt x="597640" y="1139"/>
                      <a:pt x="594981" y="803"/>
                    </a:cubicBezTo>
                    <a:cubicBezTo>
                      <a:pt x="592333" y="466"/>
                      <a:pt x="589632" y="267"/>
                      <a:pt x="586899" y="225"/>
                    </a:cubicBezTo>
                    <a:cubicBezTo>
                      <a:pt x="584157" y="172"/>
                      <a:pt x="581382" y="277"/>
                      <a:pt x="578576" y="519"/>
                    </a:cubicBezTo>
                    <a:cubicBezTo>
                      <a:pt x="575770" y="761"/>
                      <a:pt x="572933" y="1160"/>
                      <a:pt x="570064" y="1717"/>
                    </a:cubicBezTo>
                    <a:close/>
                    <a:moveTo>
                      <a:pt x="632814" y="18647"/>
                    </a:moveTo>
                    <a:lnTo>
                      <a:pt x="379565" y="320070"/>
                    </a:lnTo>
                    <a:cubicBezTo>
                      <a:pt x="380122" y="320659"/>
                      <a:pt x="380679" y="321247"/>
                      <a:pt x="381225" y="321857"/>
                    </a:cubicBezTo>
                    <a:cubicBezTo>
                      <a:pt x="383790" y="324841"/>
                      <a:pt x="386249" y="327952"/>
                      <a:pt x="388613" y="331168"/>
                    </a:cubicBezTo>
                    <a:cubicBezTo>
                      <a:pt x="390978" y="334394"/>
                      <a:pt x="393237" y="337736"/>
                      <a:pt x="395392" y="341172"/>
                    </a:cubicBezTo>
                    <a:cubicBezTo>
                      <a:pt x="397546" y="344630"/>
                      <a:pt x="399585" y="348182"/>
                      <a:pt x="401497" y="351818"/>
                    </a:cubicBezTo>
                    <a:cubicBezTo>
                      <a:pt x="403421" y="355475"/>
                      <a:pt x="405218" y="359227"/>
                      <a:pt x="406889" y="363052"/>
                    </a:cubicBezTo>
                    <a:cubicBezTo>
                      <a:pt x="408570" y="366878"/>
                      <a:pt x="410115" y="370787"/>
                      <a:pt x="411523" y="374770"/>
                    </a:cubicBezTo>
                    <a:cubicBezTo>
                      <a:pt x="412942" y="378763"/>
                      <a:pt x="414224" y="382809"/>
                      <a:pt x="415380" y="386929"/>
                    </a:cubicBezTo>
                    <a:cubicBezTo>
                      <a:pt x="415758" y="388432"/>
                      <a:pt x="416126" y="389956"/>
                      <a:pt x="416483" y="391480"/>
                    </a:cubicBezTo>
                    <a:lnTo>
                      <a:pt x="655923" y="119577"/>
                    </a:lnTo>
                    <a:lnTo>
                      <a:pt x="655923" y="74272"/>
                    </a:lnTo>
                    <a:cubicBezTo>
                      <a:pt x="655923" y="71193"/>
                      <a:pt x="655766" y="68166"/>
                      <a:pt x="655461" y="65213"/>
                    </a:cubicBezTo>
                    <a:cubicBezTo>
                      <a:pt x="655156" y="62260"/>
                      <a:pt x="654704" y="59381"/>
                      <a:pt x="654116" y="56575"/>
                    </a:cubicBezTo>
                    <a:cubicBezTo>
                      <a:pt x="653527" y="53758"/>
                      <a:pt x="652792" y="51026"/>
                      <a:pt x="651930" y="48388"/>
                    </a:cubicBezTo>
                    <a:cubicBezTo>
                      <a:pt x="651068" y="45740"/>
                      <a:pt x="650080" y="43175"/>
                      <a:pt x="648956" y="40706"/>
                    </a:cubicBezTo>
                    <a:cubicBezTo>
                      <a:pt x="647842" y="38236"/>
                      <a:pt x="646602" y="35861"/>
                      <a:pt x="645246" y="33581"/>
                    </a:cubicBezTo>
                    <a:cubicBezTo>
                      <a:pt x="643890" y="31300"/>
                      <a:pt x="642419" y="29125"/>
                      <a:pt x="640843" y="27044"/>
                    </a:cubicBezTo>
                    <a:cubicBezTo>
                      <a:pt x="638478" y="23923"/>
                      <a:pt x="635641" y="21285"/>
                      <a:pt x="632814" y="18647"/>
                    </a:cubicBezTo>
                    <a:close/>
                    <a:moveTo>
                      <a:pt x="655923" y="119577"/>
                    </a:moveTo>
                    <a:lnTo>
                      <a:pt x="416483" y="391480"/>
                    </a:lnTo>
                    <a:cubicBezTo>
                      <a:pt x="417177" y="394107"/>
                      <a:pt x="417818" y="396755"/>
                      <a:pt x="418396" y="399424"/>
                    </a:cubicBezTo>
                    <a:cubicBezTo>
                      <a:pt x="419268" y="403639"/>
                      <a:pt x="419993" y="407895"/>
                      <a:pt x="420582" y="412183"/>
                    </a:cubicBezTo>
                    <a:cubicBezTo>
                      <a:pt x="421160" y="416470"/>
                      <a:pt x="421601" y="420790"/>
                      <a:pt x="421885" y="425119"/>
                    </a:cubicBezTo>
                    <a:cubicBezTo>
                      <a:pt x="422179" y="429460"/>
                      <a:pt x="422326" y="433800"/>
                      <a:pt x="422326" y="438151"/>
                    </a:cubicBezTo>
                    <a:cubicBezTo>
                      <a:pt x="422326" y="451203"/>
                      <a:pt x="421013" y="464203"/>
                      <a:pt x="418396" y="476877"/>
                    </a:cubicBezTo>
                    <a:cubicBezTo>
                      <a:pt x="415800" y="489519"/>
                      <a:pt x="411933" y="501731"/>
                      <a:pt x="406889" y="513259"/>
                    </a:cubicBezTo>
                    <a:cubicBezTo>
                      <a:pt x="405028" y="516790"/>
                      <a:pt x="403053" y="520237"/>
                      <a:pt x="400972" y="523579"/>
                    </a:cubicBezTo>
                    <a:lnTo>
                      <a:pt x="655923" y="248009"/>
                    </a:lnTo>
                    <a:close/>
                    <a:moveTo>
                      <a:pt x="655923" y="248009"/>
                    </a:moveTo>
                    <a:lnTo>
                      <a:pt x="400972" y="523579"/>
                    </a:lnTo>
                    <a:cubicBezTo>
                      <a:pt x="397346" y="531156"/>
                      <a:pt x="393206" y="538366"/>
                      <a:pt x="388613" y="545133"/>
                    </a:cubicBezTo>
                    <a:cubicBezTo>
                      <a:pt x="381541" y="554781"/>
                      <a:pt x="373543" y="563377"/>
                      <a:pt x="364810" y="570776"/>
                    </a:cubicBezTo>
                    <a:cubicBezTo>
                      <a:pt x="358778" y="575484"/>
                      <a:pt x="352451" y="579614"/>
                      <a:pt x="345883" y="583124"/>
                    </a:cubicBezTo>
                    <a:lnTo>
                      <a:pt x="150970" y="793811"/>
                    </a:lnTo>
                    <a:lnTo>
                      <a:pt x="233691" y="809753"/>
                    </a:lnTo>
                    <a:lnTo>
                      <a:pt x="655923" y="376441"/>
                    </a:lnTo>
                    <a:close/>
                    <a:moveTo>
                      <a:pt x="655923" y="376441"/>
                    </a:moveTo>
                    <a:lnTo>
                      <a:pt x="233691" y="809753"/>
                    </a:lnTo>
                    <a:lnTo>
                      <a:pt x="324171" y="827188"/>
                    </a:lnTo>
                    <a:lnTo>
                      <a:pt x="655923" y="504863"/>
                    </a:lnTo>
                    <a:close/>
                    <a:moveTo>
                      <a:pt x="655923" y="504863"/>
                    </a:moveTo>
                    <a:lnTo>
                      <a:pt x="324171" y="827188"/>
                    </a:lnTo>
                    <a:lnTo>
                      <a:pt x="413898" y="844486"/>
                    </a:lnTo>
                    <a:lnTo>
                      <a:pt x="655923" y="621325"/>
                    </a:lnTo>
                    <a:close/>
                    <a:moveTo>
                      <a:pt x="655923" y="621325"/>
                    </a:moveTo>
                    <a:lnTo>
                      <a:pt x="413898" y="844486"/>
                    </a:lnTo>
                    <a:lnTo>
                      <a:pt x="522563" y="865431"/>
                    </a:lnTo>
                    <a:lnTo>
                      <a:pt x="655923" y="749767"/>
                    </a:lnTo>
                    <a:close/>
                    <a:moveTo>
                      <a:pt x="655923" y="749767"/>
                    </a:moveTo>
                    <a:lnTo>
                      <a:pt x="522563" y="865431"/>
                    </a:lnTo>
                    <a:lnTo>
                      <a:pt x="570064" y="874584"/>
                    </a:lnTo>
                    <a:cubicBezTo>
                      <a:pt x="572933" y="875141"/>
                      <a:pt x="575770" y="875540"/>
                      <a:pt x="578576" y="875782"/>
                    </a:cubicBezTo>
                    <a:cubicBezTo>
                      <a:pt x="581382" y="876034"/>
                      <a:pt x="584157" y="876129"/>
                      <a:pt x="586899" y="876076"/>
                    </a:cubicBezTo>
                    <a:cubicBezTo>
                      <a:pt x="589632" y="876024"/>
                      <a:pt x="592333" y="875835"/>
                      <a:pt x="594981" y="875498"/>
                    </a:cubicBezTo>
                    <a:cubicBezTo>
                      <a:pt x="597640" y="875162"/>
                      <a:pt x="600235" y="874689"/>
                      <a:pt x="602789" y="874069"/>
                    </a:cubicBezTo>
                    <a:cubicBezTo>
                      <a:pt x="605332" y="873460"/>
                      <a:pt x="607834" y="872703"/>
                      <a:pt x="610251" y="871820"/>
                    </a:cubicBezTo>
                    <a:cubicBezTo>
                      <a:pt x="612689" y="870937"/>
                      <a:pt x="615043" y="869918"/>
                      <a:pt x="617334" y="868772"/>
                    </a:cubicBezTo>
                    <a:cubicBezTo>
                      <a:pt x="619635" y="867627"/>
                      <a:pt x="621853" y="866355"/>
                      <a:pt x="623997" y="864958"/>
                    </a:cubicBezTo>
                    <a:cubicBezTo>
                      <a:pt x="626140" y="863560"/>
                      <a:pt x="628190" y="862047"/>
                      <a:pt x="630166" y="860418"/>
                    </a:cubicBezTo>
                    <a:cubicBezTo>
                      <a:pt x="632131" y="858778"/>
                      <a:pt x="634022" y="857034"/>
                      <a:pt x="635798" y="855174"/>
                    </a:cubicBezTo>
                    <a:cubicBezTo>
                      <a:pt x="637585" y="853314"/>
                      <a:pt x="639266" y="851338"/>
                      <a:pt x="640843" y="849257"/>
                    </a:cubicBezTo>
                    <a:cubicBezTo>
                      <a:pt x="642419" y="847176"/>
                      <a:pt x="643890" y="845001"/>
                      <a:pt x="645246" y="842720"/>
                    </a:cubicBezTo>
                    <a:cubicBezTo>
                      <a:pt x="646602" y="840440"/>
                      <a:pt x="647842" y="838065"/>
                      <a:pt x="648956" y="835595"/>
                    </a:cubicBezTo>
                    <a:cubicBezTo>
                      <a:pt x="650070" y="833126"/>
                      <a:pt x="651079" y="830561"/>
                      <a:pt x="651940" y="827924"/>
                    </a:cubicBezTo>
                    <a:cubicBezTo>
                      <a:pt x="652802" y="825275"/>
                      <a:pt x="653527" y="822543"/>
                      <a:pt x="654116" y="819737"/>
                    </a:cubicBezTo>
                    <a:cubicBezTo>
                      <a:pt x="654704" y="816931"/>
                      <a:pt x="655156" y="814041"/>
                      <a:pt x="655461" y="811088"/>
                    </a:cubicBezTo>
                    <a:cubicBezTo>
                      <a:pt x="655766" y="808135"/>
                      <a:pt x="655913" y="805108"/>
                      <a:pt x="655913" y="802029"/>
                    </a:cubicBezTo>
                    <a:close/>
                    <a:moveTo>
                      <a:pt x="150970" y="793811"/>
                    </a:moveTo>
                    <a:lnTo>
                      <a:pt x="345883" y="583124"/>
                    </a:lnTo>
                    <a:cubicBezTo>
                      <a:pt x="342983" y="585194"/>
                      <a:pt x="340029" y="587117"/>
                      <a:pt x="337013" y="588914"/>
                    </a:cubicBezTo>
                    <a:cubicBezTo>
                      <a:pt x="327303" y="593612"/>
                      <a:pt x="317193" y="596943"/>
                      <a:pt x="306894" y="598877"/>
                    </a:cubicBezTo>
                    <a:cubicBezTo>
                      <a:pt x="296700" y="600790"/>
                      <a:pt x="286380" y="601326"/>
                      <a:pt x="276136" y="600474"/>
                    </a:cubicBezTo>
                    <a:cubicBezTo>
                      <a:pt x="266000" y="599644"/>
                      <a:pt x="255998" y="597469"/>
                      <a:pt x="246315" y="594011"/>
                    </a:cubicBezTo>
                    <a:cubicBezTo>
                      <a:pt x="244404" y="593108"/>
                      <a:pt x="242511" y="592151"/>
                      <a:pt x="240637" y="591153"/>
                    </a:cubicBezTo>
                    <a:lnTo>
                      <a:pt x="75061" y="779172"/>
                    </a:lnTo>
                    <a:close/>
                    <a:moveTo>
                      <a:pt x="75061" y="779172"/>
                    </a:moveTo>
                    <a:lnTo>
                      <a:pt x="240637" y="591153"/>
                    </a:lnTo>
                    <a:cubicBezTo>
                      <a:pt x="233093" y="588242"/>
                      <a:pt x="225789" y="584553"/>
                      <a:pt x="218809" y="580139"/>
                    </a:cubicBezTo>
                    <a:cubicBezTo>
                      <a:pt x="210192" y="574401"/>
                      <a:pt x="202141" y="567591"/>
                      <a:pt x="194789" y="559825"/>
                    </a:cubicBezTo>
                    <a:cubicBezTo>
                      <a:pt x="192019" y="556494"/>
                      <a:pt x="189372" y="553026"/>
                      <a:pt x="186855" y="549432"/>
                    </a:cubicBezTo>
                    <a:lnTo>
                      <a:pt x="17438" y="751070"/>
                    </a:lnTo>
                    <a:cubicBezTo>
                      <a:pt x="19120" y="753477"/>
                      <a:pt x="20809" y="755894"/>
                      <a:pt x="22707" y="757996"/>
                    </a:cubicBezTo>
                    <a:cubicBezTo>
                      <a:pt x="23973" y="759404"/>
                      <a:pt x="25286" y="760739"/>
                      <a:pt x="26640" y="761989"/>
                    </a:cubicBezTo>
                    <a:cubicBezTo>
                      <a:pt x="27994" y="763250"/>
                      <a:pt x="29389" y="764427"/>
                      <a:pt x="30826" y="765520"/>
                    </a:cubicBezTo>
                    <a:cubicBezTo>
                      <a:pt x="32263" y="766624"/>
                      <a:pt x="33741" y="767633"/>
                      <a:pt x="35251" y="768558"/>
                    </a:cubicBezTo>
                    <a:cubicBezTo>
                      <a:pt x="36764" y="769482"/>
                      <a:pt x="38312" y="770323"/>
                      <a:pt x="39893" y="771059"/>
                    </a:cubicBezTo>
                    <a:cubicBezTo>
                      <a:pt x="41477" y="771805"/>
                      <a:pt x="43093" y="772446"/>
                      <a:pt x="44737" y="772992"/>
                    </a:cubicBezTo>
                    <a:cubicBezTo>
                      <a:pt x="46382" y="773528"/>
                      <a:pt x="48054" y="773970"/>
                      <a:pt x="49752" y="774295"/>
                    </a:cubicBezTo>
                    <a:close/>
                    <a:moveTo>
                      <a:pt x="17438" y="751070"/>
                    </a:moveTo>
                    <a:lnTo>
                      <a:pt x="186855" y="549432"/>
                    </a:lnTo>
                    <a:cubicBezTo>
                      <a:pt x="182694" y="544639"/>
                      <a:pt x="178798" y="539543"/>
                      <a:pt x="175191" y="534172"/>
                    </a:cubicBezTo>
                    <a:cubicBezTo>
                      <a:pt x="169488" y="524893"/>
                      <a:pt x="164634" y="514930"/>
                      <a:pt x="160706" y="504453"/>
                    </a:cubicBezTo>
                    <a:cubicBezTo>
                      <a:pt x="158667" y="498294"/>
                      <a:pt x="156946" y="491999"/>
                      <a:pt x="155550" y="485610"/>
                    </a:cubicBezTo>
                    <a:lnTo>
                      <a:pt x="2024" y="676718"/>
                    </a:lnTo>
                    <a:lnTo>
                      <a:pt x="2024" y="700784"/>
                    </a:lnTo>
                    <a:cubicBezTo>
                      <a:pt x="2024" y="703012"/>
                      <a:pt x="2105" y="705219"/>
                      <a:pt x="2264" y="707415"/>
                    </a:cubicBezTo>
                    <a:cubicBezTo>
                      <a:pt x="2422" y="709601"/>
                      <a:pt x="2657" y="711777"/>
                      <a:pt x="2966" y="713931"/>
                    </a:cubicBezTo>
                    <a:cubicBezTo>
                      <a:pt x="3274" y="716075"/>
                      <a:pt x="3656" y="718198"/>
                      <a:pt x="4108" y="720289"/>
                    </a:cubicBezTo>
                    <a:cubicBezTo>
                      <a:pt x="4560" y="722380"/>
                      <a:pt x="5081" y="724451"/>
                      <a:pt x="5670" y="726479"/>
                    </a:cubicBezTo>
                    <a:cubicBezTo>
                      <a:pt x="6258" y="728507"/>
                      <a:pt x="6915" y="730504"/>
                      <a:pt x="7633" y="732459"/>
                    </a:cubicBezTo>
                    <a:cubicBezTo>
                      <a:pt x="8350" y="734413"/>
                      <a:pt x="9128" y="736315"/>
                      <a:pt x="9968" y="738186"/>
                    </a:cubicBezTo>
                    <a:cubicBezTo>
                      <a:pt x="10809" y="740057"/>
                      <a:pt x="11711" y="741875"/>
                      <a:pt x="12666" y="743640"/>
                    </a:cubicBezTo>
                    <a:cubicBezTo>
                      <a:pt x="13623" y="745416"/>
                      <a:pt x="14635" y="747129"/>
                      <a:pt x="15700" y="748790"/>
                    </a:cubicBezTo>
                    <a:cubicBezTo>
                      <a:pt x="16231" y="749609"/>
                      <a:pt x="16882" y="750282"/>
                      <a:pt x="17438" y="751070"/>
                    </a:cubicBezTo>
                    <a:close/>
                    <a:moveTo>
                      <a:pt x="2024" y="676718"/>
                    </a:moveTo>
                    <a:lnTo>
                      <a:pt x="155550" y="485610"/>
                    </a:lnTo>
                    <a:cubicBezTo>
                      <a:pt x="154142" y="481133"/>
                      <a:pt x="152901" y="476593"/>
                      <a:pt x="151829" y="471990"/>
                    </a:cubicBezTo>
                    <a:cubicBezTo>
                      <a:pt x="149840" y="460861"/>
                      <a:pt x="148839" y="449521"/>
                      <a:pt x="148839" y="438151"/>
                    </a:cubicBezTo>
                    <a:cubicBezTo>
                      <a:pt x="148839" y="426780"/>
                      <a:pt x="149840" y="415430"/>
                      <a:pt x="151829" y="404311"/>
                    </a:cubicBezTo>
                    <a:cubicBezTo>
                      <a:pt x="153450" y="396408"/>
                      <a:pt x="155569" y="388652"/>
                      <a:pt x="158169" y="381117"/>
                    </a:cubicBezTo>
                    <a:lnTo>
                      <a:pt x="2024" y="584028"/>
                    </a:lnTo>
                    <a:close/>
                  </a:path>
                </a:pathLst>
              </a:custGeom>
              <a:noFill/>
              <a:ln w="21019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73D5BD7-9CE7-56BE-2586-6AA2EA624C57}"/>
                </a:ext>
              </a:extLst>
            </p:cNvPr>
            <p:cNvSpPr txBox="1"/>
            <p:nvPr/>
          </p:nvSpPr>
          <p:spPr>
            <a:xfrm>
              <a:off x="2265049" y="3949472"/>
              <a:ext cx="27635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spc="1" baseline="0" dirty="0">
                  <a:ln/>
                  <a:solidFill>
                    <a:srgbClr val="000000"/>
                  </a:solidFill>
                  <a:latin typeface="Aptos Slab ExtraBold" panose="020B0004020202020204" pitchFamily="34" charset="0"/>
                  <a:sym typeface="OldNewspaperTypes"/>
                  <a:rtl val="0"/>
                </a:rPr>
                <a:t>Silicon detector array</a:t>
              </a:r>
            </a:p>
          </p:txBody>
        </p: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1717C773-A9E2-CC1D-059C-353F576FF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33292" y="3288082"/>
              <a:ext cx="2852919" cy="2452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712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305E6A-FF87-BCA8-7FED-0DCB297F126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131FB9-AC51-907F-E003-063FAE23BAA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6A96B3-2408-A657-852C-293E33D1C38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3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8142CFEA-26AB-3B65-92DA-0B178F41D41B}"/>
              </a:ext>
            </a:extLst>
          </p:cNvPr>
          <p:cNvSpPr txBox="1">
            <a:spLocks/>
          </p:cNvSpPr>
          <p:nvPr/>
        </p:nvSpPr>
        <p:spPr>
          <a:xfrm>
            <a:off x="11457432" y="6419087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8CC95F-0247-41B6-91CF-DC97C76A7088}" type="slidenum">
              <a:rPr lang="en-US" sz="2400" smtClean="0">
                <a:latin typeface="Aptos Slab ExtraBold" panose="020B0004020202020204" pitchFamily="34" charset="0"/>
              </a:rPr>
              <a:pPr/>
              <a:t>6</a:t>
            </a:fld>
            <a:endParaRPr lang="en-US" dirty="0">
              <a:latin typeface="Aptos Slab ExtraBold" panose="020B00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7BE6A4-B9D1-B7CF-1C94-76E0D3E8955D}"/>
              </a:ext>
            </a:extLst>
          </p:cNvPr>
          <p:cNvSpPr/>
          <p:nvPr/>
        </p:nvSpPr>
        <p:spPr>
          <a:xfrm rot="2700000">
            <a:off x="233543" y="-1541837"/>
            <a:ext cx="4227661" cy="4224292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  <a:gd name="connsiteX0" fmla="*/ 0 w 4227661"/>
              <a:gd name="connsiteY0" fmla="*/ 3621492 h 3990244"/>
              <a:gd name="connsiteX1" fmla="*/ 3621493 w 4227661"/>
              <a:gd name="connsiteY1" fmla="*/ 0 h 3990244"/>
              <a:gd name="connsiteX2" fmla="*/ 3621493 w 4227661"/>
              <a:gd name="connsiteY2" fmla="*/ 606166 h 3990244"/>
              <a:gd name="connsiteX3" fmla="*/ 4227661 w 4227661"/>
              <a:gd name="connsiteY3" fmla="*/ 606166 h 3990244"/>
              <a:gd name="connsiteX4" fmla="*/ 843583 w 4227661"/>
              <a:gd name="connsiteY4" fmla="*/ 3990244 h 3990244"/>
              <a:gd name="connsiteX5" fmla="*/ 0 w 4227661"/>
              <a:gd name="connsiteY5" fmla="*/ 3621492 h 3990244"/>
              <a:gd name="connsiteX0" fmla="*/ 0 w 4227661"/>
              <a:gd name="connsiteY0" fmla="*/ 3621492 h 4224292"/>
              <a:gd name="connsiteX1" fmla="*/ 3621493 w 4227661"/>
              <a:gd name="connsiteY1" fmla="*/ 0 h 4224292"/>
              <a:gd name="connsiteX2" fmla="*/ 3621493 w 4227661"/>
              <a:gd name="connsiteY2" fmla="*/ 606166 h 4224292"/>
              <a:gd name="connsiteX3" fmla="*/ 4227661 w 4227661"/>
              <a:gd name="connsiteY3" fmla="*/ 606166 h 4224292"/>
              <a:gd name="connsiteX4" fmla="*/ 606168 w 4227661"/>
              <a:gd name="connsiteY4" fmla="*/ 4224292 h 4224292"/>
              <a:gd name="connsiteX5" fmla="*/ 0 w 4227661"/>
              <a:gd name="connsiteY5" fmla="*/ 3621492 h 422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7661" h="4224292">
                <a:moveTo>
                  <a:pt x="0" y="3621492"/>
                </a:moveTo>
                <a:lnTo>
                  <a:pt x="3621493" y="0"/>
                </a:lnTo>
                <a:lnTo>
                  <a:pt x="3621493" y="606166"/>
                </a:lnTo>
                <a:lnTo>
                  <a:pt x="4227661" y="606166"/>
                </a:lnTo>
                <a:lnTo>
                  <a:pt x="606168" y="4224292"/>
                </a:lnTo>
                <a:lnTo>
                  <a:pt x="0" y="3621492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7C501E-35B4-0BD9-A307-1498872733BF}"/>
              </a:ext>
            </a:extLst>
          </p:cNvPr>
          <p:cNvSpPr txBox="1"/>
          <p:nvPr/>
        </p:nvSpPr>
        <p:spPr>
          <a:xfrm>
            <a:off x="135089" y="156001"/>
            <a:ext cx="432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C311AA-252A-6732-4CE0-450AC28A7B78}"/>
              </a:ext>
            </a:extLst>
          </p:cNvPr>
          <p:cNvSpPr txBox="1"/>
          <p:nvPr/>
        </p:nvSpPr>
        <p:spPr>
          <a:xfrm>
            <a:off x="270345" y="1187848"/>
            <a:ext cx="5640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Aptos Slab ExtraBold" panose="020B0004020202020204" pitchFamily="34" charset="0"/>
                <a:cs typeface="Times New Roman" panose="02020603050405020304" pitchFamily="18" charset="0"/>
              </a:rPr>
              <a:t>Gaseous detectors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Chamber filled with a gas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Ionising radiation creates electron-ion pairs</a:t>
            </a:r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D211E2CA-61D4-D035-7D25-AEE9A64CBB13}"/>
              </a:ext>
            </a:extLst>
          </p:cNvPr>
          <p:cNvSpPr/>
          <p:nvPr/>
        </p:nvSpPr>
        <p:spPr>
          <a:xfrm>
            <a:off x="5247429" y="2828925"/>
            <a:ext cx="791260" cy="742386"/>
          </a:xfrm>
          <a:custGeom>
            <a:avLst/>
            <a:gdLst>
              <a:gd name="connsiteX0" fmla="*/ 18018 w 568918"/>
              <a:gd name="connsiteY0" fmla="*/ 266397 h 533778"/>
              <a:gd name="connsiteX1" fmla="*/ 76576 w 568918"/>
              <a:gd name="connsiteY1" fmla="*/ 367811 h 533778"/>
              <a:gd name="connsiteX2" fmla="*/ 95225 w 568918"/>
              <a:gd name="connsiteY2" fmla="*/ 370773 h 533778"/>
              <a:gd name="connsiteX3" fmla="*/ 107834 w 568918"/>
              <a:gd name="connsiteY3" fmla="*/ 368452 h 533778"/>
              <a:gd name="connsiteX4" fmla="*/ 33077 w 568918"/>
              <a:gd name="connsiteY4" fmla="*/ 238970 h 533778"/>
              <a:gd name="connsiteX5" fmla="*/ 29759 w 568918"/>
              <a:gd name="connsiteY5" fmla="*/ 242284 h 533778"/>
              <a:gd name="connsiteX6" fmla="*/ 18265 w 568918"/>
              <a:gd name="connsiteY6" fmla="*/ 264844 h 533778"/>
              <a:gd name="connsiteX7" fmla="*/ 18018 w 568918"/>
              <a:gd name="connsiteY7" fmla="*/ 266397 h 533778"/>
              <a:gd name="connsiteX8" fmla="*/ 18018 w 568918"/>
              <a:gd name="connsiteY8" fmla="*/ 266397 h 533778"/>
              <a:gd name="connsiteX9" fmla="*/ 14307 w 568918"/>
              <a:gd name="connsiteY9" fmla="*/ 289854 h 533778"/>
              <a:gd name="connsiteX10" fmla="*/ 18265 w 568918"/>
              <a:gd name="connsiteY10" fmla="*/ 314862 h 533778"/>
              <a:gd name="connsiteX11" fmla="*/ 29759 w 568918"/>
              <a:gd name="connsiteY11" fmla="*/ 337422 h 533778"/>
              <a:gd name="connsiteX12" fmla="*/ 47661 w 568918"/>
              <a:gd name="connsiteY12" fmla="*/ 355323 h 533778"/>
              <a:gd name="connsiteX13" fmla="*/ 70219 w 568918"/>
              <a:gd name="connsiteY13" fmla="*/ 366803 h 533778"/>
              <a:gd name="connsiteX14" fmla="*/ 76576 w 568918"/>
              <a:gd name="connsiteY14" fmla="*/ 367811 h 533778"/>
              <a:gd name="connsiteX15" fmla="*/ 107834 w 568918"/>
              <a:gd name="connsiteY15" fmla="*/ 368452 h 533778"/>
              <a:gd name="connsiteX16" fmla="*/ 123988 w 568918"/>
              <a:gd name="connsiteY16" fmla="*/ 365490 h 533778"/>
              <a:gd name="connsiteX17" fmla="*/ 133635 w 568918"/>
              <a:gd name="connsiteY17" fmla="*/ 359630 h 533778"/>
              <a:gd name="connsiteX18" fmla="*/ 53757 w 568918"/>
              <a:gd name="connsiteY18" fmla="*/ 221278 h 533778"/>
              <a:gd name="connsiteX19" fmla="*/ 47661 w 568918"/>
              <a:gd name="connsiteY19" fmla="*/ 224383 h 533778"/>
              <a:gd name="connsiteX20" fmla="*/ 33077 w 568918"/>
              <a:gd name="connsiteY20" fmla="*/ 238970 h 533778"/>
              <a:gd name="connsiteX21" fmla="*/ 133635 w 568918"/>
              <a:gd name="connsiteY21" fmla="*/ 359630 h 533778"/>
              <a:gd name="connsiteX22" fmla="*/ 148989 w 568918"/>
              <a:gd name="connsiteY22" fmla="*/ 350327 h 533778"/>
              <a:gd name="connsiteX23" fmla="*/ 142434 w 568918"/>
              <a:gd name="connsiteY23" fmla="*/ 342337 h 533778"/>
              <a:gd name="connsiteX24" fmla="*/ 134957 w 568918"/>
              <a:gd name="connsiteY24" fmla="*/ 328344 h 533778"/>
              <a:gd name="connsiteX25" fmla="*/ 130354 w 568918"/>
              <a:gd name="connsiteY25" fmla="*/ 313166 h 533778"/>
              <a:gd name="connsiteX26" fmla="*/ 128841 w 568918"/>
              <a:gd name="connsiteY26" fmla="*/ 297827 h 533778"/>
              <a:gd name="connsiteX27" fmla="*/ 79000 w 568918"/>
              <a:gd name="connsiteY27" fmla="*/ 211494 h 533778"/>
              <a:gd name="connsiteX28" fmla="*/ 70219 w 568918"/>
              <a:gd name="connsiteY28" fmla="*/ 212888 h 533778"/>
              <a:gd name="connsiteX29" fmla="*/ 53757 w 568918"/>
              <a:gd name="connsiteY29" fmla="*/ 221278 h 533778"/>
              <a:gd name="connsiteX30" fmla="*/ 128841 w 568918"/>
              <a:gd name="connsiteY30" fmla="*/ 297827 h 533778"/>
              <a:gd name="connsiteX31" fmla="*/ 128794 w 568918"/>
              <a:gd name="connsiteY31" fmla="*/ 297378 h 533778"/>
              <a:gd name="connsiteX32" fmla="*/ 130352 w 568918"/>
              <a:gd name="connsiteY32" fmla="*/ 281591 h 533778"/>
              <a:gd name="connsiteX33" fmla="*/ 134955 w 568918"/>
              <a:gd name="connsiteY33" fmla="*/ 266413 h 533778"/>
              <a:gd name="connsiteX34" fmla="*/ 138147 w 568918"/>
              <a:gd name="connsiteY34" fmla="*/ 260441 h 533778"/>
              <a:gd name="connsiteX35" fmla="*/ 109877 w 568918"/>
              <a:gd name="connsiteY35" fmla="*/ 211479 h 533778"/>
              <a:gd name="connsiteX36" fmla="*/ 95224 w 568918"/>
              <a:gd name="connsiteY36" fmla="*/ 208933 h 533778"/>
              <a:gd name="connsiteX37" fmla="*/ 78998 w 568918"/>
              <a:gd name="connsiteY37" fmla="*/ 211494 h 533778"/>
              <a:gd name="connsiteX38" fmla="*/ 225673 w 568918"/>
              <a:gd name="connsiteY38" fmla="*/ 256726 h 533778"/>
              <a:gd name="connsiteX39" fmla="*/ 226339 w 568918"/>
              <a:gd name="connsiteY39" fmla="*/ 257526 h 533778"/>
              <a:gd name="connsiteX40" fmla="*/ 231671 w 568918"/>
              <a:gd name="connsiteY40" fmla="*/ 261913 h 533778"/>
              <a:gd name="connsiteX41" fmla="*/ 231049 w 568918"/>
              <a:gd name="connsiteY41" fmla="*/ 260825 h 533778"/>
              <a:gd name="connsiteX42" fmla="*/ 222378 w 568918"/>
              <a:gd name="connsiteY42" fmla="*/ 252163 h 533778"/>
              <a:gd name="connsiteX43" fmla="*/ 225830 w 568918"/>
              <a:gd name="connsiteY43" fmla="*/ 256710 h 533778"/>
              <a:gd name="connsiteX44" fmla="*/ 225673 w 568918"/>
              <a:gd name="connsiteY44" fmla="*/ 256726 h 533778"/>
              <a:gd name="connsiteX45" fmla="*/ 222378 w 568918"/>
              <a:gd name="connsiteY45" fmla="*/ 252163 h 533778"/>
              <a:gd name="connsiteX46" fmla="*/ 216001 w 568918"/>
              <a:gd name="connsiteY46" fmla="*/ 243757 h 533778"/>
              <a:gd name="connsiteX47" fmla="*/ 218095 w 568918"/>
              <a:gd name="connsiteY47" fmla="*/ 247872 h 533778"/>
              <a:gd name="connsiteX48" fmla="*/ 222378 w 568918"/>
              <a:gd name="connsiteY48" fmla="*/ 252163 h 533778"/>
              <a:gd name="connsiteX49" fmla="*/ 222378 w 568918"/>
              <a:gd name="connsiteY49" fmla="*/ 252163 h 533778"/>
              <a:gd name="connsiteX50" fmla="*/ 231049 w 568918"/>
              <a:gd name="connsiteY50" fmla="*/ 260825 h 533778"/>
              <a:gd name="connsiteX51" fmla="*/ 205110 w 568918"/>
              <a:gd name="connsiteY51" fmla="*/ 215898 h 533778"/>
              <a:gd name="connsiteX52" fmla="*/ 206277 w 568918"/>
              <a:gd name="connsiteY52" fmla="*/ 223279 h 533778"/>
              <a:gd name="connsiteX53" fmla="*/ 209322 w 568918"/>
              <a:gd name="connsiteY53" fmla="*/ 230660 h 533778"/>
              <a:gd name="connsiteX54" fmla="*/ 216001 w 568918"/>
              <a:gd name="connsiteY54" fmla="*/ 243757 h 533778"/>
              <a:gd name="connsiteX55" fmla="*/ 222378 w 568918"/>
              <a:gd name="connsiteY55" fmla="*/ 252163 h 533778"/>
              <a:gd name="connsiteX56" fmla="*/ 216001 w 568918"/>
              <a:gd name="connsiteY56" fmla="*/ 243757 h 533778"/>
              <a:gd name="connsiteX57" fmla="*/ 209322 w 568918"/>
              <a:gd name="connsiteY57" fmla="*/ 230660 h 533778"/>
              <a:gd name="connsiteX58" fmla="*/ 213216 w 568918"/>
              <a:gd name="connsiteY58" fmla="*/ 240106 h 533778"/>
              <a:gd name="connsiteX59" fmla="*/ 216001 w 568918"/>
              <a:gd name="connsiteY59" fmla="*/ 243757 h 533778"/>
              <a:gd name="connsiteX60" fmla="*/ 209322 w 568918"/>
              <a:gd name="connsiteY60" fmla="*/ 230660 h 533778"/>
              <a:gd name="connsiteX61" fmla="*/ 206277 w 568918"/>
              <a:gd name="connsiteY61" fmla="*/ 223279 h 533778"/>
              <a:gd name="connsiteX62" fmla="*/ 206600 w 568918"/>
              <a:gd name="connsiteY62" fmla="*/ 225328 h 533778"/>
              <a:gd name="connsiteX63" fmla="*/ 209322 w 568918"/>
              <a:gd name="connsiteY63" fmla="*/ 230660 h 533778"/>
              <a:gd name="connsiteX64" fmla="*/ 206277 w 568918"/>
              <a:gd name="connsiteY64" fmla="*/ 223279 h 533778"/>
              <a:gd name="connsiteX65" fmla="*/ 205110 w 568918"/>
              <a:gd name="connsiteY65" fmla="*/ 215898 h 533778"/>
              <a:gd name="connsiteX66" fmla="*/ 204455 w 568918"/>
              <a:gd name="connsiteY66" fmla="*/ 214777 h 533778"/>
              <a:gd name="connsiteX67" fmla="*/ 205264 w 568918"/>
              <a:gd name="connsiteY67" fmla="*/ 220829 h 533778"/>
              <a:gd name="connsiteX68" fmla="*/ 206277 w 568918"/>
              <a:gd name="connsiteY68" fmla="*/ 223279 h 533778"/>
              <a:gd name="connsiteX69" fmla="*/ 204455 w 568918"/>
              <a:gd name="connsiteY69" fmla="*/ 214777 h 533778"/>
              <a:gd name="connsiteX70" fmla="*/ 205110 w 568918"/>
              <a:gd name="connsiteY70" fmla="*/ 215898 h 533778"/>
              <a:gd name="connsiteX71" fmla="*/ 202639 w 568918"/>
              <a:gd name="connsiteY71" fmla="*/ 200319 h 533778"/>
              <a:gd name="connsiteX72" fmla="*/ 204104 w 568918"/>
              <a:gd name="connsiteY72" fmla="*/ 191064 h 533778"/>
              <a:gd name="connsiteX73" fmla="*/ 202503 w 568918"/>
              <a:gd name="connsiteY73" fmla="*/ 200143 h 533778"/>
              <a:gd name="connsiteX74" fmla="*/ 204455 w 568918"/>
              <a:gd name="connsiteY74" fmla="*/ 214777 h 533778"/>
              <a:gd name="connsiteX75" fmla="*/ 204104 w 568918"/>
              <a:gd name="connsiteY75" fmla="*/ 191064 h 533778"/>
              <a:gd name="connsiteX76" fmla="*/ 207031 w 568918"/>
              <a:gd name="connsiteY76" fmla="*/ 174461 h 533778"/>
              <a:gd name="connsiteX77" fmla="*/ 206600 w 568918"/>
              <a:gd name="connsiteY77" fmla="*/ 175309 h 533778"/>
              <a:gd name="connsiteX78" fmla="*/ 204104 w 568918"/>
              <a:gd name="connsiteY78" fmla="*/ 191064 h 533778"/>
              <a:gd name="connsiteX79" fmla="*/ 204104 w 568918"/>
              <a:gd name="connsiteY79" fmla="*/ 191064 h 533778"/>
              <a:gd name="connsiteX80" fmla="*/ 202639 w 568918"/>
              <a:gd name="connsiteY80" fmla="*/ 200319 h 533778"/>
              <a:gd name="connsiteX81" fmla="*/ 205108 w 568918"/>
              <a:gd name="connsiteY81" fmla="*/ 215898 h 533778"/>
              <a:gd name="connsiteX82" fmla="*/ 231049 w 568918"/>
              <a:gd name="connsiteY82" fmla="*/ 260825 h 533778"/>
              <a:gd name="connsiteX83" fmla="*/ 234202 w 568918"/>
              <a:gd name="connsiteY83" fmla="*/ 263979 h 533778"/>
              <a:gd name="connsiteX84" fmla="*/ 237033 w 568918"/>
              <a:gd name="connsiteY84" fmla="*/ 266317 h 533778"/>
              <a:gd name="connsiteX85" fmla="*/ 256670 w 568918"/>
              <a:gd name="connsiteY85" fmla="*/ 276308 h 533778"/>
              <a:gd name="connsiteX86" fmla="*/ 261235 w 568918"/>
              <a:gd name="connsiteY86" fmla="*/ 277701 h 533778"/>
              <a:gd name="connsiteX87" fmla="*/ 272730 w 568918"/>
              <a:gd name="connsiteY87" fmla="*/ 279526 h 533778"/>
              <a:gd name="connsiteX88" fmla="*/ 209398 w 568918"/>
              <a:gd name="connsiteY88" fmla="*/ 169818 h 533778"/>
              <a:gd name="connsiteX89" fmla="*/ 207031 w 568918"/>
              <a:gd name="connsiteY89" fmla="*/ 174461 h 533778"/>
              <a:gd name="connsiteX90" fmla="*/ 204104 w 568918"/>
              <a:gd name="connsiteY90" fmla="*/ 191064 h 533778"/>
              <a:gd name="connsiteX91" fmla="*/ 207031 w 568918"/>
              <a:gd name="connsiteY91" fmla="*/ 174461 h 533778"/>
              <a:gd name="connsiteX92" fmla="*/ 209398 w 568918"/>
              <a:gd name="connsiteY92" fmla="*/ 169818 h 533778"/>
              <a:gd name="connsiteX93" fmla="*/ 209218 w 568918"/>
              <a:gd name="connsiteY93" fmla="*/ 169513 h 533778"/>
              <a:gd name="connsiteX94" fmla="*/ 207316 w 568918"/>
              <a:gd name="connsiteY94" fmla="*/ 172844 h 533778"/>
              <a:gd name="connsiteX95" fmla="*/ 207031 w 568918"/>
              <a:gd name="connsiteY95" fmla="*/ 174461 h 533778"/>
              <a:gd name="connsiteX96" fmla="*/ 209218 w 568918"/>
              <a:gd name="connsiteY96" fmla="*/ 169513 h 533778"/>
              <a:gd name="connsiteX97" fmla="*/ 209398 w 568918"/>
              <a:gd name="connsiteY97" fmla="*/ 169818 h 533778"/>
              <a:gd name="connsiteX98" fmla="*/ 212315 w 568918"/>
              <a:gd name="connsiteY98" fmla="*/ 164086 h 533778"/>
              <a:gd name="connsiteX99" fmla="*/ 209218 w 568918"/>
              <a:gd name="connsiteY99" fmla="*/ 169513 h 533778"/>
              <a:gd name="connsiteX100" fmla="*/ 212315 w 568918"/>
              <a:gd name="connsiteY100" fmla="*/ 164086 h 533778"/>
              <a:gd name="connsiteX101" fmla="*/ 219723 w 568918"/>
              <a:gd name="connsiteY101" fmla="*/ 151117 h 533778"/>
              <a:gd name="connsiteX102" fmla="*/ 218095 w 568918"/>
              <a:gd name="connsiteY102" fmla="*/ 152750 h 533778"/>
              <a:gd name="connsiteX103" fmla="*/ 212315 w 568918"/>
              <a:gd name="connsiteY103" fmla="*/ 164086 h 533778"/>
              <a:gd name="connsiteX104" fmla="*/ 212315 w 568918"/>
              <a:gd name="connsiteY104" fmla="*/ 164086 h 533778"/>
              <a:gd name="connsiteX105" fmla="*/ 209398 w 568918"/>
              <a:gd name="connsiteY105" fmla="*/ 169818 h 533778"/>
              <a:gd name="connsiteX106" fmla="*/ 272730 w 568918"/>
              <a:gd name="connsiteY106" fmla="*/ 279526 h 533778"/>
              <a:gd name="connsiteX107" fmla="*/ 283561 w 568918"/>
              <a:gd name="connsiteY107" fmla="*/ 281239 h 533778"/>
              <a:gd name="connsiteX108" fmla="*/ 298836 w 568918"/>
              <a:gd name="connsiteY108" fmla="*/ 278774 h 533778"/>
              <a:gd name="connsiteX109" fmla="*/ 223156 w 568918"/>
              <a:gd name="connsiteY109" fmla="*/ 147690 h 533778"/>
              <a:gd name="connsiteX110" fmla="*/ 219723 w 568918"/>
              <a:gd name="connsiteY110" fmla="*/ 151117 h 533778"/>
              <a:gd name="connsiteX111" fmla="*/ 212315 w 568918"/>
              <a:gd name="connsiteY111" fmla="*/ 164086 h 533778"/>
              <a:gd name="connsiteX112" fmla="*/ 219723 w 568918"/>
              <a:gd name="connsiteY112" fmla="*/ 151117 h 533778"/>
              <a:gd name="connsiteX113" fmla="*/ 223156 w 568918"/>
              <a:gd name="connsiteY113" fmla="*/ 147690 h 533778"/>
              <a:gd name="connsiteX114" fmla="*/ 222882 w 568918"/>
              <a:gd name="connsiteY114" fmla="*/ 147211 h 533778"/>
              <a:gd name="connsiteX115" fmla="*/ 221070 w 568918"/>
              <a:gd name="connsiteY115" fmla="*/ 148763 h 533778"/>
              <a:gd name="connsiteX116" fmla="*/ 219723 w 568918"/>
              <a:gd name="connsiteY116" fmla="*/ 151117 h 533778"/>
              <a:gd name="connsiteX117" fmla="*/ 222882 w 568918"/>
              <a:gd name="connsiteY117" fmla="*/ 147211 h 533778"/>
              <a:gd name="connsiteX118" fmla="*/ 223156 w 568918"/>
              <a:gd name="connsiteY118" fmla="*/ 147690 h 533778"/>
              <a:gd name="connsiteX119" fmla="*/ 228047 w 568918"/>
              <a:gd name="connsiteY119" fmla="*/ 142791 h 533778"/>
              <a:gd name="connsiteX120" fmla="*/ 222882 w 568918"/>
              <a:gd name="connsiteY120" fmla="*/ 147211 h 533778"/>
              <a:gd name="connsiteX121" fmla="*/ 228047 w 568918"/>
              <a:gd name="connsiteY121" fmla="*/ 142791 h 533778"/>
              <a:gd name="connsiteX122" fmla="*/ 239327 w 568918"/>
              <a:gd name="connsiteY122" fmla="*/ 133152 h 533778"/>
              <a:gd name="connsiteX123" fmla="*/ 235997 w 568918"/>
              <a:gd name="connsiteY123" fmla="*/ 134849 h 533778"/>
              <a:gd name="connsiteX124" fmla="*/ 228047 w 568918"/>
              <a:gd name="connsiteY124" fmla="*/ 142791 h 533778"/>
              <a:gd name="connsiteX125" fmla="*/ 228047 w 568918"/>
              <a:gd name="connsiteY125" fmla="*/ 142791 h 533778"/>
              <a:gd name="connsiteX126" fmla="*/ 223156 w 568918"/>
              <a:gd name="connsiteY126" fmla="*/ 147690 h 533778"/>
              <a:gd name="connsiteX127" fmla="*/ 298836 w 568918"/>
              <a:gd name="connsiteY127" fmla="*/ 278774 h 533778"/>
              <a:gd name="connsiteX128" fmla="*/ 308785 w 568918"/>
              <a:gd name="connsiteY128" fmla="*/ 277156 h 533778"/>
              <a:gd name="connsiteX129" fmla="*/ 311361 w 568918"/>
              <a:gd name="connsiteY129" fmla="*/ 275844 h 533778"/>
              <a:gd name="connsiteX130" fmla="*/ 324202 w 568918"/>
              <a:gd name="connsiteY130" fmla="*/ 269199 h 533778"/>
              <a:gd name="connsiteX131" fmla="*/ 244215 w 568918"/>
              <a:gd name="connsiteY131" fmla="*/ 130654 h 533778"/>
              <a:gd name="connsiteX132" fmla="*/ 239327 w 568918"/>
              <a:gd name="connsiteY132" fmla="*/ 133152 h 533778"/>
              <a:gd name="connsiteX133" fmla="*/ 228047 w 568918"/>
              <a:gd name="connsiteY133" fmla="*/ 142791 h 533778"/>
              <a:gd name="connsiteX134" fmla="*/ 239327 w 568918"/>
              <a:gd name="connsiteY134" fmla="*/ 133152 h 533778"/>
              <a:gd name="connsiteX135" fmla="*/ 244215 w 568918"/>
              <a:gd name="connsiteY135" fmla="*/ 130654 h 533778"/>
              <a:gd name="connsiteX136" fmla="*/ 243882 w 568918"/>
              <a:gd name="connsiteY136" fmla="*/ 130079 h 533778"/>
              <a:gd name="connsiteX137" fmla="*/ 242142 w 568918"/>
              <a:gd name="connsiteY137" fmla="*/ 130751 h 533778"/>
              <a:gd name="connsiteX138" fmla="*/ 239327 w 568918"/>
              <a:gd name="connsiteY138" fmla="*/ 133152 h 533778"/>
              <a:gd name="connsiteX139" fmla="*/ 243884 w 568918"/>
              <a:gd name="connsiteY139" fmla="*/ 130079 h 533778"/>
              <a:gd name="connsiteX140" fmla="*/ 244215 w 568918"/>
              <a:gd name="connsiteY140" fmla="*/ 130654 h 533778"/>
              <a:gd name="connsiteX141" fmla="*/ 249651 w 568918"/>
              <a:gd name="connsiteY141" fmla="*/ 127885 h 533778"/>
              <a:gd name="connsiteX142" fmla="*/ 243884 w 568918"/>
              <a:gd name="connsiteY142" fmla="*/ 130079 h 533778"/>
              <a:gd name="connsiteX143" fmla="*/ 249651 w 568918"/>
              <a:gd name="connsiteY143" fmla="*/ 127885 h 533778"/>
              <a:gd name="connsiteX144" fmla="*/ 263752 w 568918"/>
              <a:gd name="connsiteY144" fmla="*/ 122537 h 533778"/>
              <a:gd name="connsiteX145" fmla="*/ 258555 w 568918"/>
              <a:gd name="connsiteY145" fmla="*/ 123353 h 533778"/>
              <a:gd name="connsiteX146" fmla="*/ 249651 w 568918"/>
              <a:gd name="connsiteY146" fmla="*/ 127885 h 533778"/>
              <a:gd name="connsiteX147" fmla="*/ 249651 w 568918"/>
              <a:gd name="connsiteY147" fmla="*/ 127885 h 533778"/>
              <a:gd name="connsiteX148" fmla="*/ 244215 w 568918"/>
              <a:gd name="connsiteY148" fmla="*/ 130654 h 533778"/>
              <a:gd name="connsiteX149" fmla="*/ 324202 w 568918"/>
              <a:gd name="connsiteY149" fmla="*/ 269199 h 533778"/>
              <a:gd name="connsiteX150" fmla="*/ 331482 w 568918"/>
              <a:gd name="connsiteY150" fmla="*/ 265421 h 533778"/>
              <a:gd name="connsiteX151" fmla="*/ 334115 w 568918"/>
              <a:gd name="connsiteY151" fmla="*/ 262795 h 533778"/>
              <a:gd name="connsiteX152" fmla="*/ 344983 w 568918"/>
              <a:gd name="connsiteY152" fmla="*/ 251683 h 533778"/>
              <a:gd name="connsiteX153" fmla="*/ 269859 w 568918"/>
              <a:gd name="connsiteY153" fmla="*/ 121560 h 533778"/>
              <a:gd name="connsiteX154" fmla="*/ 263752 w 568918"/>
              <a:gd name="connsiteY154" fmla="*/ 122537 h 533778"/>
              <a:gd name="connsiteX155" fmla="*/ 249651 w 568918"/>
              <a:gd name="connsiteY155" fmla="*/ 127885 h 533778"/>
              <a:gd name="connsiteX156" fmla="*/ 263752 w 568918"/>
              <a:gd name="connsiteY156" fmla="*/ 122537 h 533778"/>
              <a:gd name="connsiteX157" fmla="*/ 269859 w 568918"/>
              <a:gd name="connsiteY157" fmla="*/ 121560 h 533778"/>
              <a:gd name="connsiteX158" fmla="*/ 269519 w 568918"/>
              <a:gd name="connsiteY158" fmla="*/ 120984 h 533778"/>
              <a:gd name="connsiteX159" fmla="*/ 267134 w 568918"/>
              <a:gd name="connsiteY159" fmla="*/ 121256 h 533778"/>
              <a:gd name="connsiteX160" fmla="*/ 263752 w 568918"/>
              <a:gd name="connsiteY160" fmla="*/ 122537 h 533778"/>
              <a:gd name="connsiteX161" fmla="*/ 267134 w 568918"/>
              <a:gd name="connsiteY161" fmla="*/ 121240 h 533778"/>
              <a:gd name="connsiteX162" fmla="*/ 268026 w 568918"/>
              <a:gd name="connsiteY162" fmla="*/ 120904 h 533778"/>
              <a:gd name="connsiteX163" fmla="*/ 266730 w 568918"/>
              <a:gd name="connsiteY163" fmla="*/ 121288 h 533778"/>
              <a:gd name="connsiteX164" fmla="*/ 267134 w 568918"/>
              <a:gd name="connsiteY164" fmla="*/ 121240 h 533778"/>
              <a:gd name="connsiteX165" fmla="*/ 267134 w 568918"/>
              <a:gd name="connsiteY165" fmla="*/ 121240 h 533778"/>
              <a:gd name="connsiteX166" fmla="*/ 269519 w 568918"/>
              <a:gd name="connsiteY166" fmla="*/ 120968 h 533778"/>
              <a:gd name="connsiteX167" fmla="*/ 237569 w 568918"/>
              <a:gd name="connsiteY167" fmla="*/ 65633 h 533778"/>
              <a:gd name="connsiteX168" fmla="*/ 233901 w 568918"/>
              <a:gd name="connsiteY168" fmla="*/ 71477 h 533778"/>
              <a:gd name="connsiteX169" fmla="*/ 227916 w 568918"/>
              <a:gd name="connsiteY169" fmla="*/ 88577 h 533778"/>
              <a:gd name="connsiteX170" fmla="*/ 226818 w 568918"/>
              <a:gd name="connsiteY170" fmla="*/ 98345 h 533778"/>
              <a:gd name="connsiteX171" fmla="*/ 229335 w 568918"/>
              <a:gd name="connsiteY171" fmla="*/ 99113 h 533778"/>
              <a:gd name="connsiteX172" fmla="*/ 231467 w 568918"/>
              <a:gd name="connsiteY172" fmla="*/ 99401 h 533778"/>
              <a:gd name="connsiteX173" fmla="*/ 234775 w 568918"/>
              <a:gd name="connsiteY173" fmla="*/ 100794 h 533778"/>
              <a:gd name="connsiteX174" fmla="*/ 241610 w 568918"/>
              <a:gd name="connsiteY174" fmla="*/ 102907 h 533778"/>
              <a:gd name="connsiteX175" fmla="*/ 247887 w 568918"/>
              <a:gd name="connsiteY175" fmla="*/ 106318 h 533778"/>
              <a:gd name="connsiteX176" fmla="*/ 251196 w 568918"/>
              <a:gd name="connsiteY176" fmla="*/ 107710 h 533778"/>
              <a:gd name="connsiteX177" fmla="*/ 252897 w 568918"/>
              <a:gd name="connsiteY177" fmla="*/ 109040 h 533778"/>
              <a:gd name="connsiteX178" fmla="*/ 255734 w 568918"/>
              <a:gd name="connsiteY178" fmla="*/ 110577 h 533778"/>
              <a:gd name="connsiteX179" fmla="*/ 268008 w 568918"/>
              <a:gd name="connsiteY179" fmla="*/ 120855 h 533778"/>
              <a:gd name="connsiteX180" fmla="*/ 268059 w 568918"/>
              <a:gd name="connsiteY180" fmla="*/ 120904 h 533778"/>
              <a:gd name="connsiteX181" fmla="*/ 268061 w 568918"/>
              <a:gd name="connsiteY181" fmla="*/ 120904 h 533778"/>
              <a:gd name="connsiteX182" fmla="*/ 268061 w 568918"/>
              <a:gd name="connsiteY182" fmla="*/ 120904 h 533778"/>
              <a:gd name="connsiteX183" fmla="*/ 268026 w 568918"/>
              <a:gd name="connsiteY183" fmla="*/ 120920 h 533778"/>
              <a:gd name="connsiteX184" fmla="*/ 267135 w 568918"/>
              <a:gd name="connsiteY184" fmla="*/ 121256 h 533778"/>
              <a:gd name="connsiteX185" fmla="*/ 268008 w 568918"/>
              <a:gd name="connsiteY185" fmla="*/ 120855 h 533778"/>
              <a:gd name="connsiteX186" fmla="*/ 255734 w 568918"/>
              <a:gd name="connsiteY186" fmla="*/ 110577 h 533778"/>
              <a:gd name="connsiteX187" fmla="*/ 252897 w 568918"/>
              <a:gd name="connsiteY187" fmla="*/ 109040 h 533778"/>
              <a:gd name="connsiteX188" fmla="*/ 268008 w 568918"/>
              <a:gd name="connsiteY188" fmla="*/ 120855 h 533778"/>
              <a:gd name="connsiteX189" fmla="*/ 252897 w 568918"/>
              <a:gd name="connsiteY189" fmla="*/ 109040 h 533778"/>
              <a:gd name="connsiteX190" fmla="*/ 251196 w 568918"/>
              <a:gd name="connsiteY190" fmla="*/ 107710 h 533778"/>
              <a:gd name="connsiteX191" fmla="*/ 247887 w 568918"/>
              <a:gd name="connsiteY191" fmla="*/ 106318 h 533778"/>
              <a:gd name="connsiteX192" fmla="*/ 252897 w 568918"/>
              <a:gd name="connsiteY192" fmla="*/ 109040 h 533778"/>
              <a:gd name="connsiteX193" fmla="*/ 247887 w 568918"/>
              <a:gd name="connsiteY193" fmla="*/ 106318 h 533778"/>
              <a:gd name="connsiteX194" fmla="*/ 241610 w 568918"/>
              <a:gd name="connsiteY194" fmla="*/ 102907 h 533778"/>
              <a:gd name="connsiteX195" fmla="*/ 234775 w 568918"/>
              <a:gd name="connsiteY195" fmla="*/ 100794 h 533778"/>
              <a:gd name="connsiteX196" fmla="*/ 247887 w 568918"/>
              <a:gd name="connsiteY196" fmla="*/ 106318 h 533778"/>
              <a:gd name="connsiteX197" fmla="*/ 234775 w 568918"/>
              <a:gd name="connsiteY197" fmla="*/ 100794 h 533778"/>
              <a:gd name="connsiteX198" fmla="*/ 231467 w 568918"/>
              <a:gd name="connsiteY198" fmla="*/ 99401 h 533778"/>
              <a:gd name="connsiteX199" fmla="*/ 229335 w 568918"/>
              <a:gd name="connsiteY199" fmla="*/ 99128 h 533778"/>
              <a:gd name="connsiteX200" fmla="*/ 234775 w 568918"/>
              <a:gd name="connsiteY200" fmla="*/ 100794 h 533778"/>
              <a:gd name="connsiteX201" fmla="*/ 172995 w 568918"/>
              <a:gd name="connsiteY201" fmla="*/ 106766 h 533778"/>
              <a:gd name="connsiteX202" fmla="*/ 170002 w 568918"/>
              <a:gd name="connsiteY202" fmla="*/ 101594 h 533778"/>
              <a:gd name="connsiteX203" fmla="*/ 127056 w 568918"/>
              <a:gd name="connsiteY203" fmla="*/ 27206 h 533778"/>
              <a:gd name="connsiteX204" fmla="*/ 116676 w 568918"/>
              <a:gd name="connsiteY204" fmla="*/ 32490 h 533778"/>
              <a:gd name="connsiteX205" fmla="*/ 105609 w 568918"/>
              <a:gd name="connsiteY205" fmla="*/ 43554 h 533778"/>
              <a:gd name="connsiteX206" fmla="*/ 151559 w 568918"/>
              <a:gd name="connsiteY206" fmla="*/ 123145 h 533778"/>
              <a:gd name="connsiteX207" fmla="*/ 162685 w 568918"/>
              <a:gd name="connsiteY207" fmla="*/ 112017 h 533778"/>
              <a:gd name="connsiteX208" fmla="*/ 172995 w 568918"/>
              <a:gd name="connsiteY208" fmla="*/ 106766 h 533778"/>
              <a:gd name="connsiteX209" fmla="*/ 151559 w 568918"/>
              <a:gd name="connsiteY209" fmla="*/ 123145 h 533778"/>
              <a:gd name="connsiteX210" fmla="*/ 105609 w 568918"/>
              <a:gd name="connsiteY210" fmla="*/ 43554 h 533778"/>
              <a:gd name="connsiteX211" fmla="*/ 98773 w 568918"/>
              <a:gd name="connsiteY211" fmla="*/ 50390 h 533778"/>
              <a:gd name="connsiteX212" fmla="*/ 89345 w 568918"/>
              <a:gd name="connsiteY212" fmla="*/ 68899 h 533778"/>
              <a:gd name="connsiteX213" fmla="*/ 135314 w 568918"/>
              <a:gd name="connsiteY213" fmla="*/ 148523 h 533778"/>
              <a:gd name="connsiteX214" fmla="*/ 144785 w 568918"/>
              <a:gd name="connsiteY214" fmla="*/ 129934 h 533778"/>
              <a:gd name="connsiteX215" fmla="*/ 151559 w 568918"/>
              <a:gd name="connsiteY215" fmla="*/ 123145 h 533778"/>
              <a:gd name="connsiteX216" fmla="*/ 109278 w 568918"/>
              <a:gd name="connsiteY216" fmla="*/ 156929 h 533778"/>
              <a:gd name="connsiteX217" fmla="*/ 85971 w 568918"/>
              <a:gd name="connsiteY217" fmla="*/ 116565 h 533778"/>
              <a:gd name="connsiteX218" fmla="*/ 86549 w 568918"/>
              <a:gd name="connsiteY218" fmla="*/ 120599 h 533778"/>
              <a:gd name="connsiteX219" fmla="*/ 95983 w 568918"/>
              <a:gd name="connsiteY219" fmla="*/ 141430 h 533778"/>
              <a:gd name="connsiteX220" fmla="*/ 109278 w 568918"/>
              <a:gd name="connsiteY220" fmla="*/ 156929 h 533778"/>
              <a:gd name="connsiteX221" fmla="*/ 127056 w 568918"/>
              <a:gd name="connsiteY221" fmla="*/ 27206 h 533778"/>
              <a:gd name="connsiteX222" fmla="*/ 170002 w 568918"/>
              <a:gd name="connsiteY222" fmla="*/ 101594 h 533778"/>
              <a:gd name="connsiteX223" fmla="*/ 166441 w 568918"/>
              <a:gd name="connsiteY223" fmla="*/ 80556 h 533778"/>
              <a:gd name="connsiteX224" fmla="*/ 170308 w 568918"/>
              <a:gd name="connsiteY224" fmla="*/ 56155 h 533778"/>
              <a:gd name="connsiteX225" fmla="*/ 149111 w 568918"/>
              <a:gd name="connsiteY225" fmla="*/ 19441 h 533778"/>
              <a:gd name="connsiteX226" fmla="*/ 139234 w 568918"/>
              <a:gd name="connsiteY226" fmla="*/ 21011 h 533778"/>
              <a:gd name="connsiteX227" fmla="*/ 127056 w 568918"/>
              <a:gd name="connsiteY227" fmla="*/ 27206 h 533778"/>
              <a:gd name="connsiteX228" fmla="*/ 149111 w 568918"/>
              <a:gd name="connsiteY228" fmla="*/ 19441 h 533778"/>
              <a:gd name="connsiteX229" fmla="*/ 170308 w 568918"/>
              <a:gd name="connsiteY229" fmla="*/ 56155 h 533778"/>
              <a:gd name="connsiteX230" fmla="*/ 170403 w 568918"/>
              <a:gd name="connsiteY230" fmla="*/ 55546 h 533778"/>
              <a:gd name="connsiteX231" fmla="*/ 181897 w 568918"/>
              <a:gd name="connsiteY231" fmla="*/ 32987 h 533778"/>
              <a:gd name="connsiteX232" fmla="*/ 185656 w 568918"/>
              <a:gd name="connsiteY232" fmla="*/ 29224 h 533778"/>
              <a:gd name="connsiteX233" fmla="*/ 180269 w 568918"/>
              <a:gd name="connsiteY233" fmla="*/ 19890 h 533778"/>
              <a:gd name="connsiteX234" fmla="*/ 164237 w 568918"/>
              <a:gd name="connsiteY234" fmla="*/ 17040 h 533778"/>
              <a:gd name="connsiteX235" fmla="*/ 149111 w 568918"/>
              <a:gd name="connsiteY235" fmla="*/ 19441 h 533778"/>
              <a:gd name="connsiteX236" fmla="*/ 279353 w 568918"/>
              <a:gd name="connsiteY236" fmla="*/ 31001 h 533778"/>
              <a:gd name="connsiteX237" fmla="*/ 348810 w 568918"/>
              <a:gd name="connsiteY237" fmla="*/ 151293 h 533778"/>
              <a:gd name="connsiteX238" fmla="*/ 351261 w 568918"/>
              <a:gd name="connsiteY238" fmla="*/ 148315 h 533778"/>
              <a:gd name="connsiteX239" fmla="*/ 351264 w 568918"/>
              <a:gd name="connsiteY239" fmla="*/ 148315 h 533778"/>
              <a:gd name="connsiteX240" fmla="*/ 363522 w 568918"/>
              <a:gd name="connsiteY240" fmla="*/ 138243 h 533778"/>
              <a:gd name="connsiteX241" fmla="*/ 363526 w 568918"/>
              <a:gd name="connsiteY241" fmla="*/ 138243 h 533778"/>
              <a:gd name="connsiteX242" fmla="*/ 370129 w 568918"/>
              <a:gd name="connsiteY242" fmla="*/ 134721 h 533778"/>
              <a:gd name="connsiteX243" fmla="*/ 307171 w 568918"/>
              <a:gd name="connsiteY243" fmla="*/ 25670 h 533778"/>
              <a:gd name="connsiteX244" fmla="*/ 306809 w 568918"/>
              <a:gd name="connsiteY244" fmla="*/ 25653 h 533778"/>
              <a:gd name="connsiteX245" fmla="*/ 306809 w 568918"/>
              <a:gd name="connsiteY245" fmla="*/ 25653 h 533778"/>
              <a:gd name="connsiteX246" fmla="*/ 288800 w 568918"/>
              <a:gd name="connsiteY246" fmla="*/ 27687 h 533778"/>
              <a:gd name="connsiteX247" fmla="*/ 279353 w 568918"/>
              <a:gd name="connsiteY247" fmla="*/ 31001 h 533778"/>
              <a:gd name="connsiteX248" fmla="*/ 279353 w 568918"/>
              <a:gd name="connsiteY248" fmla="*/ 31001 h 533778"/>
              <a:gd name="connsiteX249" fmla="*/ 271699 w 568918"/>
              <a:gd name="connsiteY249" fmla="*/ 33676 h 533778"/>
              <a:gd name="connsiteX250" fmla="*/ 256355 w 568918"/>
              <a:gd name="connsiteY250" fmla="*/ 43314 h 533778"/>
              <a:gd name="connsiteX251" fmla="*/ 255859 w 568918"/>
              <a:gd name="connsiteY251" fmla="*/ 43811 h 533778"/>
              <a:gd name="connsiteX252" fmla="*/ 300607 w 568918"/>
              <a:gd name="connsiteY252" fmla="*/ 121320 h 533778"/>
              <a:gd name="connsiteX253" fmla="*/ 301566 w 568918"/>
              <a:gd name="connsiteY253" fmla="*/ 121432 h 533778"/>
              <a:gd name="connsiteX254" fmla="*/ 305849 w 568918"/>
              <a:gd name="connsiteY254" fmla="*/ 122921 h 533778"/>
              <a:gd name="connsiteX255" fmla="*/ 308564 w 568918"/>
              <a:gd name="connsiteY255" fmla="*/ 123353 h 533778"/>
              <a:gd name="connsiteX256" fmla="*/ 311824 w 568918"/>
              <a:gd name="connsiteY256" fmla="*/ 125018 h 533778"/>
              <a:gd name="connsiteX257" fmla="*/ 318669 w 568918"/>
              <a:gd name="connsiteY257" fmla="*/ 127420 h 533778"/>
              <a:gd name="connsiteX258" fmla="*/ 327862 w 568918"/>
              <a:gd name="connsiteY258" fmla="*/ 133184 h 533778"/>
              <a:gd name="connsiteX259" fmla="*/ 331122 w 568918"/>
              <a:gd name="connsiteY259" fmla="*/ 134849 h 533778"/>
              <a:gd name="connsiteX260" fmla="*/ 332166 w 568918"/>
              <a:gd name="connsiteY260" fmla="*/ 135890 h 533778"/>
              <a:gd name="connsiteX261" fmla="*/ 334011 w 568918"/>
              <a:gd name="connsiteY261" fmla="*/ 137059 h 533778"/>
              <a:gd name="connsiteX262" fmla="*/ 346824 w 568918"/>
              <a:gd name="connsiteY262" fmla="*/ 149868 h 533778"/>
              <a:gd name="connsiteX263" fmla="*/ 347987 w 568918"/>
              <a:gd name="connsiteY263" fmla="*/ 151709 h 533778"/>
              <a:gd name="connsiteX264" fmla="*/ 348254 w 568918"/>
              <a:gd name="connsiteY264" fmla="*/ 151981 h 533778"/>
              <a:gd name="connsiteX265" fmla="*/ 348810 w 568918"/>
              <a:gd name="connsiteY265" fmla="*/ 151309 h 533778"/>
              <a:gd name="connsiteX266" fmla="*/ 348810 w 568918"/>
              <a:gd name="connsiteY266" fmla="*/ 151309 h 533778"/>
              <a:gd name="connsiteX267" fmla="*/ 348810 w 568918"/>
              <a:gd name="connsiteY267" fmla="*/ 151293 h 533778"/>
              <a:gd name="connsiteX268" fmla="*/ 351264 w 568918"/>
              <a:gd name="connsiteY268" fmla="*/ 148315 h 533778"/>
              <a:gd name="connsiteX269" fmla="*/ 351261 w 568918"/>
              <a:gd name="connsiteY269" fmla="*/ 148315 h 533778"/>
              <a:gd name="connsiteX270" fmla="*/ 348810 w 568918"/>
              <a:gd name="connsiteY270" fmla="*/ 151293 h 533778"/>
              <a:gd name="connsiteX271" fmla="*/ 370129 w 568918"/>
              <a:gd name="connsiteY271" fmla="*/ 134721 h 533778"/>
              <a:gd name="connsiteX272" fmla="*/ 370132 w 568918"/>
              <a:gd name="connsiteY272" fmla="*/ 134721 h 533778"/>
              <a:gd name="connsiteX273" fmla="*/ 377513 w 568918"/>
              <a:gd name="connsiteY273" fmla="*/ 130767 h 533778"/>
              <a:gd name="connsiteX274" fmla="*/ 377516 w 568918"/>
              <a:gd name="connsiteY274" fmla="*/ 130767 h 533778"/>
              <a:gd name="connsiteX275" fmla="*/ 384247 w 568918"/>
              <a:gd name="connsiteY275" fmla="*/ 128733 h 533778"/>
              <a:gd name="connsiteX276" fmla="*/ 384247 w 568918"/>
              <a:gd name="connsiteY276" fmla="*/ 128733 h 533778"/>
              <a:gd name="connsiteX277" fmla="*/ 385698 w 568918"/>
              <a:gd name="connsiteY277" fmla="*/ 124586 h 533778"/>
              <a:gd name="connsiteX278" fmla="*/ 387246 w 568918"/>
              <a:gd name="connsiteY278" fmla="*/ 110865 h 533778"/>
              <a:gd name="connsiteX279" fmla="*/ 343022 w 568918"/>
              <a:gd name="connsiteY279" fmla="*/ 34268 h 533778"/>
              <a:gd name="connsiteX280" fmla="*/ 341915 w 568918"/>
              <a:gd name="connsiteY280" fmla="*/ 33676 h 533778"/>
              <a:gd name="connsiteX281" fmla="*/ 336371 w 568918"/>
              <a:gd name="connsiteY281" fmla="*/ 31258 h 533778"/>
              <a:gd name="connsiteX282" fmla="*/ 330659 w 568918"/>
              <a:gd name="connsiteY282" fmla="*/ 29257 h 533778"/>
              <a:gd name="connsiteX283" fmla="*/ 324814 w 568918"/>
              <a:gd name="connsiteY283" fmla="*/ 27687 h 533778"/>
              <a:gd name="connsiteX284" fmla="*/ 318867 w 568918"/>
              <a:gd name="connsiteY284" fmla="*/ 26566 h 533778"/>
              <a:gd name="connsiteX285" fmla="*/ 312855 w 568918"/>
              <a:gd name="connsiteY285" fmla="*/ 25894 h 533778"/>
              <a:gd name="connsiteX286" fmla="*/ 307171 w 568918"/>
              <a:gd name="connsiteY286" fmla="*/ 25670 h 533778"/>
              <a:gd name="connsiteX287" fmla="*/ 343022 w 568918"/>
              <a:gd name="connsiteY287" fmla="*/ 34268 h 533778"/>
              <a:gd name="connsiteX288" fmla="*/ 387246 w 568918"/>
              <a:gd name="connsiteY288" fmla="*/ 110865 h 533778"/>
              <a:gd name="connsiteX289" fmla="*/ 387726 w 568918"/>
              <a:gd name="connsiteY289" fmla="*/ 106590 h 533778"/>
              <a:gd name="connsiteX290" fmla="*/ 387726 w 568918"/>
              <a:gd name="connsiteY290" fmla="*/ 106238 h 533778"/>
              <a:gd name="connsiteX291" fmla="*/ 387723 w 568918"/>
              <a:gd name="connsiteY291" fmla="*/ 105902 h 533778"/>
              <a:gd name="connsiteX292" fmla="*/ 387720 w 568918"/>
              <a:gd name="connsiteY292" fmla="*/ 105565 h 533778"/>
              <a:gd name="connsiteX293" fmla="*/ 387715 w 568918"/>
              <a:gd name="connsiteY293" fmla="*/ 105229 h 533778"/>
              <a:gd name="connsiteX294" fmla="*/ 387709 w 568918"/>
              <a:gd name="connsiteY294" fmla="*/ 104893 h 533778"/>
              <a:gd name="connsiteX295" fmla="*/ 387698 w 568918"/>
              <a:gd name="connsiteY295" fmla="*/ 104557 h 533778"/>
              <a:gd name="connsiteX296" fmla="*/ 387686 w 568918"/>
              <a:gd name="connsiteY296" fmla="*/ 104220 h 533778"/>
              <a:gd name="connsiteX297" fmla="*/ 387675 w 568918"/>
              <a:gd name="connsiteY297" fmla="*/ 103884 h 533778"/>
              <a:gd name="connsiteX298" fmla="*/ 387664 w 568918"/>
              <a:gd name="connsiteY298" fmla="*/ 103547 h 533778"/>
              <a:gd name="connsiteX299" fmla="*/ 387646 w 568918"/>
              <a:gd name="connsiteY299" fmla="*/ 103211 h 533778"/>
              <a:gd name="connsiteX300" fmla="*/ 387629 w 568918"/>
              <a:gd name="connsiteY300" fmla="*/ 102875 h 533778"/>
              <a:gd name="connsiteX301" fmla="*/ 387611 w 568918"/>
              <a:gd name="connsiteY301" fmla="*/ 102539 h 533778"/>
              <a:gd name="connsiteX302" fmla="*/ 387593 w 568918"/>
              <a:gd name="connsiteY302" fmla="*/ 102203 h 533778"/>
              <a:gd name="connsiteX303" fmla="*/ 387576 w 568918"/>
              <a:gd name="connsiteY303" fmla="*/ 101867 h 533778"/>
              <a:gd name="connsiteX304" fmla="*/ 387553 w 568918"/>
              <a:gd name="connsiteY304" fmla="*/ 101530 h 533778"/>
              <a:gd name="connsiteX305" fmla="*/ 387531 w 568918"/>
              <a:gd name="connsiteY305" fmla="*/ 101194 h 533778"/>
              <a:gd name="connsiteX306" fmla="*/ 387509 w 568918"/>
              <a:gd name="connsiteY306" fmla="*/ 100858 h 533778"/>
              <a:gd name="connsiteX307" fmla="*/ 387486 w 568918"/>
              <a:gd name="connsiteY307" fmla="*/ 100538 h 533778"/>
              <a:gd name="connsiteX308" fmla="*/ 386807 w 568918"/>
              <a:gd name="connsiteY308" fmla="*/ 94518 h 533778"/>
              <a:gd name="connsiteX309" fmla="*/ 385682 w 568918"/>
              <a:gd name="connsiteY309" fmla="*/ 88561 h 533778"/>
              <a:gd name="connsiteX310" fmla="*/ 384116 w 568918"/>
              <a:gd name="connsiteY310" fmla="*/ 82718 h 533778"/>
              <a:gd name="connsiteX311" fmla="*/ 382119 w 568918"/>
              <a:gd name="connsiteY311" fmla="*/ 77017 h 533778"/>
              <a:gd name="connsiteX312" fmla="*/ 379697 w 568918"/>
              <a:gd name="connsiteY312" fmla="*/ 71462 h 533778"/>
              <a:gd name="connsiteX313" fmla="*/ 376871 w 568918"/>
              <a:gd name="connsiteY313" fmla="*/ 66114 h 533778"/>
              <a:gd name="connsiteX314" fmla="*/ 373649 w 568918"/>
              <a:gd name="connsiteY314" fmla="*/ 60990 h 533778"/>
              <a:gd name="connsiteX315" fmla="*/ 370056 w 568918"/>
              <a:gd name="connsiteY315" fmla="*/ 56123 h 533778"/>
              <a:gd name="connsiteX316" fmla="*/ 366110 w 568918"/>
              <a:gd name="connsiteY316" fmla="*/ 51543 h 533778"/>
              <a:gd name="connsiteX317" fmla="*/ 361832 w 568918"/>
              <a:gd name="connsiteY317" fmla="*/ 47252 h 533778"/>
              <a:gd name="connsiteX318" fmla="*/ 357246 w 568918"/>
              <a:gd name="connsiteY318" fmla="*/ 43314 h 533778"/>
              <a:gd name="connsiteX319" fmla="*/ 352375 w 568918"/>
              <a:gd name="connsiteY319" fmla="*/ 39711 h 533778"/>
              <a:gd name="connsiteX320" fmla="*/ 347252 w 568918"/>
              <a:gd name="connsiteY320" fmla="*/ 36493 h 533778"/>
              <a:gd name="connsiteX321" fmla="*/ 343006 w 568918"/>
              <a:gd name="connsiteY321" fmla="*/ 34251 h 533778"/>
              <a:gd name="connsiteX322" fmla="*/ 428617 w 568918"/>
              <a:gd name="connsiteY322" fmla="*/ 343026 h 533778"/>
              <a:gd name="connsiteX323" fmla="*/ 360547 w 568918"/>
              <a:gd name="connsiteY323" fmla="*/ 225136 h 533778"/>
              <a:gd name="connsiteX324" fmla="*/ 360519 w 568918"/>
              <a:gd name="connsiteY324" fmla="*/ 225313 h 533778"/>
              <a:gd name="connsiteX325" fmla="*/ 351509 w 568918"/>
              <a:gd name="connsiteY325" fmla="*/ 243005 h 533778"/>
              <a:gd name="connsiteX326" fmla="*/ 349513 w 568918"/>
              <a:gd name="connsiteY326" fmla="*/ 247055 h 533778"/>
              <a:gd name="connsiteX327" fmla="*/ 349360 w 568918"/>
              <a:gd name="connsiteY327" fmla="*/ 247216 h 533778"/>
              <a:gd name="connsiteX328" fmla="*/ 349024 w 568918"/>
              <a:gd name="connsiteY328" fmla="*/ 247888 h 533778"/>
              <a:gd name="connsiteX329" fmla="*/ 345070 w 568918"/>
              <a:gd name="connsiteY329" fmla="*/ 251843 h 533778"/>
              <a:gd name="connsiteX330" fmla="*/ 410763 w 568918"/>
              <a:gd name="connsiteY330" fmla="*/ 365618 h 533778"/>
              <a:gd name="connsiteX331" fmla="*/ 410942 w 568918"/>
              <a:gd name="connsiteY331" fmla="*/ 365474 h 533778"/>
              <a:gd name="connsiteX332" fmla="*/ 417851 w 568918"/>
              <a:gd name="connsiteY332" fmla="*/ 358573 h 533778"/>
              <a:gd name="connsiteX333" fmla="*/ 423878 w 568918"/>
              <a:gd name="connsiteY333" fmla="*/ 350872 h 533778"/>
              <a:gd name="connsiteX334" fmla="*/ 428617 w 568918"/>
              <a:gd name="connsiteY334" fmla="*/ 343042 h 533778"/>
              <a:gd name="connsiteX335" fmla="*/ 428617 w 568918"/>
              <a:gd name="connsiteY335" fmla="*/ 343026 h 533778"/>
              <a:gd name="connsiteX336" fmla="*/ 428933 w 568918"/>
              <a:gd name="connsiteY336" fmla="*/ 342514 h 533778"/>
              <a:gd name="connsiteX337" fmla="*/ 432940 w 568918"/>
              <a:gd name="connsiteY337" fmla="*/ 333596 h 533778"/>
              <a:gd name="connsiteX338" fmla="*/ 435849 w 568918"/>
              <a:gd name="connsiteY338" fmla="*/ 324277 h 533778"/>
              <a:gd name="connsiteX339" fmla="*/ 437609 w 568918"/>
              <a:gd name="connsiteY339" fmla="*/ 314654 h 533778"/>
              <a:gd name="connsiteX340" fmla="*/ 438133 w 568918"/>
              <a:gd name="connsiteY340" fmla="*/ 306008 h 533778"/>
              <a:gd name="connsiteX341" fmla="*/ 397608 w 568918"/>
              <a:gd name="connsiteY341" fmla="*/ 235816 h 533778"/>
              <a:gd name="connsiteX342" fmla="*/ 386774 w 568918"/>
              <a:gd name="connsiteY342" fmla="*/ 229875 h 533778"/>
              <a:gd name="connsiteX343" fmla="*/ 382355 w 568918"/>
              <a:gd name="connsiteY343" fmla="*/ 228355 h 533778"/>
              <a:gd name="connsiteX344" fmla="*/ 360852 w 568918"/>
              <a:gd name="connsiteY344" fmla="*/ 224079 h 533778"/>
              <a:gd name="connsiteX345" fmla="*/ 360823 w 568918"/>
              <a:gd name="connsiteY345" fmla="*/ 224079 h 533778"/>
              <a:gd name="connsiteX346" fmla="*/ 360653 w 568918"/>
              <a:gd name="connsiteY346" fmla="*/ 224480 h 533778"/>
              <a:gd name="connsiteX347" fmla="*/ 360549 w 568918"/>
              <a:gd name="connsiteY347" fmla="*/ 225136 h 533778"/>
              <a:gd name="connsiteX348" fmla="*/ 360547 w 568918"/>
              <a:gd name="connsiteY348" fmla="*/ 225136 h 533778"/>
              <a:gd name="connsiteX349" fmla="*/ 360443 w 568918"/>
              <a:gd name="connsiteY349" fmla="*/ 224960 h 533778"/>
              <a:gd name="connsiteX350" fmla="*/ 359752 w 568918"/>
              <a:gd name="connsiteY350" fmla="*/ 226577 h 533778"/>
              <a:gd name="connsiteX351" fmla="*/ 359749 w 568918"/>
              <a:gd name="connsiteY351" fmla="*/ 226577 h 533778"/>
              <a:gd name="connsiteX352" fmla="*/ 360016 w 568918"/>
              <a:gd name="connsiteY352" fmla="*/ 225697 h 533778"/>
              <a:gd name="connsiteX353" fmla="*/ 351508 w 568918"/>
              <a:gd name="connsiteY353" fmla="*/ 243005 h 533778"/>
              <a:gd name="connsiteX354" fmla="*/ 360519 w 568918"/>
              <a:gd name="connsiteY354" fmla="*/ 225328 h 533778"/>
              <a:gd name="connsiteX355" fmla="*/ 360547 w 568918"/>
              <a:gd name="connsiteY355" fmla="*/ 225136 h 533778"/>
              <a:gd name="connsiteX356" fmla="*/ 360547 w 568918"/>
              <a:gd name="connsiteY356" fmla="*/ 225136 h 533778"/>
              <a:gd name="connsiteX357" fmla="*/ 360652 w 568918"/>
              <a:gd name="connsiteY357" fmla="*/ 224480 h 533778"/>
              <a:gd name="connsiteX358" fmla="*/ 360443 w 568918"/>
              <a:gd name="connsiteY358" fmla="*/ 224960 h 533778"/>
              <a:gd name="connsiteX359" fmla="*/ 360443 w 568918"/>
              <a:gd name="connsiteY359" fmla="*/ 224960 h 533778"/>
              <a:gd name="connsiteX360" fmla="*/ 360408 w 568918"/>
              <a:gd name="connsiteY360" fmla="*/ 224896 h 533778"/>
              <a:gd name="connsiteX361" fmla="*/ 360014 w 568918"/>
              <a:gd name="connsiteY361" fmla="*/ 225697 h 533778"/>
              <a:gd name="connsiteX362" fmla="*/ 359747 w 568918"/>
              <a:gd name="connsiteY362" fmla="*/ 226577 h 533778"/>
              <a:gd name="connsiteX363" fmla="*/ 359749 w 568918"/>
              <a:gd name="connsiteY363" fmla="*/ 226577 h 533778"/>
              <a:gd name="connsiteX364" fmla="*/ 360442 w 568918"/>
              <a:gd name="connsiteY364" fmla="*/ 224960 h 533778"/>
              <a:gd name="connsiteX365" fmla="*/ 360443 w 568918"/>
              <a:gd name="connsiteY365" fmla="*/ 224960 h 533778"/>
              <a:gd name="connsiteX366" fmla="*/ 360652 w 568918"/>
              <a:gd name="connsiteY366" fmla="*/ 224480 h 533778"/>
              <a:gd name="connsiteX367" fmla="*/ 360669 w 568918"/>
              <a:gd name="connsiteY367" fmla="*/ 224383 h 533778"/>
              <a:gd name="connsiteX368" fmla="*/ 360415 w 568918"/>
              <a:gd name="connsiteY368" fmla="*/ 224896 h 533778"/>
              <a:gd name="connsiteX369" fmla="*/ 360408 w 568918"/>
              <a:gd name="connsiteY369" fmla="*/ 224896 h 533778"/>
              <a:gd name="connsiteX370" fmla="*/ 360307 w 568918"/>
              <a:gd name="connsiteY370" fmla="*/ 224720 h 533778"/>
              <a:gd name="connsiteX371" fmla="*/ 360013 w 568918"/>
              <a:gd name="connsiteY371" fmla="*/ 225697 h 533778"/>
              <a:gd name="connsiteX372" fmla="*/ 360408 w 568918"/>
              <a:gd name="connsiteY372" fmla="*/ 224896 h 533778"/>
              <a:gd name="connsiteX373" fmla="*/ 360408 w 568918"/>
              <a:gd name="connsiteY373" fmla="*/ 224896 h 533778"/>
              <a:gd name="connsiteX374" fmla="*/ 360664 w 568918"/>
              <a:gd name="connsiteY374" fmla="*/ 224368 h 533778"/>
              <a:gd name="connsiteX375" fmla="*/ 360938 w 568918"/>
              <a:gd name="connsiteY375" fmla="*/ 222639 h 533778"/>
              <a:gd name="connsiteX376" fmla="*/ 360307 w 568918"/>
              <a:gd name="connsiteY376" fmla="*/ 224720 h 533778"/>
              <a:gd name="connsiteX377" fmla="*/ 360307 w 568918"/>
              <a:gd name="connsiteY377" fmla="*/ 224720 h 533778"/>
              <a:gd name="connsiteX378" fmla="*/ 301100 w 568918"/>
              <a:gd name="connsiteY378" fmla="*/ 122169 h 533778"/>
              <a:gd name="connsiteX379" fmla="*/ 283558 w 568918"/>
              <a:gd name="connsiteY379" fmla="*/ 119383 h 533778"/>
              <a:gd name="connsiteX380" fmla="*/ 269856 w 568918"/>
              <a:gd name="connsiteY380" fmla="*/ 121560 h 533778"/>
              <a:gd name="connsiteX381" fmla="*/ 344980 w 568918"/>
              <a:gd name="connsiteY381" fmla="*/ 251683 h 533778"/>
              <a:gd name="connsiteX382" fmla="*/ 349357 w 568918"/>
              <a:gd name="connsiteY382" fmla="*/ 247216 h 533778"/>
              <a:gd name="connsiteX383" fmla="*/ 351506 w 568918"/>
              <a:gd name="connsiteY383" fmla="*/ 242989 h 533778"/>
              <a:gd name="connsiteX384" fmla="*/ 360014 w 568918"/>
              <a:gd name="connsiteY384" fmla="*/ 225697 h 533778"/>
              <a:gd name="connsiteX385" fmla="*/ 360307 w 568918"/>
              <a:gd name="connsiteY385" fmla="*/ 224720 h 533778"/>
              <a:gd name="connsiteX386" fmla="*/ 360307 w 568918"/>
              <a:gd name="connsiteY386" fmla="*/ 224720 h 533778"/>
              <a:gd name="connsiteX387" fmla="*/ 360938 w 568918"/>
              <a:gd name="connsiteY387" fmla="*/ 222639 h 533778"/>
              <a:gd name="connsiteX388" fmla="*/ 364477 w 568918"/>
              <a:gd name="connsiteY388" fmla="*/ 200303 h 533778"/>
              <a:gd name="connsiteX389" fmla="*/ 360941 w 568918"/>
              <a:gd name="connsiteY389" fmla="*/ 177984 h 533778"/>
              <a:gd name="connsiteX390" fmla="*/ 359556 w 568918"/>
              <a:gd name="connsiteY390" fmla="*/ 173420 h 533778"/>
              <a:gd name="connsiteX391" fmla="*/ 349545 w 568918"/>
              <a:gd name="connsiteY391" fmla="*/ 153775 h 533778"/>
              <a:gd name="connsiteX392" fmla="*/ 348160 w 568918"/>
              <a:gd name="connsiteY392" fmla="*/ 152077 h 533778"/>
              <a:gd name="connsiteX393" fmla="*/ 348195 w 568918"/>
              <a:gd name="connsiteY393" fmla="*/ 152029 h 533778"/>
              <a:gd name="connsiteX394" fmla="*/ 347984 w 568918"/>
              <a:gd name="connsiteY394" fmla="*/ 151693 h 533778"/>
              <a:gd name="connsiteX395" fmla="*/ 332163 w 568918"/>
              <a:gd name="connsiteY395" fmla="*/ 135875 h 533778"/>
              <a:gd name="connsiteX396" fmla="*/ 327859 w 568918"/>
              <a:gd name="connsiteY396" fmla="*/ 133169 h 533778"/>
              <a:gd name="connsiteX397" fmla="*/ 311822 w 568918"/>
              <a:gd name="connsiteY397" fmla="*/ 125003 h 533778"/>
              <a:gd name="connsiteX398" fmla="*/ 305845 w 568918"/>
              <a:gd name="connsiteY398" fmla="*/ 122906 h 533778"/>
              <a:gd name="connsiteX399" fmla="*/ 301100 w 568918"/>
              <a:gd name="connsiteY399" fmla="*/ 122153 h 533778"/>
              <a:gd name="connsiteX400" fmla="*/ 301100 w 568918"/>
              <a:gd name="connsiteY400" fmla="*/ 122169 h 533778"/>
              <a:gd name="connsiteX401" fmla="*/ 300603 w 568918"/>
              <a:gd name="connsiteY401" fmla="*/ 121320 h 533778"/>
              <a:gd name="connsiteX402" fmla="*/ 283558 w 568918"/>
              <a:gd name="connsiteY402" fmla="*/ 119383 h 533778"/>
              <a:gd name="connsiteX403" fmla="*/ 301100 w 568918"/>
              <a:gd name="connsiteY403" fmla="*/ 122169 h 533778"/>
              <a:gd name="connsiteX404" fmla="*/ 301100 w 568918"/>
              <a:gd name="connsiteY404" fmla="*/ 122169 h 533778"/>
              <a:gd name="connsiteX405" fmla="*/ 305845 w 568918"/>
              <a:gd name="connsiteY405" fmla="*/ 122921 h 533778"/>
              <a:gd name="connsiteX406" fmla="*/ 301564 w 568918"/>
              <a:gd name="connsiteY406" fmla="*/ 121416 h 533778"/>
              <a:gd name="connsiteX407" fmla="*/ 300603 w 568918"/>
              <a:gd name="connsiteY407" fmla="*/ 121304 h 533778"/>
              <a:gd name="connsiteX408" fmla="*/ 300603 w 568918"/>
              <a:gd name="connsiteY408" fmla="*/ 121320 h 533778"/>
              <a:gd name="connsiteX409" fmla="*/ 255857 w 568918"/>
              <a:gd name="connsiteY409" fmla="*/ 43811 h 533778"/>
              <a:gd name="connsiteX410" fmla="*/ 243540 w 568918"/>
              <a:gd name="connsiteY410" fmla="*/ 56123 h 533778"/>
              <a:gd name="connsiteX411" fmla="*/ 237566 w 568918"/>
              <a:gd name="connsiteY411" fmla="*/ 65633 h 533778"/>
              <a:gd name="connsiteX412" fmla="*/ 269518 w 568918"/>
              <a:gd name="connsiteY412" fmla="*/ 120968 h 533778"/>
              <a:gd name="connsiteX413" fmla="*/ 283558 w 568918"/>
              <a:gd name="connsiteY413" fmla="*/ 119383 h 533778"/>
              <a:gd name="connsiteX414" fmla="*/ 300603 w 568918"/>
              <a:gd name="connsiteY414" fmla="*/ 121320 h 533778"/>
              <a:gd name="connsiteX415" fmla="*/ 283558 w 568918"/>
              <a:gd name="connsiteY415" fmla="*/ 119383 h 533778"/>
              <a:gd name="connsiteX416" fmla="*/ 269518 w 568918"/>
              <a:gd name="connsiteY416" fmla="*/ 120968 h 533778"/>
              <a:gd name="connsiteX417" fmla="*/ 269856 w 568918"/>
              <a:gd name="connsiteY417" fmla="*/ 121560 h 533778"/>
              <a:gd name="connsiteX418" fmla="*/ 283558 w 568918"/>
              <a:gd name="connsiteY418" fmla="*/ 119383 h 533778"/>
              <a:gd name="connsiteX419" fmla="*/ 305845 w 568918"/>
              <a:gd name="connsiteY419" fmla="*/ 122921 h 533778"/>
              <a:gd name="connsiteX420" fmla="*/ 311822 w 568918"/>
              <a:gd name="connsiteY420" fmla="*/ 125003 h 533778"/>
              <a:gd name="connsiteX421" fmla="*/ 308563 w 568918"/>
              <a:gd name="connsiteY421" fmla="*/ 123353 h 533778"/>
              <a:gd name="connsiteX422" fmla="*/ 305845 w 568918"/>
              <a:gd name="connsiteY422" fmla="*/ 122921 h 533778"/>
              <a:gd name="connsiteX423" fmla="*/ 311822 w 568918"/>
              <a:gd name="connsiteY423" fmla="*/ 125003 h 533778"/>
              <a:gd name="connsiteX424" fmla="*/ 327861 w 568918"/>
              <a:gd name="connsiteY424" fmla="*/ 133184 h 533778"/>
              <a:gd name="connsiteX425" fmla="*/ 318666 w 568918"/>
              <a:gd name="connsiteY425" fmla="*/ 127404 h 533778"/>
              <a:gd name="connsiteX426" fmla="*/ 311822 w 568918"/>
              <a:gd name="connsiteY426" fmla="*/ 125003 h 533778"/>
              <a:gd name="connsiteX427" fmla="*/ 327861 w 568918"/>
              <a:gd name="connsiteY427" fmla="*/ 133184 h 533778"/>
              <a:gd name="connsiteX428" fmla="*/ 332163 w 568918"/>
              <a:gd name="connsiteY428" fmla="*/ 135890 h 533778"/>
              <a:gd name="connsiteX429" fmla="*/ 331121 w 568918"/>
              <a:gd name="connsiteY429" fmla="*/ 134849 h 533778"/>
              <a:gd name="connsiteX430" fmla="*/ 327861 w 568918"/>
              <a:gd name="connsiteY430" fmla="*/ 133184 h 533778"/>
              <a:gd name="connsiteX431" fmla="*/ 332163 w 568918"/>
              <a:gd name="connsiteY431" fmla="*/ 135890 h 533778"/>
              <a:gd name="connsiteX432" fmla="*/ 347985 w 568918"/>
              <a:gd name="connsiteY432" fmla="*/ 151709 h 533778"/>
              <a:gd name="connsiteX433" fmla="*/ 346823 w 568918"/>
              <a:gd name="connsiteY433" fmla="*/ 149852 h 533778"/>
              <a:gd name="connsiteX434" fmla="*/ 334009 w 568918"/>
              <a:gd name="connsiteY434" fmla="*/ 137043 h 533778"/>
              <a:gd name="connsiteX435" fmla="*/ 332163 w 568918"/>
              <a:gd name="connsiteY435" fmla="*/ 135890 h 533778"/>
              <a:gd name="connsiteX436" fmla="*/ 347985 w 568918"/>
              <a:gd name="connsiteY436" fmla="*/ 151709 h 533778"/>
              <a:gd name="connsiteX437" fmla="*/ 348195 w 568918"/>
              <a:gd name="connsiteY437" fmla="*/ 152045 h 533778"/>
              <a:gd name="connsiteX438" fmla="*/ 348253 w 568918"/>
              <a:gd name="connsiteY438" fmla="*/ 151981 h 533778"/>
              <a:gd name="connsiteX439" fmla="*/ 347985 w 568918"/>
              <a:gd name="connsiteY439" fmla="*/ 151709 h 533778"/>
              <a:gd name="connsiteX440" fmla="*/ 348253 w 568918"/>
              <a:gd name="connsiteY440" fmla="*/ 151981 h 533778"/>
              <a:gd name="connsiteX441" fmla="*/ 348195 w 568918"/>
              <a:gd name="connsiteY441" fmla="*/ 152045 h 533778"/>
              <a:gd name="connsiteX442" fmla="*/ 348160 w 568918"/>
              <a:gd name="connsiteY442" fmla="*/ 152094 h 533778"/>
              <a:gd name="connsiteX443" fmla="*/ 349543 w 568918"/>
              <a:gd name="connsiteY443" fmla="*/ 153775 h 533778"/>
              <a:gd name="connsiteX444" fmla="*/ 349021 w 568918"/>
              <a:gd name="connsiteY444" fmla="*/ 152750 h 533778"/>
              <a:gd name="connsiteX445" fmla="*/ 348251 w 568918"/>
              <a:gd name="connsiteY445" fmla="*/ 151981 h 533778"/>
              <a:gd name="connsiteX446" fmla="*/ 349545 w 568918"/>
              <a:gd name="connsiteY446" fmla="*/ 153775 h 533778"/>
              <a:gd name="connsiteX447" fmla="*/ 359556 w 568918"/>
              <a:gd name="connsiteY447" fmla="*/ 173420 h 533778"/>
              <a:gd name="connsiteX448" fmla="*/ 358320 w 568918"/>
              <a:gd name="connsiteY448" fmla="*/ 169337 h 533778"/>
              <a:gd name="connsiteX449" fmla="*/ 350843 w 568918"/>
              <a:gd name="connsiteY449" fmla="*/ 155360 h 533778"/>
              <a:gd name="connsiteX450" fmla="*/ 349545 w 568918"/>
              <a:gd name="connsiteY450" fmla="*/ 153775 h 533778"/>
              <a:gd name="connsiteX451" fmla="*/ 359556 w 568918"/>
              <a:gd name="connsiteY451" fmla="*/ 173420 h 533778"/>
              <a:gd name="connsiteX452" fmla="*/ 360941 w 568918"/>
              <a:gd name="connsiteY452" fmla="*/ 177984 h 533778"/>
              <a:gd name="connsiteX453" fmla="*/ 360515 w 568918"/>
              <a:gd name="connsiteY453" fmla="*/ 175294 h 533778"/>
              <a:gd name="connsiteX454" fmla="*/ 359556 w 568918"/>
              <a:gd name="connsiteY454" fmla="*/ 173420 h 533778"/>
              <a:gd name="connsiteX455" fmla="*/ 360941 w 568918"/>
              <a:gd name="connsiteY455" fmla="*/ 177984 h 533778"/>
              <a:gd name="connsiteX456" fmla="*/ 364477 w 568918"/>
              <a:gd name="connsiteY456" fmla="*/ 200303 h 533778"/>
              <a:gd name="connsiteX457" fmla="*/ 360938 w 568918"/>
              <a:gd name="connsiteY457" fmla="*/ 222639 h 533778"/>
              <a:gd name="connsiteX458" fmla="*/ 362925 w 568918"/>
              <a:gd name="connsiteY458" fmla="*/ 216089 h 533778"/>
              <a:gd name="connsiteX459" fmla="*/ 363105 w 568918"/>
              <a:gd name="connsiteY459" fmla="*/ 215178 h 533778"/>
              <a:gd name="connsiteX460" fmla="*/ 363271 w 568918"/>
              <a:gd name="connsiteY460" fmla="*/ 214265 h 533778"/>
              <a:gd name="connsiteX461" fmla="*/ 363426 w 568918"/>
              <a:gd name="connsiteY461" fmla="*/ 213336 h 533778"/>
              <a:gd name="connsiteX462" fmla="*/ 363572 w 568918"/>
              <a:gd name="connsiteY462" fmla="*/ 212424 h 533778"/>
              <a:gd name="connsiteX463" fmla="*/ 363705 w 568918"/>
              <a:gd name="connsiteY463" fmla="*/ 211494 h 533778"/>
              <a:gd name="connsiteX464" fmla="*/ 363830 w 568918"/>
              <a:gd name="connsiteY464" fmla="*/ 210566 h 533778"/>
              <a:gd name="connsiteX465" fmla="*/ 363942 w 568918"/>
              <a:gd name="connsiteY465" fmla="*/ 209638 h 533778"/>
              <a:gd name="connsiteX466" fmla="*/ 364046 w 568918"/>
              <a:gd name="connsiteY466" fmla="*/ 208708 h 533778"/>
              <a:gd name="connsiteX467" fmla="*/ 364136 w 568918"/>
              <a:gd name="connsiteY467" fmla="*/ 207780 h 533778"/>
              <a:gd name="connsiteX468" fmla="*/ 364219 w 568918"/>
              <a:gd name="connsiteY468" fmla="*/ 206852 h 533778"/>
              <a:gd name="connsiteX469" fmla="*/ 364288 w 568918"/>
              <a:gd name="connsiteY469" fmla="*/ 205907 h 533778"/>
              <a:gd name="connsiteX470" fmla="*/ 364347 w 568918"/>
              <a:gd name="connsiteY470" fmla="*/ 204978 h 533778"/>
              <a:gd name="connsiteX471" fmla="*/ 364393 w 568918"/>
              <a:gd name="connsiteY471" fmla="*/ 204050 h 533778"/>
              <a:gd name="connsiteX472" fmla="*/ 364433 w 568918"/>
              <a:gd name="connsiteY472" fmla="*/ 203121 h 533778"/>
              <a:gd name="connsiteX473" fmla="*/ 364462 w 568918"/>
              <a:gd name="connsiteY473" fmla="*/ 202176 h 533778"/>
              <a:gd name="connsiteX474" fmla="*/ 364480 w 568918"/>
              <a:gd name="connsiteY474" fmla="*/ 201248 h 533778"/>
              <a:gd name="connsiteX475" fmla="*/ 364483 w 568918"/>
              <a:gd name="connsiteY475" fmla="*/ 200303 h 533778"/>
              <a:gd name="connsiteX476" fmla="*/ 364480 w 568918"/>
              <a:gd name="connsiteY476" fmla="*/ 199375 h 533778"/>
              <a:gd name="connsiteX477" fmla="*/ 364462 w 568918"/>
              <a:gd name="connsiteY477" fmla="*/ 198445 h 533778"/>
              <a:gd name="connsiteX478" fmla="*/ 364433 w 568918"/>
              <a:gd name="connsiteY478" fmla="*/ 197501 h 533778"/>
              <a:gd name="connsiteX479" fmla="*/ 364393 w 568918"/>
              <a:gd name="connsiteY479" fmla="*/ 196572 h 533778"/>
              <a:gd name="connsiteX480" fmla="*/ 364347 w 568918"/>
              <a:gd name="connsiteY480" fmla="*/ 195644 h 533778"/>
              <a:gd name="connsiteX481" fmla="*/ 364288 w 568918"/>
              <a:gd name="connsiteY481" fmla="*/ 194699 h 533778"/>
              <a:gd name="connsiteX482" fmla="*/ 364219 w 568918"/>
              <a:gd name="connsiteY482" fmla="*/ 193770 h 533778"/>
              <a:gd name="connsiteX483" fmla="*/ 364136 w 568918"/>
              <a:gd name="connsiteY483" fmla="*/ 192842 h 533778"/>
              <a:gd name="connsiteX484" fmla="*/ 364046 w 568918"/>
              <a:gd name="connsiteY484" fmla="*/ 191914 h 533778"/>
              <a:gd name="connsiteX485" fmla="*/ 363942 w 568918"/>
              <a:gd name="connsiteY485" fmla="*/ 190984 h 533778"/>
              <a:gd name="connsiteX486" fmla="*/ 363830 w 568918"/>
              <a:gd name="connsiteY486" fmla="*/ 190056 h 533778"/>
              <a:gd name="connsiteX487" fmla="*/ 363705 w 568918"/>
              <a:gd name="connsiteY487" fmla="*/ 189127 h 533778"/>
              <a:gd name="connsiteX488" fmla="*/ 363572 w 568918"/>
              <a:gd name="connsiteY488" fmla="*/ 188199 h 533778"/>
              <a:gd name="connsiteX489" fmla="*/ 363426 w 568918"/>
              <a:gd name="connsiteY489" fmla="*/ 187286 h 533778"/>
              <a:gd name="connsiteX490" fmla="*/ 363271 w 568918"/>
              <a:gd name="connsiteY490" fmla="*/ 186357 h 533778"/>
              <a:gd name="connsiteX491" fmla="*/ 363105 w 568918"/>
              <a:gd name="connsiteY491" fmla="*/ 185444 h 533778"/>
              <a:gd name="connsiteX492" fmla="*/ 362925 w 568918"/>
              <a:gd name="connsiteY492" fmla="*/ 184516 h 533778"/>
              <a:gd name="connsiteX493" fmla="*/ 360941 w 568918"/>
              <a:gd name="connsiteY493" fmla="*/ 177984 h 533778"/>
              <a:gd name="connsiteX494" fmla="*/ 397058 w 568918"/>
              <a:gd name="connsiteY494" fmla="*/ 234871 h 533778"/>
              <a:gd name="connsiteX495" fmla="*/ 397605 w 568918"/>
              <a:gd name="connsiteY495" fmla="*/ 235816 h 533778"/>
              <a:gd name="connsiteX496" fmla="*/ 405561 w 568918"/>
              <a:gd name="connsiteY496" fmla="*/ 240171 h 533778"/>
              <a:gd name="connsiteX497" fmla="*/ 404058 w 568918"/>
              <a:gd name="connsiteY497" fmla="*/ 238874 h 533778"/>
              <a:gd name="connsiteX498" fmla="*/ 397059 w 568918"/>
              <a:gd name="connsiteY498" fmla="*/ 234871 h 533778"/>
              <a:gd name="connsiteX499" fmla="*/ 397058 w 568918"/>
              <a:gd name="connsiteY499" fmla="*/ 234871 h 533778"/>
              <a:gd name="connsiteX500" fmla="*/ 390680 w 568918"/>
              <a:gd name="connsiteY500" fmla="*/ 231204 h 533778"/>
              <a:gd name="connsiteX501" fmla="*/ 386771 w 568918"/>
              <a:gd name="connsiteY501" fmla="*/ 229875 h 533778"/>
              <a:gd name="connsiteX502" fmla="*/ 397605 w 568918"/>
              <a:gd name="connsiteY502" fmla="*/ 235816 h 533778"/>
              <a:gd name="connsiteX503" fmla="*/ 397605 w 568918"/>
              <a:gd name="connsiteY503" fmla="*/ 235816 h 533778"/>
              <a:gd name="connsiteX504" fmla="*/ 438129 w 568918"/>
              <a:gd name="connsiteY504" fmla="*/ 306008 h 533778"/>
              <a:gd name="connsiteX505" fmla="*/ 438198 w 568918"/>
              <a:gd name="connsiteY505" fmla="*/ 304904 h 533778"/>
              <a:gd name="connsiteX506" fmla="*/ 434633 w 568918"/>
              <a:gd name="connsiteY506" fmla="*/ 281751 h 533778"/>
              <a:gd name="connsiteX507" fmla="*/ 434452 w 568918"/>
              <a:gd name="connsiteY507" fmla="*/ 281799 h 533778"/>
              <a:gd name="connsiteX508" fmla="*/ 433555 w 568918"/>
              <a:gd name="connsiteY508" fmla="*/ 278741 h 533778"/>
              <a:gd name="connsiteX509" fmla="*/ 424051 w 568918"/>
              <a:gd name="connsiteY509" fmla="*/ 259480 h 533778"/>
              <a:gd name="connsiteX510" fmla="*/ 421885 w 568918"/>
              <a:gd name="connsiteY510" fmla="*/ 256742 h 533778"/>
              <a:gd name="connsiteX511" fmla="*/ 408224 w 568918"/>
              <a:gd name="connsiteY511" fmla="*/ 242460 h 533778"/>
              <a:gd name="connsiteX512" fmla="*/ 405561 w 568918"/>
              <a:gd name="connsiteY512" fmla="*/ 240171 h 533778"/>
              <a:gd name="connsiteX513" fmla="*/ 397607 w 568918"/>
              <a:gd name="connsiteY513" fmla="*/ 235799 h 533778"/>
              <a:gd name="connsiteX514" fmla="*/ 405561 w 568918"/>
              <a:gd name="connsiteY514" fmla="*/ 240171 h 533778"/>
              <a:gd name="connsiteX515" fmla="*/ 408224 w 568918"/>
              <a:gd name="connsiteY515" fmla="*/ 242476 h 533778"/>
              <a:gd name="connsiteX516" fmla="*/ 406538 w 568918"/>
              <a:gd name="connsiteY516" fmla="*/ 240715 h 533778"/>
              <a:gd name="connsiteX517" fmla="*/ 405561 w 568918"/>
              <a:gd name="connsiteY517" fmla="*/ 240171 h 533778"/>
              <a:gd name="connsiteX518" fmla="*/ 408224 w 568918"/>
              <a:gd name="connsiteY518" fmla="*/ 242476 h 533778"/>
              <a:gd name="connsiteX519" fmla="*/ 421885 w 568918"/>
              <a:gd name="connsiteY519" fmla="*/ 256742 h 533778"/>
              <a:gd name="connsiteX520" fmla="*/ 415736 w 568918"/>
              <a:gd name="connsiteY520" fmla="*/ 248961 h 533778"/>
              <a:gd name="connsiteX521" fmla="*/ 408224 w 568918"/>
              <a:gd name="connsiteY521" fmla="*/ 242476 h 533778"/>
              <a:gd name="connsiteX522" fmla="*/ 421885 w 568918"/>
              <a:gd name="connsiteY522" fmla="*/ 256742 h 533778"/>
              <a:gd name="connsiteX523" fmla="*/ 424051 w 568918"/>
              <a:gd name="connsiteY523" fmla="*/ 259496 h 533778"/>
              <a:gd name="connsiteX524" fmla="*/ 423559 w 568918"/>
              <a:gd name="connsiteY524" fmla="*/ 258504 h 533778"/>
              <a:gd name="connsiteX525" fmla="*/ 421883 w 568918"/>
              <a:gd name="connsiteY525" fmla="*/ 256742 h 533778"/>
              <a:gd name="connsiteX526" fmla="*/ 424051 w 568918"/>
              <a:gd name="connsiteY526" fmla="*/ 259496 h 533778"/>
              <a:gd name="connsiteX527" fmla="*/ 433553 w 568918"/>
              <a:gd name="connsiteY527" fmla="*/ 278757 h 533778"/>
              <a:gd name="connsiteX528" fmla="*/ 432377 w 568918"/>
              <a:gd name="connsiteY528" fmla="*/ 274754 h 533778"/>
              <a:gd name="connsiteX529" fmla="*/ 425290 w 568918"/>
              <a:gd name="connsiteY529" fmla="*/ 261065 h 533778"/>
              <a:gd name="connsiteX530" fmla="*/ 424051 w 568918"/>
              <a:gd name="connsiteY530" fmla="*/ 259496 h 533778"/>
              <a:gd name="connsiteX531" fmla="*/ 433553 w 568918"/>
              <a:gd name="connsiteY531" fmla="*/ 278757 h 533778"/>
              <a:gd name="connsiteX532" fmla="*/ 434452 w 568918"/>
              <a:gd name="connsiteY532" fmla="*/ 281799 h 533778"/>
              <a:gd name="connsiteX533" fmla="*/ 434633 w 568918"/>
              <a:gd name="connsiteY533" fmla="*/ 281751 h 533778"/>
              <a:gd name="connsiteX534" fmla="*/ 434452 w 568918"/>
              <a:gd name="connsiteY534" fmla="*/ 280583 h 533778"/>
              <a:gd name="connsiteX535" fmla="*/ 433553 w 568918"/>
              <a:gd name="connsiteY535" fmla="*/ 278757 h 533778"/>
              <a:gd name="connsiteX536" fmla="*/ 386771 w 568918"/>
              <a:gd name="connsiteY536" fmla="*/ 229875 h 533778"/>
              <a:gd name="connsiteX537" fmla="*/ 384955 w 568918"/>
              <a:gd name="connsiteY537" fmla="*/ 228867 h 533778"/>
              <a:gd name="connsiteX538" fmla="*/ 382351 w 568918"/>
              <a:gd name="connsiteY538" fmla="*/ 228355 h 533778"/>
              <a:gd name="connsiteX539" fmla="*/ 386771 w 568918"/>
              <a:gd name="connsiteY539" fmla="*/ 229875 h 533778"/>
              <a:gd name="connsiteX540" fmla="*/ 382351 w 568918"/>
              <a:gd name="connsiteY540" fmla="*/ 228355 h 533778"/>
              <a:gd name="connsiteX541" fmla="*/ 376091 w 568918"/>
              <a:gd name="connsiteY541" fmla="*/ 226209 h 533778"/>
              <a:gd name="connsiteX542" fmla="*/ 360848 w 568918"/>
              <a:gd name="connsiteY542" fmla="*/ 224079 h 533778"/>
              <a:gd name="connsiteX543" fmla="*/ 382351 w 568918"/>
              <a:gd name="connsiteY543" fmla="*/ 228355 h 533778"/>
              <a:gd name="connsiteX544" fmla="*/ 360848 w 568918"/>
              <a:gd name="connsiteY544" fmla="*/ 224079 h 533778"/>
              <a:gd name="connsiteX545" fmla="*/ 360813 w 568918"/>
              <a:gd name="connsiteY545" fmla="*/ 224064 h 533778"/>
              <a:gd name="connsiteX546" fmla="*/ 360664 w 568918"/>
              <a:gd name="connsiteY546" fmla="*/ 224368 h 533778"/>
              <a:gd name="connsiteX547" fmla="*/ 360647 w 568918"/>
              <a:gd name="connsiteY547" fmla="*/ 224463 h 533778"/>
              <a:gd name="connsiteX548" fmla="*/ 360816 w 568918"/>
              <a:gd name="connsiteY548" fmla="*/ 224064 h 533778"/>
              <a:gd name="connsiteX549" fmla="*/ 360845 w 568918"/>
              <a:gd name="connsiteY549" fmla="*/ 224079 h 533778"/>
              <a:gd name="connsiteX550" fmla="*/ 351506 w 568918"/>
              <a:gd name="connsiteY550" fmla="*/ 242989 h 533778"/>
              <a:gd name="connsiteX551" fmla="*/ 349357 w 568918"/>
              <a:gd name="connsiteY551" fmla="*/ 247216 h 533778"/>
              <a:gd name="connsiteX552" fmla="*/ 349509 w 568918"/>
              <a:gd name="connsiteY552" fmla="*/ 247055 h 533778"/>
              <a:gd name="connsiteX553" fmla="*/ 351506 w 568918"/>
              <a:gd name="connsiteY553" fmla="*/ 242989 h 533778"/>
              <a:gd name="connsiteX554" fmla="*/ 349357 w 568918"/>
              <a:gd name="connsiteY554" fmla="*/ 247216 h 533778"/>
              <a:gd name="connsiteX555" fmla="*/ 344980 w 568918"/>
              <a:gd name="connsiteY555" fmla="*/ 251683 h 533778"/>
              <a:gd name="connsiteX556" fmla="*/ 345066 w 568918"/>
              <a:gd name="connsiteY556" fmla="*/ 251827 h 533778"/>
              <a:gd name="connsiteX557" fmla="*/ 349021 w 568918"/>
              <a:gd name="connsiteY557" fmla="*/ 247872 h 533778"/>
              <a:gd name="connsiteX558" fmla="*/ 349357 w 568918"/>
              <a:gd name="connsiteY558" fmla="*/ 247216 h 533778"/>
              <a:gd name="connsiteX559" fmla="*/ 345066 w 568918"/>
              <a:gd name="connsiteY559" fmla="*/ 251827 h 533778"/>
              <a:gd name="connsiteX560" fmla="*/ 334113 w 568918"/>
              <a:gd name="connsiteY560" fmla="*/ 262778 h 533778"/>
              <a:gd name="connsiteX561" fmla="*/ 331590 w 568918"/>
              <a:gd name="connsiteY561" fmla="*/ 265356 h 533778"/>
              <a:gd name="connsiteX562" fmla="*/ 331479 w 568918"/>
              <a:gd name="connsiteY562" fmla="*/ 265421 h 533778"/>
              <a:gd name="connsiteX563" fmla="*/ 331121 w 568918"/>
              <a:gd name="connsiteY563" fmla="*/ 265788 h 533778"/>
              <a:gd name="connsiteX564" fmla="*/ 324247 w 568918"/>
              <a:gd name="connsiteY564" fmla="*/ 269279 h 533778"/>
              <a:gd name="connsiteX565" fmla="*/ 387979 w 568918"/>
              <a:gd name="connsiteY565" fmla="*/ 379676 h 533778"/>
              <a:gd name="connsiteX566" fmla="*/ 394883 w 568918"/>
              <a:gd name="connsiteY566" fmla="*/ 376569 h 533778"/>
              <a:gd name="connsiteX567" fmla="*/ 403246 w 568918"/>
              <a:gd name="connsiteY567" fmla="*/ 371510 h 533778"/>
              <a:gd name="connsiteX568" fmla="*/ 410760 w 568918"/>
              <a:gd name="connsiteY568" fmla="*/ 365618 h 533778"/>
              <a:gd name="connsiteX569" fmla="*/ 345066 w 568918"/>
              <a:gd name="connsiteY569" fmla="*/ 251827 h 533778"/>
              <a:gd name="connsiteX570" fmla="*/ 344980 w 568918"/>
              <a:gd name="connsiteY570" fmla="*/ 251683 h 533778"/>
              <a:gd name="connsiteX571" fmla="*/ 334113 w 568918"/>
              <a:gd name="connsiteY571" fmla="*/ 262778 h 533778"/>
              <a:gd name="connsiteX572" fmla="*/ 345066 w 568918"/>
              <a:gd name="connsiteY572" fmla="*/ 251827 h 533778"/>
              <a:gd name="connsiteX573" fmla="*/ 334113 w 568918"/>
              <a:gd name="connsiteY573" fmla="*/ 262778 h 533778"/>
              <a:gd name="connsiteX574" fmla="*/ 331479 w 568918"/>
              <a:gd name="connsiteY574" fmla="*/ 265421 h 533778"/>
              <a:gd name="connsiteX575" fmla="*/ 331590 w 568918"/>
              <a:gd name="connsiteY575" fmla="*/ 265356 h 533778"/>
              <a:gd name="connsiteX576" fmla="*/ 334113 w 568918"/>
              <a:gd name="connsiteY576" fmla="*/ 262778 h 533778"/>
              <a:gd name="connsiteX577" fmla="*/ 331479 w 568918"/>
              <a:gd name="connsiteY577" fmla="*/ 265421 h 533778"/>
              <a:gd name="connsiteX578" fmla="*/ 324199 w 568918"/>
              <a:gd name="connsiteY578" fmla="*/ 269183 h 533778"/>
              <a:gd name="connsiteX579" fmla="*/ 324245 w 568918"/>
              <a:gd name="connsiteY579" fmla="*/ 269263 h 533778"/>
              <a:gd name="connsiteX580" fmla="*/ 331119 w 568918"/>
              <a:gd name="connsiteY580" fmla="*/ 265772 h 533778"/>
              <a:gd name="connsiteX581" fmla="*/ 331479 w 568918"/>
              <a:gd name="connsiteY581" fmla="*/ 265404 h 533778"/>
              <a:gd name="connsiteX582" fmla="*/ 324247 w 568918"/>
              <a:gd name="connsiteY582" fmla="*/ 269279 h 533778"/>
              <a:gd name="connsiteX583" fmla="*/ 311358 w 568918"/>
              <a:gd name="connsiteY583" fmla="*/ 275844 h 533778"/>
              <a:gd name="connsiteX584" fmla="*/ 308844 w 568918"/>
              <a:gd name="connsiteY584" fmla="*/ 277141 h 533778"/>
              <a:gd name="connsiteX585" fmla="*/ 308782 w 568918"/>
              <a:gd name="connsiteY585" fmla="*/ 277156 h 533778"/>
              <a:gd name="connsiteX586" fmla="*/ 308563 w 568918"/>
              <a:gd name="connsiteY586" fmla="*/ 277269 h 533778"/>
              <a:gd name="connsiteX587" fmla="*/ 298857 w 568918"/>
              <a:gd name="connsiteY587" fmla="*/ 278806 h 533778"/>
              <a:gd name="connsiteX588" fmla="*/ 360535 w 568918"/>
              <a:gd name="connsiteY588" fmla="*/ 385632 h 533778"/>
              <a:gd name="connsiteX589" fmla="*/ 367034 w 568918"/>
              <a:gd name="connsiteY589" fmla="*/ 385231 h 533778"/>
              <a:gd name="connsiteX590" fmla="*/ 376643 w 568918"/>
              <a:gd name="connsiteY590" fmla="*/ 383470 h 533778"/>
              <a:gd name="connsiteX591" fmla="*/ 385975 w 568918"/>
              <a:gd name="connsiteY591" fmla="*/ 380572 h 533778"/>
              <a:gd name="connsiteX592" fmla="*/ 387981 w 568918"/>
              <a:gd name="connsiteY592" fmla="*/ 379659 h 533778"/>
              <a:gd name="connsiteX593" fmla="*/ 324247 w 568918"/>
              <a:gd name="connsiteY593" fmla="*/ 269279 h 533778"/>
              <a:gd name="connsiteX594" fmla="*/ 324201 w 568918"/>
              <a:gd name="connsiteY594" fmla="*/ 269199 h 533778"/>
              <a:gd name="connsiteX595" fmla="*/ 311360 w 568918"/>
              <a:gd name="connsiteY595" fmla="*/ 275844 h 533778"/>
              <a:gd name="connsiteX596" fmla="*/ 324249 w 568918"/>
              <a:gd name="connsiteY596" fmla="*/ 269279 h 533778"/>
              <a:gd name="connsiteX597" fmla="*/ 311358 w 568918"/>
              <a:gd name="connsiteY597" fmla="*/ 275844 h 533778"/>
              <a:gd name="connsiteX598" fmla="*/ 308782 w 568918"/>
              <a:gd name="connsiteY598" fmla="*/ 277156 h 533778"/>
              <a:gd name="connsiteX599" fmla="*/ 308844 w 568918"/>
              <a:gd name="connsiteY599" fmla="*/ 277141 h 533778"/>
              <a:gd name="connsiteX600" fmla="*/ 311358 w 568918"/>
              <a:gd name="connsiteY600" fmla="*/ 275844 h 533778"/>
              <a:gd name="connsiteX601" fmla="*/ 308782 w 568918"/>
              <a:gd name="connsiteY601" fmla="*/ 277156 h 533778"/>
              <a:gd name="connsiteX602" fmla="*/ 298833 w 568918"/>
              <a:gd name="connsiteY602" fmla="*/ 278757 h 533778"/>
              <a:gd name="connsiteX603" fmla="*/ 298855 w 568918"/>
              <a:gd name="connsiteY603" fmla="*/ 278806 h 533778"/>
              <a:gd name="connsiteX604" fmla="*/ 308561 w 568918"/>
              <a:gd name="connsiteY604" fmla="*/ 277269 h 533778"/>
              <a:gd name="connsiteX605" fmla="*/ 308780 w 568918"/>
              <a:gd name="connsiteY605" fmla="*/ 277156 h 533778"/>
              <a:gd name="connsiteX606" fmla="*/ 298857 w 568918"/>
              <a:gd name="connsiteY606" fmla="*/ 278806 h 533778"/>
              <a:gd name="connsiteX607" fmla="*/ 283558 w 568918"/>
              <a:gd name="connsiteY607" fmla="*/ 281224 h 533778"/>
              <a:gd name="connsiteX608" fmla="*/ 283390 w 568918"/>
              <a:gd name="connsiteY608" fmla="*/ 281207 h 533778"/>
              <a:gd name="connsiteX609" fmla="*/ 280071 w 568918"/>
              <a:gd name="connsiteY609" fmla="*/ 280951 h 533778"/>
              <a:gd name="connsiteX610" fmla="*/ 278694 w 568918"/>
              <a:gd name="connsiteY610" fmla="*/ 289837 h 533778"/>
              <a:gd name="connsiteX611" fmla="*/ 331631 w 568918"/>
              <a:gd name="connsiteY611" fmla="*/ 381533 h 533778"/>
              <a:gd name="connsiteX612" fmla="*/ 332273 w 568918"/>
              <a:gd name="connsiteY612" fmla="*/ 381853 h 533778"/>
              <a:gd name="connsiteX613" fmla="*/ 357280 w 568918"/>
              <a:gd name="connsiteY613" fmla="*/ 385824 h 533778"/>
              <a:gd name="connsiteX614" fmla="*/ 360535 w 568918"/>
              <a:gd name="connsiteY614" fmla="*/ 385632 h 533778"/>
              <a:gd name="connsiteX615" fmla="*/ 298857 w 568918"/>
              <a:gd name="connsiteY615" fmla="*/ 278806 h 533778"/>
              <a:gd name="connsiteX616" fmla="*/ 298834 w 568918"/>
              <a:gd name="connsiteY616" fmla="*/ 278757 h 533778"/>
              <a:gd name="connsiteX617" fmla="*/ 283560 w 568918"/>
              <a:gd name="connsiteY617" fmla="*/ 281224 h 533778"/>
              <a:gd name="connsiteX618" fmla="*/ 298858 w 568918"/>
              <a:gd name="connsiteY618" fmla="*/ 278789 h 533778"/>
              <a:gd name="connsiteX619" fmla="*/ 283558 w 568918"/>
              <a:gd name="connsiteY619" fmla="*/ 281224 h 533778"/>
              <a:gd name="connsiteX620" fmla="*/ 272726 w 568918"/>
              <a:gd name="connsiteY620" fmla="*/ 279510 h 533778"/>
              <a:gd name="connsiteX621" fmla="*/ 273125 w 568918"/>
              <a:gd name="connsiteY621" fmla="*/ 280198 h 533778"/>
              <a:gd name="connsiteX622" fmla="*/ 283390 w 568918"/>
              <a:gd name="connsiteY622" fmla="*/ 281207 h 533778"/>
              <a:gd name="connsiteX623" fmla="*/ 283558 w 568918"/>
              <a:gd name="connsiteY623" fmla="*/ 281224 h 533778"/>
              <a:gd name="connsiteX624" fmla="*/ 283390 w 568918"/>
              <a:gd name="connsiteY624" fmla="*/ 281207 h 533778"/>
              <a:gd name="connsiteX625" fmla="*/ 273125 w 568918"/>
              <a:gd name="connsiteY625" fmla="*/ 280198 h 533778"/>
              <a:gd name="connsiteX626" fmla="*/ 278197 w 568918"/>
              <a:gd name="connsiteY626" fmla="*/ 288989 h 533778"/>
              <a:gd name="connsiteX627" fmla="*/ 280068 w 568918"/>
              <a:gd name="connsiteY627" fmla="*/ 280951 h 533778"/>
              <a:gd name="connsiteX628" fmla="*/ 280071 w 568918"/>
              <a:gd name="connsiteY628" fmla="*/ 280951 h 533778"/>
              <a:gd name="connsiteX629" fmla="*/ 283390 w 568918"/>
              <a:gd name="connsiteY629" fmla="*/ 281207 h 533778"/>
              <a:gd name="connsiteX630" fmla="*/ 280071 w 568918"/>
              <a:gd name="connsiteY630" fmla="*/ 280951 h 533778"/>
              <a:gd name="connsiteX631" fmla="*/ 280068 w 568918"/>
              <a:gd name="connsiteY631" fmla="*/ 280951 h 533778"/>
              <a:gd name="connsiteX632" fmla="*/ 278197 w 568918"/>
              <a:gd name="connsiteY632" fmla="*/ 288989 h 533778"/>
              <a:gd name="connsiteX633" fmla="*/ 278694 w 568918"/>
              <a:gd name="connsiteY633" fmla="*/ 289837 h 533778"/>
              <a:gd name="connsiteX634" fmla="*/ 280071 w 568918"/>
              <a:gd name="connsiteY634" fmla="*/ 280951 h 533778"/>
              <a:gd name="connsiteX635" fmla="*/ 278694 w 568918"/>
              <a:gd name="connsiteY635" fmla="*/ 289837 h 533778"/>
              <a:gd name="connsiteX636" fmla="*/ 276361 w 568918"/>
              <a:gd name="connsiteY636" fmla="*/ 304904 h 533778"/>
              <a:gd name="connsiteX637" fmla="*/ 279895 w 568918"/>
              <a:gd name="connsiteY637" fmla="*/ 327223 h 533778"/>
              <a:gd name="connsiteX638" fmla="*/ 281283 w 568918"/>
              <a:gd name="connsiteY638" fmla="*/ 331803 h 533778"/>
              <a:gd name="connsiteX639" fmla="*/ 291815 w 568918"/>
              <a:gd name="connsiteY639" fmla="*/ 352472 h 533778"/>
              <a:gd name="connsiteX640" fmla="*/ 309715 w 568918"/>
              <a:gd name="connsiteY640" fmla="*/ 370373 h 533778"/>
              <a:gd name="connsiteX641" fmla="*/ 331631 w 568918"/>
              <a:gd name="connsiteY641" fmla="*/ 381533 h 533778"/>
              <a:gd name="connsiteX642" fmla="*/ 278694 w 568918"/>
              <a:gd name="connsiteY642" fmla="*/ 289837 h 533778"/>
              <a:gd name="connsiteX643" fmla="*/ 278197 w 568918"/>
              <a:gd name="connsiteY643" fmla="*/ 288989 h 533778"/>
              <a:gd name="connsiteX644" fmla="*/ 277312 w 568918"/>
              <a:gd name="connsiteY644" fmla="*/ 292783 h 533778"/>
              <a:gd name="connsiteX645" fmla="*/ 276358 w 568918"/>
              <a:gd name="connsiteY645" fmla="*/ 304904 h 533778"/>
              <a:gd name="connsiteX646" fmla="*/ 277912 w 568918"/>
              <a:gd name="connsiteY646" fmla="*/ 320691 h 533778"/>
              <a:gd name="connsiteX647" fmla="*/ 279895 w 568918"/>
              <a:gd name="connsiteY647" fmla="*/ 327223 h 533778"/>
              <a:gd name="connsiteX648" fmla="*/ 276361 w 568918"/>
              <a:gd name="connsiteY648" fmla="*/ 304904 h 533778"/>
              <a:gd name="connsiteX649" fmla="*/ 278694 w 568918"/>
              <a:gd name="connsiteY649" fmla="*/ 289837 h 533778"/>
              <a:gd name="connsiteX650" fmla="*/ 279895 w 568918"/>
              <a:gd name="connsiteY650" fmla="*/ 327223 h 533778"/>
              <a:gd name="connsiteX651" fmla="*/ 280321 w 568918"/>
              <a:gd name="connsiteY651" fmla="*/ 329913 h 533778"/>
              <a:gd name="connsiteX652" fmla="*/ 281283 w 568918"/>
              <a:gd name="connsiteY652" fmla="*/ 331803 h 533778"/>
              <a:gd name="connsiteX653" fmla="*/ 279895 w 568918"/>
              <a:gd name="connsiteY653" fmla="*/ 327223 h 533778"/>
              <a:gd name="connsiteX654" fmla="*/ 301883 w 568918"/>
              <a:gd name="connsiteY654" fmla="*/ 490520 h 533778"/>
              <a:gd name="connsiteX655" fmla="*/ 300848 w 568918"/>
              <a:gd name="connsiteY655" fmla="*/ 489496 h 533778"/>
              <a:gd name="connsiteX656" fmla="*/ 297568 w 568918"/>
              <a:gd name="connsiteY656" fmla="*/ 483059 h 533778"/>
              <a:gd name="connsiteX657" fmla="*/ 234594 w 568918"/>
              <a:gd name="connsiteY657" fmla="*/ 373976 h 533778"/>
              <a:gd name="connsiteX658" fmla="*/ 225502 w 568918"/>
              <a:gd name="connsiteY658" fmla="*/ 376746 h 533778"/>
              <a:gd name="connsiteX659" fmla="*/ 212827 w 568918"/>
              <a:gd name="connsiteY659" fmla="*/ 377994 h 533778"/>
              <a:gd name="connsiteX660" fmla="*/ 207779 w 568918"/>
              <a:gd name="connsiteY660" fmla="*/ 381036 h 533778"/>
              <a:gd name="connsiteX661" fmla="*/ 287963 w 568918"/>
              <a:gd name="connsiteY661" fmla="*/ 519917 h 533778"/>
              <a:gd name="connsiteX662" fmla="*/ 292055 w 568918"/>
              <a:gd name="connsiteY662" fmla="*/ 517820 h 533778"/>
              <a:gd name="connsiteX663" fmla="*/ 308247 w 568918"/>
              <a:gd name="connsiteY663" fmla="*/ 501553 h 533778"/>
              <a:gd name="connsiteX664" fmla="*/ 301883 w 568918"/>
              <a:gd name="connsiteY664" fmla="*/ 490520 h 533778"/>
              <a:gd name="connsiteX665" fmla="*/ 297568 w 568918"/>
              <a:gd name="connsiteY665" fmla="*/ 483059 h 533778"/>
              <a:gd name="connsiteX666" fmla="*/ 300848 w 568918"/>
              <a:gd name="connsiteY666" fmla="*/ 489496 h 533778"/>
              <a:gd name="connsiteX667" fmla="*/ 301883 w 568918"/>
              <a:gd name="connsiteY667" fmla="*/ 490520 h 533778"/>
              <a:gd name="connsiteX668" fmla="*/ 297568 w 568918"/>
              <a:gd name="connsiteY668" fmla="*/ 483059 h 533778"/>
              <a:gd name="connsiteX669" fmla="*/ 289354 w 568918"/>
              <a:gd name="connsiteY669" fmla="*/ 466937 h 533778"/>
              <a:gd name="connsiteX670" fmla="*/ 285396 w 568918"/>
              <a:gd name="connsiteY670" fmla="*/ 441927 h 533778"/>
              <a:gd name="connsiteX671" fmla="*/ 289440 w 568918"/>
              <a:gd name="connsiteY671" fmla="*/ 416661 h 533778"/>
              <a:gd name="connsiteX672" fmla="*/ 289767 w 568918"/>
              <a:gd name="connsiteY672" fmla="*/ 416037 h 533778"/>
              <a:gd name="connsiteX673" fmla="*/ 265811 w 568918"/>
              <a:gd name="connsiteY673" fmla="*/ 374537 h 533778"/>
              <a:gd name="connsiteX674" fmla="*/ 265108 w 568918"/>
              <a:gd name="connsiteY674" fmla="*/ 374248 h 533778"/>
              <a:gd name="connsiteX675" fmla="*/ 244348 w 568918"/>
              <a:gd name="connsiteY675" fmla="*/ 371542 h 533778"/>
              <a:gd name="connsiteX676" fmla="*/ 241687 w 568918"/>
              <a:gd name="connsiteY676" fmla="*/ 371590 h 533778"/>
              <a:gd name="connsiteX677" fmla="*/ 240680 w 568918"/>
              <a:gd name="connsiteY677" fmla="*/ 372134 h 533778"/>
              <a:gd name="connsiteX678" fmla="*/ 234594 w 568918"/>
              <a:gd name="connsiteY678" fmla="*/ 373976 h 533778"/>
              <a:gd name="connsiteX679" fmla="*/ 300828 w 568918"/>
              <a:gd name="connsiteY679" fmla="*/ 394582 h 533778"/>
              <a:gd name="connsiteX680" fmla="*/ 284477 w 568918"/>
              <a:gd name="connsiteY680" fmla="*/ 382205 h 533778"/>
              <a:gd name="connsiteX681" fmla="*/ 265813 w 568918"/>
              <a:gd name="connsiteY681" fmla="*/ 374537 h 533778"/>
              <a:gd name="connsiteX682" fmla="*/ 289767 w 568918"/>
              <a:gd name="connsiteY682" fmla="*/ 416037 h 533778"/>
              <a:gd name="connsiteX683" fmla="*/ 300828 w 568918"/>
              <a:gd name="connsiteY683" fmla="*/ 394582 h 533778"/>
              <a:gd name="connsiteX684" fmla="*/ 287963 w 568918"/>
              <a:gd name="connsiteY684" fmla="*/ 519917 h 533778"/>
              <a:gd name="connsiteX685" fmla="*/ 207779 w 568918"/>
              <a:gd name="connsiteY685" fmla="*/ 381036 h 533778"/>
              <a:gd name="connsiteX686" fmla="*/ 192841 w 568918"/>
              <a:gd name="connsiteY686" fmla="*/ 390067 h 533778"/>
              <a:gd name="connsiteX687" fmla="*/ 186287 w 568918"/>
              <a:gd name="connsiteY687" fmla="*/ 397320 h 533778"/>
              <a:gd name="connsiteX688" fmla="*/ 263123 w 568918"/>
              <a:gd name="connsiteY688" fmla="*/ 530405 h 533778"/>
              <a:gd name="connsiteX689" fmla="*/ 269438 w 568918"/>
              <a:gd name="connsiteY689" fmla="*/ 529396 h 533778"/>
              <a:gd name="connsiteX690" fmla="*/ 287963 w 568918"/>
              <a:gd name="connsiteY690" fmla="*/ 519917 h 533778"/>
              <a:gd name="connsiteX691" fmla="*/ 263123 w 568918"/>
              <a:gd name="connsiteY691" fmla="*/ 530405 h 533778"/>
              <a:gd name="connsiteX692" fmla="*/ 186287 w 568918"/>
              <a:gd name="connsiteY692" fmla="*/ 397320 h 533778"/>
              <a:gd name="connsiteX693" fmla="*/ 176983 w 568918"/>
              <a:gd name="connsiteY693" fmla="*/ 407631 h 533778"/>
              <a:gd name="connsiteX694" fmla="*/ 169957 w 568918"/>
              <a:gd name="connsiteY694" fmla="*/ 422538 h 533778"/>
              <a:gd name="connsiteX695" fmla="*/ 232904 w 568918"/>
              <a:gd name="connsiteY695" fmla="*/ 531573 h 533778"/>
              <a:gd name="connsiteX696" fmla="*/ 244348 w 568918"/>
              <a:gd name="connsiteY696" fmla="*/ 533382 h 533778"/>
              <a:gd name="connsiteX697" fmla="*/ 263123 w 568918"/>
              <a:gd name="connsiteY697" fmla="*/ 530405 h 533778"/>
              <a:gd name="connsiteX698" fmla="*/ 232904 w 568918"/>
              <a:gd name="connsiteY698" fmla="*/ 531573 h 533778"/>
              <a:gd name="connsiteX699" fmla="*/ 169957 w 568918"/>
              <a:gd name="connsiteY699" fmla="*/ 422538 h 533778"/>
              <a:gd name="connsiteX700" fmla="*/ 166891 w 568918"/>
              <a:gd name="connsiteY700" fmla="*/ 429054 h 533778"/>
              <a:gd name="connsiteX701" fmla="*/ 163430 w 568918"/>
              <a:gd name="connsiteY701" fmla="*/ 452462 h 533778"/>
              <a:gd name="connsiteX702" fmla="*/ 166110 w 568918"/>
              <a:gd name="connsiteY702" fmla="*/ 469386 h 533778"/>
              <a:gd name="connsiteX703" fmla="*/ 190522 w 568918"/>
              <a:gd name="connsiteY703" fmla="*/ 511671 h 533778"/>
              <a:gd name="connsiteX704" fmla="*/ 196786 w 568918"/>
              <a:gd name="connsiteY704" fmla="*/ 517932 h 533778"/>
              <a:gd name="connsiteX705" fmla="*/ 219344 w 568918"/>
              <a:gd name="connsiteY705" fmla="*/ 529427 h 533778"/>
              <a:gd name="connsiteX706" fmla="*/ 232904 w 568918"/>
              <a:gd name="connsiteY706" fmla="*/ 531573 h 533778"/>
              <a:gd name="connsiteX707" fmla="*/ 190522 w 568918"/>
              <a:gd name="connsiteY707" fmla="*/ 511671 h 533778"/>
              <a:gd name="connsiteX708" fmla="*/ 166110 w 568918"/>
              <a:gd name="connsiteY708" fmla="*/ 469386 h 533778"/>
              <a:gd name="connsiteX709" fmla="*/ 167391 w 568918"/>
              <a:gd name="connsiteY709" fmla="*/ 477471 h 533778"/>
              <a:gd name="connsiteX710" fmla="*/ 178882 w 568918"/>
              <a:gd name="connsiteY710" fmla="*/ 500031 h 533778"/>
              <a:gd name="connsiteX711" fmla="*/ 190522 w 568918"/>
              <a:gd name="connsiteY711" fmla="*/ 511671 h 533778"/>
              <a:gd name="connsiteX712" fmla="*/ 231668 w 568918"/>
              <a:gd name="connsiteY712" fmla="*/ 261898 h 533778"/>
              <a:gd name="connsiteX713" fmla="*/ 234199 w 568918"/>
              <a:gd name="connsiteY713" fmla="*/ 263979 h 533778"/>
              <a:gd name="connsiteX714" fmla="*/ 231046 w 568918"/>
              <a:gd name="connsiteY714" fmla="*/ 260825 h 533778"/>
              <a:gd name="connsiteX715" fmla="*/ 234199 w 568918"/>
              <a:gd name="connsiteY715" fmla="*/ 263979 h 533778"/>
              <a:gd name="connsiteX716" fmla="*/ 235994 w 568918"/>
              <a:gd name="connsiteY716" fmla="*/ 265772 h 533778"/>
              <a:gd name="connsiteX717" fmla="*/ 237031 w 568918"/>
              <a:gd name="connsiteY717" fmla="*/ 266301 h 533778"/>
              <a:gd name="connsiteX718" fmla="*/ 234199 w 568918"/>
              <a:gd name="connsiteY718" fmla="*/ 263979 h 533778"/>
              <a:gd name="connsiteX719" fmla="*/ 237031 w 568918"/>
              <a:gd name="connsiteY719" fmla="*/ 266301 h 533778"/>
              <a:gd name="connsiteX720" fmla="*/ 238600 w 568918"/>
              <a:gd name="connsiteY720" fmla="*/ 267581 h 533778"/>
              <a:gd name="connsiteX721" fmla="*/ 252591 w 568918"/>
              <a:gd name="connsiteY721" fmla="*/ 275075 h 533778"/>
              <a:gd name="connsiteX722" fmla="*/ 256669 w 568918"/>
              <a:gd name="connsiteY722" fmla="*/ 276308 h 533778"/>
              <a:gd name="connsiteX723" fmla="*/ 237031 w 568918"/>
              <a:gd name="connsiteY723" fmla="*/ 266301 h 533778"/>
              <a:gd name="connsiteX724" fmla="*/ 256669 w 568918"/>
              <a:gd name="connsiteY724" fmla="*/ 276308 h 533778"/>
              <a:gd name="connsiteX725" fmla="*/ 258552 w 568918"/>
              <a:gd name="connsiteY725" fmla="*/ 277269 h 533778"/>
              <a:gd name="connsiteX726" fmla="*/ 261234 w 568918"/>
              <a:gd name="connsiteY726" fmla="*/ 277685 h 533778"/>
              <a:gd name="connsiteX727" fmla="*/ 256669 w 568918"/>
              <a:gd name="connsiteY727" fmla="*/ 276308 h 533778"/>
              <a:gd name="connsiteX728" fmla="*/ 261232 w 568918"/>
              <a:gd name="connsiteY728" fmla="*/ 277685 h 533778"/>
              <a:gd name="connsiteX729" fmla="*/ 267771 w 568918"/>
              <a:gd name="connsiteY729" fmla="*/ 279670 h 533778"/>
              <a:gd name="connsiteX730" fmla="*/ 273125 w 568918"/>
              <a:gd name="connsiteY730" fmla="*/ 280198 h 533778"/>
              <a:gd name="connsiteX731" fmla="*/ 272726 w 568918"/>
              <a:gd name="connsiteY731" fmla="*/ 279510 h 533778"/>
              <a:gd name="connsiteX732" fmla="*/ 261232 w 568918"/>
              <a:gd name="connsiteY732" fmla="*/ 277685 h 533778"/>
              <a:gd name="connsiteX733" fmla="*/ 164033 w 568918"/>
              <a:gd name="connsiteY733" fmla="*/ 459635 h 533778"/>
              <a:gd name="connsiteX734" fmla="*/ 87865 w 568918"/>
              <a:gd name="connsiteY734" fmla="*/ 378843 h 533778"/>
              <a:gd name="connsiteX735" fmla="*/ 88344 w 568918"/>
              <a:gd name="connsiteY735" fmla="*/ 370069 h 533778"/>
              <a:gd name="connsiteX736" fmla="*/ 309695 w 568918"/>
              <a:gd name="connsiteY736" fmla="*/ 499983 h 533778"/>
              <a:gd name="connsiteX737" fmla="*/ 244071 w 568918"/>
              <a:gd name="connsiteY737" fmla="*/ 533558 h 533778"/>
              <a:gd name="connsiteX738" fmla="*/ 163153 w 568918"/>
              <a:gd name="connsiteY738" fmla="*/ 452639 h 533778"/>
              <a:gd name="connsiteX739" fmla="*/ 212827 w 568918"/>
              <a:gd name="connsiteY739" fmla="*/ 377994 h 533778"/>
              <a:gd name="connsiteX740" fmla="*/ 148715 w 568918"/>
              <a:gd name="connsiteY740" fmla="*/ 350488 h 533778"/>
              <a:gd name="connsiteX741" fmla="*/ 94947 w 568918"/>
              <a:gd name="connsiteY741" fmla="*/ 370933 h 533778"/>
              <a:gd name="connsiteX742" fmla="*/ 14028 w 568918"/>
              <a:gd name="connsiteY742" fmla="*/ 290013 h 533778"/>
              <a:gd name="connsiteX743" fmla="*/ 94947 w 568918"/>
              <a:gd name="connsiteY743" fmla="*/ 209093 h 533778"/>
              <a:gd name="connsiteX744" fmla="*/ 146333 w 568918"/>
              <a:gd name="connsiteY744" fmla="*/ 227506 h 533778"/>
              <a:gd name="connsiteX745" fmla="*/ 404183 w 568918"/>
              <a:gd name="connsiteY745" fmla="*/ 370725 h 533778"/>
              <a:gd name="connsiteX746" fmla="*/ 446956 w 568918"/>
              <a:gd name="connsiteY746" fmla="*/ 442087 h 533778"/>
              <a:gd name="connsiteX747" fmla="*/ 446956 w 568918"/>
              <a:gd name="connsiteY747" fmla="*/ 442087 h 533778"/>
              <a:gd name="connsiteX748" fmla="*/ 366038 w 568918"/>
              <a:gd name="connsiteY748" fmla="*/ 523007 h 533778"/>
              <a:gd name="connsiteX749" fmla="*/ 285119 w 568918"/>
              <a:gd name="connsiteY749" fmla="*/ 442087 h 533778"/>
              <a:gd name="connsiteX750" fmla="*/ 319130 w 568918"/>
              <a:gd name="connsiteY750" fmla="*/ 376153 h 533778"/>
              <a:gd name="connsiteX751" fmla="*/ 225398 w 568918"/>
              <a:gd name="connsiteY751" fmla="*/ 256886 h 533778"/>
              <a:gd name="connsiteX752" fmla="*/ 209974 w 568918"/>
              <a:gd name="connsiteY752" fmla="*/ 258567 h 533778"/>
              <a:gd name="connsiteX753" fmla="*/ 194185 w 568918"/>
              <a:gd name="connsiteY753" fmla="*/ 257014 h 533778"/>
              <a:gd name="connsiteX754" fmla="*/ 179007 w 568918"/>
              <a:gd name="connsiteY754" fmla="*/ 252403 h 533778"/>
              <a:gd name="connsiteX755" fmla="*/ 165020 w 568918"/>
              <a:gd name="connsiteY755" fmla="*/ 244926 h 533778"/>
              <a:gd name="connsiteX756" fmla="*/ 155813 w 568918"/>
              <a:gd name="connsiteY756" fmla="*/ 237385 h 533778"/>
              <a:gd name="connsiteX757" fmla="*/ 152223 w 568918"/>
              <a:gd name="connsiteY757" fmla="*/ 240314 h 533778"/>
              <a:gd name="connsiteX758" fmla="*/ 142157 w 568918"/>
              <a:gd name="connsiteY758" fmla="*/ 252580 h 533778"/>
              <a:gd name="connsiteX759" fmla="*/ 134682 w 568918"/>
              <a:gd name="connsiteY759" fmla="*/ 266573 h 533778"/>
              <a:gd name="connsiteX760" fmla="*/ 130078 w 568918"/>
              <a:gd name="connsiteY760" fmla="*/ 281751 h 533778"/>
              <a:gd name="connsiteX761" fmla="*/ 128521 w 568918"/>
              <a:gd name="connsiteY761" fmla="*/ 297539 h 533778"/>
              <a:gd name="connsiteX762" fmla="*/ 130078 w 568918"/>
              <a:gd name="connsiteY762" fmla="*/ 313326 h 533778"/>
              <a:gd name="connsiteX763" fmla="*/ 134682 w 568918"/>
              <a:gd name="connsiteY763" fmla="*/ 328505 h 533778"/>
              <a:gd name="connsiteX764" fmla="*/ 142157 w 568918"/>
              <a:gd name="connsiteY764" fmla="*/ 342498 h 533778"/>
              <a:gd name="connsiteX765" fmla="*/ 152223 w 568918"/>
              <a:gd name="connsiteY765" fmla="*/ 354762 h 533778"/>
              <a:gd name="connsiteX766" fmla="*/ 164483 w 568918"/>
              <a:gd name="connsiteY766" fmla="*/ 364817 h 533778"/>
              <a:gd name="connsiteX767" fmla="*/ 178475 w 568918"/>
              <a:gd name="connsiteY767" fmla="*/ 372295 h 533778"/>
              <a:gd name="connsiteX768" fmla="*/ 193654 w 568918"/>
              <a:gd name="connsiteY768" fmla="*/ 376905 h 533778"/>
              <a:gd name="connsiteX769" fmla="*/ 209442 w 568918"/>
              <a:gd name="connsiteY769" fmla="*/ 378459 h 533778"/>
              <a:gd name="connsiteX770" fmla="*/ 225228 w 568918"/>
              <a:gd name="connsiteY770" fmla="*/ 376905 h 533778"/>
              <a:gd name="connsiteX771" fmla="*/ 240406 w 568918"/>
              <a:gd name="connsiteY771" fmla="*/ 372295 h 533778"/>
              <a:gd name="connsiteX772" fmla="*/ 254397 w 568918"/>
              <a:gd name="connsiteY772" fmla="*/ 364817 h 533778"/>
              <a:gd name="connsiteX773" fmla="*/ 266658 w 568918"/>
              <a:gd name="connsiteY773" fmla="*/ 354762 h 533778"/>
              <a:gd name="connsiteX774" fmla="*/ 276724 w 568918"/>
              <a:gd name="connsiteY774" fmla="*/ 342498 h 533778"/>
              <a:gd name="connsiteX775" fmla="*/ 281496 w 568918"/>
              <a:gd name="connsiteY775" fmla="*/ 333564 h 533778"/>
              <a:gd name="connsiteX776" fmla="*/ 277639 w 568918"/>
              <a:gd name="connsiteY776" fmla="*/ 320851 h 533778"/>
              <a:gd name="connsiteX777" fmla="*/ 276086 w 568918"/>
              <a:gd name="connsiteY777" fmla="*/ 305063 h 533778"/>
              <a:gd name="connsiteX778" fmla="*/ 277038 w 568918"/>
              <a:gd name="connsiteY778" fmla="*/ 292944 h 533778"/>
              <a:gd name="connsiteX779" fmla="*/ 279794 w 568918"/>
              <a:gd name="connsiteY779" fmla="*/ 281111 h 533778"/>
              <a:gd name="connsiteX780" fmla="*/ 283283 w 568918"/>
              <a:gd name="connsiteY780" fmla="*/ 281400 h 533778"/>
              <a:gd name="connsiteX781" fmla="*/ 267497 w 568918"/>
              <a:gd name="connsiteY781" fmla="*/ 279830 h 533778"/>
              <a:gd name="connsiteX782" fmla="*/ 252317 w 568918"/>
              <a:gd name="connsiteY782" fmla="*/ 275235 h 533778"/>
              <a:gd name="connsiteX783" fmla="*/ 238326 w 568918"/>
              <a:gd name="connsiteY783" fmla="*/ 267758 h 533778"/>
              <a:gd name="connsiteX784" fmla="*/ 226064 w 568918"/>
              <a:gd name="connsiteY784" fmla="*/ 257687 h 533778"/>
              <a:gd name="connsiteX785" fmla="*/ 225398 w 568918"/>
              <a:gd name="connsiteY785" fmla="*/ 256886 h 533778"/>
              <a:gd name="connsiteX786" fmla="*/ 209974 w 568918"/>
              <a:gd name="connsiteY786" fmla="*/ 96727 h 533778"/>
              <a:gd name="connsiteX787" fmla="*/ 129055 w 568918"/>
              <a:gd name="connsiteY787" fmla="*/ 177647 h 533778"/>
              <a:gd name="connsiteX788" fmla="*/ 129055 w 568918"/>
              <a:gd name="connsiteY788" fmla="*/ 177647 h 533778"/>
              <a:gd name="connsiteX789" fmla="*/ 209974 w 568918"/>
              <a:gd name="connsiteY789" fmla="*/ 258567 h 533778"/>
              <a:gd name="connsiteX790" fmla="*/ 225554 w 568918"/>
              <a:gd name="connsiteY790" fmla="*/ 256871 h 533778"/>
              <a:gd name="connsiteX791" fmla="*/ 202226 w 568918"/>
              <a:gd name="connsiteY791" fmla="*/ 200303 h 533778"/>
              <a:gd name="connsiteX792" fmla="*/ 267785 w 568918"/>
              <a:gd name="connsiteY792" fmla="*/ 121048 h 533778"/>
              <a:gd name="connsiteX793" fmla="*/ 209974 w 568918"/>
              <a:gd name="connsiteY793" fmla="*/ 96727 h 533778"/>
              <a:gd name="connsiteX794" fmla="*/ 22757 w 568918"/>
              <a:gd name="connsiteY794" fmla="*/ 253684 h 533778"/>
              <a:gd name="connsiteX795" fmla="*/ 6 w 568918"/>
              <a:gd name="connsiteY795" fmla="*/ 197437 h 533778"/>
              <a:gd name="connsiteX796" fmla="*/ 80924 w 568918"/>
              <a:gd name="connsiteY796" fmla="*/ 116516 h 533778"/>
              <a:gd name="connsiteX797" fmla="*/ 85228 w 568918"/>
              <a:gd name="connsiteY797" fmla="*/ 116629 h 533778"/>
              <a:gd name="connsiteX798" fmla="*/ 241096 w 568918"/>
              <a:gd name="connsiteY798" fmla="*/ 371766 h 533778"/>
              <a:gd name="connsiteX799" fmla="*/ 244075 w 568918"/>
              <a:gd name="connsiteY799" fmla="*/ 371703 h 533778"/>
              <a:gd name="connsiteX800" fmla="*/ 300888 w 568918"/>
              <a:gd name="connsiteY800" fmla="*/ 394998 h 533778"/>
              <a:gd name="connsiteX801" fmla="*/ 519348 w 568918"/>
              <a:gd name="connsiteY801" fmla="*/ 287051 h 533778"/>
              <a:gd name="connsiteX802" fmla="*/ 538809 w 568918"/>
              <a:gd name="connsiteY802" fmla="*/ 339696 h 533778"/>
              <a:gd name="connsiteX803" fmla="*/ 538809 w 568918"/>
              <a:gd name="connsiteY803" fmla="*/ 339696 h 533778"/>
              <a:gd name="connsiteX804" fmla="*/ 457890 w 568918"/>
              <a:gd name="connsiteY804" fmla="*/ 420616 h 533778"/>
              <a:gd name="connsiteX805" fmla="*/ 443415 w 568918"/>
              <a:gd name="connsiteY805" fmla="*/ 419303 h 533778"/>
              <a:gd name="connsiteX806" fmla="*/ 360538 w 568918"/>
              <a:gd name="connsiteY806" fmla="*/ 224224 h 533778"/>
              <a:gd name="connsiteX807" fmla="*/ 283284 w 568918"/>
              <a:gd name="connsiteY807" fmla="*/ 281383 h 533778"/>
              <a:gd name="connsiteX808" fmla="*/ 279795 w 568918"/>
              <a:gd name="connsiteY808" fmla="*/ 281111 h 533778"/>
              <a:gd name="connsiteX809" fmla="*/ 276087 w 568918"/>
              <a:gd name="connsiteY809" fmla="*/ 305063 h 533778"/>
              <a:gd name="connsiteX810" fmla="*/ 357004 w 568918"/>
              <a:gd name="connsiteY810" fmla="*/ 385984 h 533778"/>
              <a:gd name="connsiteX811" fmla="*/ 357006 w 568918"/>
              <a:gd name="connsiteY811" fmla="*/ 385984 h 533778"/>
              <a:gd name="connsiteX812" fmla="*/ 437924 w 568918"/>
              <a:gd name="connsiteY812" fmla="*/ 305063 h 533778"/>
              <a:gd name="connsiteX813" fmla="*/ 437924 w 568918"/>
              <a:gd name="connsiteY813" fmla="*/ 305063 h 533778"/>
              <a:gd name="connsiteX814" fmla="*/ 360538 w 568918"/>
              <a:gd name="connsiteY814" fmla="*/ 224224 h 533778"/>
              <a:gd name="connsiteX815" fmla="*/ 364203 w 568918"/>
              <a:gd name="connsiteY815" fmla="*/ 200463 h 533778"/>
              <a:gd name="connsiteX816" fmla="*/ 283284 w 568918"/>
              <a:gd name="connsiteY816" fmla="*/ 281383 h 533778"/>
              <a:gd name="connsiteX817" fmla="*/ 202364 w 568918"/>
              <a:gd name="connsiteY817" fmla="*/ 200463 h 533778"/>
              <a:gd name="connsiteX818" fmla="*/ 283284 w 568918"/>
              <a:gd name="connsiteY818" fmla="*/ 119543 h 533778"/>
              <a:gd name="connsiteX819" fmla="*/ 364203 w 568918"/>
              <a:gd name="connsiteY819" fmla="*/ 200463 h 533778"/>
              <a:gd name="connsiteX820" fmla="*/ 170670 w 568918"/>
              <a:gd name="connsiteY820" fmla="*/ 107326 h 533778"/>
              <a:gd name="connsiteX821" fmla="*/ 166166 w 568918"/>
              <a:gd name="connsiteY821" fmla="*/ 80699 h 533778"/>
              <a:gd name="connsiteX822" fmla="*/ 247086 w 568918"/>
              <a:gd name="connsiteY822" fmla="*/ -220 h 533778"/>
              <a:gd name="connsiteX823" fmla="*/ 306529 w 568918"/>
              <a:gd name="connsiteY823" fmla="*/ 25798 h 533778"/>
              <a:gd name="connsiteX824" fmla="*/ 306532 w 568918"/>
              <a:gd name="connsiteY824" fmla="*/ 25814 h 533778"/>
              <a:gd name="connsiteX825" fmla="*/ 288523 w 568918"/>
              <a:gd name="connsiteY825" fmla="*/ 27847 h 533778"/>
              <a:gd name="connsiteX826" fmla="*/ 271422 w 568918"/>
              <a:gd name="connsiteY826" fmla="*/ 33819 h 533778"/>
              <a:gd name="connsiteX827" fmla="*/ 256078 w 568918"/>
              <a:gd name="connsiteY827" fmla="*/ 43474 h 533778"/>
              <a:gd name="connsiteX828" fmla="*/ 243264 w 568918"/>
              <a:gd name="connsiteY828" fmla="*/ 56283 h 533778"/>
              <a:gd name="connsiteX829" fmla="*/ 233624 w 568918"/>
              <a:gd name="connsiteY829" fmla="*/ 71622 h 533778"/>
              <a:gd name="connsiteX830" fmla="*/ 227639 w 568918"/>
              <a:gd name="connsiteY830" fmla="*/ 88722 h 533778"/>
              <a:gd name="connsiteX831" fmla="*/ 226541 w 568918"/>
              <a:gd name="connsiteY831" fmla="*/ 98488 h 533778"/>
              <a:gd name="connsiteX832" fmla="*/ 241333 w 568918"/>
              <a:gd name="connsiteY832" fmla="*/ 103051 h 533778"/>
              <a:gd name="connsiteX833" fmla="*/ 255458 w 568918"/>
              <a:gd name="connsiteY833" fmla="*/ 110720 h 533778"/>
              <a:gd name="connsiteX834" fmla="*/ 267784 w 568918"/>
              <a:gd name="connsiteY834" fmla="*/ 121048 h 533778"/>
              <a:gd name="connsiteX835" fmla="*/ 266453 w 568918"/>
              <a:gd name="connsiteY835" fmla="*/ 121449 h 533778"/>
              <a:gd name="connsiteX836" fmla="*/ 283284 w 568918"/>
              <a:gd name="connsiteY836" fmla="*/ 119543 h 533778"/>
              <a:gd name="connsiteX837" fmla="*/ 301290 w 568918"/>
              <a:gd name="connsiteY837" fmla="*/ 121577 h 533778"/>
              <a:gd name="connsiteX838" fmla="*/ 318392 w 568918"/>
              <a:gd name="connsiteY838" fmla="*/ 127564 h 533778"/>
              <a:gd name="connsiteX839" fmla="*/ 333735 w 568918"/>
              <a:gd name="connsiteY839" fmla="*/ 137204 h 533778"/>
              <a:gd name="connsiteX840" fmla="*/ 346549 w 568918"/>
              <a:gd name="connsiteY840" fmla="*/ 150012 h 533778"/>
              <a:gd name="connsiteX841" fmla="*/ 347921 w 568918"/>
              <a:gd name="connsiteY841" fmla="*/ 152190 h 533778"/>
              <a:gd name="connsiteX842" fmla="*/ 350987 w 568918"/>
              <a:gd name="connsiteY842" fmla="*/ 148459 h 533778"/>
              <a:gd name="connsiteX843" fmla="*/ 363249 w 568918"/>
              <a:gd name="connsiteY843" fmla="*/ 138404 h 533778"/>
              <a:gd name="connsiteX844" fmla="*/ 377239 w 568918"/>
              <a:gd name="connsiteY844" fmla="*/ 130927 h 533778"/>
              <a:gd name="connsiteX845" fmla="*/ 383970 w 568918"/>
              <a:gd name="connsiteY845" fmla="*/ 128878 h 533778"/>
              <a:gd name="connsiteX846" fmla="*/ 385421 w 568918"/>
              <a:gd name="connsiteY846" fmla="*/ 124747 h 533778"/>
              <a:gd name="connsiteX847" fmla="*/ 387451 w 568918"/>
              <a:gd name="connsiteY847" fmla="*/ 106734 h 533778"/>
              <a:gd name="connsiteX848" fmla="*/ 387225 w 568918"/>
              <a:gd name="connsiteY848" fmla="*/ 100682 h 533778"/>
              <a:gd name="connsiteX849" fmla="*/ 386546 w 568918"/>
              <a:gd name="connsiteY849" fmla="*/ 94678 h 533778"/>
              <a:gd name="connsiteX850" fmla="*/ 385421 w 568918"/>
              <a:gd name="connsiteY850" fmla="*/ 88722 h 533778"/>
              <a:gd name="connsiteX851" fmla="*/ 383855 w 568918"/>
              <a:gd name="connsiteY851" fmla="*/ 82878 h 533778"/>
              <a:gd name="connsiteX852" fmla="*/ 381858 w 568918"/>
              <a:gd name="connsiteY852" fmla="*/ 77162 h 533778"/>
              <a:gd name="connsiteX853" fmla="*/ 379436 w 568918"/>
              <a:gd name="connsiteY853" fmla="*/ 71622 h 533778"/>
              <a:gd name="connsiteX854" fmla="*/ 376610 w 568918"/>
              <a:gd name="connsiteY854" fmla="*/ 66273 h 533778"/>
              <a:gd name="connsiteX855" fmla="*/ 373388 w 568918"/>
              <a:gd name="connsiteY855" fmla="*/ 61151 h 533778"/>
              <a:gd name="connsiteX856" fmla="*/ 369795 w 568918"/>
              <a:gd name="connsiteY856" fmla="*/ 56283 h 533778"/>
              <a:gd name="connsiteX857" fmla="*/ 365849 w 568918"/>
              <a:gd name="connsiteY857" fmla="*/ 51688 h 533778"/>
              <a:gd name="connsiteX858" fmla="*/ 361571 w 568918"/>
              <a:gd name="connsiteY858" fmla="*/ 47413 h 533778"/>
              <a:gd name="connsiteX859" fmla="*/ 356985 w 568918"/>
              <a:gd name="connsiteY859" fmla="*/ 43474 h 533778"/>
              <a:gd name="connsiteX860" fmla="*/ 352114 w 568918"/>
              <a:gd name="connsiteY860" fmla="*/ 39871 h 533778"/>
              <a:gd name="connsiteX861" fmla="*/ 346991 w 568918"/>
              <a:gd name="connsiteY861" fmla="*/ 36653 h 533778"/>
              <a:gd name="connsiteX862" fmla="*/ 341638 w 568918"/>
              <a:gd name="connsiteY862" fmla="*/ 33819 h 533778"/>
              <a:gd name="connsiteX863" fmla="*/ 336094 w 568918"/>
              <a:gd name="connsiteY863" fmla="*/ 31402 h 533778"/>
              <a:gd name="connsiteX864" fmla="*/ 330383 w 568918"/>
              <a:gd name="connsiteY864" fmla="*/ 29400 h 533778"/>
              <a:gd name="connsiteX865" fmla="*/ 324537 w 568918"/>
              <a:gd name="connsiteY865" fmla="*/ 27847 h 533778"/>
              <a:gd name="connsiteX866" fmla="*/ 318590 w 568918"/>
              <a:gd name="connsiteY866" fmla="*/ 26711 h 533778"/>
              <a:gd name="connsiteX867" fmla="*/ 312580 w 568918"/>
              <a:gd name="connsiteY867" fmla="*/ 26037 h 533778"/>
              <a:gd name="connsiteX868" fmla="*/ 306532 w 568918"/>
              <a:gd name="connsiteY868" fmla="*/ 25814 h 533778"/>
              <a:gd name="connsiteX869" fmla="*/ 129737 w 568918"/>
              <a:gd name="connsiteY869" fmla="*/ 171434 h 533778"/>
              <a:gd name="connsiteX870" fmla="*/ 83043 w 568918"/>
              <a:gd name="connsiteY870" fmla="*/ 98104 h 533778"/>
              <a:gd name="connsiteX871" fmla="*/ 163961 w 568918"/>
              <a:gd name="connsiteY871" fmla="*/ 17184 h 533778"/>
              <a:gd name="connsiteX872" fmla="*/ 191899 w 568918"/>
              <a:gd name="connsiteY872" fmla="*/ 22163 h 533778"/>
              <a:gd name="connsiteX873" fmla="*/ 493680 w 568918"/>
              <a:gd name="connsiteY873" fmla="*/ 132496 h 533778"/>
              <a:gd name="connsiteX874" fmla="*/ 568924 w 568918"/>
              <a:gd name="connsiteY874" fmla="*/ 213208 h 533778"/>
              <a:gd name="connsiteX875" fmla="*/ 568924 w 568918"/>
              <a:gd name="connsiteY875" fmla="*/ 213208 h 533778"/>
              <a:gd name="connsiteX876" fmla="*/ 488006 w 568918"/>
              <a:gd name="connsiteY876" fmla="*/ 294128 h 533778"/>
              <a:gd name="connsiteX877" fmla="*/ 441380 w 568918"/>
              <a:gd name="connsiteY877" fmla="*/ 279350 h 533778"/>
              <a:gd name="connsiteX878" fmla="*/ 359475 w 568918"/>
              <a:gd name="connsiteY878" fmla="*/ 226738 h 533778"/>
              <a:gd name="connsiteX879" fmla="*/ 360544 w 568918"/>
              <a:gd name="connsiteY879" fmla="*/ 224224 h 533778"/>
              <a:gd name="connsiteX880" fmla="*/ 375816 w 568918"/>
              <a:gd name="connsiteY880" fmla="*/ 226369 h 533778"/>
              <a:gd name="connsiteX881" fmla="*/ 390407 w 568918"/>
              <a:gd name="connsiteY881" fmla="*/ 231365 h 533778"/>
              <a:gd name="connsiteX882" fmla="*/ 403781 w 568918"/>
              <a:gd name="connsiteY882" fmla="*/ 239034 h 533778"/>
              <a:gd name="connsiteX883" fmla="*/ 415461 w 568918"/>
              <a:gd name="connsiteY883" fmla="*/ 249105 h 533778"/>
              <a:gd name="connsiteX884" fmla="*/ 425015 w 568918"/>
              <a:gd name="connsiteY884" fmla="*/ 261225 h 533778"/>
              <a:gd name="connsiteX885" fmla="*/ 432101 w 568918"/>
              <a:gd name="connsiteY885" fmla="*/ 274915 h 533778"/>
              <a:gd name="connsiteX886" fmla="*/ 434176 w 568918"/>
              <a:gd name="connsiteY886" fmla="*/ 281959 h 533778"/>
              <a:gd name="connsiteX887" fmla="*/ 439172 w 568918"/>
              <a:gd name="connsiteY887" fmla="*/ 280439 h 533778"/>
              <a:gd name="connsiteX888" fmla="*/ 453162 w 568918"/>
              <a:gd name="connsiteY888" fmla="*/ 272961 h 533778"/>
              <a:gd name="connsiteX889" fmla="*/ 465424 w 568918"/>
              <a:gd name="connsiteY889" fmla="*/ 262906 h 533778"/>
              <a:gd name="connsiteX890" fmla="*/ 475488 w 568918"/>
              <a:gd name="connsiteY890" fmla="*/ 250642 h 533778"/>
              <a:gd name="connsiteX891" fmla="*/ 482964 w 568918"/>
              <a:gd name="connsiteY891" fmla="*/ 236649 h 533778"/>
              <a:gd name="connsiteX892" fmla="*/ 487570 w 568918"/>
              <a:gd name="connsiteY892" fmla="*/ 221469 h 533778"/>
              <a:gd name="connsiteX893" fmla="*/ 489125 w 568918"/>
              <a:gd name="connsiteY893" fmla="*/ 205683 h 533778"/>
              <a:gd name="connsiteX894" fmla="*/ 488934 w 568918"/>
              <a:gd name="connsiteY894" fmla="*/ 200158 h 533778"/>
              <a:gd name="connsiteX895" fmla="*/ 488369 w 568918"/>
              <a:gd name="connsiteY895" fmla="*/ 194667 h 533778"/>
              <a:gd name="connsiteX896" fmla="*/ 487431 w 568918"/>
              <a:gd name="connsiteY896" fmla="*/ 189223 h 533778"/>
              <a:gd name="connsiteX897" fmla="*/ 486123 w 568918"/>
              <a:gd name="connsiteY897" fmla="*/ 183843 h 533778"/>
              <a:gd name="connsiteX898" fmla="*/ 484453 w 568918"/>
              <a:gd name="connsiteY898" fmla="*/ 178592 h 533778"/>
              <a:gd name="connsiteX899" fmla="*/ 482426 w 568918"/>
              <a:gd name="connsiteY899" fmla="*/ 173452 h 533778"/>
              <a:gd name="connsiteX900" fmla="*/ 480051 w 568918"/>
              <a:gd name="connsiteY900" fmla="*/ 168457 h 533778"/>
              <a:gd name="connsiteX901" fmla="*/ 477345 w 568918"/>
              <a:gd name="connsiteY901" fmla="*/ 163637 h 533778"/>
              <a:gd name="connsiteX902" fmla="*/ 474315 w 568918"/>
              <a:gd name="connsiteY902" fmla="*/ 159026 h 533778"/>
              <a:gd name="connsiteX903" fmla="*/ 470976 w 568918"/>
              <a:gd name="connsiteY903" fmla="*/ 154607 h 533778"/>
              <a:gd name="connsiteX904" fmla="*/ 467345 w 568918"/>
              <a:gd name="connsiteY904" fmla="*/ 150444 h 533778"/>
              <a:gd name="connsiteX905" fmla="*/ 463438 w 568918"/>
              <a:gd name="connsiteY905" fmla="*/ 146537 h 533778"/>
              <a:gd name="connsiteX906" fmla="*/ 459270 w 568918"/>
              <a:gd name="connsiteY906" fmla="*/ 142919 h 533778"/>
              <a:gd name="connsiteX907" fmla="*/ 454871 w 568918"/>
              <a:gd name="connsiteY907" fmla="*/ 139572 h 533778"/>
              <a:gd name="connsiteX908" fmla="*/ 450250 w 568918"/>
              <a:gd name="connsiteY908" fmla="*/ 136547 h 533778"/>
              <a:gd name="connsiteX909" fmla="*/ 445432 w 568918"/>
              <a:gd name="connsiteY909" fmla="*/ 133841 h 533778"/>
              <a:gd name="connsiteX910" fmla="*/ 440443 w 568918"/>
              <a:gd name="connsiteY910" fmla="*/ 131455 h 533778"/>
              <a:gd name="connsiteX911" fmla="*/ 435305 w 568918"/>
              <a:gd name="connsiteY911" fmla="*/ 129437 h 533778"/>
              <a:gd name="connsiteX912" fmla="*/ 430036 w 568918"/>
              <a:gd name="connsiteY912" fmla="*/ 127772 h 533778"/>
              <a:gd name="connsiteX913" fmla="*/ 424669 w 568918"/>
              <a:gd name="connsiteY913" fmla="*/ 126460 h 533778"/>
              <a:gd name="connsiteX914" fmla="*/ 419225 w 568918"/>
              <a:gd name="connsiteY914" fmla="*/ 125515 h 533778"/>
              <a:gd name="connsiteX915" fmla="*/ 413727 w 568918"/>
              <a:gd name="connsiteY915" fmla="*/ 124955 h 533778"/>
              <a:gd name="connsiteX916" fmla="*/ 408206 w 568918"/>
              <a:gd name="connsiteY916" fmla="*/ 124762 h 533778"/>
              <a:gd name="connsiteX917" fmla="*/ 392418 w 568918"/>
              <a:gd name="connsiteY917" fmla="*/ 126315 h 533778"/>
              <a:gd name="connsiteX918" fmla="*/ 377238 w 568918"/>
              <a:gd name="connsiteY918" fmla="*/ 130927 h 533778"/>
              <a:gd name="connsiteX919" fmla="*/ 363247 w 568918"/>
              <a:gd name="connsiteY919" fmla="*/ 138404 h 533778"/>
              <a:gd name="connsiteX920" fmla="*/ 350986 w 568918"/>
              <a:gd name="connsiteY920" fmla="*/ 148459 h 533778"/>
              <a:gd name="connsiteX921" fmla="*/ 347888 w 568918"/>
              <a:gd name="connsiteY921" fmla="*/ 152237 h 533778"/>
              <a:gd name="connsiteX922" fmla="*/ 350571 w 568918"/>
              <a:gd name="connsiteY922" fmla="*/ 155503 h 533778"/>
              <a:gd name="connsiteX923" fmla="*/ 358047 w 568918"/>
              <a:gd name="connsiteY923" fmla="*/ 169498 h 533778"/>
              <a:gd name="connsiteX924" fmla="*/ 362653 w 568918"/>
              <a:gd name="connsiteY924" fmla="*/ 184676 h 533778"/>
              <a:gd name="connsiteX925" fmla="*/ 364208 w 568918"/>
              <a:gd name="connsiteY925" fmla="*/ 200463 h 533778"/>
              <a:gd name="connsiteX926" fmla="*/ 362653 w 568918"/>
              <a:gd name="connsiteY926" fmla="*/ 216250 h 533778"/>
              <a:gd name="connsiteX927" fmla="*/ 359473 w 568918"/>
              <a:gd name="connsiteY927" fmla="*/ 226738 h 533778"/>
              <a:gd name="connsiteX928" fmla="*/ 363329 w 568918"/>
              <a:gd name="connsiteY928" fmla="*/ 49158 h 533778"/>
              <a:gd name="connsiteX929" fmla="*/ 415730 w 568918"/>
              <a:gd name="connsiteY929" fmla="*/ 29897 h 533778"/>
              <a:gd name="connsiteX930" fmla="*/ 496649 w 568918"/>
              <a:gd name="connsiteY930" fmla="*/ 110817 h 533778"/>
              <a:gd name="connsiteX931" fmla="*/ 496649 w 568918"/>
              <a:gd name="connsiteY931" fmla="*/ 110817 h 533778"/>
              <a:gd name="connsiteX932" fmla="*/ 477217 w 568918"/>
              <a:gd name="connsiteY932" fmla="*/ 163429 h 53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</a:cxnLst>
            <a:rect l="l" t="t" r="r" b="b"/>
            <a:pathLst>
              <a:path w="568918" h="533778">
                <a:moveTo>
                  <a:pt x="18018" y="266397"/>
                </a:moveTo>
                <a:lnTo>
                  <a:pt x="76576" y="367811"/>
                </a:lnTo>
                <a:cubicBezTo>
                  <a:pt x="82655" y="369524"/>
                  <a:pt x="88915" y="370517"/>
                  <a:pt x="95225" y="370773"/>
                </a:cubicBezTo>
                <a:cubicBezTo>
                  <a:pt x="99483" y="370341"/>
                  <a:pt x="103700" y="369556"/>
                  <a:pt x="107834" y="368452"/>
                </a:cubicBezTo>
                <a:lnTo>
                  <a:pt x="33077" y="238970"/>
                </a:lnTo>
                <a:cubicBezTo>
                  <a:pt x="31938" y="240043"/>
                  <a:pt x="30834" y="241147"/>
                  <a:pt x="29759" y="242284"/>
                </a:cubicBezTo>
                <a:cubicBezTo>
                  <a:pt x="24769" y="249153"/>
                  <a:pt x="20889" y="256774"/>
                  <a:pt x="18265" y="264844"/>
                </a:cubicBezTo>
                <a:cubicBezTo>
                  <a:pt x="18178" y="265356"/>
                  <a:pt x="18097" y="265885"/>
                  <a:pt x="18018" y="266397"/>
                </a:cubicBezTo>
                <a:close/>
                <a:moveTo>
                  <a:pt x="18018" y="266397"/>
                </a:moveTo>
                <a:cubicBezTo>
                  <a:pt x="15636" y="273986"/>
                  <a:pt x="14385" y="281896"/>
                  <a:pt x="14307" y="289854"/>
                </a:cubicBezTo>
                <a:cubicBezTo>
                  <a:pt x="14307" y="298339"/>
                  <a:pt x="15642" y="306777"/>
                  <a:pt x="18265" y="314862"/>
                </a:cubicBezTo>
                <a:cubicBezTo>
                  <a:pt x="20889" y="322932"/>
                  <a:pt x="24769" y="330554"/>
                  <a:pt x="29759" y="337422"/>
                </a:cubicBezTo>
                <a:cubicBezTo>
                  <a:pt x="34751" y="344291"/>
                  <a:pt x="40792" y="350327"/>
                  <a:pt x="47661" y="355323"/>
                </a:cubicBezTo>
                <a:cubicBezTo>
                  <a:pt x="54532" y="360302"/>
                  <a:pt x="62143" y="364192"/>
                  <a:pt x="70219" y="366803"/>
                </a:cubicBezTo>
                <a:cubicBezTo>
                  <a:pt x="72323" y="367235"/>
                  <a:pt x="74445" y="367571"/>
                  <a:pt x="76576" y="367811"/>
                </a:cubicBezTo>
                <a:close/>
                <a:moveTo>
                  <a:pt x="107834" y="368452"/>
                </a:moveTo>
                <a:cubicBezTo>
                  <a:pt x="113305" y="368019"/>
                  <a:pt x="118719" y="367026"/>
                  <a:pt x="123988" y="365490"/>
                </a:cubicBezTo>
                <a:cubicBezTo>
                  <a:pt x="127336" y="363760"/>
                  <a:pt x="130559" y="361807"/>
                  <a:pt x="133635" y="359630"/>
                </a:cubicBezTo>
                <a:lnTo>
                  <a:pt x="53757" y="221278"/>
                </a:lnTo>
                <a:cubicBezTo>
                  <a:pt x="51682" y="222238"/>
                  <a:pt x="49648" y="223263"/>
                  <a:pt x="47661" y="224383"/>
                </a:cubicBezTo>
                <a:cubicBezTo>
                  <a:pt x="42197" y="228611"/>
                  <a:pt x="37296" y="233510"/>
                  <a:pt x="33077" y="238970"/>
                </a:cubicBezTo>
                <a:close/>
                <a:moveTo>
                  <a:pt x="133635" y="359630"/>
                </a:moveTo>
                <a:cubicBezTo>
                  <a:pt x="139083" y="357116"/>
                  <a:pt x="144232" y="353994"/>
                  <a:pt x="148989" y="350327"/>
                </a:cubicBezTo>
                <a:cubicBezTo>
                  <a:pt x="146636" y="347814"/>
                  <a:pt x="144447" y="345140"/>
                  <a:pt x="142434" y="342337"/>
                </a:cubicBezTo>
                <a:cubicBezTo>
                  <a:pt x="139490" y="337935"/>
                  <a:pt x="136986" y="333243"/>
                  <a:pt x="134957" y="328344"/>
                </a:cubicBezTo>
                <a:cubicBezTo>
                  <a:pt x="132928" y="323444"/>
                  <a:pt x="131388" y="318369"/>
                  <a:pt x="130354" y="313166"/>
                </a:cubicBezTo>
                <a:cubicBezTo>
                  <a:pt x="129363" y="308106"/>
                  <a:pt x="128855" y="302982"/>
                  <a:pt x="128841" y="297827"/>
                </a:cubicBezTo>
                <a:lnTo>
                  <a:pt x="79000" y="211494"/>
                </a:lnTo>
                <a:cubicBezTo>
                  <a:pt x="76051" y="211799"/>
                  <a:pt x="73119" y="212264"/>
                  <a:pt x="70219" y="212888"/>
                </a:cubicBezTo>
                <a:cubicBezTo>
                  <a:pt x="64430" y="215050"/>
                  <a:pt x="58906" y="217867"/>
                  <a:pt x="53757" y="221278"/>
                </a:cubicBezTo>
                <a:close/>
                <a:moveTo>
                  <a:pt x="128841" y="297827"/>
                </a:moveTo>
                <a:cubicBezTo>
                  <a:pt x="128825" y="297682"/>
                  <a:pt x="128810" y="297522"/>
                  <a:pt x="128794" y="297378"/>
                </a:cubicBezTo>
                <a:cubicBezTo>
                  <a:pt x="128796" y="292079"/>
                  <a:pt x="129316" y="286795"/>
                  <a:pt x="130352" y="281591"/>
                </a:cubicBezTo>
                <a:cubicBezTo>
                  <a:pt x="131385" y="276404"/>
                  <a:pt x="132927" y="271312"/>
                  <a:pt x="134955" y="266413"/>
                </a:cubicBezTo>
                <a:cubicBezTo>
                  <a:pt x="135935" y="264380"/>
                  <a:pt x="137000" y="262394"/>
                  <a:pt x="138147" y="260441"/>
                </a:cubicBezTo>
                <a:lnTo>
                  <a:pt x="109877" y="211479"/>
                </a:lnTo>
                <a:cubicBezTo>
                  <a:pt x="105082" y="210182"/>
                  <a:pt x="100176" y="209333"/>
                  <a:pt x="95224" y="208933"/>
                </a:cubicBezTo>
                <a:cubicBezTo>
                  <a:pt x="89742" y="209237"/>
                  <a:pt x="84306" y="210102"/>
                  <a:pt x="78998" y="211494"/>
                </a:cubicBezTo>
                <a:close/>
                <a:moveTo>
                  <a:pt x="225673" y="256726"/>
                </a:moveTo>
                <a:cubicBezTo>
                  <a:pt x="225894" y="256999"/>
                  <a:pt x="226115" y="257270"/>
                  <a:pt x="226339" y="257526"/>
                </a:cubicBezTo>
                <a:cubicBezTo>
                  <a:pt x="228052" y="259064"/>
                  <a:pt x="229831" y="260521"/>
                  <a:pt x="231671" y="261913"/>
                </a:cubicBezTo>
                <a:lnTo>
                  <a:pt x="231049" y="260825"/>
                </a:lnTo>
                <a:cubicBezTo>
                  <a:pt x="227943" y="258168"/>
                  <a:pt x="225044" y="255269"/>
                  <a:pt x="222378" y="252163"/>
                </a:cubicBezTo>
                <a:cubicBezTo>
                  <a:pt x="223475" y="253716"/>
                  <a:pt x="224626" y="255237"/>
                  <a:pt x="225830" y="256710"/>
                </a:cubicBezTo>
                <a:cubicBezTo>
                  <a:pt x="225779" y="256710"/>
                  <a:pt x="225726" y="256710"/>
                  <a:pt x="225673" y="256726"/>
                </a:cubicBezTo>
                <a:close/>
                <a:moveTo>
                  <a:pt x="222378" y="252163"/>
                </a:moveTo>
                <a:cubicBezTo>
                  <a:pt x="220072" y="249505"/>
                  <a:pt x="217941" y="246704"/>
                  <a:pt x="216001" y="243757"/>
                </a:cubicBezTo>
                <a:cubicBezTo>
                  <a:pt x="216659" y="245150"/>
                  <a:pt x="217358" y="246527"/>
                  <a:pt x="218095" y="247872"/>
                </a:cubicBezTo>
                <a:cubicBezTo>
                  <a:pt x="219469" y="249361"/>
                  <a:pt x="220897" y="250786"/>
                  <a:pt x="222378" y="252163"/>
                </a:cubicBezTo>
                <a:close/>
                <a:moveTo>
                  <a:pt x="222378" y="252163"/>
                </a:moveTo>
                <a:cubicBezTo>
                  <a:pt x="225044" y="255269"/>
                  <a:pt x="227943" y="258168"/>
                  <a:pt x="231049" y="260825"/>
                </a:cubicBezTo>
                <a:lnTo>
                  <a:pt x="205110" y="215898"/>
                </a:lnTo>
                <a:cubicBezTo>
                  <a:pt x="205385" y="218379"/>
                  <a:pt x="205774" y="220846"/>
                  <a:pt x="206277" y="223279"/>
                </a:cubicBezTo>
                <a:cubicBezTo>
                  <a:pt x="207170" y="225793"/>
                  <a:pt x="208187" y="228258"/>
                  <a:pt x="209322" y="230660"/>
                </a:cubicBezTo>
                <a:cubicBezTo>
                  <a:pt x="211146" y="235223"/>
                  <a:pt x="213381" y="239611"/>
                  <a:pt x="216001" y="243757"/>
                </a:cubicBezTo>
                <a:cubicBezTo>
                  <a:pt x="217941" y="246704"/>
                  <a:pt x="220072" y="249505"/>
                  <a:pt x="222378" y="252163"/>
                </a:cubicBezTo>
                <a:close/>
                <a:moveTo>
                  <a:pt x="216001" y="243757"/>
                </a:moveTo>
                <a:cubicBezTo>
                  <a:pt x="213381" y="239611"/>
                  <a:pt x="211146" y="235223"/>
                  <a:pt x="209322" y="230660"/>
                </a:cubicBezTo>
                <a:cubicBezTo>
                  <a:pt x="210421" y="233894"/>
                  <a:pt x="211721" y="237033"/>
                  <a:pt x="213216" y="240106"/>
                </a:cubicBezTo>
                <a:cubicBezTo>
                  <a:pt x="214110" y="241339"/>
                  <a:pt x="215038" y="242573"/>
                  <a:pt x="216001" y="243757"/>
                </a:cubicBezTo>
                <a:close/>
                <a:moveTo>
                  <a:pt x="209322" y="230660"/>
                </a:moveTo>
                <a:cubicBezTo>
                  <a:pt x="208187" y="228258"/>
                  <a:pt x="207170" y="225793"/>
                  <a:pt x="206277" y="223279"/>
                </a:cubicBezTo>
                <a:cubicBezTo>
                  <a:pt x="206376" y="223967"/>
                  <a:pt x="206484" y="224640"/>
                  <a:pt x="206600" y="225328"/>
                </a:cubicBezTo>
                <a:cubicBezTo>
                  <a:pt x="207441" y="227137"/>
                  <a:pt x="208350" y="228915"/>
                  <a:pt x="209322" y="230660"/>
                </a:cubicBezTo>
                <a:close/>
                <a:moveTo>
                  <a:pt x="206277" y="223279"/>
                </a:moveTo>
                <a:cubicBezTo>
                  <a:pt x="205774" y="220846"/>
                  <a:pt x="205385" y="218379"/>
                  <a:pt x="205110" y="215898"/>
                </a:cubicBezTo>
                <a:lnTo>
                  <a:pt x="204455" y="214777"/>
                </a:lnTo>
                <a:cubicBezTo>
                  <a:pt x="204649" y="216794"/>
                  <a:pt x="204918" y="218812"/>
                  <a:pt x="205264" y="220829"/>
                </a:cubicBezTo>
                <a:cubicBezTo>
                  <a:pt x="205589" y="221646"/>
                  <a:pt x="205926" y="222462"/>
                  <a:pt x="206277" y="223279"/>
                </a:cubicBezTo>
                <a:close/>
                <a:moveTo>
                  <a:pt x="204455" y="214777"/>
                </a:moveTo>
                <a:lnTo>
                  <a:pt x="205110" y="215898"/>
                </a:lnTo>
                <a:cubicBezTo>
                  <a:pt x="203779" y="210807"/>
                  <a:pt x="202953" y="205570"/>
                  <a:pt x="202639" y="200319"/>
                </a:cubicBezTo>
                <a:cubicBezTo>
                  <a:pt x="202948" y="197196"/>
                  <a:pt x="203438" y="194123"/>
                  <a:pt x="204104" y="191064"/>
                </a:cubicBezTo>
                <a:cubicBezTo>
                  <a:pt x="203398" y="194059"/>
                  <a:pt x="202863" y="197101"/>
                  <a:pt x="202503" y="200143"/>
                </a:cubicBezTo>
                <a:cubicBezTo>
                  <a:pt x="202707" y="205074"/>
                  <a:pt x="203361" y="209974"/>
                  <a:pt x="204455" y="214777"/>
                </a:cubicBezTo>
                <a:close/>
                <a:moveTo>
                  <a:pt x="204104" y="191064"/>
                </a:moveTo>
                <a:cubicBezTo>
                  <a:pt x="204500" y="185444"/>
                  <a:pt x="205480" y="179873"/>
                  <a:pt x="207031" y="174461"/>
                </a:cubicBezTo>
                <a:cubicBezTo>
                  <a:pt x="206887" y="174749"/>
                  <a:pt x="206743" y="175022"/>
                  <a:pt x="206600" y="175309"/>
                </a:cubicBezTo>
                <a:cubicBezTo>
                  <a:pt x="205252" y="180465"/>
                  <a:pt x="204417" y="185749"/>
                  <a:pt x="204104" y="191064"/>
                </a:cubicBezTo>
                <a:close/>
                <a:moveTo>
                  <a:pt x="204104" y="191064"/>
                </a:moveTo>
                <a:cubicBezTo>
                  <a:pt x="203438" y="194123"/>
                  <a:pt x="202948" y="197213"/>
                  <a:pt x="202639" y="200319"/>
                </a:cubicBezTo>
                <a:cubicBezTo>
                  <a:pt x="202953" y="205570"/>
                  <a:pt x="203779" y="210807"/>
                  <a:pt x="205108" y="215898"/>
                </a:cubicBezTo>
                <a:lnTo>
                  <a:pt x="231049" y="260825"/>
                </a:lnTo>
                <a:cubicBezTo>
                  <a:pt x="232071" y="261913"/>
                  <a:pt x="233121" y="262971"/>
                  <a:pt x="234202" y="263979"/>
                </a:cubicBezTo>
                <a:cubicBezTo>
                  <a:pt x="235127" y="264780"/>
                  <a:pt x="236072" y="265564"/>
                  <a:pt x="237033" y="266317"/>
                </a:cubicBezTo>
                <a:cubicBezTo>
                  <a:pt x="243093" y="270528"/>
                  <a:pt x="249699" y="273890"/>
                  <a:pt x="256670" y="276308"/>
                </a:cubicBezTo>
                <a:cubicBezTo>
                  <a:pt x="258179" y="276820"/>
                  <a:pt x="259700" y="277284"/>
                  <a:pt x="261235" y="277701"/>
                </a:cubicBezTo>
                <a:cubicBezTo>
                  <a:pt x="265017" y="278581"/>
                  <a:pt x="268860" y="279190"/>
                  <a:pt x="272730" y="279526"/>
                </a:cubicBezTo>
                <a:lnTo>
                  <a:pt x="209398" y="169818"/>
                </a:lnTo>
                <a:cubicBezTo>
                  <a:pt x="208559" y="171339"/>
                  <a:pt x="207771" y="172891"/>
                  <a:pt x="207031" y="174461"/>
                </a:cubicBezTo>
                <a:cubicBezTo>
                  <a:pt x="205481" y="179873"/>
                  <a:pt x="204500" y="185444"/>
                  <a:pt x="204104" y="191064"/>
                </a:cubicBezTo>
                <a:close/>
                <a:moveTo>
                  <a:pt x="207031" y="174461"/>
                </a:moveTo>
                <a:cubicBezTo>
                  <a:pt x="207771" y="172891"/>
                  <a:pt x="208559" y="171339"/>
                  <a:pt x="209398" y="169818"/>
                </a:cubicBezTo>
                <a:lnTo>
                  <a:pt x="209218" y="169513"/>
                </a:lnTo>
                <a:cubicBezTo>
                  <a:pt x="208559" y="170618"/>
                  <a:pt x="207925" y="171723"/>
                  <a:pt x="207316" y="172844"/>
                </a:cubicBezTo>
                <a:cubicBezTo>
                  <a:pt x="207217" y="173388"/>
                  <a:pt x="207121" y="173917"/>
                  <a:pt x="207031" y="174461"/>
                </a:cubicBezTo>
                <a:close/>
                <a:moveTo>
                  <a:pt x="209218" y="169513"/>
                </a:moveTo>
                <a:lnTo>
                  <a:pt x="209398" y="169818"/>
                </a:lnTo>
                <a:cubicBezTo>
                  <a:pt x="210293" y="167880"/>
                  <a:pt x="211268" y="165959"/>
                  <a:pt x="212315" y="164086"/>
                </a:cubicBezTo>
                <a:cubicBezTo>
                  <a:pt x="211213" y="165863"/>
                  <a:pt x="210181" y="167672"/>
                  <a:pt x="209218" y="169513"/>
                </a:cubicBezTo>
                <a:close/>
                <a:moveTo>
                  <a:pt x="212315" y="164086"/>
                </a:moveTo>
                <a:cubicBezTo>
                  <a:pt x="214380" y="159555"/>
                  <a:pt x="216859" y="155200"/>
                  <a:pt x="219723" y="151117"/>
                </a:cubicBezTo>
                <a:cubicBezTo>
                  <a:pt x="219172" y="151661"/>
                  <a:pt x="218630" y="152205"/>
                  <a:pt x="218095" y="152750"/>
                </a:cubicBezTo>
                <a:cubicBezTo>
                  <a:pt x="215874" y="156368"/>
                  <a:pt x="213942" y="160163"/>
                  <a:pt x="212315" y="164086"/>
                </a:cubicBezTo>
                <a:close/>
                <a:moveTo>
                  <a:pt x="212315" y="164086"/>
                </a:moveTo>
                <a:cubicBezTo>
                  <a:pt x="211268" y="165959"/>
                  <a:pt x="210294" y="167880"/>
                  <a:pt x="209398" y="169818"/>
                </a:cubicBezTo>
                <a:lnTo>
                  <a:pt x="272730" y="279526"/>
                </a:lnTo>
                <a:cubicBezTo>
                  <a:pt x="276297" y="280327"/>
                  <a:pt x="279915" y="280903"/>
                  <a:pt x="283561" y="281239"/>
                </a:cubicBezTo>
                <a:cubicBezTo>
                  <a:pt x="288720" y="280903"/>
                  <a:pt x="293834" y="280070"/>
                  <a:pt x="298836" y="278774"/>
                </a:cubicBezTo>
                <a:lnTo>
                  <a:pt x="223156" y="147690"/>
                </a:lnTo>
                <a:cubicBezTo>
                  <a:pt x="221978" y="148796"/>
                  <a:pt x="220833" y="149948"/>
                  <a:pt x="219723" y="151117"/>
                </a:cubicBezTo>
                <a:cubicBezTo>
                  <a:pt x="216859" y="155200"/>
                  <a:pt x="214380" y="159555"/>
                  <a:pt x="212315" y="164086"/>
                </a:cubicBezTo>
                <a:close/>
                <a:moveTo>
                  <a:pt x="219723" y="151117"/>
                </a:moveTo>
                <a:cubicBezTo>
                  <a:pt x="220833" y="149948"/>
                  <a:pt x="221978" y="148796"/>
                  <a:pt x="223156" y="147690"/>
                </a:cubicBezTo>
                <a:lnTo>
                  <a:pt x="222882" y="147211"/>
                </a:lnTo>
                <a:cubicBezTo>
                  <a:pt x="222271" y="147723"/>
                  <a:pt x="221667" y="148235"/>
                  <a:pt x="221070" y="148763"/>
                </a:cubicBezTo>
                <a:cubicBezTo>
                  <a:pt x="220609" y="149548"/>
                  <a:pt x="220159" y="150332"/>
                  <a:pt x="219723" y="151117"/>
                </a:cubicBezTo>
                <a:close/>
                <a:moveTo>
                  <a:pt x="222882" y="147211"/>
                </a:moveTo>
                <a:lnTo>
                  <a:pt x="223156" y="147690"/>
                </a:lnTo>
                <a:cubicBezTo>
                  <a:pt x="224715" y="145993"/>
                  <a:pt x="226347" y="144360"/>
                  <a:pt x="228047" y="142791"/>
                </a:cubicBezTo>
                <a:cubicBezTo>
                  <a:pt x="226264" y="144200"/>
                  <a:pt x="224541" y="145673"/>
                  <a:pt x="222882" y="147211"/>
                </a:cubicBezTo>
                <a:close/>
                <a:moveTo>
                  <a:pt x="228047" y="142791"/>
                </a:moveTo>
                <a:cubicBezTo>
                  <a:pt x="231504" y="139236"/>
                  <a:pt x="235280" y="136018"/>
                  <a:pt x="239327" y="133152"/>
                </a:cubicBezTo>
                <a:cubicBezTo>
                  <a:pt x="238205" y="133696"/>
                  <a:pt x="237094" y="134257"/>
                  <a:pt x="235997" y="134849"/>
                </a:cubicBezTo>
                <a:cubicBezTo>
                  <a:pt x="233166" y="137315"/>
                  <a:pt x="230510" y="139973"/>
                  <a:pt x="228047" y="142791"/>
                </a:cubicBezTo>
                <a:close/>
                <a:moveTo>
                  <a:pt x="228047" y="142791"/>
                </a:moveTo>
                <a:cubicBezTo>
                  <a:pt x="226349" y="144360"/>
                  <a:pt x="224715" y="145993"/>
                  <a:pt x="223156" y="147690"/>
                </a:cubicBezTo>
                <a:lnTo>
                  <a:pt x="298836" y="278774"/>
                </a:lnTo>
                <a:cubicBezTo>
                  <a:pt x="302182" y="278438"/>
                  <a:pt x="305504" y="277893"/>
                  <a:pt x="308785" y="277156"/>
                </a:cubicBezTo>
                <a:cubicBezTo>
                  <a:pt x="309651" y="276740"/>
                  <a:pt x="310509" y="276291"/>
                  <a:pt x="311361" y="275844"/>
                </a:cubicBezTo>
                <a:cubicBezTo>
                  <a:pt x="315832" y="274018"/>
                  <a:pt x="320129" y="271792"/>
                  <a:pt x="324202" y="269199"/>
                </a:cubicBezTo>
                <a:lnTo>
                  <a:pt x="244215" y="130654"/>
                </a:lnTo>
                <a:cubicBezTo>
                  <a:pt x="242558" y="131439"/>
                  <a:pt x="240928" y="132271"/>
                  <a:pt x="239327" y="133152"/>
                </a:cubicBezTo>
                <a:cubicBezTo>
                  <a:pt x="235280" y="136018"/>
                  <a:pt x="231504" y="139236"/>
                  <a:pt x="228047" y="142791"/>
                </a:cubicBezTo>
                <a:close/>
                <a:moveTo>
                  <a:pt x="239327" y="133152"/>
                </a:moveTo>
                <a:cubicBezTo>
                  <a:pt x="240928" y="132271"/>
                  <a:pt x="242558" y="131439"/>
                  <a:pt x="244215" y="130654"/>
                </a:cubicBezTo>
                <a:lnTo>
                  <a:pt x="243882" y="130079"/>
                </a:lnTo>
                <a:cubicBezTo>
                  <a:pt x="243300" y="130302"/>
                  <a:pt x="242720" y="130510"/>
                  <a:pt x="242142" y="130751"/>
                </a:cubicBezTo>
                <a:cubicBezTo>
                  <a:pt x="241186" y="131519"/>
                  <a:pt x="240246" y="132319"/>
                  <a:pt x="239327" y="133152"/>
                </a:cubicBezTo>
                <a:close/>
                <a:moveTo>
                  <a:pt x="243884" y="130079"/>
                </a:moveTo>
                <a:lnTo>
                  <a:pt x="244215" y="130654"/>
                </a:lnTo>
                <a:cubicBezTo>
                  <a:pt x="245993" y="129662"/>
                  <a:pt x="247805" y="128749"/>
                  <a:pt x="249651" y="127885"/>
                </a:cubicBezTo>
                <a:cubicBezTo>
                  <a:pt x="247701" y="128541"/>
                  <a:pt x="245778" y="129277"/>
                  <a:pt x="243884" y="130079"/>
                </a:cubicBezTo>
                <a:close/>
                <a:moveTo>
                  <a:pt x="249651" y="127885"/>
                </a:moveTo>
                <a:cubicBezTo>
                  <a:pt x="254174" y="125675"/>
                  <a:pt x="258894" y="123882"/>
                  <a:pt x="263752" y="122537"/>
                </a:cubicBezTo>
                <a:cubicBezTo>
                  <a:pt x="262010" y="122745"/>
                  <a:pt x="260278" y="123017"/>
                  <a:pt x="258555" y="123353"/>
                </a:cubicBezTo>
                <a:cubicBezTo>
                  <a:pt x="255497" y="124682"/>
                  <a:pt x="252522" y="126187"/>
                  <a:pt x="249651" y="127885"/>
                </a:cubicBezTo>
                <a:close/>
                <a:moveTo>
                  <a:pt x="249651" y="127885"/>
                </a:moveTo>
                <a:cubicBezTo>
                  <a:pt x="247805" y="128749"/>
                  <a:pt x="245993" y="129662"/>
                  <a:pt x="244215" y="130654"/>
                </a:cubicBezTo>
                <a:lnTo>
                  <a:pt x="324202" y="269199"/>
                </a:lnTo>
                <a:cubicBezTo>
                  <a:pt x="326690" y="268062"/>
                  <a:pt x="329121" y="266798"/>
                  <a:pt x="331482" y="265421"/>
                </a:cubicBezTo>
                <a:cubicBezTo>
                  <a:pt x="332379" y="264556"/>
                  <a:pt x="333258" y="263691"/>
                  <a:pt x="334115" y="262795"/>
                </a:cubicBezTo>
                <a:cubicBezTo>
                  <a:pt x="338085" y="259448"/>
                  <a:pt x="341725" y="255733"/>
                  <a:pt x="344983" y="251683"/>
                </a:cubicBezTo>
                <a:lnTo>
                  <a:pt x="269859" y="121560"/>
                </a:lnTo>
                <a:cubicBezTo>
                  <a:pt x="267811" y="121816"/>
                  <a:pt x="265774" y="122136"/>
                  <a:pt x="263752" y="122537"/>
                </a:cubicBezTo>
                <a:cubicBezTo>
                  <a:pt x="258894" y="123866"/>
                  <a:pt x="254174" y="125675"/>
                  <a:pt x="249651" y="127885"/>
                </a:cubicBezTo>
                <a:close/>
                <a:moveTo>
                  <a:pt x="263752" y="122537"/>
                </a:moveTo>
                <a:cubicBezTo>
                  <a:pt x="265774" y="122136"/>
                  <a:pt x="267811" y="121816"/>
                  <a:pt x="269859" y="121560"/>
                </a:cubicBezTo>
                <a:lnTo>
                  <a:pt x="269519" y="120984"/>
                </a:lnTo>
                <a:cubicBezTo>
                  <a:pt x="268724" y="121048"/>
                  <a:pt x="267928" y="121144"/>
                  <a:pt x="267134" y="121256"/>
                </a:cubicBezTo>
                <a:cubicBezTo>
                  <a:pt x="265997" y="121657"/>
                  <a:pt x="264870" y="122073"/>
                  <a:pt x="263752" y="122537"/>
                </a:cubicBezTo>
                <a:close/>
                <a:moveTo>
                  <a:pt x="267134" y="121240"/>
                </a:moveTo>
                <a:cubicBezTo>
                  <a:pt x="267430" y="121128"/>
                  <a:pt x="267728" y="121016"/>
                  <a:pt x="268026" y="120904"/>
                </a:cubicBezTo>
                <a:cubicBezTo>
                  <a:pt x="267592" y="121032"/>
                  <a:pt x="267161" y="121160"/>
                  <a:pt x="266730" y="121288"/>
                </a:cubicBezTo>
                <a:cubicBezTo>
                  <a:pt x="266865" y="121272"/>
                  <a:pt x="266999" y="121256"/>
                  <a:pt x="267134" y="121240"/>
                </a:cubicBezTo>
                <a:close/>
                <a:moveTo>
                  <a:pt x="267134" y="121240"/>
                </a:moveTo>
                <a:cubicBezTo>
                  <a:pt x="267928" y="121144"/>
                  <a:pt x="268724" y="121048"/>
                  <a:pt x="269519" y="120968"/>
                </a:cubicBezTo>
                <a:lnTo>
                  <a:pt x="237569" y="65633"/>
                </a:lnTo>
                <a:cubicBezTo>
                  <a:pt x="236264" y="67522"/>
                  <a:pt x="235041" y="69476"/>
                  <a:pt x="233901" y="71477"/>
                </a:cubicBezTo>
                <a:cubicBezTo>
                  <a:pt x="231272" y="76937"/>
                  <a:pt x="229264" y="82670"/>
                  <a:pt x="227916" y="88577"/>
                </a:cubicBezTo>
                <a:cubicBezTo>
                  <a:pt x="227352" y="91812"/>
                  <a:pt x="226986" y="95062"/>
                  <a:pt x="226818" y="98345"/>
                </a:cubicBezTo>
                <a:cubicBezTo>
                  <a:pt x="227660" y="98584"/>
                  <a:pt x="228499" y="98857"/>
                  <a:pt x="229335" y="99113"/>
                </a:cubicBezTo>
                <a:cubicBezTo>
                  <a:pt x="230047" y="99208"/>
                  <a:pt x="230758" y="99305"/>
                  <a:pt x="231467" y="99401"/>
                </a:cubicBezTo>
                <a:cubicBezTo>
                  <a:pt x="232580" y="99850"/>
                  <a:pt x="233683" y="100314"/>
                  <a:pt x="234775" y="100794"/>
                </a:cubicBezTo>
                <a:cubicBezTo>
                  <a:pt x="237084" y="101402"/>
                  <a:pt x="239364" y="102107"/>
                  <a:pt x="241610" y="102907"/>
                </a:cubicBezTo>
                <a:cubicBezTo>
                  <a:pt x="243751" y="103948"/>
                  <a:pt x="245845" y="105085"/>
                  <a:pt x="247887" y="106318"/>
                </a:cubicBezTo>
                <a:cubicBezTo>
                  <a:pt x="249000" y="106750"/>
                  <a:pt x="250104" y="107214"/>
                  <a:pt x="251196" y="107710"/>
                </a:cubicBezTo>
                <a:cubicBezTo>
                  <a:pt x="251769" y="108143"/>
                  <a:pt x="252336" y="108591"/>
                  <a:pt x="252897" y="109040"/>
                </a:cubicBezTo>
                <a:cubicBezTo>
                  <a:pt x="253852" y="109536"/>
                  <a:pt x="254799" y="110048"/>
                  <a:pt x="255734" y="110577"/>
                </a:cubicBezTo>
                <a:cubicBezTo>
                  <a:pt x="260154" y="113587"/>
                  <a:pt x="264266" y="117029"/>
                  <a:pt x="268008" y="120855"/>
                </a:cubicBezTo>
                <a:cubicBezTo>
                  <a:pt x="268024" y="120872"/>
                  <a:pt x="268042" y="120888"/>
                  <a:pt x="268059" y="120904"/>
                </a:cubicBezTo>
                <a:cubicBezTo>
                  <a:pt x="268059" y="120904"/>
                  <a:pt x="268061" y="120904"/>
                  <a:pt x="268061" y="120904"/>
                </a:cubicBezTo>
                <a:cubicBezTo>
                  <a:pt x="268061" y="120904"/>
                  <a:pt x="268061" y="120904"/>
                  <a:pt x="268061" y="120904"/>
                </a:cubicBezTo>
                <a:cubicBezTo>
                  <a:pt x="268050" y="120904"/>
                  <a:pt x="268038" y="120904"/>
                  <a:pt x="268026" y="120920"/>
                </a:cubicBezTo>
                <a:cubicBezTo>
                  <a:pt x="267728" y="121016"/>
                  <a:pt x="267432" y="121144"/>
                  <a:pt x="267135" y="121256"/>
                </a:cubicBezTo>
                <a:close/>
                <a:moveTo>
                  <a:pt x="268008" y="120855"/>
                </a:moveTo>
                <a:cubicBezTo>
                  <a:pt x="264266" y="117029"/>
                  <a:pt x="260154" y="113587"/>
                  <a:pt x="255734" y="110577"/>
                </a:cubicBezTo>
                <a:cubicBezTo>
                  <a:pt x="254799" y="110048"/>
                  <a:pt x="253852" y="109536"/>
                  <a:pt x="252897" y="109040"/>
                </a:cubicBezTo>
                <a:cubicBezTo>
                  <a:pt x="258384" y="112370"/>
                  <a:pt x="263456" y="116325"/>
                  <a:pt x="268008" y="120855"/>
                </a:cubicBezTo>
                <a:close/>
                <a:moveTo>
                  <a:pt x="252897" y="109040"/>
                </a:moveTo>
                <a:cubicBezTo>
                  <a:pt x="252336" y="108591"/>
                  <a:pt x="251769" y="108143"/>
                  <a:pt x="251196" y="107710"/>
                </a:cubicBezTo>
                <a:cubicBezTo>
                  <a:pt x="250104" y="107214"/>
                  <a:pt x="249000" y="106750"/>
                  <a:pt x="247887" y="106318"/>
                </a:cubicBezTo>
                <a:cubicBezTo>
                  <a:pt x="249587" y="107166"/>
                  <a:pt x="251259" y="108063"/>
                  <a:pt x="252897" y="109040"/>
                </a:cubicBezTo>
                <a:close/>
                <a:moveTo>
                  <a:pt x="247887" y="106318"/>
                </a:moveTo>
                <a:cubicBezTo>
                  <a:pt x="245845" y="105085"/>
                  <a:pt x="243751" y="103948"/>
                  <a:pt x="241610" y="102907"/>
                </a:cubicBezTo>
                <a:cubicBezTo>
                  <a:pt x="239364" y="102107"/>
                  <a:pt x="237084" y="101402"/>
                  <a:pt x="234775" y="100794"/>
                </a:cubicBezTo>
                <a:cubicBezTo>
                  <a:pt x="239298" y="102251"/>
                  <a:pt x="243685" y="104092"/>
                  <a:pt x="247887" y="106318"/>
                </a:cubicBezTo>
                <a:close/>
                <a:moveTo>
                  <a:pt x="234775" y="100794"/>
                </a:moveTo>
                <a:cubicBezTo>
                  <a:pt x="233683" y="100314"/>
                  <a:pt x="232580" y="99850"/>
                  <a:pt x="231467" y="99401"/>
                </a:cubicBezTo>
                <a:cubicBezTo>
                  <a:pt x="230758" y="99305"/>
                  <a:pt x="230047" y="99208"/>
                  <a:pt x="229335" y="99128"/>
                </a:cubicBezTo>
                <a:cubicBezTo>
                  <a:pt x="231166" y="99609"/>
                  <a:pt x="232982" y="100169"/>
                  <a:pt x="234775" y="100794"/>
                </a:cubicBezTo>
                <a:close/>
                <a:moveTo>
                  <a:pt x="172995" y="106766"/>
                </a:moveTo>
                <a:lnTo>
                  <a:pt x="170002" y="101594"/>
                </a:lnTo>
                <a:lnTo>
                  <a:pt x="127056" y="27206"/>
                </a:lnTo>
                <a:cubicBezTo>
                  <a:pt x="123472" y="28712"/>
                  <a:pt x="120004" y="30489"/>
                  <a:pt x="116676" y="32490"/>
                </a:cubicBezTo>
                <a:cubicBezTo>
                  <a:pt x="112638" y="35821"/>
                  <a:pt x="108931" y="39520"/>
                  <a:pt x="105609" y="43554"/>
                </a:cubicBezTo>
                <a:lnTo>
                  <a:pt x="151559" y="123145"/>
                </a:lnTo>
                <a:cubicBezTo>
                  <a:pt x="154897" y="119094"/>
                  <a:pt x="158625" y="115364"/>
                  <a:pt x="162685" y="112017"/>
                </a:cubicBezTo>
                <a:cubicBezTo>
                  <a:pt x="165991" y="110032"/>
                  <a:pt x="169437" y="108271"/>
                  <a:pt x="172995" y="106766"/>
                </a:cubicBezTo>
                <a:close/>
                <a:moveTo>
                  <a:pt x="151559" y="123145"/>
                </a:moveTo>
                <a:lnTo>
                  <a:pt x="105609" y="43554"/>
                </a:lnTo>
                <a:cubicBezTo>
                  <a:pt x="103196" y="45700"/>
                  <a:pt x="100914" y="47989"/>
                  <a:pt x="98773" y="50390"/>
                </a:cubicBezTo>
                <a:cubicBezTo>
                  <a:pt x="94849" y="56138"/>
                  <a:pt x="91681" y="62351"/>
                  <a:pt x="89345" y="68899"/>
                </a:cubicBezTo>
                <a:lnTo>
                  <a:pt x="135314" y="148523"/>
                </a:lnTo>
                <a:cubicBezTo>
                  <a:pt x="137655" y="141942"/>
                  <a:pt x="140838" y="135682"/>
                  <a:pt x="144785" y="129934"/>
                </a:cubicBezTo>
                <a:cubicBezTo>
                  <a:pt x="146906" y="127533"/>
                  <a:pt x="149169" y="125274"/>
                  <a:pt x="151559" y="123145"/>
                </a:cubicBezTo>
                <a:close/>
                <a:moveTo>
                  <a:pt x="109278" y="156929"/>
                </a:moveTo>
                <a:lnTo>
                  <a:pt x="85971" y="116565"/>
                </a:lnTo>
                <a:cubicBezTo>
                  <a:pt x="86130" y="117910"/>
                  <a:pt x="86322" y="119255"/>
                  <a:pt x="86549" y="120599"/>
                </a:cubicBezTo>
                <a:cubicBezTo>
                  <a:pt x="88691" y="127949"/>
                  <a:pt x="91868" y="134962"/>
                  <a:pt x="95983" y="141430"/>
                </a:cubicBezTo>
                <a:cubicBezTo>
                  <a:pt x="99742" y="147130"/>
                  <a:pt x="104209" y="152350"/>
                  <a:pt x="109278" y="156929"/>
                </a:cubicBezTo>
                <a:close/>
                <a:moveTo>
                  <a:pt x="127056" y="27206"/>
                </a:moveTo>
                <a:lnTo>
                  <a:pt x="170002" y="101594"/>
                </a:lnTo>
                <a:cubicBezTo>
                  <a:pt x="167892" y="94758"/>
                  <a:pt x="166694" y="87697"/>
                  <a:pt x="166441" y="80556"/>
                </a:cubicBezTo>
                <a:cubicBezTo>
                  <a:pt x="166473" y="72262"/>
                  <a:pt x="167778" y="64048"/>
                  <a:pt x="170308" y="56155"/>
                </a:cubicBezTo>
                <a:lnTo>
                  <a:pt x="149111" y="19441"/>
                </a:lnTo>
                <a:cubicBezTo>
                  <a:pt x="145789" y="19762"/>
                  <a:pt x="142490" y="20274"/>
                  <a:pt x="139234" y="21011"/>
                </a:cubicBezTo>
                <a:cubicBezTo>
                  <a:pt x="135007" y="22724"/>
                  <a:pt x="130932" y="24805"/>
                  <a:pt x="127056" y="27206"/>
                </a:cubicBezTo>
                <a:close/>
                <a:moveTo>
                  <a:pt x="149111" y="19441"/>
                </a:moveTo>
                <a:lnTo>
                  <a:pt x="170308" y="56155"/>
                </a:lnTo>
                <a:cubicBezTo>
                  <a:pt x="170338" y="55947"/>
                  <a:pt x="170371" y="55754"/>
                  <a:pt x="170403" y="55546"/>
                </a:cubicBezTo>
                <a:cubicBezTo>
                  <a:pt x="173027" y="47477"/>
                  <a:pt x="176905" y="39856"/>
                  <a:pt x="181897" y="32987"/>
                </a:cubicBezTo>
                <a:cubicBezTo>
                  <a:pt x="183109" y="31690"/>
                  <a:pt x="184363" y="30441"/>
                  <a:pt x="185656" y="29224"/>
                </a:cubicBezTo>
                <a:lnTo>
                  <a:pt x="180269" y="19890"/>
                </a:lnTo>
                <a:cubicBezTo>
                  <a:pt x="175035" y="18417"/>
                  <a:pt x="169663" y="17456"/>
                  <a:pt x="164237" y="17040"/>
                </a:cubicBezTo>
                <a:cubicBezTo>
                  <a:pt x="159129" y="17360"/>
                  <a:pt x="154065" y="18160"/>
                  <a:pt x="149111" y="19441"/>
                </a:cubicBezTo>
                <a:close/>
                <a:moveTo>
                  <a:pt x="279353" y="31001"/>
                </a:moveTo>
                <a:lnTo>
                  <a:pt x="348810" y="151293"/>
                </a:lnTo>
                <a:cubicBezTo>
                  <a:pt x="349604" y="150284"/>
                  <a:pt x="350420" y="149291"/>
                  <a:pt x="351261" y="148315"/>
                </a:cubicBezTo>
                <a:cubicBezTo>
                  <a:pt x="351263" y="148315"/>
                  <a:pt x="351264" y="148315"/>
                  <a:pt x="351264" y="148315"/>
                </a:cubicBezTo>
                <a:cubicBezTo>
                  <a:pt x="355011" y="144568"/>
                  <a:pt x="359118" y="141190"/>
                  <a:pt x="363522" y="138243"/>
                </a:cubicBezTo>
                <a:cubicBezTo>
                  <a:pt x="363524" y="138243"/>
                  <a:pt x="363524" y="138243"/>
                  <a:pt x="363526" y="138243"/>
                </a:cubicBezTo>
                <a:cubicBezTo>
                  <a:pt x="365671" y="136979"/>
                  <a:pt x="367874" y="135794"/>
                  <a:pt x="370129" y="134721"/>
                </a:cubicBezTo>
                <a:lnTo>
                  <a:pt x="307171" y="25670"/>
                </a:lnTo>
                <a:cubicBezTo>
                  <a:pt x="307049" y="25670"/>
                  <a:pt x="306929" y="25670"/>
                  <a:pt x="306809" y="25653"/>
                </a:cubicBezTo>
                <a:lnTo>
                  <a:pt x="306809" y="25653"/>
                </a:lnTo>
                <a:cubicBezTo>
                  <a:pt x="300749" y="25653"/>
                  <a:pt x="294708" y="26342"/>
                  <a:pt x="288800" y="27687"/>
                </a:cubicBezTo>
                <a:cubicBezTo>
                  <a:pt x="285587" y="28600"/>
                  <a:pt x="282431" y="29704"/>
                  <a:pt x="279353" y="31001"/>
                </a:cubicBezTo>
                <a:close/>
                <a:moveTo>
                  <a:pt x="279353" y="31001"/>
                </a:moveTo>
                <a:cubicBezTo>
                  <a:pt x="276758" y="31770"/>
                  <a:pt x="274203" y="32650"/>
                  <a:pt x="271699" y="33676"/>
                </a:cubicBezTo>
                <a:cubicBezTo>
                  <a:pt x="266239" y="36301"/>
                  <a:pt x="261093" y="39535"/>
                  <a:pt x="256355" y="43314"/>
                </a:cubicBezTo>
                <a:cubicBezTo>
                  <a:pt x="256189" y="43490"/>
                  <a:pt x="256024" y="43650"/>
                  <a:pt x="255859" y="43811"/>
                </a:cubicBezTo>
                <a:lnTo>
                  <a:pt x="300607" y="121320"/>
                </a:lnTo>
                <a:cubicBezTo>
                  <a:pt x="300927" y="121352"/>
                  <a:pt x="301247" y="121384"/>
                  <a:pt x="301566" y="121432"/>
                </a:cubicBezTo>
                <a:cubicBezTo>
                  <a:pt x="303007" y="121896"/>
                  <a:pt x="304435" y="122393"/>
                  <a:pt x="305849" y="122921"/>
                </a:cubicBezTo>
                <a:cubicBezTo>
                  <a:pt x="306757" y="123049"/>
                  <a:pt x="307661" y="123194"/>
                  <a:pt x="308564" y="123353"/>
                </a:cubicBezTo>
                <a:cubicBezTo>
                  <a:pt x="309664" y="123882"/>
                  <a:pt x="310751" y="124442"/>
                  <a:pt x="311824" y="125018"/>
                </a:cubicBezTo>
                <a:cubicBezTo>
                  <a:pt x="314141" y="125723"/>
                  <a:pt x="316424" y="126508"/>
                  <a:pt x="318669" y="127420"/>
                </a:cubicBezTo>
                <a:cubicBezTo>
                  <a:pt x="321858" y="129134"/>
                  <a:pt x="324931" y="131055"/>
                  <a:pt x="327862" y="133184"/>
                </a:cubicBezTo>
                <a:cubicBezTo>
                  <a:pt x="328962" y="133713"/>
                  <a:pt x="330048" y="134273"/>
                  <a:pt x="331122" y="134849"/>
                </a:cubicBezTo>
                <a:cubicBezTo>
                  <a:pt x="331473" y="135202"/>
                  <a:pt x="331822" y="135538"/>
                  <a:pt x="332166" y="135890"/>
                </a:cubicBezTo>
                <a:cubicBezTo>
                  <a:pt x="332786" y="136274"/>
                  <a:pt x="333401" y="136658"/>
                  <a:pt x="334011" y="137059"/>
                </a:cubicBezTo>
                <a:cubicBezTo>
                  <a:pt x="338748" y="140838"/>
                  <a:pt x="343047" y="145129"/>
                  <a:pt x="346824" y="149868"/>
                </a:cubicBezTo>
                <a:cubicBezTo>
                  <a:pt x="347220" y="150477"/>
                  <a:pt x="347607" y="151101"/>
                  <a:pt x="347987" y="151709"/>
                </a:cubicBezTo>
                <a:cubicBezTo>
                  <a:pt x="348076" y="151806"/>
                  <a:pt x="348166" y="151901"/>
                  <a:pt x="348254" y="151981"/>
                </a:cubicBezTo>
                <a:cubicBezTo>
                  <a:pt x="348438" y="151758"/>
                  <a:pt x="348624" y="151533"/>
                  <a:pt x="348810" y="151309"/>
                </a:cubicBezTo>
                <a:cubicBezTo>
                  <a:pt x="348810" y="151309"/>
                  <a:pt x="348810" y="151309"/>
                  <a:pt x="348810" y="151309"/>
                </a:cubicBezTo>
                <a:close/>
                <a:moveTo>
                  <a:pt x="348810" y="151293"/>
                </a:moveTo>
                <a:cubicBezTo>
                  <a:pt x="349604" y="150284"/>
                  <a:pt x="350422" y="149291"/>
                  <a:pt x="351264" y="148315"/>
                </a:cubicBezTo>
                <a:cubicBezTo>
                  <a:pt x="351264" y="148315"/>
                  <a:pt x="351263" y="148315"/>
                  <a:pt x="351261" y="148315"/>
                </a:cubicBezTo>
                <a:cubicBezTo>
                  <a:pt x="350420" y="149291"/>
                  <a:pt x="349604" y="150284"/>
                  <a:pt x="348810" y="151293"/>
                </a:cubicBezTo>
                <a:close/>
                <a:moveTo>
                  <a:pt x="370129" y="134721"/>
                </a:moveTo>
                <a:cubicBezTo>
                  <a:pt x="370130" y="134721"/>
                  <a:pt x="370130" y="134721"/>
                  <a:pt x="370132" y="134721"/>
                </a:cubicBezTo>
                <a:cubicBezTo>
                  <a:pt x="372522" y="133280"/>
                  <a:pt x="374986" y="131968"/>
                  <a:pt x="377513" y="130767"/>
                </a:cubicBezTo>
                <a:cubicBezTo>
                  <a:pt x="377514" y="130767"/>
                  <a:pt x="377516" y="130767"/>
                  <a:pt x="377516" y="130767"/>
                </a:cubicBezTo>
                <a:cubicBezTo>
                  <a:pt x="379729" y="129998"/>
                  <a:pt x="381975" y="129309"/>
                  <a:pt x="384247" y="128733"/>
                </a:cubicBezTo>
                <a:cubicBezTo>
                  <a:pt x="384247" y="128733"/>
                  <a:pt x="384247" y="128733"/>
                  <a:pt x="384247" y="128733"/>
                </a:cubicBezTo>
                <a:cubicBezTo>
                  <a:pt x="384768" y="127356"/>
                  <a:pt x="385251" y="125979"/>
                  <a:pt x="385698" y="124586"/>
                </a:cubicBezTo>
                <a:cubicBezTo>
                  <a:pt x="386604" y="120072"/>
                  <a:pt x="387121" y="115476"/>
                  <a:pt x="387246" y="110865"/>
                </a:cubicBezTo>
                <a:lnTo>
                  <a:pt x="343022" y="34268"/>
                </a:lnTo>
                <a:cubicBezTo>
                  <a:pt x="342655" y="34060"/>
                  <a:pt x="342285" y="33867"/>
                  <a:pt x="341915" y="33676"/>
                </a:cubicBezTo>
                <a:cubicBezTo>
                  <a:pt x="340098" y="32794"/>
                  <a:pt x="338249" y="31994"/>
                  <a:pt x="336371" y="31258"/>
                </a:cubicBezTo>
                <a:cubicBezTo>
                  <a:pt x="334493" y="30521"/>
                  <a:pt x="332587" y="29849"/>
                  <a:pt x="330659" y="29257"/>
                </a:cubicBezTo>
                <a:cubicBezTo>
                  <a:pt x="328732" y="28663"/>
                  <a:pt x="326782" y="28136"/>
                  <a:pt x="324814" y="27687"/>
                </a:cubicBezTo>
                <a:cubicBezTo>
                  <a:pt x="322846" y="27239"/>
                  <a:pt x="320862" y="26870"/>
                  <a:pt x="318867" y="26566"/>
                </a:cubicBezTo>
                <a:cubicBezTo>
                  <a:pt x="316872" y="26262"/>
                  <a:pt x="314868" y="26037"/>
                  <a:pt x="312855" y="25894"/>
                </a:cubicBezTo>
                <a:cubicBezTo>
                  <a:pt x="310964" y="25749"/>
                  <a:pt x="309069" y="25686"/>
                  <a:pt x="307171" y="25670"/>
                </a:cubicBezTo>
                <a:close/>
                <a:moveTo>
                  <a:pt x="343022" y="34268"/>
                </a:moveTo>
                <a:lnTo>
                  <a:pt x="387246" y="110865"/>
                </a:lnTo>
                <a:cubicBezTo>
                  <a:pt x="387443" y="109440"/>
                  <a:pt x="387605" y="108014"/>
                  <a:pt x="387726" y="106590"/>
                </a:cubicBezTo>
                <a:cubicBezTo>
                  <a:pt x="387726" y="106478"/>
                  <a:pt x="387726" y="106350"/>
                  <a:pt x="387726" y="106238"/>
                </a:cubicBezTo>
                <a:cubicBezTo>
                  <a:pt x="387726" y="106125"/>
                  <a:pt x="387725" y="106013"/>
                  <a:pt x="387723" y="105902"/>
                </a:cubicBezTo>
                <a:cubicBezTo>
                  <a:pt x="387723" y="105789"/>
                  <a:pt x="387722" y="105677"/>
                  <a:pt x="387720" y="105565"/>
                </a:cubicBezTo>
                <a:cubicBezTo>
                  <a:pt x="387718" y="105453"/>
                  <a:pt x="387717" y="105341"/>
                  <a:pt x="387715" y="105229"/>
                </a:cubicBezTo>
                <a:cubicBezTo>
                  <a:pt x="387714" y="105117"/>
                  <a:pt x="387712" y="105004"/>
                  <a:pt x="387709" y="104893"/>
                </a:cubicBezTo>
                <a:cubicBezTo>
                  <a:pt x="387706" y="104781"/>
                  <a:pt x="387702" y="104668"/>
                  <a:pt x="387698" y="104557"/>
                </a:cubicBezTo>
                <a:cubicBezTo>
                  <a:pt x="387694" y="104445"/>
                  <a:pt x="387690" y="104332"/>
                  <a:pt x="387686" y="104220"/>
                </a:cubicBezTo>
                <a:cubicBezTo>
                  <a:pt x="387683" y="104108"/>
                  <a:pt x="387678" y="103996"/>
                  <a:pt x="387675" y="103884"/>
                </a:cubicBezTo>
                <a:cubicBezTo>
                  <a:pt x="387672" y="103772"/>
                  <a:pt x="387667" y="103660"/>
                  <a:pt x="387664" y="103547"/>
                </a:cubicBezTo>
                <a:cubicBezTo>
                  <a:pt x="387657" y="103436"/>
                  <a:pt x="387651" y="103324"/>
                  <a:pt x="387646" y="103211"/>
                </a:cubicBezTo>
                <a:cubicBezTo>
                  <a:pt x="387640" y="103100"/>
                  <a:pt x="387634" y="102987"/>
                  <a:pt x="387629" y="102875"/>
                </a:cubicBezTo>
                <a:cubicBezTo>
                  <a:pt x="387622" y="102764"/>
                  <a:pt x="387616" y="102651"/>
                  <a:pt x="387611" y="102539"/>
                </a:cubicBezTo>
                <a:cubicBezTo>
                  <a:pt x="387605" y="102427"/>
                  <a:pt x="387598" y="102315"/>
                  <a:pt x="387593" y="102203"/>
                </a:cubicBezTo>
                <a:cubicBezTo>
                  <a:pt x="387587" y="102090"/>
                  <a:pt x="387582" y="101979"/>
                  <a:pt x="387576" y="101867"/>
                </a:cubicBezTo>
                <a:cubicBezTo>
                  <a:pt x="387568" y="101754"/>
                  <a:pt x="387561" y="101643"/>
                  <a:pt x="387553" y="101530"/>
                </a:cubicBezTo>
                <a:cubicBezTo>
                  <a:pt x="387545" y="101418"/>
                  <a:pt x="387539" y="101307"/>
                  <a:pt x="387531" y="101194"/>
                </a:cubicBezTo>
                <a:cubicBezTo>
                  <a:pt x="387523" y="101082"/>
                  <a:pt x="387515" y="100970"/>
                  <a:pt x="387509" y="100858"/>
                </a:cubicBezTo>
                <a:cubicBezTo>
                  <a:pt x="387501" y="100746"/>
                  <a:pt x="387493" y="100633"/>
                  <a:pt x="387486" y="100538"/>
                </a:cubicBezTo>
                <a:cubicBezTo>
                  <a:pt x="387334" y="98520"/>
                  <a:pt x="387108" y="96502"/>
                  <a:pt x="386807" y="94518"/>
                </a:cubicBezTo>
                <a:cubicBezTo>
                  <a:pt x="386506" y="92516"/>
                  <a:pt x="386132" y="90531"/>
                  <a:pt x="385682" y="88561"/>
                </a:cubicBezTo>
                <a:cubicBezTo>
                  <a:pt x="385233" y="86608"/>
                  <a:pt x="384710" y="84654"/>
                  <a:pt x="384116" y="82718"/>
                </a:cubicBezTo>
                <a:cubicBezTo>
                  <a:pt x="383522" y="80796"/>
                  <a:pt x="382856" y="78891"/>
                  <a:pt x="382119" y="77017"/>
                </a:cubicBezTo>
                <a:cubicBezTo>
                  <a:pt x="381381" y="75128"/>
                  <a:pt x="380573" y="73287"/>
                  <a:pt x="379697" y="71462"/>
                </a:cubicBezTo>
                <a:cubicBezTo>
                  <a:pt x="378821" y="69652"/>
                  <a:pt x="377880" y="67859"/>
                  <a:pt x="376871" y="66114"/>
                </a:cubicBezTo>
                <a:cubicBezTo>
                  <a:pt x="375861" y="64369"/>
                  <a:pt x="374786" y="62656"/>
                  <a:pt x="373649" y="60990"/>
                </a:cubicBezTo>
                <a:cubicBezTo>
                  <a:pt x="372513" y="59325"/>
                  <a:pt x="371315" y="57708"/>
                  <a:pt x="370056" y="56123"/>
                </a:cubicBezTo>
                <a:cubicBezTo>
                  <a:pt x="368800" y="54538"/>
                  <a:pt x="367482" y="53016"/>
                  <a:pt x="366110" y="51543"/>
                </a:cubicBezTo>
                <a:cubicBezTo>
                  <a:pt x="364738" y="50054"/>
                  <a:pt x="363311" y="48629"/>
                  <a:pt x="361832" y="47252"/>
                </a:cubicBezTo>
                <a:cubicBezTo>
                  <a:pt x="360352" y="45892"/>
                  <a:pt x="358823" y="44563"/>
                  <a:pt x="357246" y="43314"/>
                </a:cubicBezTo>
                <a:cubicBezTo>
                  <a:pt x="355667" y="42049"/>
                  <a:pt x="354044" y="40849"/>
                  <a:pt x="352375" y="39711"/>
                </a:cubicBezTo>
                <a:cubicBezTo>
                  <a:pt x="350709" y="38575"/>
                  <a:pt x="348999" y="37502"/>
                  <a:pt x="347252" y="36493"/>
                </a:cubicBezTo>
                <a:cubicBezTo>
                  <a:pt x="345859" y="35708"/>
                  <a:pt x="344443" y="34956"/>
                  <a:pt x="343006" y="34251"/>
                </a:cubicBezTo>
                <a:close/>
                <a:moveTo>
                  <a:pt x="428617" y="343026"/>
                </a:moveTo>
                <a:lnTo>
                  <a:pt x="360547" y="225136"/>
                </a:lnTo>
                <a:cubicBezTo>
                  <a:pt x="360538" y="225200"/>
                  <a:pt x="360528" y="225265"/>
                  <a:pt x="360519" y="225313"/>
                </a:cubicBezTo>
                <a:cubicBezTo>
                  <a:pt x="358253" y="231556"/>
                  <a:pt x="355227" y="237497"/>
                  <a:pt x="351509" y="243005"/>
                </a:cubicBezTo>
                <a:cubicBezTo>
                  <a:pt x="350882" y="244366"/>
                  <a:pt x="350216" y="245726"/>
                  <a:pt x="349513" y="247055"/>
                </a:cubicBezTo>
                <a:cubicBezTo>
                  <a:pt x="349461" y="247120"/>
                  <a:pt x="349410" y="247168"/>
                  <a:pt x="349360" y="247216"/>
                </a:cubicBezTo>
                <a:cubicBezTo>
                  <a:pt x="349248" y="247439"/>
                  <a:pt x="349138" y="247664"/>
                  <a:pt x="349024" y="247888"/>
                </a:cubicBezTo>
                <a:cubicBezTo>
                  <a:pt x="347751" y="249249"/>
                  <a:pt x="346432" y="250562"/>
                  <a:pt x="345070" y="251843"/>
                </a:cubicBezTo>
                <a:lnTo>
                  <a:pt x="410763" y="365618"/>
                </a:lnTo>
                <a:cubicBezTo>
                  <a:pt x="410822" y="365569"/>
                  <a:pt x="410883" y="365521"/>
                  <a:pt x="410942" y="365474"/>
                </a:cubicBezTo>
                <a:cubicBezTo>
                  <a:pt x="413383" y="363312"/>
                  <a:pt x="415690" y="361007"/>
                  <a:pt x="417851" y="358573"/>
                </a:cubicBezTo>
                <a:cubicBezTo>
                  <a:pt x="420013" y="356123"/>
                  <a:pt x="422025" y="353561"/>
                  <a:pt x="423878" y="350872"/>
                </a:cubicBezTo>
                <a:cubicBezTo>
                  <a:pt x="425604" y="348358"/>
                  <a:pt x="427187" y="345732"/>
                  <a:pt x="428617" y="343042"/>
                </a:cubicBezTo>
                <a:close/>
                <a:moveTo>
                  <a:pt x="428617" y="343026"/>
                </a:moveTo>
                <a:cubicBezTo>
                  <a:pt x="428723" y="342866"/>
                  <a:pt x="428829" y="342690"/>
                  <a:pt x="428933" y="342514"/>
                </a:cubicBezTo>
                <a:cubicBezTo>
                  <a:pt x="430447" y="339631"/>
                  <a:pt x="431786" y="336654"/>
                  <a:pt x="432940" y="333596"/>
                </a:cubicBezTo>
                <a:cubicBezTo>
                  <a:pt x="434098" y="330554"/>
                  <a:pt x="435070" y="327432"/>
                  <a:pt x="435849" y="324277"/>
                </a:cubicBezTo>
                <a:cubicBezTo>
                  <a:pt x="436629" y="321107"/>
                  <a:pt x="437217" y="317904"/>
                  <a:pt x="437609" y="314654"/>
                </a:cubicBezTo>
                <a:cubicBezTo>
                  <a:pt x="437939" y="311789"/>
                  <a:pt x="438113" y="308907"/>
                  <a:pt x="438133" y="306008"/>
                </a:cubicBezTo>
                <a:lnTo>
                  <a:pt x="397608" y="235816"/>
                </a:lnTo>
                <a:cubicBezTo>
                  <a:pt x="394153" y="233558"/>
                  <a:pt x="390532" y="231573"/>
                  <a:pt x="386774" y="229875"/>
                </a:cubicBezTo>
                <a:cubicBezTo>
                  <a:pt x="385315" y="229331"/>
                  <a:pt x="383842" y="228819"/>
                  <a:pt x="382355" y="228355"/>
                </a:cubicBezTo>
                <a:cubicBezTo>
                  <a:pt x="375414" y="225968"/>
                  <a:pt x="368180" y="224528"/>
                  <a:pt x="360852" y="224079"/>
                </a:cubicBezTo>
                <a:cubicBezTo>
                  <a:pt x="360842" y="224079"/>
                  <a:pt x="360832" y="224079"/>
                  <a:pt x="360823" y="224079"/>
                </a:cubicBezTo>
                <a:cubicBezTo>
                  <a:pt x="360767" y="224207"/>
                  <a:pt x="360711" y="224335"/>
                  <a:pt x="360653" y="224480"/>
                </a:cubicBezTo>
                <a:cubicBezTo>
                  <a:pt x="360620" y="224688"/>
                  <a:pt x="360584" y="224912"/>
                  <a:pt x="360549" y="225136"/>
                </a:cubicBezTo>
                <a:close/>
                <a:moveTo>
                  <a:pt x="360547" y="225136"/>
                </a:moveTo>
                <a:lnTo>
                  <a:pt x="360443" y="224960"/>
                </a:lnTo>
                <a:cubicBezTo>
                  <a:pt x="360219" y="225504"/>
                  <a:pt x="359989" y="226049"/>
                  <a:pt x="359752" y="226577"/>
                </a:cubicBezTo>
                <a:lnTo>
                  <a:pt x="359749" y="226577"/>
                </a:lnTo>
                <a:cubicBezTo>
                  <a:pt x="359840" y="226289"/>
                  <a:pt x="359928" y="226001"/>
                  <a:pt x="360016" y="225697"/>
                </a:cubicBezTo>
                <a:cubicBezTo>
                  <a:pt x="357878" y="231781"/>
                  <a:pt x="355024" y="237593"/>
                  <a:pt x="351508" y="243005"/>
                </a:cubicBezTo>
                <a:cubicBezTo>
                  <a:pt x="355225" y="237497"/>
                  <a:pt x="358252" y="231556"/>
                  <a:pt x="360519" y="225328"/>
                </a:cubicBezTo>
                <a:cubicBezTo>
                  <a:pt x="360528" y="225265"/>
                  <a:pt x="360538" y="225200"/>
                  <a:pt x="360547" y="225136"/>
                </a:cubicBezTo>
                <a:close/>
                <a:moveTo>
                  <a:pt x="360547" y="225136"/>
                </a:moveTo>
                <a:cubicBezTo>
                  <a:pt x="360584" y="224912"/>
                  <a:pt x="360618" y="224688"/>
                  <a:pt x="360652" y="224480"/>
                </a:cubicBezTo>
                <a:cubicBezTo>
                  <a:pt x="360583" y="224640"/>
                  <a:pt x="360514" y="224800"/>
                  <a:pt x="360443" y="224960"/>
                </a:cubicBezTo>
                <a:close/>
                <a:moveTo>
                  <a:pt x="360443" y="224960"/>
                </a:moveTo>
                <a:lnTo>
                  <a:pt x="360408" y="224896"/>
                </a:lnTo>
                <a:cubicBezTo>
                  <a:pt x="360278" y="225168"/>
                  <a:pt x="360147" y="225424"/>
                  <a:pt x="360014" y="225697"/>
                </a:cubicBezTo>
                <a:cubicBezTo>
                  <a:pt x="359926" y="226001"/>
                  <a:pt x="359837" y="226289"/>
                  <a:pt x="359747" y="226577"/>
                </a:cubicBezTo>
                <a:lnTo>
                  <a:pt x="359749" y="226577"/>
                </a:lnTo>
                <a:cubicBezTo>
                  <a:pt x="359986" y="226033"/>
                  <a:pt x="360218" y="225504"/>
                  <a:pt x="360442" y="224960"/>
                </a:cubicBezTo>
                <a:close/>
                <a:moveTo>
                  <a:pt x="360443" y="224960"/>
                </a:moveTo>
                <a:cubicBezTo>
                  <a:pt x="360514" y="224800"/>
                  <a:pt x="360583" y="224640"/>
                  <a:pt x="360652" y="224480"/>
                </a:cubicBezTo>
                <a:cubicBezTo>
                  <a:pt x="360658" y="224448"/>
                  <a:pt x="360664" y="224416"/>
                  <a:pt x="360669" y="224383"/>
                </a:cubicBezTo>
                <a:cubicBezTo>
                  <a:pt x="360586" y="224560"/>
                  <a:pt x="360499" y="224720"/>
                  <a:pt x="360415" y="224896"/>
                </a:cubicBezTo>
                <a:close/>
                <a:moveTo>
                  <a:pt x="360408" y="224896"/>
                </a:moveTo>
                <a:lnTo>
                  <a:pt x="360307" y="224720"/>
                </a:lnTo>
                <a:cubicBezTo>
                  <a:pt x="360211" y="225040"/>
                  <a:pt x="360114" y="225376"/>
                  <a:pt x="360013" y="225697"/>
                </a:cubicBezTo>
                <a:cubicBezTo>
                  <a:pt x="360147" y="225424"/>
                  <a:pt x="360278" y="225168"/>
                  <a:pt x="360408" y="224896"/>
                </a:cubicBezTo>
                <a:close/>
                <a:moveTo>
                  <a:pt x="360408" y="224896"/>
                </a:moveTo>
                <a:cubicBezTo>
                  <a:pt x="360495" y="224720"/>
                  <a:pt x="360579" y="224544"/>
                  <a:pt x="360664" y="224368"/>
                </a:cubicBezTo>
                <a:cubicBezTo>
                  <a:pt x="360762" y="223791"/>
                  <a:pt x="360853" y="223215"/>
                  <a:pt x="360938" y="222639"/>
                </a:cubicBezTo>
                <a:cubicBezTo>
                  <a:pt x="360736" y="223343"/>
                  <a:pt x="360527" y="224032"/>
                  <a:pt x="360307" y="224720"/>
                </a:cubicBezTo>
                <a:close/>
                <a:moveTo>
                  <a:pt x="360307" y="224720"/>
                </a:moveTo>
                <a:lnTo>
                  <a:pt x="301100" y="122169"/>
                </a:lnTo>
                <a:cubicBezTo>
                  <a:pt x="295373" y="120599"/>
                  <a:pt x="289490" y="119671"/>
                  <a:pt x="283558" y="119383"/>
                </a:cubicBezTo>
                <a:cubicBezTo>
                  <a:pt x="278937" y="119719"/>
                  <a:pt x="274353" y="120439"/>
                  <a:pt x="269856" y="121560"/>
                </a:cubicBezTo>
                <a:lnTo>
                  <a:pt x="344980" y="251683"/>
                </a:lnTo>
                <a:cubicBezTo>
                  <a:pt x="346496" y="250242"/>
                  <a:pt x="347956" y="248753"/>
                  <a:pt x="349357" y="247216"/>
                </a:cubicBezTo>
                <a:cubicBezTo>
                  <a:pt x="350115" y="245823"/>
                  <a:pt x="350830" y="244414"/>
                  <a:pt x="351506" y="242989"/>
                </a:cubicBezTo>
                <a:cubicBezTo>
                  <a:pt x="355020" y="237593"/>
                  <a:pt x="357877" y="231781"/>
                  <a:pt x="360014" y="225697"/>
                </a:cubicBezTo>
                <a:cubicBezTo>
                  <a:pt x="360114" y="225376"/>
                  <a:pt x="360211" y="225040"/>
                  <a:pt x="360307" y="224720"/>
                </a:cubicBezTo>
                <a:close/>
                <a:moveTo>
                  <a:pt x="360307" y="224720"/>
                </a:moveTo>
                <a:cubicBezTo>
                  <a:pt x="360527" y="224032"/>
                  <a:pt x="360738" y="223343"/>
                  <a:pt x="360938" y="222639"/>
                </a:cubicBezTo>
                <a:cubicBezTo>
                  <a:pt x="363157" y="215402"/>
                  <a:pt x="364349" y="207876"/>
                  <a:pt x="364477" y="200303"/>
                </a:cubicBezTo>
                <a:cubicBezTo>
                  <a:pt x="364349" y="192730"/>
                  <a:pt x="363159" y="185220"/>
                  <a:pt x="360941" y="177984"/>
                </a:cubicBezTo>
                <a:cubicBezTo>
                  <a:pt x="360524" y="176447"/>
                  <a:pt x="360062" y="174925"/>
                  <a:pt x="359556" y="173420"/>
                </a:cubicBezTo>
                <a:cubicBezTo>
                  <a:pt x="357131" y="166440"/>
                  <a:pt x="353762" y="159827"/>
                  <a:pt x="349545" y="153775"/>
                </a:cubicBezTo>
                <a:cubicBezTo>
                  <a:pt x="349090" y="153198"/>
                  <a:pt x="348629" y="152638"/>
                  <a:pt x="348160" y="152077"/>
                </a:cubicBezTo>
                <a:cubicBezTo>
                  <a:pt x="348171" y="152062"/>
                  <a:pt x="348184" y="152045"/>
                  <a:pt x="348195" y="152029"/>
                </a:cubicBezTo>
                <a:cubicBezTo>
                  <a:pt x="348125" y="151917"/>
                  <a:pt x="348054" y="151806"/>
                  <a:pt x="347984" y="151693"/>
                </a:cubicBezTo>
                <a:cubicBezTo>
                  <a:pt x="343468" y="145721"/>
                  <a:pt x="338143" y="140389"/>
                  <a:pt x="332163" y="135875"/>
                </a:cubicBezTo>
                <a:cubicBezTo>
                  <a:pt x="330757" y="134930"/>
                  <a:pt x="329323" y="134032"/>
                  <a:pt x="327859" y="133169"/>
                </a:cubicBezTo>
                <a:cubicBezTo>
                  <a:pt x="322835" y="129870"/>
                  <a:pt x="317455" y="127117"/>
                  <a:pt x="311822" y="125003"/>
                </a:cubicBezTo>
                <a:cubicBezTo>
                  <a:pt x="309858" y="124234"/>
                  <a:pt x="307864" y="123530"/>
                  <a:pt x="305845" y="122906"/>
                </a:cubicBezTo>
                <a:cubicBezTo>
                  <a:pt x="304272" y="122617"/>
                  <a:pt x="302690" y="122361"/>
                  <a:pt x="301100" y="122153"/>
                </a:cubicBezTo>
                <a:close/>
                <a:moveTo>
                  <a:pt x="301100" y="122169"/>
                </a:moveTo>
                <a:lnTo>
                  <a:pt x="300603" y="121320"/>
                </a:lnTo>
                <a:cubicBezTo>
                  <a:pt x="295006" y="120072"/>
                  <a:pt x="289293" y="119431"/>
                  <a:pt x="283558" y="119383"/>
                </a:cubicBezTo>
                <a:cubicBezTo>
                  <a:pt x="289490" y="119671"/>
                  <a:pt x="295373" y="120599"/>
                  <a:pt x="301100" y="122169"/>
                </a:cubicBezTo>
                <a:close/>
                <a:moveTo>
                  <a:pt x="301100" y="122169"/>
                </a:moveTo>
                <a:cubicBezTo>
                  <a:pt x="302690" y="122377"/>
                  <a:pt x="304272" y="122617"/>
                  <a:pt x="305845" y="122921"/>
                </a:cubicBezTo>
                <a:cubicBezTo>
                  <a:pt x="304433" y="122377"/>
                  <a:pt x="303005" y="121880"/>
                  <a:pt x="301564" y="121416"/>
                </a:cubicBezTo>
                <a:cubicBezTo>
                  <a:pt x="301244" y="121384"/>
                  <a:pt x="300924" y="121352"/>
                  <a:pt x="300603" y="121304"/>
                </a:cubicBezTo>
                <a:close/>
                <a:moveTo>
                  <a:pt x="300603" y="121320"/>
                </a:moveTo>
                <a:lnTo>
                  <a:pt x="255857" y="43811"/>
                </a:lnTo>
                <a:cubicBezTo>
                  <a:pt x="251320" y="47461"/>
                  <a:pt x="247190" y="51591"/>
                  <a:pt x="243540" y="56123"/>
                </a:cubicBezTo>
                <a:cubicBezTo>
                  <a:pt x="241330" y="59149"/>
                  <a:pt x="239335" y="62335"/>
                  <a:pt x="237566" y="65633"/>
                </a:cubicBezTo>
                <a:lnTo>
                  <a:pt x="269518" y="120968"/>
                </a:lnTo>
                <a:cubicBezTo>
                  <a:pt x="274143" y="120039"/>
                  <a:pt x="278841" y="119511"/>
                  <a:pt x="283558" y="119383"/>
                </a:cubicBezTo>
                <a:cubicBezTo>
                  <a:pt x="289293" y="119431"/>
                  <a:pt x="295006" y="120072"/>
                  <a:pt x="300603" y="121320"/>
                </a:cubicBezTo>
                <a:close/>
                <a:moveTo>
                  <a:pt x="283558" y="119383"/>
                </a:moveTo>
                <a:cubicBezTo>
                  <a:pt x="278841" y="119511"/>
                  <a:pt x="274143" y="120039"/>
                  <a:pt x="269518" y="120968"/>
                </a:cubicBezTo>
                <a:lnTo>
                  <a:pt x="269856" y="121560"/>
                </a:lnTo>
                <a:cubicBezTo>
                  <a:pt x="274353" y="120439"/>
                  <a:pt x="278937" y="119719"/>
                  <a:pt x="283558" y="119383"/>
                </a:cubicBezTo>
                <a:close/>
                <a:moveTo>
                  <a:pt x="305845" y="122921"/>
                </a:moveTo>
                <a:cubicBezTo>
                  <a:pt x="307864" y="123530"/>
                  <a:pt x="309858" y="124234"/>
                  <a:pt x="311822" y="125003"/>
                </a:cubicBezTo>
                <a:cubicBezTo>
                  <a:pt x="310748" y="124426"/>
                  <a:pt x="309661" y="123882"/>
                  <a:pt x="308563" y="123353"/>
                </a:cubicBezTo>
                <a:cubicBezTo>
                  <a:pt x="307659" y="123194"/>
                  <a:pt x="306753" y="123049"/>
                  <a:pt x="305845" y="122921"/>
                </a:cubicBezTo>
                <a:close/>
                <a:moveTo>
                  <a:pt x="311822" y="125003"/>
                </a:moveTo>
                <a:cubicBezTo>
                  <a:pt x="317455" y="127132"/>
                  <a:pt x="322835" y="129870"/>
                  <a:pt x="327861" y="133184"/>
                </a:cubicBezTo>
                <a:cubicBezTo>
                  <a:pt x="324927" y="131055"/>
                  <a:pt x="321857" y="129118"/>
                  <a:pt x="318666" y="127404"/>
                </a:cubicBezTo>
                <a:cubicBezTo>
                  <a:pt x="316421" y="126508"/>
                  <a:pt x="314138" y="125707"/>
                  <a:pt x="311822" y="125003"/>
                </a:cubicBezTo>
                <a:close/>
                <a:moveTo>
                  <a:pt x="327861" y="133184"/>
                </a:moveTo>
                <a:cubicBezTo>
                  <a:pt x="329323" y="134032"/>
                  <a:pt x="330757" y="134945"/>
                  <a:pt x="332163" y="135890"/>
                </a:cubicBezTo>
                <a:cubicBezTo>
                  <a:pt x="331819" y="135538"/>
                  <a:pt x="331471" y="135186"/>
                  <a:pt x="331121" y="134849"/>
                </a:cubicBezTo>
                <a:cubicBezTo>
                  <a:pt x="330046" y="134257"/>
                  <a:pt x="328959" y="133713"/>
                  <a:pt x="327861" y="133184"/>
                </a:cubicBezTo>
                <a:close/>
                <a:moveTo>
                  <a:pt x="332163" y="135890"/>
                </a:moveTo>
                <a:cubicBezTo>
                  <a:pt x="338145" y="140405"/>
                  <a:pt x="343468" y="145721"/>
                  <a:pt x="347985" y="151709"/>
                </a:cubicBezTo>
                <a:cubicBezTo>
                  <a:pt x="347606" y="151084"/>
                  <a:pt x="347218" y="150477"/>
                  <a:pt x="346823" y="149852"/>
                </a:cubicBezTo>
                <a:cubicBezTo>
                  <a:pt x="343044" y="145129"/>
                  <a:pt x="338747" y="140821"/>
                  <a:pt x="334009" y="137043"/>
                </a:cubicBezTo>
                <a:cubicBezTo>
                  <a:pt x="333399" y="136643"/>
                  <a:pt x="332784" y="136259"/>
                  <a:pt x="332163" y="135890"/>
                </a:cubicBezTo>
                <a:close/>
                <a:moveTo>
                  <a:pt x="347985" y="151709"/>
                </a:moveTo>
                <a:cubicBezTo>
                  <a:pt x="348056" y="151821"/>
                  <a:pt x="348126" y="151934"/>
                  <a:pt x="348195" y="152045"/>
                </a:cubicBezTo>
                <a:cubicBezTo>
                  <a:pt x="348214" y="152029"/>
                  <a:pt x="348233" y="151997"/>
                  <a:pt x="348253" y="151981"/>
                </a:cubicBezTo>
                <a:cubicBezTo>
                  <a:pt x="348164" y="151886"/>
                  <a:pt x="348075" y="151806"/>
                  <a:pt x="347985" y="151709"/>
                </a:cubicBezTo>
                <a:close/>
                <a:moveTo>
                  <a:pt x="348253" y="151981"/>
                </a:moveTo>
                <a:cubicBezTo>
                  <a:pt x="348233" y="151997"/>
                  <a:pt x="348214" y="152014"/>
                  <a:pt x="348195" y="152045"/>
                </a:cubicBezTo>
                <a:cubicBezTo>
                  <a:pt x="348182" y="152062"/>
                  <a:pt x="348171" y="152077"/>
                  <a:pt x="348160" y="152094"/>
                </a:cubicBezTo>
                <a:cubicBezTo>
                  <a:pt x="348629" y="152638"/>
                  <a:pt x="349090" y="153198"/>
                  <a:pt x="349543" y="153775"/>
                </a:cubicBezTo>
                <a:cubicBezTo>
                  <a:pt x="349372" y="153422"/>
                  <a:pt x="349197" y="153086"/>
                  <a:pt x="349021" y="152750"/>
                </a:cubicBezTo>
                <a:cubicBezTo>
                  <a:pt x="348767" y="152494"/>
                  <a:pt x="348510" y="152237"/>
                  <a:pt x="348251" y="151981"/>
                </a:cubicBezTo>
                <a:close/>
                <a:moveTo>
                  <a:pt x="349545" y="153775"/>
                </a:moveTo>
                <a:cubicBezTo>
                  <a:pt x="353762" y="159827"/>
                  <a:pt x="357131" y="166440"/>
                  <a:pt x="359556" y="173420"/>
                </a:cubicBezTo>
                <a:cubicBezTo>
                  <a:pt x="359180" y="172043"/>
                  <a:pt x="358767" y="170682"/>
                  <a:pt x="358320" y="169337"/>
                </a:cubicBezTo>
                <a:cubicBezTo>
                  <a:pt x="356292" y="164454"/>
                  <a:pt x="353788" y="159763"/>
                  <a:pt x="350843" y="155360"/>
                </a:cubicBezTo>
                <a:cubicBezTo>
                  <a:pt x="350417" y="154815"/>
                  <a:pt x="349983" y="154287"/>
                  <a:pt x="349545" y="153775"/>
                </a:cubicBezTo>
                <a:close/>
                <a:moveTo>
                  <a:pt x="359556" y="173420"/>
                </a:moveTo>
                <a:cubicBezTo>
                  <a:pt x="360062" y="174925"/>
                  <a:pt x="360524" y="176447"/>
                  <a:pt x="360941" y="177984"/>
                </a:cubicBezTo>
                <a:cubicBezTo>
                  <a:pt x="360813" y="177087"/>
                  <a:pt x="360672" y="176191"/>
                  <a:pt x="360515" y="175294"/>
                </a:cubicBezTo>
                <a:cubicBezTo>
                  <a:pt x="360203" y="174669"/>
                  <a:pt x="359885" y="174045"/>
                  <a:pt x="359556" y="173420"/>
                </a:cubicBezTo>
                <a:close/>
                <a:moveTo>
                  <a:pt x="360941" y="177984"/>
                </a:moveTo>
                <a:cubicBezTo>
                  <a:pt x="363159" y="185220"/>
                  <a:pt x="364349" y="192730"/>
                  <a:pt x="364477" y="200303"/>
                </a:cubicBezTo>
                <a:cubicBezTo>
                  <a:pt x="364349" y="207876"/>
                  <a:pt x="363157" y="215402"/>
                  <a:pt x="360938" y="222639"/>
                </a:cubicBezTo>
                <a:cubicBezTo>
                  <a:pt x="361692" y="220493"/>
                  <a:pt x="362355" y="218299"/>
                  <a:pt x="362925" y="216089"/>
                </a:cubicBezTo>
                <a:cubicBezTo>
                  <a:pt x="362988" y="215786"/>
                  <a:pt x="363047" y="215482"/>
                  <a:pt x="363105" y="215178"/>
                </a:cubicBezTo>
                <a:cubicBezTo>
                  <a:pt x="363162" y="214873"/>
                  <a:pt x="363217" y="214569"/>
                  <a:pt x="363271" y="214265"/>
                </a:cubicBezTo>
                <a:cubicBezTo>
                  <a:pt x="363324" y="213960"/>
                  <a:pt x="363375" y="213641"/>
                  <a:pt x="363426" y="213336"/>
                </a:cubicBezTo>
                <a:cubicBezTo>
                  <a:pt x="363476" y="213032"/>
                  <a:pt x="363524" y="212728"/>
                  <a:pt x="363572" y="212424"/>
                </a:cubicBezTo>
                <a:cubicBezTo>
                  <a:pt x="363617" y="212103"/>
                  <a:pt x="363662" y="211799"/>
                  <a:pt x="363705" y="211494"/>
                </a:cubicBezTo>
                <a:cubicBezTo>
                  <a:pt x="363748" y="211191"/>
                  <a:pt x="363790" y="210870"/>
                  <a:pt x="363830" y="210566"/>
                </a:cubicBezTo>
                <a:cubicBezTo>
                  <a:pt x="363868" y="210262"/>
                  <a:pt x="363905" y="209942"/>
                  <a:pt x="363942" y="209638"/>
                </a:cubicBezTo>
                <a:cubicBezTo>
                  <a:pt x="363977" y="209333"/>
                  <a:pt x="364012" y="209013"/>
                  <a:pt x="364046" y="208708"/>
                </a:cubicBezTo>
                <a:cubicBezTo>
                  <a:pt x="364076" y="208404"/>
                  <a:pt x="364107" y="208084"/>
                  <a:pt x="364136" y="207780"/>
                </a:cubicBezTo>
                <a:cubicBezTo>
                  <a:pt x="364164" y="207459"/>
                  <a:pt x="364192" y="207156"/>
                  <a:pt x="364219" y="206852"/>
                </a:cubicBezTo>
                <a:cubicBezTo>
                  <a:pt x="364243" y="206531"/>
                  <a:pt x="364265" y="206227"/>
                  <a:pt x="364288" y="205907"/>
                </a:cubicBezTo>
                <a:cubicBezTo>
                  <a:pt x="364308" y="205603"/>
                  <a:pt x="364329" y="205299"/>
                  <a:pt x="364347" y="204978"/>
                </a:cubicBezTo>
                <a:cubicBezTo>
                  <a:pt x="364363" y="204674"/>
                  <a:pt x="364379" y="204354"/>
                  <a:pt x="364393" y="204050"/>
                </a:cubicBezTo>
                <a:cubicBezTo>
                  <a:pt x="364408" y="203729"/>
                  <a:pt x="364421" y="203425"/>
                  <a:pt x="364433" y="203121"/>
                </a:cubicBezTo>
                <a:cubicBezTo>
                  <a:pt x="364445" y="202801"/>
                  <a:pt x="364454" y="202496"/>
                  <a:pt x="364462" y="202176"/>
                </a:cubicBezTo>
                <a:cubicBezTo>
                  <a:pt x="364470" y="201872"/>
                  <a:pt x="364475" y="201552"/>
                  <a:pt x="364480" y="201248"/>
                </a:cubicBezTo>
                <a:cubicBezTo>
                  <a:pt x="364481" y="200928"/>
                  <a:pt x="364483" y="200624"/>
                  <a:pt x="364483" y="200303"/>
                </a:cubicBezTo>
                <a:cubicBezTo>
                  <a:pt x="364483" y="199999"/>
                  <a:pt x="364481" y="199679"/>
                  <a:pt x="364480" y="199375"/>
                </a:cubicBezTo>
                <a:cubicBezTo>
                  <a:pt x="364475" y="199054"/>
                  <a:pt x="364470" y="198750"/>
                  <a:pt x="364462" y="198445"/>
                </a:cubicBezTo>
                <a:cubicBezTo>
                  <a:pt x="364454" y="198126"/>
                  <a:pt x="364445" y="197821"/>
                  <a:pt x="364433" y="197501"/>
                </a:cubicBezTo>
                <a:cubicBezTo>
                  <a:pt x="364421" y="197196"/>
                  <a:pt x="364408" y="196877"/>
                  <a:pt x="364393" y="196572"/>
                </a:cubicBezTo>
                <a:cubicBezTo>
                  <a:pt x="364379" y="196268"/>
                  <a:pt x="364363" y="195948"/>
                  <a:pt x="364347" y="195644"/>
                </a:cubicBezTo>
                <a:cubicBezTo>
                  <a:pt x="364329" y="195323"/>
                  <a:pt x="364308" y="195019"/>
                  <a:pt x="364288" y="194699"/>
                </a:cubicBezTo>
                <a:cubicBezTo>
                  <a:pt x="364267" y="194395"/>
                  <a:pt x="364243" y="194091"/>
                  <a:pt x="364219" y="193770"/>
                </a:cubicBezTo>
                <a:cubicBezTo>
                  <a:pt x="364192" y="193466"/>
                  <a:pt x="364164" y="193146"/>
                  <a:pt x="364136" y="192842"/>
                </a:cubicBezTo>
                <a:cubicBezTo>
                  <a:pt x="364107" y="192538"/>
                  <a:pt x="364076" y="192217"/>
                  <a:pt x="364046" y="191914"/>
                </a:cubicBezTo>
                <a:cubicBezTo>
                  <a:pt x="364012" y="191593"/>
                  <a:pt x="363977" y="191289"/>
                  <a:pt x="363942" y="190984"/>
                </a:cubicBezTo>
                <a:cubicBezTo>
                  <a:pt x="363905" y="190680"/>
                  <a:pt x="363868" y="190360"/>
                  <a:pt x="363830" y="190056"/>
                </a:cubicBezTo>
                <a:cubicBezTo>
                  <a:pt x="363790" y="189752"/>
                  <a:pt x="363748" y="189431"/>
                  <a:pt x="363705" y="189127"/>
                </a:cubicBezTo>
                <a:cubicBezTo>
                  <a:pt x="363662" y="188823"/>
                  <a:pt x="363617" y="188503"/>
                  <a:pt x="363572" y="188199"/>
                </a:cubicBezTo>
                <a:cubicBezTo>
                  <a:pt x="363524" y="187894"/>
                  <a:pt x="363476" y="187590"/>
                  <a:pt x="363426" y="187286"/>
                </a:cubicBezTo>
                <a:cubicBezTo>
                  <a:pt x="363375" y="186966"/>
                  <a:pt x="363324" y="186662"/>
                  <a:pt x="363271" y="186357"/>
                </a:cubicBezTo>
                <a:cubicBezTo>
                  <a:pt x="363217" y="186053"/>
                  <a:pt x="363162" y="185749"/>
                  <a:pt x="363105" y="185444"/>
                </a:cubicBezTo>
                <a:cubicBezTo>
                  <a:pt x="363047" y="185140"/>
                  <a:pt x="362988" y="184836"/>
                  <a:pt x="362925" y="184516"/>
                </a:cubicBezTo>
                <a:cubicBezTo>
                  <a:pt x="362357" y="182306"/>
                  <a:pt x="361694" y="180129"/>
                  <a:pt x="360941" y="177984"/>
                </a:cubicBezTo>
                <a:close/>
                <a:moveTo>
                  <a:pt x="397058" y="234871"/>
                </a:moveTo>
                <a:lnTo>
                  <a:pt x="397605" y="235816"/>
                </a:lnTo>
                <a:cubicBezTo>
                  <a:pt x="400337" y="237113"/>
                  <a:pt x="402993" y="238570"/>
                  <a:pt x="405561" y="240171"/>
                </a:cubicBezTo>
                <a:cubicBezTo>
                  <a:pt x="405065" y="239739"/>
                  <a:pt x="404564" y="239306"/>
                  <a:pt x="404058" y="238874"/>
                </a:cubicBezTo>
                <a:cubicBezTo>
                  <a:pt x="401792" y="237432"/>
                  <a:pt x="399456" y="236088"/>
                  <a:pt x="397059" y="234871"/>
                </a:cubicBezTo>
                <a:close/>
                <a:moveTo>
                  <a:pt x="397058" y="234871"/>
                </a:moveTo>
                <a:cubicBezTo>
                  <a:pt x="394989" y="233558"/>
                  <a:pt x="392861" y="232325"/>
                  <a:pt x="390680" y="231204"/>
                </a:cubicBezTo>
                <a:cubicBezTo>
                  <a:pt x="389390" y="230724"/>
                  <a:pt x="388085" y="230276"/>
                  <a:pt x="386771" y="229875"/>
                </a:cubicBezTo>
                <a:cubicBezTo>
                  <a:pt x="390528" y="231573"/>
                  <a:pt x="394150" y="233558"/>
                  <a:pt x="397605" y="235816"/>
                </a:cubicBezTo>
                <a:close/>
                <a:moveTo>
                  <a:pt x="397605" y="235816"/>
                </a:moveTo>
                <a:lnTo>
                  <a:pt x="438129" y="306008"/>
                </a:lnTo>
                <a:cubicBezTo>
                  <a:pt x="438155" y="305640"/>
                  <a:pt x="438179" y="305272"/>
                  <a:pt x="438198" y="304904"/>
                </a:cubicBezTo>
                <a:cubicBezTo>
                  <a:pt x="438141" y="297058"/>
                  <a:pt x="436938" y="289245"/>
                  <a:pt x="434633" y="281751"/>
                </a:cubicBezTo>
                <a:cubicBezTo>
                  <a:pt x="434573" y="281768"/>
                  <a:pt x="434513" y="281784"/>
                  <a:pt x="434452" y="281799"/>
                </a:cubicBezTo>
                <a:cubicBezTo>
                  <a:pt x="434173" y="280775"/>
                  <a:pt x="433874" y="279767"/>
                  <a:pt x="433555" y="278741"/>
                </a:cubicBezTo>
                <a:cubicBezTo>
                  <a:pt x="431257" y="271937"/>
                  <a:pt x="428060" y="265452"/>
                  <a:pt x="424051" y="259480"/>
                </a:cubicBezTo>
                <a:cubicBezTo>
                  <a:pt x="423350" y="258552"/>
                  <a:pt x="422626" y="257639"/>
                  <a:pt x="421885" y="256742"/>
                </a:cubicBezTo>
                <a:cubicBezTo>
                  <a:pt x="417931" y="251442"/>
                  <a:pt x="413344" y="246656"/>
                  <a:pt x="408224" y="242460"/>
                </a:cubicBezTo>
                <a:cubicBezTo>
                  <a:pt x="407353" y="241691"/>
                  <a:pt x="406466" y="240923"/>
                  <a:pt x="405561" y="240171"/>
                </a:cubicBezTo>
                <a:cubicBezTo>
                  <a:pt x="402993" y="238570"/>
                  <a:pt x="400338" y="237113"/>
                  <a:pt x="397607" y="235799"/>
                </a:cubicBezTo>
                <a:close/>
                <a:moveTo>
                  <a:pt x="405561" y="240171"/>
                </a:moveTo>
                <a:cubicBezTo>
                  <a:pt x="406464" y="240923"/>
                  <a:pt x="407353" y="241691"/>
                  <a:pt x="408224" y="242476"/>
                </a:cubicBezTo>
                <a:cubicBezTo>
                  <a:pt x="407670" y="241884"/>
                  <a:pt x="407109" y="241292"/>
                  <a:pt x="406538" y="240715"/>
                </a:cubicBezTo>
                <a:cubicBezTo>
                  <a:pt x="406213" y="240539"/>
                  <a:pt x="405888" y="240347"/>
                  <a:pt x="405561" y="240171"/>
                </a:cubicBezTo>
                <a:close/>
                <a:moveTo>
                  <a:pt x="408224" y="242476"/>
                </a:moveTo>
                <a:cubicBezTo>
                  <a:pt x="413343" y="246656"/>
                  <a:pt x="417930" y="251442"/>
                  <a:pt x="421885" y="256742"/>
                </a:cubicBezTo>
                <a:cubicBezTo>
                  <a:pt x="419995" y="254020"/>
                  <a:pt x="417943" y="251427"/>
                  <a:pt x="415736" y="248961"/>
                </a:cubicBezTo>
                <a:cubicBezTo>
                  <a:pt x="413367" y="246639"/>
                  <a:pt x="410858" y="244477"/>
                  <a:pt x="408224" y="242476"/>
                </a:cubicBezTo>
                <a:close/>
                <a:moveTo>
                  <a:pt x="421885" y="256742"/>
                </a:moveTo>
                <a:cubicBezTo>
                  <a:pt x="422626" y="257639"/>
                  <a:pt x="423348" y="258567"/>
                  <a:pt x="424051" y="259496"/>
                </a:cubicBezTo>
                <a:cubicBezTo>
                  <a:pt x="423889" y="259159"/>
                  <a:pt x="423726" y="258823"/>
                  <a:pt x="423559" y="258504"/>
                </a:cubicBezTo>
                <a:cubicBezTo>
                  <a:pt x="423010" y="257911"/>
                  <a:pt x="422451" y="257318"/>
                  <a:pt x="421883" y="256742"/>
                </a:cubicBezTo>
                <a:close/>
                <a:moveTo>
                  <a:pt x="424051" y="259496"/>
                </a:moveTo>
                <a:cubicBezTo>
                  <a:pt x="428060" y="265469"/>
                  <a:pt x="431256" y="271937"/>
                  <a:pt x="433553" y="278757"/>
                </a:cubicBezTo>
                <a:cubicBezTo>
                  <a:pt x="433196" y="277412"/>
                  <a:pt x="432804" y="276083"/>
                  <a:pt x="432377" y="274754"/>
                </a:cubicBezTo>
                <a:cubicBezTo>
                  <a:pt x="430455" y="269983"/>
                  <a:pt x="428082" y="265388"/>
                  <a:pt x="425290" y="261065"/>
                </a:cubicBezTo>
                <a:cubicBezTo>
                  <a:pt x="424883" y="260536"/>
                  <a:pt x="424470" y="260009"/>
                  <a:pt x="424051" y="259496"/>
                </a:cubicBezTo>
                <a:close/>
                <a:moveTo>
                  <a:pt x="433553" y="278757"/>
                </a:moveTo>
                <a:cubicBezTo>
                  <a:pt x="433872" y="279767"/>
                  <a:pt x="434171" y="280775"/>
                  <a:pt x="434452" y="281799"/>
                </a:cubicBezTo>
                <a:cubicBezTo>
                  <a:pt x="434511" y="281784"/>
                  <a:pt x="434572" y="281768"/>
                  <a:pt x="434633" y="281751"/>
                </a:cubicBezTo>
                <a:cubicBezTo>
                  <a:pt x="434575" y="281367"/>
                  <a:pt x="434514" y="280967"/>
                  <a:pt x="434452" y="280583"/>
                </a:cubicBezTo>
                <a:cubicBezTo>
                  <a:pt x="434160" y="279975"/>
                  <a:pt x="433861" y="279366"/>
                  <a:pt x="433553" y="278757"/>
                </a:cubicBezTo>
                <a:close/>
                <a:moveTo>
                  <a:pt x="386771" y="229875"/>
                </a:moveTo>
                <a:cubicBezTo>
                  <a:pt x="386170" y="229524"/>
                  <a:pt x="385565" y="229203"/>
                  <a:pt x="384955" y="228867"/>
                </a:cubicBezTo>
                <a:cubicBezTo>
                  <a:pt x="384090" y="228691"/>
                  <a:pt x="383222" y="228514"/>
                  <a:pt x="382351" y="228355"/>
                </a:cubicBezTo>
                <a:cubicBezTo>
                  <a:pt x="383839" y="228819"/>
                  <a:pt x="385312" y="229315"/>
                  <a:pt x="386771" y="229875"/>
                </a:cubicBezTo>
                <a:close/>
                <a:moveTo>
                  <a:pt x="382351" y="228355"/>
                </a:moveTo>
                <a:cubicBezTo>
                  <a:pt x="380296" y="227554"/>
                  <a:pt x="378206" y="226833"/>
                  <a:pt x="376091" y="226209"/>
                </a:cubicBezTo>
                <a:cubicBezTo>
                  <a:pt x="371089" y="225008"/>
                  <a:pt x="365985" y="224303"/>
                  <a:pt x="360848" y="224079"/>
                </a:cubicBezTo>
                <a:cubicBezTo>
                  <a:pt x="368177" y="224511"/>
                  <a:pt x="375411" y="225953"/>
                  <a:pt x="382351" y="228355"/>
                </a:cubicBezTo>
                <a:close/>
                <a:moveTo>
                  <a:pt x="360848" y="224079"/>
                </a:moveTo>
                <a:cubicBezTo>
                  <a:pt x="360837" y="224079"/>
                  <a:pt x="360826" y="224064"/>
                  <a:pt x="360813" y="224064"/>
                </a:cubicBezTo>
                <a:cubicBezTo>
                  <a:pt x="360764" y="224175"/>
                  <a:pt x="360714" y="224272"/>
                  <a:pt x="360664" y="224368"/>
                </a:cubicBezTo>
                <a:cubicBezTo>
                  <a:pt x="360660" y="224400"/>
                  <a:pt x="360653" y="224432"/>
                  <a:pt x="360647" y="224463"/>
                </a:cubicBezTo>
                <a:cubicBezTo>
                  <a:pt x="360704" y="224335"/>
                  <a:pt x="360760" y="224207"/>
                  <a:pt x="360816" y="224064"/>
                </a:cubicBezTo>
                <a:cubicBezTo>
                  <a:pt x="360826" y="224064"/>
                  <a:pt x="360836" y="224079"/>
                  <a:pt x="360845" y="224079"/>
                </a:cubicBezTo>
                <a:close/>
                <a:moveTo>
                  <a:pt x="351506" y="242989"/>
                </a:moveTo>
                <a:cubicBezTo>
                  <a:pt x="350830" y="244414"/>
                  <a:pt x="350115" y="245823"/>
                  <a:pt x="349357" y="247216"/>
                </a:cubicBezTo>
                <a:cubicBezTo>
                  <a:pt x="349409" y="247151"/>
                  <a:pt x="349458" y="247103"/>
                  <a:pt x="349509" y="247055"/>
                </a:cubicBezTo>
                <a:cubicBezTo>
                  <a:pt x="350212" y="245711"/>
                  <a:pt x="350878" y="244366"/>
                  <a:pt x="351506" y="242989"/>
                </a:cubicBezTo>
                <a:close/>
                <a:moveTo>
                  <a:pt x="349357" y="247216"/>
                </a:moveTo>
                <a:cubicBezTo>
                  <a:pt x="347956" y="248753"/>
                  <a:pt x="346496" y="250242"/>
                  <a:pt x="344980" y="251683"/>
                </a:cubicBezTo>
                <a:lnTo>
                  <a:pt x="345066" y="251827"/>
                </a:lnTo>
                <a:cubicBezTo>
                  <a:pt x="346430" y="250546"/>
                  <a:pt x="347750" y="249233"/>
                  <a:pt x="349021" y="247872"/>
                </a:cubicBezTo>
                <a:cubicBezTo>
                  <a:pt x="349135" y="247648"/>
                  <a:pt x="349247" y="247424"/>
                  <a:pt x="349357" y="247216"/>
                </a:cubicBezTo>
                <a:close/>
                <a:moveTo>
                  <a:pt x="345066" y="251827"/>
                </a:moveTo>
                <a:cubicBezTo>
                  <a:pt x="341774" y="255813"/>
                  <a:pt x="338106" y="259480"/>
                  <a:pt x="334113" y="262778"/>
                </a:cubicBezTo>
                <a:cubicBezTo>
                  <a:pt x="333292" y="263659"/>
                  <a:pt x="332450" y="264524"/>
                  <a:pt x="331590" y="265356"/>
                </a:cubicBezTo>
                <a:cubicBezTo>
                  <a:pt x="331553" y="265372"/>
                  <a:pt x="331516" y="265404"/>
                  <a:pt x="331479" y="265421"/>
                </a:cubicBezTo>
                <a:cubicBezTo>
                  <a:pt x="331359" y="265549"/>
                  <a:pt x="331241" y="265660"/>
                  <a:pt x="331121" y="265788"/>
                </a:cubicBezTo>
                <a:cubicBezTo>
                  <a:pt x="328885" y="267054"/>
                  <a:pt x="326593" y="268222"/>
                  <a:pt x="324247" y="269279"/>
                </a:cubicBezTo>
                <a:lnTo>
                  <a:pt x="387979" y="379676"/>
                </a:lnTo>
                <a:cubicBezTo>
                  <a:pt x="390328" y="378747"/>
                  <a:pt x="392632" y="377707"/>
                  <a:pt x="394883" y="376569"/>
                </a:cubicBezTo>
                <a:cubicBezTo>
                  <a:pt x="397770" y="375049"/>
                  <a:pt x="400562" y="373351"/>
                  <a:pt x="403246" y="371510"/>
                </a:cubicBezTo>
                <a:cubicBezTo>
                  <a:pt x="405864" y="369701"/>
                  <a:pt x="408374" y="367731"/>
                  <a:pt x="410760" y="365618"/>
                </a:cubicBezTo>
                <a:close/>
                <a:moveTo>
                  <a:pt x="345066" y="251827"/>
                </a:moveTo>
                <a:lnTo>
                  <a:pt x="344980" y="251683"/>
                </a:lnTo>
                <a:cubicBezTo>
                  <a:pt x="341722" y="255718"/>
                  <a:pt x="338082" y="259432"/>
                  <a:pt x="334113" y="262778"/>
                </a:cubicBezTo>
                <a:cubicBezTo>
                  <a:pt x="338106" y="259496"/>
                  <a:pt x="341774" y="255813"/>
                  <a:pt x="345066" y="251827"/>
                </a:cubicBezTo>
                <a:close/>
                <a:moveTo>
                  <a:pt x="334113" y="262778"/>
                </a:moveTo>
                <a:cubicBezTo>
                  <a:pt x="333255" y="263675"/>
                  <a:pt x="332377" y="264556"/>
                  <a:pt x="331479" y="265421"/>
                </a:cubicBezTo>
                <a:cubicBezTo>
                  <a:pt x="331516" y="265388"/>
                  <a:pt x="331553" y="265372"/>
                  <a:pt x="331590" y="265356"/>
                </a:cubicBezTo>
                <a:cubicBezTo>
                  <a:pt x="332450" y="264508"/>
                  <a:pt x="333292" y="263643"/>
                  <a:pt x="334113" y="262778"/>
                </a:cubicBezTo>
                <a:close/>
                <a:moveTo>
                  <a:pt x="331479" y="265421"/>
                </a:moveTo>
                <a:cubicBezTo>
                  <a:pt x="329118" y="266798"/>
                  <a:pt x="326689" y="268046"/>
                  <a:pt x="324199" y="269183"/>
                </a:cubicBezTo>
                <a:lnTo>
                  <a:pt x="324245" y="269263"/>
                </a:lnTo>
                <a:cubicBezTo>
                  <a:pt x="326591" y="268206"/>
                  <a:pt x="328885" y="267037"/>
                  <a:pt x="331119" y="265772"/>
                </a:cubicBezTo>
                <a:cubicBezTo>
                  <a:pt x="331239" y="265644"/>
                  <a:pt x="331359" y="265532"/>
                  <a:pt x="331479" y="265404"/>
                </a:cubicBezTo>
                <a:close/>
                <a:moveTo>
                  <a:pt x="324247" y="269279"/>
                </a:moveTo>
                <a:cubicBezTo>
                  <a:pt x="320156" y="271841"/>
                  <a:pt x="315843" y="274034"/>
                  <a:pt x="311358" y="275844"/>
                </a:cubicBezTo>
                <a:cubicBezTo>
                  <a:pt x="310529" y="276291"/>
                  <a:pt x="309690" y="276724"/>
                  <a:pt x="308844" y="277141"/>
                </a:cubicBezTo>
                <a:cubicBezTo>
                  <a:pt x="308824" y="277141"/>
                  <a:pt x="308803" y="277156"/>
                  <a:pt x="308782" y="277156"/>
                </a:cubicBezTo>
                <a:cubicBezTo>
                  <a:pt x="308710" y="277189"/>
                  <a:pt x="308636" y="277236"/>
                  <a:pt x="308563" y="277269"/>
                </a:cubicBezTo>
                <a:cubicBezTo>
                  <a:pt x="305362" y="277973"/>
                  <a:pt x="302121" y="278485"/>
                  <a:pt x="298857" y="278806"/>
                </a:cubicBezTo>
                <a:lnTo>
                  <a:pt x="360535" y="385632"/>
                </a:lnTo>
                <a:cubicBezTo>
                  <a:pt x="362704" y="385583"/>
                  <a:pt x="364872" y="385455"/>
                  <a:pt x="367034" y="385231"/>
                </a:cubicBezTo>
                <a:cubicBezTo>
                  <a:pt x="370269" y="384847"/>
                  <a:pt x="373478" y="384255"/>
                  <a:pt x="376643" y="383470"/>
                </a:cubicBezTo>
                <a:cubicBezTo>
                  <a:pt x="379809" y="382686"/>
                  <a:pt x="382926" y="381725"/>
                  <a:pt x="385975" y="380572"/>
                </a:cubicBezTo>
                <a:cubicBezTo>
                  <a:pt x="386647" y="380268"/>
                  <a:pt x="387317" y="379980"/>
                  <a:pt x="387981" y="379659"/>
                </a:cubicBezTo>
                <a:close/>
                <a:moveTo>
                  <a:pt x="324247" y="269279"/>
                </a:moveTo>
                <a:lnTo>
                  <a:pt x="324201" y="269199"/>
                </a:lnTo>
                <a:cubicBezTo>
                  <a:pt x="320127" y="271792"/>
                  <a:pt x="315830" y="274018"/>
                  <a:pt x="311360" y="275844"/>
                </a:cubicBezTo>
                <a:cubicBezTo>
                  <a:pt x="315843" y="274051"/>
                  <a:pt x="320156" y="271857"/>
                  <a:pt x="324249" y="269279"/>
                </a:cubicBezTo>
                <a:close/>
                <a:moveTo>
                  <a:pt x="311358" y="275844"/>
                </a:moveTo>
                <a:cubicBezTo>
                  <a:pt x="310508" y="276291"/>
                  <a:pt x="309648" y="276724"/>
                  <a:pt x="308782" y="277156"/>
                </a:cubicBezTo>
                <a:cubicBezTo>
                  <a:pt x="308803" y="277141"/>
                  <a:pt x="308824" y="277141"/>
                  <a:pt x="308844" y="277141"/>
                </a:cubicBezTo>
                <a:cubicBezTo>
                  <a:pt x="309690" y="276724"/>
                  <a:pt x="310529" y="276291"/>
                  <a:pt x="311358" y="275844"/>
                </a:cubicBezTo>
                <a:close/>
                <a:moveTo>
                  <a:pt x="308782" y="277156"/>
                </a:moveTo>
                <a:cubicBezTo>
                  <a:pt x="305503" y="277893"/>
                  <a:pt x="302179" y="278438"/>
                  <a:pt x="298833" y="278757"/>
                </a:cubicBezTo>
                <a:lnTo>
                  <a:pt x="298855" y="278806"/>
                </a:lnTo>
                <a:cubicBezTo>
                  <a:pt x="302118" y="278485"/>
                  <a:pt x="305360" y="277973"/>
                  <a:pt x="308561" y="277269"/>
                </a:cubicBezTo>
                <a:cubicBezTo>
                  <a:pt x="308635" y="277236"/>
                  <a:pt x="308708" y="277189"/>
                  <a:pt x="308780" y="277156"/>
                </a:cubicBezTo>
                <a:close/>
                <a:moveTo>
                  <a:pt x="298857" y="278806"/>
                </a:moveTo>
                <a:cubicBezTo>
                  <a:pt x="293847" y="280103"/>
                  <a:pt x="288723" y="280903"/>
                  <a:pt x="283558" y="281224"/>
                </a:cubicBezTo>
                <a:cubicBezTo>
                  <a:pt x="283502" y="281224"/>
                  <a:pt x="283446" y="281224"/>
                  <a:pt x="283390" y="281207"/>
                </a:cubicBezTo>
                <a:cubicBezTo>
                  <a:pt x="282282" y="281143"/>
                  <a:pt x="281176" y="281063"/>
                  <a:pt x="280071" y="280951"/>
                </a:cubicBezTo>
                <a:cubicBezTo>
                  <a:pt x="279446" y="283881"/>
                  <a:pt x="278988" y="286859"/>
                  <a:pt x="278694" y="289837"/>
                </a:cubicBezTo>
                <a:lnTo>
                  <a:pt x="331631" y="381533"/>
                </a:lnTo>
                <a:cubicBezTo>
                  <a:pt x="331846" y="381645"/>
                  <a:pt x="332059" y="381757"/>
                  <a:pt x="332273" y="381853"/>
                </a:cubicBezTo>
                <a:cubicBezTo>
                  <a:pt x="340349" y="384479"/>
                  <a:pt x="348789" y="385824"/>
                  <a:pt x="357280" y="385824"/>
                </a:cubicBezTo>
                <a:cubicBezTo>
                  <a:pt x="358367" y="385776"/>
                  <a:pt x="359451" y="385712"/>
                  <a:pt x="360535" y="385632"/>
                </a:cubicBezTo>
                <a:close/>
                <a:moveTo>
                  <a:pt x="298857" y="278806"/>
                </a:moveTo>
                <a:lnTo>
                  <a:pt x="298834" y="278757"/>
                </a:lnTo>
                <a:cubicBezTo>
                  <a:pt x="293834" y="280055"/>
                  <a:pt x="288718" y="280887"/>
                  <a:pt x="283560" y="281224"/>
                </a:cubicBezTo>
                <a:cubicBezTo>
                  <a:pt x="288725" y="280903"/>
                  <a:pt x="293848" y="280086"/>
                  <a:pt x="298858" y="278789"/>
                </a:cubicBezTo>
                <a:close/>
                <a:moveTo>
                  <a:pt x="283558" y="281224"/>
                </a:moveTo>
                <a:cubicBezTo>
                  <a:pt x="279914" y="280903"/>
                  <a:pt x="276295" y="280327"/>
                  <a:pt x="272726" y="279510"/>
                </a:cubicBezTo>
                <a:lnTo>
                  <a:pt x="273125" y="280198"/>
                </a:lnTo>
                <a:cubicBezTo>
                  <a:pt x="276521" y="280758"/>
                  <a:pt x="279951" y="281096"/>
                  <a:pt x="283390" y="281207"/>
                </a:cubicBezTo>
                <a:cubicBezTo>
                  <a:pt x="283446" y="281224"/>
                  <a:pt x="283502" y="281224"/>
                  <a:pt x="283558" y="281224"/>
                </a:cubicBezTo>
                <a:close/>
                <a:moveTo>
                  <a:pt x="283390" y="281207"/>
                </a:moveTo>
                <a:cubicBezTo>
                  <a:pt x="279951" y="281096"/>
                  <a:pt x="276521" y="280758"/>
                  <a:pt x="273125" y="280198"/>
                </a:cubicBezTo>
                <a:lnTo>
                  <a:pt x="278197" y="288989"/>
                </a:lnTo>
                <a:cubicBezTo>
                  <a:pt x="278684" y="286283"/>
                  <a:pt x="279309" y="283592"/>
                  <a:pt x="280068" y="280951"/>
                </a:cubicBezTo>
                <a:cubicBezTo>
                  <a:pt x="280068" y="280951"/>
                  <a:pt x="280069" y="280951"/>
                  <a:pt x="280071" y="280951"/>
                </a:cubicBezTo>
                <a:cubicBezTo>
                  <a:pt x="281176" y="281063"/>
                  <a:pt x="282282" y="281143"/>
                  <a:pt x="283390" y="281207"/>
                </a:cubicBezTo>
                <a:close/>
                <a:moveTo>
                  <a:pt x="280071" y="280951"/>
                </a:moveTo>
                <a:cubicBezTo>
                  <a:pt x="280069" y="280951"/>
                  <a:pt x="280068" y="280951"/>
                  <a:pt x="280068" y="280951"/>
                </a:cubicBezTo>
                <a:cubicBezTo>
                  <a:pt x="279309" y="283592"/>
                  <a:pt x="278684" y="286283"/>
                  <a:pt x="278197" y="288989"/>
                </a:cubicBezTo>
                <a:lnTo>
                  <a:pt x="278694" y="289837"/>
                </a:lnTo>
                <a:cubicBezTo>
                  <a:pt x="278988" y="286859"/>
                  <a:pt x="279446" y="283881"/>
                  <a:pt x="280071" y="280951"/>
                </a:cubicBezTo>
                <a:close/>
                <a:moveTo>
                  <a:pt x="278694" y="289837"/>
                </a:moveTo>
                <a:cubicBezTo>
                  <a:pt x="277445" y="294785"/>
                  <a:pt x="276664" y="299812"/>
                  <a:pt x="276361" y="304904"/>
                </a:cubicBezTo>
                <a:cubicBezTo>
                  <a:pt x="276489" y="312477"/>
                  <a:pt x="277679" y="319986"/>
                  <a:pt x="279895" y="327223"/>
                </a:cubicBezTo>
                <a:cubicBezTo>
                  <a:pt x="280313" y="328761"/>
                  <a:pt x="280775" y="330281"/>
                  <a:pt x="281283" y="331803"/>
                </a:cubicBezTo>
                <a:cubicBezTo>
                  <a:pt x="283782" y="339152"/>
                  <a:pt x="287330" y="346116"/>
                  <a:pt x="291815" y="352472"/>
                </a:cubicBezTo>
                <a:cubicBezTo>
                  <a:pt x="296806" y="359341"/>
                  <a:pt x="302847" y="365378"/>
                  <a:pt x="309715" y="370373"/>
                </a:cubicBezTo>
                <a:cubicBezTo>
                  <a:pt x="316410" y="375177"/>
                  <a:pt x="323800" y="378956"/>
                  <a:pt x="331631" y="381533"/>
                </a:cubicBezTo>
                <a:close/>
                <a:moveTo>
                  <a:pt x="278694" y="289837"/>
                </a:moveTo>
                <a:lnTo>
                  <a:pt x="278197" y="288989"/>
                </a:lnTo>
                <a:cubicBezTo>
                  <a:pt x="277872" y="290253"/>
                  <a:pt x="277578" y="291518"/>
                  <a:pt x="277312" y="292783"/>
                </a:cubicBezTo>
                <a:cubicBezTo>
                  <a:pt x="276691" y="296802"/>
                  <a:pt x="276372" y="300837"/>
                  <a:pt x="276358" y="304904"/>
                </a:cubicBezTo>
                <a:cubicBezTo>
                  <a:pt x="276358" y="310204"/>
                  <a:pt x="276878" y="315487"/>
                  <a:pt x="277912" y="320691"/>
                </a:cubicBezTo>
                <a:cubicBezTo>
                  <a:pt x="278481" y="322900"/>
                  <a:pt x="279142" y="325077"/>
                  <a:pt x="279895" y="327223"/>
                </a:cubicBezTo>
                <a:cubicBezTo>
                  <a:pt x="277679" y="319986"/>
                  <a:pt x="276489" y="312477"/>
                  <a:pt x="276361" y="304904"/>
                </a:cubicBezTo>
                <a:cubicBezTo>
                  <a:pt x="276664" y="299828"/>
                  <a:pt x="277445" y="294785"/>
                  <a:pt x="278694" y="289837"/>
                </a:cubicBezTo>
                <a:close/>
                <a:moveTo>
                  <a:pt x="279895" y="327223"/>
                </a:moveTo>
                <a:cubicBezTo>
                  <a:pt x="280021" y="328119"/>
                  <a:pt x="280164" y="329017"/>
                  <a:pt x="280321" y="329913"/>
                </a:cubicBezTo>
                <a:cubicBezTo>
                  <a:pt x="280633" y="330537"/>
                  <a:pt x="280953" y="331178"/>
                  <a:pt x="281283" y="331803"/>
                </a:cubicBezTo>
                <a:cubicBezTo>
                  <a:pt x="280775" y="330281"/>
                  <a:pt x="280313" y="328761"/>
                  <a:pt x="279895" y="327223"/>
                </a:cubicBezTo>
                <a:close/>
                <a:moveTo>
                  <a:pt x="301883" y="490520"/>
                </a:moveTo>
                <a:cubicBezTo>
                  <a:pt x="301535" y="490184"/>
                  <a:pt x="301189" y="489832"/>
                  <a:pt x="300848" y="489496"/>
                </a:cubicBezTo>
                <a:cubicBezTo>
                  <a:pt x="299659" y="487398"/>
                  <a:pt x="298565" y="485253"/>
                  <a:pt x="297568" y="483059"/>
                </a:cubicBezTo>
                <a:lnTo>
                  <a:pt x="234594" y="373976"/>
                </a:lnTo>
                <a:cubicBezTo>
                  <a:pt x="231621" y="375081"/>
                  <a:pt x="228584" y="375993"/>
                  <a:pt x="225502" y="376746"/>
                </a:cubicBezTo>
                <a:cubicBezTo>
                  <a:pt x="221316" y="377482"/>
                  <a:pt x="217078" y="377915"/>
                  <a:pt x="212827" y="377994"/>
                </a:cubicBezTo>
                <a:cubicBezTo>
                  <a:pt x="211108" y="378939"/>
                  <a:pt x="209423" y="379964"/>
                  <a:pt x="207779" y="381036"/>
                </a:cubicBezTo>
                <a:lnTo>
                  <a:pt x="287963" y="519917"/>
                </a:lnTo>
                <a:cubicBezTo>
                  <a:pt x="289346" y="519261"/>
                  <a:pt x="290712" y="518572"/>
                  <a:pt x="292055" y="517820"/>
                </a:cubicBezTo>
                <a:cubicBezTo>
                  <a:pt x="298199" y="513192"/>
                  <a:pt x="303652" y="507717"/>
                  <a:pt x="308247" y="501553"/>
                </a:cubicBezTo>
                <a:close/>
                <a:moveTo>
                  <a:pt x="301883" y="490520"/>
                </a:moveTo>
                <a:lnTo>
                  <a:pt x="297568" y="483059"/>
                </a:lnTo>
                <a:cubicBezTo>
                  <a:pt x="298565" y="485253"/>
                  <a:pt x="299659" y="487398"/>
                  <a:pt x="300848" y="489496"/>
                </a:cubicBezTo>
                <a:cubicBezTo>
                  <a:pt x="301189" y="489832"/>
                  <a:pt x="301535" y="490184"/>
                  <a:pt x="301883" y="490520"/>
                </a:cubicBezTo>
                <a:close/>
                <a:moveTo>
                  <a:pt x="297568" y="483059"/>
                </a:moveTo>
                <a:cubicBezTo>
                  <a:pt x="294236" y="478000"/>
                  <a:pt x="291480" y="472588"/>
                  <a:pt x="289354" y="466937"/>
                </a:cubicBezTo>
                <a:cubicBezTo>
                  <a:pt x="286731" y="458851"/>
                  <a:pt x="285394" y="450412"/>
                  <a:pt x="285396" y="441927"/>
                </a:cubicBezTo>
                <a:cubicBezTo>
                  <a:pt x="285396" y="433345"/>
                  <a:pt x="286760" y="424811"/>
                  <a:pt x="289440" y="416661"/>
                </a:cubicBezTo>
                <a:cubicBezTo>
                  <a:pt x="289548" y="416453"/>
                  <a:pt x="289657" y="416245"/>
                  <a:pt x="289767" y="416037"/>
                </a:cubicBezTo>
                <a:lnTo>
                  <a:pt x="265811" y="374537"/>
                </a:lnTo>
                <a:cubicBezTo>
                  <a:pt x="265577" y="374440"/>
                  <a:pt x="265342" y="374344"/>
                  <a:pt x="265108" y="374248"/>
                </a:cubicBezTo>
                <a:cubicBezTo>
                  <a:pt x="258334" y="372455"/>
                  <a:pt x="251356" y="371542"/>
                  <a:pt x="244348" y="371542"/>
                </a:cubicBezTo>
                <a:cubicBezTo>
                  <a:pt x="243461" y="371542"/>
                  <a:pt x="242574" y="371558"/>
                  <a:pt x="241687" y="371590"/>
                </a:cubicBezTo>
                <a:cubicBezTo>
                  <a:pt x="241353" y="371766"/>
                  <a:pt x="241018" y="371959"/>
                  <a:pt x="240680" y="372134"/>
                </a:cubicBezTo>
                <a:cubicBezTo>
                  <a:pt x="238677" y="372822"/>
                  <a:pt x="236647" y="373447"/>
                  <a:pt x="234594" y="373976"/>
                </a:cubicBezTo>
                <a:close/>
                <a:moveTo>
                  <a:pt x="300828" y="394582"/>
                </a:moveTo>
                <a:cubicBezTo>
                  <a:pt x="295925" y="389779"/>
                  <a:pt x="290432" y="385616"/>
                  <a:pt x="284477" y="382205"/>
                </a:cubicBezTo>
                <a:cubicBezTo>
                  <a:pt x="278599" y="378875"/>
                  <a:pt x="272329" y="376313"/>
                  <a:pt x="265813" y="374537"/>
                </a:cubicBezTo>
                <a:lnTo>
                  <a:pt x="289767" y="416037"/>
                </a:lnTo>
                <a:cubicBezTo>
                  <a:pt x="292361" y="408368"/>
                  <a:pt x="296090" y="401147"/>
                  <a:pt x="300828" y="394582"/>
                </a:cubicBezTo>
                <a:close/>
                <a:moveTo>
                  <a:pt x="287963" y="519917"/>
                </a:moveTo>
                <a:lnTo>
                  <a:pt x="207779" y="381036"/>
                </a:lnTo>
                <a:cubicBezTo>
                  <a:pt x="202489" y="383503"/>
                  <a:pt x="197479" y="386528"/>
                  <a:pt x="192841" y="390067"/>
                </a:cubicBezTo>
                <a:cubicBezTo>
                  <a:pt x="190511" y="392341"/>
                  <a:pt x="188324" y="394774"/>
                  <a:pt x="186287" y="397320"/>
                </a:cubicBezTo>
                <a:lnTo>
                  <a:pt x="263123" y="530405"/>
                </a:lnTo>
                <a:cubicBezTo>
                  <a:pt x="265240" y="530149"/>
                  <a:pt x="267347" y="529812"/>
                  <a:pt x="269438" y="529396"/>
                </a:cubicBezTo>
                <a:cubicBezTo>
                  <a:pt x="275994" y="527059"/>
                  <a:pt x="282221" y="523872"/>
                  <a:pt x="287963" y="519917"/>
                </a:cubicBezTo>
                <a:close/>
                <a:moveTo>
                  <a:pt x="263123" y="530405"/>
                </a:moveTo>
                <a:lnTo>
                  <a:pt x="186287" y="397320"/>
                </a:lnTo>
                <a:cubicBezTo>
                  <a:pt x="182896" y="400490"/>
                  <a:pt x="179783" y="403933"/>
                  <a:pt x="176983" y="407631"/>
                </a:cubicBezTo>
                <a:cubicBezTo>
                  <a:pt x="174139" y="412355"/>
                  <a:pt x="171786" y="417349"/>
                  <a:pt x="169957" y="422538"/>
                </a:cubicBezTo>
                <a:lnTo>
                  <a:pt x="232904" y="531573"/>
                </a:lnTo>
                <a:cubicBezTo>
                  <a:pt x="236671" y="532454"/>
                  <a:pt x="240494" y="533063"/>
                  <a:pt x="244348" y="533382"/>
                </a:cubicBezTo>
                <a:cubicBezTo>
                  <a:pt x="250701" y="533126"/>
                  <a:pt x="257003" y="532133"/>
                  <a:pt x="263123" y="530405"/>
                </a:cubicBezTo>
                <a:close/>
                <a:moveTo>
                  <a:pt x="232904" y="531573"/>
                </a:moveTo>
                <a:lnTo>
                  <a:pt x="169957" y="422538"/>
                </a:lnTo>
                <a:cubicBezTo>
                  <a:pt x="168840" y="424667"/>
                  <a:pt x="167817" y="426829"/>
                  <a:pt x="166891" y="429054"/>
                </a:cubicBezTo>
                <a:cubicBezTo>
                  <a:pt x="164595" y="436643"/>
                  <a:pt x="163428" y="444536"/>
                  <a:pt x="163430" y="452462"/>
                </a:cubicBezTo>
                <a:cubicBezTo>
                  <a:pt x="163721" y="458179"/>
                  <a:pt x="164621" y="463862"/>
                  <a:pt x="166110" y="469386"/>
                </a:cubicBezTo>
                <a:lnTo>
                  <a:pt x="190522" y="511671"/>
                </a:lnTo>
                <a:cubicBezTo>
                  <a:pt x="192495" y="513865"/>
                  <a:pt x="194586" y="515962"/>
                  <a:pt x="196786" y="517932"/>
                </a:cubicBezTo>
                <a:cubicBezTo>
                  <a:pt x="203656" y="522927"/>
                  <a:pt x="211268" y="526802"/>
                  <a:pt x="219344" y="529427"/>
                </a:cubicBezTo>
                <a:cubicBezTo>
                  <a:pt x="223795" y="530533"/>
                  <a:pt x="228331" y="531237"/>
                  <a:pt x="232904" y="531573"/>
                </a:cubicBezTo>
                <a:close/>
                <a:moveTo>
                  <a:pt x="190522" y="511671"/>
                </a:moveTo>
                <a:lnTo>
                  <a:pt x="166110" y="469386"/>
                </a:lnTo>
                <a:cubicBezTo>
                  <a:pt x="166400" y="472108"/>
                  <a:pt x="166827" y="474798"/>
                  <a:pt x="167391" y="477471"/>
                </a:cubicBezTo>
                <a:cubicBezTo>
                  <a:pt x="170013" y="485541"/>
                  <a:pt x="173891" y="493163"/>
                  <a:pt x="178882" y="500031"/>
                </a:cubicBezTo>
                <a:cubicBezTo>
                  <a:pt x="182356" y="504290"/>
                  <a:pt x="186257" y="508197"/>
                  <a:pt x="190522" y="511671"/>
                </a:cubicBezTo>
                <a:close/>
                <a:moveTo>
                  <a:pt x="231668" y="261898"/>
                </a:moveTo>
                <a:cubicBezTo>
                  <a:pt x="232497" y="262602"/>
                  <a:pt x="233342" y="263307"/>
                  <a:pt x="234199" y="263979"/>
                </a:cubicBezTo>
                <a:cubicBezTo>
                  <a:pt x="233120" y="262954"/>
                  <a:pt x="232068" y="261898"/>
                  <a:pt x="231046" y="260825"/>
                </a:cubicBezTo>
                <a:close/>
                <a:moveTo>
                  <a:pt x="234199" y="263979"/>
                </a:moveTo>
                <a:cubicBezTo>
                  <a:pt x="234788" y="264588"/>
                  <a:pt x="235387" y="265180"/>
                  <a:pt x="235994" y="265772"/>
                </a:cubicBezTo>
                <a:cubicBezTo>
                  <a:pt x="236340" y="265948"/>
                  <a:pt x="236684" y="266124"/>
                  <a:pt x="237031" y="266301"/>
                </a:cubicBezTo>
                <a:cubicBezTo>
                  <a:pt x="236071" y="265549"/>
                  <a:pt x="235126" y="264780"/>
                  <a:pt x="234199" y="263979"/>
                </a:cubicBezTo>
                <a:close/>
                <a:moveTo>
                  <a:pt x="237031" y="266301"/>
                </a:moveTo>
                <a:cubicBezTo>
                  <a:pt x="237548" y="266733"/>
                  <a:pt x="238072" y="267165"/>
                  <a:pt x="238600" y="267581"/>
                </a:cubicBezTo>
                <a:cubicBezTo>
                  <a:pt x="243008" y="270528"/>
                  <a:pt x="247695" y="273041"/>
                  <a:pt x="252591" y="275075"/>
                </a:cubicBezTo>
                <a:cubicBezTo>
                  <a:pt x="253939" y="275523"/>
                  <a:pt x="255298" y="275923"/>
                  <a:pt x="256669" y="276308"/>
                </a:cubicBezTo>
                <a:cubicBezTo>
                  <a:pt x="249698" y="273874"/>
                  <a:pt x="243090" y="270512"/>
                  <a:pt x="237031" y="266301"/>
                </a:cubicBezTo>
                <a:close/>
                <a:moveTo>
                  <a:pt x="256669" y="276308"/>
                </a:moveTo>
                <a:cubicBezTo>
                  <a:pt x="257292" y="276628"/>
                  <a:pt x="257921" y="276948"/>
                  <a:pt x="258552" y="277269"/>
                </a:cubicBezTo>
                <a:cubicBezTo>
                  <a:pt x="259444" y="277412"/>
                  <a:pt x="260337" y="277557"/>
                  <a:pt x="261234" y="277685"/>
                </a:cubicBezTo>
                <a:cubicBezTo>
                  <a:pt x="259698" y="277269"/>
                  <a:pt x="258175" y="276805"/>
                  <a:pt x="256669" y="276308"/>
                </a:cubicBezTo>
                <a:close/>
                <a:moveTo>
                  <a:pt x="261232" y="277685"/>
                </a:moveTo>
                <a:cubicBezTo>
                  <a:pt x="263384" y="278438"/>
                  <a:pt x="265565" y="279110"/>
                  <a:pt x="267771" y="279670"/>
                </a:cubicBezTo>
                <a:cubicBezTo>
                  <a:pt x="269550" y="279910"/>
                  <a:pt x="271335" y="280086"/>
                  <a:pt x="273125" y="280198"/>
                </a:cubicBezTo>
                <a:lnTo>
                  <a:pt x="272726" y="279510"/>
                </a:lnTo>
                <a:cubicBezTo>
                  <a:pt x="268857" y="279173"/>
                  <a:pt x="265015" y="278566"/>
                  <a:pt x="261232" y="277685"/>
                </a:cubicBezTo>
                <a:close/>
                <a:moveTo>
                  <a:pt x="164033" y="459635"/>
                </a:moveTo>
                <a:cubicBezTo>
                  <a:pt x="121263" y="457121"/>
                  <a:pt x="87865" y="421688"/>
                  <a:pt x="87865" y="378843"/>
                </a:cubicBezTo>
                <a:cubicBezTo>
                  <a:pt x="87865" y="375913"/>
                  <a:pt x="88025" y="372983"/>
                  <a:pt x="88344" y="370069"/>
                </a:cubicBezTo>
                <a:moveTo>
                  <a:pt x="309695" y="499983"/>
                </a:moveTo>
                <a:cubicBezTo>
                  <a:pt x="294484" y="521070"/>
                  <a:pt x="270069" y="533558"/>
                  <a:pt x="244071" y="533558"/>
                </a:cubicBezTo>
                <a:cubicBezTo>
                  <a:pt x="199381" y="533558"/>
                  <a:pt x="163153" y="497325"/>
                  <a:pt x="163153" y="452639"/>
                </a:cubicBezTo>
                <a:cubicBezTo>
                  <a:pt x="163153" y="420008"/>
                  <a:pt x="182738" y="390579"/>
                  <a:pt x="212827" y="377994"/>
                </a:cubicBezTo>
                <a:moveTo>
                  <a:pt x="148715" y="350488"/>
                </a:moveTo>
                <a:cubicBezTo>
                  <a:pt x="133902" y="363648"/>
                  <a:pt x="114769" y="370933"/>
                  <a:pt x="94947" y="370933"/>
                </a:cubicBezTo>
                <a:cubicBezTo>
                  <a:pt x="50257" y="370933"/>
                  <a:pt x="14028" y="334700"/>
                  <a:pt x="14028" y="290013"/>
                </a:cubicBezTo>
                <a:cubicBezTo>
                  <a:pt x="14028" y="245327"/>
                  <a:pt x="50257" y="209093"/>
                  <a:pt x="94947" y="209093"/>
                </a:cubicBezTo>
                <a:cubicBezTo>
                  <a:pt x="113691" y="209093"/>
                  <a:pt x="131853" y="215594"/>
                  <a:pt x="146333" y="227506"/>
                </a:cubicBezTo>
                <a:moveTo>
                  <a:pt x="404183" y="370725"/>
                </a:moveTo>
                <a:cubicBezTo>
                  <a:pt x="430515" y="384800"/>
                  <a:pt x="446956" y="412242"/>
                  <a:pt x="446956" y="442087"/>
                </a:cubicBezTo>
                <a:lnTo>
                  <a:pt x="446956" y="442087"/>
                </a:lnTo>
                <a:cubicBezTo>
                  <a:pt x="446956" y="486790"/>
                  <a:pt x="410728" y="523007"/>
                  <a:pt x="366038" y="523007"/>
                </a:cubicBezTo>
                <a:cubicBezTo>
                  <a:pt x="321347" y="523007"/>
                  <a:pt x="285119" y="486790"/>
                  <a:pt x="285119" y="442087"/>
                </a:cubicBezTo>
                <a:cubicBezTo>
                  <a:pt x="285119" y="415909"/>
                  <a:pt x="297792" y="391331"/>
                  <a:pt x="319130" y="376153"/>
                </a:cubicBezTo>
                <a:moveTo>
                  <a:pt x="225398" y="256886"/>
                </a:moveTo>
                <a:cubicBezTo>
                  <a:pt x="220322" y="257943"/>
                  <a:pt x="215157" y="258504"/>
                  <a:pt x="209974" y="258567"/>
                </a:cubicBezTo>
                <a:cubicBezTo>
                  <a:pt x="204673" y="258567"/>
                  <a:pt x="199384" y="258055"/>
                  <a:pt x="194185" y="257014"/>
                </a:cubicBezTo>
                <a:cubicBezTo>
                  <a:pt x="188988" y="255974"/>
                  <a:pt x="183903" y="254436"/>
                  <a:pt x="179007" y="252403"/>
                </a:cubicBezTo>
                <a:cubicBezTo>
                  <a:pt x="174111" y="250386"/>
                  <a:pt x="169426" y="247872"/>
                  <a:pt x="165020" y="244926"/>
                </a:cubicBezTo>
                <a:cubicBezTo>
                  <a:pt x="161769" y="242636"/>
                  <a:pt x="158692" y="240123"/>
                  <a:pt x="155813" y="237385"/>
                </a:cubicBezTo>
                <a:cubicBezTo>
                  <a:pt x="154588" y="238330"/>
                  <a:pt x="153391" y="239306"/>
                  <a:pt x="152223" y="240314"/>
                </a:cubicBezTo>
                <a:cubicBezTo>
                  <a:pt x="148474" y="244078"/>
                  <a:pt x="145103" y="248176"/>
                  <a:pt x="142157" y="252580"/>
                </a:cubicBezTo>
                <a:cubicBezTo>
                  <a:pt x="139213" y="256999"/>
                  <a:pt x="136709" y="261674"/>
                  <a:pt x="134682" y="266573"/>
                </a:cubicBezTo>
                <a:cubicBezTo>
                  <a:pt x="132653" y="271473"/>
                  <a:pt x="131111" y="276548"/>
                  <a:pt x="130078" y="281751"/>
                </a:cubicBezTo>
                <a:cubicBezTo>
                  <a:pt x="129043" y="286955"/>
                  <a:pt x="128522" y="292239"/>
                  <a:pt x="128521" y="297539"/>
                </a:cubicBezTo>
                <a:cubicBezTo>
                  <a:pt x="128522" y="302838"/>
                  <a:pt x="129043" y="308122"/>
                  <a:pt x="130078" y="313326"/>
                </a:cubicBezTo>
                <a:cubicBezTo>
                  <a:pt x="131111" y="318529"/>
                  <a:pt x="132653" y="323605"/>
                  <a:pt x="134682" y="328505"/>
                </a:cubicBezTo>
                <a:cubicBezTo>
                  <a:pt x="136709" y="333403"/>
                  <a:pt x="139213" y="338095"/>
                  <a:pt x="142157" y="342498"/>
                </a:cubicBezTo>
                <a:cubicBezTo>
                  <a:pt x="145103" y="346901"/>
                  <a:pt x="148474" y="351015"/>
                  <a:pt x="152223" y="354762"/>
                </a:cubicBezTo>
                <a:cubicBezTo>
                  <a:pt x="155970" y="358509"/>
                  <a:pt x="160077" y="361871"/>
                  <a:pt x="164483" y="364817"/>
                </a:cubicBezTo>
                <a:cubicBezTo>
                  <a:pt x="168891" y="367763"/>
                  <a:pt x="173578" y="370277"/>
                  <a:pt x="178475" y="372295"/>
                </a:cubicBezTo>
                <a:cubicBezTo>
                  <a:pt x="183372" y="374328"/>
                  <a:pt x="188455" y="375865"/>
                  <a:pt x="193654" y="376905"/>
                </a:cubicBezTo>
                <a:cubicBezTo>
                  <a:pt x="198853" y="377946"/>
                  <a:pt x="204141" y="378459"/>
                  <a:pt x="209442" y="378459"/>
                </a:cubicBezTo>
                <a:cubicBezTo>
                  <a:pt x="214742" y="378459"/>
                  <a:pt x="220029" y="377946"/>
                  <a:pt x="225228" y="376905"/>
                </a:cubicBezTo>
                <a:cubicBezTo>
                  <a:pt x="230427" y="375865"/>
                  <a:pt x="235510" y="374328"/>
                  <a:pt x="240406" y="372295"/>
                </a:cubicBezTo>
                <a:cubicBezTo>
                  <a:pt x="245304" y="370277"/>
                  <a:pt x="249991" y="367763"/>
                  <a:pt x="254397" y="364817"/>
                </a:cubicBezTo>
                <a:cubicBezTo>
                  <a:pt x="258805" y="361871"/>
                  <a:pt x="262912" y="358509"/>
                  <a:pt x="266658" y="354762"/>
                </a:cubicBezTo>
                <a:cubicBezTo>
                  <a:pt x="270406" y="351015"/>
                  <a:pt x="273778" y="346901"/>
                  <a:pt x="276724" y="342498"/>
                </a:cubicBezTo>
                <a:cubicBezTo>
                  <a:pt x="278500" y="339616"/>
                  <a:pt x="280093" y="336638"/>
                  <a:pt x="281496" y="333564"/>
                </a:cubicBezTo>
                <a:cubicBezTo>
                  <a:pt x="279864" y="329449"/>
                  <a:pt x="278574" y="325190"/>
                  <a:pt x="277639" y="320851"/>
                </a:cubicBezTo>
                <a:cubicBezTo>
                  <a:pt x="276604" y="315647"/>
                  <a:pt x="276084" y="310363"/>
                  <a:pt x="276086" y="305063"/>
                </a:cubicBezTo>
                <a:cubicBezTo>
                  <a:pt x="276098" y="301013"/>
                  <a:pt x="276417" y="296962"/>
                  <a:pt x="277038" y="292944"/>
                </a:cubicBezTo>
                <a:cubicBezTo>
                  <a:pt x="277659" y="288941"/>
                  <a:pt x="278580" y="284986"/>
                  <a:pt x="279794" y="281111"/>
                </a:cubicBezTo>
                <a:cubicBezTo>
                  <a:pt x="280955" y="281239"/>
                  <a:pt x="282117" y="281319"/>
                  <a:pt x="283283" y="281400"/>
                </a:cubicBezTo>
                <a:cubicBezTo>
                  <a:pt x="277983" y="281400"/>
                  <a:pt x="272694" y="280871"/>
                  <a:pt x="267497" y="279830"/>
                </a:cubicBezTo>
                <a:cubicBezTo>
                  <a:pt x="262298" y="278806"/>
                  <a:pt x="257215" y="277269"/>
                  <a:pt x="252317" y="275235"/>
                </a:cubicBezTo>
                <a:cubicBezTo>
                  <a:pt x="247421" y="273201"/>
                  <a:pt x="242734" y="270704"/>
                  <a:pt x="238326" y="267758"/>
                </a:cubicBezTo>
                <a:cubicBezTo>
                  <a:pt x="233919" y="264812"/>
                  <a:pt x="229812" y="261433"/>
                  <a:pt x="226064" y="257687"/>
                </a:cubicBezTo>
                <a:cubicBezTo>
                  <a:pt x="225839" y="257415"/>
                  <a:pt x="225617" y="257158"/>
                  <a:pt x="225398" y="256886"/>
                </a:cubicBezTo>
                <a:close/>
                <a:moveTo>
                  <a:pt x="209974" y="96727"/>
                </a:moveTo>
                <a:cubicBezTo>
                  <a:pt x="165284" y="96727"/>
                  <a:pt x="129055" y="132960"/>
                  <a:pt x="129055" y="177647"/>
                </a:cubicBezTo>
                <a:cubicBezTo>
                  <a:pt x="129055" y="177647"/>
                  <a:pt x="129055" y="177647"/>
                  <a:pt x="129055" y="177647"/>
                </a:cubicBezTo>
                <a:cubicBezTo>
                  <a:pt x="129055" y="222334"/>
                  <a:pt x="165284" y="258567"/>
                  <a:pt x="209974" y="258567"/>
                </a:cubicBezTo>
                <a:cubicBezTo>
                  <a:pt x="215211" y="258504"/>
                  <a:pt x="220429" y="257927"/>
                  <a:pt x="225554" y="256871"/>
                </a:cubicBezTo>
                <a:cubicBezTo>
                  <a:pt x="210678" y="241788"/>
                  <a:pt x="202303" y="221486"/>
                  <a:pt x="202226" y="200303"/>
                </a:cubicBezTo>
                <a:cubicBezTo>
                  <a:pt x="202318" y="161620"/>
                  <a:pt x="229793" y="128397"/>
                  <a:pt x="267785" y="121048"/>
                </a:cubicBezTo>
                <a:cubicBezTo>
                  <a:pt x="252568" y="105501"/>
                  <a:pt x="231730" y="96743"/>
                  <a:pt x="209974" y="96727"/>
                </a:cubicBezTo>
                <a:close/>
                <a:moveTo>
                  <a:pt x="22757" y="253684"/>
                </a:moveTo>
                <a:cubicBezTo>
                  <a:pt x="8163" y="238586"/>
                  <a:pt x="6" y="218428"/>
                  <a:pt x="6" y="197437"/>
                </a:cubicBezTo>
                <a:cubicBezTo>
                  <a:pt x="6" y="152734"/>
                  <a:pt x="36234" y="116516"/>
                  <a:pt x="80924" y="116516"/>
                </a:cubicBezTo>
                <a:cubicBezTo>
                  <a:pt x="82360" y="116516"/>
                  <a:pt x="83795" y="116549"/>
                  <a:pt x="85228" y="116629"/>
                </a:cubicBezTo>
                <a:moveTo>
                  <a:pt x="241096" y="371766"/>
                </a:moveTo>
                <a:cubicBezTo>
                  <a:pt x="242088" y="371718"/>
                  <a:pt x="243080" y="371703"/>
                  <a:pt x="244075" y="371703"/>
                </a:cubicBezTo>
                <a:cubicBezTo>
                  <a:pt x="265337" y="371703"/>
                  <a:pt x="285747" y="380076"/>
                  <a:pt x="300888" y="394998"/>
                </a:cubicBezTo>
                <a:moveTo>
                  <a:pt x="519348" y="287051"/>
                </a:moveTo>
                <a:cubicBezTo>
                  <a:pt x="531907" y="301717"/>
                  <a:pt x="538809" y="320387"/>
                  <a:pt x="538809" y="339696"/>
                </a:cubicBezTo>
                <a:lnTo>
                  <a:pt x="538809" y="339696"/>
                </a:lnTo>
                <a:cubicBezTo>
                  <a:pt x="538809" y="384383"/>
                  <a:pt x="502581" y="420616"/>
                  <a:pt x="457890" y="420616"/>
                </a:cubicBezTo>
                <a:cubicBezTo>
                  <a:pt x="453036" y="420616"/>
                  <a:pt x="448191" y="420168"/>
                  <a:pt x="443415" y="419303"/>
                </a:cubicBezTo>
                <a:moveTo>
                  <a:pt x="360538" y="224224"/>
                </a:moveTo>
                <a:cubicBezTo>
                  <a:pt x="350113" y="258168"/>
                  <a:pt x="318786" y="281335"/>
                  <a:pt x="283284" y="281383"/>
                </a:cubicBezTo>
                <a:cubicBezTo>
                  <a:pt x="282119" y="281319"/>
                  <a:pt x="280956" y="281224"/>
                  <a:pt x="279795" y="281111"/>
                </a:cubicBezTo>
                <a:cubicBezTo>
                  <a:pt x="277363" y="288861"/>
                  <a:pt x="276113" y="296930"/>
                  <a:pt x="276087" y="305063"/>
                </a:cubicBezTo>
                <a:cubicBezTo>
                  <a:pt x="276086" y="349751"/>
                  <a:pt x="312312" y="385984"/>
                  <a:pt x="357004" y="385984"/>
                </a:cubicBezTo>
                <a:cubicBezTo>
                  <a:pt x="357004" y="385984"/>
                  <a:pt x="357004" y="385984"/>
                  <a:pt x="357006" y="385984"/>
                </a:cubicBezTo>
                <a:cubicBezTo>
                  <a:pt x="401696" y="385984"/>
                  <a:pt x="437924" y="349751"/>
                  <a:pt x="437924" y="305063"/>
                </a:cubicBezTo>
                <a:cubicBezTo>
                  <a:pt x="437924" y="305063"/>
                  <a:pt x="437924" y="305063"/>
                  <a:pt x="437924" y="305063"/>
                </a:cubicBezTo>
                <a:cubicBezTo>
                  <a:pt x="437918" y="261737"/>
                  <a:pt x="403810" y="226113"/>
                  <a:pt x="360538" y="224224"/>
                </a:cubicBezTo>
                <a:close/>
                <a:moveTo>
                  <a:pt x="364203" y="200463"/>
                </a:moveTo>
                <a:cubicBezTo>
                  <a:pt x="364203" y="245150"/>
                  <a:pt x="327974" y="281383"/>
                  <a:pt x="283284" y="281383"/>
                </a:cubicBezTo>
                <a:cubicBezTo>
                  <a:pt x="238592" y="281383"/>
                  <a:pt x="202364" y="245150"/>
                  <a:pt x="202364" y="200463"/>
                </a:cubicBezTo>
                <a:cubicBezTo>
                  <a:pt x="202364" y="155776"/>
                  <a:pt x="238592" y="119543"/>
                  <a:pt x="283284" y="119543"/>
                </a:cubicBezTo>
                <a:cubicBezTo>
                  <a:pt x="327974" y="119543"/>
                  <a:pt x="364203" y="155776"/>
                  <a:pt x="364203" y="200463"/>
                </a:cubicBezTo>
                <a:close/>
                <a:moveTo>
                  <a:pt x="170670" y="107326"/>
                </a:moveTo>
                <a:cubicBezTo>
                  <a:pt x="167689" y="98761"/>
                  <a:pt x="166166" y="89762"/>
                  <a:pt x="166166" y="80699"/>
                </a:cubicBezTo>
                <a:cubicBezTo>
                  <a:pt x="166166" y="36013"/>
                  <a:pt x="202394" y="-220"/>
                  <a:pt x="247086" y="-220"/>
                </a:cubicBezTo>
                <a:cubicBezTo>
                  <a:pt x="269662" y="-220"/>
                  <a:pt x="291211" y="9210"/>
                  <a:pt x="306529" y="25798"/>
                </a:cubicBezTo>
                <a:moveTo>
                  <a:pt x="306532" y="25814"/>
                </a:moveTo>
                <a:cubicBezTo>
                  <a:pt x="300472" y="25814"/>
                  <a:pt x="294431" y="26486"/>
                  <a:pt x="288523" y="27847"/>
                </a:cubicBezTo>
                <a:cubicBezTo>
                  <a:pt x="282617" y="29192"/>
                  <a:pt x="276880" y="31193"/>
                  <a:pt x="271422" y="33819"/>
                </a:cubicBezTo>
                <a:cubicBezTo>
                  <a:pt x="265962" y="36461"/>
                  <a:pt x="260816" y="39695"/>
                  <a:pt x="256078" y="43474"/>
                </a:cubicBezTo>
                <a:cubicBezTo>
                  <a:pt x="251340" y="47237"/>
                  <a:pt x="247043" y="51543"/>
                  <a:pt x="243264" y="56283"/>
                </a:cubicBezTo>
                <a:cubicBezTo>
                  <a:pt x="239487" y="61022"/>
                  <a:pt x="236253" y="66162"/>
                  <a:pt x="233624" y="71622"/>
                </a:cubicBezTo>
                <a:cubicBezTo>
                  <a:pt x="230997" y="77082"/>
                  <a:pt x="228989" y="82813"/>
                  <a:pt x="227639" y="88722"/>
                </a:cubicBezTo>
                <a:cubicBezTo>
                  <a:pt x="227076" y="91955"/>
                  <a:pt x="226709" y="95222"/>
                  <a:pt x="226541" y="98488"/>
                </a:cubicBezTo>
                <a:cubicBezTo>
                  <a:pt x="231605" y="99545"/>
                  <a:pt x="236559" y="101066"/>
                  <a:pt x="241333" y="103051"/>
                </a:cubicBezTo>
                <a:cubicBezTo>
                  <a:pt x="246284" y="105132"/>
                  <a:pt x="251015" y="107710"/>
                  <a:pt x="255458" y="110720"/>
                </a:cubicBezTo>
                <a:cubicBezTo>
                  <a:pt x="259898" y="113747"/>
                  <a:pt x="264028" y="117205"/>
                  <a:pt x="267784" y="121048"/>
                </a:cubicBezTo>
                <a:cubicBezTo>
                  <a:pt x="267339" y="121176"/>
                  <a:pt x="266895" y="121304"/>
                  <a:pt x="266453" y="121449"/>
                </a:cubicBezTo>
                <a:cubicBezTo>
                  <a:pt x="271982" y="120215"/>
                  <a:pt x="277623" y="119591"/>
                  <a:pt x="283284" y="119543"/>
                </a:cubicBezTo>
                <a:cubicBezTo>
                  <a:pt x="289343" y="119543"/>
                  <a:pt x="295382" y="120231"/>
                  <a:pt x="301290" y="121577"/>
                </a:cubicBezTo>
                <a:cubicBezTo>
                  <a:pt x="307197" y="122921"/>
                  <a:pt x="312934" y="124923"/>
                  <a:pt x="318392" y="127564"/>
                </a:cubicBezTo>
                <a:cubicBezTo>
                  <a:pt x="323850" y="130190"/>
                  <a:pt x="328998" y="133425"/>
                  <a:pt x="333735" y="137204"/>
                </a:cubicBezTo>
                <a:cubicBezTo>
                  <a:pt x="338471" y="140982"/>
                  <a:pt x="342770" y="145273"/>
                  <a:pt x="346549" y="150012"/>
                </a:cubicBezTo>
                <a:cubicBezTo>
                  <a:pt x="347018" y="150733"/>
                  <a:pt x="347476" y="151469"/>
                  <a:pt x="347921" y="152190"/>
                </a:cubicBezTo>
                <a:cubicBezTo>
                  <a:pt x="348906" y="150925"/>
                  <a:pt x="349929" y="149676"/>
                  <a:pt x="350987" y="148459"/>
                </a:cubicBezTo>
                <a:cubicBezTo>
                  <a:pt x="354735" y="144713"/>
                  <a:pt x="358842" y="141350"/>
                  <a:pt x="363249" y="138404"/>
                </a:cubicBezTo>
                <a:cubicBezTo>
                  <a:pt x="367656" y="135458"/>
                  <a:pt x="372343" y="132944"/>
                  <a:pt x="377239" y="130927"/>
                </a:cubicBezTo>
                <a:cubicBezTo>
                  <a:pt x="379453" y="130142"/>
                  <a:pt x="381698" y="129470"/>
                  <a:pt x="383970" y="128878"/>
                </a:cubicBezTo>
                <a:cubicBezTo>
                  <a:pt x="384492" y="127516"/>
                  <a:pt x="384974" y="126139"/>
                  <a:pt x="385421" y="124747"/>
                </a:cubicBezTo>
                <a:cubicBezTo>
                  <a:pt x="386769" y="118838"/>
                  <a:pt x="387449" y="112786"/>
                  <a:pt x="387451" y="106734"/>
                </a:cubicBezTo>
                <a:cubicBezTo>
                  <a:pt x="387451" y="104716"/>
                  <a:pt x="387376" y="102699"/>
                  <a:pt x="387225" y="100682"/>
                </a:cubicBezTo>
                <a:cubicBezTo>
                  <a:pt x="387073" y="98681"/>
                  <a:pt x="386847" y="96663"/>
                  <a:pt x="386546" y="94678"/>
                </a:cubicBezTo>
                <a:cubicBezTo>
                  <a:pt x="386245" y="92677"/>
                  <a:pt x="385871" y="90691"/>
                  <a:pt x="385421" y="88722"/>
                </a:cubicBezTo>
                <a:cubicBezTo>
                  <a:pt x="384971" y="86753"/>
                  <a:pt x="384449" y="84815"/>
                  <a:pt x="383855" y="82878"/>
                </a:cubicBezTo>
                <a:cubicBezTo>
                  <a:pt x="383261" y="80957"/>
                  <a:pt x="382595" y="79051"/>
                  <a:pt x="381858" y="77162"/>
                </a:cubicBezTo>
                <a:cubicBezTo>
                  <a:pt x="381120" y="75289"/>
                  <a:pt x="380312" y="73446"/>
                  <a:pt x="379436" y="71622"/>
                </a:cubicBezTo>
                <a:cubicBezTo>
                  <a:pt x="378560" y="69812"/>
                  <a:pt x="377619" y="68019"/>
                  <a:pt x="376610" y="66273"/>
                </a:cubicBezTo>
                <a:cubicBezTo>
                  <a:pt x="375600" y="64529"/>
                  <a:pt x="374525" y="62815"/>
                  <a:pt x="373388" y="61151"/>
                </a:cubicBezTo>
                <a:cubicBezTo>
                  <a:pt x="372252" y="59486"/>
                  <a:pt x="371054" y="57852"/>
                  <a:pt x="369795" y="56283"/>
                </a:cubicBezTo>
                <a:cubicBezTo>
                  <a:pt x="368539" y="54698"/>
                  <a:pt x="367221" y="53176"/>
                  <a:pt x="365849" y="51688"/>
                </a:cubicBezTo>
                <a:cubicBezTo>
                  <a:pt x="364477" y="50214"/>
                  <a:pt x="363050" y="48790"/>
                  <a:pt x="361571" y="47413"/>
                </a:cubicBezTo>
                <a:cubicBezTo>
                  <a:pt x="360091" y="46036"/>
                  <a:pt x="358562" y="44723"/>
                  <a:pt x="356985" y="43474"/>
                </a:cubicBezTo>
                <a:cubicBezTo>
                  <a:pt x="355406" y="42209"/>
                  <a:pt x="353783" y="41008"/>
                  <a:pt x="352114" y="39871"/>
                </a:cubicBezTo>
                <a:cubicBezTo>
                  <a:pt x="350448" y="38735"/>
                  <a:pt x="348738" y="37662"/>
                  <a:pt x="346991" y="36653"/>
                </a:cubicBezTo>
                <a:cubicBezTo>
                  <a:pt x="345242" y="35645"/>
                  <a:pt x="343457" y="34700"/>
                  <a:pt x="341638" y="33819"/>
                </a:cubicBezTo>
                <a:cubicBezTo>
                  <a:pt x="339821" y="32954"/>
                  <a:pt x="337972" y="32138"/>
                  <a:pt x="336094" y="31402"/>
                </a:cubicBezTo>
                <a:cubicBezTo>
                  <a:pt x="334216" y="30665"/>
                  <a:pt x="332310" y="30009"/>
                  <a:pt x="330383" y="29400"/>
                </a:cubicBezTo>
                <a:cubicBezTo>
                  <a:pt x="328455" y="28808"/>
                  <a:pt x="326505" y="28296"/>
                  <a:pt x="324537" y="27847"/>
                </a:cubicBezTo>
                <a:cubicBezTo>
                  <a:pt x="322569" y="27399"/>
                  <a:pt x="320587" y="27015"/>
                  <a:pt x="318590" y="26711"/>
                </a:cubicBezTo>
                <a:cubicBezTo>
                  <a:pt x="316595" y="26423"/>
                  <a:pt x="314591" y="26182"/>
                  <a:pt x="312580" y="26037"/>
                </a:cubicBezTo>
                <a:cubicBezTo>
                  <a:pt x="310567" y="25894"/>
                  <a:pt x="308550" y="25814"/>
                  <a:pt x="306532" y="25814"/>
                </a:cubicBezTo>
                <a:close/>
                <a:moveTo>
                  <a:pt x="129737" y="171434"/>
                </a:moveTo>
                <a:cubicBezTo>
                  <a:pt x="101250" y="158146"/>
                  <a:pt x="83043" y="129550"/>
                  <a:pt x="83043" y="98104"/>
                </a:cubicBezTo>
                <a:cubicBezTo>
                  <a:pt x="83043" y="53417"/>
                  <a:pt x="119271" y="17184"/>
                  <a:pt x="163961" y="17184"/>
                </a:cubicBezTo>
                <a:cubicBezTo>
                  <a:pt x="173494" y="17184"/>
                  <a:pt x="182952" y="18881"/>
                  <a:pt x="191899" y="22163"/>
                </a:cubicBezTo>
                <a:moveTo>
                  <a:pt x="493680" y="132496"/>
                </a:moveTo>
                <a:cubicBezTo>
                  <a:pt x="536065" y="135474"/>
                  <a:pt x="568924" y="170731"/>
                  <a:pt x="568924" y="213208"/>
                </a:cubicBezTo>
                <a:lnTo>
                  <a:pt x="568924" y="213208"/>
                </a:lnTo>
                <a:cubicBezTo>
                  <a:pt x="568924" y="257895"/>
                  <a:pt x="532696" y="294128"/>
                  <a:pt x="488006" y="294128"/>
                </a:cubicBezTo>
                <a:cubicBezTo>
                  <a:pt x="471311" y="294128"/>
                  <a:pt x="455024" y="288972"/>
                  <a:pt x="441380" y="279350"/>
                </a:cubicBezTo>
                <a:moveTo>
                  <a:pt x="359475" y="226738"/>
                </a:moveTo>
                <a:cubicBezTo>
                  <a:pt x="359845" y="225905"/>
                  <a:pt x="360202" y="225072"/>
                  <a:pt x="360544" y="224224"/>
                </a:cubicBezTo>
                <a:cubicBezTo>
                  <a:pt x="365690" y="224448"/>
                  <a:pt x="370804" y="225168"/>
                  <a:pt x="375816" y="226369"/>
                </a:cubicBezTo>
                <a:cubicBezTo>
                  <a:pt x="380827" y="227570"/>
                  <a:pt x="385712" y="229235"/>
                  <a:pt x="390407" y="231365"/>
                </a:cubicBezTo>
                <a:cubicBezTo>
                  <a:pt x="395098" y="233494"/>
                  <a:pt x="399578" y="236056"/>
                  <a:pt x="403781" y="239034"/>
                </a:cubicBezTo>
                <a:cubicBezTo>
                  <a:pt x="407987" y="242012"/>
                  <a:pt x="411897" y="245390"/>
                  <a:pt x="415461" y="249105"/>
                </a:cubicBezTo>
                <a:cubicBezTo>
                  <a:pt x="419023" y="252836"/>
                  <a:pt x="422222" y="256886"/>
                  <a:pt x="425015" y="261225"/>
                </a:cubicBezTo>
                <a:cubicBezTo>
                  <a:pt x="427807" y="265549"/>
                  <a:pt x="430180" y="270127"/>
                  <a:pt x="432101" y="274915"/>
                </a:cubicBezTo>
                <a:cubicBezTo>
                  <a:pt x="432899" y="277236"/>
                  <a:pt x="433592" y="279574"/>
                  <a:pt x="434176" y="281959"/>
                </a:cubicBezTo>
                <a:cubicBezTo>
                  <a:pt x="435856" y="281511"/>
                  <a:pt x="437523" y="280999"/>
                  <a:pt x="439172" y="280439"/>
                </a:cubicBezTo>
                <a:cubicBezTo>
                  <a:pt x="444068" y="278421"/>
                  <a:pt x="448754" y="275907"/>
                  <a:pt x="453162" y="272961"/>
                </a:cubicBezTo>
                <a:cubicBezTo>
                  <a:pt x="457568" y="270016"/>
                  <a:pt x="461675" y="266653"/>
                  <a:pt x="465424" y="262906"/>
                </a:cubicBezTo>
                <a:cubicBezTo>
                  <a:pt x="469172" y="259159"/>
                  <a:pt x="472542" y="255045"/>
                  <a:pt x="475488" y="250642"/>
                </a:cubicBezTo>
                <a:cubicBezTo>
                  <a:pt x="478433" y="246239"/>
                  <a:pt x="480937" y="241548"/>
                  <a:pt x="482964" y="236649"/>
                </a:cubicBezTo>
                <a:cubicBezTo>
                  <a:pt x="484994" y="231749"/>
                  <a:pt x="486536" y="226673"/>
                  <a:pt x="487570" y="221469"/>
                </a:cubicBezTo>
                <a:cubicBezTo>
                  <a:pt x="488604" y="216266"/>
                  <a:pt x="489125" y="210982"/>
                  <a:pt x="489125" y="205683"/>
                </a:cubicBezTo>
                <a:cubicBezTo>
                  <a:pt x="489125" y="203842"/>
                  <a:pt x="489061" y="202001"/>
                  <a:pt x="488934" y="200158"/>
                </a:cubicBezTo>
                <a:cubicBezTo>
                  <a:pt x="488809" y="198317"/>
                  <a:pt x="488620" y="196492"/>
                  <a:pt x="488369" y="194667"/>
                </a:cubicBezTo>
                <a:cubicBezTo>
                  <a:pt x="488119" y="192842"/>
                  <a:pt x="487806" y="191016"/>
                  <a:pt x="487431" y="189223"/>
                </a:cubicBezTo>
                <a:cubicBezTo>
                  <a:pt x="487056" y="187414"/>
                  <a:pt x="486621" y="185621"/>
                  <a:pt x="486123" y="183843"/>
                </a:cubicBezTo>
                <a:cubicBezTo>
                  <a:pt x="485626" y="182082"/>
                  <a:pt x="485069" y="180321"/>
                  <a:pt x="484453" y="178592"/>
                </a:cubicBezTo>
                <a:cubicBezTo>
                  <a:pt x="483836" y="176846"/>
                  <a:pt x="483161" y="175133"/>
                  <a:pt x="482426" y="173452"/>
                </a:cubicBezTo>
                <a:cubicBezTo>
                  <a:pt x="481692" y="171755"/>
                  <a:pt x="480900" y="170090"/>
                  <a:pt x="480051" y="168457"/>
                </a:cubicBezTo>
                <a:cubicBezTo>
                  <a:pt x="479204" y="166824"/>
                  <a:pt x="478301" y="165206"/>
                  <a:pt x="477345" y="163637"/>
                </a:cubicBezTo>
                <a:cubicBezTo>
                  <a:pt x="476388" y="162069"/>
                  <a:pt x="475376" y="160531"/>
                  <a:pt x="474315" y="159026"/>
                </a:cubicBezTo>
                <a:cubicBezTo>
                  <a:pt x="473251" y="157521"/>
                  <a:pt x="472139" y="156048"/>
                  <a:pt x="470976" y="154607"/>
                </a:cubicBezTo>
                <a:cubicBezTo>
                  <a:pt x="469814" y="153182"/>
                  <a:pt x="468603" y="151806"/>
                  <a:pt x="467345" y="150444"/>
                </a:cubicBezTo>
                <a:cubicBezTo>
                  <a:pt x="466088" y="149100"/>
                  <a:pt x="464785" y="147803"/>
                  <a:pt x="463438" y="146537"/>
                </a:cubicBezTo>
                <a:cubicBezTo>
                  <a:pt x="462090" y="145288"/>
                  <a:pt x="460700" y="144072"/>
                  <a:pt x="459270" y="142919"/>
                </a:cubicBezTo>
                <a:cubicBezTo>
                  <a:pt x="457842" y="141751"/>
                  <a:pt x="456374" y="140645"/>
                  <a:pt x="454871" y="139572"/>
                </a:cubicBezTo>
                <a:cubicBezTo>
                  <a:pt x="453366" y="138516"/>
                  <a:pt x="451824" y="137508"/>
                  <a:pt x="450250" y="136547"/>
                </a:cubicBezTo>
                <a:cubicBezTo>
                  <a:pt x="448674" y="135586"/>
                  <a:pt x="447068" y="134689"/>
                  <a:pt x="445432" y="133841"/>
                </a:cubicBezTo>
                <a:cubicBezTo>
                  <a:pt x="443796" y="132993"/>
                  <a:pt x="442132" y="132191"/>
                  <a:pt x="440443" y="131455"/>
                </a:cubicBezTo>
                <a:cubicBezTo>
                  <a:pt x="438754" y="130734"/>
                  <a:pt x="437039" y="130046"/>
                  <a:pt x="435305" y="129437"/>
                </a:cubicBezTo>
                <a:cubicBezTo>
                  <a:pt x="433568" y="128813"/>
                  <a:pt x="431810" y="128269"/>
                  <a:pt x="430036" y="127772"/>
                </a:cubicBezTo>
                <a:cubicBezTo>
                  <a:pt x="428262" y="127260"/>
                  <a:pt x="426472" y="126828"/>
                  <a:pt x="424669" y="126460"/>
                </a:cubicBezTo>
                <a:cubicBezTo>
                  <a:pt x="422866" y="126076"/>
                  <a:pt x="421050" y="125771"/>
                  <a:pt x="419225" y="125515"/>
                </a:cubicBezTo>
                <a:cubicBezTo>
                  <a:pt x="417400" y="125259"/>
                  <a:pt x="415565" y="125083"/>
                  <a:pt x="413727" y="124955"/>
                </a:cubicBezTo>
                <a:cubicBezTo>
                  <a:pt x="411889" y="124827"/>
                  <a:pt x="410048" y="124762"/>
                  <a:pt x="408206" y="124762"/>
                </a:cubicBezTo>
                <a:cubicBezTo>
                  <a:pt x="402905" y="124762"/>
                  <a:pt x="397616" y="125291"/>
                  <a:pt x="392418" y="126315"/>
                </a:cubicBezTo>
                <a:cubicBezTo>
                  <a:pt x="387219" y="127356"/>
                  <a:pt x="382135" y="128893"/>
                  <a:pt x="377238" y="130927"/>
                </a:cubicBezTo>
                <a:cubicBezTo>
                  <a:pt x="372341" y="132960"/>
                  <a:pt x="367655" y="135458"/>
                  <a:pt x="363247" y="138404"/>
                </a:cubicBezTo>
                <a:cubicBezTo>
                  <a:pt x="358841" y="141350"/>
                  <a:pt x="354734" y="144713"/>
                  <a:pt x="350986" y="148459"/>
                </a:cubicBezTo>
                <a:cubicBezTo>
                  <a:pt x="349916" y="149692"/>
                  <a:pt x="348882" y="150956"/>
                  <a:pt x="347888" y="152237"/>
                </a:cubicBezTo>
                <a:cubicBezTo>
                  <a:pt x="348810" y="153311"/>
                  <a:pt x="349705" y="154399"/>
                  <a:pt x="350571" y="155503"/>
                </a:cubicBezTo>
                <a:cubicBezTo>
                  <a:pt x="353515" y="159923"/>
                  <a:pt x="356020" y="164599"/>
                  <a:pt x="358047" y="169498"/>
                </a:cubicBezTo>
                <a:cubicBezTo>
                  <a:pt x="360075" y="174397"/>
                  <a:pt x="361619" y="179472"/>
                  <a:pt x="362653" y="184676"/>
                </a:cubicBezTo>
                <a:cubicBezTo>
                  <a:pt x="363687" y="189880"/>
                  <a:pt x="364208" y="195164"/>
                  <a:pt x="364208" y="200463"/>
                </a:cubicBezTo>
                <a:cubicBezTo>
                  <a:pt x="364208" y="205763"/>
                  <a:pt x="363687" y="211047"/>
                  <a:pt x="362653" y="216250"/>
                </a:cubicBezTo>
                <a:cubicBezTo>
                  <a:pt x="361832" y="219821"/>
                  <a:pt x="360768" y="223311"/>
                  <a:pt x="359473" y="226738"/>
                </a:cubicBezTo>
                <a:close/>
                <a:moveTo>
                  <a:pt x="363329" y="49158"/>
                </a:moveTo>
                <a:cubicBezTo>
                  <a:pt x="377958" y="36733"/>
                  <a:pt x="396531" y="29897"/>
                  <a:pt x="415730" y="29897"/>
                </a:cubicBezTo>
                <a:cubicBezTo>
                  <a:pt x="460420" y="29897"/>
                  <a:pt x="496649" y="66130"/>
                  <a:pt x="496649" y="110817"/>
                </a:cubicBezTo>
                <a:lnTo>
                  <a:pt x="496649" y="110817"/>
                </a:lnTo>
                <a:cubicBezTo>
                  <a:pt x="496649" y="130110"/>
                  <a:pt x="489757" y="148763"/>
                  <a:pt x="477217" y="163429"/>
                </a:cubicBezTo>
              </a:path>
            </a:pathLst>
          </a:custGeom>
          <a:noFill/>
          <a:ln w="12809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4EDD0B64-5D4A-0B34-E7C4-407C82F1D92B}"/>
              </a:ext>
            </a:extLst>
          </p:cNvPr>
          <p:cNvGrpSpPr/>
          <p:nvPr/>
        </p:nvGrpSpPr>
        <p:grpSpPr>
          <a:xfrm>
            <a:off x="6591047" y="1948645"/>
            <a:ext cx="3019425" cy="2357716"/>
            <a:chOff x="6591047" y="2014538"/>
            <a:chExt cx="3019425" cy="2357716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164F0EF9-CEC3-7EA7-B35D-8360FE48ECCF}"/>
                </a:ext>
              </a:extLst>
            </p:cNvPr>
            <p:cNvGrpSpPr/>
            <p:nvPr/>
          </p:nvGrpSpPr>
          <p:grpSpPr>
            <a:xfrm>
              <a:off x="6591047" y="2014538"/>
              <a:ext cx="3019425" cy="2357716"/>
              <a:chOff x="6591047" y="2014538"/>
              <a:chExt cx="3019425" cy="235771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D61C671-377E-71D3-1E29-B2571093F1A1}"/>
                  </a:ext>
                </a:extLst>
              </p:cNvPr>
              <p:cNvSpPr/>
              <p:nvPr/>
            </p:nvSpPr>
            <p:spPr>
              <a:xfrm>
                <a:off x="6591047" y="2014538"/>
                <a:ext cx="3019425" cy="235771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C2BE2FAF-592E-084A-3D4F-07FA62A93C44}"/>
                  </a:ext>
                </a:extLst>
              </p:cNvPr>
              <p:cNvGrpSpPr/>
              <p:nvPr/>
            </p:nvGrpSpPr>
            <p:grpSpPr>
              <a:xfrm>
                <a:off x="6694884" y="3180113"/>
                <a:ext cx="2820038" cy="1082485"/>
                <a:chOff x="6199837" y="2648627"/>
                <a:chExt cx="2820038" cy="1082485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34292223-BE2A-4EF1-78AE-5673A087ED51}"/>
                    </a:ext>
                  </a:extLst>
                </p:cNvPr>
                <p:cNvGrpSpPr/>
                <p:nvPr/>
              </p:nvGrpSpPr>
              <p:grpSpPr>
                <a:xfrm>
                  <a:off x="6199837" y="3685393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58CACCCF-78FE-85EA-80BE-D470DD0E4F99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5139F16F-C21C-EA3E-981C-A5A25ABA1175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232E623F-3D5E-FC4B-E0C2-F32EBA90AE10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7187F056-CCA3-6CED-DE02-206D3F7D304A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21D6DC0C-178F-DE3D-8281-BDEE00B0F7B2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23DC2ADE-66E1-5430-96A2-E7515B3F37DA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D868D82E-235C-841D-AF20-FD893F2D4228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343CDB96-7C28-A34F-2C1D-ADA5E74BE471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E18D3B34-020D-B796-6888-36E9A26BFD38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C79B4D26-DC95-5BD1-EAF9-34850CAF0994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5B66B410-D213-7345-7DDE-668E609E9581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50651B89-574A-0D2A-61F0-D1E4BC09685E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0B0968D0-7BC8-C76F-49C7-170ECFF1BE1B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ABCAF72D-FEC1-94CB-1BBC-3BC50FD7BD83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5A4145BC-DFEE-BA80-E64A-EA21BE46A7CF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9F6108C0-F223-6221-127A-52D95BAC20DD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1925EDE-FE8D-D152-5689-37C63ED86B61}"/>
                    </a:ext>
                  </a:extLst>
                </p:cNvPr>
                <p:cNvGrpSpPr/>
                <p:nvPr/>
              </p:nvGrpSpPr>
              <p:grpSpPr>
                <a:xfrm>
                  <a:off x="6199837" y="3512597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63CCF360-C34D-1E0E-2960-5C79FC4B4379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943FB301-99AD-798B-DA36-F150882A0025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24AB5BAF-1AD7-85AE-92BD-DAEEEAFBDADA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8223340D-3623-A905-473F-F0F4239787AD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1D51BF21-8DBD-8DF9-6821-0EE7CD61CDB2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67BB7F9-AB2E-6E2E-D387-2A2B258E6357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9EDD5705-78FC-CEEB-A9F8-34A62809DDB0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53F4AB7F-CA09-B78E-A5E8-5D4E824E331A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768004E3-96CA-AD79-E415-A4D94D79BAE2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DDC01C4B-E5C2-726B-9EAE-13C634D8E314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DFF182ED-3A64-89A4-FB1E-358C11C27C49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8C80CE02-106C-FAA7-9433-19DD7BBEC8B3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8364394B-EA42-6509-88FB-49AD4BD87A0B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3DB1B924-ED0B-69F2-ABE0-CC4BDA83A541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3D8D2E09-34F9-7342-0545-ED1912FBB00C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367E1396-0FFD-45AD-87E1-FA0EE310853E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828E07D-37CA-4FBE-8CDE-C2AEA16D0B11}"/>
                    </a:ext>
                  </a:extLst>
                </p:cNvPr>
                <p:cNvGrpSpPr/>
                <p:nvPr/>
              </p:nvGrpSpPr>
              <p:grpSpPr>
                <a:xfrm>
                  <a:off x="6199837" y="3339803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833D8F25-7B2A-4896-A445-01C1D337CA8B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0A47C44F-90E0-C557-AC26-1CBFF329D94C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7E24E4A4-3597-45EB-10C8-CA1C3869B9E4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4FAE8060-4DE1-F522-80D1-FA5E1FF579F6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FEB93F53-9FF9-991C-4FDF-6B5590F1257E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B7C1D339-EDC7-26B9-9D3A-346CDABC1131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2E71D945-D254-75F7-43B3-83EB08EDA8C5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1C6B78DB-2624-6F4F-A68A-9A45DCA72CF2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EAF0796A-22DF-2E51-80CC-B93A066F16DB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95A94017-D669-6817-EA88-FAC7C666DA61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02535EB4-6C40-C38C-51DB-3D52E3410452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1BE7FA87-3CF9-A40A-C123-FE434A6BE822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6F766ED2-D341-D2D3-2967-4DA629221CBA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3C74FE96-D4CC-9835-96B3-23B6F339007B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65450FFD-C8DE-4FD3-A170-AA3C31950174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2716FE22-1352-F6B0-8D65-0997D3747B69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AB289867-1D2F-A660-E88B-0A2A012E7B47}"/>
                    </a:ext>
                  </a:extLst>
                </p:cNvPr>
                <p:cNvGrpSpPr/>
                <p:nvPr/>
              </p:nvGrpSpPr>
              <p:grpSpPr>
                <a:xfrm>
                  <a:off x="6199837" y="3167009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FC91C566-5D5E-3F34-4FC6-01A0EAC0B9AC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A2618D82-BE99-87AD-88B1-C7E6BA40132D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9369378D-270B-A726-80BA-EED29CF730B2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5B3DFF99-12EF-93B5-E72E-7652C6E84446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BF8136C4-83BC-1AB4-10AB-78EEE5C8CA35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D3EC4C8D-9CF7-EE6A-F3A4-7B216254A75D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71CE09CB-4E83-0FFC-E1EF-A4D98A964192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982CF059-791B-7135-2996-2CF321D2AF54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20BF3F21-081A-1472-21F6-68983B507B6F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7383E3C4-9B01-FEFA-2A79-6FCDDD6AD009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8B4D52D6-A929-A3B9-1A2D-2C91251D9E94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40CB17E5-0408-C454-28E4-F68637F9A78C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D3563F77-3F7F-F380-0E60-9A2A49ECB206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CC217E33-2A57-63F0-BF51-9E0879D80F5E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7A539FD5-B247-7D87-C898-B9672711E107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ED5B976F-7503-7EBF-77C0-DC60707DDA4F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F5A825A0-AAC3-3D46-3117-B53CF501F010}"/>
                    </a:ext>
                  </a:extLst>
                </p:cNvPr>
                <p:cNvGrpSpPr/>
                <p:nvPr/>
              </p:nvGrpSpPr>
              <p:grpSpPr>
                <a:xfrm>
                  <a:off x="6199837" y="2994215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8AE9AB9F-7019-A2CB-42E1-70B677A1431D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D42ACEDF-4F8D-656C-2D69-E08C50F88DB4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565C8A27-9CA7-2DF6-E302-063AF5304BFC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6D3EF530-1208-11F8-69E6-F5900D6983DA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59C72F4E-A466-FFAE-8CAC-7936E19DD2AA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73E23E0B-4DF1-3F66-316D-BB04261974CD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3DE5EE46-034C-A1D8-6C19-EC15A39BA52F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F84C728A-7F01-8448-E8A9-2DD547B1BF8E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43AB6F0F-B21F-D6EB-90A7-F6CC39049EDB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1464596D-7F01-C48B-51CC-8A76E9A5229F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5160D641-CC04-E072-D554-6800CF28FCD5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9FC118D4-5C2A-55FA-FFC8-9F3A543D8235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CFD0E747-F8AC-2846-1CA4-B64E48FFDE3D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09B208E9-950C-9712-4C2B-C9679331EECA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9683B4EC-844C-64C0-9A4F-DB51FA9167F8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F36248C5-1E16-6FF4-E6E5-467F02516106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874802B6-F41A-E45C-58C3-D343DB85C136}"/>
                    </a:ext>
                  </a:extLst>
                </p:cNvPr>
                <p:cNvGrpSpPr/>
                <p:nvPr/>
              </p:nvGrpSpPr>
              <p:grpSpPr>
                <a:xfrm>
                  <a:off x="6199837" y="2821421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43DAEC28-DF24-31FF-B468-6CADF42C0E95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6835F060-21BE-ECA3-904B-BFBDFABD3602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3FAE2A42-F189-325D-BC59-4D2A3FBF2A19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5890C05A-9D10-CAF2-58AC-5EC8F047E516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6B26681A-9881-85D0-DAB9-8372A201D108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099862C7-55C7-B1DC-1158-2EC330152614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2E045FC8-C4A7-B4E5-EAA6-157826895E7C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84707CE6-B85A-F0B3-D6CC-90E2EED1F60C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DAC0DB1C-1B7B-F4B2-6D03-868EB19F887F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7FCC442F-752D-3DC9-5EC8-94EF792EA00D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239D01D8-5458-F343-2E02-23F966BFF1AF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15FA7BBC-820E-5AC2-310A-11729E9174F6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C852AAC7-FB7C-5582-018C-5A1922DE81A5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29C5E52C-CBEF-195C-1E5B-E507ACB8ADD1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B18B9FFA-EDDD-3743-256D-5A0D1A08E6C4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F90F7BD7-2ADD-AB1F-7BD7-D11C1C3F5EF6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CF5ABF8B-475F-8423-3DF6-30B081149308}"/>
                    </a:ext>
                  </a:extLst>
                </p:cNvPr>
                <p:cNvGrpSpPr/>
                <p:nvPr/>
              </p:nvGrpSpPr>
              <p:grpSpPr>
                <a:xfrm>
                  <a:off x="6199837" y="2648627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F926F633-E292-AAC4-0E4A-27B119EADB9F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1B5717FF-3839-800A-61A4-52CF0B4F8A19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2018E3D8-54F0-D793-CBF2-C8C775798DEB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6E66B623-60B1-D285-21A5-AA52422472CC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4B12453D-5957-97CA-EA23-07F6858BEFE0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88385D5A-721A-0742-0AC7-FD6D78D185D4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AF2B2676-1741-1F6E-A1CC-2D71F3847308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7EF5BC0A-55A2-4DC7-CDE0-C48FC7065A97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F74CBFB3-C619-46DF-4F0C-348A66DAC059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84BDF190-E964-DE2E-5849-A17EDF2F8AA6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09906B9B-6940-3D3F-1720-0430BCE06189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5565BEAB-6773-BF2F-79F7-CA74501389C3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CFA7F595-22EB-0E3B-C9B0-9D37F92B03B5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18A31A9F-D44D-276E-9FC8-4F99EDA5E5EE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1AFA3FAC-1BB3-0224-B1E1-EEB42F11626A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D090C140-BCF8-BD17-8C7F-00BF6F205008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9168DF3F-7A12-A519-5C25-A01E50007A47}"/>
                </a:ext>
              </a:extLst>
            </p:cNvPr>
            <p:cNvGrpSpPr/>
            <p:nvPr/>
          </p:nvGrpSpPr>
          <p:grpSpPr>
            <a:xfrm>
              <a:off x="6690741" y="2140832"/>
              <a:ext cx="2820038" cy="909689"/>
              <a:chOff x="6690741" y="2140832"/>
              <a:chExt cx="2820038" cy="909689"/>
            </a:xfrm>
          </p:grpSpPr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DEDFE91D-A0DD-1FD8-831D-4DB012D49DD4}"/>
                  </a:ext>
                </a:extLst>
              </p:cNvPr>
              <p:cNvGrpSpPr/>
              <p:nvPr/>
            </p:nvGrpSpPr>
            <p:grpSpPr>
              <a:xfrm>
                <a:off x="6690741" y="3004802"/>
                <a:ext cx="2820038" cy="45719"/>
                <a:chOff x="6199837" y="3685393"/>
                <a:chExt cx="2820038" cy="45719"/>
              </a:xfrm>
            </p:grpSpPr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0F696837-30B8-7850-A8F9-D898641BE404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C975B78B-77FC-B633-F081-0EAA84E3C7D6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F4D83D01-6799-DF79-4FB2-ED625ACD6AA5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41FF7A72-B66D-C2BA-0AA6-85A744A6E66D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0F50EAA9-E4C2-B27D-A402-1C716F25ECD9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07EF07B2-ED8E-1B5B-80E2-5FD6B6413057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1F858234-AED3-31B1-B503-BBCBF8EC7302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ACC21CA3-8858-2F7E-CCE9-43B8F0E2E277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5C4DF3E1-6E8F-B0F8-A683-F3E30A7C66D3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8" name="Oval 437">
                  <a:extLst>
                    <a:ext uri="{FF2B5EF4-FFF2-40B4-BE49-F238E27FC236}">
                      <a16:creationId xmlns:a16="http://schemas.microsoft.com/office/drawing/2014/main" id="{A70CE303-65B9-4C8B-026E-C69518534025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E790D45B-A255-7C07-E38F-3662D515DAF6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0" name="Oval 439">
                  <a:extLst>
                    <a:ext uri="{FF2B5EF4-FFF2-40B4-BE49-F238E27FC236}">
                      <a16:creationId xmlns:a16="http://schemas.microsoft.com/office/drawing/2014/main" id="{A2AA360A-7948-1B5A-1F62-B19C1DA1DFBC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1" name="Oval 440">
                  <a:extLst>
                    <a:ext uri="{FF2B5EF4-FFF2-40B4-BE49-F238E27FC236}">
                      <a16:creationId xmlns:a16="http://schemas.microsoft.com/office/drawing/2014/main" id="{32CC3AFF-7AA7-72C6-EFD1-415607B0CE11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28FB84A7-B915-D230-A5F8-3662CC8D3338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3" name="Oval 442">
                  <a:extLst>
                    <a:ext uri="{FF2B5EF4-FFF2-40B4-BE49-F238E27FC236}">
                      <a16:creationId xmlns:a16="http://schemas.microsoft.com/office/drawing/2014/main" id="{A2FFF670-8139-39E1-59E3-6E859202E5BA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AAA215E7-B4A0-72DD-53D9-EAACB9FB068C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44" name="Group 343">
                <a:extLst>
                  <a:ext uri="{FF2B5EF4-FFF2-40B4-BE49-F238E27FC236}">
                    <a16:creationId xmlns:a16="http://schemas.microsoft.com/office/drawing/2014/main" id="{BAA68A25-62AC-4FA4-3BE3-ABDD45387FFF}"/>
                  </a:ext>
                </a:extLst>
              </p:cNvPr>
              <p:cNvGrpSpPr/>
              <p:nvPr/>
            </p:nvGrpSpPr>
            <p:grpSpPr>
              <a:xfrm>
                <a:off x="6690741" y="2832008"/>
                <a:ext cx="2820038" cy="45719"/>
                <a:chOff x="6199837" y="3685393"/>
                <a:chExt cx="2820038" cy="45719"/>
              </a:xfrm>
            </p:grpSpPr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60D4B043-2817-A3E2-18C0-B8809B86094A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EB367E14-0A80-C40C-CC1F-E3CFDE061124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CA7439C2-F365-FD8C-39E0-682F42844A92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4C3DF6B4-E580-855E-F981-759DC2750149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7CE5E75D-8632-303C-9134-31E7B7AE50CB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A25AB9F8-1871-97E3-A548-B34329752A41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8C4B0773-C61B-4A9A-3796-4A943956EAE1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6102AC89-0240-37A0-3B1F-66516DD91529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36B565D0-4781-8921-BFB6-4667DDAD0879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id="{9A5E92FD-C270-4596-7937-CE9E4D77CFA6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91C063C6-735C-E2A8-1EA6-2EF077B6ED38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5B0D6594-5D22-1F38-7DBA-449BB06845A5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36BCB003-59D6-1379-AE1D-9A2141843A80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C542F5E6-74BE-EFA4-79F4-50775F231896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1E5AE0FE-55E8-2092-2061-9B95DEC13EE2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AE42D989-5D9A-A9B5-4EA3-62E4641A3F07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FCCB0EB1-4484-33C3-866D-107FA7350C2F}"/>
                  </a:ext>
                </a:extLst>
              </p:cNvPr>
              <p:cNvGrpSpPr/>
              <p:nvPr/>
            </p:nvGrpSpPr>
            <p:grpSpPr>
              <a:xfrm>
                <a:off x="6690741" y="2659214"/>
                <a:ext cx="2820038" cy="45719"/>
                <a:chOff x="6199837" y="3685393"/>
                <a:chExt cx="2820038" cy="45719"/>
              </a:xfrm>
            </p:grpSpPr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43898B3C-37F9-BE07-4D4F-3ABC40A074D7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0226567A-0B9B-813B-D7FA-C9212B522591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A5CA10AD-1EA0-1795-B001-E6773057FC3B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A2AA3374-E304-014F-F3CE-2FC94798A98D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6D111DE6-1EEF-295F-0123-A133695CFADF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AD502DCA-C8FE-D7EC-5AAA-96FD2D29A1D4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986F3169-CFD5-7FE1-1DCD-59F41C444845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5D671E34-DB40-C752-66EB-26B3F4FC7504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52BC60DE-FA44-9238-31C4-837D04F8DEF7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1F8552A3-E8C6-AE9B-0E22-6D6FA1D65610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B12878D3-3C56-C383-BB73-D976A81D6593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id="{1B4E4ADD-D285-1EE8-2431-E26CE40CC104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AFF8F546-738B-D03A-A90D-112995858AC1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5BB5631F-5137-E58D-E15D-998C7D0CE340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01AE0D0C-4887-DF04-266F-F4688EF68B73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1C0E90C4-8477-27A4-35ED-343CE5F92D0A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BFB37428-5C18-D7BB-D5A8-E0572049AA2F}"/>
                  </a:ext>
                </a:extLst>
              </p:cNvPr>
              <p:cNvGrpSpPr/>
              <p:nvPr/>
            </p:nvGrpSpPr>
            <p:grpSpPr>
              <a:xfrm>
                <a:off x="6690741" y="2486420"/>
                <a:ext cx="2820038" cy="45719"/>
                <a:chOff x="6199837" y="3685393"/>
                <a:chExt cx="2820038" cy="45719"/>
              </a:xfrm>
            </p:grpSpPr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5697004B-DCD3-BDB5-E3F6-7A56D9BBCD1C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B04C2FE0-6C21-D0F9-8274-0BD1B1447CA2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0690830A-43A4-788B-2349-C29026D69747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571D2940-624B-A3EB-18A2-59AFBD5EB937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2A4A3714-17DB-860C-D429-D262968E01D8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1C9316ED-8369-BBFF-C9AB-4D8CDCFD9AF8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BF105785-FFE0-89B1-A7A8-48E5318B2BD0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4CC6C63A-2EEC-74B0-923E-7D01BBFBE3A7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62E7AC91-B316-91F8-4876-3A735739CB72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F3F7399F-D998-1AF9-826E-31693B2E36C1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AA4B3109-DA0D-8D67-E30D-4F5BB1FE5A1C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CB375E2B-D438-6FDD-99BA-D9144BB40E90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B5946F17-4338-ABB0-2594-125A4E112FD6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432F7E91-B79B-16D9-A712-B076A180D132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B7AF6F80-6486-22F3-1EE0-1CC6E7462CA5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EB4E25B2-4FAD-50DD-054F-0ECF3F7CF4FB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id="{551D258A-BE11-13BC-57D9-65774E6E3B13}"/>
                  </a:ext>
                </a:extLst>
              </p:cNvPr>
              <p:cNvGrpSpPr/>
              <p:nvPr/>
            </p:nvGrpSpPr>
            <p:grpSpPr>
              <a:xfrm>
                <a:off x="6690741" y="2313626"/>
                <a:ext cx="2820038" cy="45719"/>
                <a:chOff x="6199837" y="3685393"/>
                <a:chExt cx="2820038" cy="45719"/>
              </a:xfrm>
            </p:grpSpPr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35243A0C-BB99-99BA-67E7-8260CC6BAE0F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31D9B5CC-E48D-3B41-FF03-61DC91AE6499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8D388741-7CA2-720D-9CBE-3439479ADDB7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C9C9D6CB-CAAD-B845-A2DD-A42549BBFDB6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DF02E81F-2F92-AA4D-D708-9B9355831FF4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421D07D2-0F74-2409-18D0-F31017F6D738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8CCF4ADB-A267-7C96-02A5-78033D22D53E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0887826D-C373-8BAF-0727-A4EAB2FAFBAB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8FC80341-1ABF-633F-1B57-B9DB3F73719D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EC599B5F-B282-B970-5651-8421F266DBA6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09494391-D538-4195-2216-98545854942D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995D9CE8-DB26-6AAE-DF69-FCC871B16821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D8B4DA11-EA62-025C-7106-49AF7194DC1E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493B56FC-B840-293F-FEA0-68E6FA8D6482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0661FCE2-ED66-DA00-FEFD-5F8F1582C6F2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6E2B0C6A-449E-A2B9-4A64-822EC84913E8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6A10E237-4D76-2F3D-7354-BF8010FBAEF1}"/>
                  </a:ext>
                </a:extLst>
              </p:cNvPr>
              <p:cNvGrpSpPr/>
              <p:nvPr/>
            </p:nvGrpSpPr>
            <p:grpSpPr>
              <a:xfrm>
                <a:off x="6690741" y="2140832"/>
                <a:ext cx="2820038" cy="45719"/>
                <a:chOff x="6199837" y="3685393"/>
                <a:chExt cx="2820038" cy="45719"/>
              </a:xfrm>
            </p:grpSpPr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54833043-67A1-1A61-A465-001D4C3E336C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17347147-76F0-28A5-7C00-EAE72F3DD541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0D804910-6398-79A3-CE3C-49F1C1E91C64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id="{01333116-5DA2-0D9E-451F-0412467831E2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14706F31-AA7B-1E11-BC6F-3C69B031A3DC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58142979-C5A6-B8A2-DF9E-B81FB7C6EE6C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AE92CFC0-D8FF-0C18-DAE4-6127DCBBD748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CDBC82E3-00F8-E00E-7D6B-B951A48CB633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id="{C91BC98A-3E9A-A56E-8CDA-C0FBD587A2AA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890CEFD8-E9C7-2685-A8DC-D8FD9D5C29C5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id="{FF643AB9-9BF8-CCD0-E651-4FE8255AE861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46D63B61-800C-D57A-1EBF-594405074364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560BF541-D71E-4134-EC0E-DA4F5B12322E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8A3A5EAD-67EC-4E18-6599-39703ADE5785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928D996D-39D0-AF2B-C54B-F44A0F8309A4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623F4807-B3E9-F9C7-A8DE-FB62DA05AAA5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0D28388B-2F88-8962-A03F-CEA53D8324F7}"/>
              </a:ext>
            </a:extLst>
          </p:cNvPr>
          <p:cNvGrpSpPr/>
          <p:nvPr/>
        </p:nvGrpSpPr>
        <p:grpSpPr>
          <a:xfrm>
            <a:off x="9117330" y="2870046"/>
            <a:ext cx="285750" cy="576094"/>
            <a:chOff x="9117330" y="2870046"/>
            <a:chExt cx="285750" cy="576094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E161AA09-7EBC-700A-C7CD-A30B7E8DD076}"/>
                </a:ext>
              </a:extLst>
            </p:cNvPr>
            <p:cNvSpPr/>
            <p:nvPr/>
          </p:nvSpPr>
          <p:spPr>
            <a:xfrm>
              <a:off x="9280042" y="3323102"/>
              <a:ext cx="123038" cy="12303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B72E729C-0C21-9501-E04A-4825D591A0EF}"/>
                </a:ext>
              </a:extLst>
            </p:cNvPr>
            <p:cNvSpPr/>
            <p:nvPr/>
          </p:nvSpPr>
          <p:spPr>
            <a:xfrm>
              <a:off x="9117330" y="2870046"/>
              <a:ext cx="285750" cy="28575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E8F72E5-A7C7-F642-81CC-0F536E6DA4F0}"/>
              </a:ext>
            </a:extLst>
          </p:cNvPr>
          <p:cNvGrpSpPr/>
          <p:nvPr/>
        </p:nvGrpSpPr>
        <p:grpSpPr>
          <a:xfrm>
            <a:off x="6629658" y="2910281"/>
            <a:ext cx="285750" cy="525102"/>
            <a:chOff x="6629658" y="2910281"/>
            <a:chExt cx="285750" cy="525102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1883180F-2A9C-7321-091B-DC87AFDB35F9}"/>
                </a:ext>
              </a:extLst>
            </p:cNvPr>
            <p:cNvSpPr/>
            <p:nvPr/>
          </p:nvSpPr>
          <p:spPr>
            <a:xfrm>
              <a:off x="6723456" y="2910281"/>
              <a:ext cx="123038" cy="12303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AD5AD87-C853-B774-03BB-1D6DC33DF1F2}"/>
                </a:ext>
              </a:extLst>
            </p:cNvPr>
            <p:cNvSpPr/>
            <p:nvPr/>
          </p:nvSpPr>
          <p:spPr>
            <a:xfrm>
              <a:off x="6629658" y="3149633"/>
              <a:ext cx="285750" cy="28575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F42D977-3932-7B91-250C-F64BB10546AF}"/>
              </a:ext>
            </a:extLst>
          </p:cNvPr>
          <p:cNvGrpSpPr/>
          <p:nvPr/>
        </p:nvGrpSpPr>
        <p:grpSpPr>
          <a:xfrm>
            <a:off x="6963446" y="2841753"/>
            <a:ext cx="300532" cy="551663"/>
            <a:chOff x="6963446" y="2841753"/>
            <a:chExt cx="300532" cy="551663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92A1CE8D-458E-E6B4-061C-7DC9D355151F}"/>
                </a:ext>
              </a:extLst>
            </p:cNvPr>
            <p:cNvSpPr/>
            <p:nvPr/>
          </p:nvSpPr>
          <p:spPr>
            <a:xfrm>
              <a:off x="6963446" y="3270378"/>
              <a:ext cx="123038" cy="12303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247E084B-CA9D-DAFC-789F-7FB722234A44}"/>
                </a:ext>
              </a:extLst>
            </p:cNvPr>
            <p:cNvSpPr/>
            <p:nvPr/>
          </p:nvSpPr>
          <p:spPr>
            <a:xfrm>
              <a:off x="6978228" y="2841753"/>
              <a:ext cx="285750" cy="28575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E0DD5549-62D9-F3E0-6B97-2274035B7311}"/>
              </a:ext>
            </a:extLst>
          </p:cNvPr>
          <p:cNvGrpSpPr/>
          <p:nvPr/>
        </p:nvGrpSpPr>
        <p:grpSpPr>
          <a:xfrm>
            <a:off x="7315973" y="2912186"/>
            <a:ext cx="285750" cy="466772"/>
            <a:chOff x="7315973" y="2912186"/>
            <a:chExt cx="285750" cy="466772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6F5CA916-8B5A-8CD5-F1D7-1C8F7784E5AB}"/>
                </a:ext>
              </a:extLst>
            </p:cNvPr>
            <p:cNvSpPr/>
            <p:nvPr/>
          </p:nvSpPr>
          <p:spPr>
            <a:xfrm>
              <a:off x="7473963" y="2912186"/>
              <a:ext cx="123038" cy="12303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C6EC466B-D4B9-4EA0-851F-F4E745B58F68}"/>
                </a:ext>
              </a:extLst>
            </p:cNvPr>
            <p:cNvSpPr/>
            <p:nvPr/>
          </p:nvSpPr>
          <p:spPr>
            <a:xfrm>
              <a:off x="7315973" y="3093208"/>
              <a:ext cx="285750" cy="28575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EA10FAE8-F7B7-03EE-6FA9-B2FF1330DD01}"/>
              </a:ext>
            </a:extLst>
          </p:cNvPr>
          <p:cNvGrpSpPr/>
          <p:nvPr/>
        </p:nvGrpSpPr>
        <p:grpSpPr>
          <a:xfrm>
            <a:off x="7732177" y="2876602"/>
            <a:ext cx="305768" cy="516814"/>
            <a:chOff x="7732177" y="2876602"/>
            <a:chExt cx="305768" cy="516814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DFECB89-336A-AF4F-2380-237BB98F229B}"/>
                </a:ext>
              </a:extLst>
            </p:cNvPr>
            <p:cNvSpPr/>
            <p:nvPr/>
          </p:nvSpPr>
          <p:spPr>
            <a:xfrm>
              <a:off x="7732177" y="3270378"/>
              <a:ext cx="123038" cy="12303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8DCBD43B-D5F0-6181-651C-5C5817C0FCB5}"/>
                </a:ext>
              </a:extLst>
            </p:cNvPr>
            <p:cNvSpPr/>
            <p:nvPr/>
          </p:nvSpPr>
          <p:spPr>
            <a:xfrm>
              <a:off x="7752195" y="2876602"/>
              <a:ext cx="285750" cy="28575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5AE9F11-C7F5-CFEC-23C7-6F282C1B46F6}"/>
              </a:ext>
            </a:extLst>
          </p:cNvPr>
          <p:cNvGrpSpPr/>
          <p:nvPr/>
        </p:nvGrpSpPr>
        <p:grpSpPr>
          <a:xfrm>
            <a:off x="8049387" y="2910281"/>
            <a:ext cx="285750" cy="555696"/>
            <a:chOff x="8049387" y="2910281"/>
            <a:chExt cx="285750" cy="555696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9C3A828-D793-06B5-ABEF-2078A28C26C6}"/>
                </a:ext>
              </a:extLst>
            </p:cNvPr>
            <p:cNvSpPr/>
            <p:nvPr/>
          </p:nvSpPr>
          <p:spPr>
            <a:xfrm>
              <a:off x="8167423" y="2910281"/>
              <a:ext cx="123038" cy="12303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B45D43BA-4FBF-72A2-11B7-DBB61B44960A}"/>
                </a:ext>
              </a:extLst>
            </p:cNvPr>
            <p:cNvSpPr/>
            <p:nvPr/>
          </p:nvSpPr>
          <p:spPr>
            <a:xfrm>
              <a:off x="8049387" y="3180227"/>
              <a:ext cx="285750" cy="28575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03096230-2C70-2324-2E6E-99B432A5348D}"/>
              </a:ext>
            </a:extLst>
          </p:cNvPr>
          <p:cNvGrpSpPr/>
          <p:nvPr/>
        </p:nvGrpSpPr>
        <p:grpSpPr>
          <a:xfrm>
            <a:off x="8411796" y="2870046"/>
            <a:ext cx="285750" cy="534466"/>
            <a:chOff x="8411796" y="2870046"/>
            <a:chExt cx="285750" cy="534466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A218D992-EB65-2E70-5524-3553D4853AF2}"/>
                </a:ext>
              </a:extLst>
            </p:cNvPr>
            <p:cNvSpPr/>
            <p:nvPr/>
          </p:nvSpPr>
          <p:spPr>
            <a:xfrm>
              <a:off x="8456955" y="3281474"/>
              <a:ext cx="123038" cy="12303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BF8D3F22-7010-F785-7F17-D12271EBA13F}"/>
                </a:ext>
              </a:extLst>
            </p:cNvPr>
            <p:cNvSpPr/>
            <p:nvPr/>
          </p:nvSpPr>
          <p:spPr>
            <a:xfrm>
              <a:off x="8411796" y="2870046"/>
              <a:ext cx="285750" cy="28575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6D1967E-E94A-771E-090C-F3926ADE54E4}"/>
              </a:ext>
            </a:extLst>
          </p:cNvPr>
          <p:cNvGrpSpPr/>
          <p:nvPr/>
        </p:nvGrpSpPr>
        <p:grpSpPr>
          <a:xfrm>
            <a:off x="8718157" y="2900980"/>
            <a:ext cx="285750" cy="528020"/>
            <a:chOff x="8718157" y="2900980"/>
            <a:chExt cx="285750" cy="528020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993845EE-57D4-3DB4-7EAF-F6EF0DE2274C}"/>
                </a:ext>
              </a:extLst>
            </p:cNvPr>
            <p:cNvSpPr/>
            <p:nvPr/>
          </p:nvSpPr>
          <p:spPr>
            <a:xfrm>
              <a:off x="8847023" y="2900980"/>
              <a:ext cx="123038" cy="12303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78F78F4-BD59-A480-43D8-E75CA62CBDF2}"/>
                </a:ext>
              </a:extLst>
            </p:cNvPr>
            <p:cNvSpPr/>
            <p:nvPr/>
          </p:nvSpPr>
          <p:spPr>
            <a:xfrm>
              <a:off x="8718157" y="3143250"/>
              <a:ext cx="285750" cy="28575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4" name="Freeform: Shape 463">
            <a:extLst>
              <a:ext uri="{FF2B5EF4-FFF2-40B4-BE49-F238E27FC236}">
                <a16:creationId xmlns:a16="http://schemas.microsoft.com/office/drawing/2014/main" id="{58D864BB-A90B-DCA9-9D19-55C0C3B6CAC5}"/>
              </a:ext>
            </a:extLst>
          </p:cNvPr>
          <p:cNvSpPr/>
          <p:nvPr/>
        </p:nvSpPr>
        <p:spPr>
          <a:xfrm>
            <a:off x="3380582" y="1731683"/>
            <a:ext cx="3075502" cy="442203"/>
          </a:xfrm>
          <a:custGeom>
            <a:avLst/>
            <a:gdLst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31900"/>
              <a:gd name="connsiteY0" fmla="*/ 0 h 333375"/>
              <a:gd name="connsiteX1" fmla="*/ 1231900 w 1231900"/>
              <a:gd name="connsiteY1" fmla="*/ 333375 h 333375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3075502"/>
              <a:gd name="connsiteY0" fmla="*/ 0 h 233492"/>
              <a:gd name="connsiteX1" fmla="*/ 3075502 w 3075502"/>
              <a:gd name="connsiteY1" fmla="*/ 233492 h 233492"/>
              <a:gd name="connsiteX0" fmla="*/ 0 w 3075502"/>
              <a:gd name="connsiteY0" fmla="*/ 60203 h 293695"/>
              <a:gd name="connsiteX1" fmla="*/ 3075502 w 3075502"/>
              <a:gd name="connsiteY1" fmla="*/ 293695 h 293695"/>
              <a:gd name="connsiteX0" fmla="*/ 0 w 3075502"/>
              <a:gd name="connsiteY0" fmla="*/ 117200 h 350692"/>
              <a:gd name="connsiteX1" fmla="*/ 3075502 w 3075502"/>
              <a:gd name="connsiteY1" fmla="*/ 350692 h 350692"/>
              <a:gd name="connsiteX0" fmla="*/ 0 w 3075502"/>
              <a:gd name="connsiteY0" fmla="*/ 81711 h 442203"/>
              <a:gd name="connsiteX1" fmla="*/ 3075502 w 3075502"/>
              <a:gd name="connsiteY1" fmla="*/ 442203 h 44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5502" h="442203">
                <a:moveTo>
                  <a:pt x="0" y="81711"/>
                </a:moveTo>
                <a:cubicBezTo>
                  <a:pt x="1036480" y="-100687"/>
                  <a:pt x="2497873" y="23475"/>
                  <a:pt x="3075502" y="442203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74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58854 -0.00209 " pathEditMode="relative" rAng="0" ptsTypes="AA">
                                      <p:cBhvr>
                                        <p:cTn id="6" dur="21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E8C96F-58B7-DA82-5364-1C9F8C70EE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8D0368-5222-4603-BB16-9DEE1EE0C3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77C46F-02B3-FE77-4646-2E076E1CC9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3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88EAB343-E937-994E-ABF6-2A9294DFA2AD}"/>
              </a:ext>
            </a:extLst>
          </p:cNvPr>
          <p:cNvGrpSpPr/>
          <p:nvPr/>
        </p:nvGrpSpPr>
        <p:grpSpPr>
          <a:xfrm>
            <a:off x="6591047" y="1948645"/>
            <a:ext cx="3019425" cy="2357716"/>
            <a:chOff x="6591047" y="2014538"/>
            <a:chExt cx="3019425" cy="2357716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66CC5DE8-B684-3FB1-6133-8017A2B67722}"/>
                </a:ext>
              </a:extLst>
            </p:cNvPr>
            <p:cNvGrpSpPr/>
            <p:nvPr/>
          </p:nvGrpSpPr>
          <p:grpSpPr>
            <a:xfrm>
              <a:off x="6591047" y="2014538"/>
              <a:ext cx="3019425" cy="2357716"/>
              <a:chOff x="6591047" y="2014538"/>
              <a:chExt cx="3019425" cy="2357716"/>
            </a:xfrm>
          </p:grpSpPr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B01D8BAC-2000-8E6B-1C42-7DB2D86B00EE}"/>
                  </a:ext>
                </a:extLst>
              </p:cNvPr>
              <p:cNvSpPr/>
              <p:nvPr/>
            </p:nvSpPr>
            <p:spPr>
              <a:xfrm>
                <a:off x="6591047" y="2014538"/>
                <a:ext cx="3019425" cy="235771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1B190E5D-BB99-B280-F005-2E20FEEFD77C}"/>
                  </a:ext>
                </a:extLst>
              </p:cNvPr>
              <p:cNvGrpSpPr/>
              <p:nvPr/>
            </p:nvGrpSpPr>
            <p:grpSpPr>
              <a:xfrm>
                <a:off x="6694884" y="3180113"/>
                <a:ext cx="2820038" cy="1082485"/>
                <a:chOff x="6199837" y="2648627"/>
                <a:chExt cx="2820038" cy="1082485"/>
              </a:xfrm>
            </p:grpSpPr>
            <p:grpSp>
              <p:nvGrpSpPr>
                <p:cNvPr id="267" name="Group 266">
                  <a:extLst>
                    <a:ext uri="{FF2B5EF4-FFF2-40B4-BE49-F238E27FC236}">
                      <a16:creationId xmlns:a16="http://schemas.microsoft.com/office/drawing/2014/main" id="{F5528580-E62A-92F6-8099-DA6E9096A493}"/>
                    </a:ext>
                  </a:extLst>
                </p:cNvPr>
                <p:cNvGrpSpPr/>
                <p:nvPr/>
              </p:nvGrpSpPr>
              <p:grpSpPr>
                <a:xfrm>
                  <a:off x="6199837" y="3685393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370" name="Oval 369">
                    <a:extLst>
                      <a:ext uri="{FF2B5EF4-FFF2-40B4-BE49-F238E27FC236}">
                        <a16:creationId xmlns:a16="http://schemas.microsoft.com/office/drawing/2014/main" id="{DA59B188-D37F-191C-39F6-CCA93B68A2E1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1" name="Oval 370">
                    <a:extLst>
                      <a:ext uri="{FF2B5EF4-FFF2-40B4-BE49-F238E27FC236}">
                        <a16:creationId xmlns:a16="http://schemas.microsoft.com/office/drawing/2014/main" id="{BA6AD3C4-99EE-94C8-97FA-A59F50420D78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2" name="Oval 371">
                    <a:extLst>
                      <a:ext uri="{FF2B5EF4-FFF2-40B4-BE49-F238E27FC236}">
                        <a16:creationId xmlns:a16="http://schemas.microsoft.com/office/drawing/2014/main" id="{78B170A0-F606-DBC9-2642-7D4447A0500F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3" name="Oval 372">
                    <a:extLst>
                      <a:ext uri="{FF2B5EF4-FFF2-40B4-BE49-F238E27FC236}">
                        <a16:creationId xmlns:a16="http://schemas.microsoft.com/office/drawing/2014/main" id="{194CAA28-3EB8-F7B4-8E08-B21B4CC09253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4" name="Oval 373">
                    <a:extLst>
                      <a:ext uri="{FF2B5EF4-FFF2-40B4-BE49-F238E27FC236}">
                        <a16:creationId xmlns:a16="http://schemas.microsoft.com/office/drawing/2014/main" id="{69503DA8-644F-A9A6-FB37-10B81B36B307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5" name="Oval 374">
                    <a:extLst>
                      <a:ext uri="{FF2B5EF4-FFF2-40B4-BE49-F238E27FC236}">
                        <a16:creationId xmlns:a16="http://schemas.microsoft.com/office/drawing/2014/main" id="{8AE25CDE-0C95-75CF-D897-1FA294BE3175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6" name="Oval 375">
                    <a:extLst>
                      <a:ext uri="{FF2B5EF4-FFF2-40B4-BE49-F238E27FC236}">
                        <a16:creationId xmlns:a16="http://schemas.microsoft.com/office/drawing/2014/main" id="{BE006DFD-123C-E0F9-AE26-6A6BE05C4FA8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7" name="Oval 376">
                    <a:extLst>
                      <a:ext uri="{FF2B5EF4-FFF2-40B4-BE49-F238E27FC236}">
                        <a16:creationId xmlns:a16="http://schemas.microsoft.com/office/drawing/2014/main" id="{1D0C6A42-66B0-8CB6-EE38-5C1A28B88A72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8" name="Oval 377">
                    <a:extLst>
                      <a:ext uri="{FF2B5EF4-FFF2-40B4-BE49-F238E27FC236}">
                        <a16:creationId xmlns:a16="http://schemas.microsoft.com/office/drawing/2014/main" id="{3E0E6CE5-227A-380F-1BDA-ABDE659BF02E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9" name="Oval 378">
                    <a:extLst>
                      <a:ext uri="{FF2B5EF4-FFF2-40B4-BE49-F238E27FC236}">
                        <a16:creationId xmlns:a16="http://schemas.microsoft.com/office/drawing/2014/main" id="{0000783A-B053-7865-D9B7-D742392EB582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0" name="Oval 379">
                    <a:extLst>
                      <a:ext uri="{FF2B5EF4-FFF2-40B4-BE49-F238E27FC236}">
                        <a16:creationId xmlns:a16="http://schemas.microsoft.com/office/drawing/2014/main" id="{8F5740F6-A8BF-A4CB-F210-5EA0AC864663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1" name="Oval 380">
                    <a:extLst>
                      <a:ext uri="{FF2B5EF4-FFF2-40B4-BE49-F238E27FC236}">
                        <a16:creationId xmlns:a16="http://schemas.microsoft.com/office/drawing/2014/main" id="{C83D2792-398F-12CF-B104-2356D76BC34B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2" name="Oval 381">
                    <a:extLst>
                      <a:ext uri="{FF2B5EF4-FFF2-40B4-BE49-F238E27FC236}">
                        <a16:creationId xmlns:a16="http://schemas.microsoft.com/office/drawing/2014/main" id="{918B3B27-8B1A-6486-65D2-F5F96A749764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3" name="Oval 382">
                    <a:extLst>
                      <a:ext uri="{FF2B5EF4-FFF2-40B4-BE49-F238E27FC236}">
                        <a16:creationId xmlns:a16="http://schemas.microsoft.com/office/drawing/2014/main" id="{0431651D-3534-71EE-D29A-CB3FF5C0A9FC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4" name="Oval 383">
                    <a:extLst>
                      <a:ext uri="{FF2B5EF4-FFF2-40B4-BE49-F238E27FC236}">
                        <a16:creationId xmlns:a16="http://schemas.microsoft.com/office/drawing/2014/main" id="{05E96B3A-6C02-44DA-CF3F-7DB288B8EED0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5" name="Oval 384">
                    <a:extLst>
                      <a:ext uri="{FF2B5EF4-FFF2-40B4-BE49-F238E27FC236}">
                        <a16:creationId xmlns:a16="http://schemas.microsoft.com/office/drawing/2014/main" id="{BE46375E-D33B-B3FC-180E-A60AFB0473A2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51B98883-CDF7-4668-CDC1-4829B80A2BAE}"/>
                    </a:ext>
                  </a:extLst>
                </p:cNvPr>
                <p:cNvGrpSpPr/>
                <p:nvPr/>
              </p:nvGrpSpPr>
              <p:grpSpPr>
                <a:xfrm>
                  <a:off x="6199837" y="3512597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354" name="Oval 353">
                    <a:extLst>
                      <a:ext uri="{FF2B5EF4-FFF2-40B4-BE49-F238E27FC236}">
                        <a16:creationId xmlns:a16="http://schemas.microsoft.com/office/drawing/2014/main" id="{2ACE65E6-4640-698E-D4CF-17A22E9BEFAC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5" name="Oval 354">
                    <a:extLst>
                      <a:ext uri="{FF2B5EF4-FFF2-40B4-BE49-F238E27FC236}">
                        <a16:creationId xmlns:a16="http://schemas.microsoft.com/office/drawing/2014/main" id="{C606DA46-2A68-F484-7B7E-1F3CB932B9D0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6" name="Oval 355">
                    <a:extLst>
                      <a:ext uri="{FF2B5EF4-FFF2-40B4-BE49-F238E27FC236}">
                        <a16:creationId xmlns:a16="http://schemas.microsoft.com/office/drawing/2014/main" id="{E5C08E35-A7EF-A31E-EC7B-E15DAFD60A81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7" name="Oval 356">
                    <a:extLst>
                      <a:ext uri="{FF2B5EF4-FFF2-40B4-BE49-F238E27FC236}">
                        <a16:creationId xmlns:a16="http://schemas.microsoft.com/office/drawing/2014/main" id="{81A0AA2E-4EFA-184C-64AC-79311342C9F9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8" name="Oval 357">
                    <a:extLst>
                      <a:ext uri="{FF2B5EF4-FFF2-40B4-BE49-F238E27FC236}">
                        <a16:creationId xmlns:a16="http://schemas.microsoft.com/office/drawing/2014/main" id="{AAB632F6-D7FB-2C21-50D3-899D229D15B4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9" name="Oval 358">
                    <a:extLst>
                      <a:ext uri="{FF2B5EF4-FFF2-40B4-BE49-F238E27FC236}">
                        <a16:creationId xmlns:a16="http://schemas.microsoft.com/office/drawing/2014/main" id="{9C6AC854-F80E-B1ED-79B8-7889FDCD6E41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0" name="Oval 359">
                    <a:extLst>
                      <a:ext uri="{FF2B5EF4-FFF2-40B4-BE49-F238E27FC236}">
                        <a16:creationId xmlns:a16="http://schemas.microsoft.com/office/drawing/2014/main" id="{4C4769F0-A3A4-2200-50E1-CB85FC0B3B2E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1" name="Oval 360">
                    <a:extLst>
                      <a:ext uri="{FF2B5EF4-FFF2-40B4-BE49-F238E27FC236}">
                        <a16:creationId xmlns:a16="http://schemas.microsoft.com/office/drawing/2014/main" id="{AC8BA5E6-6EE4-3876-EF5F-59A3E88EEE47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2" name="Oval 361">
                    <a:extLst>
                      <a:ext uri="{FF2B5EF4-FFF2-40B4-BE49-F238E27FC236}">
                        <a16:creationId xmlns:a16="http://schemas.microsoft.com/office/drawing/2014/main" id="{D278A3E4-7498-EBEE-2591-F01E800506D9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3" name="Oval 362">
                    <a:extLst>
                      <a:ext uri="{FF2B5EF4-FFF2-40B4-BE49-F238E27FC236}">
                        <a16:creationId xmlns:a16="http://schemas.microsoft.com/office/drawing/2014/main" id="{102C584A-DC03-E024-3CEF-6B254B6AC446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4" name="Oval 363">
                    <a:extLst>
                      <a:ext uri="{FF2B5EF4-FFF2-40B4-BE49-F238E27FC236}">
                        <a16:creationId xmlns:a16="http://schemas.microsoft.com/office/drawing/2014/main" id="{3ED19311-E552-E8D6-B0A9-F5B60C89A1D2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5" name="Oval 364">
                    <a:extLst>
                      <a:ext uri="{FF2B5EF4-FFF2-40B4-BE49-F238E27FC236}">
                        <a16:creationId xmlns:a16="http://schemas.microsoft.com/office/drawing/2014/main" id="{9A8F3D98-3B36-1D51-F653-A8796BEAECC3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6" name="Oval 365">
                    <a:extLst>
                      <a:ext uri="{FF2B5EF4-FFF2-40B4-BE49-F238E27FC236}">
                        <a16:creationId xmlns:a16="http://schemas.microsoft.com/office/drawing/2014/main" id="{610259D1-2810-4616-D203-1094ECAB8273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7" name="Oval 366">
                    <a:extLst>
                      <a:ext uri="{FF2B5EF4-FFF2-40B4-BE49-F238E27FC236}">
                        <a16:creationId xmlns:a16="http://schemas.microsoft.com/office/drawing/2014/main" id="{8C5F6C18-BE0D-C826-4FF5-66B78DBDE26A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8" name="Oval 367">
                    <a:extLst>
                      <a:ext uri="{FF2B5EF4-FFF2-40B4-BE49-F238E27FC236}">
                        <a16:creationId xmlns:a16="http://schemas.microsoft.com/office/drawing/2014/main" id="{7E55D11C-E263-B925-2BA3-60A6C39BE197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9" name="Oval 368">
                    <a:extLst>
                      <a:ext uri="{FF2B5EF4-FFF2-40B4-BE49-F238E27FC236}">
                        <a16:creationId xmlns:a16="http://schemas.microsoft.com/office/drawing/2014/main" id="{763E62C2-24C0-DE86-7978-99E5492BEA8A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2F728335-BD57-B8AE-F3EE-72A8BF7F5667}"/>
                    </a:ext>
                  </a:extLst>
                </p:cNvPr>
                <p:cNvGrpSpPr/>
                <p:nvPr/>
              </p:nvGrpSpPr>
              <p:grpSpPr>
                <a:xfrm>
                  <a:off x="6199837" y="3339803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338" name="Oval 337">
                    <a:extLst>
                      <a:ext uri="{FF2B5EF4-FFF2-40B4-BE49-F238E27FC236}">
                        <a16:creationId xmlns:a16="http://schemas.microsoft.com/office/drawing/2014/main" id="{416F9079-8D29-770D-21F3-AD1ABC40A76C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9" name="Oval 338">
                    <a:extLst>
                      <a:ext uri="{FF2B5EF4-FFF2-40B4-BE49-F238E27FC236}">
                        <a16:creationId xmlns:a16="http://schemas.microsoft.com/office/drawing/2014/main" id="{EB380D92-B227-1B39-C232-85ADDD6F534D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0" name="Oval 339">
                    <a:extLst>
                      <a:ext uri="{FF2B5EF4-FFF2-40B4-BE49-F238E27FC236}">
                        <a16:creationId xmlns:a16="http://schemas.microsoft.com/office/drawing/2014/main" id="{943C63F7-CE30-4333-CD08-C41F6A5FDEB4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1" name="Oval 340">
                    <a:extLst>
                      <a:ext uri="{FF2B5EF4-FFF2-40B4-BE49-F238E27FC236}">
                        <a16:creationId xmlns:a16="http://schemas.microsoft.com/office/drawing/2014/main" id="{54D44866-B83E-E030-D206-B1DD2ADB627D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2" name="Oval 341">
                    <a:extLst>
                      <a:ext uri="{FF2B5EF4-FFF2-40B4-BE49-F238E27FC236}">
                        <a16:creationId xmlns:a16="http://schemas.microsoft.com/office/drawing/2014/main" id="{4877E524-B068-FE9A-C9A6-635D46EB3B5A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3" name="Oval 342">
                    <a:extLst>
                      <a:ext uri="{FF2B5EF4-FFF2-40B4-BE49-F238E27FC236}">
                        <a16:creationId xmlns:a16="http://schemas.microsoft.com/office/drawing/2014/main" id="{C998F102-DF6B-455D-275D-FA47B19A1F5B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839DE41F-63D4-CEBE-08B0-F211311B7E3C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5" name="Oval 344">
                    <a:extLst>
                      <a:ext uri="{FF2B5EF4-FFF2-40B4-BE49-F238E27FC236}">
                        <a16:creationId xmlns:a16="http://schemas.microsoft.com/office/drawing/2014/main" id="{74A07326-AA03-BA2B-6A18-AA74582AB6B0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6" name="Oval 345">
                    <a:extLst>
                      <a:ext uri="{FF2B5EF4-FFF2-40B4-BE49-F238E27FC236}">
                        <a16:creationId xmlns:a16="http://schemas.microsoft.com/office/drawing/2014/main" id="{09C38434-96F8-E77D-E8DC-FB5D3483C30E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29EF6286-E48A-CA6B-BB89-2C8C40E34FA7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8" name="Oval 347">
                    <a:extLst>
                      <a:ext uri="{FF2B5EF4-FFF2-40B4-BE49-F238E27FC236}">
                        <a16:creationId xmlns:a16="http://schemas.microsoft.com/office/drawing/2014/main" id="{BF905C4F-5EC0-135C-DABD-C296148FF4CB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9" name="Oval 348">
                    <a:extLst>
                      <a:ext uri="{FF2B5EF4-FFF2-40B4-BE49-F238E27FC236}">
                        <a16:creationId xmlns:a16="http://schemas.microsoft.com/office/drawing/2014/main" id="{18F190F6-4ED3-3A24-1A5E-A8B2DEDAAE7E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0" name="Oval 349">
                    <a:extLst>
                      <a:ext uri="{FF2B5EF4-FFF2-40B4-BE49-F238E27FC236}">
                        <a16:creationId xmlns:a16="http://schemas.microsoft.com/office/drawing/2014/main" id="{0653176E-C408-D09B-1470-5E5B560080E4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1" name="Oval 350">
                    <a:extLst>
                      <a:ext uri="{FF2B5EF4-FFF2-40B4-BE49-F238E27FC236}">
                        <a16:creationId xmlns:a16="http://schemas.microsoft.com/office/drawing/2014/main" id="{D8EA34A0-B3EC-A90F-26D4-227486F66EA1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2" name="Oval 351">
                    <a:extLst>
                      <a:ext uri="{FF2B5EF4-FFF2-40B4-BE49-F238E27FC236}">
                        <a16:creationId xmlns:a16="http://schemas.microsoft.com/office/drawing/2014/main" id="{62E95B77-7B08-64B8-6AED-08A1484B082B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3" name="Oval 352">
                    <a:extLst>
                      <a:ext uri="{FF2B5EF4-FFF2-40B4-BE49-F238E27FC236}">
                        <a16:creationId xmlns:a16="http://schemas.microsoft.com/office/drawing/2014/main" id="{ED46091C-DC4F-FE43-8341-1C0A222D30D6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8C174913-97F9-F000-4B3C-0C1BC8EDF65F}"/>
                    </a:ext>
                  </a:extLst>
                </p:cNvPr>
                <p:cNvGrpSpPr/>
                <p:nvPr/>
              </p:nvGrpSpPr>
              <p:grpSpPr>
                <a:xfrm>
                  <a:off x="6199837" y="3167009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9E9DF6E0-5B0C-B540-81C5-87CF768E30E9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3" name="Oval 322">
                    <a:extLst>
                      <a:ext uri="{FF2B5EF4-FFF2-40B4-BE49-F238E27FC236}">
                        <a16:creationId xmlns:a16="http://schemas.microsoft.com/office/drawing/2014/main" id="{6FFE0434-45DB-F092-B782-6BFD7C9787CE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4" name="Oval 323">
                    <a:extLst>
                      <a:ext uri="{FF2B5EF4-FFF2-40B4-BE49-F238E27FC236}">
                        <a16:creationId xmlns:a16="http://schemas.microsoft.com/office/drawing/2014/main" id="{E7C4E4DD-EB44-96CF-D6D7-03071406AC99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5" name="Oval 324">
                    <a:extLst>
                      <a:ext uri="{FF2B5EF4-FFF2-40B4-BE49-F238E27FC236}">
                        <a16:creationId xmlns:a16="http://schemas.microsoft.com/office/drawing/2014/main" id="{75D33F5C-24F4-F794-169B-3A31C68A879D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6" name="Oval 325">
                    <a:extLst>
                      <a:ext uri="{FF2B5EF4-FFF2-40B4-BE49-F238E27FC236}">
                        <a16:creationId xmlns:a16="http://schemas.microsoft.com/office/drawing/2014/main" id="{AEC5236C-32FF-6D70-16E0-7CBAE4F8A1F1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7" name="Oval 326">
                    <a:extLst>
                      <a:ext uri="{FF2B5EF4-FFF2-40B4-BE49-F238E27FC236}">
                        <a16:creationId xmlns:a16="http://schemas.microsoft.com/office/drawing/2014/main" id="{979C88BE-A32C-F591-8789-C8D63B22F677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8" name="Oval 327">
                    <a:extLst>
                      <a:ext uri="{FF2B5EF4-FFF2-40B4-BE49-F238E27FC236}">
                        <a16:creationId xmlns:a16="http://schemas.microsoft.com/office/drawing/2014/main" id="{89BA7CFD-5ECC-DF2B-E77F-A863ECD99824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9" name="Oval 328">
                    <a:extLst>
                      <a:ext uri="{FF2B5EF4-FFF2-40B4-BE49-F238E27FC236}">
                        <a16:creationId xmlns:a16="http://schemas.microsoft.com/office/drawing/2014/main" id="{B931B622-1FA9-94CE-B6F7-D16008650C20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0" name="Oval 329">
                    <a:extLst>
                      <a:ext uri="{FF2B5EF4-FFF2-40B4-BE49-F238E27FC236}">
                        <a16:creationId xmlns:a16="http://schemas.microsoft.com/office/drawing/2014/main" id="{5B4B1DBB-3004-18A6-CE4D-A04A9684EA80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1" name="Oval 330">
                    <a:extLst>
                      <a:ext uri="{FF2B5EF4-FFF2-40B4-BE49-F238E27FC236}">
                        <a16:creationId xmlns:a16="http://schemas.microsoft.com/office/drawing/2014/main" id="{136A52BF-0E3B-A154-33E7-E132D2AD40B1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2" name="Oval 331">
                    <a:extLst>
                      <a:ext uri="{FF2B5EF4-FFF2-40B4-BE49-F238E27FC236}">
                        <a16:creationId xmlns:a16="http://schemas.microsoft.com/office/drawing/2014/main" id="{B19B7771-3D2F-874B-E1A9-B7FF5A5C3946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F41405C9-7CDF-1E4C-13B1-ED0F67230EC7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06AE7807-4B92-5288-7ACE-74181012211F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421C3907-E5BB-9140-3A79-EB1CB324D2A5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A7BDFEBC-6156-24C0-CB01-66F64EB15BC9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512A462F-7184-50C1-5F91-DB448AA11DEF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77C19670-43EC-1CBB-46EB-55C9C25BBBC8}"/>
                    </a:ext>
                  </a:extLst>
                </p:cNvPr>
                <p:cNvGrpSpPr/>
                <p:nvPr/>
              </p:nvGrpSpPr>
              <p:grpSpPr>
                <a:xfrm>
                  <a:off x="6199837" y="2994215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306" name="Oval 305">
                    <a:extLst>
                      <a:ext uri="{FF2B5EF4-FFF2-40B4-BE49-F238E27FC236}">
                        <a16:creationId xmlns:a16="http://schemas.microsoft.com/office/drawing/2014/main" id="{891B4D85-0B0B-F878-4DA7-DF2AE3488E18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7" name="Oval 306">
                    <a:extLst>
                      <a:ext uri="{FF2B5EF4-FFF2-40B4-BE49-F238E27FC236}">
                        <a16:creationId xmlns:a16="http://schemas.microsoft.com/office/drawing/2014/main" id="{05078DA7-705A-6C56-9370-D69F87E30C34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8" name="Oval 307">
                    <a:extLst>
                      <a:ext uri="{FF2B5EF4-FFF2-40B4-BE49-F238E27FC236}">
                        <a16:creationId xmlns:a16="http://schemas.microsoft.com/office/drawing/2014/main" id="{A6442C43-1DB1-6B08-8855-EB564F40CE8B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9" name="Oval 308">
                    <a:extLst>
                      <a:ext uri="{FF2B5EF4-FFF2-40B4-BE49-F238E27FC236}">
                        <a16:creationId xmlns:a16="http://schemas.microsoft.com/office/drawing/2014/main" id="{E2C16D57-39DA-883B-8755-AB156C0127AE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0" name="Oval 309">
                    <a:extLst>
                      <a:ext uri="{FF2B5EF4-FFF2-40B4-BE49-F238E27FC236}">
                        <a16:creationId xmlns:a16="http://schemas.microsoft.com/office/drawing/2014/main" id="{F3ECDA05-367C-C5B8-C6B7-E050C81DA559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1" name="Oval 310">
                    <a:extLst>
                      <a:ext uri="{FF2B5EF4-FFF2-40B4-BE49-F238E27FC236}">
                        <a16:creationId xmlns:a16="http://schemas.microsoft.com/office/drawing/2014/main" id="{F2F5643C-3651-89BD-533C-250EFD79557D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2" name="Oval 311">
                    <a:extLst>
                      <a:ext uri="{FF2B5EF4-FFF2-40B4-BE49-F238E27FC236}">
                        <a16:creationId xmlns:a16="http://schemas.microsoft.com/office/drawing/2014/main" id="{EAF6F4EC-33D0-4AF1-62D4-BD9D0AB74449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3" name="Oval 312">
                    <a:extLst>
                      <a:ext uri="{FF2B5EF4-FFF2-40B4-BE49-F238E27FC236}">
                        <a16:creationId xmlns:a16="http://schemas.microsoft.com/office/drawing/2014/main" id="{2D60B326-A6C7-7871-D802-485430BFC3CF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4" name="Oval 313">
                    <a:extLst>
                      <a:ext uri="{FF2B5EF4-FFF2-40B4-BE49-F238E27FC236}">
                        <a16:creationId xmlns:a16="http://schemas.microsoft.com/office/drawing/2014/main" id="{74621452-FFFA-8E9E-58D7-1832C72EC01B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5" name="Oval 314">
                    <a:extLst>
                      <a:ext uri="{FF2B5EF4-FFF2-40B4-BE49-F238E27FC236}">
                        <a16:creationId xmlns:a16="http://schemas.microsoft.com/office/drawing/2014/main" id="{6F36FCC1-95C1-15B3-7DC5-05A7AA297D9D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6" name="Oval 315">
                    <a:extLst>
                      <a:ext uri="{FF2B5EF4-FFF2-40B4-BE49-F238E27FC236}">
                        <a16:creationId xmlns:a16="http://schemas.microsoft.com/office/drawing/2014/main" id="{948A77B1-FEA5-0AC9-4058-2B7B76D5B6BF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7" name="Oval 316">
                    <a:extLst>
                      <a:ext uri="{FF2B5EF4-FFF2-40B4-BE49-F238E27FC236}">
                        <a16:creationId xmlns:a16="http://schemas.microsoft.com/office/drawing/2014/main" id="{1AFC4F3A-522B-785D-7F18-A8D31A5643C1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8" name="Oval 317">
                    <a:extLst>
                      <a:ext uri="{FF2B5EF4-FFF2-40B4-BE49-F238E27FC236}">
                        <a16:creationId xmlns:a16="http://schemas.microsoft.com/office/drawing/2014/main" id="{84B3BEEF-87B7-7154-CA56-6323A8F6F87D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9" name="Oval 318">
                    <a:extLst>
                      <a:ext uri="{FF2B5EF4-FFF2-40B4-BE49-F238E27FC236}">
                        <a16:creationId xmlns:a16="http://schemas.microsoft.com/office/drawing/2014/main" id="{9D5ACF8A-3CD0-5DDA-5868-C87BBF37B8BA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0" name="Oval 319">
                    <a:extLst>
                      <a:ext uri="{FF2B5EF4-FFF2-40B4-BE49-F238E27FC236}">
                        <a16:creationId xmlns:a16="http://schemas.microsoft.com/office/drawing/2014/main" id="{CFD09583-4E2C-4E39-E863-D1698D69B543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1" name="Oval 320">
                    <a:extLst>
                      <a:ext uri="{FF2B5EF4-FFF2-40B4-BE49-F238E27FC236}">
                        <a16:creationId xmlns:a16="http://schemas.microsoft.com/office/drawing/2014/main" id="{145BC467-3E91-8E30-0A22-9CCF00933FDD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50EFD72B-D1B9-24CD-720E-F30E7C69871E}"/>
                    </a:ext>
                  </a:extLst>
                </p:cNvPr>
                <p:cNvGrpSpPr/>
                <p:nvPr/>
              </p:nvGrpSpPr>
              <p:grpSpPr>
                <a:xfrm>
                  <a:off x="6199837" y="2821421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290" name="Oval 289">
                    <a:extLst>
                      <a:ext uri="{FF2B5EF4-FFF2-40B4-BE49-F238E27FC236}">
                        <a16:creationId xmlns:a16="http://schemas.microsoft.com/office/drawing/2014/main" id="{FDCE0D8E-B127-D2CC-B9FA-2C4472CE0E8D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9E4DD9DA-52C4-F7B8-AA56-D608AE77A5FB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170B292F-E11F-E7FF-65C7-4DAF5834FD36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1CF3D3C8-0ECB-F17E-C30A-D871F487BDD3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67FC2308-5020-D25C-CE37-C01B3FE05C5B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5" name="Oval 294">
                    <a:extLst>
                      <a:ext uri="{FF2B5EF4-FFF2-40B4-BE49-F238E27FC236}">
                        <a16:creationId xmlns:a16="http://schemas.microsoft.com/office/drawing/2014/main" id="{C69A1A8C-E173-F8B4-15B7-EECAD30DC831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6" name="Oval 295">
                    <a:extLst>
                      <a:ext uri="{FF2B5EF4-FFF2-40B4-BE49-F238E27FC236}">
                        <a16:creationId xmlns:a16="http://schemas.microsoft.com/office/drawing/2014/main" id="{8DEAA0CD-91DD-8537-9BFF-DDFF0678DC9B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7" name="Oval 296">
                    <a:extLst>
                      <a:ext uri="{FF2B5EF4-FFF2-40B4-BE49-F238E27FC236}">
                        <a16:creationId xmlns:a16="http://schemas.microsoft.com/office/drawing/2014/main" id="{C81DED9A-84F2-F935-2C42-8F3236DD3BF8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8" name="Oval 297">
                    <a:extLst>
                      <a:ext uri="{FF2B5EF4-FFF2-40B4-BE49-F238E27FC236}">
                        <a16:creationId xmlns:a16="http://schemas.microsoft.com/office/drawing/2014/main" id="{1032CDE1-3DCF-6D37-8365-23299D38CFC8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9" name="Oval 298">
                    <a:extLst>
                      <a:ext uri="{FF2B5EF4-FFF2-40B4-BE49-F238E27FC236}">
                        <a16:creationId xmlns:a16="http://schemas.microsoft.com/office/drawing/2014/main" id="{37A5D8E5-3508-4786-640B-9880EEB27FCB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340010B4-E157-7578-39F1-F7D1D2CE123D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5EF9D0B1-B044-5978-07FD-65183EA71838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2" name="Oval 301">
                    <a:extLst>
                      <a:ext uri="{FF2B5EF4-FFF2-40B4-BE49-F238E27FC236}">
                        <a16:creationId xmlns:a16="http://schemas.microsoft.com/office/drawing/2014/main" id="{BED940B8-EC99-BC37-B213-7612E62BB322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3" name="Oval 302">
                    <a:extLst>
                      <a:ext uri="{FF2B5EF4-FFF2-40B4-BE49-F238E27FC236}">
                        <a16:creationId xmlns:a16="http://schemas.microsoft.com/office/drawing/2014/main" id="{8098739E-AF17-4142-5606-43FF7F763640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4" name="Oval 303">
                    <a:extLst>
                      <a:ext uri="{FF2B5EF4-FFF2-40B4-BE49-F238E27FC236}">
                        <a16:creationId xmlns:a16="http://schemas.microsoft.com/office/drawing/2014/main" id="{86C7E5F4-3EA3-7CFC-B84A-0B17C48BCD72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5" name="Oval 304">
                    <a:extLst>
                      <a:ext uri="{FF2B5EF4-FFF2-40B4-BE49-F238E27FC236}">
                        <a16:creationId xmlns:a16="http://schemas.microsoft.com/office/drawing/2014/main" id="{EFDCCF39-8AC4-5971-D946-9E7624FF6824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24C7FA7F-27DF-CEAE-C166-AC94530D1491}"/>
                    </a:ext>
                  </a:extLst>
                </p:cNvPr>
                <p:cNvGrpSpPr/>
                <p:nvPr/>
              </p:nvGrpSpPr>
              <p:grpSpPr>
                <a:xfrm>
                  <a:off x="6199837" y="2648627"/>
                  <a:ext cx="2820038" cy="45719"/>
                  <a:chOff x="6199837" y="3685393"/>
                  <a:chExt cx="2820038" cy="45719"/>
                </a:xfrm>
              </p:grpSpPr>
              <p:sp>
                <p:nvSpPr>
                  <p:cNvPr id="274" name="Oval 273">
                    <a:extLst>
                      <a:ext uri="{FF2B5EF4-FFF2-40B4-BE49-F238E27FC236}">
                        <a16:creationId xmlns:a16="http://schemas.microsoft.com/office/drawing/2014/main" id="{D5FF460E-1354-8AEB-E490-A5E48B3C8D0E}"/>
                      </a:ext>
                    </a:extLst>
                  </p:cNvPr>
                  <p:cNvSpPr/>
                  <p:nvPr/>
                </p:nvSpPr>
                <p:spPr>
                  <a:xfrm>
                    <a:off x="619983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5" name="Oval 274">
                    <a:extLst>
                      <a:ext uri="{FF2B5EF4-FFF2-40B4-BE49-F238E27FC236}">
                        <a16:creationId xmlns:a16="http://schemas.microsoft.com/office/drawing/2014/main" id="{6E86926B-E26E-9A1A-9CC8-69B4B6883AC8}"/>
                      </a:ext>
                    </a:extLst>
                  </p:cNvPr>
                  <p:cNvSpPr/>
                  <p:nvPr/>
                </p:nvSpPr>
                <p:spPr>
                  <a:xfrm>
                    <a:off x="638479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6" name="Oval 275">
                    <a:extLst>
                      <a:ext uri="{FF2B5EF4-FFF2-40B4-BE49-F238E27FC236}">
                        <a16:creationId xmlns:a16="http://schemas.microsoft.com/office/drawing/2014/main" id="{8ABC9F19-5B9C-824D-69A0-0197627B0F43}"/>
                      </a:ext>
                    </a:extLst>
                  </p:cNvPr>
                  <p:cNvSpPr/>
                  <p:nvPr/>
                </p:nvSpPr>
                <p:spPr>
                  <a:xfrm>
                    <a:off x="656974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7" name="Oval 276">
                    <a:extLst>
                      <a:ext uri="{FF2B5EF4-FFF2-40B4-BE49-F238E27FC236}">
                        <a16:creationId xmlns:a16="http://schemas.microsoft.com/office/drawing/2014/main" id="{56604D00-D368-FDBF-FBD1-B4DB9247EFE0}"/>
                      </a:ext>
                    </a:extLst>
                  </p:cNvPr>
                  <p:cNvSpPr/>
                  <p:nvPr/>
                </p:nvSpPr>
                <p:spPr>
                  <a:xfrm>
                    <a:off x="675470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8" name="Oval 277">
                    <a:extLst>
                      <a:ext uri="{FF2B5EF4-FFF2-40B4-BE49-F238E27FC236}">
                        <a16:creationId xmlns:a16="http://schemas.microsoft.com/office/drawing/2014/main" id="{2851DD0B-05EA-376C-52D0-4E1902F964BA}"/>
                      </a:ext>
                    </a:extLst>
                  </p:cNvPr>
                  <p:cNvSpPr/>
                  <p:nvPr/>
                </p:nvSpPr>
                <p:spPr>
                  <a:xfrm>
                    <a:off x="693965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9" name="Oval 278">
                    <a:extLst>
                      <a:ext uri="{FF2B5EF4-FFF2-40B4-BE49-F238E27FC236}">
                        <a16:creationId xmlns:a16="http://schemas.microsoft.com/office/drawing/2014/main" id="{B82F7F59-67C9-9D4C-FD03-0AE4935C33A2}"/>
                      </a:ext>
                    </a:extLst>
                  </p:cNvPr>
                  <p:cNvSpPr/>
                  <p:nvPr/>
                </p:nvSpPr>
                <p:spPr>
                  <a:xfrm>
                    <a:off x="712461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0" name="Oval 279">
                    <a:extLst>
                      <a:ext uri="{FF2B5EF4-FFF2-40B4-BE49-F238E27FC236}">
                        <a16:creationId xmlns:a16="http://schemas.microsoft.com/office/drawing/2014/main" id="{973803E4-0DA5-D0CA-7C56-8EF36EA74C1B}"/>
                      </a:ext>
                    </a:extLst>
                  </p:cNvPr>
                  <p:cNvSpPr/>
                  <p:nvPr/>
                </p:nvSpPr>
                <p:spPr>
                  <a:xfrm>
                    <a:off x="730956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1" name="Oval 280">
                    <a:extLst>
                      <a:ext uri="{FF2B5EF4-FFF2-40B4-BE49-F238E27FC236}">
                        <a16:creationId xmlns:a16="http://schemas.microsoft.com/office/drawing/2014/main" id="{DA464A68-4E07-C962-110E-0CFC5DD5C6DB}"/>
                      </a:ext>
                    </a:extLst>
                  </p:cNvPr>
                  <p:cNvSpPr/>
                  <p:nvPr/>
                </p:nvSpPr>
                <p:spPr>
                  <a:xfrm>
                    <a:off x="749452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2" name="Oval 281">
                    <a:extLst>
                      <a:ext uri="{FF2B5EF4-FFF2-40B4-BE49-F238E27FC236}">
                        <a16:creationId xmlns:a16="http://schemas.microsoft.com/office/drawing/2014/main" id="{89FBA957-DAF1-4721-43E9-85322493FAEF}"/>
                      </a:ext>
                    </a:extLst>
                  </p:cNvPr>
                  <p:cNvSpPr/>
                  <p:nvPr/>
                </p:nvSpPr>
                <p:spPr>
                  <a:xfrm>
                    <a:off x="767947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3" name="Oval 282">
                    <a:extLst>
                      <a:ext uri="{FF2B5EF4-FFF2-40B4-BE49-F238E27FC236}">
                        <a16:creationId xmlns:a16="http://schemas.microsoft.com/office/drawing/2014/main" id="{48A20A2E-42C9-C63D-A18E-AD1745659DF9}"/>
                      </a:ext>
                    </a:extLst>
                  </p:cNvPr>
                  <p:cNvSpPr/>
                  <p:nvPr/>
                </p:nvSpPr>
                <p:spPr>
                  <a:xfrm>
                    <a:off x="786443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4" name="Oval 283">
                    <a:extLst>
                      <a:ext uri="{FF2B5EF4-FFF2-40B4-BE49-F238E27FC236}">
                        <a16:creationId xmlns:a16="http://schemas.microsoft.com/office/drawing/2014/main" id="{D6E5A0FC-5D56-12C3-E34C-DB68413EBC4E}"/>
                      </a:ext>
                    </a:extLst>
                  </p:cNvPr>
                  <p:cNvSpPr/>
                  <p:nvPr/>
                </p:nvSpPr>
                <p:spPr>
                  <a:xfrm>
                    <a:off x="804938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5" name="Oval 284">
                    <a:extLst>
                      <a:ext uri="{FF2B5EF4-FFF2-40B4-BE49-F238E27FC236}">
                        <a16:creationId xmlns:a16="http://schemas.microsoft.com/office/drawing/2014/main" id="{69D5F245-F23C-BB3C-F0F2-2E73898C055A}"/>
                      </a:ext>
                    </a:extLst>
                  </p:cNvPr>
                  <p:cNvSpPr/>
                  <p:nvPr/>
                </p:nvSpPr>
                <p:spPr>
                  <a:xfrm>
                    <a:off x="823434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6" name="Oval 285">
                    <a:extLst>
                      <a:ext uri="{FF2B5EF4-FFF2-40B4-BE49-F238E27FC236}">
                        <a16:creationId xmlns:a16="http://schemas.microsoft.com/office/drawing/2014/main" id="{3ADA1D20-404C-8B58-0D0B-8AA614CF4FBC}"/>
                      </a:ext>
                    </a:extLst>
                  </p:cNvPr>
                  <p:cNvSpPr/>
                  <p:nvPr/>
                </p:nvSpPr>
                <p:spPr>
                  <a:xfrm>
                    <a:off x="841929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7" name="Oval 286">
                    <a:extLst>
                      <a:ext uri="{FF2B5EF4-FFF2-40B4-BE49-F238E27FC236}">
                        <a16:creationId xmlns:a16="http://schemas.microsoft.com/office/drawing/2014/main" id="{12986CC3-1B44-A06D-4A7B-6AE8BDB8DE32}"/>
                      </a:ext>
                    </a:extLst>
                  </p:cNvPr>
                  <p:cNvSpPr/>
                  <p:nvPr/>
                </p:nvSpPr>
                <p:spPr>
                  <a:xfrm>
                    <a:off x="8604252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8" name="Oval 287">
                    <a:extLst>
                      <a:ext uri="{FF2B5EF4-FFF2-40B4-BE49-F238E27FC236}">
                        <a16:creationId xmlns:a16="http://schemas.microsoft.com/office/drawing/2014/main" id="{67ABCDD1-DE43-0CC8-6FE5-4143F9D381E3}"/>
                      </a:ext>
                    </a:extLst>
                  </p:cNvPr>
                  <p:cNvSpPr/>
                  <p:nvPr/>
                </p:nvSpPr>
                <p:spPr>
                  <a:xfrm>
                    <a:off x="8789207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9" name="Oval 288">
                    <a:extLst>
                      <a:ext uri="{FF2B5EF4-FFF2-40B4-BE49-F238E27FC236}">
                        <a16:creationId xmlns:a16="http://schemas.microsoft.com/office/drawing/2014/main" id="{5DE3F7A5-C44D-1820-EBE3-DA5F04144C95}"/>
                      </a:ext>
                    </a:extLst>
                  </p:cNvPr>
                  <p:cNvSpPr/>
                  <p:nvPr/>
                </p:nvSpPr>
                <p:spPr>
                  <a:xfrm>
                    <a:off x="8974156" y="368539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97652BA-DBA6-40CE-3FEA-1477CEF8D3C4}"/>
                </a:ext>
              </a:extLst>
            </p:cNvPr>
            <p:cNvGrpSpPr/>
            <p:nvPr/>
          </p:nvGrpSpPr>
          <p:grpSpPr>
            <a:xfrm>
              <a:off x="6690741" y="2140832"/>
              <a:ext cx="2820038" cy="909689"/>
              <a:chOff x="6690741" y="2140832"/>
              <a:chExt cx="2820038" cy="909689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5B3EF37B-430F-241D-D251-98E8C1EECA2F}"/>
                  </a:ext>
                </a:extLst>
              </p:cNvPr>
              <p:cNvGrpSpPr/>
              <p:nvPr/>
            </p:nvGrpSpPr>
            <p:grpSpPr>
              <a:xfrm>
                <a:off x="6690741" y="3004802"/>
                <a:ext cx="2820038" cy="45719"/>
                <a:chOff x="6199837" y="3685393"/>
                <a:chExt cx="2820038" cy="45719"/>
              </a:xfrm>
            </p:grpSpPr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2D430637-2552-E14C-155A-388CB561A09C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84379C0B-000E-D383-9AC6-029D28C639FC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4CC33687-7FC0-5A77-D135-17C923F175CE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077AEFEE-3FEF-9FE8-B2F0-10AAF92E7CBA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D532103A-4C22-8A44-E93F-4A5B89B387CD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B817EA62-1B84-5CB6-83AD-743493D4F7A9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12EF6F32-1E92-A2CB-88FE-4B5BC62E596B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118F0967-AEFC-3F8F-79E7-8AB54012CC1A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3198DB65-3B7E-1E65-03BE-BC3C79B7E1DE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6EA6B158-D263-7B7B-91FE-E5BFF6A8547C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2AF66CD-A295-3BEA-B984-672ACE78473C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33716C8D-D5B9-774B-B03D-310EB7BEEA1A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F5ED4962-6A34-A123-1DD7-E8EC0A8FC34F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2" name="Oval 261">
                  <a:extLst>
                    <a:ext uri="{FF2B5EF4-FFF2-40B4-BE49-F238E27FC236}">
                      <a16:creationId xmlns:a16="http://schemas.microsoft.com/office/drawing/2014/main" id="{FFC0C478-994E-5138-AF1D-B7591E278D6F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98AA230C-6FD3-2623-95DD-40F2969B8150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AC55748B-7DCE-43D1-4361-622A83152BD9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201103F3-8C1A-2601-D975-BE6FB5FA996B}"/>
                  </a:ext>
                </a:extLst>
              </p:cNvPr>
              <p:cNvGrpSpPr/>
              <p:nvPr/>
            </p:nvGrpSpPr>
            <p:grpSpPr>
              <a:xfrm>
                <a:off x="6690741" y="2832008"/>
                <a:ext cx="2820038" cy="45719"/>
                <a:chOff x="6199837" y="3685393"/>
                <a:chExt cx="2820038" cy="45719"/>
              </a:xfrm>
            </p:grpSpPr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80309910-700E-9370-8FB0-023F0E311BF9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FB05C442-EDFA-3B4E-B75B-50D23B7487AF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5" name="Oval 234">
                  <a:extLst>
                    <a:ext uri="{FF2B5EF4-FFF2-40B4-BE49-F238E27FC236}">
                      <a16:creationId xmlns:a16="http://schemas.microsoft.com/office/drawing/2014/main" id="{838B195F-E40E-C54A-A63E-4C9B40F67963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49923ACB-21A6-ACB5-9CAA-7787B1DD8308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0E24ED5B-B33C-A041-A0B4-990274519DFD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2E85310B-02AC-5005-D4CF-600D46B26304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29F6CCAE-1470-997B-AEA5-DCB8CA559837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C5C85A26-2DB8-C950-E00E-970A30E76C9A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9F3500F2-33B7-68BF-593D-643E3141D9B1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01DE2A71-969F-344F-4359-810BCDEB0AA9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D0D8557F-D87D-04CF-3EA7-4AD1D06221CB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453C62FB-FCCA-1BE2-06F6-76DE789A04DD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41729465-5D82-BFB8-4BC0-C71329C8E052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F19B7C76-C76E-5622-C1C0-2D7D22183E19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860F1F3D-94A4-C99E-B78E-FCB2B6EDF094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98B67C45-2BEC-1592-96E7-9A62ECE98E44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6967A162-DC3B-F8AA-CF9C-F4BA49BFD1AE}"/>
                  </a:ext>
                </a:extLst>
              </p:cNvPr>
              <p:cNvGrpSpPr/>
              <p:nvPr/>
            </p:nvGrpSpPr>
            <p:grpSpPr>
              <a:xfrm>
                <a:off x="6690741" y="2659214"/>
                <a:ext cx="2820038" cy="45719"/>
                <a:chOff x="6199837" y="3685393"/>
                <a:chExt cx="2820038" cy="45719"/>
              </a:xfrm>
            </p:grpSpPr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A117F9F-4648-CEE4-D86A-5C844C11C7B7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1EF7AAE4-3A3E-20AA-0754-F5D191B816CE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C4E0942B-9945-2410-BD4A-38D427A57A4B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813FFCF9-101C-8D27-7C4E-9391633D1ED5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D3F2F435-077A-4A9F-668F-F79481B6D34C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17888FC2-1C5C-307D-D594-59A3CFA7AA99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18AF47D9-368E-694F-A424-CFD00DAB82CE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9DE74DC1-25CB-E034-4C63-30ABA6D692AB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5FA35464-CEA0-7558-60BA-709F8B4E4BAA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A2B9632F-8BC1-EE3A-3637-DB5F4708C4F8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43E43694-9726-A626-71AD-84636FF6EC70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73D79F99-88DE-20B7-01A6-78F0DE23FA67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66EAEBAC-76BF-4279-2A47-C508E9DE5EAC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10385BA2-BC9C-55D7-328B-524A50015E1F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9CFB452C-B475-8DE6-3A06-AB9A142C8CE1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83BFA768-4F2D-2855-65B7-D961DAF39816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F1B309F2-0BB9-7E4B-C0AE-D05A288D0874}"/>
                  </a:ext>
                </a:extLst>
              </p:cNvPr>
              <p:cNvGrpSpPr/>
              <p:nvPr/>
            </p:nvGrpSpPr>
            <p:grpSpPr>
              <a:xfrm>
                <a:off x="6690741" y="2486420"/>
                <a:ext cx="2820038" cy="45719"/>
                <a:chOff x="6199837" y="3685393"/>
                <a:chExt cx="2820038" cy="45719"/>
              </a:xfrm>
            </p:grpSpPr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D58936EB-0D4F-D9EE-D52B-2F5FE90F07AD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72F4F46E-B38B-9F7C-50D8-BD91F8CA1ECF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95BD60FB-4BB6-F9B6-FE20-3E22F0E6FFAC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1DC2E664-55B5-F706-7F10-C811636EAEBC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F741E1FF-A648-1ECD-6E4B-A2FF6B4AF8A9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D02DAC13-D9B4-9B81-9ABF-886D5AC89878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C4FC726-ECDC-9B84-7C5E-E46BA1C48D80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3D68DFDD-D53D-DE92-BC72-398A14F1D3F9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B9B9F3C4-B258-D9A6-664B-0112DA2055BE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6DDBB933-4DD0-2528-FD5A-8C2504579674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22D9C127-0763-A340-E72E-CD29E775AC8E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D34A48E9-BCAB-E02F-3E78-05E341341DEF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29B9BBFF-0A11-A905-0F80-6A057BB0FEB8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A3A5FAA7-FC30-6567-43F5-953145283381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06D2B45D-EC6C-CE62-45A0-01BCFE028BBF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BE67A98A-3FF9-3D19-2746-55DC333BFEB7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E688CA5E-911D-2D5B-4C90-9AF90284C4FD}"/>
                  </a:ext>
                </a:extLst>
              </p:cNvPr>
              <p:cNvGrpSpPr/>
              <p:nvPr/>
            </p:nvGrpSpPr>
            <p:grpSpPr>
              <a:xfrm>
                <a:off x="6690741" y="2313626"/>
                <a:ext cx="2820038" cy="45719"/>
                <a:chOff x="6199837" y="3685393"/>
                <a:chExt cx="2820038" cy="45719"/>
              </a:xfrm>
            </p:grpSpPr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11C519A3-F485-1FA4-7D99-1D1D62549B3A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140C1410-D3F5-B632-FB1C-8CFFFD3C9986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18D44DB5-07DC-765D-22FB-584485FF2ED6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7C83D401-2641-4E69-F60F-C703FFA7F0C2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E8E281C0-6D23-6EEA-2BB2-6568886B7CD9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E4A5FE38-1B5D-62CD-54B2-3237C96E502D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685C36B4-00CE-AFF9-81E9-C211C7C78B0E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E3AC1510-7A6B-B775-CC3B-210D2D026C2F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F38076DB-312A-04AC-5EBC-7C7F9824D23F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B0F8C5CB-8FD8-EF80-0517-E3BA3633A94A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AA670877-3670-33F5-0C58-B94C191989B3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3E2E2AFC-09DB-F458-91DB-B8BC43F27772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30CFA387-C733-DBC3-9581-DBB96782EAA9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719D2342-929B-AD7B-5DF0-27D0D72CD8D7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EE4332B6-BC69-BBA9-B5AE-271E47B9284A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26B3932F-4963-E23D-7B83-0AEACAFDB8C3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08278DE-1307-6185-EB0B-96195E330332}"/>
                  </a:ext>
                </a:extLst>
              </p:cNvPr>
              <p:cNvGrpSpPr/>
              <p:nvPr/>
            </p:nvGrpSpPr>
            <p:grpSpPr>
              <a:xfrm>
                <a:off x="6690741" y="2140832"/>
                <a:ext cx="2820038" cy="45719"/>
                <a:chOff x="6199837" y="3685393"/>
                <a:chExt cx="2820038" cy="45719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EE0E0ED8-6CF6-8D59-3523-A361AC112367}"/>
                    </a:ext>
                  </a:extLst>
                </p:cNvPr>
                <p:cNvSpPr/>
                <p:nvPr/>
              </p:nvSpPr>
              <p:spPr>
                <a:xfrm>
                  <a:off x="619983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3BE54387-3344-47A1-921E-AB083BB4FA38}"/>
                    </a:ext>
                  </a:extLst>
                </p:cNvPr>
                <p:cNvSpPr/>
                <p:nvPr/>
              </p:nvSpPr>
              <p:spPr>
                <a:xfrm>
                  <a:off x="638479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C78A43DE-1777-8471-F465-C8AEDEB26FB8}"/>
                    </a:ext>
                  </a:extLst>
                </p:cNvPr>
                <p:cNvSpPr/>
                <p:nvPr/>
              </p:nvSpPr>
              <p:spPr>
                <a:xfrm>
                  <a:off x="656974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FF84F68A-19B4-BE3A-D200-CB7197DCC2AA}"/>
                    </a:ext>
                  </a:extLst>
                </p:cNvPr>
                <p:cNvSpPr/>
                <p:nvPr/>
              </p:nvSpPr>
              <p:spPr>
                <a:xfrm>
                  <a:off x="675470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70042F4B-1F22-8FA2-E87B-BFE23879B3F8}"/>
                    </a:ext>
                  </a:extLst>
                </p:cNvPr>
                <p:cNvSpPr/>
                <p:nvPr/>
              </p:nvSpPr>
              <p:spPr>
                <a:xfrm>
                  <a:off x="693965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7DB1B2B7-CD71-02CF-2FF1-C38C77282667}"/>
                    </a:ext>
                  </a:extLst>
                </p:cNvPr>
                <p:cNvSpPr/>
                <p:nvPr/>
              </p:nvSpPr>
              <p:spPr>
                <a:xfrm>
                  <a:off x="712461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A524533C-2574-0C47-B6EC-8F4178C06D69}"/>
                    </a:ext>
                  </a:extLst>
                </p:cNvPr>
                <p:cNvSpPr/>
                <p:nvPr/>
              </p:nvSpPr>
              <p:spPr>
                <a:xfrm>
                  <a:off x="730956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B4C187E1-AB2F-56F9-817D-F3629FC161A0}"/>
                    </a:ext>
                  </a:extLst>
                </p:cNvPr>
                <p:cNvSpPr/>
                <p:nvPr/>
              </p:nvSpPr>
              <p:spPr>
                <a:xfrm>
                  <a:off x="749452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2FABD100-AFE0-7727-1E44-5B7C35881012}"/>
                    </a:ext>
                  </a:extLst>
                </p:cNvPr>
                <p:cNvSpPr/>
                <p:nvPr/>
              </p:nvSpPr>
              <p:spPr>
                <a:xfrm>
                  <a:off x="767947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FCDF2EC1-1219-CB79-8B30-16DD4CF2473B}"/>
                    </a:ext>
                  </a:extLst>
                </p:cNvPr>
                <p:cNvSpPr/>
                <p:nvPr/>
              </p:nvSpPr>
              <p:spPr>
                <a:xfrm>
                  <a:off x="786443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7FF3FBEB-8455-4E8E-C5A3-87CD9571A64C}"/>
                    </a:ext>
                  </a:extLst>
                </p:cNvPr>
                <p:cNvSpPr/>
                <p:nvPr/>
              </p:nvSpPr>
              <p:spPr>
                <a:xfrm>
                  <a:off x="804938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3566C41C-4102-7883-BBC5-225BB68B66D7}"/>
                    </a:ext>
                  </a:extLst>
                </p:cNvPr>
                <p:cNvSpPr/>
                <p:nvPr/>
              </p:nvSpPr>
              <p:spPr>
                <a:xfrm>
                  <a:off x="823434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31F938E6-92AC-357C-BEEE-6BB53066F8A0}"/>
                    </a:ext>
                  </a:extLst>
                </p:cNvPr>
                <p:cNvSpPr/>
                <p:nvPr/>
              </p:nvSpPr>
              <p:spPr>
                <a:xfrm>
                  <a:off x="841929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1D235773-C65A-1D2F-58E6-358083C06DF3}"/>
                    </a:ext>
                  </a:extLst>
                </p:cNvPr>
                <p:cNvSpPr/>
                <p:nvPr/>
              </p:nvSpPr>
              <p:spPr>
                <a:xfrm>
                  <a:off x="8604252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BE22C5BF-927A-CC3A-0857-9D8683B6944B}"/>
                    </a:ext>
                  </a:extLst>
                </p:cNvPr>
                <p:cNvSpPr/>
                <p:nvPr/>
              </p:nvSpPr>
              <p:spPr>
                <a:xfrm>
                  <a:off x="8789207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E4FC6EF5-F510-87F7-8057-714A66CCB47E}"/>
                    </a:ext>
                  </a:extLst>
                </p:cNvPr>
                <p:cNvSpPr/>
                <p:nvPr/>
              </p:nvSpPr>
              <p:spPr>
                <a:xfrm>
                  <a:off x="8974156" y="368539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236BA6E3-DC40-F3AA-EEDE-5F28D30556DF}"/>
              </a:ext>
            </a:extLst>
          </p:cNvPr>
          <p:cNvSpPr txBox="1">
            <a:spLocks/>
          </p:cNvSpPr>
          <p:nvPr/>
        </p:nvSpPr>
        <p:spPr>
          <a:xfrm>
            <a:off x="11457432" y="6419087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8CC95F-0247-41B6-91CF-DC97C76A7088}" type="slidenum">
              <a:rPr lang="en-US" sz="2400" smtClean="0">
                <a:latin typeface="Aptos Slab ExtraBold" panose="020B0004020202020204" pitchFamily="34" charset="0"/>
              </a:rPr>
              <a:pPr/>
              <a:t>7</a:t>
            </a:fld>
            <a:endParaRPr lang="en-US" dirty="0">
              <a:latin typeface="Aptos Slab ExtraBold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0637B-A2F2-1FE3-95D8-11AEF41FFF37}"/>
              </a:ext>
            </a:extLst>
          </p:cNvPr>
          <p:cNvSpPr txBox="1"/>
          <p:nvPr/>
        </p:nvSpPr>
        <p:spPr>
          <a:xfrm>
            <a:off x="270344" y="1187848"/>
            <a:ext cx="596489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Aptos Slab ExtraBold" panose="020B0004020202020204" pitchFamily="34" charset="0"/>
                <a:cs typeface="Times New Roman" panose="02020603050405020304" pitchFamily="18" charset="0"/>
              </a:rPr>
              <a:t>Gaseous detectors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Chamber filled with gas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Ionising radiation creates electron-ion pairs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difference accelerates charge carriers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Voltage drop across a resistor in an RC circuit measured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proportional to the energy deposited in the gas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C755CD48-6C2E-26C1-1BFE-A1ADB6D53D62}"/>
              </a:ext>
            </a:extLst>
          </p:cNvPr>
          <p:cNvSpPr/>
          <p:nvPr/>
        </p:nvSpPr>
        <p:spPr>
          <a:xfrm>
            <a:off x="9280042" y="3323102"/>
            <a:ext cx="123038" cy="123038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887FBD0-2931-74CE-83B8-402E5DCA59C5}"/>
              </a:ext>
            </a:extLst>
          </p:cNvPr>
          <p:cNvSpPr/>
          <p:nvPr/>
        </p:nvSpPr>
        <p:spPr>
          <a:xfrm>
            <a:off x="6723456" y="2910281"/>
            <a:ext cx="123038" cy="123038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3C15412-82A6-02DB-03E2-369B6507538E}"/>
              </a:ext>
            </a:extLst>
          </p:cNvPr>
          <p:cNvSpPr/>
          <p:nvPr/>
        </p:nvSpPr>
        <p:spPr>
          <a:xfrm>
            <a:off x="6963446" y="3270378"/>
            <a:ext cx="123038" cy="123038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FD0800B3-147F-E573-A875-538EF4E29A67}"/>
              </a:ext>
            </a:extLst>
          </p:cNvPr>
          <p:cNvSpPr/>
          <p:nvPr/>
        </p:nvSpPr>
        <p:spPr>
          <a:xfrm>
            <a:off x="7473963" y="2912186"/>
            <a:ext cx="123038" cy="123038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472076A5-0F89-C832-B877-E05ED37E5BE9}"/>
              </a:ext>
            </a:extLst>
          </p:cNvPr>
          <p:cNvSpPr/>
          <p:nvPr/>
        </p:nvSpPr>
        <p:spPr>
          <a:xfrm>
            <a:off x="7732177" y="3270378"/>
            <a:ext cx="123038" cy="123038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7E53B44C-13C9-F32E-4060-595CE06544E0}"/>
              </a:ext>
            </a:extLst>
          </p:cNvPr>
          <p:cNvSpPr/>
          <p:nvPr/>
        </p:nvSpPr>
        <p:spPr>
          <a:xfrm>
            <a:off x="8167423" y="2910281"/>
            <a:ext cx="123038" cy="123038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989C1FAD-D830-594B-7C09-713503FB75D5}"/>
              </a:ext>
            </a:extLst>
          </p:cNvPr>
          <p:cNvSpPr/>
          <p:nvPr/>
        </p:nvSpPr>
        <p:spPr>
          <a:xfrm>
            <a:off x="8456955" y="3281474"/>
            <a:ext cx="123038" cy="123038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E1CD793F-90B9-7BAF-1834-A55299EB2448}"/>
              </a:ext>
            </a:extLst>
          </p:cNvPr>
          <p:cNvSpPr/>
          <p:nvPr/>
        </p:nvSpPr>
        <p:spPr>
          <a:xfrm>
            <a:off x="8847023" y="2900980"/>
            <a:ext cx="123038" cy="123038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99C1D328-826A-CFCE-CBF3-8CDA5A6CCBE3}"/>
              </a:ext>
            </a:extLst>
          </p:cNvPr>
          <p:cNvSpPr/>
          <p:nvPr/>
        </p:nvSpPr>
        <p:spPr>
          <a:xfrm>
            <a:off x="9117330" y="2870046"/>
            <a:ext cx="285750" cy="28575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9656F89-981A-CFFB-D15A-BFC7EA6EACF1}"/>
              </a:ext>
            </a:extLst>
          </p:cNvPr>
          <p:cNvSpPr/>
          <p:nvPr/>
        </p:nvSpPr>
        <p:spPr>
          <a:xfrm>
            <a:off x="6629658" y="3149633"/>
            <a:ext cx="285750" cy="28575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D670A701-D240-1C3C-4545-9A1AC1AF8823}"/>
              </a:ext>
            </a:extLst>
          </p:cNvPr>
          <p:cNvSpPr/>
          <p:nvPr/>
        </p:nvSpPr>
        <p:spPr>
          <a:xfrm>
            <a:off x="6978228" y="2841753"/>
            <a:ext cx="285750" cy="28575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318AC65E-275F-A86A-42FF-18161D1EBCA8}"/>
              </a:ext>
            </a:extLst>
          </p:cNvPr>
          <p:cNvSpPr/>
          <p:nvPr/>
        </p:nvSpPr>
        <p:spPr>
          <a:xfrm>
            <a:off x="7315973" y="3093208"/>
            <a:ext cx="285750" cy="28575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03FA06C4-D9B0-D2A5-709C-FF45D57BAEB4}"/>
              </a:ext>
            </a:extLst>
          </p:cNvPr>
          <p:cNvSpPr/>
          <p:nvPr/>
        </p:nvSpPr>
        <p:spPr>
          <a:xfrm>
            <a:off x="7752195" y="2876602"/>
            <a:ext cx="285750" cy="28575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B29B5C3A-722D-B074-6F6E-869FA9FD4C10}"/>
              </a:ext>
            </a:extLst>
          </p:cNvPr>
          <p:cNvSpPr/>
          <p:nvPr/>
        </p:nvSpPr>
        <p:spPr>
          <a:xfrm>
            <a:off x="8049387" y="3180227"/>
            <a:ext cx="285750" cy="28575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35720963-6A95-B652-1B73-AED2771351C0}"/>
              </a:ext>
            </a:extLst>
          </p:cNvPr>
          <p:cNvSpPr/>
          <p:nvPr/>
        </p:nvSpPr>
        <p:spPr>
          <a:xfrm>
            <a:off x="8411796" y="2870046"/>
            <a:ext cx="285750" cy="28575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27BE57B-53D8-3A8C-73EC-E04BA492855F}"/>
              </a:ext>
            </a:extLst>
          </p:cNvPr>
          <p:cNvSpPr/>
          <p:nvPr/>
        </p:nvSpPr>
        <p:spPr>
          <a:xfrm>
            <a:off x="8718157" y="3143250"/>
            <a:ext cx="285750" cy="28575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F57B4EA3-AFA9-A522-3761-469A0F68BF44}"/>
              </a:ext>
            </a:extLst>
          </p:cNvPr>
          <p:cNvCxnSpPr>
            <a:cxnSpLocks/>
          </p:cNvCxnSpPr>
          <p:nvPr/>
        </p:nvCxnSpPr>
        <p:spPr>
          <a:xfrm flipH="1" flipV="1">
            <a:off x="8015901" y="1378348"/>
            <a:ext cx="0" cy="72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C8C89246-C15C-3F9A-7250-B3D6B92A21D9}"/>
              </a:ext>
            </a:extLst>
          </p:cNvPr>
          <p:cNvCxnSpPr>
            <a:cxnSpLocks/>
          </p:cNvCxnSpPr>
          <p:nvPr/>
        </p:nvCxnSpPr>
        <p:spPr>
          <a:xfrm>
            <a:off x="6662738" y="2098348"/>
            <a:ext cx="28503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E0FDA6DD-7AB5-A001-4FB9-4C3D12C373AD}"/>
              </a:ext>
            </a:extLst>
          </p:cNvPr>
          <p:cNvCxnSpPr>
            <a:cxnSpLocks/>
          </p:cNvCxnSpPr>
          <p:nvPr/>
        </p:nvCxnSpPr>
        <p:spPr>
          <a:xfrm>
            <a:off x="8000538" y="1378348"/>
            <a:ext cx="35736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F647D68F-E925-8BF3-E6BD-6A44083BD4FA}"/>
              </a:ext>
            </a:extLst>
          </p:cNvPr>
          <p:cNvCxnSpPr>
            <a:cxnSpLocks/>
          </p:cNvCxnSpPr>
          <p:nvPr/>
        </p:nvCxnSpPr>
        <p:spPr>
          <a:xfrm>
            <a:off x="10287000" y="1378348"/>
            <a:ext cx="0" cy="16855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D99768B9-6936-25BA-7B60-E57967957E24}"/>
              </a:ext>
            </a:extLst>
          </p:cNvPr>
          <p:cNvCxnSpPr>
            <a:cxnSpLocks/>
          </p:cNvCxnSpPr>
          <p:nvPr/>
        </p:nvCxnSpPr>
        <p:spPr>
          <a:xfrm flipH="1">
            <a:off x="8015901" y="4150655"/>
            <a:ext cx="0" cy="72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82114482-82F2-6CA5-41CC-A31EA0AB1767}"/>
              </a:ext>
            </a:extLst>
          </p:cNvPr>
          <p:cNvCxnSpPr>
            <a:cxnSpLocks/>
          </p:cNvCxnSpPr>
          <p:nvPr/>
        </p:nvCxnSpPr>
        <p:spPr>
          <a:xfrm flipV="1">
            <a:off x="6661855" y="4169705"/>
            <a:ext cx="28503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3464C847-FF60-923E-AA3A-FBF88D5EF850}"/>
              </a:ext>
            </a:extLst>
          </p:cNvPr>
          <p:cNvCxnSpPr>
            <a:cxnSpLocks/>
          </p:cNvCxnSpPr>
          <p:nvPr/>
        </p:nvCxnSpPr>
        <p:spPr>
          <a:xfrm>
            <a:off x="8000538" y="4865046"/>
            <a:ext cx="13697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>
            <a:extLst>
              <a:ext uri="{FF2B5EF4-FFF2-40B4-BE49-F238E27FC236}">
                <a16:creationId xmlns:a16="http://schemas.microsoft.com/office/drawing/2014/main" id="{207A5241-CFDB-012A-9237-61791CCC0552}"/>
              </a:ext>
            </a:extLst>
          </p:cNvPr>
          <p:cNvCxnSpPr>
            <a:cxnSpLocks/>
          </p:cNvCxnSpPr>
          <p:nvPr/>
        </p:nvCxnSpPr>
        <p:spPr>
          <a:xfrm>
            <a:off x="9459200" y="4865046"/>
            <a:ext cx="21149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>
            <a:extLst>
              <a:ext uri="{FF2B5EF4-FFF2-40B4-BE49-F238E27FC236}">
                <a16:creationId xmlns:a16="http://schemas.microsoft.com/office/drawing/2014/main" id="{78BA3CB8-2F3E-9620-8E3E-F3511846215F}"/>
              </a:ext>
            </a:extLst>
          </p:cNvPr>
          <p:cNvCxnSpPr>
            <a:cxnSpLocks/>
          </p:cNvCxnSpPr>
          <p:nvPr/>
        </p:nvCxnSpPr>
        <p:spPr>
          <a:xfrm>
            <a:off x="9459200" y="4623170"/>
            <a:ext cx="0" cy="4837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F1FFA81D-DE1E-AF4C-64D5-0CCB09FE8A99}"/>
              </a:ext>
            </a:extLst>
          </p:cNvPr>
          <p:cNvCxnSpPr>
            <a:cxnSpLocks/>
          </p:cNvCxnSpPr>
          <p:nvPr/>
        </p:nvCxnSpPr>
        <p:spPr>
          <a:xfrm>
            <a:off x="9370300" y="4711885"/>
            <a:ext cx="0" cy="3063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7" name="TextBox 416">
            <a:extLst>
              <a:ext uri="{FF2B5EF4-FFF2-40B4-BE49-F238E27FC236}">
                <a16:creationId xmlns:a16="http://schemas.microsoft.com/office/drawing/2014/main" id="{F40018AD-46F8-DADA-9E53-D6A2C6B637F4}"/>
              </a:ext>
            </a:extLst>
          </p:cNvPr>
          <p:cNvSpPr txBox="1"/>
          <p:nvPr/>
        </p:nvSpPr>
        <p:spPr>
          <a:xfrm>
            <a:off x="9218860" y="5153273"/>
            <a:ext cx="58670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9" name="Straight Connector 418">
            <a:extLst>
              <a:ext uri="{FF2B5EF4-FFF2-40B4-BE49-F238E27FC236}">
                <a16:creationId xmlns:a16="http://schemas.microsoft.com/office/drawing/2014/main" id="{165DCF62-88EC-439E-3EC5-536F60EF9588}"/>
              </a:ext>
            </a:extLst>
          </p:cNvPr>
          <p:cNvCxnSpPr>
            <a:cxnSpLocks/>
          </p:cNvCxnSpPr>
          <p:nvPr/>
        </p:nvCxnSpPr>
        <p:spPr>
          <a:xfrm flipH="1">
            <a:off x="10081977" y="3063908"/>
            <a:ext cx="41004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D99B27B5-FA86-779E-45B1-1E042C2E8C83}"/>
              </a:ext>
            </a:extLst>
          </p:cNvPr>
          <p:cNvCxnSpPr>
            <a:cxnSpLocks/>
          </p:cNvCxnSpPr>
          <p:nvPr/>
        </p:nvCxnSpPr>
        <p:spPr>
          <a:xfrm flipH="1">
            <a:off x="10081977" y="3152654"/>
            <a:ext cx="41004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F4B96214-9818-94F2-3E68-49F3C87979CF}"/>
              </a:ext>
            </a:extLst>
          </p:cNvPr>
          <p:cNvCxnSpPr>
            <a:cxnSpLocks/>
          </p:cNvCxnSpPr>
          <p:nvPr/>
        </p:nvCxnSpPr>
        <p:spPr>
          <a:xfrm>
            <a:off x="10287000" y="3149633"/>
            <a:ext cx="0" cy="17295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7" name="TextBox 426">
            <a:extLst>
              <a:ext uri="{FF2B5EF4-FFF2-40B4-BE49-F238E27FC236}">
                <a16:creationId xmlns:a16="http://schemas.microsoft.com/office/drawing/2014/main" id="{967CFCDF-1849-FEC2-D0B1-3C6EF46B1F24}"/>
              </a:ext>
            </a:extLst>
          </p:cNvPr>
          <p:cNvSpPr txBox="1"/>
          <p:nvPr/>
        </p:nvSpPr>
        <p:spPr>
          <a:xfrm>
            <a:off x="9775880" y="3207515"/>
            <a:ext cx="58670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id="{E64ED550-FA6E-8C2C-B2E4-D74BFD8F05BF}"/>
              </a:ext>
            </a:extLst>
          </p:cNvPr>
          <p:cNvCxnSpPr>
            <a:cxnSpLocks/>
          </p:cNvCxnSpPr>
          <p:nvPr/>
        </p:nvCxnSpPr>
        <p:spPr>
          <a:xfrm>
            <a:off x="11011964" y="1378348"/>
            <a:ext cx="0" cy="14289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>
            <a:extLst>
              <a:ext uri="{FF2B5EF4-FFF2-40B4-BE49-F238E27FC236}">
                <a16:creationId xmlns:a16="http://schemas.microsoft.com/office/drawing/2014/main" id="{E11B23C8-3C2A-3690-5007-D98ABE6D3DB4}"/>
              </a:ext>
            </a:extLst>
          </p:cNvPr>
          <p:cNvCxnSpPr>
            <a:cxnSpLocks/>
          </p:cNvCxnSpPr>
          <p:nvPr/>
        </p:nvCxnSpPr>
        <p:spPr>
          <a:xfrm>
            <a:off x="11011964" y="3462094"/>
            <a:ext cx="0" cy="14170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2" name="TextBox 431">
            <a:extLst>
              <a:ext uri="{FF2B5EF4-FFF2-40B4-BE49-F238E27FC236}">
                <a16:creationId xmlns:a16="http://schemas.microsoft.com/office/drawing/2014/main" id="{88E3B54E-0155-BDD8-6585-426198A29954}"/>
              </a:ext>
            </a:extLst>
          </p:cNvPr>
          <p:cNvSpPr txBox="1"/>
          <p:nvPr/>
        </p:nvSpPr>
        <p:spPr>
          <a:xfrm>
            <a:off x="10580351" y="3394598"/>
            <a:ext cx="58670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0D03D369-E605-B138-7C4E-C53D1ADC0D96}"/>
              </a:ext>
            </a:extLst>
          </p:cNvPr>
          <p:cNvSpPr/>
          <p:nvPr/>
        </p:nvSpPr>
        <p:spPr>
          <a:xfrm>
            <a:off x="10906125" y="2807254"/>
            <a:ext cx="205714" cy="6548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21D0AD43-A7D2-FAEE-D72B-66DF089B5E65}"/>
              </a:ext>
            </a:extLst>
          </p:cNvPr>
          <p:cNvSpPr/>
          <p:nvPr/>
        </p:nvSpPr>
        <p:spPr>
          <a:xfrm>
            <a:off x="11574162" y="1316829"/>
            <a:ext cx="123038" cy="12303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Oval 438">
            <a:extLst>
              <a:ext uri="{FF2B5EF4-FFF2-40B4-BE49-F238E27FC236}">
                <a16:creationId xmlns:a16="http://schemas.microsoft.com/office/drawing/2014/main" id="{1CF045BA-27EB-36DF-2523-59FB8846764B}"/>
              </a:ext>
            </a:extLst>
          </p:cNvPr>
          <p:cNvSpPr/>
          <p:nvPr/>
        </p:nvSpPr>
        <p:spPr>
          <a:xfrm>
            <a:off x="11574162" y="4803526"/>
            <a:ext cx="123038" cy="12303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4" name="Straight Connector 443">
            <a:extLst>
              <a:ext uri="{FF2B5EF4-FFF2-40B4-BE49-F238E27FC236}">
                <a16:creationId xmlns:a16="http://schemas.microsoft.com/office/drawing/2014/main" id="{75FB2B7A-2993-F15B-DC30-BA84776B1B81}"/>
              </a:ext>
            </a:extLst>
          </p:cNvPr>
          <p:cNvCxnSpPr>
            <a:cxnSpLocks/>
          </p:cNvCxnSpPr>
          <p:nvPr/>
        </p:nvCxnSpPr>
        <p:spPr>
          <a:xfrm>
            <a:off x="11636745" y="1429973"/>
            <a:ext cx="0" cy="142890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BC2DDC49-FCDE-F88D-A7A9-0BF39311C16F}"/>
              </a:ext>
            </a:extLst>
          </p:cNvPr>
          <p:cNvCxnSpPr>
            <a:cxnSpLocks/>
            <a:endCxn id="439" idx="0"/>
          </p:cNvCxnSpPr>
          <p:nvPr/>
        </p:nvCxnSpPr>
        <p:spPr>
          <a:xfrm>
            <a:off x="11635681" y="3435383"/>
            <a:ext cx="0" cy="136814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7" name="TextBox 446">
            <a:extLst>
              <a:ext uri="{FF2B5EF4-FFF2-40B4-BE49-F238E27FC236}">
                <a16:creationId xmlns:a16="http://schemas.microsoft.com/office/drawing/2014/main" id="{A25EAF5E-6EA9-AA69-3307-FE41EA1B5F60}"/>
              </a:ext>
            </a:extLst>
          </p:cNvPr>
          <p:cNvSpPr txBox="1"/>
          <p:nvPr/>
        </p:nvSpPr>
        <p:spPr>
          <a:xfrm>
            <a:off x="11409033" y="2920399"/>
            <a:ext cx="58670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7AC64227-BC94-4AC7-484A-4DF7BE92B7D1}"/>
              </a:ext>
            </a:extLst>
          </p:cNvPr>
          <p:cNvSpPr/>
          <p:nvPr/>
        </p:nvSpPr>
        <p:spPr>
          <a:xfrm>
            <a:off x="5360709" y="3454871"/>
            <a:ext cx="6579385" cy="2571090"/>
          </a:xfrm>
          <a:custGeom>
            <a:avLst/>
            <a:gdLst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31900"/>
              <a:gd name="connsiteY0" fmla="*/ 0 h 333375"/>
              <a:gd name="connsiteX1" fmla="*/ 1231900 w 1231900"/>
              <a:gd name="connsiteY1" fmla="*/ 333375 h 333375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3075502"/>
              <a:gd name="connsiteY0" fmla="*/ 0 h 233492"/>
              <a:gd name="connsiteX1" fmla="*/ 3075502 w 3075502"/>
              <a:gd name="connsiteY1" fmla="*/ 233492 h 233492"/>
              <a:gd name="connsiteX0" fmla="*/ 0 w 3075502"/>
              <a:gd name="connsiteY0" fmla="*/ 60203 h 293695"/>
              <a:gd name="connsiteX1" fmla="*/ 3075502 w 3075502"/>
              <a:gd name="connsiteY1" fmla="*/ 293695 h 293695"/>
              <a:gd name="connsiteX0" fmla="*/ 0 w 3075502"/>
              <a:gd name="connsiteY0" fmla="*/ 117200 h 350692"/>
              <a:gd name="connsiteX1" fmla="*/ 3075502 w 3075502"/>
              <a:gd name="connsiteY1" fmla="*/ 350692 h 350692"/>
              <a:gd name="connsiteX0" fmla="*/ 5426138 w 5530947"/>
              <a:gd name="connsiteY0" fmla="*/ 1353741 h 1353741"/>
              <a:gd name="connsiteX1" fmla="*/ 33915 w 5530947"/>
              <a:gd name="connsiteY1" fmla="*/ 72758 h 1353741"/>
              <a:gd name="connsiteX0" fmla="*/ 5833925 w 5933426"/>
              <a:gd name="connsiteY0" fmla="*/ 11189 h 2349706"/>
              <a:gd name="connsiteX1" fmla="*/ 32127 w 5933426"/>
              <a:gd name="connsiteY1" fmla="*/ 2349706 h 2349706"/>
              <a:gd name="connsiteX0" fmla="*/ 5801798 w 5983052"/>
              <a:gd name="connsiteY0" fmla="*/ 7822 h 2412977"/>
              <a:gd name="connsiteX1" fmla="*/ 0 w 5983052"/>
              <a:gd name="connsiteY1" fmla="*/ 2346339 h 2412977"/>
              <a:gd name="connsiteX0" fmla="*/ 5801798 w 5909147"/>
              <a:gd name="connsiteY0" fmla="*/ 0 h 2649231"/>
              <a:gd name="connsiteX1" fmla="*/ 0 w 5909147"/>
              <a:gd name="connsiteY1" fmla="*/ 2338517 h 2649231"/>
              <a:gd name="connsiteX0" fmla="*/ 6487598 w 6579385"/>
              <a:gd name="connsiteY0" fmla="*/ 0 h 2571090"/>
              <a:gd name="connsiteX1" fmla="*/ 0 w 6579385"/>
              <a:gd name="connsiteY1" fmla="*/ 2233742 h 257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79385" h="2571090">
                <a:moveTo>
                  <a:pt x="6487598" y="0"/>
                </a:moveTo>
                <a:cubicBezTo>
                  <a:pt x="7238328" y="3018002"/>
                  <a:pt x="3232371" y="2786564"/>
                  <a:pt x="0" y="2233742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2607C820-65D3-E67F-31F5-6E8514A82A84}"/>
              </a:ext>
            </a:extLst>
          </p:cNvPr>
          <p:cNvCxnSpPr>
            <a:cxnSpLocks/>
          </p:cNvCxnSpPr>
          <p:nvPr/>
        </p:nvCxnSpPr>
        <p:spPr>
          <a:xfrm>
            <a:off x="866775" y="4119454"/>
            <a:ext cx="0" cy="2231797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9C68CB16-56C1-15F6-19EC-D2EF0CB6FEC9}"/>
              </a:ext>
            </a:extLst>
          </p:cNvPr>
          <p:cNvCxnSpPr>
            <a:cxnSpLocks/>
          </p:cNvCxnSpPr>
          <p:nvPr/>
        </p:nvCxnSpPr>
        <p:spPr>
          <a:xfrm flipH="1">
            <a:off x="866775" y="6336966"/>
            <a:ext cx="4181478" cy="0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4" name="TextBox 453">
            <a:extLst>
              <a:ext uri="{FF2B5EF4-FFF2-40B4-BE49-F238E27FC236}">
                <a16:creationId xmlns:a16="http://schemas.microsoft.com/office/drawing/2014/main" id="{E2D1FC9A-6391-BD87-1D7C-BEEC6545A4C9}"/>
              </a:ext>
            </a:extLst>
          </p:cNvPr>
          <p:cNvSpPr txBox="1"/>
          <p:nvPr/>
        </p:nvSpPr>
        <p:spPr>
          <a:xfrm>
            <a:off x="350508" y="4150655"/>
            <a:ext cx="58670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25F8918F-2575-CB35-2FC3-81E49990E95B}"/>
              </a:ext>
            </a:extLst>
          </p:cNvPr>
          <p:cNvSpPr txBox="1"/>
          <p:nvPr/>
        </p:nvSpPr>
        <p:spPr>
          <a:xfrm>
            <a:off x="4312907" y="6402878"/>
            <a:ext cx="84011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endParaRPr lang="en-GB" sz="2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6" name="Freeform: Shape 455">
            <a:extLst>
              <a:ext uri="{FF2B5EF4-FFF2-40B4-BE49-F238E27FC236}">
                <a16:creationId xmlns:a16="http://schemas.microsoft.com/office/drawing/2014/main" id="{B2728A75-E168-25B1-048C-015C093529A2}"/>
              </a:ext>
            </a:extLst>
          </p:cNvPr>
          <p:cNvSpPr/>
          <p:nvPr/>
        </p:nvSpPr>
        <p:spPr>
          <a:xfrm>
            <a:off x="879197" y="4534870"/>
            <a:ext cx="3615810" cy="1807175"/>
          </a:xfrm>
          <a:custGeom>
            <a:avLst/>
            <a:gdLst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31900"/>
              <a:gd name="connsiteY0" fmla="*/ 0 h 333375"/>
              <a:gd name="connsiteX1" fmla="*/ 1231900 w 1231900"/>
              <a:gd name="connsiteY1" fmla="*/ 333375 h 333375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3075502"/>
              <a:gd name="connsiteY0" fmla="*/ 0 h 233492"/>
              <a:gd name="connsiteX1" fmla="*/ 3075502 w 3075502"/>
              <a:gd name="connsiteY1" fmla="*/ 233492 h 233492"/>
              <a:gd name="connsiteX0" fmla="*/ 0 w 3075502"/>
              <a:gd name="connsiteY0" fmla="*/ 60203 h 293695"/>
              <a:gd name="connsiteX1" fmla="*/ 3075502 w 3075502"/>
              <a:gd name="connsiteY1" fmla="*/ 293695 h 293695"/>
              <a:gd name="connsiteX0" fmla="*/ 0 w 3075502"/>
              <a:gd name="connsiteY0" fmla="*/ 117200 h 350692"/>
              <a:gd name="connsiteX1" fmla="*/ 3075502 w 3075502"/>
              <a:gd name="connsiteY1" fmla="*/ 350692 h 350692"/>
              <a:gd name="connsiteX0" fmla="*/ 5426138 w 5530947"/>
              <a:gd name="connsiteY0" fmla="*/ 1353741 h 1353741"/>
              <a:gd name="connsiteX1" fmla="*/ 33915 w 5530947"/>
              <a:gd name="connsiteY1" fmla="*/ 72758 h 1353741"/>
              <a:gd name="connsiteX0" fmla="*/ 5833925 w 5933426"/>
              <a:gd name="connsiteY0" fmla="*/ 11189 h 2349706"/>
              <a:gd name="connsiteX1" fmla="*/ 32127 w 5933426"/>
              <a:gd name="connsiteY1" fmla="*/ 2349706 h 2349706"/>
              <a:gd name="connsiteX0" fmla="*/ 5801798 w 5983052"/>
              <a:gd name="connsiteY0" fmla="*/ 7822 h 2412977"/>
              <a:gd name="connsiteX1" fmla="*/ 0 w 5983052"/>
              <a:gd name="connsiteY1" fmla="*/ 2346339 h 2412977"/>
              <a:gd name="connsiteX0" fmla="*/ 5801798 w 5909147"/>
              <a:gd name="connsiteY0" fmla="*/ 0 h 2649231"/>
              <a:gd name="connsiteX1" fmla="*/ 0 w 5909147"/>
              <a:gd name="connsiteY1" fmla="*/ 2338517 h 2649231"/>
              <a:gd name="connsiteX0" fmla="*/ 6487598 w 6579385"/>
              <a:gd name="connsiteY0" fmla="*/ 0 h 2571090"/>
              <a:gd name="connsiteX1" fmla="*/ 0 w 6579385"/>
              <a:gd name="connsiteY1" fmla="*/ 2233742 h 2571090"/>
              <a:gd name="connsiteX0" fmla="*/ 10021373 w 10073593"/>
              <a:gd name="connsiteY0" fmla="*/ 0 h 2827893"/>
              <a:gd name="connsiteX1" fmla="*/ 0 w 10073593"/>
              <a:gd name="connsiteY1" fmla="*/ 2567117 h 2827893"/>
              <a:gd name="connsiteX0" fmla="*/ 3334823 w 3589185"/>
              <a:gd name="connsiteY0" fmla="*/ 0 h 2592156"/>
              <a:gd name="connsiteX1" fmla="*/ 0 w 3589185"/>
              <a:gd name="connsiteY1" fmla="*/ 2262317 h 2592156"/>
              <a:gd name="connsiteX0" fmla="*/ 3311010 w 3568403"/>
              <a:gd name="connsiteY0" fmla="*/ 0 h 2581599"/>
              <a:gd name="connsiteX1" fmla="*/ 0 w 3568403"/>
              <a:gd name="connsiteY1" fmla="*/ 2248029 h 2581599"/>
              <a:gd name="connsiteX0" fmla="*/ 3311010 w 3425829"/>
              <a:gd name="connsiteY0" fmla="*/ 0 h 2248029"/>
              <a:gd name="connsiteX1" fmla="*/ 0 w 3425829"/>
              <a:gd name="connsiteY1" fmla="*/ 2248029 h 2248029"/>
              <a:gd name="connsiteX0" fmla="*/ 3311010 w 3311010"/>
              <a:gd name="connsiteY0" fmla="*/ 0 h 2248029"/>
              <a:gd name="connsiteX1" fmla="*/ 1892578 w 3311010"/>
              <a:gd name="connsiteY1" fmla="*/ 1774354 h 2248029"/>
              <a:gd name="connsiteX2" fmla="*/ 0 w 3311010"/>
              <a:gd name="connsiteY2" fmla="*/ 2248029 h 2248029"/>
              <a:gd name="connsiteX0" fmla="*/ 3311010 w 3311010"/>
              <a:gd name="connsiteY0" fmla="*/ 0 h 2248029"/>
              <a:gd name="connsiteX1" fmla="*/ 1592540 w 3311010"/>
              <a:gd name="connsiteY1" fmla="*/ 469429 h 2248029"/>
              <a:gd name="connsiteX2" fmla="*/ 0 w 3311010"/>
              <a:gd name="connsiteY2" fmla="*/ 2248029 h 2248029"/>
              <a:gd name="connsiteX0" fmla="*/ 3311010 w 3311010"/>
              <a:gd name="connsiteY0" fmla="*/ 0 h 2248029"/>
              <a:gd name="connsiteX1" fmla="*/ 1592540 w 3311010"/>
              <a:gd name="connsiteY1" fmla="*/ 469429 h 2248029"/>
              <a:gd name="connsiteX2" fmla="*/ 0 w 3311010"/>
              <a:gd name="connsiteY2" fmla="*/ 2248029 h 2248029"/>
              <a:gd name="connsiteX0" fmla="*/ 3311010 w 3311010"/>
              <a:gd name="connsiteY0" fmla="*/ 0 h 2248029"/>
              <a:gd name="connsiteX1" fmla="*/ 1592540 w 3311010"/>
              <a:gd name="connsiteY1" fmla="*/ 469429 h 2248029"/>
              <a:gd name="connsiteX2" fmla="*/ 0 w 3311010"/>
              <a:gd name="connsiteY2" fmla="*/ 2248029 h 2248029"/>
              <a:gd name="connsiteX0" fmla="*/ 3311010 w 3311010"/>
              <a:gd name="connsiteY0" fmla="*/ 0 h 2248029"/>
              <a:gd name="connsiteX1" fmla="*/ 1592540 w 3311010"/>
              <a:gd name="connsiteY1" fmla="*/ 469429 h 2248029"/>
              <a:gd name="connsiteX2" fmla="*/ 0 w 3311010"/>
              <a:gd name="connsiteY2" fmla="*/ 2248029 h 2248029"/>
              <a:gd name="connsiteX0" fmla="*/ 3311010 w 3311010"/>
              <a:gd name="connsiteY0" fmla="*/ 0 h 2248029"/>
              <a:gd name="connsiteX1" fmla="*/ 1592540 w 3311010"/>
              <a:gd name="connsiteY1" fmla="*/ 469429 h 2248029"/>
              <a:gd name="connsiteX2" fmla="*/ 0 w 3311010"/>
              <a:gd name="connsiteY2" fmla="*/ 2248029 h 2248029"/>
              <a:gd name="connsiteX0" fmla="*/ 3615810 w 3615810"/>
              <a:gd name="connsiteY0" fmla="*/ 1764184 h 1780928"/>
              <a:gd name="connsiteX1" fmla="*/ 1592540 w 3615810"/>
              <a:gd name="connsiteY1" fmla="*/ 0 h 1780928"/>
              <a:gd name="connsiteX2" fmla="*/ 0 w 3615810"/>
              <a:gd name="connsiteY2" fmla="*/ 1778600 h 1780928"/>
              <a:gd name="connsiteX0" fmla="*/ 3615810 w 3615810"/>
              <a:gd name="connsiteY0" fmla="*/ 1764184 h 1778600"/>
              <a:gd name="connsiteX1" fmla="*/ 1592540 w 3615810"/>
              <a:gd name="connsiteY1" fmla="*/ 0 h 1778600"/>
              <a:gd name="connsiteX2" fmla="*/ 0 w 3615810"/>
              <a:gd name="connsiteY2" fmla="*/ 1778600 h 1778600"/>
              <a:gd name="connsiteX0" fmla="*/ 3615810 w 3615810"/>
              <a:gd name="connsiteY0" fmla="*/ 1792759 h 1807175"/>
              <a:gd name="connsiteX1" fmla="*/ 1268690 w 3615810"/>
              <a:gd name="connsiteY1" fmla="*/ 0 h 1807175"/>
              <a:gd name="connsiteX2" fmla="*/ 0 w 3615810"/>
              <a:gd name="connsiteY2" fmla="*/ 1807175 h 1807175"/>
              <a:gd name="connsiteX0" fmla="*/ 3615810 w 3615810"/>
              <a:gd name="connsiteY0" fmla="*/ 1792759 h 1807175"/>
              <a:gd name="connsiteX1" fmla="*/ 1268690 w 3615810"/>
              <a:gd name="connsiteY1" fmla="*/ 0 h 1807175"/>
              <a:gd name="connsiteX2" fmla="*/ 0 w 3615810"/>
              <a:gd name="connsiteY2" fmla="*/ 1807175 h 1807175"/>
              <a:gd name="connsiteX0" fmla="*/ 3615810 w 3615810"/>
              <a:gd name="connsiteY0" fmla="*/ 1792759 h 1807175"/>
              <a:gd name="connsiteX1" fmla="*/ 1268690 w 3615810"/>
              <a:gd name="connsiteY1" fmla="*/ 0 h 1807175"/>
              <a:gd name="connsiteX2" fmla="*/ 0 w 3615810"/>
              <a:gd name="connsiteY2" fmla="*/ 1807175 h 1807175"/>
              <a:gd name="connsiteX0" fmla="*/ 3615810 w 3615810"/>
              <a:gd name="connsiteY0" fmla="*/ 1792759 h 1807175"/>
              <a:gd name="connsiteX1" fmla="*/ 1268690 w 3615810"/>
              <a:gd name="connsiteY1" fmla="*/ 0 h 1807175"/>
              <a:gd name="connsiteX2" fmla="*/ 0 w 3615810"/>
              <a:gd name="connsiteY2" fmla="*/ 1807175 h 180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5810" h="1807175">
                <a:moveTo>
                  <a:pt x="3615810" y="1792759"/>
                </a:moveTo>
                <a:cubicBezTo>
                  <a:pt x="2576262" y="1796835"/>
                  <a:pt x="1289063" y="953186"/>
                  <a:pt x="1268690" y="0"/>
                </a:cubicBezTo>
                <a:cubicBezTo>
                  <a:pt x="937540" y="519748"/>
                  <a:pt x="424876" y="1243191"/>
                  <a:pt x="0" y="1807175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0" name="Freeform: Shape 459">
            <a:extLst>
              <a:ext uri="{FF2B5EF4-FFF2-40B4-BE49-F238E27FC236}">
                <a16:creationId xmlns:a16="http://schemas.microsoft.com/office/drawing/2014/main" id="{50A19E1C-A00A-3CCA-C189-E67141493873}"/>
              </a:ext>
            </a:extLst>
          </p:cNvPr>
          <p:cNvSpPr/>
          <p:nvPr/>
        </p:nvSpPr>
        <p:spPr>
          <a:xfrm rot="2700000">
            <a:off x="233543" y="-1541837"/>
            <a:ext cx="4227661" cy="4224292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  <a:gd name="connsiteX0" fmla="*/ 0 w 4227661"/>
              <a:gd name="connsiteY0" fmla="*/ 3621492 h 3990244"/>
              <a:gd name="connsiteX1" fmla="*/ 3621493 w 4227661"/>
              <a:gd name="connsiteY1" fmla="*/ 0 h 3990244"/>
              <a:gd name="connsiteX2" fmla="*/ 3621493 w 4227661"/>
              <a:gd name="connsiteY2" fmla="*/ 606166 h 3990244"/>
              <a:gd name="connsiteX3" fmla="*/ 4227661 w 4227661"/>
              <a:gd name="connsiteY3" fmla="*/ 606166 h 3990244"/>
              <a:gd name="connsiteX4" fmla="*/ 843583 w 4227661"/>
              <a:gd name="connsiteY4" fmla="*/ 3990244 h 3990244"/>
              <a:gd name="connsiteX5" fmla="*/ 0 w 4227661"/>
              <a:gd name="connsiteY5" fmla="*/ 3621492 h 3990244"/>
              <a:gd name="connsiteX0" fmla="*/ 0 w 4227661"/>
              <a:gd name="connsiteY0" fmla="*/ 3621492 h 4224292"/>
              <a:gd name="connsiteX1" fmla="*/ 3621493 w 4227661"/>
              <a:gd name="connsiteY1" fmla="*/ 0 h 4224292"/>
              <a:gd name="connsiteX2" fmla="*/ 3621493 w 4227661"/>
              <a:gd name="connsiteY2" fmla="*/ 606166 h 4224292"/>
              <a:gd name="connsiteX3" fmla="*/ 4227661 w 4227661"/>
              <a:gd name="connsiteY3" fmla="*/ 606166 h 4224292"/>
              <a:gd name="connsiteX4" fmla="*/ 606168 w 4227661"/>
              <a:gd name="connsiteY4" fmla="*/ 4224292 h 4224292"/>
              <a:gd name="connsiteX5" fmla="*/ 0 w 4227661"/>
              <a:gd name="connsiteY5" fmla="*/ 3621492 h 422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7661" h="4224292">
                <a:moveTo>
                  <a:pt x="0" y="3621492"/>
                </a:moveTo>
                <a:lnTo>
                  <a:pt x="3621493" y="0"/>
                </a:lnTo>
                <a:lnTo>
                  <a:pt x="3621493" y="606166"/>
                </a:lnTo>
                <a:lnTo>
                  <a:pt x="4227661" y="606166"/>
                </a:lnTo>
                <a:lnTo>
                  <a:pt x="606168" y="4224292"/>
                </a:lnTo>
                <a:lnTo>
                  <a:pt x="0" y="3621492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1CE0CACA-7122-E036-C9C6-E7974A7BBFA7}"/>
              </a:ext>
            </a:extLst>
          </p:cNvPr>
          <p:cNvSpPr txBox="1"/>
          <p:nvPr/>
        </p:nvSpPr>
        <p:spPr>
          <a:xfrm>
            <a:off x="135089" y="156001"/>
            <a:ext cx="432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1323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4.79167E-6 0.1388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1.25E-6 0.09607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4282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0.10532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3.95833E-6 0.13796 " pathEditMode="relative" rAng="0" ptsTypes="AA">
                                      <p:cBhvr>
                                        <p:cTn id="14" dur="2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9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0.09398 " pathEditMode="relative" rAng="0" ptsTypes="AA">
                                      <p:cBhvr>
                                        <p:cTn id="16" dur="2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2.70833E-6 0.13912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2.91667E-6 0.0997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4.16667E-6 -0.16158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7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10138 " pathEditMode="relative" rAng="0" ptsTypes="AA">
                                      <p:cBhvr>
                                        <p:cTn id="24" dur="7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2.08333E-6 -0.15556 " pathEditMode="relative" rAng="0" ptsTypes="AA">
                                      <p:cBhvr>
                                        <p:cTn id="26" dur="7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-0.10069 " pathEditMode="relative" rAng="0" ptsTypes="AA">
                                      <p:cBhvr>
                                        <p:cTn id="28" dur="7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-2.70833E-6 -0.15463 " pathEditMode="relative" rAng="0" ptsTypes="AA">
                                      <p:cBhvr>
                                        <p:cTn id="30" dur="7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1.04167E-6 -0.1037 " pathEditMode="relative" rAng="0" ptsTypes="AA">
                                      <p:cBhvr>
                                        <p:cTn id="32" dur="7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-0.15532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0.10347 " pathEditMode="relative" rAng="0" ptsTypes="AA">
                                      <p:cBhvr>
                                        <p:cTn id="36" dur="7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8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40" grpId="0" animBg="1"/>
      <p:bldP spid="143" grpId="0" animBg="1"/>
      <p:bldP spid="146" grpId="0" animBg="1"/>
      <p:bldP spid="149" grpId="0" animBg="1"/>
      <p:bldP spid="152" grpId="0" animBg="1"/>
      <p:bldP spid="155" grpId="0" animBg="1"/>
      <p:bldP spid="158" grpId="0" animBg="1"/>
      <p:bldP spid="138" grpId="0" animBg="1"/>
      <p:bldP spid="141" grpId="0" animBg="1"/>
      <p:bldP spid="144" grpId="0" animBg="1"/>
      <p:bldP spid="147" grpId="0" animBg="1"/>
      <p:bldP spid="150" grpId="0" animBg="1"/>
      <p:bldP spid="153" grpId="0" animBg="1"/>
      <p:bldP spid="156" grpId="0" animBg="1"/>
      <p:bldP spid="159" grpId="0" animBg="1"/>
      <p:bldP spid="4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1301DAE-945A-E7B2-E683-1926F424CF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70B2B1-CCCF-B19E-E0D4-0A93010E3F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092463-C7F9-A3F3-844F-27FACA75F3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2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4" name="Slide Number Placeholder 8">
            <a:extLst>
              <a:ext uri="{FF2B5EF4-FFF2-40B4-BE49-F238E27FC236}">
                <a16:creationId xmlns:a16="http://schemas.microsoft.com/office/drawing/2014/main" id="{96D68CA0-8E68-B92F-F5A2-DA824EA30304}"/>
              </a:ext>
            </a:extLst>
          </p:cNvPr>
          <p:cNvSpPr txBox="1">
            <a:spLocks/>
          </p:cNvSpPr>
          <p:nvPr/>
        </p:nvSpPr>
        <p:spPr>
          <a:xfrm>
            <a:off x="11457432" y="6419087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8CC95F-0247-41B6-91CF-DC97C76A7088}" type="slidenum">
              <a:rPr lang="en-US" sz="2400" smtClean="0">
                <a:latin typeface="Aptos Slab ExtraBold" panose="020B0004020202020204" pitchFamily="34" charset="0"/>
              </a:rPr>
              <a:pPr/>
              <a:t>8</a:t>
            </a:fld>
            <a:endParaRPr lang="en-US" dirty="0">
              <a:latin typeface="Aptos Slab ExtraBold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85025737-23E9-C521-E191-DDABA8027BC2}"/>
                  </a:ext>
                </a:extLst>
              </p:cNvPr>
              <p:cNvSpPr txBox="1"/>
              <p:nvPr/>
            </p:nvSpPr>
            <p:spPr>
              <a:xfrm>
                <a:off x="270343" y="1187848"/>
                <a:ext cx="11397781" cy="196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200" dirty="0">
                    <a:latin typeface="Aptos Slab ExtraBold" panose="020B0004020202020204" pitchFamily="34" charset="0"/>
                    <a:cs typeface="Times New Roman" panose="02020603050405020304" pitchFamily="18" charset="0"/>
                  </a:rPr>
                  <a:t>The Bragg curve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Characterises the energy loss rate of ionising radiation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Shape, described by the Bethe-Bloch formula, dependent on the properties of the beam (loss rate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</m:oMath>
                </a14:m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</a:t>
                </a:r>
                <a:r>
                  <a:rPr lang="en-GB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Comparison with simulations to find the composition of the beam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85025737-23E9-C521-E191-DDABA8027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43" y="1187848"/>
                <a:ext cx="11397781" cy="1969770"/>
              </a:xfrm>
              <a:prstGeom prst="rect">
                <a:avLst/>
              </a:prstGeom>
              <a:blipFill>
                <a:blip r:embed="rId3"/>
                <a:stretch>
                  <a:fillRect l="-695" t="-2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8890C8B4-3523-6209-AB91-5A747B3D11E8}"/>
              </a:ext>
            </a:extLst>
          </p:cNvPr>
          <p:cNvGrpSpPr/>
          <p:nvPr/>
        </p:nvGrpSpPr>
        <p:grpSpPr>
          <a:xfrm>
            <a:off x="3189552" y="2929902"/>
            <a:ext cx="5812897" cy="3928097"/>
            <a:chOff x="3189552" y="3088123"/>
            <a:chExt cx="5812897" cy="3928097"/>
          </a:xfrm>
        </p:grpSpPr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5BBE8E94-4750-F6BD-78EA-046BC861CD3B}"/>
                </a:ext>
              </a:extLst>
            </p:cNvPr>
            <p:cNvSpPr txBox="1"/>
            <p:nvPr/>
          </p:nvSpPr>
          <p:spPr>
            <a:xfrm rot="16200000">
              <a:off x="2617567" y="3660108"/>
              <a:ext cx="1959578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loss</a:t>
              </a:r>
              <a:endParaRPr lang="en-GB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GB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1A269E88-3AAA-0FB6-B5ED-6978290AF726}"/>
                </a:ext>
              </a:extLst>
            </p:cNvPr>
            <p:cNvGrpSpPr/>
            <p:nvPr/>
          </p:nvGrpSpPr>
          <p:grpSpPr>
            <a:xfrm>
              <a:off x="3725970" y="3558525"/>
              <a:ext cx="5046566" cy="2609005"/>
              <a:chOff x="866775" y="4189483"/>
              <a:chExt cx="4181478" cy="2161768"/>
            </a:xfrm>
          </p:grpSpPr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C7A30646-CBFE-3921-D2F7-E34F5CB74C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775" y="4189483"/>
                <a:ext cx="0" cy="2161768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6A8E0A0-5430-AED4-993B-8057DA66D3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6775" y="6336966"/>
                <a:ext cx="41814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EA2AD25C-6E86-C728-51C3-3E4B8A038CFA}"/>
                </a:ext>
              </a:extLst>
            </p:cNvPr>
            <p:cNvSpPr txBox="1"/>
            <p:nvPr/>
          </p:nvSpPr>
          <p:spPr>
            <a:xfrm>
              <a:off x="7678143" y="6200612"/>
              <a:ext cx="1324306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Depth</a:t>
              </a:r>
              <a:endParaRPr lang="en-GB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GB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DFB4BD82-86B7-EAF0-2C67-893F9191BDB4}"/>
                </a:ext>
              </a:extLst>
            </p:cNvPr>
            <p:cNvSpPr/>
            <p:nvPr/>
          </p:nvSpPr>
          <p:spPr>
            <a:xfrm>
              <a:off x="3720578" y="3889709"/>
              <a:ext cx="4490322" cy="2260295"/>
            </a:xfrm>
            <a:custGeom>
              <a:avLst/>
              <a:gdLst>
                <a:gd name="connsiteX0" fmla="*/ 0 w 1292225"/>
                <a:gd name="connsiteY0" fmla="*/ 0 h 450850"/>
                <a:gd name="connsiteX1" fmla="*/ 1292225 w 1292225"/>
                <a:gd name="connsiteY1" fmla="*/ 450850 h 450850"/>
                <a:gd name="connsiteX0" fmla="*/ 0 w 1292225"/>
                <a:gd name="connsiteY0" fmla="*/ 0 h 450850"/>
                <a:gd name="connsiteX1" fmla="*/ 1292225 w 1292225"/>
                <a:gd name="connsiteY1" fmla="*/ 450850 h 450850"/>
                <a:gd name="connsiteX0" fmla="*/ 0 w 1231900"/>
                <a:gd name="connsiteY0" fmla="*/ 0 h 333375"/>
                <a:gd name="connsiteX1" fmla="*/ 1231900 w 1231900"/>
                <a:gd name="connsiteY1" fmla="*/ 333375 h 333375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155700"/>
                <a:gd name="connsiteY0" fmla="*/ 0 h 457200"/>
                <a:gd name="connsiteX1" fmla="*/ 1155700 w 1155700"/>
                <a:gd name="connsiteY1" fmla="*/ 457200 h 457200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1493837"/>
                <a:gd name="connsiteY0" fmla="*/ 0 h 447675"/>
                <a:gd name="connsiteX1" fmla="*/ 1493837 w 1493837"/>
                <a:gd name="connsiteY1" fmla="*/ 447675 h 447675"/>
                <a:gd name="connsiteX0" fmla="*/ 0 w 3075502"/>
                <a:gd name="connsiteY0" fmla="*/ 0 h 233492"/>
                <a:gd name="connsiteX1" fmla="*/ 3075502 w 3075502"/>
                <a:gd name="connsiteY1" fmla="*/ 233492 h 233492"/>
                <a:gd name="connsiteX0" fmla="*/ 0 w 3075502"/>
                <a:gd name="connsiteY0" fmla="*/ 60203 h 293695"/>
                <a:gd name="connsiteX1" fmla="*/ 3075502 w 3075502"/>
                <a:gd name="connsiteY1" fmla="*/ 293695 h 293695"/>
                <a:gd name="connsiteX0" fmla="*/ 0 w 3075502"/>
                <a:gd name="connsiteY0" fmla="*/ 117200 h 350692"/>
                <a:gd name="connsiteX1" fmla="*/ 3075502 w 3075502"/>
                <a:gd name="connsiteY1" fmla="*/ 350692 h 350692"/>
                <a:gd name="connsiteX0" fmla="*/ 5426138 w 5530947"/>
                <a:gd name="connsiteY0" fmla="*/ 1353741 h 1353741"/>
                <a:gd name="connsiteX1" fmla="*/ 33915 w 5530947"/>
                <a:gd name="connsiteY1" fmla="*/ 72758 h 1353741"/>
                <a:gd name="connsiteX0" fmla="*/ 5833925 w 5933426"/>
                <a:gd name="connsiteY0" fmla="*/ 11189 h 2349706"/>
                <a:gd name="connsiteX1" fmla="*/ 32127 w 5933426"/>
                <a:gd name="connsiteY1" fmla="*/ 2349706 h 2349706"/>
                <a:gd name="connsiteX0" fmla="*/ 5801798 w 5983052"/>
                <a:gd name="connsiteY0" fmla="*/ 7822 h 2412977"/>
                <a:gd name="connsiteX1" fmla="*/ 0 w 5983052"/>
                <a:gd name="connsiteY1" fmla="*/ 2346339 h 2412977"/>
                <a:gd name="connsiteX0" fmla="*/ 5801798 w 5909147"/>
                <a:gd name="connsiteY0" fmla="*/ 0 h 2649231"/>
                <a:gd name="connsiteX1" fmla="*/ 0 w 5909147"/>
                <a:gd name="connsiteY1" fmla="*/ 2338517 h 2649231"/>
                <a:gd name="connsiteX0" fmla="*/ 6487598 w 6579385"/>
                <a:gd name="connsiteY0" fmla="*/ 0 h 2571090"/>
                <a:gd name="connsiteX1" fmla="*/ 0 w 6579385"/>
                <a:gd name="connsiteY1" fmla="*/ 2233742 h 2571090"/>
                <a:gd name="connsiteX0" fmla="*/ 10021373 w 10073593"/>
                <a:gd name="connsiteY0" fmla="*/ 0 h 2827893"/>
                <a:gd name="connsiteX1" fmla="*/ 0 w 10073593"/>
                <a:gd name="connsiteY1" fmla="*/ 2567117 h 2827893"/>
                <a:gd name="connsiteX0" fmla="*/ 3334823 w 3589185"/>
                <a:gd name="connsiteY0" fmla="*/ 0 h 2592156"/>
                <a:gd name="connsiteX1" fmla="*/ 0 w 3589185"/>
                <a:gd name="connsiteY1" fmla="*/ 2262317 h 2592156"/>
                <a:gd name="connsiteX0" fmla="*/ 3311010 w 3568403"/>
                <a:gd name="connsiteY0" fmla="*/ 0 h 2581599"/>
                <a:gd name="connsiteX1" fmla="*/ 0 w 3568403"/>
                <a:gd name="connsiteY1" fmla="*/ 2248029 h 2581599"/>
                <a:gd name="connsiteX0" fmla="*/ 3311010 w 3425829"/>
                <a:gd name="connsiteY0" fmla="*/ 0 h 2248029"/>
                <a:gd name="connsiteX1" fmla="*/ 0 w 3425829"/>
                <a:gd name="connsiteY1" fmla="*/ 2248029 h 2248029"/>
                <a:gd name="connsiteX0" fmla="*/ 3311010 w 3311010"/>
                <a:gd name="connsiteY0" fmla="*/ 0 h 2248029"/>
                <a:gd name="connsiteX1" fmla="*/ 1892578 w 3311010"/>
                <a:gd name="connsiteY1" fmla="*/ 1774354 h 2248029"/>
                <a:gd name="connsiteX2" fmla="*/ 0 w 3311010"/>
                <a:gd name="connsiteY2" fmla="*/ 2248029 h 2248029"/>
                <a:gd name="connsiteX0" fmla="*/ 3311010 w 3311010"/>
                <a:gd name="connsiteY0" fmla="*/ 0 h 2248029"/>
                <a:gd name="connsiteX1" fmla="*/ 1592540 w 3311010"/>
                <a:gd name="connsiteY1" fmla="*/ 469429 h 2248029"/>
                <a:gd name="connsiteX2" fmla="*/ 0 w 3311010"/>
                <a:gd name="connsiteY2" fmla="*/ 2248029 h 2248029"/>
                <a:gd name="connsiteX0" fmla="*/ 3311010 w 3311010"/>
                <a:gd name="connsiteY0" fmla="*/ 0 h 2248029"/>
                <a:gd name="connsiteX1" fmla="*/ 1592540 w 3311010"/>
                <a:gd name="connsiteY1" fmla="*/ 469429 h 2248029"/>
                <a:gd name="connsiteX2" fmla="*/ 0 w 3311010"/>
                <a:gd name="connsiteY2" fmla="*/ 2248029 h 2248029"/>
                <a:gd name="connsiteX0" fmla="*/ 3311010 w 3311010"/>
                <a:gd name="connsiteY0" fmla="*/ 0 h 2248029"/>
                <a:gd name="connsiteX1" fmla="*/ 1592540 w 3311010"/>
                <a:gd name="connsiteY1" fmla="*/ 469429 h 2248029"/>
                <a:gd name="connsiteX2" fmla="*/ 0 w 3311010"/>
                <a:gd name="connsiteY2" fmla="*/ 2248029 h 2248029"/>
                <a:gd name="connsiteX0" fmla="*/ 3311010 w 3311010"/>
                <a:gd name="connsiteY0" fmla="*/ 0 h 2248029"/>
                <a:gd name="connsiteX1" fmla="*/ 1592540 w 3311010"/>
                <a:gd name="connsiteY1" fmla="*/ 469429 h 2248029"/>
                <a:gd name="connsiteX2" fmla="*/ 0 w 3311010"/>
                <a:gd name="connsiteY2" fmla="*/ 2248029 h 2248029"/>
                <a:gd name="connsiteX0" fmla="*/ 3311010 w 3311010"/>
                <a:gd name="connsiteY0" fmla="*/ 0 h 2248029"/>
                <a:gd name="connsiteX1" fmla="*/ 1592540 w 3311010"/>
                <a:gd name="connsiteY1" fmla="*/ 469429 h 2248029"/>
                <a:gd name="connsiteX2" fmla="*/ 0 w 3311010"/>
                <a:gd name="connsiteY2" fmla="*/ 2248029 h 2248029"/>
                <a:gd name="connsiteX0" fmla="*/ 3615810 w 3615810"/>
                <a:gd name="connsiteY0" fmla="*/ 1764184 h 1780928"/>
                <a:gd name="connsiteX1" fmla="*/ 1592540 w 3615810"/>
                <a:gd name="connsiteY1" fmla="*/ 0 h 1780928"/>
                <a:gd name="connsiteX2" fmla="*/ 0 w 3615810"/>
                <a:gd name="connsiteY2" fmla="*/ 1778600 h 1780928"/>
                <a:gd name="connsiteX0" fmla="*/ 3615810 w 3615810"/>
                <a:gd name="connsiteY0" fmla="*/ 1764184 h 1778600"/>
                <a:gd name="connsiteX1" fmla="*/ 1592540 w 3615810"/>
                <a:gd name="connsiteY1" fmla="*/ 0 h 1778600"/>
                <a:gd name="connsiteX2" fmla="*/ 0 w 3615810"/>
                <a:gd name="connsiteY2" fmla="*/ 1778600 h 1778600"/>
                <a:gd name="connsiteX0" fmla="*/ 3615810 w 3615810"/>
                <a:gd name="connsiteY0" fmla="*/ 1792759 h 1807175"/>
                <a:gd name="connsiteX1" fmla="*/ 1268690 w 3615810"/>
                <a:gd name="connsiteY1" fmla="*/ 0 h 1807175"/>
                <a:gd name="connsiteX2" fmla="*/ 0 w 3615810"/>
                <a:gd name="connsiteY2" fmla="*/ 1807175 h 1807175"/>
                <a:gd name="connsiteX0" fmla="*/ 3615810 w 3615810"/>
                <a:gd name="connsiteY0" fmla="*/ 1792759 h 1807175"/>
                <a:gd name="connsiteX1" fmla="*/ 1268690 w 3615810"/>
                <a:gd name="connsiteY1" fmla="*/ 0 h 1807175"/>
                <a:gd name="connsiteX2" fmla="*/ 0 w 3615810"/>
                <a:gd name="connsiteY2" fmla="*/ 1807175 h 1807175"/>
                <a:gd name="connsiteX0" fmla="*/ 3615810 w 3615810"/>
                <a:gd name="connsiteY0" fmla="*/ 1792759 h 1807175"/>
                <a:gd name="connsiteX1" fmla="*/ 1268690 w 3615810"/>
                <a:gd name="connsiteY1" fmla="*/ 0 h 1807175"/>
                <a:gd name="connsiteX2" fmla="*/ 0 w 3615810"/>
                <a:gd name="connsiteY2" fmla="*/ 1807175 h 1807175"/>
                <a:gd name="connsiteX0" fmla="*/ 3615810 w 3615810"/>
                <a:gd name="connsiteY0" fmla="*/ 1792759 h 1807175"/>
                <a:gd name="connsiteX1" fmla="*/ 1268690 w 3615810"/>
                <a:gd name="connsiteY1" fmla="*/ 0 h 1807175"/>
                <a:gd name="connsiteX2" fmla="*/ 0 w 3615810"/>
                <a:gd name="connsiteY2" fmla="*/ 1807175 h 1807175"/>
                <a:gd name="connsiteX0" fmla="*/ 3596760 w 3596760"/>
                <a:gd name="connsiteY0" fmla="*/ 1792759 h 1792773"/>
                <a:gd name="connsiteX1" fmla="*/ 1249640 w 3596760"/>
                <a:gd name="connsiteY1" fmla="*/ 0 h 1792773"/>
                <a:gd name="connsiteX2" fmla="*/ 0 w 3596760"/>
                <a:gd name="connsiteY2" fmla="*/ 473675 h 1792773"/>
                <a:gd name="connsiteX0" fmla="*/ 3625335 w 3625335"/>
                <a:gd name="connsiteY0" fmla="*/ 1792759 h 1792773"/>
                <a:gd name="connsiteX1" fmla="*/ 1278215 w 3625335"/>
                <a:gd name="connsiteY1" fmla="*/ 0 h 1792773"/>
                <a:gd name="connsiteX2" fmla="*/ 0 w 3625335"/>
                <a:gd name="connsiteY2" fmla="*/ 483200 h 1792773"/>
                <a:gd name="connsiteX0" fmla="*/ 3625335 w 3625335"/>
                <a:gd name="connsiteY0" fmla="*/ 1792759 h 1792773"/>
                <a:gd name="connsiteX1" fmla="*/ 1278215 w 3625335"/>
                <a:gd name="connsiteY1" fmla="*/ 0 h 1792773"/>
                <a:gd name="connsiteX2" fmla="*/ 0 w 3625335"/>
                <a:gd name="connsiteY2" fmla="*/ 483200 h 1792773"/>
                <a:gd name="connsiteX0" fmla="*/ 3625335 w 3625335"/>
                <a:gd name="connsiteY0" fmla="*/ 2083271 h 2083281"/>
                <a:gd name="connsiteX1" fmla="*/ 3092728 w 3625335"/>
                <a:gd name="connsiteY1" fmla="*/ 0 h 2083281"/>
                <a:gd name="connsiteX2" fmla="*/ 0 w 3625335"/>
                <a:gd name="connsiteY2" fmla="*/ 773712 h 2083281"/>
                <a:gd name="connsiteX0" fmla="*/ 3625335 w 3625335"/>
                <a:gd name="connsiteY0" fmla="*/ 2083287 h 2083297"/>
                <a:gd name="connsiteX1" fmla="*/ 3092728 w 3625335"/>
                <a:gd name="connsiteY1" fmla="*/ 16 h 2083297"/>
                <a:gd name="connsiteX2" fmla="*/ 0 w 3625335"/>
                <a:gd name="connsiteY2" fmla="*/ 773728 h 2083297"/>
                <a:gd name="connsiteX0" fmla="*/ 3625335 w 3625335"/>
                <a:gd name="connsiteY0" fmla="*/ 2159931 h 2159941"/>
                <a:gd name="connsiteX1" fmla="*/ 3092728 w 3625335"/>
                <a:gd name="connsiteY1" fmla="*/ 76660 h 2159941"/>
                <a:gd name="connsiteX2" fmla="*/ 1558633 w 3625335"/>
                <a:gd name="connsiteY2" fmla="*/ 487963 h 2159941"/>
                <a:gd name="connsiteX3" fmla="*/ 0 w 3625335"/>
                <a:gd name="connsiteY3" fmla="*/ 850372 h 2159941"/>
                <a:gd name="connsiteX0" fmla="*/ 3625335 w 3625335"/>
                <a:gd name="connsiteY0" fmla="*/ 2148305 h 2148315"/>
                <a:gd name="connsiteX1" fmla="*/ 3092728 w 3625335"/>
                <a:gd name="connsiteY1" fmla="*/ 65034 h 2148315"/>
                <a:gd name="connsiteX2" fmla="*/ 2153945 w 3625335"/>
                <a:gd name="connsiteY2" fmla="*/ 614450 h 2148315"/>
                <a:gd name="connsiteX3" fmla="*/ 0 w 3625335"/>
                <a:gd name="connsiteY3" fmla="*/ 838746 h 2148315"/>
                <a:gd name="connsiteX0" fmla="*/ 3625335 w 3625335"/>
                <a:gd name="connsiteY0" fmla="*/ 2148305 h 2148315"/>
                <a:gd name="connsiteX1" fmla="*/ 3092728 w 3625335"/>
                <a:gd name="connsiteY1" fmla="*/ 65034 h 2148315"/>
                <a:gd name="connsiteX2" fmla="*/ 2153945 w 3625335"/>
                <a:gd name="connsiteY2" fmla="*/ 614450 h 2148315"/>
                <a:gd name="connsiteX3" fmla="*/ 0 w 3625335"/>
                <a:gd name="connsiteY3" fmla="*/ 838746 h 2148315"/>
                <a:gd name="connsiteX0" fmla="*/ 3625335 w 3625335"/>
                <a:gd name="connsiteY0" fmla="*/ 2083289 h 2083294"/>
                <a:gd name="connsiteX1" fmla="*/ 3092728 w 3625335"/>
                <a:gd name="connsiteY1" fmla="*/ 18 h 2083294"/>
                <a:gd name="connsiteX2" fmla="*/ 2153945 w 3625335"/>
                <a:gd name="connsiteY2" fmla="*/ 549434 h 2083294"/>
                <a:gd name="connsiteX3" fmla="*/ 0 w 3625335"/>
                <a:gd name="connsiteY3" fmla="*/ 773730 h 2083294"/>
                <a:gd name="connsiteX0" fmla="*/ 3720585 w 3720585"/>
                <a:gd name="connsiteY0" fmla="*/ 2145529 h 2145535"/>
                <a:gd name="connsiteX1" fmla="*/ 3092728 w 3720585"/>
                <a:gd name="connsiteY1" fmla="*/ 57496 h 2145535"/>
                <a:gd name="connsiteX2" fmla="*/ 2153945 w 3720585"/>
                <a:gd name="connsiteY2" fmla="*/ 606912 h 2145535"/>
                <a:gd name="connsiteX3" fmla="*/ 0 w 3720585"/>
                <a:gd name="connsiteY3" fmla="*/ 831208 h 2145535"/>
                <a:gd name="connsiteX0" fmla="*/ 3720585 w 3720585"/>
                <a:gd name="connsiteY0" fmla="*/ 2145529 h 2145535"/>
                <a:gd name="connsiteX1" fmla="*/ 3092728 w 3720585"/>
                <a:gd name="connsiteY1" fmla="*/ 57496 h 2145535"/>
                <a:gd name="connsiteX2" fmla="*/ 2153945 w 3720585"/>
                <a:gd name="connsiteY2" fmla="*/ 606912 h 2145535"/>
                <a:gd name="connsiteX3" fmla="*/ 0 w 3720585"/>
                <a:gd name="connsiteY3" fmla="*/ 831208 h 2145535"/>
                <a:gd name="csX0" fmla="*/ 3720585 w 3720585"/>
                <a:gd name="csY0" fmla="*/ 1872826 h 1872834"/>
                <a:gd name="csX1" fmla="*/ 3130610 w 3720585"/>
                <a:gd name="csY1" fmla="*/ 87854 h 1872834"/>
                <a:gd name="csX2" fmla="*/ 2153945 w 3720585"/>
                <a:gd name="csY2" fmla="*/ 334209 h 1872834"/>
                <a:gd name="csX3" fmla="*/ 0 w 3720585"/>
                <a:gd name="csY3" fmla="*/ 558505 h 18728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20585" h="1872834">
                  <a:moveTo>
                    <a:pt x="3720585" y="1872826"/>
                  </a:moveTo>
                  <a:cubicBezTo>
                    <a:pt x="3343025" y="1876902"/>
                    <a:pt x="3391717" y="344290"/>
                    <a:pt x="3130610" y="87854"/>
                  </a:cubicBezTo>
                  <a:cubicBezTo>
                    <a:pt x="2869503" y="-168582"/>
                    <a:pt x="2669400" y="205257"/>
                    <a:pt x="2153945" y="334209"/>
                  </a:cubicBezTo>
                  <a:cubicBezTo>
                    <a:pt x="1638490" y="463161"/>
                    <a:pt x="502660" y="550492"/>
                    <a:pt x="0" y="55850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228E8B3E-ED34-6C37-5F1B-068A6147EE96}"/>
              </a:ext>
            </a:extLst>
          </p:cNvPr>
          <p:cNvSpPr/>
          <p:nvPr/>
        </p:nvSpPr>
        <p:spPr>
          <a:xfrm rot="2700000">
            <a:off x="233543" y="-1541837"/>
            <a:ext cx="4227661" cy="4224292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  <a:gd name="connsiteX0" fmla="*/ 0 w 4227661"/>
              <a:gd name="connsiteY0" fmla="*/ 3621492 h 3990244"/>
              <a:gd name="connsiteX1" fmla="*/ 3621493 w 4227661"/>
              <a:gd name="connsiteY1" fmla="*/ 0 h 3990244"/>
              <a:gd name="connsiteX2" fmla="*/ 3621493 w 4227661"/>
              <a:gd name="connsiteY2" fmla="*/ 606166 h 3990244"/>
              <a:gd name="connsiteX3" fmla="*/ 4227661 w 4227661"/>
              <a:gd name="connsiteY3" fmla="*/ 606166 h 3990244"/>
              <a:gd name="connsiteX4" fmla="*/ 843583 w 4227661"/>
              <a:gd name="connsiteY4" fmla="*/ 3990244 h 3990244"/>
              <a:gd name="connsiteX5" fmla="*/ 0 w 4227661"/>
              <a:gd name="connsiteY5" fmla="*/ 3621492 h 3990244"/>
              <a:gd name="connsiteX0" fmla="*/ 0 w 4227661"/>
              <a:gd name="connsiteY0" fmla="*/ 3621492 h 4224292"/>
              <a:gd name="connsiteX1" fmla="*/ 3621493 w 4227661"/>
              <a:gd name="connsiteY1" fmla="*/ 0 h 4224292"/>
              <a:gd name="connsiteX2" fmla="*/ 3621493 w 4227661"/>
              <a:gd name="connsiteY2" fmla="*/ 606166 h 4224292"/>
              <a:gd name="connsiteX3" fmla="*/ 4227661 w 4227661"/>
              <a:gd name="connsiteY3" fmla="*/ 606166 h 4224292"/>
              <a:gd name="connsiteX4" fmla="*/ 606168 w 4227661"/>
              <a:gd name="connsiteY4" fmla="*/ 4224292 h 4224292"/>
              <a:gd name="connsiteX5" fmla="*/ 0 w 4227661"/>
              <a:gd name="connsiteY5" fmla="*/ 3621492 h 422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7661" h="4224292">
                <a:moveTo>
                  <a:pt x="0" y="3621492"/>
                </a:moveTo>
                <a:lnTo>
                  <a:pt x="3621493" y="0"/>
                </a:lnTo>
                <a:lnTo>
                  <a:pt x="3621493" y="606166"/>
                </a:lnTo>
                <a:lnTo>
                  <a:pt x="4227661" y="606166"/>
                </a:lnTo>
                <a:lnTo>
                  <a:pt x="606168" y="4224292"/>
                </a:lnTo>
                <a:lnTo>
                  <a:pt x="0" y="3621492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8F189790-50FE-2CE8-F80D-58A2AFCAEF93}"/>
              </a:ext>
            </a:extLst>
          </p:cNvPr>
          <p:cNvSpPr txBox="1"/>
          <p:nvPr/>
        </p:nvSpPr>
        <p:spPr>
          <a:xfrm>
            <a:off x="135089" y="156001"/>
            <a:ext cx="432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343350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9D6869-CE08-014C-7966-F74CD998CD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CB892F-CEE0-B285-BA42-4D7B88D520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2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62180E-6FE8-EC05-4CF5-A611B7CFA2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blipFill dpi="0" rotWithShape="1">
              <a:blip r:embed="rId3">
                <a:alphaModFix amt="1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FA687-0BCC-2004-56B0-357D1A29101E}"/>
              </a:ext>
            </a:extLst>
          </p:cNvPr>
          <p:cNvSpPr txBox="1">
            <a:spLocks/>
          </p:cNvSpPr>
          <p:nvPr/>
        </p:nvSpPr>
        <p:spPr>
          <a:xfrm>
            <a:off x="11457432" y="6419087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8CC95F-0247-41B6-91CF-DC97C76A7088}" type="slidenum">
              <a:rPr lang="en-US" sz="2400" smtClean="0">
                <a:latin typeface="Aptos Slab ExtraBold" panose="020B0004020202020204" pitchFamily="34" charset="0"/>
              </a:rPr>
              <a:pPr/>
              <a:t>9</a:t>
            </a:fld>
            <a:endParaRPr lang="en-US" dirty="0">
              <a:latin typeface="Aptos Slab ExtraBold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17644-7D9C-6E1C-1660-2CDA9BA349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0835" y="1333617"/>
            <a:ext cx="6281165" cy="482530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A1E345D-7971-AD93-7D30-E59F6D6FE56E}"/>
              </a:ext>
            </a:extLst>
          </p:cNvPr>
          <p:cNvSpPr/>
          <p:nvPr/>
        </p:nvSpPr>
        <p:spPr>
          <a:xfrm rot="2700000">
            <a:off x="-807132" y="-1423622"/>
            <a:ext cx="3990245" cy="3990244"/>
          </a:xfrm>
          <a:custGeom>
            <a:avLst/>
            <a:gdLst>
              <a:gd name="connsiteX0" fmla="*/ 0 w 3990245"/>
              <a:gd name="connsiteY0" fmla="*/ 3384077 h 3990244"/>
              <a:gd name="connsiteX1" fmla="*/ 3384077 w 3990245"/>
              <a:gd name="connsiteY1" fmla="*/ 0 h 3990244"/>
              <a:gd name="connsiteX2" fmla="*/ 3384077 w 3990245"/>
              <a:gd name="connsiteY2" fmla="*/ 606166 h 3990244"/>
              <a:gd name="connsiteX3" fmla="*/ 3990245 w 3990245"/>
              <a:gd name="connsiteY3" fmla="*/ 606166 h 3990244"/>
              <a:gd name="connsiteX4" fmla="*/ 606167 w 3990245"/>
              <a:gd name="connsiteY4" fmla="*/ 3990244 h 3990244"/>
              <a:gd name="connsiteX5" fmla="*/ 0 w 3990245"/>
              <a:gd name="connsiteY5" fmla="*/ 3384077 h 399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0245" h="3990244">
                <a:moveTo>
                  <a:pt x="0" y="3384077"/>
                </a:moveTo>
                <a:lnTo>
                  <a:pt x="3384077" y="0"/>
                </a:lnTo>
                <a:lnTo>
                  <a:pt x="3384077" y="606166"/>
                </a:lnTo>
                <a:lnTo>
                  <a:pt x="3990245" y="606166"/>
                </a:lnTo>
                <a:lnTo>
                  <a:pt x="606167" y="3990244"/>
                </a:lnTo>
                <a:lnTo>
                  <a:pt x="0" y="3384077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6392EC-B389-DA8F-6E9B-B00B69F38CF9}"/>
              </a:ext>
            </a:extLst>
          </p:cNvPr>
          <p:cNvSpPr txBox="1"/>
          <p:nvPr/>
        </p:nvSpPr>
        <p:spPr>
          <a:xfrm>
            <a:off x="135089" y="156001"/>
            <a:ext cx="39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4800" dirty="0">
                <a:latin typeface="Aptos Slab ExtraBold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655DD-F3F0-0A58-83A2-E4884DE5D4EF}"/>
              </a:ext>
            </a:extLst>
          </p:cNvPr>
          <p:cNvSpPr txBox="1"/>
          <p:nvPr/>
        </p:nvSpPr>
        <p:spPr>
          <a:xfrm>
            <a:off x="270345" y="1250158"/>
            <a:ext cx="4829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Aptos Slab ExtraBold" panose="020B0004020202020204" pitchFamily="34" charset="0"/>
                <a:cs typeface="Times New Roman" panose="02020603050405020304" pitchFamily="18" charset="0"/>
              </a:rPr>
              <a:t>Two independent chambers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Flange attached on the downstream side of the MRI magnet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0.9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thick mylar windows supported from the upstream side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1FC58D-7896-12EA-CFB5-C513741BB56D}"/>
              </a:ext>
            </a:extLst>
          </p:cNvPr>
          <p:cNvSpPr/>
          <p:nvPr/>
        </p:nvSpPr>
        <p:spPr>
          <a:xfrm>
            <a:off x="4872211" y="1895505"/>
            <a:ext cx="1528020" cy="558771"/>
          </a:xfrm>
          <a:custGeom>
            <a:avLst/>
            <a:gdLst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31900"/>
              <a:gd name="connsiteY0" fmla="*/ 0 h 333375"/>
              <a:gd name="connsiteX1" fmla="*/ 1231900 w 1231900"/>
              <a:gd name="connsiteY1" fmla="*/ 333375 h 333375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493837"/>
              <a:gd name="connsiteY0" fmla="*/ 0 h 447675"/>
              <a:gd name="connsiteX1" fmla="*/ 1493837 w 1493837"/>
              <a:gd name="connsiteY1" fmla="*/ 447675 h 447675"/>
              <a:gd name="connsiteX0" fmla="*/ 0 w 1528020"/>
              <a:gd name="connsiteY0" fmla="*/ 0 h 558771"/>
              <a:gd name="connsiteX1" fmla="*/ 1528020 w 1528020"/>
              <a:gd name="connsiteY1" fmla="*/ 558771 h 55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8020" h="558771">
                <a:moveTo>
                  <a:pt x="0" y="0"/>
                </a:moveTo>
                <a:cubicBezTo>
                  <a:pt x="1011766" y="23548"/>
                  <a:pt x="1386996" y="420129"/>
                  <a:pt x="1528020" y="558771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0925D74-CA76-23A4-D5A7-D4395E685F1E}"/>
              </a:ext>
            </a:extLst>
          </p:cNvPr>
          <p:cNvSpPr/>
          <p:nvPr/>
        </p:nvSpPr>
        <p:spPr>
          <a:xfrm>
            <a:off x="4315585" y="2485069"/>
            <a:ext cx="3534190" cy="995547"/>
          </a:xfrm>
          <a:custGeom>
            <a:avLst/>
            <a:gdLst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31900"/>
              <a:gd name="connsiteY0" fmla="*/ 0 h 333375"/>
              <a:gd name="connsiteX1" fmla="*/ 1231900 w 1231900"/>
              <a:gd name="connsiteY1" fmla="*/ 333375 h 333375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3434080"/>
              <a:gd name="connsiteY0" fmla="*/ 0 h 754380"/>
              <a:gd name="connsiteX1" fmla="*/ 3434080 w 3434080"/>
              <a:gd name="connsiteY1" fmla="*/ 754380 h 754380"/>
              <a:gd name="connsiteX0" fmla="*/ 0 w 3479324"/>
              <a:gd name="connsiteY0" fmla="*/ 0 h 828198"/>
              <a:gd name="connsiteX1" fmla="*/ 3479324 w 3479324"/>
              <a:gd name="connsiteY1" fmla="*/ 828198 h 828198"/>
              <a:gd name="connsiteX0" fmla="*/ 0 w 3479324"/>
              <a:gd name="connsiteY0" fmla="*/ 0 h 828198"/>
              <a:gd name="connsiteX1" fmla="*/ 3479324 w 3479324"/>
              <a:gd name="connsiteY1" fmla="*/ 828198 h 828198"/>
              <a:gd name="connsiteX0" fmla="*/ 0 w 3526949"/>
              <a:gd name="connsiteY0" fmla="*/ 0 h 813910"/>
              <a:gd name="connsiteX1" fmla="*/ 3526949 w 3526949"/>
              <a:gd name="connsiteY1" fmla="*/ 813910 h 813910"/>
              <a:gd name="connsiteX0" fmla="*/ 0 w 3526949"/>
              <a:gd name="connsiteY0" fmla="*/ 33688 h 847598"/>
              <a:gd name="connsiteX1" fmla="*/ 3526949 w 3526949"/>
              <a:gd name="connsiteY1" fmla="*/ 847598 h 847598"/>
              <a:gd name="connsiteX0" fmla="*/ 0 w 3569812"/>
              <a:gd name="connsiteY0" fmla="*/ 26686 h 864409"/>
              <a:gd name="connsiteX1" fmla="*/ 3569812 w 3569812"/>
              <a:gd name="connsiteY1" fmla="*/ 864409 h 864409"/>
              <a:gd name="connsiteX0" fmla="*/ 0 w 3569812"/>
              <a:gd name="connsiteY0" fmla="*/ 101108 h 938831"/>
              <a:gd name="connsiteX1" fmla="*/ 3569812 w 3569812"/>
              <a:gd name="connsiteY1" fmla="*/ 938831 h 938831"/>
              <a:gd name="connsiteX0" fmla="*/ 0 w 3569812"/>
              <a:gd name="connsiteY0" fmla="*/ 56825 h 894548"/>
              <a:gd name="connsiteX1" fmla="*/ 3569812 w 3569812"/>
              <a:gd name="connsiteY1" fmla="*/ 894548 h 894548"/>
              <a:gd name="connsiteX0" fmla="*/ 0 w 3271362"/>
              <a:gd name="connsiteY0" fmla="*/ 202110 h 582633"/>
              <a:gd name="connsiteX1" fmla="*/ 3271362 w 3271362"/>
              <a:gd name="connsiteY1" fmla="*/ 582633 h 582633"/>
              <a:gd name="connsiteX0" fmla="*/ 0 w 3271362"/>
              <a:gd name="connsiteY0" fmla="*/ 122860 h 503383"/>
              <a:gd name="connsiteX1" fmla="*/ 3271362 w 3271362"/>
              <a:gd name="connsiteY1" fmla="*/ 503383 h 503383"/>
              <a:gd name="connsiteX0" fmla="*/ 0 w 3259456"/>
              <a:gd name="connsiteY0" fmla="*/ 112259 h 521357"/>
              <a:gd name="connsiteX1" fmla="*/ 3259456 w 3259456"/>
              <a:gd name="connsiteY1" fmla="*/ 521357 h 521357"/>
              <a:gd name="connsiteX0" fmla="*/ 0 w 3228499"/>
              <a:gd name="connsiteY0" fmla="*/ 118339 h 510768"/>
              <a:gd name="connsiteX1" fmla="*/ 3228499 w 3228499"/>
              <a:gd name="connsiteY1" fmla="*/ 510768 h 510768"/>
              <a:gd name="connsiteX0" fmla="*/ 0 w 3240406"/>
              <a:gd name="connsiteY0" fmla="*/ 116573 h 513765"/>
              <a:gd name="connsiteX1" fmla="*/ 3240406 w 3240406"/>
              <a:gd name="connsiteY1" fmla="*/ 513765 h 513765"/>
              <a:gd name="connsiteX0" fmla="*/ 0 w 3249931"/>
              <a:gd name="connsiteY0" fmla="*/ 113110 h 519827"/>
              <a:gd name="connsiteX1" fmla="*/ 3249931 w 3249931"/>
              <a:gd name="connsiteY1" fmla="*/ 519827 h 519827"/>
              <a:gd name="connsiteX0" fmla="*/ 0 w 3257075"/>
              <a:gd name="connsiteY0" fmla="*/ 113966 h 518302"/>
              <a:gd name="connsiteX1" fmla="*/ 3257075 w 3257075"/>
              <a:gd name="connsiteY1" fmla="*/ 518302 h 518302"/>
              <a:gd name="connsiteX0" fmla="*/ 0 w 3245168"/>
              <a:gd name="connsiteY0" fmla="*/ 114829 h 516784"/>
              <a:gd name="connsiteX1" fmla="*/ 3245168 w 3245168"/>
              <a:gd name="connsiteY1" fmla="*/ 516784 h 516784"/>
              <a:gd name="connsiteX0" fmla="*/ 0 w 3569909"/>
              <a:gd name="connsiteY0" fmla="*/ 37335 h 840942"/>
              <a:gd name="connsiteX1" fmla="*/ 3569909 w 3569909"/>
              <a:gd name="connsiteY1" fmla="*/ 840942 h 840942"/>
              <a:gd name="connsiteX0" fmla="*/ 0 w 3569909"/>
              <a:gd name="connsiteY0" fmla="*/ 57606 h 861213"/>
              <a:gd name="connsiteX1" fmla="*/ 3569909 w 3569909"/>
              <a:gd name="connsiteY1" fmla="*/ 861213 h 861213"/>
              <a:gd name="connsiteX0" fmla="*/ 0 w 3569909"/>
              <a:gd name="connsiteY0" fmla="*/ 126451 h 930058"/>
              <a:gd name="connsiteX1" fmla="*/ 3569909 w 3569909"/>
              <a:gd name="connsiteY1" fmla="*/ 930058 h 930058"/>
              <a:gd name="connsiteX0" fmla="*/ 0 w 3534190"/>
              <a:gd name="connsiteY0" fmla="*/ 99071 h 995547"/>
              <a:gd name="connsiteX1" fmla="*/ 3534190 w 3534190"/>
              <a:gd name="connsiteY1" fmla="*/ 995547 h 99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4190" h="995547">
                <a:moveTo>
                  <a:pt x="0" y="99071"/>
                </a:moveTo>
                <a:cubicBezTo>
                  <a:pt x="897466" y="-45021"/>
                  <a:pt x="3033481" y="-207922"/>
                  <a:pt x="3534190" y="995547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headEnd type="none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`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DBFA041-2F16-45DC-3842-4BA1BC94D36A}"/>
              </a:ext>
            </a:extLst>
          </p:cNvPr>
          <p:cNvSpPr/>
          <p:nvPr/>
        </p:nvSpPr>
        <p:spPr>
          <a:xfrm>
            <a:off x="4305502" y="2557826"/>
            <a:ext cx="3136737" cy="1193628"/>
          </a:xfrm>
          <a:custGeom>
            <a:avLst/>
            <a:gdLst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92225"/>
              <a:gd name="connsiteY0" fmla="*/ 0 h 450850"/>
              <a:gd name="connsiteX1" fmla="*/ 1292225 w 1292225"/>
              <a:gd name="connsiteY1" fmla="*/ 450850 h 450850"/>
              <a:gd name="connsiteX0" fmla="*/ 0 w 1231900"/>
              <a:gd name="connsiteY0" fmla="*/ 0 h 333375"/>
              <a:gd name="connsiteX1" fmla="*/ 1231900 w 1231900"/>
              <a:gd name="connsiteY1" fmla="*/ 333375 h 333375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1155700"/>
              <a:gd name="connsiteY0" fmla="*/ 0 h 457200"/>
              <a:gd name="connsiteX1" fmla="*/ 1155700 w 1155700"/>
              <a:gd name="connsiteY1" fmla="*/ 457200 h 457200"/>
              <a:gd name="connsiteX0" fmla="*/ 0 w 3434080"/>
              <a:gd name="connsiteY0" fmla="*/ 0 h 754380"/>
              <a:gd name="connsiteX1" fmla="*/ 3434080 w 3434080"/>
              <a:gd name="connsiteY1" fmla="*/ 754380 h 754380"/>
              <a:gd name="connsiteX0" fmla="*/ 0 w 3479324"/>
              <a:gd name="connsiteY0" fmla="*/ 0 h 828198"/>
              <a:gd name="connsiteX1" fmla="*/ 3479324 w 3479324"/>
              <a:gd name="connsiteY1" fmla="*/ 828198 h 828198"/>
              <a:gd name="connsiteX0" fmla="*/ 0 w 3479324"/>
              <a:gd name="connsiteY0" fmla="*/ 0 h 828198"/>
              <a:gd name="connsiteX1" fmla="*/ 3479324 w 3479324"/>
              <a:gd name="connsiteY1" fmla="*/ 828198 h 828198"/>
              <a:gd name="connsiteX0" fmla="*/ 0 w 3526949"/>
              <a:gd name="connsiteY0" fmla="*/ 0 h 813910"/>
              <a:gd name="connsiteX1" fmla="*/ 3526949 w 3526949"/>
              <a:gd name="connsiteY1" fmla="*/ 813910 h 813910"/>
              <a:gd name="connsiteX0" fmla="*/ 0 w 3526949"/>
              <a:gd name="connsiteY0" fmla="*/ 33688 h 847598"/>
              <a:gd name="connsiteX1" fmla="*/ 3526949 w 3526949"/>
              <a:gd name="connsiteY1" fmla="*/ 847598 h 847598"/>
              <a:gd name="connsiteX0" fmla="*/ 0 w 3569812"/>
              <a:gd name="connsiteY0" fmla="*/ 26686 h 864409"/>
              <a:gd name="connsiteX1" fmla="*/ 3569812 w 3569812"/>
              <a:gd name="connsiteY1" fmla="*/ 864409 h 864409"/>
              <a:gd name="connsiteX0" fmla="*/ 0 w 3569812"/>
              <a:gd name="connsiteY0" fmla="*/ 101108 h 938831"/>
              <a:gd name="connsiteX1" fmla="*/ 3569812 w 3569812"/>
              <a:gd name="connsiteY1" fmla="*/ 938831 h 938831"/>
              <a:gd name="connsiteX0" fmla="*/ 0 w 2931637"/>
              <a:gd name="connsiteY0" fmla="*/ 77195 h 1014931"/>
              <a:gd name="connsiteX1" fmla="*/ 2931637 w 2931637"/>
              <a:gd name="connsiteY1" fmla="*/ 1014931 h 1014931"/>
              <a:gd name="connsiteX0" fmla="*/ 0 w 2931637"/>
              <a:gd name="connsiteY0" fmla="*/ 22621 h 960357"/>
              <a:gd name="connsiteX1" fmla="*/ 2931637 w 2931637"/>
              <a:gd name="connsiteY1" fmla="*/ 960357 h 960357"/>
              <a:gd name="connsiteX0" fmla="*/ 0 w 3162374"/>
              <a:gd name="connsiteY0" fmla="*/ 18956 h 1093425"/>
              <a:gd name="connsiteX1" fmla="*/ 3162374 w 3162374"/>
              <a:gd name="connsiteY1" fmla="*/ 1093425 h 1093425"/>
              <a:gd name="connsiteX0" fmla="*/ 0 w 3162374"/>
              <a:gd name="connsiteY0" fmla="*/ 29286 h 1103755"/>
              <a:gd name="connsiteX1" fmla="*/ 3162374 w 3162374"/>
              <a:gd name="connsiteY1" fmla="*/ 1103755 h 1103755"/>
              <a:gd name="connsiteX0" fmla="*/ 0 w 3136737"/>
              <a:gd name="connsiteY0" fmla="*/ 25155 h 1193628"/>
              <a:gd name="connsiteX1" fmla="*/ 3136737 w 3136737"/>
              <a:gd name="connsiteY1" fmla="*/ 1193628 h 11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36737" h="1193628">
                <a:moveTo>
                  <a:pt x="0" y="25155"/>
                </a:moveTo>
                <a:cubicBezTo>
                  <a:pt x="897466" y="-118937"/>
                  <a:pt x="3021820" y="367316"/>
                  <a:pt x="3136737" y="1193628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headEnd type="none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111786-732C-2F17-C85F-2639BB643E3C}"/>
              </a:ext>
            </a:extLst>
          </p:cNvPr>
          <p:cNvCxnSpPr>
            <a:cxnSpLocks/>
          </p:cNvCxnSpPr>
          <p:nvPr/>
        </p:nvCxnSpPr>
        <p:spPr>
          <a:xfrm flipV="1">
            <a:off x="7972425" y="2136121"/>
            <a:ext cx="1183578" cy="51824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7DEF93-5D61-08F3-2225-03669C66B337}"/>
              </a:ext>
            </a:extLst>
          </p:cNvPr>
          <p:cNvCxnSpPr>
            <a:cxnSpLocks/>
          </p:cNvCxnSpPr>
          <p:nvPr/>
        </p:nvCxnSpPr>
        <p:spPr>
          <a:xfrm flipH="1">
            <a:off x="9973747" y="1219200"/>
            <a:ext cx="1276350" cy="558863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8B44642-DD73-376E-1400-455E4F033F5F}"/>
              </a:ext>
            </a:extLst>
          </p:cNvPr>
          <p:cNvSpPr txBox="1"/>
          <p:nvPr/>
        </p:nvSpPr>
        <p:spPr>
          <a:xfrm rot="20208375">
            <a:off x="9108677" y="1697467"/>
            <a:ext cx="965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cm</a:t>
            </a:r>
          </a:p>
        </p:txBody>
      </p:sp>
      <p:pic>
        <p:nvPicPr>
          <p:cNvPr id="26" name="Picture 25" descr="A large round machine in a factory&#10;&#10;AI-generated content may be incorrect.">
            <a:extLst>
              <a:ext uri="{FF2B5EF4-FFF2-40B4-BE49-F238E27FC236}">
                <a16:creationId xmlns:a16="http://schemas.microsoft.com/office/drawing/2014/main" id="{7E7B1E57-EC7B-DBA6-09C3-39B5E79B7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8" b="5598"/>
          <a:stretch>
            <a:fillRect/>
          </a:stretch>
        </p:blipFill>
        <p:spPr>
          <a:xfrm>
            <a:off x="1448544" y="3222199"/>
            <a:ext cx="2619966" cy="34796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7884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843</Words>
  <Application>Microsoft Office PowerPoint</Application>
  <PresentationFormat>Widescreen</PresentationFormat>
  <Paragraphs>253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Aptos Slab ExtraBold</vt:lpstr>
      <vt:lpstr>Arial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Michal Wlodarczyk</dc:creator>
  <cp:lastModifiedBy>Michal Wlodarczyk</cp:lastModifiedBy>
  <cp:revision>1</cp:revision>
  <dcterms:created xsi:type="dcterms:W3CDTF">2026-04-09T09:12:43Z</dcterms:created>
  <dcterms:modified xsi:type="dcterms:W3CDTF">2026-04-12T18:51:22Z</dcterms:modified>
</cp:coreProperties>
</file>