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6"/>
  </p:notesMasterIdLst>
  <p:sldIdLst>
    <p:sldId id="256" r:id="rId2"/>
    <p:sldId id="258" r:id="rId3"/>
    <p:sldId id="276" r:id="rId4"/>
    <p:sldId id="259" r:id="rId5"/>
    <p:sldId id="261" r:id="rId6"/>
    <p:sldId id="260" r:id="rId7"/>
    <p:sldId id="262" r:id="rId8"/>
    <p:sldId id="264" r:id="rId9"/>
    <p:sldId id="286" r:id="rId10"/>
    <p:sldId id="277" r:id="rId11"/>
    <p:sldId id="267" r:id="rId12"/>
    <p:sldId id="278" r:id="rId13"/>
    <p:sldId id="268" r:id="rId14"/>
    <p:sldId id="269" r:id="rId15"/>
    <p:sldId id="270" r:id="rId16"/>
    <p:sldId id="280" r:id="rId17"/>
    <p:sldId id="281" r:id="rId18"/>
    <p:sldId id="289" r:id="rId19"/>
    <p:sldId id="287" r:id="rId20"/>
    <p:sldId id="288" r:id="rId21"/>
    <p:sldId id="271" r:id="rId22"/>
    <p:sldId id="279" r:id="rId23"/>
    <p:sldId id="285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1DE7"/>
    <a:srgbClr val="FDB76B"/>
    <a:srgbClr val="FF6699"/>
    <a:srgbClr val="4CD48D"/>
    <a:srgbClr val="55C755"/>
    <a:srgbClr val="FF6600"/>
    <a:srgbClr val="FF0066"/>
    <a:srgbClr val="FFFF71"/>
    <a:srgbClr val="00CC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7C946D-0414-4AC0-8771-0E0996C7A8AF}" v="122" dt="2026-04-11T13:19:26.9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ye Rowntree" userId="375813d207c62ca8" providerId="LiveId" clId="{40A53D90-D415-4B63-A393-FD7F697DA3DC}"/>
    <pc:docChg chg="undo custSel addSld delSld modSld sldOrd">
      <pc:chgData name="Faye Rowntree" userId="375813d207c62ca8" providerId="LiveId" clId="{40A53D90-D415-4B63-A393-FD7F697DA3DC}" dt="2026-04-11T13:39:47.786" v="5797" actId="1076"/>
      <pc:docMkLst>
        <pc:docMk/>
      </pc:docMkLst>
      <pc:sldChg chg="modSp mod">
        <pc:chgData name="Faye Rowntree" userId="375813d207c62ca8" providerId="LiveId" clId="{40A53D90-D415-4B63-A393-FD7F697DA3DC}" dt="2026-03-26T15:14:18.829" v="2072" actId="1076"/>
        <pc:sldMkLst>
          <pc:docMk/>
          <pc:sldMk cId="1404251758" sldId="256"/>
        </pc:sldMkLst>
        <pc:spChg chg="mod">
          <ac:chgData name="Faye Rowntree" userId="375813d207c62ca8" providerId="LiveId" clId="{40A53D90-D415-4B63-A393-FD7F697DA3DC}" dt="2026-03-26T15:14:18.829" v="2072" actId="1076"/>
          <ac:spMkLst>
            <pc:docMk/>
            <pc:sldMk cId="1404251758" sldId="256"/>
            <ac:spMk id="12" creationId="{3C714A0E-70ED-42CA-9A38-A92AF4DA1AC4}"/>
          </ac:spMkLst>
        </pc:spChg>
      </pc:sldChg>
      <pc:sldChg chg="addSp delSp modSp mod ord modAnim">
        <pc:chgData name="Faye Rowntree" userId="375813d207c62ca8" providerId="LiveId" clId="{40A53D90-D415-4B63-A393-FD7F697DA3DC}" dt="2026-04-11T13:39:06.213" v="5778" actId="20577"/>
        <pc:sldMkLst>
          <pc:docMk/>
          <pc:sldMk cId="2828207580" sldId="258"/>
        </pc:sldMkLst>
        <pc:spChg chg="mod">
          <ac:chgData name="Faye Rowntree" userId="375813d207c62ca8" providerId="LiveId" clId="{40A53D90-D415-4B63-A393-FD7F697DA3DC}" dt="2026-03-24T10:50:16.146" v="364" actId="1076"/>
          <ac:spMkLst>
            <pc:docMk/>
            <pc:sldMk cId="2828207580" sldId="258"/>
            <ac:spMk id="5" creationId="{68624BFE-77DC-6720-E832-FD7CDF7D91E2}"/>
          </ac:spMkLst>
        </pc:spChg>
        <pc:spChg chg="mod ord">
          <ac:chgData name="Faye Rowntree" userId="375813d207c62ca8" providerId="LiveId" clId="{40A53D90-D415-4B63-A393-FD7F697DA3DC}" dt="2026-03-24T11:07:55.437" v="1041" actId="1076"/>
          <ac:spMkLst>
            <pc:docMk/>
            <pc:sldMk cId="2828207580" sldId="258"/>
            <ac:spMk id="7" creationId="{51525B07-A701-A046-9E92-401441C7866C}"/>
          </ac:spMkLst>
        </pc:spChg>
        <pc:spChg chg="add mod">
          <ac:chgData name="Faye Rowntree" userId="375813d207c62ca8" providerId="LiveId" clId="{40A53D90-D415-4B63-A393-FD7F697DA3DC}" dt="2026-03-24T10:42:56.976" v="146" actId="1582"/>
          <ac:spMkLst>
            <pc:docMk/>
            <pc:sldMk cId="2828207580" sldId="258"/>
            <ac:spMk id="11" creationId="{CD5AFC3E-1EBD-A814-0F33-DA0F200CE73C}"/>
          </ac:spMkLst>
        </pc:spChg>
        <pc:spChg chg="add mod">
          <ac:chgData name="Faye Rowntree" userId="375813d207c62ca8" providerId="LiveId" clId="{40A53D90-D415-4B63-A393-FD7F697DA3DC}" dt="2026-03-24T10:43:11.834" v="150" actId="1076"/>
          <ac:spMkLst>
            <pc:docMk/>
            <pc:sldMk cId="2828207580" sldId="258"/>
            <ac:spMk id="12" creationId="{9A183B24-FAAA-1C3C-2D9F-447BCB7BC75C}"/>
          </ac:spMkLst>
        </pc:spChg>
        <pc:spChg chg="add mod">
          <ac:chgData name="Faye Rowntree" userId="375813d207c62ca8" providerId="LiveId" clId="{40A53D90-D415-4B63-A393-FD7F697DA3DC}" dt="2026-03-24T10:43:53.746" v="170" actId="1076"/>
          <ac:spMkLst>
            <pc:docMk/>
            <pc:sldMk cId="2828207580" sldId="258"/>
            <ac:spMk id="18" creationId="{203EBD4C-C8E5-EC6E-851F-C0FBE8BC450E}"/>
          </ac:spMkLst>
        </pc:spChg>
        <pc:spChg chg="add mod">
          <ac:chgData name="Faye Rowntree" userId="375813d207c62ca8" providerId="LiveId" clId="{40A53D90-D415-4B63-A393-FD7F697DA3DC}" dt="2026-03-24T10:44:06.358" v="182" actId="1076"/>
          <ac:spMkLst>
            <pc:docMk/>
            <pc:sldMk cId="2828207580" sldId="258"/>
            <ac:spMk id="19" creationId="{98CEB78B-C6C6-6A51-A0AB-1C9B3B12F362}"/>
          </ac:spMkLst>
        </pc:spChg>
        <pc:spChg chg="mod">
          <ac:chgData name="Faye Rowntree" userId="375813d207c62ca8" providerId="LiveId" clId="{40A53D90-D415-4B63-A393-FD7F697DA3DC}" dt="2026-03-24T10:50:12.813" v="362" actId="1076"/>
          <ac:spMkLst>
            <pc:docMk/>
            <pc:sldMk cId="2828207580" sldId="258"/>
            <ac:spMk id="20" creationId="{3C31E7CD-9F2F-CAC6-67DD-85FED3D3C6DB}"/>
          </ac:spMkLst>
        </pc:spChg>
        <pc:spChg chg="mod">
          <ac:chgData name="Faye Rowntree" userId="375813d207c62ca8" providerId="LiveId" clId="{40A53D90-D415-4B63-A393-FD7F697DA3DC}" dt="2026-03-24T10:50:24.316" v="365" actId="1076"/>
          <ac:spMkLst>
            <pc:docMk/>
            <pc:sldMk cId="2828207580" sldId="258"/>
            <ac:spMk id="21" creationId="{E93C39BC-17A2-8BE3-E067-C3E3A01B3E95}"/>
          </ac:spMkLst>
        </pc:spChg>
        <pc:spChg chg="mod">
          <ac:chgData name="Faye Rowntree" userId="375813d207c62ca8" providerId="LiveId" clId="{40A53D90-D415-4B63-A393-FD7F697DA3DC}" dt="2026-03-24T10:50:06.493" v="361" actId="1036"/>
          <ac:spMkLst>
            <pc:docMk/>
            <pc:sldMk cId="2828207580" sldId="258"/>
            <ac:spMk id="22" creationId="{5FA1146E-2936-E242-A61F-B6BAB3C0ED67}"/>
          </ac:spMkLst>
        </pc:spChg>
        <pc:spChg chg="add mod">
          <ac:chgData name="Faye Rowntree" userId="375813d207c62ca8" providerId="LiveId" clId="{40A53D90-D415-4B63-A393-FD7F697DA3DC}" dt="2026-04-11T13:39:06.213" v="5778" actId="20577"/>
          <ac:spMkLst>
            <pc:docMk/>
            <pc:sldMk cId="2828207580" sldId="258"/>
            <ac:spMk id="23" creationId="{F814DBDF-CE8B-A9C8-D4CC-DB1E996B8F81}"/>
          </ac:spMkLst>
        </pc:spChg>
        <pc:picChg chg="add mod">
          <ac:chgData name="Faye Rowntree" userId="375813d207c62ca8" providerId="LiveId" clId="{40A53D90-D415-4B63-A393-FD7F697DA3DC}" dt="2026-03-24T10:43:02.533" v="149" actId="1076"/>
          <ac:picMkLst>
            <pc:docMk/>
            <pc:sldMk cId="2828207580" sldId="258"/>
            <ac:picMk id="10" creationId="{1FEB4D25-06E9-9024-B6CF-56957402243F}"/>
          </ac:picMkLst>
        </pc:picChg>
        <pc:cxnChg chg="add mod">
          <ac:chgData name="Faye Rowntree" userId="375813d207c62ca8" providerId="LiveId" clId="{40A53D90-D415-4B63-A393-FD7F697DA3DC}" dt="2026-03-24T10:43:31.311" v="155" actId="1582"/>
          <ac:cxnSpMkLst>
            <pc:docMk/>
            <pc:sldMk cId="2828207580" sldId="258"/>
            <ac:cxnSpMk id="14" creationId="{B3947BE8-BC22-3109-1C53-331D397B9E0E}"/>
          </ac:cxnSpMkLst>
        </pc:cxnChg>
        <pc:cxnChg chg="add mod">
          <ac:chgData name="Faye Rowntree" userId="375813d207c62ca8" providerId="LiveId" clId="{40A53D90-D415-4B63-A393-FD7F697DA3DC}" dt="2026-03-24T10:43:38.883" v="158" actId="14100"/>
          <ac:cxnSpMkLst>
            <pc:docMk/>
            <pc:sldMk cId="2828207580" sldId="258"/>
            <ac:cxnSpMk id="16" creationId="{A6C787B2-7D27-537B-715D-75A82E778DD0}"/>
          </ac:cxnSpMkLst>
        </pc:cxnChg>
      </pc:sldChg>
      <pc:sldChg chg="addSp delSp modSp mod modAnim modNotesTx">
        <pc:chgData name="Faye Rowntree" userId="375813d207c62ca8" providerId="LiveId" clId="{40A53D90-D415-4B63-A393-FD7F697DA3DC}" dt="2026-03-31T16:03:59.051" v="3841" actId="1076"/>
        <pc:sldMkLst>
          <pc:docMk/>
          <pc:sldMk cId="776630504" sldId="259"/>
        </pc:sldMkLst>
        <pc:spChg chg="mod">
          <ac:chgData name="Faye Rowntree" userId="375813d207c62ca8" providerId="LiveId" clId="{40A53D90-D415-4B63-A393-FD7F697DA3DC}" dt="2026-03-24T10:49:37.959" v="331" actId="1076"/>
          <ac:spMkLst>
            <pc:docMk/>
            <pc:sldMk cId="776630504" sldId="259"/>
            <ac:spMk id="2" creationId="{0492F566-5090-5BF5-E913-D86568907910}"/>
          </ac:spMkLst>
        </pc:spChg>
        <pc:spChg chg="mod">
          <ac:chgData name="Faye Rowntree" userId="375813d207c62ca8" providerId="LiveId" clId="{40A53D90-D415-4B63-A393-FD7F697DA3DC}" dt="2026-03-24T10:49:28.869" v="330" actId="1076"/>
          <ac:spMkLst>
            <pc:docMk/>
            <pc:sldMk cId="776630504" sldId="259"/>
            <ac:spMk id="3" creationId="{6AD6870F-80E6-7536-65F4-61A77F22D79A}"/>
          </ac:spMkLst>
        </pc:spChg>
        <pc:spChg chg="mod">
          <ac:chgData name="Faye Rowntree" userId="375813d207c62ca8" providerId="LiveId" clId="{40A53D90-D415-4B63-A393-FD7F697DA3DC}" dt="2026-03-24T10:49:20.518" v="329" actId="1036"/>
          <ac:spMkLst>
            <pc:docMk/>
            <pc:sldMk cId="776630504" sldId="259"/>
            <ac:spMk id="4" creationId="{E42769B4-FE2C-4361-E19B-42C3FE75FB06}"/>
          </ac:spMkLst>
        </pc:spChg>
        <pc:spChg chg="mod">
          <ac:chgData name="Faye Rowntree" userId="375813d207c62ca8" providerId="LiveId" clId="{40A53D90-D415-4B63-A393-FD7F697DA3DC}" dt="2026-03-24T11:07:45.948" v="1039" actId="1076"/>
          <ac:spMkLst>
            <pc:docMk/>
            <pc:sldMk cId="776630504" sldId="259"/>
            <ac:spMk id="7" creationId="{70B52098-0482-44B0-F518-6FBEA226EFDF}"/>
          </ac:spMkLst>
        </pc:spChg>
        <pc:spChg chg="mod">
          <ac:chgData name="Faye Rowntree" userId="375813d207c62ca8" providerId="LiveId" clId="{40A53D90-D415-4B63-A393-FD7F697DA3DC}" dt="2026-03-31T16:03:19.464" v="3812" actId="1076"/>
          <ac:spMkLst>
            <pc:docMk/>
            <pc:sldMk cId="776630504" sldId="259"/>
            <ac:spMk id="9" creationId="{F27F4539-45F1-9BD6-A699-C00FB99890A3}"/>
          </ac:spMkLst>
        </pc:spChg>
        <pc:spChg chg="mod">
          <ac:chgData name="Faye Rowntree" userId="375813d207c62ca8" providerId="LiveId" clId="{40A53D90-D415-4B63-A393-FD7F697DA3DC}" dt="2026-03-24T11:07:45.948" v="1039" actId="1076"/>
          <ac:spMkLst>
            <pc:docMk/>
            <pc:sldMk cId="776630504" sldId="259"/>
            <ac:spMk id="10" creationId="{4E912C58-3146-AD6E-576F-D9A7432D5E36}"/>
          </ac:spMkLst>
        </pc:spChg>
        <pc:spChg chg="mod">
          <ac:chgData name="Faye Rowntree" userId="375813d207c62ca8" providerId="LiveId" clId="{40A53D90-D415-4B63-A393-FD7F697DA3DC}" dt="2026-03-24T11:07:45.948" v="1039" actId="1076"/>
          <ac:spMkLst>
            <pc:docMk/>
            <pc:sldMk cId="776630504" sldId="259"/>
            <ac:spMk id="11" creationId="{D497404E-ECB8-935D-4A86-09249F8B0772}"/>
          </ac:spMkLst>
        </pc:spChg>
        <pc:spChg chg="mod">
          <ac:chgData name="Faye Rowntree" userId="375813d207c62ca8" providerId="LiveId" clId="{40A53D90-D415-4B63-A393-FD7F697DA3DC}" dt="2026-03-24T11:03:52.097" v="893" actId="1076"/>
          <ac:spMkLst>
            <pc:docMk/>
            <pc:sldMk cId="776630504" sldId="259"/>
            <ac:spMk id="12" creationId="{53AF65A4-AB9B-0CBA-5A3D-216DFC336641}"/>
          </ac:spMkLst>
        </pc:spChg>
        <pc:spChg chg="mod">
          <ac:chgData name="Faye Rowntree" userId="375813d207c62ca8" providerId="LiveId" clId="{40A53D90-D415-4B63-A393-FD7F697DA3DC}" dt="2026-03-24T11:04:02.734" v="908" actId="1038"/>
          <ac:spMkLst>
            <pc:docMk/>
            <pc:sldMk cId="776630504" sldId="259"/>
            <ac:spMk id="13" creationId="{CC89C944-C84F-1CFF-B11F-B8F36A08D5E2}"/>
          </ac:spMkLst>
        </pc:spChg>
        <pc:spChg chg="add mod">
          <ac:chgData name="Faye Rowntree" userId="375813d207c62ca8" providerId="LiveId" clId="{40A53D90-D415-4B63-A393-FD7F697DA3DC}" dt="2026-03-31T16:03:59.051" v="3841" actId="1076"/>
          <ac:spMkLst>
            <pc:docMk/>
            <pc:sldMk cId="776630504" sldId="259"/>
            <ac:spMk id="17" creationId="{8DCBE612-9F8A-E872-35C8-A388E6D48537}"/>
          </ac:spMkLst>
        </pc:spChg>
        <pc:picChg chg="add mod ord">
          <ac:chgData name="Faye Rowntree" userId="375813d207c62ca8" providerId="LiveId" clId="{40A53D90-D415-4B63-A393-FD7F697DA3DC}" dt="2026-03-31T16:01:08.600" v="3663" actId="14100"/>
          <ac:picMkLst>
            <pc:docMk/>
            <pc:sldMk cId="776630504" sldId="259"/>
            <ac:picMk id="15" creationId="{633429F1-6A8D-FA45-61F9-BD8F3A55F438}"/>
          </ac:picMkLst>
        </pc:picChg>
      </pc:sldChg>
      <pc:sldChg chg="addSp modSp mod">
        <pc:chgData name="Faye Rowntree" userId="375813d207c62ca8" providerId="LiveId" clId="{40A53D90-D415-4B63-A393-FD7F697DA3DC}" dt="2026-03-31T16:09:53.512" v="3916" actId="14100"/>
        <pc:sldMkLst>
          <pc:docMk/>
          <pc:sldMk cId="1709312916" sldId="260"/>
        </pc:sldMkLst>
        <pc:spChg chg="mod">
          <ac:chgData name="Faye Rowntree" userId="375813d207c62ca8" providerId="LiveId" clId="{40A53D90-D415-4B63-A393-FD7F697DA3DC}" dt="2026-03-24T10:45:43.186" v="205"/>
          <ac:spMkLst>
            <pc:docMk/>
            <pc:sldMk cId="1709312916" sldId="260"/>
            <ac:spMk id="2" creationId="{C513EB25-F441-7E74-BD39-3E0003162FEF}"/>
          </ac:spMkLst>
        </pc:spChg>
        <pc:spChg chg="mod">
          <ac:chgData name="Faye Rowntree" userId="375813d207c62ca8" providerId="LiveId" clId="{40A53D90-D415-4B63-A393-FD7F697DA3DC}" dt="2026-03-31T16:09:53.512" v="3916" actId="14100"/>
          <ac:spMkLst>
            <pc:docMk/>
            <pc:sldMk cId="1709312916" sldId="260"/>
            <ac:spMk id="4" creationId="{E47ADE55-2889-24F8-F5CF-55A28FE11758}"/>
          </ac:spMkLst>
        </pc:spChg>
        <pc:spChg chg="mod">
          <ac:chgData name="Faye Rowntree" userId="375813d207c62ca8" providerId="LiveId" clId="{40A53D90-D415-4B63-A393-FD7F697DA3DC}" dt="2026-03-24T10:51:25.043" v="390" actId="1076"/>
          <ac:spMkLst>
            <pc:docMk/>
            <pc:sldMk cId="1709312916" sldId="260"/>
            <ac:spMk id="6" creationId="{A4840351-A22B-9C7E-A3C7-9EFD7BB07DFB}"/>
          </ac:spMkLst>
        </pc:spChg>
        <pc:spChg chg="mod">
          <ac:chgData name="Faye Rowntree" userId="375813d207c62ca8" providerId="LiveId" clId="{40A53D90-D415-4B63-A393-FD7F697DA3DC}" dt="2026-03-24T10:51:46.422" v="406" actId="1076"/>
          <ac:spMkLst>
            <pc:docMk/>
            <pc:sldMk cId="1709312916" sldId="260"/>
            <ac:spMk id="7" creationId="{A7848565-2819-7909-90D7-B4AC45C2A4E1}"/>
          </ac:spMkLst>
        </pc:spChg>
        <pc:spChg chg="mod">
          <ac:chgData name="Faye Rowntree" userId="375813d207c62ca8" providerId="LiveId" clId="{40A53D90-D415-4B63-A393-FD7F697DA3DC}" dt="2026-03-24T10:51:32.566" v="405" actId="1036"/>
          <ac:spMkLst>
            <pc:docMk/>
            <pc:sldMk cId="1709312916" sldId="260"/>
            <ac:spMk id="8" creationId="{60ACA72B-E5F8-4801-E811-32367D786563}"/>
          </ac:spMkLst>
        </pc:spChg>
        <pc:spChg chg="add mod ord">
          <ac:chgData name="Faye Rowntree" userId="375813d207c62ca8" providerId="LiveId" clId="{40A53D90-D415-4B63-A393-FD7F697DA3DC}" dt="2026-03-31T15:57:26.848" v="3629" actId="1076"/>
          <ac:spMkLst>
            <pc:docMk/>
            <pc:sldMk cId="1709312916" sldId="260"/>
            <ac:spMk id="9" creationId="{5C1AE2FD-2BF1-7D11-6400-FD1161C02067}"/>
          </ac:spMkLst>
        </pc:spChg>
        <pc:spChg chg="add mod ord">
          <ac:chgData name="Faye Rowntree" userId="375813d207c62ca8" providerId="LiveId" clId="{40A53D90-D415-4B63-A393-FD7F697DA3DC}" dt="2026-03-30T14:30:22.618" v="2581" actId="167"/>
          <ac:spMkLst>
            <pc:docMk/>
            <pc:sldMk cId="1709312916" sldId="260"/>
            <ac:spMk id="10" creationId="{503A5E09-8FC4-C037-A49A-F90340A24B77}"/>
          </ac:spMkLst>
        </pc:spChg>
        <pc:spChg chg="add mod">
          <ac:chgData name="Faye Rowntree" userId="375813d207c62ca8" providerId="LiveId" clId="{40A53D90-D415-4B63-A393-FD7F697DA3DC}" dt="2026-03-30T14:51:27.576" v="2741" actId="1076"/>
          <ac:spMkLst>
            <pc:docMk/>
            <pc:sldMk cId="1709312916" sldId="260"/>
            <ac:spMk id="11" creationId="{A9A032E3-254D-D403-A960-67AC81C83139}"/>
          </ac:spMkLst>
        </pc:spChg>
        <pc:spChg chg="add mod">
          <ac:chgData name="Faye Rowntree" userId="375813d207c62ca8" providerId="LiveId" clId="{40A53D90-D415-4B63-A393-FD7F697DA3DC}" dt="2026-03-31T15:57:11.308" v="3624" actId="208"/>
          <ac:spMkLst>
            <pc:docMk/>
            <pc:sldMk cId="1709312916" sldId="260"/>
            <ac:spMk id="12" creationId="{0A428F50-534F-AA50-7AF2-7E9CF4535FDF}"/>
          </ac:spMkLst>
        </pc:spChg>
        <pc:spChg chg="add mod">
          <ac:chgData name="Faye Rowntree" userId="375813d207c62ca8" providerId="LiveId" clId="{40A53D90-D415-4B63-A393-FD7F697DA3DC}" dt="2026-03-31T15:58:33.662" v="3652" actId="1076"/>
          <ac:spMkLst>
            <pc:docMk/>
            <pc:sldMk cId="1709312916" sldId="260"/>
            <ac:spMk id="13" creationId="{469D5F39-DBD0-49DD-3F4F-A368EE98FF08}"/>
          </ac:spMkLst>
        </pc:spChg>
        <pc:picChg chg="mod">
          <ac:chgData name="Faye Rowntree" userId="375813d207c62ca8" providerId="LiveId" clId="{40A53D90-D415-4B63-A393-FD7F697DA3DC}" dt="2026-03-30T14:51:06.445" v="2718" actId="1076"/>
          <ac:picMkLst>
            <pc:docMk/>
            <pc:sldMk cId="1709312916" sldId="260"/>
            <ac:picMk id="3" creationId="{8621AA6B-72A5-D1A2-A178-4FF12FF602C4}"/>
          </ac:picMkLst>
        </pc:picChg>
      </pc:sldChg>
      <pc:sldChg chg="addSp delSp modSp mod modAnim">
        <pc:chgData name="Faye Rowntree" userId="375813d207c62ca8" providerId="LiveId" clId="{40A53D90-D415-4B63-A393-FD7F697DA3DC}" dt="2026-03-31T16:09:07.685" v="3885" actId="20577"/>
        <pc:sldMkLst>
          <pc:docMk/>
          <pc:sldMk cId="1407870067" sldId="261"/>
        </pc:sldMkLst>
        <pc:spChg chg="mod">
          <ac:chgData name="Faye Rowntree" userId="375813d207c62ca8" providerId="LiveId" clId="{40A53D90-D415-4B63-A393-FD7F697DA3DC}" dt="2026-03-24T10:51:03.596" v="388" actId="1076"/>
          <ac:spMkLst>
            <pc:docMk/>
            <pc:sldMk cId="1407870067" sldId="261"/>
            <ac:spMk id="2" creationId="{E06DF2D0-B1C0-7562-407A-EECAE92C6AC1}"/>
          </ac:spMkLst>
        </pc:spChg>
        <pc:spChg chg="mod">
          <ac:chgData name="Faye Rowntree" userId="375813d207c62ca8" providerId="LiveId" clId="{40A53D90-D415-4B63-A393-FD7F697DA3DC}" dt="2026-03-24T10:51:09.956" v="389" actId="1076"/>
          <ac:spMkLst>
            <pc:docMk/>
            <pc:sldMk cId="1407870067" sldId="261"/>
            <ac:spMk id="3" creationId="{483F6585-84EE-867E-DE87-4D59859733DE}"/>
          </ac:spMkLst>
        </pc:spChg>
        <pc:spChg chg="mod">
          <ac:chgData name="Faye Rowntree" userId="375813d207c62ca8" providerId="LiveId" clId="{40A53D90-D415-4B63-A393-FD7F697DA3DC}" dt="2026-03-24T10:50:32.831" v="383" actId="1036"/>
          <ac:spMkLst>
            <pc:docMk/>
            <pc:sldMk cId="1407870067" sldId="261"/>
            <ac:spMk id="4" creationId="{8E5C31F3-E0D7-4443-800C-59B2F88B9DB8}"/>
          </ac:spMkLst>
        </pc:spChg>
        <pc:spChg chg="mod">
          <ac:chgData name="Faye Rowntree" userId="375813d207c62ca8" providerId="LiveId" clId="{40A53D90-D415-4B63-A393-FD7F697DA3DC}" dt="2026-03-24T10:45:43.186" v="205"/>
          <ac:spMkLst>
            <pc:docMk/>
            <pc:sldMk cId="1407870067" sldId="261"/>
            <ac:spMk id="5" creationId="{A4FAF873-58C2-4C4B-0BA8-C6E7363CA583}"/>
          </ac:spMkLst>
        </pc:spChg>
        <pc:spChg chg="add mod">
          <ac:chgData name="Faye Rowntree" userId="375813d207c62ca8" providerId="LiveId" clId="{40A53D90-D415-4B63-A393-FD7F697DA3DC}" dt="2026-03-31T16:05:43.746" v="3844" actId="14100"/>
          <ac:spMkLst>
            <pc:docMk/>
            <pc:sldMk cId="1407870067" sldId="261"/>
            <ac:spMk id="6" creationId="{54531AE2-4BE8-A43A-F469-DCA720FEC9DB}"/>
          </ac:spMkLst>
        </pc:spChg>
        <pc:spChg chg="mod">
          <ac:chgData name="Faye Rowntree" userId="375813d207c62ca8" providerId="LiveId" clId="{40A53D90-D415-4B63-A393-FD7F697DA3DC}" dt="2026-03-24T11:20:40.054" v="1180" actId="1076"/>
          <ac:spMkLst>
            <pc:docMk/>
            <pc:sldMk cId="1407870067" sldId="261"/>
            <ac:spMk id="7" creationId="{65D8550F-B68E-A94D-70DB-DFADDFC17B05}"/>
          </ac:spMkLst>
        </pc:spChg>
        <pc:spChg chg="mod">
          <ac:chgData name="Faye Rowntree" userId="375813d207c62ca8" providerId="LiveId" clId="{40A53D90-D415-4B63-A393-FD7F697DA3DC}" dt="2026-03-24T11:13:20.462" v="1093" actId="1076"/>
          <ac:spMkLst>
            <pc:docMk/>
            <pc:sldMk cId="1407870067" sldId="261"/>
            <ac:spMk id="8" creationId="{199E61D1-579B-C685-9D18-BDFAC6577E11}"/>
          </ac:spMkLst>
        </pc:spChg>
        <pc:spChg chg="add mod ord">
          <ac:chgData name="Faye Rowntree" userId="375813d207c62ca8" providerId="LiveId" clId="{40A53D90-D415-4B63-A393-FD7F697DA3DC}" dt="2026-03-30T14:32:51.752" v="2601" actId="167"/>
          <ac:spMkLst>
            <pc:docMk/>
            <pc:sldMk cId="1407870067" sldId="261"/>
            <ac:spMk id="9" creationId="{854502E1-3D8D-D8B9-782F-6F35D6FCA360}"/>
          </ac:spMkLst>
        </pc:spChg>
        <pc:spChg chg="mod">
          <ac:chgData name="Faye Rowntree" userId="375813d207c62ca8" providerId="LiveId" clId="{40A53D90-D415-4B63-A393-FD7F697DA3DC}" dt="2026-03-24T11:13:27.859" v="1094" actId="1036"/>
          <ac:spMkLst>
            <pc:docMk/>
            <pc:sldMk cId="1407870067" sldId="261"/>
            <ac:spMk id="11" creationId="{A29F8A72-E8B9-7C46-07CF-F63068608780}"/>
          </ac:spMkLst>
        </pc:spChg>
        <pc:spChg chg="add mod">
          <ac:chgData name="Faye Rowntree" userId="375813d207c62ca8" providerId="LiveId" clId="{40A53D90-D415-4B63-A393-FD7F697DA3DC}" dt="2026-03-30T14:33:14.103" v="2607" actId="14100"/>
          <ac:spMkLst>
            <pc:docMk/>
            <pc:sldMk cId="1407870067" sldId="261"/>
            <ac:spMk id="12" creationId="{B5961BC9-92E7-21F6-7E82-D7483DD9F31E}"/>
          </ac:spMkLst>
        </pc:spChg>
        <pc:spChg chg="add mod">
          <ac:chgData name="Faye Rowntree" userId="375813d207c62ca8" providerId="LiveId" clId="{40A53D90-D415-4B63-A393-FD7F697DA3DC}" dt="2026-03-31T16:06:39.869" v="3860" actId="1038"/>
          <ac:spMkLst>
            <pc:docMk/>
            <pc:sldMk cId="1407870067" sldId="261"/>
            <ac:spMk id="16" creationId="{9B265810-2FB4-A264-7689-2EF2E183C089}"/>
          </ac:spMkLst>
        </pc:spChg>
        <pc:spChg chg="mod">
          <ac:chgData name="Faye Rowntree" userId="375813d207c62ca8" providerId="LiveId" clId="{40A53D90-D415-4B63-A393-FD7F697DA3DC}" dt="2026-03-24T11:12:44.905" v="1083" actId="1076"/>
          <ac:spMkLst>
            <pc:docMk/>
            <pc:sldMk cId="1407870067" sldId="261"/>
            <ac:spMk id="24" creationId="{54506B96-2A97-116D-714D-6C76F028F89A}"/>
          </ac:spMkLst>
        </pc:spChg>
        <pc:spChg chg="add mod">
          <ac:chgData name="Faye Rowntree" userId="375813d207c62ca8" providerId="LiveId" clId="{40A53D90-D415-4B63-A393-FD7F697DA3DC}" dt="2026-03-30T14:33:32.036" v="2611" actId="1035"/>
          <ac:spMkLst>
            <pc:docMk/>
            <pc:sldMk cId="1407870067" sldId="261"/>
            <ac:spMk id="25" creationId="{E3DF7FD4-68E9-8242-8425-5E51077DCD53}"/>
          </ac:spMkLst>
        </pc:spChg>
        <pc:spChg chg="add mod">
          <ac:chgData name="Faye Rowntree" userId="375813d207c62ca8" providerId="LiveId" clId="{40A53D90-D415-4B63-A393-FD7F697DA3DC}" dt="2026-03-31T16:07:42.305" v="3879" actId="20577"/>
          <ac:spMkLst>
            <pc:docMk/>
            <pc:sldMk cId="1407870067" sldId="261"/>
            <ac:spMk id="27" creationId="{88A40750-5AF1-06B9-8A85-722F9211A6B6}"/>
          </ac:spMkLst>
        </pc:spChg>
        <pc:spChg chg="add mod">
          <ac:chgData name="Faye Rowntree" userId="375813d207c62ca8" providerId="LiveId" clId="{40A53D90-D415-4B63-A393-FD7F697DA3DC}" dt="2026-03-31T16:07:40.088" v="3877" actId="20577"/>
          <ac:spMkLst>
            <pc:docMk/>
            <pc:sldMk cId="1407870067" sldId="261"/>
            <ac:spMk id="29" creationId="{49B35C44-77A1-C782-BCBF-58C85116378E}"/>
          </ac:spMkLst>
        </pc:spChg>
        <pc:spChg chg="mod">
          <ac:chgData name="Faye Rowntree" userId="375813d207c62ca8" providerId="LiveId" clId="{40A53D90-D415-4B63-A393-FD7F697DA3DC}" dt="2026-03-24T10:50:50.008" v="387" actId="1036"/>
          <ac:spMkLst>
            <pc:docMk/>
            <pc:sldMk cId="1407870067" sldId="261"/>
            <ac:spMk id="30" creationId="{7960221A-8B74-F2D6-BD45-947B37321557}"/>
          </ac:spMkLst>
        </pc:spChg>
        <pc:spChg chg="add mod">
          <ac:chgData name="Faye Rowntree" userId="375813d207c62ca8" providerId="LiveId" clId="{40A53D90-D415-4B63-A393-FD7F697DA3DC}" dt="2026-03-31T16:07:37.153" v="3875" actId="20577"/>
          <ac:spMkLst>
            <pc:docMk/>
            <pc:sldMk cId="1407870067" sldId="261"/>
            <ac:spMk id="34" creationId="{E7E0A432-EA5B-CC3F-4317-85C9EF9F5DE8}"/>
          </ac:spMkLst>
        </pc:spChg>
        <pc:spChg chg="add mod">
          <ac:chgData name="Faye Rowntree" userId="375813d207c62ca8" providerId="LiveId" clId="{40A53D90-D415-4B63-A393-FD7F697DA3DC}" dt="2026-03-31T16:07:34.028" v="3873" actId="20577"/>
          <ac:spMkLst>
            <pc:docMk/>
            <pc:sldMk cId="1407870067" sldId="261"/>
            <ac:spMk id="37" creationId="{CCEA3169-531D-C178-777E-960FD2F451F5}"/>
          </ac:spMkLst>
        </pc:spChg>
        <pc:spChg chg="add mod">
          <ac:chgData name="Faye Rowntree" userId="375813d207c62ca8" providerId="LiveId" clId="{40A53D90-D415-4B63-A393-FD7F697DA3DC}" dt="2026-03-31T16:09:04.135" v="3881" actId="20577"/>
          <ac:spMkLst>
            <pc:docMk/>
            <pc:sldMk cId="1407870067" sldId="261"/>
            <ac:spMk id="40" creationId="{6F4EA6B1-753B-9882-D087-DE2EE6ECE074}"/>
          </ac:spMkLst>
        </pc:spChg>
        <pc:spChg chg="add mod">
          <ac:chgData name="Faye Rowntree" userId="375813d207c62ca8" providerId="LiveId" clId="{40A53D90-D415-4B63-A393-FD7F697DA3DC}" dt="2026-03-31T16:09:05.890" v="3883" actId="20577"/>
          <ac:spMkLst>
            <pc:docMk/>
            <pc:sldMk cId="1407870067" sldId="261"/>
            <ac:spMk id="41" creationId="{AF428090-032F-4F4F-EB3B-AAD1D86678A1}"/>
          </ac:spMkLst>
        </pc:spChg>
        <pc:spChg chg="add mod">
          <ac:chgData name="Faye Rowntree" userId="375813d207c62ca8" providerId="LiveId" clId="{40A53D90-D415-4B63-A393-FD7F697DA3DC}" dt="2026-03-31T16:09:07.685" v="3885" actId="20577"/>
          <ac:spMkLst>
            <pc:docMk/>
            <pc:sldMk cId="1407870067" sldId="261"/>
            <ac:spMk id="42" creationId="{3F930BF7-C547-C317-CF95-0FA61F136992}"/>
          </ac:spMkLst>
        </pc:spChg>
        <pc:spChg chg="add mod">
          <ac:chgData name="Faye Rowntree" userId="375813d207c62ca8" providerId="LiveId" clId="{40A53D90-D415-4B63-A393-FD7F697DA3DC}" dt="2026-03-24T11:21:19.067" v="1193" actId="1076"/>
          <ac:spMkLst>
            <pc:docMk/>
            <pc:sldMk cId="1407870067" sldId="261"/>
            <ac:spMk id="54" creationId="{D6B49707-59C6-0CC2-0F9C-5D26D4356077}"/>
          </ac:spMkLst>
        </pc:spChg>
        <pc:spChg chg="add mod">
          <ac:chgData name="Faye Rowntree" userId="375813d207c62ca8" providerId="LiveId" clId="{40A53D90-D415-4B63-A393-FD7F697DA3DC}" dt="2026-03-24T11:22:11.852" v="1219" actId="113"/>
          <ac:spMkLst>
            <pc:docMk/>
            <pc:sldMk cId="1407870067" sldId="261"/>
            <ac:spMk id="57" creationId="{80BC5378-C972-E8D4-56FE-D1F0511A3FCD}"/>
          </ac:spMkLst>
        </pc:spChg>
        <pc:spChg chg="add mod">
          <ac:chgData name="Faye Rowntree" userId="375813d207c62ca8" providerId="LiveId" clId="{40A53D90-D415-4B63-A393-FD7F697DA3DC}" dt="2026-03-24T11:22:04.342" v="1218" actId="20577"/>
          <ac:spMkLst>
            <pc:docMk/>
            <pc:sldMk cId="1407870067" sldId="261"/>
            <ac:spMk id="59" creationId="{426873CF-6FB6-54EE-EFA7-B033A29B62D7}"/>
          </ac:spMkLst>
        </pc:spChg>
        <pc:spChg chg="add mod">
          <ac:chgData name="Faye Rowntree" userId="375813d207c62ca8" providerId="LiveId" clId="{40A53D90-D415-4B63-A393-FD7F697DA3DC}" dt="2026-03-24T11:22:13.874" v="1220" actId="113"/>
          <ac:spMkLst>
            <pc:docMk/>
            <pc:sldMk cId="1407870067" sldId="261"/>
            <ac:spMk id="62" creationId="{81EACB0F-BEED-4BC1-9B0F-37649A358AD4}"/>
          </ac:spMkLst>
        </pc:spChg>
        <pc:spChg chg="add mod">
          <ac:chgData name="Faye Rowntree" userId="375813d207c62ca8" providerId="LiveId" clId="{40A53D90-D415-4B63-A393-FD7F697DA3DC}" dt="2026-03-24T11:23:58.475" v="1230" actId="1076"/>
          <ac:spMkLst>
            <pc:docMk/>
            <pc:sldMk cId="1407870067" sldId="261"/>
            <ac:spMk id="64" creationId="{38BE52D3-0ED5-4EEF-9B36-BC1A9999E4A7}"/>
          </ac:spMkLst>
        </pc:spChg>
        <pc:spChg chg="mod">
          <ac:chgData name="Faye Rowntree" userId="375813d207c62ca8" providerId="LiveId" clId="{40A53D90-D415-4B63-A393-FD7F697DA3DC}" dt="2026-03-24T11:18:19.984" v="1153" actId="1076"/>
          <ac:spMkLst>
            <pc:docMk/>
            <pc:sldMk cId="1407870067" sldId="261"/>
            <ac:spMk id="69" creationId="{8B19ECED-A17F-DAF9-C00B-82770C8A3AB6}"/>
          </ac:spMkLst>
        </pc:spChg>
        <pc:spChg chg="mod">
          <ac:chgData name="Faye Rowntree" userId="375813d207c62ca8" providerId="LiveId" clId="{40A53D90-D415-4B63-A393-FD7F697DA3DC}" dt="2026-03-24T11:18:34.725" v="1156" actId="1076"/>
          <ac:spMkLst>
            <pc:docMk/>
            <pc:sldMk cId="1407870067" sldId="261"/>
            <ac:spMk id="71" creationId="{9BC9E0D4-378C-A8DC-5174-6D420A71C5A3}"/>
          </ac:spMkLst>
        </pc:spChg>
        <pc:picChg chg="add mod ord modCrop">
          <ac:chgData name="Faye Rowntree" userId="375813d207c62ca8" providerId="LiveId" clId="{40A53D90-D415-4B63-A393-FD7F697DA3DC}" dt="2026-03-30T14:32:55.084" v="2602" actId="167"/>
          <ac:picMkLst>
            <pc:docMk/>
            <pc:sldMk cId="1407870067" sldId="261"/>
            <ac:picMk id="10" creationId="{0F1A8004-6985-E484-1571-A68C4E92FC9F}"/>
          </ac:picMkLst>
        </pc:picChg>
        <pc:cxnChg chg="mod">
          <ac:chgData name="Faye Rowntree" userId="375813d207c62ca8" providerId="LiveId" clId="{40A53D90-D415-4B63-A393-FD7F697DA3DC}" dt="2026-03-24T11:16:26.204" v="1140" actId="1582"/>
          <ac:cxnSpMkLst>
            <pc:docMk/>
            <pc:sldMk cId="1407870067" sldId="261"/>
            <ac:cxnSpMk id="13" creationId="{E49F26A5-C1B3-4651-53AC-38CD077F92F2}"/>
          </ac:cxnSpMkLst>
        </pc:cxnChg>
        <pc:cxnChg chg="mod">
          <ac:chgData name="Faye Rowntree" userId="375813d207c62ca8" providerId="LiveId" clId="{40A53D90-D415-4B63-A393-FD7F697DA3DC}" dt="2026-03-24T11:16:26.204" v="1140" actId="1582"/>
          <ac:cxnSpMkLst>
            <pc:docMk/>
            <pc:sldMk cId="1407870067" sldId="261"/>
            <ac:cxnSpMk id="14" creationId="{E33E2EF3-4153-6F1C-4A65-078C75B8F7B3}"/>
          </ac:cxnSpMkLst>
        </pc:cxnChg>
        <pc:cxnChg chg="mod">
          <ac:chgData name="Faye Rowntree" userId="375813d207c62ca8" providerId="LiveId" clId="{40A53D90-D415-4B63-A393-FD7F697DA3DC}" dt="2026-03-24T11:16:26.204" v="1140" actId="1582"/>
          <ac:cxnSpMkLst>
            <pc:docMk/>
            <pc:sldMk cId="1407870067" sldId="261"/>
            <ac:cxnSpMk id="15" creationId="{39072E2C-2EC5-5372-C8CE-8F5AD6170BB1}"/>
          </ac:cxnSpMkLst>
        </pc:cxnChg>
        <pc:cxnChg chg="mod">
          <ac:chgData name="Faye Rowntree" userId="375813d207c62ca8" providerId="LiveId" clId="{40A53D90-D415-4B63-A393-FD7F697DA3DC}" dt="2026-03-24T11:16:26.204" v="1140" actId="1582"/>
          <ac:cxnSpMkLst>
            <pc:docMk/>
            <pc:sldMk cId="1407870067" sldId="261"/>
            <ac:cxnSpMk id="17" creationId="{39274DBD-FCEC-4E03-4D61-12921AA24048}"/>
          </ac:cxnSpMkLst>
        </pc:cxnChg>
        <pc:cxnChg chg="mod">
          <ac:chgData name="Faye Rowntree" userId="375813d207c62ca8" providerId="LiveId" clId="{40A53D90-D415-4B63-A393-FD7F697DA3DC}" dt="2026-03-24T11:16:26.204" v="1140" actId="1582"/>
          <ac:cxnSpMkLst>
            <pc:docMk/>
            <pc:sldMk cId="1407870067" sldId="261"/>
            <ac:cxnSpMk id="18" creationId="{D3034A78-4E76-91C1-2EEC-44F82BC8EB98}"/>
          </ac:cxnSpMkLst>
        </pc:cxnChg>
        <pc:cxnChg chg="mod">
          <ac:chgData name="Faye Rowntree" userId="375813d207c62ca8" providerId="LiveId" clId="{40A53D90-D415-4B63-A393-FD7F697DA3DC}" dt="2026-03-24T11:16:26.204" v="1140" actId="1582"/>
          <ac:cxnSpMkLst>
            <pc:docMk/>
            <pc:sldMk cId="1407870067" sldId="261"/>
            <ac:cxnSpMk id="19" creationId="{3E161ADE-C9FB-2F2F-A0B3-EFCF04CED107}"/>
          </ac:cxnSpMkLst>
        </pc:cxnChg>
        <pc:cxnChg chg="add mod">
          <ac:chgData name="Faye Rowntree" userId="375813d207c62ca8" providerId="LiveId" clId="{40A53D90-D415-4B63-A393-FD7F697DA3DC}" dt="2026-03-24T11:19:33.561" v="1173" actId="14100"/>
          <ac:cxnSpMkLst>
            <pc:docMk/>
            <pc:sldMk cId="1407870067" sldId="261"/>
            <ac:cxnSpMk id="20" creationId="{DE2CE2EC-1DAA-B394-16B5-6B380BA499FD}"/>
          </ac:cxnSpMkLst>
        </pc:cxnChg>
        <pc:cxnChg chg="mod">
          <ac:chgData name="Faye Rowntree" userId="375813d207c62ca8" providerId="LiveId" clId="{40A53D90-D415-4B63-A393-FD7F697DA3DC}" dt="2026-03-24T11:16:26.204" v="1140" actId="1582"/>
          <ac:cxnSpMkLst>
            <pc:docMk/>
            <pc:sldMk cId="1407870067" sldId="261"/>
            <ac:cxnSpMk id="21" creationId="{6F7A3D25-A936-6075-6FBD-4A76D02B36AD}"/>
          </ac:cxnSpMkLst>
        </pc:cxnChg>
        <pc:cxnChg chg="mod">
          <ac:chgData name="Faye Rowntree" userId="375813d207c62ca8" providerId="LiveId" clId="{40A53D90-D415-4B63-A393-FD7F697DA3DC}" dt="2026-03-24T11:16:26.204" v="1140" actId="1582"/>
          <ac:cxnSpMkLst>
            <pc:docMk/>
            <pc:sldMk cId="1407870067" sldId="261"/>
            <ac:cxnSpMk id="22" creationId="{D4A91E8D-79AC-4275-A3A8-9EB82B12310D}"/>
          </ac:cxnSpMkLst>
        </pc:cxnChg>
        <pc:cxnChg chg="mod">
          <ac:chgData name="Faye Rowntree" userId="375813d207c62ca8" providerId="LiveId" clId="{40A53D90-D415-4B63-A393-FD7F697DA3DC}" dt="2026-03-24T11:15:59.637" v="1135" actId="1076"/>
          <ac:cxnSpMkLst>
            <pc:docMk/>
            <pc:sldMk cId="1407870067" sldId="261"/>
            <ac:cxnSpMk id="23" creationId="{1DC8E050-648E-335F-CD8B-03E80F73D02E}"/>
          </ac:cxnSpMkLst>
        </pc:cxnChg>
        <pc:cxnChg chg="add mod">
          <ac:chgData name="Faye Rowntree" userId="375813d207c62ca8" providerId="LiveId" clId="{40A53D90-D415-4B63-A393-FD7F697DA3DC}" dt="2026-03-24T11:19:36.639" v="1174" actId="14100"/>
          <ac:cxnSpMkLst>
            <pc:docMk/>
            <pc:sldMk cId="1407870067" sldId="261"/>
            <ac:cxnSpMk id="26" creationId="{8A31F0BB-78C3-28E2-18C6-C849CB595C2B}"/>
          </ac:cxnSpMkLst>
        </pc:cxnChg>
        <pc:cxnChg chg="add mod">
          <ac:chgData name="Faye Rowntree" userId="375813d207c62ca8" providerId="LiveId" clId="{40A53D90-D415-4B63-A393-FD7F697DA3DC}" dt="2026-03-24T11:19:30.316" v="1172" actId="1076"/>
          <ac:cxnSpMkLst>
            <pc:docMk/>
            <pc:sldMk cId="1407870067" sldId="261"/>
            <ac:cxnSpMk id="28" creationId="{62D28807-DE77-4288-5F50-28866FEB7C69}"/>
          </ac:cxnSpMkLst>
        </pc:cxnChg>
        <pc:cxnChg chg="mod">
          <ac:chgData name="Faye Rowntree" userId="375813d207c62ca8" providerId="LiveId" clId="{40A53D90-D415-4B63-A393-FD7F697DA3DC}" dt="2026-03-24T11:24:04.604" v="1231" actId="1076"/>
          <ac:cxnSpMkLst>
            <pc:docMk/>
            <pc:sldMk cId="1407870067" sldId="261"/>
            <ac:cxnSpMk id="31" creationId="{9E4422FD-7404-1B44-9E1E-98C40F7B906C}"/>
          </ac:cxnSpMkLst>
        </pc:cxnChg>
        <pc:cxnChg chg="mod">
          <ac:chgData name="Faye Rowntree" userId="375813d207c62ca8" providerId="LiveId" clId="{40A53D90-D415-4B63-A393-FD7F697DA3DC}" dt="2026-03-24T11:16:26.204" v="1140" actId="1582"/>
          <ac:cxnSpMkLst>
            <pc:docMk/>
            <pc:sldMk cId="1407870067" sldId="261"/>
            <ac:cxnSpMk id="32" creationId="{8823B2FF-A51D-EEDC-100F-831F6CC664B0}"/>
          </ac:cxnSpMkLst>
        </pc:cxnChg>
        <pc:cxnChg chg="mod">
          <ac:chgData name="Faye Rowntree" userId="375813d207c62ca8" providerId="LiveId" clId="{40A53D90-D415-4B63-A393-FD7F697DA3DC}" dt="2026-03-24T11:16:26.204" v="1140" actId="1582"/>
          <ac:cxnSpMkLst>
            <pc:docMk/>
            <pc:sldMk cId="1407870067" sldId="261"/>
            <ac:cxnSpMk id="33" creationId="{AB5BC2F1-E756-2C90-14F1-394126DCE135}"/>
          </ac:cxnSpMkLst>
        </pc:cxnChg>
        <pc:cxnChg chg="mod">
          <ac:chgData name="Faye Rowntree" userId="375813d207c62ca8" providerId="LiveId" clId="{40A53D90-D415-4B63-A393-FD7F697DA3DC}" dt="2026-03-24T11:19:43.693" v="1175" actId="14100"/>
          <ac:cxnSpMkLst>
            <pc:docMk/>
            <pc:sldMk cId="1407870067" sldId="261"/>
            <ac:cxnSpMk id="38" creationId="{12ADC985-05C9-0FBF-8727-9C156696DF34}"/>
          </ac:cxnSpMkLst>
        </pc:cxnChg>
        <pc:cxnChg chg="add mod">
          <ac:chgData name="Faye Rowntree" userId="375813d207c62ca8" providerId="LiveId" clId="{40A53D90-D415-4B63-A393-FD7F697DA3DC}" dt="2026-03-24T11:19:06.768" v="1166" actId="14100"/>
          <ac:cxnSpMkLst>
            <pc:docMk/>
            <pc:sldMk cId="1407870067" sldId="261"/>
            <ac:cxnSpMk id="39" creationId="{72B0996C-3E67-F629-EBF8-0C54583498C2}"/>
          </ac:cxnSpMkLst>
        </pc:cxnChg>
        <pc:cxnChg chg="mod">
          <ac:chgData name="Faye Rowntree" userId="375813d207c62ca8" providerId="LiveId" clId="{40A53D90-D415-4B63-A393-FD7F697DA3DC}" dt="2026-03-24T11:18:19.984" v="1153" actId="1076"/>
          <ac:cxnSpMkLst>
            <pc:docMk/>
            <pc:sldMk cId="1407870067" sldId="261"/>
            <ac:cxnSpMk id="43" creationId="{80D69A58-13F9-481C-B30B-C40C883685A1}"/>
          </ac:cxnSpMkLst>
        </pc:cxnChg>
        <pc:cxnChg chg="mod">
          <ac:chgData name="Faye Rowntree" userId="375813d207c62ca8" providerId="LiveId" clId="{40A53D90-D415-4B63-A393-FD7F697DA3DC}" dt="2026-03-24T11:18:19.984" v="1153" actId="1076"/>
          <ac:cxnSpMkLst>
            <pc:docMk/>
            <pc:sldMk cId="1407870067" sldId="261"/>
            <ac:cxnSpMk id="44" creationId="{E54C964B-4C69-DC49-44FC-9682A030F734}"/>
          </ac:cxnSpMkLst>
        </pc:cxnChg>
        <pc:cxnChg chg="mod">
          <ac:chgData name="Faye Rowntree" userId="375813d207c62ca8" providerId="LiveId" clId="{40A53D90-D415-4B63-A393-FD7F697DA3DC}" dt="2026-03-24T11:18:47.260" v="1160" actId="1076"/>
          <ac:cxnSpMkLst>
            <pc:docMk/>
            <pc:sldMk cId="1407870067" sldId="261"/>
            <ac:cxnSpMk id="45" creationId="{92C53477-A4C2-2DA3-C1C5-1E8DCE4B21A2}"/>
          </ac:cxnSpMkLst>
        </pc:cxnChg>
        <pc:cxnChg chg="mod">
          <ac:chgData name="Faye Rowntree" userId="375813d207c62ca8" providerId="LiveId" clId="{40A53D90-D415-4B63-A393-FD7F697DA3DC}" dt="2026-03-24T11:18:11.588" v="1152" actId="1076"/>
          <ac:cxnSpMkLst>
            <pc:docMk/>
            <pc:sldMk cId="1407870067" sldId="261"/>
            <ac:cxnSpMk id="46" creationId="{43A578A9-D445-D856-E2E8-3D98A897E8EB}"/>
          </ac:cxnSpMkLst>
        </pc:cxnChg>
        <pc:cxnChg chg="mod">
          <ac:chgData name="Faye Rowntree" userId="375813d207c62ca8" providerId="LiveId" clId="{40A53D90-D415-4B63-A393-FD7F697DA3DC}" dt="2026-03-24T11:18:11.588" v="1152" actId="1076"/>
          <ac:cxnSpMkLst>
            <pc:docMk/>
            <pc:sldMk cId="1407870067" sldId="261"/>
            <ac:cxnSpMk id="47" creationId="{F5C1D53B-9EC4-32EE-493B-44E3CB83DE5A}"/>
          </ac:cxnSpMkLst>
        </pc:cxnChg>
        <pc:cxnChg chg="mod">
          <ac:chgData name="Faye Rowntree" userId="375813d207c62ca8" providerId="LiveId" clId="{40A53D90-D415-4B63-A393-FD7F697DA3DC}" dt="2026-03-24T11:18:11.588" v="1152" actId="1076"/>
          <ac:cxnSpMkLst>
            <pc:docMk/>
            <pc:sldMk cId="1407870067" sldId="261"/>
            <ac:cxnSpMk id="48" creationId="{1F3A4E04-8E25-DEC8-F239-F2B962EA7071}"/>
          </ac:cxnSpMkLst>
        </pc:cxnChg>
        <pc:cxnChg chg="mod">
          <ac:chgData name="Faye Rowntree" userId="375813d207c62ca8" providerId="LiveId" clId="{40A53D90-D415-4B63-A393-FD7F697DA3DC}" dt="2026-03-24T11:18:41.693" v="1158" actId="14100"/>
          <ac:cxnSpMkLst>
            <pc:docMk/>
            <pc:sldMk cId="1407870067" sldId="261"/>
            <ac:cxnSpMk id="50" creationId="{FB6819D5-B7AA-AFC6-FD6A-1D4E09A1E2C4}"/>
          </ac:cxnSpMkLst>
        </pc:cxnChg>
        <pc:cxnChg chg="mod">
          <ac:chgData name="Faye Rowntree" userId="375813d207c62ca8" providerId="LiveId" clId="{40A53D90-D415-4B63-A393-FD7F697DA3DC}" dt="2026-03-24T11:18:53.295" v="1162" actId="14100"/>
          <ac:cxnSpMkLst>
            <pc:docMk/>
            <pc:sldMk cId="1407870067" sldId="261"/>
            <ac:cxnSpMk id="51" creationId="{AD9C2058-ADD9-1A01-6B7A-B36385ECF3C8}"/>
          </ac:cxnSpMkLst>
        </pc:cxnChg>
        <pc:cxnChg chg="mod">
          <ac:chgData name="Faye Rowntree" userId="375813d207c62ca8" providerId="LiveId" clId="{40A53D90-D415-4B63-A393-FD7F697DA3DC}" dt="2026-03-24T11:18:19.984" v="1153" actId="1076"/>
          <ac:cxnSpMkLst>
            <pc:docMk/>
            <pc:sldMk cId="1407870067" sldId="261"/>
            <ac:cxnSpMk id="55" creationId="{92BC465B-81CA-0B18-76DC-167FA99CC9EE}"/>
          </ac:cxnSpMkLst>
        </pc:cxnChg>
        <pc:cxnChg chg="mod">
          <ac:chgData name="Faye Rowntree" userId="375813d207c62ca8" providerId="LiveId" clId="{40A53D90-D415-4B63-A393-FD7F697DA3DC}" dt="2026-03-24T11:18:19.984" v="1153" actId="1076"/>
          <ac:cxnSpMkLst>
            <pc:docMk/>
            <pc:sldMk cId="1407870067" sldId="261"/>
            <ac:cxnSpMk id="56" creationId="{B25CC765-2F5D-B40C-6D7E-B06713B9B4A6}"/>
          </ac:cxnSpMkLst>
        </pc:cxnChg>
        <pc:cxnChg chg="mod">
          <ac:chgData name="Faye Rowntree" userId="375813d207c62ca8" providerId="LiveId" clId="{40A53D90-D415-4B63-A393-FD7F697DA3DC}" dt="2026-03-24T11:18:19.984" v="1153" actId="1076"/>
          <ac:cxnSpMkLst>
            <pc:docMk/>
            <pc:sldMk cId="1407870067" sldId="261"/>
            <ac:cxnSpMk id="58" creationId="{E594487F-B47E-1D7F-9615-24632E4ABFD5}"/>
          </ac:cxnSpMkLst>
        </pc:cxnChg>
        <pc:cxnChg chg="mod">
          <ac:chgData name="Faye Rowntree" userId="375813d207c62ca8" providerId="LiveId" clId="{40A53D90-D415-4B63-A393-FD7F697DA3DC}" dt="2026-03-24T11:18:11.588" v="1152" actId="1076"/>
          <ac:cxnSpMkLst>
            <pc:docMk/>
            <pc:sldMk cId="1407870067" sldId="261"/>
            <ac:cxnSpMk id="60" creationId="{691A192E-AFFC-6B78-B839-884B1249283E}"/>
          </ac:cxnSpMkLst>
        </pc:cxnChg>
        <pc:cxnChg chg="mod">
          <ac:chgData name="Faye Rowntree" userId="375813d207c62ca8" providerId="LiveId" clId="{40A53D90-D415-4B63-A393-FD7F697DA3DC}" dt="2026-03-24T11:18:11.588" v="1152" actId="1076"/>
          <ac:cxnSpMkLst>
            <pc:docMk/>
            <pc:sldMk cId="1407870067" sldId="261"/>
            <ac:cxnSpMk id="61" creationId="{332C1464-2948-C249-D535-2CFC90D8ACA3}"/>
          </ac:cxnSpMkLst>
        </pc:cxnChg>
        <pc:cxnChg chg="mod">
          <ac:chgData name="Faye Rowntree" userId="375813d207c62ca8" providerId="LiveId" clId="{40A53D90-D415-4B63-A393-FD7F697DA3DC}" dt="2026-03-24T11:18:11.588" v="1152" actId="1076"/>
          <ac:cxnSpMkLst>
            <pc:docMk/>
            <pc:sldMk cId="1407870067" sldId="261"/>
            <ac:cxnSpMk id="63" creationId="{1E0B92DF-13DA-59CA-29B2-AF5AEDAE4BF2}"/>
          </ac:cxnSpMkLst>
        </pc:cxnChg>
      </pc:sldChg>
      <pc:sldChg chg="addSp delSp modSp mod">
        <pc:chgData name="Faye Rowntree" userId="375813d207c62ca8" providerId="LiveId" clId="{40A53D90-D415-4B63-A393-FD7F697DA3DC}" dt="2026-04-07T13:42:15.645" v="4007" actId="20577"/>
        <pc:sldMkLst>
          <pc:docMk/>
          <pc:sldMk cId="3244115886" sldId="262"/>
        </pc:sldMkLst>
        <pc:spChg chg="add mod">
          <ac:chgData name="Faye Rowntree" userId="375813d207c62ca8" providerId="LiveId" clId="{40A53D90-D415-4B63-A393-FD7F697DA3DC}" dt="2026-04-07T13:41:53.362" v="4003" actId="1076"/>
          <ac:spMkLst>
            <pc:docMk/>
            <pc:sldMk cId="3244115886" sldId="262"/>
            <ac:spMk id="4" creationId="{15906D0F-FA4D-63DA-A23B-3BAC69462737}"/>
          </ac:spMkLst>
        </pc:spChg>
        <pc:spChg chg="mod">
          <ac:chgData name="Faye Rowntree" userId="375813d207c62ca8" providerId="LiveId" clId="{40A53D90-D415-4B63-A393-FD7F697DA3DC}" dt="2026-03-24T10:52:12.597" v="407" actId="1076"/>
          <ac:spMkLst>
            <pc:docMk/>
            <pc:sldMk cId="3244115886" sldId="262"/>
            <ac:spMk id="7" creationId="{2DD11458-3184-67F3-C0C6-175ABF947BDD}"/>
          </ac:spMkLst>
        </pc:spChg>
        <pc:spChg chg="mod">
          <ac:chgData name="Faye Rowntree" userId="375813d207c62ca8" providerId="LiveId" clId="{40A53D90-D415-4B63-A393-FD7F697DA3DC}" dt="2026-03-30T14:39:23.634" v="2647" actId="1076"/>
          <ac:spMkLst>
            <pc:docMk/>
            <pc:sldMk cId="3244115886" sldId="262"/>
            <ac:spMk id="13" creationId="{152886E7-6E41-42A3-FEFD-EA8F5ED61C8E}"/>
          </ac:spMkLst>
        </pc:spChg>
        <pc:spChg chg="mod">
          <ac:chgData name="Faye Rowntree" userId="375813d207c62ca8" providerId="LiveId" clId="{40A53D90-D415-4B63-A393-FD7F697DA3DC}" dt="2026-04-07T13:41:56.575" v="4004" actId="1076"/>
          <ac:spMkLst>
            <pc:docMk/>
            <pc:sldMk cId="3244115886" sldId="262"/>
            <ac:spMk id="14" creationId="{900C9519-913C-95D4-1566-98F63EFEBC7A}"/>
          </ac:spMkLst>
        </pc:spChg>
        <pc:spChg chg="mod">
          <ac:chgData name="Faye Rowntree" userId="375813d207c62ca8" providerId="LiveId" clId="{40A53D90-D415-4B63-A393-FD7F697DA3DC}" dt="2026-03-30T14:40:43.559" v="2680" actId="1076"/>
          <ac:spMkLst>
            <pc:docMk/>
            <pc:sldMk cId="3244115886" sldId="262"/>
            <ac:spMk id="16" creationId="{2BB5EDC9-788B-E34A-72CE-B2783403D5F4}"/>
          </ac:spMkLst>
        </pc:spChg>
        <pc:spChg chg="mod">
          <ac:chgData name="Faye Rowntree" userId="375813d207c62ca8" providerId="LiveId" clId="{40A53D90-D415-4B63-A393-FD7F697DA3DC}" dt="2026-03-30T14:40:50.476" v="2681" actId="1076"/>
          <ac:spMkLst>
            <pc:docMk/>
            <pc:sldMk cId="3244115886" sldId="262"/>
            <ac:spMk id="17" creationId="{6B2A9CCC-C4B3-A74D-1C21-EEE9DD264C14}"/>
          </ac:spMkLst>
        </pc:spChg>
        <pc:spChg chg="mod">
          <ac:chgData name="Faye Rowntree" userId="375813d207c62ca8" providerId="LiveId" clId="{40A53D90-D415-4B63-A393-FD7F697DA3DC}" dt="2026-04-07T13:41:29.474" v="3997" actId="1076"/>
          <ac:spMkLst>
            <pc:docMk/>
            <pc:sldMk cId="3244115886" sldId="262"/>
            <ac:spMk id="19" creationId="{17034537-C261-41B0-B90D-CB75720DD3D3}"/>
          </ac:spMkLst>
        </pc:spChg>
        <pc:spChg chg="mod">
          <ac:chgData name="Faye Rowntree" userId="375813d207c62ca8" providerId="LiveId" clId="{40A53D90-D415-4B63-A393-FD7F697DA3DC}" dt="2026-03-30T14:46:02.316" v="2706" actId="1076"/>
          <ac:spMkLst>
            <pc:docMk/>
            <pc:sldMk cId="3244115886" sldId="262"/>
            <ac:spMk id="21" creationId="{359110D4-59BD-7DC4-9BD1-FA373146EEAC}"/>
          </ac:spMkLst>
        </pc:spChg>
        <pc:spChg chg="mod">
          <ac:chgData name="Faye Rowntree" userId="375813d207c62ca8" providerId="LiveId" clId="{40A53D90-D415-4B63-A393-FD7F697DA3DC}" dt="2026-03-24T10:52:22.952" v="418" actId="1076"/>
          <ac:spMkLst>
            <pc:docMk/>
            <pc:sldMk cId="3244115886" sldId="262"/>
            <ac:spMk id="23" creationId="{D9DCCD00-F872-0FB6-CA22-23443A071091}"/>
          </ac:spMkLst>
        </pc:spChg>
        <pc:spChg chg="mod">
          <ac:chgData name="Faye Rowntree" userId="375813d207c62ca8" providerId="LiveId" clId="{40A53D90-D415-4B63-A393-FD7F697DA3DC}" dt="2026-04-07T13:42:15.645" v="4007" actId="20577"/>
          <ac:spMkLst>
            <pc:docMk/>
            <pc:sldMk cId="3244115886" sldId="262"/>
            <ac:spMk id="24" creationId="{A0021B1F-8A13-33AF-B5C6-1D538AAC5C06}"/>
          </ac:spMkLst>
        </pc:spChg>
        <pc:spChg chg="mod">
          <ac:chgData name="Faye Rowntree" userId="375813d207c62ca8" providerId="LiveId" clId="{40A53D90-D415-4B63-A393-FD7F697DA3DC}" dt="2026-03-24T10:52:15.603" v="417" actId="1036"/>
          <ac:spMkLst>
            <pc:docMk/>
            <pc:sldMk cId="3244115886" sldId="262"/>
            <ac:spMk id="25" creationId="{B9CB65B7-5C53-73D4-FD3E-792EF61BE2C3}"/>
          </ac:spMkLst>
        </pc:spChg>
        <pc:spChg chg="add mod">
          <ac:chgData name="Faye Rowntree" userId="375813d207c62ca8" providerId="LiveId" clId="{40A53D90-D415-4B63-A393-FD7F697DA3DC}" dt="2026-03-30T14:53:27.721" v="2866" actId="1036"/>
          <ac:spMkLst>
            <pc:docMk/>
            <pc:sldMk cId="3244115886" sldId="262"/>
            <ac:spMk id="49" creationId="{86A735D7-4818-372B-AD39-57A0D17B6091}"/>
          </ac:spMkLst>
        </pc:spChg>
        <pc:picChg chg="add mod ord modCrop">
          <ac:chgData name="Faye Rowntree" userId="375813d207c62ca8" providerId="LiveId" clId="{40A53D90-D415-4B63-A393-FD7F697DA3DC}" dt="2026-03-30T14:40:08.107" v="2670" actId="1038"/>
          <ac:picMkLst>
            <pc:docMk/>
            <pc:sldMk cId="3244115886" sldId="262"/>
            <ac:picMk id="6" creationId="{207A370A-9754-5F36-D8C7-13F63BE98A4A}"/>
          </ac:picMkLst>
        </pc:picChg>
        <pc:cxnChg chg="mod">
          <ac:chgData name="Faye Rowntree" userId="375813d207c62ca8" providerId="LiveId" clId="{40A53D90-D415-4B63-A393-FD7F697DA3DC}" dt="2026-03-30T14:38:46.247" v="2638" actId="1076"/>
          <ac:cxnSpMkLst>
            <pc:docMk/>
            <pc:sldMk cId="3244115886" sldId="262"/>
            <ac:cxnSpMk id="10" creationId="{7B1EBCF7-257D-B373-BCF7-586AB81495C8}"/>
          </ac:cxnSpMkLst>
        </pc:cxnChg>
        <pc:cxnChg chg="mod">
          <ac:chgData name="Faye Rowntree" userId="375813d207c62ca8" providerId="LiveId" clId="{40A53D90-D415-4B63-A393-FD7F697DA3DC}" dt="2026-03-30T14:43:56.028" v="2694" actId="208"/>
          <ac:cxnSpMkLst>
            <pc:docMk/>
            <pc:sldMk cId="3244115886" sldId="262"/>
            <ac:cxnSpMk id="11" creationId="{74C0383A-60C4-C4BB-3F96-62170D17BA97}"/>
          </ac:cxnSpMkLst>
        </pc:cxnChg>
        <pc:cxnChg chg="mod">
          <ac:chgData name="Faye Rowntree" userId="375813d207c62ca8" providerId="LiveId" clId="{40A53D90-D415-4B63-A393-FD7F697DA3DC}" dt="2026-03-30T14:43:56.028" v="2694" actId="208"/>
          <ac:cxnSpMkLst>
            <pc:docMk/>
            <pc:sldMk cId="3244115886" sldId="262"/>
            <ac:cxnSpMk id="12" creationId="{A66D4710-8CE1-AF8B-E6AB-FFC697C85AED}"/>
          </ac:cxnSpMkLst>
        </pc:cxnChg>
        <pc:cxnChg chg="mod">
          <ac:chgData name="Faye Rowntree" userId="375813d207c62ca8" providerId="LiveId" clId="{40A53D90-D415-4B63-A393-FD7F697DA3DC}" dt="2026-03-30T14:44:10.144" v="2695" actId="208"/>
          <ac:cxnSpMkLst>
            <pc:docMk/>
            <pc:sldMk cId="3244115886" sldId="262"/>
            <ac:cxnSpMk id="15" creationId="{9C223248-A92F-0B31-F1A2-F7D0DDF04129}"/>
          </ac:cxnSpMkLst>
        </pc:cxnChg>
        <pc:cxnChg chg="mod">
          <ac:chgData name="Faye Rowntree" userId="375813d207c62ca8" providerId="LiveId" clId="{40A53D90-D415-4B63-A393-FD7F697DA3DC}" dt="2026-04-07T13:41:37.913" v="3999" actId="14100"/>
          <ac:cxnSpMkLst>
            <pc:docMk/>
            <pc:sldMk cId="3244115886" sldId="262"/>
            <ac:cxnSpMk id="18" creationId="{7E813C86-19A1-576F-1F0B-268F14D5E053}"/>
          </ac:cxnSpMkLst>
        </pc:cxnChg>
        <pc:cxnChg chg="mod">
          <ac:chgData name="Faye Rowntree" userId="375813d207c62ca8" providerId="LiveId" clId="{40A53D90-D415-4B63-A393-FD7F697DA3DC}" dt="2026-04-07T13:42:04.247" v="4006" actId="14100"/>
          <ac:cxnSpMkLst>
            <pc:docMk/>
            <pc:sldMk cId="3244115886" sldId="262"/>
            <ac:cxnSpMk id="20" creationId="{98B5A118-A4B9-0ED7-0C1A-42E93FEAFB43}"/>
          </ac:cxnSpMkLst>
        </pc:cxnChg>
        <pc:cxnChg chg="add mod">
          <ac:chgData name="Faye Rowntree" userId="375813d207c62ca8" providerId="LiveId" clId="{40A53D90-D415-4B63-A393-FD7F697DA3DC}" dt="2026-04-07T13:42:01.117" v="4005" actId="14100"/>
          <ac:cxnSpMkLst>
            <pc:docMk/>
            <pc:sldMk cId="3244115886" sldId="262"/>
            <ac:cxnSpMk id="26" creationId="{85F81DC7-E460-A64B-AA3E-F7F6D2B4B0D4}"/>
          </ac:cxnSpMkLst>
        </pc:cxnChg>
        <pc:cxnChg chg="mod">
          <ac:chgData name="Faye Rowntree" userId="375813d207c62ca8" providerId="LiveId" clId="{40A53D90-D415-4B63-A393-FD7F697DA3DC}" dt="2026-03-30T14:43:56.028" v="2694" actId="208"/>
          <ac:cxnSpMkLst>
            <pc:docMk/>
            <pc:sldMk cId="3244115886" sldId="262"/>
            <ac:cxnSpMk id="30" creationId="{3A8AFE76-582E-E972-02E9-FFC729423E13}"/>
          </ac:cxnSpMkLst>
        </pc:cxnChg>
        <pc:cxnChg chg="add mod">
          <ac:chgData name="Faye Rowntree" userId="375813d207c62ca8" providerId="LiveId" clId="{40A53D90-D415-4B63-A393-FD7F697DA3DC}" dt="2026-03-30T14:43:56.028" v="2694" actId="208"/>
          <ac:cxnSpMkLst>
            <pc:docMk/>
            <pc:sldMk cId="3244115886" sldId="262"/>
            <ac:cxnSpMk id="42" creationId="{5EDCB3D4-A1BA-AA38-4E93-13419C18B7AD}"/>
          </ac:cxnSpMkLst>
        </pc:cxnChg>
      </pc:sldChg>
      <pc:sldChg chg="addSp delSp modSp mod ord">
        <pc:chgData name="Faye Rowntree" userId="375813d207c62ca8" providerId="LiveId" clId="{40A53D90-D415-4B63-A393-FD7F697DA3DC}" dt="2026-03-31T16:12:48.176" v="3932" actId="5793"/>
        <pc:sldMkLst>
          <pc:docMk/>
          <pc:sldMk cId="1035269203" sldId="264"/>
        </pc:sldMkLst>
        <pc:spChg chg="mod">
          <ac:chgData name="Faye Rowntree" userId="375813d207c62ca8" providerId="LiveId" clId="{40A53D90-D415-4B63-A393-FD7F697DA3DC}" dt="2026-03-24T11:35:35.825" v="1533" actId="1076"/>
          <ac:spMkLst>
            <pc:docMk/>
            <pc:sldMk cId="1035269203" sldId="264"/>
            <ac:spMk id="2" creationId="{8C8FA8B4-98AF-1FA2-1700-226C981AEA43}"/>
          </ac:spMkLst>
        </pc:spChg>
        <pc:spChg chg="mod">
          <ac:chgData name="Faye Rowntree" userId="375813d207c62ca8" providerId="LiveId" clId="{40A53D90-D415-4B63-A393-FD7F697DA3DC}" dt="2026-03-24T10:57:06.254" v="527" actId="1036"/>
          <ac:spMkLst>
            <pc:docMk/>
            <pc:sldMk cId="1035269203" sldId="264"/>
            <ac:spMk id="8" creationId="{6501ED92-03C8-1427-1C77-B24249CBB72A}"/>
          </ac:spMkLst>
        </pc:spChg>
        <pc:spChg chg="mod">
          <ac:chgData name="Faye Rowntree" userId="375813d207c62ca8" providerId="LiveId" clId="{40A53D90-D415-4B63-A393-FD7F697DA3DC}" dt="2026-03-24T10:56:52.531" v="502" actId="1036"/>
          <ac:spMkLst>
            <pc:docMk/>
            <pc:sldMk cId="1035269203" sldId="264"/>
            <ac:spMk id="9" creationId="{8DCA9899-E7EE-B3E0-8028-EE5F6208B96E}"/>
          </ac:spMkLst>
        </pc:spChg>
        <pc:spChg chg="mod">
          <ac:chgData name="Faye Rowntree" userId="375813d207c62ca8" providerId="LiveId" clId="{40A53D90-D415-4B63-A393-FD7F697DA3DC}" dt="2026-03-24T10:56:57.286" v="519" actId="1036"/>
          <ac:spMkLst>
            <pc:docMk/>
            <pc:sldMk cId="1035269203" sldId="264"/>
            <ac:spMk id="10" creationId="{17E174D1-BC13-2463-4793-A5EE1F2D4674}"/>
          </ac:spMkLst>
        </pc:spChg>
        <pc:spChg chg="add mod">
          <ac:chgData name="Faye Rowntree" userId="375813d207c62ca8" providerId="LiveId" clId="{40A53D90-D415-4B63-A393-FD7F697DA3DC}" dt="2026-03-31T16:12:43.839" v="3928" actId="5793"/>
          <ac:spMkLst>
            <pc:docMk/>
            <pc:sldMk cId="1035269203" sldId="264"/>
            <ac:spMk id="11" creationId="{4EBB7634-075B-51F1-9254-C347EC7FCADB}"/>
          </ac:spMkLst>
        </pc:spChg>
        <pc:spChg chg="add mod">
          <ac:chgData name="Faye Rowntree" userId="375813d207c62ca8" providerId="LiveId" clId="{40A53D90-D415-4B63-A393-FD7F697DA3DC}" dt="2026-03-31T16:12:46.180" v="3931" actId="20577"/>
          <ac:spMkLst>
            <pc:docMk/>
            <pc:sldMk cId="1035269203" sldId="264"/>
            <ac:spMk id="12" creationId="{7FC067FF-33D9-F154-95AE-27E565D5FE2B}"/>
          </ac:spMkLst>
        </pc:spChg>
        <pc:spChg chg="add mod">
          <ac:chgData name="Faye Rowntree" userId="375813d207c62ca8" providerId="LiveId" clId="{40A53D90-D415-4B63-A393-FD7F697DA3DC}" dt="2026-03-31T16:12:48.176" v="3932" actId="5793"/>
          <ac:spMkLst>
            <pc:docMk/>
            <pc:sldMk cId="1035269203" sldId="264"/>
            <ac:spMk id="13" creationId="{AD3DE4E3-F7A1-3805-345E-C26C30F1AEBD}"/>
          </ac:spMkLst>
        </pc:spChg>
        <pc:spChg chg="add mod">
          <ac:chgData name="Faye Rowntree" userId="375813d207c62ca8" providerId="LiveId" clId="{40A53D90-D415-4B63-A393-FD7F697DA3DC}" dt="2026-03-31T13:17:05.764" v="3241" actId="1038"/>
          <ac:spMkLst>
            <pc:docMk/>
            <pc:sldMk cId="1035269203" sldId="264"/>
            <ac:spMk id="17" creationId="{BC89B193-6249-0925-2F3F-C66D5611AC58}"/>
          </ac:spMkLst>
        </pc:spChg>
        <pc:spChg chg="add mod">
          <ac:chgData name="Faye Rowntree" userId="375813d207c62ca8" providerId="LiveId" clId="{40A53D90-D415-4B63-A393-FD7F697DA3DC}" dt="2026-03-31T13:16:52.617" v="3235" actId="1038"/>
          <ac:spMkLst>
            <pc:docMk/>
            <pc:sldMk cId="1035269203" sldId="264"/>
            <ac:spMk id="18" creationId="{2F022825-6E22-25CA-2672-858640BB8689}"/>
          </ac:spMkLst>
        </pc:spChg>
        <pc:spChg chg="add mod">
          <ac:chgData name="Faye Rowntree" userId="375813d207c62ca8" providerId="LiveId" clId="{40A53D90-D415-4B63-A393-FD7F697DA3DC}" dt="2026-03-31T16:12:15.666" v="3922" actId="14100"/>
          <ac:spMkLst>
            <pc:docMk/>
            <pc:sldMk cId="1035269203" sldId="264"/>
            <ac:spMk id="19" creationId="{DE82C7D9-D818-51C1-0462-A4D7756EFB5C}"/>
          </ac:spMkLst>
        </pc:spChg>
        <pc:spChg chg="add mod">
          <ac:chgData name="Faye Rowntree" userId="375813d207c62ca8" providerId="LiveId" clId="{40A53D90-D415-4B63-A393-FD7F697DA3DC}" dt="2026-03-31T16:12:13.310" v="3921" actId="1076"/>
          <ac:spMkLst>
            <pc:docMk/>
            <pc:sldMk cId="1035269203" sldId="264"/>
            <ac:spMk id="20" creationId="{4C1D5C3A-6884-DDEA-D798-99816C082A8B}"/>
          </ac:spMkLst>
        </pc:spChg>
        <pc:spChg chg="add mod">
          <ac:chgData name="Faye Rowntree" userId="375813d207c62ca8" providerId="LiveId" clId="{40A53D90-D415-4B63-A393-FD7F697DA3DC}" dt="2026-03-31T13:39:45.074" v="3279" actId="1076"/>
          <ac:spMkLst>
            <pc:docMk/>
            <pc:sldMk cId="1035269203" sldId="264"/>
            <ac:spMk id="21" creationId="{C25ADF6D-3E26-5717-D3A5-FB50B57379A7}"/>
          </ac:spMkLst>
        </pc:spChg>
        <pc:spChg chg="add mod">
          <ac:chgData name="Faye Rowntree" userId="375813d207c62ca8" providerId="LiveId" clId="{40A53D90-D415-4B63-A393-FD7F697DA3DC}" dt="2026-03-31T13:42:52.822" v="3312" actId="1036"/>
          <ac:spMkLst>
            <pc:docMk/>
            <pc:sldMk cId="1035269203" sldId="264"/>
            <ac:spMk id="22" creationId="{8A878517-CE7D-3F80-87F6-36E086EB5644}"/>
          </ac:spMkLst>
        </pc:spChg>
        <pc:spChg chg="add mod">
          <ac:chgData name="Faye Rowntree" userId="375813d207c62ca8" providerId="LiveId" clId="{40A53D90-D415-4B63-A393-FD7F697DA3DC}" dt="2026-03-31T16:12:13.310" v="3921" actId="1076"/>
          <ac:spMkLst>
            <pc:docMk/>
            <pc:sldMk cId="1035269203" sldId="264"/>
            <ac:spMk id="24" creationId="{F5DCD28B-0C3E-1038-F677-07AD45DEB4EA}"/>
          </ac:spMkLst>
        </pc:spChg>
        <pc:spChg chg="add mod">
          <ac:chgData name="Faye Rowntree" userId="375813d207c62ca8" providerId="LiveId" clId="{40A53D90-D415-4B63-A393-FD7F697DA3DC}" dt="2026-03-31T16:12:13.310" v="3921" actId="1076"/>
          <ac:spMkLst>
            <pc:docMk/>
            <pc:sldMk cId="1035269203" sldId="264"/>
            <ac:spMk id="29" creationId="{EF99E96C-0A6E-E3CD-D34D-F8DAEF69DC35}"/>
          </ac:spMkLst>
        </pc:spChg>
        <pc:spChg chg="add mod">
          <ac:chgData name="Faye Rowntree" userId="375813d207c62ca8" providerId="LiveId" clId="{40A53D90-D415-4B63-A393-FD7F697DA3DC}" dt="2026-03-31T13:46:00.420" v="3462" actId="1076"/>
          <ac:spMkLst>
            <pc:docMk/>
            <pc:sldMk cId="1035269203" sldId="264"/>
            <ac:spMk id="30" creationId="{7B65FD28-D822-730F-A90F-EB386A7AE9EB}"/>
          </ac:spMkLst>
        </pc:spChg>
        <pc:spChg chg="add mod">
          <ac:chgData name="Faye Rowntree" userId="375813d207c62ca8" providerId="LiveId" clId="{40A53D90-D415-4B63-A393-FD7F697DA3DC}" dt="2026-03-31T16:12:19.538" v="3923" actId="1076"/>
          <ac:spMkLst>
            <pc:docMk/>
            <pc:sldMk cId="1035269203" sldId="264"/>
            <ac:spMk id="31" creationId="{F21E7221-464C-96E5-1D81-69F70E04AF5B}"/>
          </ac:spMkLst>
        </pc:spChg>
        <pc:spChg chg="add mod">
          <ac:chgData name="Faye Rowntree" userId="375813d207c62ca8" providerId="LiveId" clId="{40A53D90-D415-4B63-A393-FD7F697DA3DC}" dt="2026-03-31T16:12:24.861" v="3925" actId="1076"/>
          <ac:spMkLst>
            <pc:docMk/>
            <pc:sldMk cId="1035269203" sldId="264"/>
            <ac:spMk id="32" creationId="{FD5E1169-45B6-5E7E-8F73-D63AB7D21A06}"/>
          </ac:spMkLst>
        </pc:spChg>
        <pc:grpChg chg="mod">
          <ac:chgData name="Faye Rowntree" userId="375813d207c62ca8" providerId="LiveId" clId="{40A53D90-D415-4B63-A393-FD7F697DA3DC}" dt="2026-03-31T13:43:00.920" v="3313" actId="1076"/>
          <ac:grpSpMkLst>
            <pc:docMk/>
            <pc:sldMk cId="1035269203" sldId="264"/>
            <ac:grpSpMk id="47" creationId="{F13D1600-B660-EE90-8477-0FDFD917A3B0}"/>
          </ac:grpSpMkLst>
        </pc:grpChg>
        <pc:picChg chg="add mod ord">
          <ac:chgData name="Faye Rowntree" userId="375813d207c62ca8" providerId="LiveId" clId="{40A53D90-D415-4B63-A393-FD7F697DA3DC}" dt="2026-03-31T16:12:13.310" v="3921" actId="1076"/>
          <ac:picMkLst>
            <pc:docMk/>
            <pc:sldMk cId="1035269203" sldId="264"/>
            <ac:picMk id="14" creationId="{52752AA8-8465-8416-97D6-61B6AFE88FB7}"/>
          </ac:picMkLst>
        </pc:picChg>
        <pc:picChg chg="add mod ord">
          <ac:chgData name="Faye Rowntree" userId="375813d207c62ca8" providerId="LiveId" clId="{40A53D90-D415-4B63-A393-FD7F697DA3DC}" dt="2026-03-31T13:42:02.193" v="3286" actId="1076"/>
          <ac:picMkLst>
            <pc:docMk/>
            <pc:sldMk cId="1035269203" sldId="264"/>
            <ac:picMk id="16" creationId="{07927736-7C92-8E84-1F8A-F784EF958896}"/>
          </ac:picMkLst>
        </pc:picChg>
      </pc:sldChg>
      <pc:sldChg chg="addSp delSp modSp mod">
        <pc:chgData name="Faye Rowntree" userId="375813d207c62ca8" providerId="LiveId" clId="{40A53D90-D415-4B63-A393-FD7F697DA3DC}" dt="2026-03-24T11:49:45.492" v="1907" actId="1076"/>
        <pc:sldMkLst>
          <pc:docMk/>
          <pc:sldMk cId="943225496" sldId="267"/>
        </pc:sldMkLst>
        <pc:spChg chg="mod">
          <ac:chgData name="Faye Rowntree" userId="375813d207c62ca8" providerId="LiveId" clId="{40A53D90-D415-4B63-A393-FD7F697DA3DC}" dt="2026-03-24T10:45:43.186" v="205"/>
          <ac:spMkLst>
            <pc:docMk/>
            <pc:sldMk cId="943225496" sldId="267"/>
            <ac:spMk id="5" creationId="{D7A28DA9-0F82-1E3A-74AE-D9ED32801D8B}"/>
          </ac:spMkLst>
        </pc:spChg>
        <pc:spChg chg="mod">
          <ac:chgData name="Faye Rowntree" userId="375813d207c62ca8" providerId="LiveId" clId="{40A53D90-D415-4B63-A393-FD7F697DA3DC}" dt="2026-03-24T10:52:35.028" v="419" actId="1076"/>
          <ac:spMkLst>
            <pc:docMk/>
            <pc:sldMk cId="943225496" sldId="267"/>
            <ac:spMk id="6" creationId="{BD446390-25B9-AFDD-82CA-AAB61B8F6749}"/>
          </ac:spMkLst>
        </pc:spChg>
        <pc:spChg chg="mod">
          <ac:chgData name="Faye Rowntree" userId="375813d207c62ca8" providerId="LiveId" clId="{40A53D90-D415-4B63-A393-FD7F697DA3DC}" dt="2026-03-24T10:52:54.195" v="424" actId="1076"/>
          <ac:spMkLst>
            <pc:docMk/>
            <pc:sldMk cId="943225496" sldId="267"/>
            <ac:spMk id="7" creationId="{D93D7B7E-0242-CB40-0E11-2EA481810785}"/>
          </ac:spMkLst>
        </pc:spChg>
        <pc:spChg chg="mod">
          <ac:chgData name="Faye Rowntree" userId="375813d207c62ca8" providerId="LiveId" clId="{40A53D90-D415-4B63-A393-FD7F697DA3DC}" dt="2026-03-24T10:52:47.675" v="423" actId="1038"/>
          <ac:spMkLst>
            <pc:docMk/>
            <pc:sldMk cId="943225496" sldId="267"/>
            <ac:spMk id="8" creationId="{8AA38261-8287-B22B-7339-B6040AADFC6D}"/>
          </ac:spMkLst>
        </pc:spChg>
        <pc:spChg chg="add mod">
          <ac:chgData name="Faye Rowntree" userId="375813d207c62ca8" providerId="LiveId" clId="{40A53D90-D415-4B63-A393-FD7F697DA3DC}" dt="2026-03-24T11:49:37.296" v="1906" actId="1076"/>
          <ac:spMkLst>
            <pc:docMk/>
            <pc:sldMk cId="943225496" sldId="267"/>
            <ac:spMk id="10" creationId="{313ACCC8-6181-D8D1-C538-F9F6A4647018}"/>
          </ac:spMkLst>
        </pc:spChg>
        <pc:spChg chg="mod topLvl">
          <ac:chgData name="Faye Rowntree" userId="375813d207c62ca8" providerId="LiveId" clId="{40A53D90-D415-4B63-A393-FD7F697DA3DC}" dt="2026-03-24T11:42:49.792" v="1607" actId="164"/>
          <ac:spMkLst>
            <pc:docMk/>
            <pc:sldMk cId="943225496" sldId="267"/>
            <ac:spMk id="42" creationId="{4E0B9C67-56C9-18B1-263C-F0C572595141}"/>
          </ac:spMkLst>
        </pc:spChg>
        <pc:spChg chg="mod topLvl">
          <ac:chgData name="Faye Rowntree" userId="375813d207c62ca8" providerId="LiveId" clId="{40A53D90-D415-4B63-A393-FD7F697DA3DC}" dt="2026-03-24T11:42:49.792" v="1607" actId="164"/>
          <ac:spMkLst>
            <pc:docMk/>
            <pc:sldMk cId="943225496" sldId="267"/>
            <ac:spMk id="43" creationId="{2C144107-559B-5235-3FDC-0670B2698BBD}"/>
          </ac:spMkLst>
        </pc:spChg>
        <pc:spChg chg="mod topLvl">
          <ac:chgData name="Faye Rowntree" userId="375813d207c62ca8" providerId="LiveId" clId="{40A53D90-D415-4B63-A393-FD7F697DA3DC}" dt="2026-03-24T11:42:49.792" v="1607" actId="164"/>
          <ac:spMkLst>
            <pc:docMk/>
            <pc:sldMk cId="943225496" sldId="267"/>
            <ac:spMk id="44" creationId="{47D34D31-C9C0-0E4B-2D5F-C9E14A66A1B7}"/>
          </ac:spMkLst>
        </pc:spChg>
        <pc:spChg chg="mod topLvl">
          <ac:chgData name="Faye Rowntree" userId="375813d207c62ca8" providerId="LiveId" clId="{40A53D90-D415-4B63-A393-FD7F697DA3DC}" dt="2026-03-24T11:42:49.792" v="1607" actId="164"/>
          <ac:spMkLst>
            <pc:docMk/>
            <pc:sldMk cId="943225496" sldId="267"/>
            <ac:spMk id="45" creationId="{C430F444-CB1B-6F1A-EBEE-722829C34AC5}"/>
          </ac:spMkLst>
        </pc:spChg>
        <pc:spChg chg="mod topLvl">
          <ac:chgData name="Faye Rowntree" userId="375813d207c62ca8" providerId="LiveId" clId="{40A53D90-D415-4B63-A393-FD7F697DA3DC}" dt="2026-03-24T11:42:49.792" v="1607" actId="164"/>
          <ac:spMkLst>
            <pc:docMk/>
            <pc:sldMk cId="943225496" sldId="267"/>
            <ac:spMk id="46" creationId="{2D4944DA-7C8B-B228-6FEA-C5BBA13AB404}"/>
          </ac:spMkLst>
        </pc:spChg>
        <pc:grpChg chg="add mod">
          <ac:chgData name="Faye Rowntree" userId="375813d207c62ca8" providerId="LiveId" clId="{40A53D90-D415-4B63-A393-FD7F697DA3DC}" dt="2026-03-24T11:49:45.492" v="1907" actId="1076"/>
          <ac:grpSpMkLst>
            <pc:docMk/>
            <pc:sldMk cId="943225496" sldId="267"/>
            <ac:grpSpMk id="9" creationId="{FE2D1404-9E1D-1877-E591-85EC15163A59}"/>
          </ac:grpSpMkLst>
        </pc:grpChg>
        <pc:cxnChg chg="mod">
          <ac:chgData name="Faye Rowntree" userId="375813d207c62ca8" providerId="LiveId" clId="{40A53D90-D415-4B63-A393-FD7F697DA3DC}" dt="2026-03-24T11:42:49.792" v="1607" actId="164"/>
          <ac:cxnSpMkLst>
            <pc:docMk/>
            <pc:sldMk cId="943225496" sldId="267"/>
            <ac:cxnSpMk id="18" creationId="{F76008AE-5253-CD99-60E3-777B9C901D66}"/>
          </ac:cxnSpMkLst>
        </pc:cxnChg>
        <pc:cxnChg chg="mod">
          <ac:chgData name="Faye Rowntree" userId="375813d207c62ca8" providerId="LiveId" clId="{40A53D90-D415-4B63-A393-FD7F697DA3DC}" dt="2026-03-24T11:42:49.792" v="1607" actId="164"/>
          <ac:cxnSpMkLst>
            <pc:docMk/>
            <pc:sldMk cId="943225496" sldId="267"/>
            <ac:cxnSpMk id="28" creationId="{3061BE8B-C9B1-B21E-A4AE-07768236571E}"/>
          </ac:cxnSpMkLst>
        </pc:cxnChg>
        <pc:cxnChg chg="mod">
          <ac:chgData name="Faye Rowntree" userId="375813d207c62ca8" providerId="LiveId" clId="{40A53D90-D415-4B63-A393-FD7F697DA3DC}" dt="2026-03-24T11:42:49.792" v="1607" actId="164"/>
          <ac:cxnSpMkLst>
            <pc:docMk/>
            <pc:sldMk cId="943225496" sldId="267"/>
            <ac:cxnSpMk id="32" creationId="{F3CA2AE1-13E2-03B4-E28C-F0A2BA8D7241}"/>
          </ac:cxnSpMkLst>
        </pc:cxnChg>
        <pc:cxnChg chg="mod">
          <ac:chgData name="Faye Rowntree" userId="375813d207c62ca8" providerId="LiveId" clId="{40A53D90-D415-4B63-A393-FD7F697DA3DC}" dt="2026-03-24T11:42:49.792" v="1607" actId="164"/>
          <ac:cxnSpMkLst>
            <pc:docMk/>
            <pc:sldMk cId="943225496" sldId="267"/>
            <ac:cxnSpMk id="36" creationId="{C0EE635A-9FC7-509C-D787-ACE442316D01}"/>
          </ac:cxnSpMkLst>
        </pc:cxnChg>
      </pc:sldChg>
      <pc:sldChg chg="addSp modSp mod">
        <pc:chgData name="Faye Rowntree" userId="375813d207c62ca8" providerId="LiveId" clId="{40A53D90-D415-4B63-A393-FD7F697DA3DC}" dt="2026-04-11T13:19:13.905" v="5661" actId="20577"/>
        <pc:sldMkLst>
          <pc:docMk/>
          <pc:sldMk cId="82994002" sldId="268"/>
        </pc:sldMkLst>
        <pc:spChg chg="mod">
          <ac:chgData name="Faye Rowntree" userId="375813d207c62ca8" providerId="LiveId" clId="{40A53D90-D415-4B63-A393-FD7F697DA3DC}" dt="2026-03-24T10:55:56.008" v="443" actId="1035"/>
          <ac:spMkLst>
            <pc:docMk/>
            <pc:sldMk cId="82994002" sldId="268"/>
            <ac:spMk id="2" creationId="{98C98A3B-B8FF-E826-AE7F-95D31C1CC684}"/>
          </ac:spMkLst>
        </pc:spChg>
        <pc:spChg chg="mod">
          <ac:chgData name="Faye Rowntree" userId="375813d207c62ca8" providerId="LiveId" clId="{40A53D90-D415-4B63-A393-FD7F697DA3DC}" dt="2026-03-24T10:53:07.249" v="425" actId="1076"/>
          <ac:spMkLst>
            <pc:docMk/>
            <pc:sldMk cId="82994002" sldId="268"/>
            <ac:spMk id="3" creationId="{4E11EC55-03AD-616E-4B26-AA5DC0215046}"/>
          </ac:spMkLst>
        </pc:spChg>
        <pc:spChg chg="mod">
          <ac:chgData name="Faye Rowntree" userId="375813d207c62ca8" providerId="LiveId" clId="{40A53D90-D415-4B63-A393-FD7F697DA3DC}" dt="2026-03-24T10:45:43.186" v="205"/>
          <ac:spMkLst>
            <pc:docMk/>
            <pc:sldMk cId="82994002" sldId="268"/>
            <ac:spMk id="5" creationId="{D534FEF0-9A3C-01BA-ED71-276DA41605CC}"/>
          </ac:spMkLst>
        </pc:spChg>
        <pc:spChg chg="mod">
          <ac:chgData name="Faye Rowntree" userId="375813d207c62ca8" providerId="LiveId" clId="{40A53D90-D415-4B63-A393-FD7F697DA3DC}" dt="2026-04-11T13:19:13.905" v="5661" actId="20577"/>
          <ac:spMkLst>
            <pc:docMk/>
            <pc:sldMk cId="82994002" sldId="268"/>
            <ac:spMk id="6" creationId="{EE0350C4-0349-3401-97B2-CFDA2454BEDC}"/>
          </ac:spMkLst>
        </pc:spChg>
        <pc:spChg chg="mod">
          <ac:chgData name="Faye Rowntree" userId="375813d207c62ca8" providerId="LiveId" clId="{40A53D90-D415-4B63-A393-FD7F697DA3DC}" dt="2026-03-24T10:53:11.769" v="441" actId="1036"/>
          <ac:spMkLst>
            <pc:docMk/>
            <pc:sldMk cId="82994002" sldId="268"/>
            <ac:spMk id="7" creationId="{F282B54E-22DC-9A6F-792A-AF75BA088D0B}"/>
          </ac:spMkLst>
        </pc:spChg>
        <pc:spChg chg="add mod">
          <ac:chgData name="Faye Rowntree" userId="375813d207c62ca8" providerId="LiveId" clId="{40A53D90-D415-4B63-A393-FD7F697DA3DC}" dt="2026-03-24T11:53:39.710" v="1980" actId="20577"/>
          <ac:spMkLst>
            <pc:docMk/>
            <pc:sldMk cId="82994002" sldId="268"/>
            <ac:spMk id="8" creationId="{97D6FEC2-CED5-EAA6-2A90-E5D64B475AF5}"/>
          </ac:spMkLst>
        </pc:spChg>
        <pc:spChg chg="add mod">
          <ac:chgData name="Faye Rowntree" userId="375813d207c62ca8" providerId="LiveId" clId="{40A53D90-D415-4B63-A393-FD7F697DA3DC}" dt="2026-03-24T11:53:45.077" v="1981" actId="20577"/>
          <ac:spMkLst>
            <pc:docMk/>
            <pc:sldMk cId="82994002" sldId="268"/>
            <ac:spMk id="9" creationId="{7006FCF4-B344-2B6D-81DE-F476A6435606}"/>
          </ac:spMkLst>
        </pc:spChg>
        <pc:spChg chg="add mod">
          <ac:chgData name="Faye Rowntree" userId="375813d207c62ca8" providerId="LiveId" clId="{40A53D90-D415-4B63-A393-FD7F697DA3DC}" dt="2026-03-24T11:53:31.248" v="1978" actId="6549"/>
          <ac:spMkLst>
            <pc:docMk/>
            <pc:sldMk cId="82994002" sldId="268"/>
            <ac:spMk id="10" creationId="{063E2FF0-E519-06D9-6890-9263AB7AB372}"/>
          </ac:spMkLst>
        </pc:spChg>
        <pc:spChg chg="add mod">
          <ac:chgData name="Faye Rowntree" userId="375813d207c62ca8" providerId="LiveId" clId="{40A53D90-D415-4B63-A393-FD7F697DA3DC}" dt="2026-03-24T11:53:32.956" v="1979" actId="6549"/>
          <ac:spMkLst>
            <pc:docMk/>
            <pc:sldMk cId="82994002" sldId="268"/>
            <ac:spMk id="11" creationId="{BC90F4D9-BBDB-AD80-27E3-FCCC139AABB6}"/>
          </ac:spMkLst>
        </pc:spChg>
      </pc:sldChg>
      <pc:sldChg chg="addSp delSp modSp mod">
        <pc:chgData name="Faye Rowntree" userId="375813d207c62ca8" providerId="LiveId" clId="{40A53D90-D415-4B63-A393-FD7F697DA3DC}" dt="2026-04-11T13:39:33.497" v="5789" actId="20577"/>
        <pc:sldMkLst>
          <pc:docMk/>
          <pc:sldMk cId="2821255974" sldId="269"/>
        </pc:sldMkLst>
        <pc:spChg chg="mod">
          <ac:chgData name="Faye Rowntree" userId="375813d207c62ca8" providerId="LiveId" clId="{40A53D90-D415-4B63-A393-FD7F697DA3DC}" dt="2026-03-30T14:47:04.901" v="2713" actId="20577"/>
          <ac:spMkLst>
            <pc:docMk/>
            <pc:sldMk cId="2821255974" sldId="269"/>
            <ac:spMk id="3" creationId="{9F2A0A9A-88F5-5928-491D-79EC651337AC}"/>
          </ac:spMkLst>
        </pc:spChg>
        <pc:spChg chg="mod">
          <ac:chgData name="Faye Rowntree" userId="375813d207c62ca8" providerId="LiveId" clId="{40A53D90-D415-4B63-A393-FD7F697DA3DC}" dt="2026-03-24T10:45:43.186" v="205"/>
          <ac:spMkLst>
            <pc:docMk/>
            <pc:sldMk cId="2821255974" sldId="269"/>
            <ac:spMk id="5" creationId="{4D837BE2-8FD8-DE67-9AF7-F085AB4C81F1}"/>
          </ac:spMkLst>
        </pc:spChg>
        <pc:spChg chg="mod">
          <ac:chgData name="Faye Rowntree" userId="375813d207c62ca8" providerId="LiveId" clId="{40A53D90-D415-4B63-A393-FD7F697DA3DC}" dt="2026-03-24T10:56:06.424" v="444" actId="1076"/>
          <ac:spMkLst>
            <pc:docMk/>
            <pc:sldMk cId="2821255974" sldId="269"/>
            <ac:spMk id="7" creationId="{4A2F0EB0-A088-829C-6184-DCC70AC6A612}"/>
          </ac:spMkLst>
        </pc:spChg>
        <pc:spChg chg="mod">
          <ac:chgData name="Faye Rowntree" userId="375813d207c62ca8" providerId="LiveId" clId="{40A53D90-D415-4B63-A393-FD7F697DA3DC}" dt="2026-03-24T10:56:20.918" v="467" actId="1036"/>
          <ac:spMkLst>
            <pc:docMk/>
            <pc:sldMk cId="2821255974" sldId="269"/>
            <ac:spMk id="8" creationId="{D06C6230-90C2-4B35-DC2F-9E6F31E79633}"/>
          </ac:spMkLst>
        </pc:spChg>
        <pc:spChg chg="mod">
          <ac:chgData name="Faye Rowntree" userId="375813d207c62ca8" providerId="LiveId" clId="{40A53D90-D415-4B63-A393-FD7F697DA3DC}" dt="2026-03-24T10:56:16.596" v="460" actId="1035"/>
          <ac:spMkLst>
            <pc:docMk/>
            <pc:sldMk cId="2821255974" sldId="269"/>
            <ac:spMk id="9" creationId="{CA9764ED-0314-07E2-53C2-DE315089EBA0}"/>
          </ac:spMkLst>
        </pc:spChg>
        <pc:spChg chg="add mod">
          <ac:chgData name="Faye Rowntree" userId="375813d207c62ca8" providerId="LiveId" clId="{40A53D90-D415-4B63-A393-FD7F697DA3DC}" dt="2026-03-24T11:55:01.804" v="2010" actId="1038"/>
          <ac:spMkLst>
            <pc:docMk/>
            <pc:sldMk cId="2821255974" sldId="269"/>
            <ac:spMk id="10" creationId="{7207F23A-9D5B-F4D1-4978-FD2E340E0C09}"/>
          </ac:spMkLst>
        </pc:spChg>
        <pc:spChg chg="add mod">
          <ac:chgData name="Faye Rowntree" userId="375813d207c62ca8" providerId="LiveId" clId="{40A53D90-D415-4B63-A393-FD7F697DA3DC}" dt="2026-03-24T11:54:47.390" v="1986" actId="1076"/>
          <ac:spMkLst>
            <pc:docMk/>
            <pc:sldMk cId="2821255974" sldId="269"/>
            <ac:spMk id="11" creationId="{8D2B4932-27B8-5493-D67D-5DBD69F0C0FA}"/>
          </ac:spMkLst>
        </pc:spChg>
        <pc:spChg chg="add mod">
          <ac:chgData name="Faye Rowntree" userId="375813d207c62ca8" providerId="LiveId" clId="{40A53D90-D415-4B63-A393-FD7F697DA3DC}" dt="2026-04-11T13:39:33.497" v="5789" actId="20577"/>
          <ac:spMkLst>
            <pc:docMk/>
            <pc:sldMk cId="2821255974" sldId="269"/>
            <ac:spMk id="12" creationId="{6C288D3D-0138-40DB-1DA1-FF381028F7C4}"/>
          </ac:spMkLst>
        </pc:spChg>
        <pc:spChg chg="add mod ord">
          <ac:chgData name="Faye Rowntree" userId="375813d207c62ca8" providerId="LiveId" clId="{40A53D90-D415-4B63-A393-FD7F697DA3DC}" dt="2026-04-07T14:28:19.521" v="4526" actId="1076"/>
          <ac:spMkLst>
            <pc:docMk/>
            <pc:sldMk cId="2821255974" sldId="269"/>
            <ac:spMk id="13" creationId="{F4A87417-F137-2DED-A585-252A66275FA0}"/>
          </ac:spMkLst>
        </pc:spChg>
        <pc:spChg chg="add mod">
          <ac:chgData name="Faye Rowntree" userId="375813d207c62ca8" providerId="LiveId" clId="{40A53D90-D415-4B63-A393-FD7F697DA3DC}" dt="2026-04-07T14:28:08.621" v="4524" actId="208"/>
          <ac:spMkLst>
            <pc:docMk/>
            <pc:sldMk cId="2821255974" sldId="269"/>
            <ac:spMk id="14" creationId="{D951A0E5-2A4E-23CE-8AD0-DA342302F23E}"/>
          </ac:spMkLst>
        </pc:spChg>
        <pc:spChg chg="add mod">
          <ac:chgData name="Faye Rowntree" userId="375813d207c62ca8" providerId="LiveId" clId="{40A53D90-D415-4B63-A393-FD7F697DA3DC}" dt="2026-04-07T14:28:46.842" v="4535" actId="1076"/>
          <ac:spMkLst>
            <pc:docMk/>
            <pc:sldMk cId="2821255974" sldId="269"/>
            <ac:spMk id="15" creationId="{B69F0E9F-0FBF-45B6-18B7-BAAD09F18910}"/>
          </ac:spMkLst>
        </pc:spChg>
        <pc:spChg chg="add mod">
          <ac:chgData name="Faye Rowntree" userId="375813d207c62ca8" providerId="LiveId" clId="{40A53D90-D415-4B63-A393-FD7F697DA3DC}" dt="2026-04-07T14:29:07.989" v="4555" actId="1035"/>
          <ac:spMkLst>
            <pc:docMk/>
            <pc:sldMk cId="2821255974" sldId="269"/>
            <ac:spMk id="16" creationId="{6EAB62BC-7C31-1EC9-9EF3-91BE9A15A6F7}"/>
          </ac:spMkLst>
        </pc:spChg>
        <pc:spChg chg="mod">
          <ac:chgData name="Faye Rowntree" userId="375813d207c62ca8" providerId="LiveId" clId="{40A53D90-D415-4B63-A393-FD7F697DA3DC}" dt="2026-03-24T11:54:59.103" v="2006" actId="1076"/>
          <ac:spMkLst>
            <pc:docMk/>
            <pc:sldMk cId="2821255974" sldId="269"/>
            <ac:spMk id="2129" creationId="{A24BDCD8-232C-81A2-9A91-EC1B7DF0B065}"/>
          </ac:spMkLst>
        </pc:spChg>
      </pc:sldChg>
      <pc:sldChg chg="addSp delSp modSp mod">
        <pc:chgData name="Faye Rowntree" userId="375813d207c62ca8" providerId="LiveId" clId="{40A53D90-D415-4B63-A393-FD7F697DA3DC}" dt="2026-04-11T13:39:39.606" v="5796" actId="20577"/>
        <pc:sldMkLst>
          <pc:docMk/>
          <pc:sldMk cId="756304857" sldId="270"/>
        </pc:sldMkLst>
        <pc:spChg chg="mod">
          <ac:chgData name="Faye Rowntree" userId="375813d207c62ca8" providerId="LiveId" clId="{40A53D90-D415-4B63-A393-FD7F697DA3DC}" dt="2026-03-24T10:56:39.926" v="494" actId="1036"/>
          <ac:spMkLst>
            <pc:docMk/>
            <pc:sldMk cId="756304857" sldId="270"/>
            <ac:spMk id="2" creationId="{06975427-0273-8BE9-0DB3-8401FE6DBA6D}"/>
          </ac:spMkLst>
        </pc:spChg>
        <pc:spChg chg="mod">
          <ac:chgData name="Faye Rowntree" userId="375813d207c62ca8" providerId="LiveId" clId="{40A53D90-D415-4B63-A393-FD7F697DA3DC}" dt="2026-03-24T10:56:45.201" v="495" actId="1036"/>
          <ac:spMkLst>
            <pc:docMk/>
            <pc:sldMk cId="756304857" sldId="270"/>
            <ac:spMk id="3" creationId="{4B6BEBF6-0CF3-8A6C-6B0C-4C72D6568CF3}"/>
          </ac:spMkLst>
        </pc:spChg>
        <pc:spChg chg="mod">
          <ac:chgData name="Faye Rowntree" userId="375813d207c62ca8" providerId="LiveId" clId="{40A53D90-D415-4B63-A393-FD7F697DA3DC}" dt="2026-03-24T10:45:43.186" v="205"/>
          <ac:spMkLst>
            <pc:docMk/>
            <pc:sldMk cId="756304857" sldId="270"/>
            <ac:spMk id="5" creationId="{6F4E42B4-8AD3-5F43-A158-217E85165B2B}"/>
          </ac:spMkLst>
        </pc:spChg>
        <pc:spChg chg="mod">
          <ac:chgData name="Faye Rowntree" userId="375813d207c62ca8" providerId="LiveId" clId="{40A53D90-D415-4B63-A393-FD7F697DA3DC}" dt="2026-03-24T10:56:28.923" v="479" actId="1036"/>
          <ac:spMkLst>
            <pc:docMk/>
            <pc:sldMk cId="756304857" sldId="270"/>
            <ac:spMk id="6" creationId="{587409CB-B66D-5CB3-A36C-903CB05776F1}"/>
          </ac:spMkLst>
        </pc:spChg>
        <pc:spChg chg="del mod">
          <ac:chgData name="Faye Rowntree" userId="375813d207c62ca8" providerId="LiveId" clId="{40A53D90-D415-4B63-A393-FD7F697DA3DC}" dt="2026-04-11T13:19:26.324" v="5664" actId="478"/>
          <ac:spMkLst>
            <pc:docMk/>
            <pc:sldMk cId="756304857" sldId="270"/>
            <ac:spMk id="7" creationId="{7244B0F7-EBAC-3D1B-AF09-D8E726624913}"/>
          </ac:spMkLst>
        </pc:spChg>
        <pc:spChg chg="add mod">
          <ac:chgData name="Faye Rowntree" userId="375813d207c62ca8" providerId="LiveId" clId="{40A53D90-D415-4B63-A393-FD7F697DA3DC}" dt="2026-04-11T13:39:39.606" v="5796" actId="20577"/>
          <ac:spMkLst>
            <pc:docMk/>
            <pc:sldMk cId="756304857" sldId="270"/>
            <ac:spMk id="8" creationId="{1D8BA366-D030-1078-93C8-21287CF0AAE5}"/>
          </ac:spMkLst>
        </pc:spChg>
        <pc:spChg chg="add mod">
          <ac:chgData name="Faye Rowntree" userId="375813d207c62ca8" providerId="LiveId" clId="{40A53D90-D415-4B63-A393-FD7F697DA3DC}" dt="2026-03-24T11:55:28.394" v="2015" actId="1076"/>
          <ac:spMkLst>
            <pc:docMk/>
            <pc:sldMk cId="756304857" sldId="270"/>
            <ac:spMk id="10" creationId="{F7AE5CC5-CCCB-EE4C-76D4-1B64C72AEC51}"/>
          </ac:spMkLst>
        </pc:spChg>
        <pc:spChg chg="add mod">
          <ac:chgData name="Faye Rowntree" userId="375813d207c62ca8" providerId="LiveId" clId="{40A53D90-D415-4B63-A393-FD7F697DA3DC}" dt="2026-03-24T11:55:28.394" v="2015" actId="1076"/>
          <ac:spMkLst>
            <pc:docMk/>
            <pc:sldMk cId="756304857" sldId="270"/>
            <ac:spMk id="11" creationId="{8A1DBAAA-3829-9466-403B-4E01CB17F7F9}"/>
          </ac:spMkLst>
        </pc:spChg>
        <pc:spChg chg="add mod">
          <ac:chgData name="Faye Rowntree" userId="375813d207c62ca8" providerId="LiveId" clId="{40A53D90-D415-4B63-A393-FD7F697DA3DC}" dt="2026-03-24T11:55:54.419" v="2020" actId="1037"/>
          <ac:spMkLst>
            <pc:docMk/>
            <pc:sldMk cId="756304857" sldId="270"/>
            <ac:spMk id="12" creationId="{AE35CBCF-F330-0D95-3C60-0B8475B75869}"/>
          </ac:spMkLst>
        </pc:spChg>
        <pc:spChg chg="add mod">
          <ac:chgData name="Faye Rowntree" userId="375813d207c62ca8" providerId="LiveId" clId="{40A53D90-D415-4B63-A393-FD7F697DA3DC}" dt="2026-03-24T11:55:51.956" v="2019" actId="1076"/>
          <ac:spMkLst>
            <pc:docMk/>
            <pc:sldMk cId="756304857" sldId="270"/>
            <ac:spMk id="13" creationId="{3411A23B-42A7-684E-6EB0-7C3407E4BD41}"/>
          </ac:spMkLst>
        </pc:spChg>
        <pc:picChg chg="mod">
          <ac:chgData name="Faye Rowntree" userId="375813d207c62ca8" providerId="LiveId" clId="{40A53D90-D415-4B63-A393-FD7F697DA3DC}" dt="2026-03-24T11:55:19.544" v="2013" actId="1076"/>
          <ac:picMkLst>
            <pc:docMk/>
            <pc:sldMk cId="756304857" sldId="270"/>
            <ac:picMk id="5122" creationId="{4A34B7AA-3C93-2328-93ED-C2C65BE088B0}"/>
          </ac:picMkLst>
        </pc:picChg>
      </pc:sldChg>
      <pc:sldChg chg="addSp delSp modSp mod">
        <pc:chgData name="Faye Rowntree" userId="375813d207c62ca8" providerId="LiveId" clId="{40A53D90-D415-4B63-A393-FD7F697DA3DC}" dt="2026-04-01T17:20:54.807" v="3953" actId="167"/>
        <pc:sldMkLst>
          <pc:docMk/>
          <pc:sldMk cId="3403724360" sldId="271"/>
        </pc:sldMkLst>
        <pc:spChg chg="mod">
          <ac:chgData name="Faye Rowntree" userId="375813d207c62ca8" providerId="LiveId" clId="{40A53D90-D415-4B63-A393-FD7F697DA3DC}" dt="2026-03-24T10:58:02.833" v="603" actId="1036"/>
          <ac:spMkLst>
            <pc:docMk/>
            <pc:sldMk cId="3403724360" sldId="271"/>
            <ac:spMk id="2" creationId="{D4A39D30-D68A-F25D-266D-72198CB1B991}"/>
          </ac:spMkLst>
        </pc:spChg>
        <pc:spChg chg="mod">
          <ac:chgData name="Faye Rowntree" userId="375813d207c62ca8" providerId="LiveId" clId="{40A53D90-D415-4B63-A393-FD7F697DA3DC}" dt="2026-03-24T10:45:43.186" v="205"/>
          <ac:spMkLst>
            <pc:docMk/>
            <pc:sldMk cId="3403724360" sldId="271"/>
            <ac:spMk id="5" creationId="{A084EA0D-D894-8950-86A1-68E3110B1424}"/>
          </ac:spMkLst>
        </pc:spChg>
        <pc:spChg chg="mod">
          <ac:chgData name="Faye Rowntree" userId="375813d207c62ca8" providerId="LiveId" clId="{40A53D90-D415-4B63-A393-FD7F697DA3DC}" dt="2026-03-24T10:58:10.233" v="624" actId="1036"/>
          <ac:spMkLst>
            <pc:docMk/>
            <pc:sldMk cId="3403724360" sldId="271"/>
            <ac:spMk id="7" creationId="{7D9E6DA6-60C1-F307-EC25-5F020B421397}"/>
          </ac:spMkLst>
        </pc:spChg>
        <pc:spChg chg="mod">
          <ac:chgData name="Faye Rowntree" userId="375813d207c62ca8" providerId="LiveId" clId="{40A53D90-D415-4B63-A393-FD7F697DA3DC}" dt="2026-03-24T10:58:15.045" v="625" actId="1036"/>
          <ac:spMkLst>
            <pc:docMk/>
            <pc:sldMk cId="3403724360" sldId="271"/>
            <ac:spMk id="8" creationId="{6A0381D8-7050-4DAC-B1B7-30F751EECA64}"/>
          </ac:spMkLst>
        </pc:spChg>
        <pc:picChg chg="add mod">
          <ac:chgData name="Faye Rowntree" userId="375813d207c62ca8" providerId="LiveId" clId="{40A53D90-D415-4B63-A393-FD7F697DA3DC}" dt="2026-04-01T17:20:11.762" v="3948" actId="1037"/>
          <ac:picMkLst>
            <pc:docMk/>
            <pc:sldMk cId="3403724360" sldId="271"/>
            <ac:picMk id="11" creationId="{B268CA79-C9D8-C1B9-B0F3-37E16F1EF4AF}"/>
          </ac:picMkLst>
        </pc:picChg>
        <pc:picChg chg="add mod ord">
          <ac:chgData name="Faye Rowntree" userId="375813d207c62ca8" providerId="LiveId" clId="{40A53D90-D415-4B63-A393-FD7F697DA3DC}" dt="2026-04-01T17:20:54.807" v="3953" actId="167"/>
          <ac:picMkLst>
            <pc:docMk/>
            <pc:sldMk cId="3403724360" sldId="271"/>
            <ac:picMk id="14" creationId="{BEFB4E4C-81AC-F920-9D84-30AEAEF199B4}"/>
          </ac:picMkLst>
        </pc:picChg>
      </pc:sldChg>
      <pc:sldChg chg="addSp delSp modSp mod">
        <pc:chgData name="Faye Rowntree" userId="375813d207c62ca8" providerId="LiveId" clId="{40A53D90-D415-4B63-A393-FD7F697DA3DC}" dt="2026-04-11T13:15:41.140" v="5531" actId="1076"/>
        <pc:sldMkLst>
          <pc:docMk/>
          <pc:sldMk cId="1492347307" sldId="275"/>
        </pc:sldMkLst>
        <pc:spChg chg="mod">
          <ac:chgData name="Faye Rowntree" userId="375813d207c62ca8" providerId="LiveId" clId="{40A53D90-D415-4B63-A393-FD7F697DA3DC}" dt="2026-03-24T10:59:09.731" v="722" actId="1036"/>
          <ac:spMkLst>
            <pc:docMk/>
            <pc:sldMk cId="1492347307" sldId="275"/>
            <ac:spMk id="2" creationId="{EB4B25A3-714D-A2F8-0118-E8D2164B89B6}"/>
          </ac:spMkLst>
        </pc:spChg>
        <pc:spChg chg="mod">
          <ac:chgData name="Faye Rowntree" userId="375813d207c62ca8" providerId="LiveId" clId="{40A53D90-D415-4B63-A393-FD7F697DA3DC}" dt="2026-03-24T10:59:23.744" v="748" actId="1037"/>
          <ac:spMkLst>
            <pc:docMk/>
            <pc:sldMk cId="1492347307" sldId="275"/>
            <ac:spMk id="3" creationId="{DD0FD0D7-350F-9AB5-FFB1-050CE22E2750}"/>
          </ac:spMkLst>
        </pc:spChg>
        <pc:spChg chg="mod">
          <ac:chgData name="Faye Rowntree" userId="375813d207c62ca8" providerId="LiveId" clId="{40A53D90-D415-4B63-A393-FD7F697DA3DC}" dt="2026-03-24T10:59:14.497" v="739" actId="1036"/>
          <ac:spMkLst>
            <pc:docMk/>
            <pc:sldMk cId="1492347307" sldId="275"/>
            <ac:spMk id="6" creationId="{88DD5645-B4A5-0F95-3D11-5E6E3D0BA230}"/>
          </ac:spMkLst>
        </pc:spChg>
        <pc:spChg chg="add mod">
          <ac:chgData name="Faye Rowntree" userId="375813d207c62ca8" providerId="LiveId" clId="{40A53D90-D415-4B63-A393-FD7F697DA3DC}" dt="2026-04-11T13:15:41.140" v="5531" actId="1076"/>
          <ac:spMkLst>
            <pc:docMk/>
            <pc:sldMk cId="1492347307" sldId="275"/>
            <ac:spMk id="9" creationId="{ECF721AC-C5D2-9152-3754-39E42E1E8C1F}"/>
          </ac:spMkLst>
        </pc:spChg>
        <pc:spChg chg="add mod">
          <ac:chgData name="Faye Rowntree" userId="375813d207c62ca8" providerId="LiveId" clId="{40A53D90-D415-4B63-A393-FD7F697DA3DC}" dt="2026-03-24T11:00:22.647" v="771" actId="1037"/>
          <ac:spMkLst>
            <pc:docMk/>
            <pc:sldMk cId="1492347307" sldId="275"/>
            <ac:spMk id="11" creationId="{575F15F9-89F9-6D21-4B39-ACAA00F4CCB1}"/>
          </ac:spMkLst>
        </pc:spChg>
        <pc:spChg chg="add mod">
          <ac:chgData name="Faye Rowntree" userId="375813d207c62ca8" providerId="LiveId" clId="{40A53D90-D415-4B63-A393-FD7F697DA3DC}" dt="2026-03-24T11:00:28.643" v="795" actId="1038"/>
          <ac:spMkLst>
            <pc:docMk/>
            <pc:sldMk cId="1492347307" sldId="275"/>
            <ac:spMk id="12" creationId="{9F2579E1-A235-B4A6-DD5C-A51F1FA33D3F}"/>
          </ac:spMkLst>
        </pc:spChg>
        <pc:spChg chg="add mod">
          <ac:chgData name="Faye Rowntree" userId="375813d207c62ca8" providerId="LiveId" clId="{40A53D90-D415-4B63-A393-FD7F697DA3DC}" dt="2026-03-24T11:00:25.571" v="785" actId="1037"/>
          <ac:spMkLst>
            <pc:docMk/>
            <pc:sldMk cId="1492347307" sldId="275"/>
            <ac:spMk id="13" creationId="{D6CC134B-2E91-2DA3-FE6C-9C230273A8DE}"/>
          </ac:spMkLst>
        </pc:spChg>
        <pc:picChg chg="add mod">
          <ac:chgData name="Faye Rowntree" userId="375813d207c62ca8" providerId="LiveId" clId="{40A53D90-D415-4B63-A393-FD7F697DA3DC}" dt="2026-03-24T11:00:36.222" v="799" actId="1037"/>
          <ac:picMkLst>
            <pc:docMk/>
            <pc:sldMk cId="1492347307" sldId="275"/>
            <ac:picMk id="10" creationId="{587FA35D-B3B7-5FAF-0CA4-C77A5276A65B}"/>
          </ac:picMkLst>
        </pc:picChg>
      </pc:sldChg>
      <pc:sldChg chg="modSp add mod">
        <pc:chgData name="Faye Rowntree" userId="375813d207c62ca8" providerId="LiveId" clId="{40A53D90-D415-4B63-A393-FD7F697DA3DC}" dt="2026-04-10T13:51:52.729" v="4943" actId="20577"/>
        <pc:sldMkLst>
          <pc:docMk/>
          <pc:sldMk cId="555107924" sldId="276"/>
        </pc:sldMkLst>
        <pc:spChg chg="mod">
          <ac:chgData name="Faye Rowntree" userId="375813d207c62ca8" providerId="LiveId" clId="{40A53D90-D415-4B63-A393-FD7F697DA3DC}" dt="2026-03-24T10:49:45.933" v="332" actId="1076"/>
          <ac:spMkLst>
            <pc:docMk/>
            <pc:sldMk cId="555107924" sldId="276"/>
            <ac:spMk id="4" creationId="{4EE6D8E5-4F7A-8F2C-5358-FC783A2469E4}"/>
          </ac:spMkLst>
        </pc:spChg>
        <pc:spChg chg="mod">
          <ac:chgData name="Faye Rowntree" userId="375813d207c62ca8" providerId="LiveId" clId="{40A53D90-D415-4B63-A393-FD7F697DA3DC}" dt="2026-03-24T11:03:20.130" v="883" actId="1076"/>
          <ac:spMkLst>
            <pc:docMk/>
            <pc:sldMk cId="555107924" sldId="276"/>
            <ac:spMk id="7" creationId="{82550967-E6F8-E59D-2F47-EAA7CA6F197E}"/>
          </ac:spMkLst>
        </pc:spChg>
        <pc:spChg chg="mod">
          <ac:chgData name="Faye Rowntree" userId="375813d207c62ca8" providerId="LiveId" clId="{40A53D90-D415-4B63-A393-FD7F697DA3DC}" dt="2026-04-10T13:51:52.729" v="4943" actId="20577"/>
          <ac:spMkLst>
            <pc:docMk/>
            <pc:sldMk cId="555107924" sldId="276"/>
            <ac:spMk id="9" creationId="{E41CE4C0-CBE1-D5F8-9EE0-A5300BF2845F}"/>
          </ac:spMkLst>
        </pc:spChg>
        <pc:spChg chg="mod">
          <ac:chgData name="Faye Rowntree" userId="375813d207c62ca8" providerId="LiveId" clId="{40A53D90-D415-4B63-A393-FD7F697DA3DC}" dt="2026-03-24T10:49:51.960" v="333" actId="1076"/>
          <ac:spMkLst>
            <pc:docMk/>
            <pc:sldMk cId="555107924" sldId="276"/>
            <ac:spMk id="10" creationId="{36525003-0FF0-FB76-BF48-5B20D197E945}"/>
          </ac:spMkLst>
        </pc:spChg>
        <pc:spChg chg="mod">
          <ac:chgData name="Faye Rowntree" userId="375813d207c62ca8" providerId="LiveId" clId="{40A53D90-D415-4B63-A393-FD7F697DA3DC}" dt="2026-03-24T10:49:58.580" v="351" actId="1036"/>
          <ac:spMkLst>
            <pc:docMk/>
            <pc:sldMk cId="555107924" sldId="276"/>
            <ac:spMk id="11" creationId="{13ACD25C-F3C1-323F-F863-BA9B198D26B5}"/>
          </ac:spMkLst>
        </pc:spChg>
      </pc:sldChg>
      <pc:sldChg chg="addSp modSp add mod">
        <pc:chgData name="Faye Rowntree" userId="375813d207c62ca8" providerId="LiveId" clId="{40A53D90-D415-4B63-A393-FD7F697DA3DC}" dt="2026-03-31T16:13:08.204" v="3937" actId="14100"/>
        <pc:sldMkLst>
          <pc:docMk/>
          <pc:sldMk cId="4250578117" sldId="277"/>
        </pc:sldMkLst>
        <pc:spChg chg="mod">
          <ac:chgData name="Faye Rowntree" userId="375813d207c62ca8" providerId="LiveId" clId="{40A53D90-D415-4B63-A393-FD7F697DA3DC}" dt="2026-03-31T13:54:04.769" v="3564" actId="208"/>
          <ac:spMkLst>
            <pc:docMk/>
            <pc:sldMk cId="4250578117" sldId="277"/>
            <ac:spMk id="7" creationId="{D789F8BB-E77D-0AEB-53AE-723969DF6A45}"/>
          </ac:spMkLst>
        </pc:spChg>
        <pc:spChg chg="add mod">
          <ac:chgData name="Faye Rowntree" userId="375813d207c62ca8" providerId="LiveId" clId="{40A53D90-D415-4B63-A393-FD7F697DA3DC}" dt="2026-03-31T13:49:18.621" v="3517" actId="1076"/>
          <ac:spMkLst>
            <pc:docMk/>
            <pc:sldMk cId="4250578117" sldId="277"/>
            <ac:spMk id="14" creationId="{3A8D3E7A-AD29-068F-B71B-93E235A92572}"/>
          </ac:spMkLst>
        </pc:spChg>
        <pc:spChg chg="mod">
          <ac:chgData name="Faye Rowntree" userId="375813d207c62ca8" providerId="LiveId" clId="{40A53D90-D415-4B63-A393-FD7F697DA3DC}" dt="2026-03-31T13:54:04.769" v="3564" actId="208"/>
          <ac:spMkLst>
            <pc:docMk/>
            <pc:sldMk cId="4250578117" sldId="277"/>
            <ac:spMk id="23" creationId="{0AA3AAEE-434B-7D71-F454-76B6B91B2D56}"/>
          </ac:spMkLst>
        </pc:spChg>
        <pc:spChg chg="mod">
          <ac:chgData name="Faye Rowntree" userId="375813d207c62ca8" providerId="LiveId" clId="{40A53D90-D415-4B63-A393-FD7F697DA3DC}" dt="2026-03-31T13:54:11.536" v="3565" actId="208"/>
          <ac:spMkLst>
            <pc:docMk/>
            <pc:sldMk cId="4250578117" sldId="277"/>
            <ac:spMk id="29" creationId="{FFF33B84-F441-B84D-C80A-BEF97AD638C3}"/>
          </ac:spMkLst>
        </pc:spChg>
        <pc:spChg chg="mod">
          <ac:chgData name="Faye Rowntree" userId="375813d207c62ca8" providerId="LiveId" clId="{40A53D90-D415-4B63-A393-FD7F697DA3DC}" dt="2026-03-31T13:54:11.536" v="3565" actId="208"/>
          <ac:spMkLst>
            <pc:docMk/>
            <pc:sldMk cId="4250578117" sldId="277"/>
            <ac:spMk id="31" creationId="{C94FA555-47D7-BF9D-FA7B-7F2D94A234CC}"/>
          </ac:spMkLst>
        </pc:spChg>
        <pc:cxnChg chg="add mod">
          <ac:chgData name="Faye Rowntree" userId="375813d207c62ca8" providerId="LiveId" clId="{40A53D90-D415-4B63-A393-FD7F697DA3DC}" dt="2026-03-31T13:48:17.244" v="3496" actId="1582"/>
          <ac:cxnSpMkLst>
            <pc:docMk/>
            <pc:sldMk cId="4250578117" sldId="277"/>
            <ac:cxnSpMk id="11" creationId="{33A5DA1A-F1B5-8A3F-24F7-47DB4FFAB7AE}"/>
          </ac:cxnSpMkLst>
        </pc:cxnChg>
        <pc:cxnChg chg="add mod">
          <ac:chgData name="Faye Rowntree" userId="375813d207c62ca8" providerId="LiveId" clId="{40A53D90-D415-4B63-A393-FD7F697DA3DC}" dt="2026-03-31T13:49:07.474" v="3514" actId="208"/>
          <ac:cxnSpMkLst>
            <pc:docMk/>
            <pc:sldMk cId="4250578117" sldId="277"/>
            <ac:cxnSpMk id="13" creationId="{63CE436B-9AF9-ECAF-C67F-DD7F7C44061E}"/>
          </ac:cxnSpMkLst>
        </pc:cxnChg>
        <pc:cxnChg chg="mod">
          <ac:chgData name="Faye Rowntree" userId="375813d207c62ca8" providerId="LiveId" clId="{40A53D90-D415-4B63-A393-FD7F697DA3DC}" dt="2026-03-31T16:13:08.204" v="3937" actId="14100"/>
          <ac:cxnSpMkLst>
            <pc:docMk/>
            <pc:sldMk cId="4250578117" sldId="277"/>
            <ac:cxnSpMk id="41" creationId="{D3320D57-4E7A-EA7A-9D5D-1F6F856D9986}"/>
          </ac:cxnSpMkLst>
        </pc:cxnChg>
        <pc:cxnChg chg="mod">
          <ac:chgData name="Faye Rowntree" userId="375813d207c62ca8" providerId="LiveId" clId="{40A53D90-D415-4B63-A393-FD7F697DA3DC}" dt="2026-03-31T13:48:10.554" v="3494" actId="208"/>
          <ac:cxnSpMkLst>
            <pc:docMk/>
            <pc:sldMk cId="4250578117" sldId="277"/>
            <ac:cxnSpMk id="46" creationId="{24461343-8104-EFEE-03CD-7AF3FAF8AB24}"/>
          </ac:cxnSpMkLst>
        </pc:cxnChg>
      </pc:sldChg>
      <pc:sldChg chg="addSp modSp add mod">
        <pc:chgData name="Faye Rowntree" userId="375813d207c62ca8" providerId="LiveId" clId="{40A53D90-D415-4B63-A393-FD7F697DA3DC}" dt="2026-03-30T14:55:55.384" v="2905" actId="170"/>
        <pc:sldMkLst>
          <pc:docMk/>
          <pc:sldMk cId="3718947803" sldId="278"/>
        </pc:sldMkLst>
        <pc:spChg chg="add mod">
          <ac:chgData name="Faye Rowntree" userId="375813d207c62ca8" providerId="LiveId" clId="{40A53D90-D415-4B63-A393-FD7F697DA3DC}" dt="2026-03-24T11:54:18.943" v="1983" actId="1076"/>
          <ac:spMkLst>
            <pc:docMk/>
            <pc:sldMk cId="3718947803" sldId="278"/>
            <ac:spMk id="9" creationId="{1E4385AB-A193-479B-B230-BB963A51021C}"/>
          </ac:spMkLst>
        </pc:spChg>
        <pc:spChg chg="add mod">
          <ac:chgData name="Faye Rowntree" userId="375813d207c62ca8" providerId="LiveId" clId="{40A53D90-D415-4B63-A393-FD7F697DA3DC}" dt="2026-03-24T11:54:24.201" v="1984" actId="1076"/>
          <ac:spMkLst>
            <pc:docMk/>
            <pc:sldMk cId="3718947803" sldId="278"/>
            <ac:spMk id="10" creationId="{A3E76740-59E1-2FCB-36BB-42646985BD4E}"/>
          </ac:spMkLst>
        </pc:spChg>
        <pc:spChg chg="add mod ord">
          <ac:chgData name="Faye Rowntree" userId="375813d207c62ca8" providerId="LiveId" clId="{40A53D90-D415-4B63-A393-FD7F697DA3DC}" dt="2026-03-30T14:55:25.399" v="2897" actId="1076"/>
          <ac:spMkLst>
            <pc:docMk/>
            <pc:sldMk cId="3718947803" sldId="278"/>
            <ac:spMk id="11" creationId="{5E816497-9B64-D9DC-9ABA-448915B5FD48}"/>
          </ac:spMkLst>
        </pc:spChg>
        <pc:spChg chg="add mod">
          <ac:chgData name="Faye Rowntree" userId="375813d207c62ca8" providerId="LiveId" clId="{40A53D90-D415-4B63-A393-FD7F697DA3DC}" dt="2026-03-30T14:55:12.283" v="2895" actId="1076"/>
          <ac:spMkLst>
            <pc:docMk/>
            <pc:sldMk cId="3718947803" sldId="278"/>
            <ac:spMk id="12" creationId="{146D924F-0B01-01DC-2938-BBDD61FD75F1}"/>
          </ac:spMkLst>
        </pc:spChg>
        <pc:spChg chg="add mod ord">
          <ac:chgData name="Faye Rowntree" userId="375813d207c62ca8" providerId="LiveId" clId="{40A53D90-D415-4B63-A393-FD7F697DA3DC}" dt="2026-03-30T14:55:55.384" v="2905" actId="170"/>
          <ac:spMkLst>
            <pc:docMk/>
            <pc:sldMk cId="3718947803" sldId="278"/>
            <ac:spMk id="14" creationId="{5C49CF4C-9AB9-C3DB-9A16-DB1B01C400D2}"/>
          </ac:spMkLst>
        </pc:spChg>
        <pc:spChg chg="add mod">
          <ac:chgData name="Faye Rowntree" userId="375813d207c62ca8" providerId="LiveId" clId="{40A53D90-D415-4B63-A393-FD7F697DA3DC}" dt="2026-03-30T14:55:47.992" v="2903" actId="208"/>
          <ac:spMkLst>
            <pc:docMk/>
            <pc:sldMk cId="3718947803" sldId="278"/>
            <ac:spMk id="15" creationId="{2C0A68F2-4E74-87CB-E2E9-64D6CD22BC20}"/>
          </ac:spMkLst>
        </pc:spChg>
      </pc:sldChg>
      <pc:sldChg chg="addSp delSp modSp add mod modAnim">
        <pc:chgData name="Faye Rowntree" userId="375813d207c62ca8" providerId="LiveId" clId="{40A53D90-D415-4B63-A393-FD7F697DA3DC}" dt="2026-04-10T14:26:34.546" v="4959" actId="1035"/>
        <pc:sldMkLst>
          <pc:docMk/>
          <pc:sldMk cId="2012277266" sldId="279"/>
        </pc:sldMkLst>
        <pc:spChg chg="add mod">
          <ac:chgData name="Faye Rowntree" userId="375813d207c62ca8" providerId="LiveId" clId="{40A53D90-D415-4B63-A393-FD7F697DA3DC}" dt="2026-03-31T11:06:24.395" v="3189" actId="1076"/>
          <ac:spMkLst>
            <pc:docMk/>
            <pc:sldMk cId="2012277266" sldId="279"/>
            <ac:spMk id="3" creationId="{927B40E2-3BC5-7A4A-6784-68237D7B2B0B}"/>
          </ac:spMkLst>
        </pc:spChg>
        <pc:spChg chg="add mod ord">
          <ac:chgData name="Faye Rowntree" userId="375813d207c62ca8" providerId="LiveId" clId="{40A53D90-D415-4B63-A393-FD7F697DA3DC}" dt="2026-04-10T14:26:34.546" v="4959" actId="1035"/>
          <ac:spMkLst>
            <pc:docMk/>
            <pc:sldMk cId="2012277266" sldId="279"/>
            <ac:spMk id="11" creationId="{3C10199E-8D51-5BB2-B6CD-A31C4F2D68FB}"/>
          </ac:spMkLst>
        </pc:spChg>
        <pc:spChg chg="mod">
          <ac:chgData name="Faye Rowntree" userId="375813d207c62ca8" providerId="LiveId" clId="{40A53D90-D415-4B63-A393-FD7F697DA3DC}" dt="2026-03-31T11:07:38.204" v="3200" actId="1076"/>
          <ac:spMkLst>
            <pc:docMk/>
            <pc:sldMk cId="2012277266" sldId="279"/>
            <ac:spMk id="12" creationId="{5B45CF38-2176-E698-5A4C-B0730C2CD3E0}"/>
          </ac:spMkLst>
        </pc:spChg>
        <pc:spChg chg="add mod ord">
          <ac:chgData name="Faye Rowntree" userId="375813d207c62ca8" providerId="LiveId" clId="{40A53D90-D415-4B63-A393-FD7F697DA3DC}" dt="2026-04-10T14:26:34.546" v="4959" actId="1035"/>
          <ac:spMkLst>
            <pc:docMk/>
            <pc:sldMk cId="2012277266" sldId="279"/>
            <ac:spMk id="13" creationId="{9B4477E7-113F-BCD4-3CFD-67471983DC12}"/>
          </ac:spMkLst>
        </pc:spChg>
        <pc:picChg chg="add mod ord">
          <ac:chgData name="Faye Rowntree" userId="375813d207c62ca8" providerId="LiveId" clId="{40A53D90-D415-4B63-A393-FD7F697DA3DC}" dt="2026-04-10T14:26:29.097" v="4954" actId="1076"/>
          <ac:picMkLst>
            <pc:docMk/>
            <pc:sldMk cId="2012277266" sldId="279"/>
            <ac:picMk id="9" creationId="{00F99056-F604-4564-C2A9-CF6051823497}"/>
          </ac:picMkLst>
        </pc:picChg>
        <pc:picChg chg="add mod">
          <ac:chgData name="Faye Rowntree" userId="375813d207c62ca8" providerId="LiveId" clId="{40A53D90-D415-4B63-A393-FD7F697DA3DC}" dt="2026-04-01T17:23:38.207" v="3957" actId="1076"/>
          <ac:picMkLst>
            <pc:docMk/>
            <pc:sldMk cId="2012277266" sldId="279"/>
            <ac:picMk id="15" creationId="{09DC468D-66F4-0B72-A6F6-0FCD2E66078E}"/>
          </ac:picMkLst>
        </pc:picChg>
        <pc:picChg chg="add del mod ord">
          <ac:chgData name="Faye Rowntree" userId="375813d207c62ca8" providerId="LiveId" clId="{40A53D90-D415-4B63-A393-FD7F697DA3DC}" dt="2026-04-10T14:26:11.434" v="4949" actId="478"/>
          <ac:picMkLst>
            <pc:docMk/>
            <pc:sldMk cId="2012277266" sldId="279"/>
            <ac:picMk id="20" creationId="{F805EE6D-A3D5-9F42-4D44-DA700B6DCEF5}"/>
          </ac:picMkLst>
        </pc:picChg>
      </pc:sldChg>
      <pc:sldChg chg="addSp delSp modSp add mod">
        <pc:chgData name="Faye Rowntree" userId="375813d207c62ca8" providerId="LiveId" clId="{40A53D90-D415-4B63-A393-FD7F697DA3DC}" dt="2026-04-11T13:17:35.544" v="5590" actId="20577"/>
        <pc:sldMkLst>
          <pc:docMk/>
          <pc:sldMk cId="1033539651" sldId="280"/>
        </pc:sldMkLst>
        <pc:spChg chg="add mod">
          <ac:chgData name="Faye Rowntree" userId="375813d207c62ca8" providerId="LiveId" clId="{40A53D90-D415-4B63-A393-FD7F697DA3DC}" dt="2026-04-11T13:17:20.056" v="5589" actId="1038"/>
          <ac:spMkLst>
            <pc:docMk/>
            <pc:sldMk cId="1033539651" sldId="280"/>
            <ac:spMk id="7" creationId="{AC281D23-1010-6CFC-4B37-F129C380EAC4}"/>
          </ac:spMkLst>
        </pc:spChg>
        <pc:spChg chg="add mod">
          <ac:chgData name="Faye Rowntree" userId="375813d207c62ca8" providerId="LiveId" clId="{40A53D90-D415-4B63-A393-FD7F697DA3DC}" dt="2026-04-07T14:10:44.691" v="4198" actId="113"/>
          <ac:spMkLst>
            <pc:docMk/>
            <pc:sldMk cId="1033539651" sldId="280"/>
            <ac:spMk id="10" creationId="{66EA1AF1-E4B5-8C11-066B-BE6596362D80}"/>
          </ac:spMkLst>
        </pc:spChg>
        <pc:spChg chg="add mod">
          <ac:chgData name="Faye Rowntree" userId="375813d207c62ca8" providerId="LiveId" clId="{40A53D90-D415-4B63-A393-FD7F697DA3DC}" dt="2026-04-07T13:46:48.780" v="4096" actId="1076"/>
          <ac:spMkLst>
            <pc:docMk/>
            <pc:sldMk cId="1033539651" sldId="280"/>
            <ac:spMk id="11" creationId="{3658EFC3-8AC6-F7E0-34A6-0338F7D670B4}"/>
          </ac:spMkLst>
        </pc:spChg>
        <pc:spChg chg="add mod">
          <ac:chgData name="Faye Rowntree" userId="375813d207c62ca8" providerId="LiveId" clId="{40A53D90-D415-4B63-A393-FD7F697DA3DC}" dt="2026-04-07T13:48:06.556" v="4124" actId="1037"/>
          <ac:spMkLst>
            <pc:docMk/>
            <pc:sldMk cId="1033539651" sldId="280"/>
            <ac:spMk id="12" creationId="{397CC711-F30D-F75F-A985-67918E67CD63}"/>
          </ac:spMkLst>
        </pc:spChg>
        <pc:spChg chg="add mod">
          <ac:chgData name="Faye Rowntree" userId="375813d207c62ca8" providerId="LiveId" clId="{40A53D90-D415-4B63-A393-FD7F697DA3DC}" dt="2026-04-07T13:48:02.349" v="4120" actId="1076"/>
          <ac:spMkLst>
            <pc:docMk/>
            <pc:sldMk cId="1033539651" sldId="280"/>
            <ac:spMk id="13" creationId="{9EA06A86-8E17-CB9D-FC16-8B174F5E2BEC}"/>
          </ac:spMkLst>
        </pc:spChg>
        <pc:spChg chg="add mod">
          <ac:chgData name="Faye Rowntree" userId="375813d207c62ca8" providerId="LiveId" clId="{40A53D90-D415-4B63-A393-FD7F697DA3DC}" dt="2026-04-11T13:17:35.544" v="5590" actId="20577"/>
          <ac:spMkLst>
            <pc:docMk/>
            <pc:sldMk cId="1033539651" sldId="280"/>
            <ac:spMk id="17" creationId="{875EA635-3E5C-CE39-E9B5-B09FEB2A5AFE}"/>
          </ac:spMkLst>
        </pc:spChg>
        <pc:spChg chg="add mod">
          <ac:chgData name="Faye Rowntree" userId="375813d207c62ca8" providerId="LiveId" clId="{40A53D90-D415-4B63-A393-FD7F697DA3DC}" dt="2026-04-07T14:20:38.084" v="4464" actId="1076"/>
          <ac:spMkLst>
            <pc:docMk/>
            <pc:sldMk cId="1033539651" sldId="280"/>
            <ac:spMk id="21" creationId="{9CD978D9-673B-0633-4B82-149985E0538A}"/>
          </ac:spMkLst>
        </pc:spChg>
        <pc:spChg chg="add mod">
          <ac:chgData name="Faye Rowntree" userId="375813d207c62ca8" providerId="LiveId" clId="{40A53D90-D415-4B63-A393-FD7F697DA3DC}" dt="2026-04-07T14:21:09.728" v="4473" actId="1076"/>
          <ac:spMkLst>
            <pc:docMk/>
            <pc:sldMk cId="1033539651" sldId="280"/>
            <ac:spMk id="22" creationId="{F815B282-790B-D0E3-513B-CB00945DAA9C}"/>
          </ac:spMkLst>
        </pc:spChg>
        <pc:spChg chg="add mod">
          <ac:chgData name="Faye Rowntree" userId="375813d207c62ca8" providerId="LiveId" clId="{40A53D90-D415-4B63-A393-FD7F697DA3DC}" dt="2026-04-07T14:21:57.485" v="4486" actId="1076"/>
          <ac:spMkLst>
            <pc:docMk/>
            <pc:sldMk cId="1033539651" sldId="280"/>
            <ac:spMk id="23" creationId="{24ED25A2-6287-5213-38A1-267DD3F857D6}"/>
          </ac:spMkLst>
        </pc:spChg>
        <pc:spChg chg="add mod">
          <ac:chgData name="Faye Rowntree" userId="375813d207c62ca8" providerId="LiveId" clId="{40A53D90-D415-4B63-A393-FD7F697DA3DC}" dt="2026-04-07T14:22:13.288" v="4494" actId="20577"/>
          <ac:spMkLst>
            <pc:docMk/>
            <pc:sldMk cId="1033539651" sldId="280"/>
            <ac:spMk id="24" creationId="{E81B0890-8DFA-E7F9-94CC-62FD4F003796}"/>
          </ac:spMkLst>
        </pc:spChg>
        <pc:picChg chg="add mod">
          <ac:chgData name="Faye Rowntree" userId="375813d207c62ca8" providerId="LiveId" clId="{40A53D90-D415-4B63-A393-FD7F697DA3DC}" dt="2026-04-07T14:21:53.558" v="4485" actId="1076"/>
          <ac:picMkLst>
            <pc:docMk/>
            <pc:sldMk cId="1033539651" sldId="280"/>
            <ac:picMk id="9" creationId="{A41018D5-608F-547A-779B-42BA9DABB0F5}"/>
          </ac:picMkLst>
        </pc:picChg>
        <pc:cxnChg chg="add mod">
          <ac:chgData name="Faye Rowntree" userId="375813d207c62ca8" providerId="LiveId" clId="{40A53D90-D415-4B63-A393-FD7F697DA3DC}" dt="2026-04-07T14:23:55.726" v="4516" actId="14100"/>
          <ac:cxnSpMkLst>
            <pc:docMk/>
            <pc:sldMk cId="1033539651" sldId="280"/>
            <ac:cxnSpMk id="26" creationId="{6571441B-A76B-93FE-B7B6-0FEFA69045D7}"/>
          </ac:cxnSpMkLst>
        </pc:cxnChg>
        <pc:cxnChg chg="add mod">
          <ac:chgData name="Faye Rowntree" userId="375813d207c62ca8" providerId="LiveId" clId="{40A53D90-D415-4B63-A393-FD7F697DA3DC}" dt="2026-04-07T14:23:49.905" v="4515" actId="14100"/>
          <ac:cxnSpMkLst>
            <pc:docMk/>
            <pc:sldMk cId="1033539651" sldId="280"/>
            <ac:cxnSpMk id="28" creationId="{B3FD1EC6-5BF0-4E43-F3F0-1F4109B524EF}"/>
          </ac:cxnSpMkLst>
        </pc:cxnChg>
        <pc:cxnChg chg="add mod">
          <ac:chgData name="Faye Rowntree" userId="375813d207c62ca8" providerId="LiveId" clId="{40A53D90-D415-4B63-A393-FD7F697DA3DC}" dt="2026-04-07T14:23:15.761" v="4504" actId="14100"/>
          <ac:cxnSpMkLst>
            <pc:docMk/>
            <pc:sldMk cId="1033539651" sldId="280"/>
            <ac:cxnSpMk id="30" creationId="{BA239824-81E4-BCB3-A7E0-5EBB25A7447F}"/>
          </ac:cxnSpMkLst>
        </pc:cxnChg>
        <pc:cxnChg chg="add mod">
          <ac:chgData name="Faye Rowntree" userId="375813d207c62ca8" providerId="LiveId" clId="{40A53D90-D415-4B63-A393-FD7F697DA3DC}" dt="2026-04-07T14:23:35.653" v="4514" actId="1035"/>
          <ac:cxnSpMkLst>
            <pc:docMk/>
            <pc:sldMk cId="1033539651" sldId="280"/>
            <ac:cxnSpMk id="32" creationId="{5B93FBF9-B5A6-D5EB-087D-E73A10D4CD3C}"/>
          </ac:cxnSpMkLst>
        </pc:cxnChg>
      </pc:sldChg>
      <pc:sldChg chg="addSp modSp add mod">
        <pc:chgData name="Faye Rowntree" userId="375813d207c62ca8" providerId="LiveId" clId="{40A53D90-D415-4B63-A393-FD7F697DA3DC}" dt="2026-04-11T13:39:47.786" v="5797" actId="1076"/>
        <pc:sldMkLst>
          <pc:docMk/>
          <pc:sldMk cId="759225403" sldId="281"/>
        </pc:sldMkLst>
        <pc:spChg chg="mod">
          <ac:chgData name="Faye Rowntree" userId="375813d207c62ca8" providerId="LiveId" clId="{40A53D90-D415-4B63-A393-FD7F697DA3DC}" dt="2026-03-30T13:57:50.529" v="2086" actId="20577"/>
          <ac:spMkLst>
            <pc:docMk/>
            <pc:sldMk cId="759225403" sldId="281"/>
            <ac:spMk id="5" creationId="{ECE6B330-8FEE-9428-9A80-CC11ED01C76E}"/>
          </ac:spMkLst>
        </pc:spChg>
        <pc:spChg chg="add mod">
          <ac:chgData name="Faye Rowntree" userId="375813d207c62ca8" providerId="LiveId" clId="{40A53D90-D415-4B63-A393-FD7F697DA3DC}" dt="2026-04-11T13:39:47.786" v="5797" actId="1076"/>
          <ac:spMkLst>
            <pc:docMk/>
            <pc:sldMk cId="759225403" sldId="281"/>
            <ac:spMk id="9" creationId="{5A180AEC-CD90-5D65-E179-630CD482146F}"/>
          </ac:spMkLst>
        </pc:spChg>
        <pc:graphicFrameChg chg="add mod modGraphic">
          <ac:chgData name="Faye Rowntree" userId="375813d207c62ca8" providerId="LiveId" clId="{40A53D90-D415-4B63-A393-FD7F697DA3DC}" dt="2026-04-10T14:29:51.987" v="4962" actId="1076"/>
          <ac:graphicFrameMkLst>
            <pc:docMk/>
            <pc:sldMk cId="759225403" sldId="281"/>
            <ac:graphicFrameMk id="7" creationId="{8FD90E34-7CCC-F02A-485A-43CB03FC798B}"/>
          </ac:graphicFrameMkLst>
        </pc:graphicFrameChg>
      </pc:sldChg>
      <pc:sldChg chg="add del">
        <pc:chgData name="Faye Rowntree" userId="375813d207c62ca8" providerId="LiveId" clId="{40A53D90-D415-4B63-A393-FD7F697DA3DC}" dt="2026-04-11T13:15:24.572" v="5522" actId="2696"/>
        <pc:sldMkLst>
          <pc:docMk/>
          <pc:sldMk cId="2867432068" sldId="282"/>
        </pc:sldMkLst>
      </pc:sldChg>
      <pc:sldChg chg="add del">
        <pc:chgData name="Faye Rowntree" userId="375813d207c62ca8" providerId="LiveId" clId="{40A53D90-D415-4B63-A393-FD7F697DA3DC}" dt="2026-04-11T13:15:27.370" v="5523" actId="2696"/>
        <pc:sldMkLst>
          <pc:docMk/>
          <pc:sldMk cId="3881852560" sldId="283"/>
        </pc:sldMkLst>
      </pc:sldChg>
      <pc:sldChg chg="add del">
        <pc:chgData name="Faye Rowntree" userId="375813d207c62ca8" providerId="LiveId" clId="{40A53D90-D415-4B63-A393-FD7F697DA3DC}" dt="2026-04-11T13:15:29.507" v="5524" actId="2696"/>
        <pc:sldMkLst>
          <pc:docMk/>
          <pc:sldMk cId="901013405" sldId="284"/>
        </pc:sldMkLst>
      </pc:sldChg>
      <pc:sldChg chg="addSp delSp modSp add mod">
        <pc:chgData name="Faye Rowntree" userId="375813d207c62ca8" providerId="LiveId" clId="{40A53D90-D415-4B63-A393-FD7F697DA3DC}" dt="2026-04-11T13:21:29.839" v="5771" actId="20577"/>
        <pc:sldMkLst>
          <pc:docMk/>
          <pc:sldMk cId="588875506" sldId="285"/>
        </pc:sldMkLst>
        <pc:spChg chg="add mod">
          <ac:chgData name="Faye Rowntree" userId="375813d207c62ca8" providerId="LiveId" clId="{40A53D90-D415-4B63-A393-FD7F697DA3DC}" dt="2026-04-11T13:21:29.839" v="5771" actId="20577"/>
          <ac:spMkLst>
            <pc:docMk/>
            <pc:sldMk cId="588875506" sldId="285"/>
            <ac:spMk id="3" creationId="{4396DAF4-748B-7DE1-416E-D159167AC0FC}"/>
          </ac:spMkLst>
        </pc:spChg>
        <pc:spChg chg="mod">
          <ac:chgData name="Faye Rowntree" userId="375813d207c62ca8" providerId="LiveId" clId="{40A53D90-D415-4B63-A393-FD7F697DA3DC}" dt="2026-03-30T14:56:41.862" v="2931" actId="20577"/>
          <ac:spMkLst>
            <pc:docMk/>
            <pc:sldMk cId="588875506" sldId="285"/>
            <ac:spMk id="5" creationId="{3771C42F-D606-0087-789C-CF6C58F75A00}"/>
          </ac:spMkLst>
        </pc:spChg>
      </pc:sldChg>
      <pc:sldChg chg="addSp delSp modSp add mod">
        <pc:chgData name="Faye Rowntree" userId="375813d207c62ca8" providerId="LiveId" clId="{40A53D90-D415-4B63-A393-FD7F697DA3DC}" dt="2026-03-31T16:12:55.259" v="3935" actId="5793"/>
        <pc:sldMkLst>
          <pc:docMk/>
          <pc:sldMk cId="1629010483" sldId="286"/>
        </pc:sldMkLst>
        <pc:spChg chg="mod">
          <ac:chgData name="Faye Rowntree" userId="375813d207c62ca8" providerId="LiveId" clId="{40A53D90-D415-4B63-A393-FD7F697DA3DC}" dt="2026-03-31T16:12:52.970" v="3933" actId="5793"/>
          <ac:spMkLst>
            <pc:docMk/>
            <pc:sldMk cId="1629010483" sldId="286"/>
            <ac:spMk id="11" creationId="{C10432A5-0A21-6BE1-380F-4E2CB855194F}"/>
          </ac:spMkLst>
        </pc:spChg>
        <pc:spChg chg="mod">
          <ac:chgData name="Faye Rowntree" userId="375813d207c62ca8" providerId="LiveId" clId="{40A53D90-D415-4B63-A393-FD7F697DA3DC}" dt="2026-03-31T16:12:54.222" v="3934" actId="5793"/>
          <ac:spMkLst>
            <pc:docMk/>
            <pc:sldMk cId="1629010483" sldId="286"/>
            <ac:spMk id="12" creationId="{8656AFF3-ED86-A30E-220C-E16FFD3299A6}"/>
          </ac:spMkLst>
        </pc:spChg>
        <pc:spChg chg="mod">
          <ac:chgData name="Faye Rowntree" userId="375813d207c62ca8" providerId="LiveId" clId="{40A53D90-D415-4B63-A393-FD7F697DA3DC}" dt="2026-03-31T16:12:55.259" v="3935" actId="5793"/>
          <ac:spMkLst>
            <pc:docMk/>
            <pc:sldMk cId="1629010483" sldId="286"/>
            <ac:spMk id="13" creationId="{F4C4EEC1-7089-6C94-4D9E-C6FCCAD60ECE}"/>
          </ac:spMkLst>
        </pc:spChg>
        <pc:spChg chg="add mod">
          <ac:chgData name="Faye Rowntree" userId="375813d207c62ca8" providerId="LiveId" clId="{40A53D90-D415-4B63-A393-FD7F697DA3DC}" dt="2026-03-31T13:47:36.852" v="3489" actId="1076"/>
          <ac:spMkLst>
            <pc:docMk/>
            <pc:sldMk cId="1629010483" sldId="286"/>
            <ac:spMk id="15" creationId="{8D0B9CF0-FA7B-FA35-7527-86FB11F2A42B}"/>
          </ac:spMkLst>
        </pc:spChg>
        <pc:spChg chg="add mod">
          <ac:chgData name="Faye Rowntree" userId="375813d207c62ca8" providerId="LiveId" clId="{40A53D90-D415-4B63-A393-FD7F697DA3DC}" dt="2026-03-31T16:11:56.318" v="3918" actId="1076"/>
          <ac:spMkLst>
            <pc:docMk/>
            <pc:sldMk cId="1629010483" sldId="286"/>
            <ac:spMk id="31" creationId="{03531C8E-0764-0E77-0A2A-11A34DA19E3B}"/>
          </ac:spMkLst>
        </pc:spChg>
        <pc:grpChg chg="mod">
          <ac:chgData name="Faye Rowntree" userId="375813d207c62ca8" providerId="LiveId" clId="{40A53D90-D415-4B63-A393-FD7F697DA3DC}" dt="2026-03-31T13:49:31.869" v="3518" actId="14100"/>
          <ac:grpSpMkLst>
            <pc:docMk/>
            <pc:sldMk cId="1629010483" sldId="286"/>
            <ac:grpSpMk id="3" creationId="{CB1CF673-34D4-C1F0-CC23-1ABE8A159AC8}"/>
          </ac:grpSpMkLst>
        </pc:grpChg>
        <pc:picChg chg="add mod">
          <ac:chgData name="Faye Rowntree" userId="375813d207c62ca8" providerId="LiveId" clId="{40A53D90-D415-4B63-A393-FD7F697DA3DC}" dt="2026-03-31T13:47:10.997" v="3476" actId="1076"/>
          <ac:picMkLst>
            <pc:docMk/>
            <pc:sldMk cId="1629010483" sldId="286"/>
            <ac:picMk id="6" creationId="{CCE1690D-8A9F-8751-8926-59C9BFD4E07A}"/>
          </ac:picMkLst>
        </pc:picChg>
      </pc:sldChg>
      <pc:sldChg chg="addSp delSp modSp add mod">
        <pc:chgData name="Faye Rowntree" userId="375813d207c62ca8" providerId="LiveId" clId="{40A53D90-D415-4B63-A393-FD7F697DA3DC}" dt="2026-04-10T16:43:32.444" v="5472" actId="113"/>
        <pc:sldMkLst>
          <pc:docMk/>
          <pc:sldMk cId="2048594666" sldId="287"/>
        </pc:sldMkLst>
        <pc:spChg chg="mod">
          <ac:chgData name="Faye Rowntree" userId="375813d207c62ca8" providerId="LiveId" clId="{40A53D90-D415-4B63-A393-FD7F697DA3DC}" dt="2026-04-10T16:43:32.444" v="5472" actId="113"/>
          <ac:spMkLst>
            <pc:docMk/>
            <pc:sldMk cId="2048594666" sldId="287"/>
            <ac:spMk id="5" creationId="{B2637505-F068-D379-4148-3E7F913743C5}"/>
          </ac:spMkLst>
        </pc:spChg>
        <pc:spChg chg="mod">
          <ac:chgData name="Faye Rowntree" userId="375813d207c62ca8" providerId="LiveId" clId="{40A53D90-D415-4B63-A393-FD7F697DA3DC}" dt="2026-04-10T14:30:05.275" v="4965" actId="1076"/>
          <ac:spMkLst>
            <pc:docMk/>
            <pc:sldMk cId="2048594666" sldId="287"/>
            <ac:spMk id="9" creationId="{6745C601-A8F7-C62E-C132-325E4C65F737}"/>
          </ac:spMkLst>
        </pc:spChg>
        <pc:spChg chg="add mod">
          <ac:chgData name="Faye Rowntree" userId="375813d207c62ca8" providerId="LiveId" clId="{40A53D90-D415-4B63-A393-FD7F697DA3DC}" dt="2026-04-10T16:40:27.448" v="5436" actId="13926"/>
          <ac:spMkLst>
            <pc:docMk/>
            <pc:sldMk cId="2048594666" sldId="287"/>
            <ac:spMk id="11" creationId="{AAACB94B-E4AA-FCC0-B4C7-29D27B4399D3}"/>
          </ac:spMkLst>
        </pc:spChg>
        <pc:spChg chg="add mod">
          <ac:chgData name="Faye Rowntree" userId="375813d207c62ca8" providerId="LiveId" clId="{40A53D90-D415-4B63-A393-FD7F697DA3DC}" dt="2026-04-10T16:40:46.748" v="5439" actId="13926"/>
          <ac:spMkLst>
            <pc:docMk/>
            <pc:sldMk cId="2048594666" sldId="287"/>
            <ac:spMk id="12" creationId="{D16E7B5F-50D6-526C-7228-8FA375B5DDC9}"/>
          </ac:spMkLst>
        </pc:spChg>
        <pc:spChg chg="add del mod">
          <ac:chgData name="Faye Rowntree" userId="375813d207c62ca8" providerId="LiveId" clId="{40A53D90-D415-4B63-A393-FD7F697DA3DC}" dt="2026-04-10T16:43:27.421" v="5470" actId="478"/>
          <ac:spMkLst>
            <pc:docMk/>
            <pc:sldMk cId="2048594666" sldId="287"/>
            <ac:spMk id="13" creationId="{035A4B72-A8B3-36D4-4E32-60E12CB51F40}"/>
          </ac:spMkLst>
        </pc:spChg>
        <pc:spChg chg="add mod">
          <ac:chgData name="Faye Rowntree" userId="375813d207c62ca8" providerId="LiveId" clId="{40A53D90-D415-4B63-A393-FD7F697DA3DC}" dt="2026-04-10T16:39:38.394" v="5410" actId="1035"/>
          <ac:spMkLst>
            <pc:docMk/>
            <pc:sldMk cId="2048594666" sldId="287"/>
            <ac:spMk id="14" creationId="{03D2E37F-601E-CEA7-CFC7-0B813877499C}"/>
          </ac:spMkLst>
        </pc:spChg>
        <pc:spChg chg="add mod">
          <ac:chgData name="Faye Rowntree" userId="375813d207c62ca8" providerId="LiveId" clId="{40A53D90-D415-4B63-A393-FD7F697DA3DC}" dt="2026-04-10T16:42:30.965" v="5458" actId="1076"/>
          <ac:spMkLst>
            <pc:docMk/>
            <pc:sldMk cId="2048594666" sldId="287"/>
            <ac:spMk id="15" creationId="{5813E0AC-A8FE-796B-106B-5427CE98C137}"/>
          </ac:spMkLst>
        </pc:spChg>
        <pc:spChg chg="add mod">
          <ac:chgData name="Faye Rowntree" userId="375813d207c62ca8" providerId="LiveId" clId="{40A53D90-D415-4B63-A393-FD7F697DA3DC}" dt="2026-04-10T16:42:21.444" v="5456"/>
          <ac:spMkLst>
            <pc:docMk/>
            <pc:sldMk cId="2048594666" sldId="287"/>
            <ac:spMk id="16" creationId="{D8C62E38-D26A-3789-DA67-8C0CD4F28202}"/>
          </ac:spMkLst>
        </pc:spChg>
        <pc:graphicFrameChg chg="mod modGraphic">
          <ac:chgData name="Faye Rowntree" userId="375813d207c62ca8" providerId="LiveId" clId="{40A53D90-D415-4B63-A393-FD7F697DA3DC}" dt="2026-04-10T16:37:45.395" v="5365" actId="207"/>
          <ac:graphicFrameMkLst>
            <pc:docMk/>
            <pc:sldMk cId="2048594666" sldId="287"/>
            <ac:graphicFrameMk id="7" creationId="{CFCA4BF2-DC25-52B1-C1AB-73D62E4BC67A}"/>
          </ac:graphicFrameMkLst>
        </pc:graphicFrameChg>
        <pc:picChg chg="add mod">
          <ac:chgData name="Faye Rowntree" userId="375813d207c62ca8" providerId="LiveId" clId="{40A53D90-D415-4B63-A393-FD7F697DA3DC}" dt="2026-04-10T16:15:58.327" v="4993" actId="14100"/>
          <ac:picMkLst>
            <pc:docMk/>
            <pc:sldMk cId="2048594666" sldId="287"/>
            <ac:picMk id="8" creationId="{1AC6CCD8-9820-E9DC-2F3B-DF3064F3893D}"/>
          </ac:picMkLst>
        </pc:picChg>
        <pc:picChg chg="add mod">
          <ac:chgData name="Faye Rowntree" userId="375813d207c62ca8" providerId="LiveId" clId="{40A53D90-D415-4B63-A393-FD7F697DA3DC}" dt="2026-04-10T16:15:35.820" v="4990" actId="14100"/>
          <ac:picMkLst>
            <pc:docMk/>
            <pc:sldMk cId="2048594666" sldId="287"/>
            <ac:picMk id="10" creationId="{34FC2C33-FACE-93AC-0F37-5BEA503271A1}"/>
          </ac:picMkLst>
        </pc:picChg>
      </pc:sldChg>
      <pc:sldChg chg="addSp delSp modSp add mod">
        <pc:chgData name="Faye Rowntree" userId="375813d207c62ca8" providerId="LiveId" clId="{40A53D90-D415-4B63-A393-FD7F697DA3DC}" dt="2026-04-10T16:45:12.136" v="5511" actId="1035"/>
        <pc:sldMkLst>
          <pc:docMk/>
          <pc:sldMk cId="2891583171" sldId="288"/>
        </pc:sldMkLst>
        <pc:spChg chg="mod">
          <ac:chgData name="Faye Rowntree" userId="375813d207c62ca8" providerId="LiveId" clId="{40A53D90-D415-4B63-A393-FD7F697DA3DC}" dt="2026-04-10T16:43:46.012" v="5475" actId="113"/>
          <ac:spMkLst>
            <pc:docMk/>
            <pc:sldMk cId="2891583171" sldId="288"/>
            <ac:spMk id="5" creationId="{102DBE58-BD54-39DB-91E5-DCF56357D5BE}"/>
          </ac:spMkLst>
        </pc:spChg>
        <pc:spChg chg="mod ord">
          <ac:chgData name="Faye Rowntree" userId="375813d207c62ca8" providerId="LiveId" clId="{40A53D90-D415-4B63-A393-FD7F697DA3DC}" dt="2026-04-10T16:24:59.457" v="5120" actId="1076"/>
          <ac:spMkLst>
            <pc:docMk/>
            <pc:sldMk cId="2891583171" sldId="288"/>
            <ac:spMk id="11" creationId="{0A8D488E-54B6-077A-BFBA-EC74E4469CB5}"/>
          </ac:spMkLst>
        </pc:spChg>
        <pc:spChg chg="del mod">
          <ac:chgData name="Faye Rowntree" userId="375813d207c62ca8" providerId="LiveId" clId="{40A53D90-D415-4B63-A393-FD7F697DA3DC}" dt="2026-04-10T16:23:59.606" v="5108" actId="478"/>
          <ac:spMkLst>
            <pc:docMk/>
            <pc:sldMk cId="2891583171" sldId="288"/>
            <ac:spMk id="12" creationId="{892AB659-C6E3-3DE0-A462-F5F52C5C06D0}"/>
          </ac:spMkLst>
        </pc:spChg>
        <pc:spChg chg="del mod">
          <ac:chgData name="Faye Rowntree" userId="375813d207c62ca8" providerId="LiveId" clId="{40A53D90-D415-4B63-A393-FD7F697DA3DC}" dt="2026-04-10T16:43:39.386" v="5473" actId="478"/>
          <ac:spMkLst>
            <pc:docMk/>
            <pc:sldMk cId="2891583171" sldId="288"/>
            <ac:spMk id="13" creationId="{DA356F55-87B3-CED2-79C6-E37F5089DB38}"/>
          </ac:spMkLst>
        </pc:spChg>
        <pc:spChg chg="add mod">
          <ac:chgData name="Faye Rowntree" userId="375813d207c62ca8" providerId="LiveId" clId="{40A53D90-D415-4B63-A393-FD7F697DA3DC}" dt="2026-04-10T16:45:06.175" v="5500" actId="1035"/>
          <ac:spMkLst>
            <pc:docMk/>
            <pc:sldMk cId="2891583171" sldId="288"/>
            <ac:spMk id="14" creationId="{B860D4C1-CAB2-3DA5-B174-556C97D95EC2}"/>
          </ac:spMkLst>
        </pc:spChg>
        <pc:spChg chg="add mod">
          <ac:chgData name="Faye Rowntree" userId="375813d207c62ca8" providerId="LiveId" clId="{40A53D90-D415-4B63-A393-FD7F697DA3DC}" dt="2026-04-10T16:39:48.033" v="5430" actId="14100"/>
          <ac:spMkLst>
            <pc:docMk/>
            <pc:sldMk cId="2891583171" sldId="288"/>
            <ac:spMk id="15" creationId="{B765038B-52CD-4E52-CAD5-4D4D1BA9C1F2}"/>
          </ac:spMkLst>
        </pc:spChg>
        <pc:spChg chg="add mod">
          <ac:chgData name="Faye Rowntree" userId="375813d207c62ca8" providerId="LiveId" clId="{40A53D90-D415-4B63-A393-FD7F697DA3DC}" dt="2026-04-10T16:44:40.179" v="5486" actId="1076"/>
          <ac:spMkLst>
            <pc:docMk/>
            <pc:sldMk cId="2891583171" sldId="288"/>
            <ac:spMk id="22" creationId="{0E66A99B-362D-1726-0342-43D95458C450}"/>
          </ac:spMkLst>
        </pc:spChg>
        <pc:spChg chg="add del mod">
          <ac:chgData name="Faye Rowntree" userId="375813d207c62ca8" providerId="LiveId" clId="{40A53D90-D415-4B63-A393-FD7F697DA3DC}" dt="2026-04-10T16:44:17.666" v="5479" actId="478"/>
          <ac:spMkLst>
            <pc:docMk/>
            <pc:sldMk cId="2891583171" sldId="288"/>
            <ac:spMk id="23" creationId="{D9B6BDA3-467B-6E5A-5470-DAE54A325F14}"/>
          </ac:spMkLst>
        </pc:spChg>
        <pc:spChg chg="add del">
          <ac:chgData name="Faye Rowntree" userId="375813d207c62ca8" providerId="LiveId" clId="{40A53D90-D415-4B63-A393-FD7F697DA3DC}" dt="2026-04-10T16:43:55.299" v="5477" actId="22"/>
          <ac:spMkLst>
            <pc:docMk/>
            <pc:sldMk cId="2891583171" sldId="288"/>
            <ac:spMk id="25" creationId="{6DB874BD-BEE9-8364-B742-98E64832CCB6}"/>
          </ac:spMkLst>
        </pc:spChg>
        <pc:spChg chg="add del mod">
          <ac:chgData name="Faye Rowntree" userId="375813d207c62ca8" providerId="LiveId" clId="{40A53D90-D415-4B63-A393-FD7F697DA3DC}" dt="2026-04-10T16:44:20.215" v="5480" actId="478"/>
          <ac:spMkLst>
            <pc:docMk/>
            <pc:sldMk cId="2891583171" sldId="288"/>
            <ac:spMk id="26" creationId="{07E12628-EB17-5D79-476A-488E0CAC4C73}"/>
          </ac:spMkLst>
        </pc:spChg>
        <pc:spChg chg="add mod">
          <ac:chgData name="Faye Rowntree" userId="375813d207c62ca8" providerId="LiveId" clId="{40A53D90-D415-4B63-A393-FD7F697DA3DC}" dt="2026-04-10T16:44:32.437" v="5484" actId="1076"/>
          <ac:spMkLst>
            <pc:docMk/>
            <pc:sldMk cId="2891583171" sldId="288"/>
            <ac:spMk id="27" creationId="{4A7FD484-6585-5D46-B995-D8096094B507}"/>
          </ac:spMkLst>
        </pc:spChg>
        <pc:spChg chg="add mod">
          <ac:chgData name="Faye Rowntree" userId="375813d207c62ca8" providerId="LiveId" clId="{40A53D90-D415-4B63-A393-FD7F697DA3DC}" dt="2026-04-10T16:45:08.555" v="5506" actId="1035"/>
          <ac:spMkLst>
            <pc:docMk/>
            <pc:sldMk cId="2891583171" sldId="288"/>
            <ac:spMk id="28" creationId="{A7AF453F-F845-758D-99BF-ED6F25987576}"/>
          </ac:spMkLst>
        </pc:spChg>
        <pc:spChg chg="add mod">
          <ac:chgData name="Faye Rowntree" userId="375813d207c62ca8" providerId="LiveId" clId="{40A53D90-D415-4B63-A393-FD7F697DA3DC}" dt="2026-04-10T16:45:12.136" v="5511" actId="1035"/>
          <ac:spMkLst>
            <pc:docMk/>
            <pc:sldMk cId="2891583171" sldId="288"/>
            <ac:spMk id="29" creationId="{7BA7ECEF-B041-4AEA-09BA-C9934A84381D}"/>
          </ac:spMkLst>
        </pc:spChg>
        <pc:graphicFrameChg chg="modGraphic">
          <ac:chgData name="Faye Rowntree" userId="375813d207c62ca8" providerId="LiveId" clId="{40A53D90-D415-4B63-A393-FD7F697DA3DC}" dt="2026-04-10T16:38:05.218" v="5369" actId="207"/>
          <ac:graphicFrameMkLst>
            <pc:docMk/>
            <pc:sldMk cId="2891583171" sldId="288"/>
            <ac:graphicFrameMk id="7" creationId="{6444D3DB-451B-BFC1-EB98-73C5B4E20A27}"/>
          </ac:graphicFrameMkLst>
        </pc:graphicFrameChg>
        <pc:picChg chg="del">
          <ac:chgData name="Faye Rowntree" userId="375813d207c62ca8" providerId="LiveId" clId="{40A53D90-D415-4B63-A393-FD7F697DA3DC}" dt="2026-04-10T16:19:15.577" v="5055" actId="478"/>
          <ac:picMkLst>
            <pc:docMk/>
            <pc:sldMk cId="2891583171" sldId="288"/>
            <ac:picMk id="8" creationId="{FCEB1DCD-3DD6-19D7-1EF9-80353E946D61}"/>
          </ac:picMkLst>
        </pc:picChg>
        <pc:picChg chg="del">
          <ac:chgData name="Faye Rowntree" userId="375813d207c62ca8" providerId="LiveId" clId="{40A53D90-D415-4B63-A393-FD7F697DA3DC}" dt="2026-04-10T16:19:15.020" v="5054" actId="478"/>
          <ac:picMkLst>
            <pc:docMk/>
            <pc:sldMk cId="2891583171" sldId="288"/>
            <ac:picMk id="10" creationId="{F89ABDFA-AAA8-7317-81EE-9A963D4702D8}"/>
          </ac:picMkLst>
        </pc:picChg>
        <pc:picChg chg="add mod">
          <ac:chgData name="Faye Rowntree" userId="375813d207c62ca8" providerId="LiveId" clId="{40A53D90-D415-4B63-A393-FD7F697DA3DC}" dt="2026-04-10T16:24:56.048" v="5119" actId="14100"/>
          <ac:picMkLst>
            <pc:docMk/>
            <pc:sldMk cId="2891583171" sldId="288"/>
            <ac:picMk id="1026" creationId="{DEEBD5C7-BA00-CC9C-A79D-1FB4411690E0}"/>
          </ac:picMkLst>
        </pc:picChg>
        <pc:picChg chg="add mod">
          <ac:chgData name="Faye Rowntree" userId="375813d207c62ca8" providerId="LiveId" clId="{40A53D90-D415-4B63-A393-FD7F697DA3DC}" dt="2026-04-10T16:45:03.469" v="5495" actId="1035"/>
          <ac:picMkLst>
            <pc:docMk/>
            <pc:sldMk cId="2891583171" sldId="288"/>
            <ac:picMk id="1028" creationId="{2ECB16C4-457A-ED36-6A84-28A2E3641B01}"/>
          </ac:picMkLst>
        </pc:picChg>
        <pc:cxnChg chg="add mod">
          <ac:chgData name="Faye Rowntree" userId="375813d207c62ca8" providerId="LiveId" clId="{40A53D90-D415-4B63-A393-FD7F697DA3DC}" dt="2026-04-10T16:42:00.846" v="5454" actId="14100"/>
          <ac:cxnSpMkLst>
            <pc:docMk/>
            <pc:sldMk cId="2891583171" sldId="288"/>
            <ac:cxnSpMk id="17" creationId="{B105C69F-6527-61D6-C2F8-B2D270CFC0B4}"/>
          </ac:cxnSpMkLst>
        </pc:cxnChg>
        <pc:cxnChg chg="add mod">
          <ac:chgData name="Faye Rowntree" userId="375813d207c62ca8" providerId="LiveId" clId="{40A53D90-D415-4B63-A393-FD7F697DA3DC}" dt="2026-04-10T16:42:03.426" v="5455" actId="14100"/>
          <ac:cxnSpMkLst>
            <pc:docMk/>
            <pc:sldMk cId="2891583171" sldId="288"/>
            <ac:cxnSpMk id="18" creationId="{1837A827-FEC1-E2B2-1C91-CD39956F3A37}"/>
          </ac:cxnSpMkLst>
        </pc:cxnChg>
      </pc:sldChg>
      <pc:sldChg chg="addSp delSp modSp add mod ord">
        <pc:chgData name="Faye Rowntree" userId="375813d207c62ca8" providerId="LiveId" clId="{40A53D90-D415-4B63-A393-FD7F697DA3DC}" dt="2026-04-10T16:43:20.269" v="5469" actId="1076"/>
        <pc:sldMkLst>
          <pc:docMk/>
          <pc:sldMk cId="3507997620" sldId="289"/>
        </pc:sldMkLst>
        <pc:spChg chg="mod">
          <ac:chgData name="Faye Rowntree" userId="375813d207c62ca8" providerId="LiveId" clId="{40A53D90-D415-4B63-A393-FD7F697DA3DC}" dt="2026-04-10T16:43:12.487" v="5467" actId="113"/>
          <ac:spMkLst>
            <pc:docMk/>
            <pc:sldMk cId="3507997620" sldId="289"/>
            <ac:spMk id="5" creationId="{85A82499-50EC-8CF7-1B2E-6A31458DD4A8}"/>
          </ac:spMkLst>
        </pc:spChg>
        <pc:spChg chg="del">
          <ac:chgData name="Faye Rowntree" userId="375813d207c62ca8" providerId="LiveId" clId="{40A53D90-D415-4B63-A393-FD7F697DA3DC}" dt="2026-04-10T16:26:31.805" v="5146" actId="478"/>
          <ac:spMkLst>
            <pc:docMk/>
            <pc:sldMk cId="3507997620" sldId="289"/>
            <ac:spMk id="11" creationId="{16F8C214-2CF5-6428-5C68-6366045C3A22}"/>
          </ac:spMkLst>
        </pc:spChg>
        <pc:spChg chg="del">
          <ac:chgData name="Faye Rowntree" userId="375813d207c62ca8" providerId="LiveId" clId="{40A53D90-D415-4B63-A393-FD7F697DA3DC}" dt="2026-04-10T16:26:25.418" v="5144" actId="478"/>
          <ac:spMkLst>
            <pc:docMk/>
            <pc:sldMk cId="3507997620" sldId="289"/>
            <ac:spMk id="12" creationId="{485750A2-8298-6FDC-A824-665F30073B36}"/>
          </ac:spMkLst>
        </pc:spChg>
        <pc:spChg chg="del mod">
          <ac:chgData name="Faye Rowntree" userId="375813d207c62ca8" providerId="LiveId" clId="{40A53D90-D415-4B63-A393-FD7F697DA3DC}" dt="2026-04-10T16:43:14.971" v="5468" actId="478"/>
          <ac:spMkLst>
            <pc:docMk/>
            <pc:sldMk cId="3507997620" sldId="289"/>
            <ac:spMk id="13" creationId="{C284E9DD-F8D4-87A8-186E-B0A3DFA66C07}"/>
          </ac:spMkLst>
        </pc:spChg>
        <pc:spChg chg="add mod">
          <ac:chgData name="Faye Rowntree" userId="375813d207c62ca8" providerId="LiveId" clId="{40A53D90-D415-4B63-A393-FD7F697DA3DC}" dt="2026-04-10T16:43:20.269" v="5469" actId="1076"/>
          <ac:spMkLst>
            <pc:docMk/>
            <pc:sldMk cId="3507997620" sldId="289"/>
            <ac:spMk id="26" creationId="{483622F7-7559-1367-989D-CA7018073D1E}"/>
          </ac:spMkLst>
        </pc:spChg>
        <pc:spChg chg="add mod">
          <ac:chgData name="Faye Rowntree" userId="375813d207c62ca8" providerId="LiveId" clId="{40A53D90-D415-4B63-A393-FD7F697DA3DC}" dt="2026-04-10T16:43:20.269" v="5469" actId="1076"/>
          <ac:spMkLst>
            <pc:docMk/>
            <pc:sldMk cId="3507997620" sldId="289"/>
            <ac:spMk id="27" creationId="{873CC97E-A764-D66D-2964-82129B5A6432}"/>
          </ac:spMkLst>
        </pc:spChg>
        <pc:spChg chg="add mod">
          <ac:chgData name="Faye Rowntree" userId="375813d207c62ca8" providerId="LiveId" clId="{40A53D90-D415-4B63-A393-FD7F697DA3DC}" dt="2026-04-10T16:43:20.269" v="5469" actId="1076"/>
          <ac:spMkLst>
            <pc:docMk/>
            <pc:sldMk cId="3507997620" sldId="289"/>
            <ac:spMk id="28" creationId="{12834F0F-4EA3-5720-336D-0817FD97F913}"/>
          </ac:spMkLst>
        </pc:spChg>
        <pc:spChg chg="add mod">
          <ac:chgData name="Faye Rowntree" userId="375813d207c62ca8" providerId="LiveId" clId="{40A53D90-D415-4B63-A393-FD7F697DA3DC}" dt="2026-04-10T16:43:20.269" v="5469" actId="1076"/>
          <ac:spMkLst>
            <pc:docMk/>
            <pc:sldMk cId="3507997620" sldId="289"/>
            <ac:spMk id="29" creationId="{C2F1667E-8916-AF37-CB1D-D391EBC76B25}"/>
          </ac:spMkLst>
        </pc:spChg>
        <pc:spChg chg="add mod">
          <ac:chgData name="Faye Rowntree" userId="375813d207c62ca8" providerId="LiveId" clId="{40A53D90-D415-4B63-A393-FD7F697DA3DC}" dt="2026-04-10T16:43:20.269" v="5469" actId="1076"/>
          <ac:spMkLst>
            <pc:docMk/>
            <pc:sldMk cId="3507997620" sldId="289"/>
            <ac:spMk id="31" creationId="{95B61F24-0A8F-4956-CF59-0343BD9FF08B}"/>
          </ac:spMkLst>
        </pc:spChg>
        <pc:spChg chg="add mod">
          <ac:chgData name="Faye Rowntree" userId="375813d207c62ca8" providerId="LiveId" clId="{40A53D90-D415-4B63-A393-FD7F697DA3DC}" dt="2026-04-10T16:43:20.269" v="5469" actId="1076"/>
          <ac:spMkLst>
            <pc:docMk/>
            <pc:sldMk cId="3507997620" sldId="289"/>
            <ac:spMk id="32" creationId="{978B7BBD-0FD1-3CBB-BCC2-9252FA6DFE31}"/>
          </ac:spMkLst>
        </pc:spChg>
        <pc:spChg chg="add mod">
          <ac:chgData name="Faye Rowntree" userId="375813d207c62ca8" providerId="LiveId" clId="{40A53D90-D415-4B63-A393-FD7F697DA3DC}" dt="2026-04-10T16:43:20.269" v="5469" actId="1076"/>
          <ac:spMkLst>
            <pc:docMk/>
            <pc:sldMk cId="3507997620" sldId="289"/>
            <ac:spMk id="33" creationId="{CE06B911-3F32-1922-A185-9ED8036DA6EB}"/>
          </ac:spMkLst>
        </pc:spChg>
        <pc:spChg chg="add mod">
          <ac:chgData name="Faye Rowntree" userId="375813d207c62ca8" providerId="LiveId" clId="{40A53D90-D415-4B63-A393-FD7F697DA3DC}" dt="2026-04-10T16:39:26.573" v="5378" actId="207"/>
          <ac:spMkLst>
            <pc:docMk/>
            <pc:sldMk cId="3507997620" sldId="289"/>
            <ac:spMk id="34" creationId="{99D52AA4-E2B3-C27C-2D8D-EA7CACE27C48}"/>
          </ac:spMkLst>
        </pc:spChg>
        <pc:spChg chg="add mod">
          <ac:chgData name="Faye Rowntree" userId="375813d207c62ca8" providerId="LiveId" clId="{40A53D90-D415-4B63-A393-FD7F697DA3DC}" dt="2026-04-10T16:43:03.927" v="5465"/>
          <ac:spMkLst>
            <pc:docMk/>
            <pc:sldMk cId="3507997620" sldId="289"/>
            <ac:spMk id="35" creationId="{E8CA6CA0-D9F2-ABCE-A872-6527D334B7E0}"/>
          </ac:spMkLst>
        </pc:spChg>
        <pc:spChg chg="add mod">
          <ac:chgData name="Faye Rowntree" userId="375813d207c62ca8" providerId="LiveId" clId="{40A53D90-D415-4B63-A393-FD7F697DA3DC}" dt="2026-04-10T16:43:03.927" v="5465"/>
          <ac:spMkLst>
            <pc:docMk/>
            <pc:sldMk cId="3507997620" sldId="289"/>
            <ac:spMk id="36" creationId="{077D3B54-0746-10CA-B224-E916EF3CC895}"/>
          </ac:spMkLst>
        </pc:spChg>
        <pc:graphicFrameChg chg="modGraphic">
          <ac:chgData name="Faye Rowntree" userId="375813d207c62ca8" providerId="LiveId" clId="{40A53D90-D415-4B63-A393-FD7F697DA3DC}" dt="2026-04-10T16:37:54.909" v="5367" actId="207"/>
          <ac:graphicFrameMkLst>
            <pc:docMk/>
            <pc:sldMk cId="3507997620" sldId="289"/>
            <ac:graphicFrameMk id="7" creationId="{CD102CB6-E830-641E-97D0-8EB38BB2D21C}"/>
          </ac:graphicFrameMkLst>
        </pc:graphicFrameChg>
        <pc:picChg chg="del">
          <ac:chgData name="Faye Rowntree" userId="375813d207c62ca8" providerId="LiveId" clId="{40A53D90-D415-4B63-A393-FD7F697DA3DC}" dt="2026-04-10T16:26:24.031" v="5143" actId="478"/>
          <ac:picMkLst>
            <pc:docMk/>
            <pc:sldMk cId="3507997620" sldId="289"/>
            <ac:picMk id="8" creationId="{7728CB89-852D-F921-9416-2A8FA2FCEE4A}"/>
          </ac:picMkLst>
        </pc:picChg>
        <pc:picChg chg="del">
          <ac:chgData name="Faye Rowntree" userId="375813d207c62ca8" providerId="LiveId" clId="{40A53D90-D415-4B63-A393-FD7F697DA3DC}" dt="2026-04-10T16:26:30.493" v="5145" actId="478"/>
          <ac:picMkLst>
            <pc:docMk/>
            <pc:sldMk cId="3507997620" sldId="289"/>
            <ac:picMk id="10" creationId="{112C51C7-E971-958C-11A1-B9C0F4A7BFDA}"/>
          </ac:picMkLst>
        </pc:picChg>
        <pc:cxnChg chg="add mod">
          <ac:chgData name="Faye Rowntree" userId="375813d207c62ca8" providerId="LiveId" clId="{40A53D90-D415-4B63-A393-FD7F697DA3DC}" dt="2026-04-10T16:34:47.730" v="5327" actId="1076"/>
          <ac:cxnSpMkLst>
            <pc:docMk/>
            <pc:sldMk cId="3507997620" sldId="289"/>
            <ac:cxnSpMk id="15" creationId="{2E22B87E-4098-E647-F311-559FFE3731C8}"/>
          </ac:cxnSpMkLst>
        </pc:cxnChg>
        <pc:cxnChg chg="add mod">
          <ac:chgData name="Faye Rowntree" userId="375813d207c62ca8" providerId="LiveId" clId="{40A53D90-D415-4B63-A393-FD7F697DA3DC}" dt="2026-04-10T16:31:41.754" v="5269" actId="1035"/>
          <ac:cxnSpMkLst>
            <pc:docMk/>
            <pc:sldMk cId="3507997620" sldId="289"/>
            <ac:cxnSpMk id="16" creationId="{98E72BAC-706F-A013-74A1-CF4B26E05A80}"/>
          </ac:cxnSpMkLst>
        </pc:cxnChg>
        <pc:cxnChg chg="add mod">
          <ac:chgData name="Faye Rowntree" userId="375813d207c62ca8" providerId="LiveId" clId="{40A53D90-D415-4B63-A393-FD7F697DA3DC}" dt="2026-04-10T16:43:20.269" v="5469" actId="1076"/>
          <ac:cxnSpMkLst>
            <pc:docMk/>
            <pc:sldMk cId="3507997620" sldId="289"/>
            <ac:cxnSpMk id="17" creationId="{626CE025-046C-4324-FB2E-8210C0032EC8}"/>
          </ac:cxnSpMkLst>
        </pc:cxnChg>
        <pc:cxnChg chg="add mod">
          <ac:chgData name="Faye Rowntree" userId="375813d207c62ca8" providerId="LiveId" clId="{40A53D90-D415-4B63-A393-FD7F697DA3DC}" dt="2026-04-10T16:34:47.730" v="5327" actId="1076"/>
          <ac:cxnSpMkLst>
            <pc:docMk/>
            <pc:sldMk cId="3507997620" sldId="289"/>
            <ac:cxnSpMk id="18" creationId="{DF992EFD-C30D-2ECA-1AF1-40D2D88FA9FB}"/>
          </ac:cxnSpMkLst>
        </pc:cxnChg>
        <pc:cxnChg chg="add mod">
          <ac:chgData name="Faye Rowntree" userId="375813d207c62ca8" providerId="LiveId" clId="{40A53D90-D415-4B63-A393-FD7F697DA3DC}" dt="2026-04-10T16:43:20.269" v="5469" actId="1076"/>
          <ac:cxnSpMkLst>
            <pc:docMk/>
            <pc:sldMk cId="3507997620" sldId="289"/>
            <ac:cxnSpMk id="20" creationId="{C736856B-B7DB-AB93-5BB9-DFAFF4FA5603}"/>
          </ac:cxnSpMkLst>
        </pc:cxnChg>
        <pc:cxnChg chg="add mod">
          <ac:chgData name="Faye Rowntree" userId="375813d207c62ca8" providerId="LiveId" clId="{40A53D90-D415-4B63-A393-FD7F697DA3DC}" dt="2026-04-10T16:34:47.730" v="5327" actId="1076"/>
          <ac:cxnSpMkLst>
            <pc:docMk/>
            <pc:sldMk cId="3507997620" sldId="289"/>
            <ac:cxnSpMk id="21" creationId="{A03A6B50-C751-FE4F-1D1E-C5E5D2266DBA}"/>
          </ac:cxnSpMkLst>
        </pc:cxnChg>
        <pc:cxnChg chg="add mod">
          <ac:chgData name="Faye Rowntree" userId="375813d207c62ca8" providerId="LiveId" clId="{40A53D90-D415-4B63-A393-FD7F697DA3DC}" dt="2026-04-10T16:43:20.269" v="5469" actId="1076"/>
          <ac:cxnSpMkLst>
            <pc:docMk/>
            <pc:sldMk cId="3507997620" sldId="289"/>
            <ac:cxnSpMk id="23" creationId="{8ECDE0FB-9FBC-554D-FF19-48301BDE52AB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495AE-05CB-4CF6-8BC0-B3E4003D8AF5}" type="datetimeFigureOut">
              <a:rPr lang="en-GB" smtClean="0"/>
              <a:t>11/04/2026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D577D-4255-4A66-97EB-AAEE02A19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12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Egido</a:t>
            </a:r>
            <a:r>
              <a:rPr lang="en-GB" dirty="0"/>
              <a:t> and Robledo D0 vs Q3 plot instead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D577D-4255-4A66-97EB-AAEE02A197E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3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C9D6-5C4C-5CCC-084F-D00DD3F1A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39489E-D678-1F13-17E6-91288773D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A75B6-3AFD-BAF5-8B1D-792C5EF41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14/04/2026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D1C2A-75F1-A57B-B63B-06C6AD627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Faye Rowntree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F3C05-66F2-A525-76B3-D9FC1CA22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D27E-06D3-40D7-ABDF-E08C4FAC8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867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C6C4D-B84F-53FC-C457-A5AA18C04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DC88DF-8F0A-9DF6-9A27-B9AA546AB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F95BF-A30E-150A-6D5E-B32FB8FB5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14/04/2026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33343-EBB6-1ED3-4BD4-10CFFB1C7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Faye Rowntree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AC047-3984-0D39-0B44-104AF7F3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D27E-06D3-40D7-ABDF-E08C4FAC8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66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967292-AA8F-14E8-7B75-C7FA2DF7B6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41057A-1529-8F13-0789-72CF649D8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6D4AB-3504-101D-4BF7-9EC8DF285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14/04/2026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F46FF-1BD0-1911-B6D4-ABA8D0AA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Faye Rowntree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C117A-27C8-B0CD-4293-A3D058D70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D27E-06D3-40D7-ABDF-E08C4FAC8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01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3EC52-98EA-7C22-D63E-7E63D07E1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2C473-547B-D983-A890-8801B469F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10992-1982-1BE7-A993-255FBEADC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14/04/2026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C22ED-33A9-3C19-6359-0B96F248C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Faye Rowntree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7BB7-7B93-7307-719E-1EEAEBB4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D27E-06D3-40D7-ABDF-E08C4FAC8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55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90F59-4658-85D1-AFB9-D75131E1B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C151A-BA2D-A44C-7949-FC6E4E8FE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80217-5727-3093-3D0E-F7033BD76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14/04/2026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C7CF0-48CF-20C4-A279-D19C39586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Faye Rowntree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3ACA2-DB76-4B14-39CF-5C7D47FB2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D27E-06D3-40D7-ABDF-E08C4FAC8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63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1AF23-7345-1B0A-8FC4-3883F7903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17889-EBB3-A946-1E3D-EE4844277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58995-07DC-4186-B084-E910CC055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B2D4FF-CB96-198D-661A-DAF50483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14/04/2026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AB448-B885-6CA9-42EE-55EFC3D5D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Faye Rowntree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2E2512-055D-5D17-0446-1CF76C864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D27E-06D3-40D7-ABDF-E08C4FAC8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39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DA608-9667-2B2F-5D67-851C21B7D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52611-F291-EA96-459E-256B5DC20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8CF71-2905-FFAD-E2BC-465C0BB97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E413B4-F89F-6E3B-9FA9-7898F4BDA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03880D-F715-D920-5434-A400A799F1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263764-BC4F-F340-5B96-08A8F4956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14/04/2026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72B84A-824C-E0C2-D1D7-7270443B9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Faye Rowntree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83EA88-E20F-E3C7-1106-DB755ED16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D27E-06D3-40D7-ABDF-E08C4FAC8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51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21BB1-1989-F615-2172-006CC2409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01D700-2FD6-869D-0976-30BD0299F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14/04/2026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C36A7F-4BE7-6754-3002-73972EDE1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Faye Rowntree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58215-BBF2-738A-97D6-2AB581708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D27E-06D3-40D7-ABDF-E08C4FAC8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37E8FB-81ED-CEEB-5216-CFDC28CE9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14/04/2026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6E3188-F806-5710-E95D-A767A2484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Faye Rowntree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53655-8C00-23DB-03C8-A47FB5929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D27E-06D3-40D7-ABDF-E08C4FAC8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70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EE6EA-2CB1-CCBE-82AA-96F75CA6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DA6AE-B2A9-081E-B57E-C3632EE13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182725-B055-A5E2-35CD-494C93984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34C7C-12BD-8DFD-8E76-D5FB33AB7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14/04/2026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53CE8-8ABA-75BE-B3E7-B683C60C7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Faye Rowntree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01A3F-C4F0-58E2-5434-FCB17010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D27E-06D3-40D7-ABDF-E08C4FAC8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68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4127C-B837-339E-96B2-4BCBBD13D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7DED15-993B-8A11-F3F3-BDA7E57304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109C2-0947-B72A-C841-D8EFA5451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47E9C-AF39-E4E2-0C81-90152695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14/04/2026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9035D-82A7-A1EB-5898-A27E82473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Faye Rowntree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E498E-C5F9-FD6A-4909-2547F6EF6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D27E-06D3-40D7-ABDF-E08C4FAC8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364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79DB6-7323-D203-9ED9-AB4730E0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E6D63-0C81-D1D5-6384-01DBF8D08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607FF-C1E2-EE9A-3155-7E96BD3617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14/04/2026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8A576-B68A-65D7-6DEC-98DE25F116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/>
              <a:t>Faye Rowntree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13811-3409-E4CA-1778-4DD26B7ADF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65D27E-06D3-40D7-ABDF-E08C4FAC8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74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4403944-0572-E1E3-1D49-79869F2EF4E1}"/>
              </a:ext>
            </a:extLst>
          </p:cNvPr>
          <p:cNvSpPr txBox="1">
            <a:spLocks/>
          </p:cNvSpPr>
          <p:nvPr/>
        </p:nvSpPr>
        <p:spPr>
          <a:xfrm>
            <a:off x="1642186" y="1269828"/>
            <a:ext cx="8907626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latin typeface="Aptos" panose="020B00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E11C622-23D3-7A87-1A46-71831BB7255C}"/>
              </a:ext>
            </a:extLst>
          </p:cNvPr>
          <p:cNvSpPr txBox="1">
            <a:spLocks/>
          </p:cNvSpPr>
          <p:nvPr/>
        </p:nvSpPr>
        <p:spPr>
          <a:xfrm>
            <a:off x="1523999" y="3762937"/>
            <a:ext cx="9144000" cy="113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>
                <a:latin typeface="Aptos" panose="020B0004020202020204" pitchFamily="34" charset="0"/>
              </a:rPr>
              <a:t>Faye Rowntree</a:t>
            </a:r>
            <a:endParaRPr lang="en-GB" sz="3200" dirty="0">
              <a:latin typeface="Aptos" panose="020B0004020202020204" pitchFamily="34" charset="0"/>
            </a:endParaRPr>
          </a:p>
        </p:txBody>
      </p:sp>
      <p:pic>
        <p:nvPicPr>
          <p:cNvPr id="6" name="Picture 5" descr="A blue and black logo&#10;&#10;AI-generated content may be incorrect.">
            <a:extLst>
              <a:ext uri="{FF2B5EF4-FFF2-40B4-BE49-F238E27FC236}">
                <a16:creationId xmlns:a16="http://schemas.microsoft.com/office/drawing/2014/main" id="{AF56ECA8-9EBA-0989-8379-CBDB14F6C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954" y="4829519"/>
            <a:ext cx="3124200" cy="803017"/>
          </a:xfrm>
          <a:prstGeom prst="rect">
            <a:avLst/>
          </a:prstGeom>
        </p:spPr>
      </p:pic>
      <p:pic>
        <p:nvPicPr>
          <p:cNvPr id="7" name="Picture 6" descr="A close up of a logo&#10;&#10;AI-generated content may be incorrect.">
            <a:extLst>
              <a:ext uri="{FF2B5EF4-FFF2-40B4-BE49-F238E27FC236}">
                <a16:creationId xmlns:a16="http://schemas.microsoft.com/office/drawing/2014/main" id="{105858E6-9CED-05A9-E452-13706DAB3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5" y="4405528"/>
            <a:ext cx="2971800" cy="1651000"/>
          </a:xfrm>
          <a:prstGeom prst="rect">
            <a:avLst/>
          </a:prstGeom>
        </p:spPr>
      </p:pic>
      <p:pic>
        <p:nvPicPr>
          <p:cNvPr id="8" name="Picture 7" descr="A blue and white logo&#10;&#10;AI-generated content may be incorrect.">
            <a:extLst>
              <a:ext uri="{FF2B5EF4-FFF2-40B4-BE49-F238E27FC236}">
                <a16:creationId xmlns:a16="http://schemas.microsoft.com/office/drawing/2014/main" id="{17E773DE-D879-DF3E-D220-C4114CCFA0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29" y="4489448"/>
            <a:ext cx="1987741" cy="14831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714A0E-70ED-42CA-9A38-A92AF4DA1AC4}"/>
              </a:ext>
            </a:extLst>
          </p:cNvPr>
          <p:cNvSpPr txBox="1"/>
          <p:nvPr/>
        </p:nvSpPr>
        <p:spPr>
          <a:xfrm>
            <a:off x="1415844" y="394589"/>
            <a:ext cx="92816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Lifetime measurements in neutron-rich barium and cerium isotopes using the fast-timing technique </a:t>
            </a:r>
          </a:p>
        </p:txBody>
      </p:sp>
    </p:spTree>
    <p:extLst>
      <p:ext uri="{BB962C8B-B14F-4D97-AF65-F5344CB8AC3E}">
        <p14:creationId xmlns:p14="http://schemas.microsoft.com/office/powerpoint/2010/main" val="1404251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B4B35-B9C8-BDC6-9951-1E3F5875F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465BF1-38A9-39A2-2AAF-E4974CDC0569}"/>
              </a:ext>
            </a:extLst>
          </p:cNvPr>
          <p:cNvSpPr/>
          <p:nvPr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3">
            <a:extLst>
              <a:ext uri="{FF2B5EF4-FFF2-40B4-BE49-F238E27FC236}">
                <a16:creationId xmlns:a16="http://schemas.microsoft.com/office/drawing/2014/main" id="{5FB1D614-D21C-426D-A345-3C846C49E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Aptos" panose="020B0004020202020204" pitchFamily="34" charset="0"/>
              </a:rPr>
              <a:t>Fast Timing</a:t>
            </a:r>
          </a:p>
        </p:txBody>
      </p:sp>
      <p:pic>
        <p:nvPicPr>
          <p:cNvPr id="3" name="Picture 2" descr="A graph of a graph&#10;&#10;AI-generated content may be incorrect.">
            <a:extLst>
              <a:ext uri="{FF2B5EF4-FFF2-40B4-BE49-F238E27FC236}">
                <a16:creationId xmlns:a16="http://schemas.microsoft.com/office/drawing/2014/main" id="{DED0FF94-1140-82F0-8724-02790B261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" t="6405" r="4489" b="3545"/>
          <a:stretch/>
        </p:blipFill>
        <p:spPr>
          <a:xfrm>
            <a:off x="5259080" y="2094090"/>
            <a:ext cx="6871493" cy="40260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4536AB-4F25-0140-3A63-95D201E70474}"/>
              </a:ext>
            </a:extLst>
          </p:cNvPr>
          <p:cNvSpPr txBox="1"/>
          <p:nvPr/>
        </p:nvSpPr>
        <p:spPr>
          <a:xfrm rot="16200000">
            <a:off x="5070568" y="2161709"/>
            <a:ext cx="921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Counts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FBDC10-9014-D63B-0E57-3F525CF36D4A}"/>
              </a:ext>
            </a:extLst>
          </p:cNvPr>
          <p:cNvSpPr txBox="1"/>
          <p:nvPr/>
        </p:nvSpPr>
        <p:spPr>
          <a:xfrm>
            <a:off x="10923244" y="5975880"/>
            <a:ext cx="1107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Time /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89F8BB-E77D-0AEB-53AE-723969DF6A45}"/>
              </a:ext>
            </a:extLst>
          </p:cNvPr>
          <p:cNvSpPr txBox="1"/>
          <p:nvPr/>
        </p:nvSpPr>
        <p:spPr>
          <a:xfrm>
            <a:off x="1621477" y="1675699"/>
            <a:ext cx="1143947" cy="646331"/>
          </a:xfrm>
          <a:prstGeom prst="rect">
            <a:avLst/>
          </a:prstGeom>
          <a:solidFill>
            <a:srgbClr val="00CC66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Detector 1 (start)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A3AAEE-434B-7D71-F454-76B6B91B2D56}"/>
              </a:ext>
            </a:extLst>
          </p:cNvPr>
          <p:cNvSpPr txBox="1"/>
          <p:nvPr/>
        </p:nvSpPr>
        <p:spPr>
          <a:xfrm>
            <a:off x="1621477" y="2936432"/>
            <a:ext cx="1143947" cy="646331"/>
          </a:xfrm>
          <a:prstGeom prst="rect">
            <a:avLst/>
          </a:prstGeom>
          <a:solidFill>
            <a:srgbClr val="00CC66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Detector 2 (stop)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5C5AD7-CCD3-0FF1-91EB-1DD717422EA6}"/>
              </a:ext>
            </a:extLst>
          </p:cNvPr>
          <p:cNvSpPr txBox="1"/>
          <p:nvPr/>
        </p:nvSpPr>
        <p:spPr>
          <a:xfrm>
            <a:off x="4545652" y="2352132"/>
            <a:ext cx="71342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TAC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B99CCF56-CCD6-E1E0-3A94-7D6F8051D9ED}"/>
              </a:ext>
            </a:extLst>
          </p:cNvPr>
          <p:cNvCxnSpPr>
            <a:cxnSpLocks/>
          </p:cNvCxnSpPr>
          <p:nvPr/>
        </p:nvCxnSpPr>
        <p:spPr>
          <a:xfrm>
            <a:off x="2765424" y="2023068"/>
            <a:ext cx="1780227" cy="35791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34F2D64E-A91A-090B-BD60-04C48DCF385A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2765424" y="2704149"/>
            <a:ext cx="1780227" cy="55544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8DF2B728-AB36-E65B-082D-5A4F7661BDDA}"/>
              </a:ext>
            </a:extLst>
          </p:cNvPr>
          <p:cNvSpPr/>
          <p:nvPr/>
        </p:nvSpPr>
        <p:spPr>
          <a:xfrm>
            <a:off x="3312152" y="2877182"/>
            <a:ext cx="726448" cy="25048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ptos" panose="020B0004020202020204" pitchFamily="34" charset="0"/>
              </a:rPr>
              <a:t>delay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F33B84-F441-B84D-C80A-BEF97AD638C3}"/>
              </a:ext>
            </a:extLst>
          </p:cNvPr>
          <p:cNvSpPr txBox="1"/>
          <p:nvPr/>
        </p:nvSpPr>
        <p:spPr>
          <a:xfrm>
            <a:off x="1621477" y="4107121"/>
            <a:ext cx="1143947" cy="646331"/>
          </a:xfrm>
          <a:prstGeom prst="rect">
            <a:avLst/>
          </a:prstGeom>
          <a:solidFill>
            <a:srgbClr val="FF9966"/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Detector 1 (start)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4FA555-47D7-BF9D-FA7B-7F2D94A234CC}"/>
              </a:ext>
            </a:extLst>
          </p:cNvPr>
          <p:cNvSpPr txBox="1"/>
          <p:nvPr/>
        </p:nvSpPr>
        <p:spPr>
          <a:xfrm>
            <a:off x="1621477" y="5209305"/>
            <a:ext cx="1143947" cy="646331"/>
          </a:xfrm>
          <a:prstGeom prst="rect">
            <a:avLst/>
          </a:prstGeom>
          <a:solidFill>
            <a:srgbClr val="FF9966"/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Detector 2 (stop)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933607-F7AF-16FA-85F8-91B42D854137}"/>
              </a:ext>
            </a:extLst>
          </p:cNvPr>
          <p:cNvSpPr txBox="1"/>
          <p:nvPr/>
        </p:nvSpPr>
        <p:spPr>
          <a:xfrm>
            <a:off x="4545652" y="4745940"/>
            <a:ext cx="71342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TAC</a:t>
            </a: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570F7167-CACF-717D-4FD2-A4EF15CCA380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2765424" y="4430287"/>
            <a:ext cx="1780227" cy="369414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1328BDE3-481D-2186-AE01-66483225DB17}"/>
              </a:ext>
            </a:extLst>
          </p:cNvPr>
          <p:cNvCxnSpPr>
            <a:cxnSpLocks/>
          </p:cNvCxnSpPr>
          <p:nvPr/>
        </p:nvCxnSpPr>
        <p:spPr>
          <a:xfrm flipV="1">
            <a:off x="2765424" y="5076618"/>
            <a:ext cx="1780227" cy="45585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50713F-1FF8-5D07-1B09-348D193C803D}"/>
              </a:ext>
            </a:extLst>
          </p:cNvPr>
          <p:cNvSpPr/>
          <p:nvPr/>
        </p:nvSpPr>
        <p:spPr>
          <a:xfrm>
            <a:off x="3292313" y="5186410"/>
            <a:ext cx="726448" cy="25048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ptos" panose="020B0004020202020204" pitchFamily="34" charset="0"/>
              </a:rPr>
              <a:t>delay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47839E-D4E3-AD46-701B-81956062BDF2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447675" y="1998865"/>
            <a:ext cx="1173802" cy="17323"/>
          </a:xfrm>
          <a:prstGeom prst="straightConnector1">
            <a:avLst/>
          </a:prstGeom>
          <a:ln w="19050">
            <a:solidFill>
              <a:srgbClr val="6699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63B2533-6A2A-FB32-8781-ED7A65BF8310}"/>
              </a:ext>
            </a:extLst>
          </p:cNvPr>
          <p:cNvCxnSpPr>
            <a:cxnSpLocks/>
          </p:cNvCxnSpPr>
          <p:nvPr/>
        </p:nvCxnSpPr>
        <p:spPr>
          <a:xfrm flipV="1">
            <a:off x="438703" y="5575393"/>
            <a:ext cx="1173802" cy="17323"/>
          </a:xfrm>
          <a:prstGeom prst="straightConnector1">
            <a:avLst/>
          </a:prstGeom>
          <a:ln w="19050">
            <a:solidFill>
              <a:srgbClr val="6699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3320D57-4E7A-EA7A-9D5D-1F6F856D9986}"/>
              </a:ext>
            </a:extLst>
          </p:cNvPr>
          <p:cNvCxnSpPr>
            <a:cxnSpLocks/>
          </p:cNvCxnSpPr>
          <p:nvPr/>
        </p:nvCxnSpPr>
        <p:spPr>
          <a:xfrm flipV="1">
            <a:off x="437127" y="3285624"/>
            <a:ext cx="1173802" cy="17323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5D6A5DA-E124-FCDD-5742-FC7C6E38FD52}"/>
              </a:ext>
            </a:extLst>
          </p:cNvPr>
          <p:cNvCxnSpPr>
            <a:cxnSpLocks/>
          </p:cNvCxnSpPr>
          <p:nvPr/>
        </p:nvCxnSpPr>
        <p:spPr>
          <a:xfrm flipV="1">
            <a:off x="432748" y="4470242"/>
            <a:ext cx="1173802" cy="17323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85E9368-20E7-616A-2421-9C9393B2537B}"/>
              </a:ext>
            </a:extLst>
          </p:cNvPr>
          <p:cNvSpPr txBox="1"/>
          <p:nvPr/>
        </p:nvSpPr>
        <p:spPr>
          <a:xfrm>
            <a:off x="9870906" y="2986287"/>
            <a:ext cx="1600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  <a:latin typeface="Aptos" panose="020B0004020202020204" pitchFamily="34" charset="0"/>
              </a:rPr>
              <a:t>delayed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0DBBE92-9C95-B41D-F72C-69AC8FF872C0}"/>
              </a:ext>
            </a:extLst>
          </p:cNvPr>
          <p:cNvSpPr txBox="1"/>
          <p:nvPr/>
        </p:nvSpPr>
        <p:spPr>
          <a:xfrm>
            <a:off x="6325021" y="2949429"/>
            <a:ext cx="1600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FF9119"/>
                </a:solidFill>
                <a:latin typeface="Aptos" panose="020B0004020202020204" pitchFamily="34" charset="0"/>
              </a:rPr>
              <a:t>antidelayed</a:t>
            </a:r>
            <a:endParaRPr lang="en-GB" sz="2000" b="1" dirty="0">
              <a:solidFill>
                <a:srgbClr val="FF9119"/>
              </a:solidFill>
              <a:latin typeface="Aptos" panose="020B0004020202020204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4461343-8104-EFEE-03CD-7AF3FAF8AB24}"/>
              </a:ext>
            </a:extLst>
          </p:cNvPr>
          <p:cNvCxnSpPr>
            <a:cxnSpLocks/>
          </p:cNvCxnSpPr>
          <p:nvPr/>
        </p:nvCxnSpPr>
        <p:spPr>
          <a:xfrm flipV="1">
            <a:off x="8894272" y="2263164"/>
            <a:ext cx="0" cy="3553138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9261676-4978-C0F5-A571-A071A08E34E8}"/>
              </a:ext>
            </a:extLst>
          </p:cNvPr>
          <p:cNvGrpSpPr/>
          <p:nvPr/>
        </p:nvGrpSpPr>
        <p:grpSpPr>
          <a:xfrm>
            <a:off x="5772860" y="358492"/>
            <a:ext cx="4898538" cy="1716035"/>
            <a:chOff x="6474313" y="1029500"/>
            <a:chExt cx="4898538" cy="1716035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332EE40-83B8-D666-8F3D-113B367FAC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53400" y="1162543"/>
              <a:ext cx="29337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41EC2DD-912E-3CB8-6583-433AA8D754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53400" y="1877839"/>
              <a:ext cx="29337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5EB5260-B0E5-7D8E-1C84-0BBA49DFE7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53400" y="2745535"/>
              <a:ext cx="29337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251BC1C1-4CD6-BCE3-A6A8-178AA41DDDCE}"/>
                </a:ext>
              </a:extLst>
            </p:cNvPr>
            <p:cNvCxnSpPr/>
            <p:nvPr/>
          </p:nvCxnSpPr>
          <p:spPr>
            <a:xfrm>
              <a:off x="10420350" y="1182207"/>
              <a:ext cx="0" cy="685800"/>
            </a:xfrm>
            <a:prstGeom prst="straightConnector1">
              <a:avLst/>
            </a:prstGeom>
            <a:ln w="28575">
              <a:solidFill>
                <a:srgbClr val="6699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FB294EB-CB7C-1F0B-D5ED-EBCF7391936C}"/>
                </a:ext>
              </a:extLst>
            </p:cNvPr>
            <p:cNvCxnSpPr>
              <a:cxnSpLocks/>
            </p:cNvCxnSpPr>
            <p:nvPr/>
          </p:nvCxnSpPr>
          <p:spPr>
            <a:xfrm>
              <a:off x="10420350" y="1897503"/>
              <a:ext cx="0" cy="8382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6E5F125E-570A-947F-3C66-824C275DA000}"/>
                </a:ext>
              </a:extLst>
            </p:cNvPr>
            <p:cNvCxnSpPr>
              <a:cxnSpLocks/>
            </p:cNvCxnSpPr>
            <p:nvPr/>
          </p:nvCxnSpPr>
          <p:spPr>
            <a:xfrm>
              <a:off x="8743950" y="1897503"/>
              <a:ext cx="0" cy="8382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5662068F-8BF9-00F0-1F79-6F83CD5013BC}"/>
                </a:ext>
              </a:extLst>
            </p:cNvPr>
            <p:cNvCxnSpPr>
              <a:cxnSpLocks/>
            </p:cNvCxnSpPr>
            <p:nvPr/>
          </p:nvCxnSpPr>
          <p:spPr>
            <a:xfrm>
              <a:off x="7895918" y="1029500"/>
              <a:ext cx="838200" cy="828675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E39F86F-E84E-054E-DE90-DDDDD61EA46D}"/>
                </a:ext>
              </a:extLst>
            </p:cNvPr>
            <p:cNvSpPr txBox="1"/>
            <p:nvPr/>
          </p:nvSpPr>
          <p:spPr>
            <a:xfrm>
              <a:off x="7367587" y="1085954"/>
              <a:ext cx="1724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1" kern="100" dirty="0">
                  <a:solidFill>
                    <a:srgbClr val="7030A0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β</a:t>
              </a:r>
              <a:r>
                <a:rPr lang="en-GB" b="1" kern="100" baseline="-25000" dirty="0">
                  <a:solidFill>
                    <a:srgbClr val="7030A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feeder</a:t>
              </a:r>
              <a:endParaRPr lang="en-GB" sz="1800" b="1" kern="100" dirty="0">
                <a:solidFill>
                  <a:srgbClr val="7030A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54B3C38-87C6-3F56-966E-F8958920B19E}"/>
                </a:ext>
              </a:extLst>
            </p:cNvPr>
            <p:cNvSpPr txBox="1"/>
            <p:nvPr/>
          </p:nvSpPr>
          <p:spPr>
            <a:xfrm>
              <a:off x="10420349" y="1294471"/>
              <a:ext cx="895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kern="100" dirty="0" err="1">
                  <a:solidFill>
                    <a:srgbClr val="6699FF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γ</a:t>
              </a:r>
              <a:r>
                <a:rPr lang="en-GB" b="1" kern="100" baseline="-25000" dirty="0" err="1">
                  <a:solidFill>
                    <a:srgbClr val="6699FF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feeder</a:t>
              </a:r>
              <a:endParaRPr lang="en-GB" sz="1800" b="1" kern="100" dirty="0">
                <a:solidFill>
                  <a:srgbClr val="6699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1AEF940-C379-9624-199C-38BC8DC0F7F4}"/>
                </a:ext>
              </a:extLst>
            </p:cNvPr>
            <p:cNvSpPr txBox="1"/>
            <p:nvPr/>
          </p:nvSpPr>
          <p:spPr>
            <a:xfrm>
              <a:off x="10477500" y="2177918"/>
              <a:ext cx="895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kern="100" dirty="0" err="1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γ</a:t>
              </a:r>
              <a:r>
                <a:rPr lang="en-GB" b="1" kern="100" baseline="-25000" dirty="0" err="1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decay</a:t>
              </a:r>
              <a:endParaRPr lang="en-GB" sz="18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25C84BA-4856-0E8A-8DD2-586E95F20C32}"/>
                </a:ext>
              </a:extLst>
            </p:cNvPr>
            <p:cNvSpPr txBox="1"/>
            <p:nvPr/>
          </p:nvSpPr>
          <p:spPr>
            <a:xfrm>
              <a:off x="8039099" y="2165266"/>
              <a:ext cx="895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kern="100" dirty="0" err="1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γ</a:t>
              </a:r>
              <a:r>
                <a:rPr lang="en-GB" b="1" kern="100" baseline="-25000" dirty="0" err="1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decay</a:t>
              </a:r>
              <a:endParaRPr lang="en-GB" sz="18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4853148-798A-D5BD-8E4E-FA3BCF2F4B10}"/>
                </a:ext>
              </a:extLst>
            </p:cNvPr>
            <p:cNvSpPr txBox="1"/>
            <p:nvPr/>
          </p:nvSpPr>
          <p:spPr>
            <a:xfrm>
              <a:off x="6474313" y="1704979"/>
              <a:ext cx="18026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Aptos" panose="020B0004020202020204" pitchFamily="34" charset="0"/>
                </a:rPr>
                <a:t>State of interest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F780C50-700E-D381-C3BD-BCB1E095281E}"/>
              </a:ext>
            </a:extLst>
          </p:cNvPr>
          <p:cNvSpPr txBox="1"/>
          <p:nvPr/>
        </p:nvSpPr>
        <p:spPr>
          <a:xfrm>
            <a:off x="451993" y="1591940"/>
            <a:ext cx="895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kern="100" dirty="0" err="1">
                <a:solidFill>
                  <a:srgbClr val="6699FF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γ</a:t>
            </a:r>
            <a:r>
              <a:rPr lang="en-GB" b="1" kern="100" baseline="-25000" dirty="0" err="1">
                <a:solidFill>
                  <a:srgbClr val="6699FF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feeder</a:t>
            </a:r>
            <a:endParaRPr lang="en-GB" sz="1800" b="1" kern="100" dirty="0">
              <a:solidFill>
                <a:srgbClr val="6699FF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BFEAFC-E09B-B857-CA4B-4B399D690946}"/>
              </a:ext>
            </a:extLst>
          </p:cNvPr>
          <p:cNvSpPr txBox="1"/>
          <p:nvPr/>
        </p:nvSpPr>
        <p:spPr>
          <a:xfrm>
            <a:off x="545399" y="5156134"/>
            <a:ext cx="895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kern="100" dirty="0" err="1">
                <a:solidFill>
                  <a:srgbClr val="6699FF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γ</a:t>
            </a:r>
            <a:r>
              <a:rPr lang="en-GB" b="1" kern="100" baseline="-25000" dirty="0" err="1">
                <a:solidFill>
                  <a:srgbClr val="6699FF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feeder</a:t>
            </a:r>
            <a:endParaRPr lang="en-GB" sz="1800" b="1" kern="100" dirty="0">
              <a:solidFill>
                <a:srgbClr val="6699FF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55E846-ED01-5A64-65B9-5E30FB8E5AE0}"/>
              </a:ext>
            </a:extLst>
          </p:cNvPr>
          <p:cNvSpPr txBox="1"/>
          <p:nvPr/>
        </p:nvSpPr>
        <p:spPr>
          <a:xfrm>
            <a:off x="489477" y="4078047"/>
            <a:ext cx="895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kern="100" dirty="0" err="1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γ</a:t>
            </a:r>
            <a:r>
              <a:rPr lang="en-GB" b="1" kern="100" baseline="-25000" dirty="0" err="1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decay</a:t>
            </a:r>
            <a:endParaRPr lang="en-GB" sz="1800" b="1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BB9B953-5659-F25E-D92B-D95469CCE488}"/>
              </a:ext>
            </a:extLst>
          </p:cNvPr>
          <p:cNvSpPr txBox="1"/>
          <p:nvPr/>
        </p:nvSpPr>
        <p:spPr>
          <a:xfrm>
            <a:off x="464897" y="2873595"/>
            <a:ext cx="895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kern="100" dirty="0" err="1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γ</a:t>
            </a:r>
            <a:r>
              <a:rPr lang="en-GB" b="1" kern="100" baseline="-25000" dirty="0" err="1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decay</a:t>
            </a:r>
            <a:endParaRPr lang="en-GB" sz="1800" b="1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49DF3EC-B84C-C437-1E4D-55CB4DFD6B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61699"/>
            <a:ext cx="2743200" cy="365125"/>
          </a:xfrm>
        </p:spPr>
        <p:txBody>
          <a:bodyPr/>
          <a:lstStyle/>
          <a:p>
            <a:r>
              <a:rPr lang="en-US"/>
              <a:t>14/04/2026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6435BA-CEFC-6F6F-4FBC-FDD5EEC7F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1867"/>
            <a:ext cx="2743200" cy="365125"/>
          </a:xfrm>
        </p:spPr>
        <p:txBody>
          <a:bodyPr/>
          <a:lstStyle/>
          <a:p>
            <a:fld id="{5465D27E-06D3-40D7-ABDF-E08C4FAC8815}" type="slidenum">
              <a:rPr lang="en-GB" smtClean="0"/>
              <a:t>10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271AB2E-A223-42D7-38E9-EB9EA54FD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3160"/>
            <a:ext cx="4114800" cy="365125"/>
          </a:xfrm>
        </p:spPr>
        <p:txBody>
          <a:bodyPr/>
          <a:lstStyle/>
          <a:p>
            <a:r>
              <a:rPr lang="en-GB"/>
              <a:t>Faye Rowntree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A5DA1A-F1B5-8A3F-24F7-47DB4FFAB7AE}"/>
              </a:ext>
            </a:extLst>
          </p:cNvPr>
          <p:cNvCxnSpPr>
            <a:cxnSpLocks/>
          </p:cNvCxnSpPr>
          <p:nvPr/>
        </p:nvCxnSpPr>
        <p:spPr>
          <a:xfrm flipV="1">
            <a:off x="8604220" y="2277912"/>
            <a:ext cx="0" cy="3553138"/>
          </a:xfrm>
          <a:prstGeom prst="line">
            <a:avLst/>
          </a:prstGeom>
          <a:ln w="28575">
            <a:solidFill>
              <a:srgbClr val="FF66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3CE436B-9AF9-ECAF-C67F-DD7F7C44061E}"/>
              </a:ext>
            </a:extLst>
          </p:cNvPr>
          <p:cNvCxnSpPr/>
          <p:nvPr/>
        </p:nvCxnSpPr>
        <p:spPr>
          <a:xfrm>
            <a:off x="8593394" y="2566217"/>
            <a:ext cx="32446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A8D3E7A-AD29-068F-B71B-93E235A92572}"/>
              </a:ext>
            </a:extLst>
          </p:cNvPr>
          <p:cNvSpPr txBox="1"/>
          <p:nvPr/>
        </p:nvSpPr>
        <p:spPr>
          <a:xfrm>
            <a:off x="8898193" y="2340076"/>
            <a:ext cx="589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Δ</a:t>
            </a:r>
            <a:r>
              <a:rPr lang="en-GB" sz="20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50578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6E905-1930-3C44-2836-9158D9D5E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FE4910-2DA7-8A58-B79C-6018656C74A3}"/>
              </a:ext>
            </a:extLst>
          </p:cNvPr>
          <p:cNvSpPr/>
          <p:nvPr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3">
            <a:extLst>
              <a:ext uri="{FF2B5EF4-FFF2-40B4-BE49-F238E27FC236}">
                <a16:creationId xmlns:a16="http://schemas.microsoft.com/office/drawing/2014/main" id="{D7A28DA9-0F82-1E3A-74AE-D9ED32801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Aptos" panose="020B0004020202020204" pitchFamily="34" charset="0"/>
              </a:rPr>
              <a:t>Time Sync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2D1404-9E1D-1877-E591-85EC15163A59}"/>
              </a:ext>
            </a:extLst>
          </p:cNvPr>
          <p:cNvGrpSpPr/>
          <p:nvPr/>
        </p:nvGrpSpPr>
        <p:grpSpPr>
          <a:xfrm>
            <a:off x="5614220" y="2684208"/>
            <a:ext cx="6125498" cy="2369574"/>
            <a:chOff x="707923" y="1602658"/>
            <a:chExt cx="5102942" cy="76149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2655317E-6AAB-A968-8A3E-DDA323D669CF}"/>
                </a:ext>
              </a:extLst>
            </p:cNvPr>
            <p:cNvCxnSpPr>
              <a:cxnSpLocks/>
            </p:cNvCxnSpPr>
            <p:nvPr/>
          </p:nvCxnSpPr>
          <p:spPr>
            <a:xfrm>
              <a:off x="1172383" y="1992278"/>
              <a:ext cx="0" cy="3718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4F04B7-1012-059A-C23E-6839534A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636842" y="1992278"/>
              <a:ext cx="0" cy="3718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76008AE-5253-CD99-60E3-777B9C901D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2383" y="1992278"/>
              <a:ext cx="4644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06051AC-8CDF-97D7-1B0E-877A7C65E4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36842" y="2364148"/>
              <a:ext cx="4644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3CDD6A-E1FB-552F-0619-C565A8B485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7923" y="2364148"/>
              <a:ext cx="4644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A35BCA7-1698-504C-F483-B7FFBD41CB38}"/>
                </a:ext>
              </a:extLst>
            </p:cNvPr>
            <p:cNvCxnSpPr>
              <a:cxnSpLocks/>
            </p:cNvCxnSpPr>
            <p:nvPr/>
          </p:nvCxnSpPr>
          <p:spPr>
            <a:xfrm>
              <a:off x="2098245" y="1992278"/>
              <a:ext cx="0" cy="3718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03D1522-6CA7-13C4-3131-B3D718A0D105}"/>
                </a:ext>
              </a:extLst>
            </p:cNvPr>
            <p:cNvCxnSpPr>
              <a:cxnSpLocks/>
            </p:cNvCxnSpPr>
            <p:nvPr/>
          </p:nvCxnSpPr>
          <p:spPr>
            <a:xfrm>
              <a:off x="2562705" y="1992278"/>
              <a:ext cx="0" cy="3718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9028EB0-7A3F-3557-CE0F-1D7B51BCAC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98245" y="1992278"/>
              <a:ext cx="4644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BA20A01-155B-F409-F1F6-B55B087EEC13}"/>
                </a:ext>
              </a:extLst>
            </p:cNvPr>
            <p:cNvCxnSpPr>
              <a:cxnSpLocks/>
            </p:cNvCxnSpPr>
            <p:nvPr/>
          </p:nvCxnSpPr>
          <p:spPr>
            <a:xfrm>
              <a:off x="3027164" y="1992278"/>
              <a:ext cx="0" cy="3718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B087B4C-E68B-63C0-9155-D9101702AFEC}"/>
                </a:ext>
              </a:extLst>
            </p:cNvPr>
            <p:cNvCxnSpPr>
              <a:cxnSpLocks/>
            </p:cNvCxnSpPr>
            <p:nvPr/>
          </p:nvCxnSpPr>
          <p:spPr>
            <a:xfrm>
              <a:off x="3491623" y="1992278"/>
              <a:ext cx="0" cy="3718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CDEA334-E323-ECB4-0D1E-8CD407BB53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7164" y="1992278"/>
              <a:ext cx="4644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512F37C-3B6B-933B-CDD7-93A598DF03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91623" y="2364148"/>
              <a:ext cx="4644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061BE8B-C9B1-B21E-A4AE-0776823657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2704" y="2364148"/>
              <a:ext cx="4644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F95B102-FE85-6C19-43C7-BD0C7E70B6D4}"/>
                </a:ext>
              </a:extLst>
            </p:cNvPr>
            <p:cNvCxnSpPr>
              <a:cxnSpLocks/>
            </p:cNvCxnSpPr>
            <p:nvPr/>
          </p:nvCxnSpPr>
          <p:spPr>
            <a:xfrm>
              <a:off x="3953027" y="1992278"/>
              <a:ext cx="0" cy="3718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E5D5857-7146-2A92-6B74-65AA110E8D5C}"/>
                </a:ext>
              </a:extLst>
            </p:cNvPr>
            <p:cNvCxnSpPr>
              <a:cxnSpLocks/>
            </p:cNvCxnSpPr>
            <p:nvPr/>
          </p:nvCxnSpPr>
          <p:spPr>
            <a:xfrm>
              <a:off x="4417486" y="1992278"/>
              <a:ext cx="0" cy="3718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06DC4AB-E1B8-6F72-729B-D1438E4E8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53027" y="1992278"/>
              <a:ext cx="4644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3CA2AE1-13E2-03B4-E28C-F0A2BA8D72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7486" y="2364148"/>
              <a:ext cx="4644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D93C32C-E23B-947D-E932-6C1AEF064991}"/>
                </a:ext>
              </a:extLst>
            </p:cNvPr>
            <p:cNvCxnSpPr>
              <a:cxnSpLocks/>
            </p:cNvCxnSpPr>
            <p:nvPr/>
          </p:nvCxnSpPr>
          <p:spPr>
            <a:xfrm>
              <a:off x="4881946" y="1992278"/>
              <a:ext cx="0" cy="3718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9C8AE68-EC83-C2A7-4805-AD3909B42A72}"/>
                </a:ext>
              </a:extLst>
            </p:cNvPr>
            <p:cNvCxnSpPr>
              <a:cxnSpLocks/>
            </p:cNvCxnSpPr>
            <p:nvPr/>
          </p:nvCxnSpPr>
          <p:spPr>
            <a:xfrm>
              <a:off x="5346405" y="1992278"/>
              <a:ext cx="0" cy="3718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76308BA-C868-B847-29AE-BF7BE67D81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81946" y="1992278"/>
              <a:ext cx="4644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EE635A-9FC7-509C-D787-ACE442316D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46405" y="2364148"/>
              <a:ext cx="4644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AB084DB-FD39-265C-08D1-1B9F2CCC66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8494" y="1638485"/>
              <a:ext cx="0" cy="353793"/>
            </a:xfrm>
            <a:prstGeom prst="line">
              <a:avLst/>
            </a:prstGeom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0606CCD-1679-C1C2-9335-3A685A80BC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98245" y="1638485"/>
              <a:ext cx="0" cy="353793"/>
            </a:xfrm>
            <a:prstGeom prst="line">
              <a:avLst/>
            </a:prstGeom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D4DD7B1-C8FF-941B-1595-7429353091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3027" y="1638485"/>
              <a:ext cx="0" cy="353793"/>
            </a:xfrm>
            <a:prstGeom prst="line">
              <a:avLst/>
            </a:prstGeom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B927B5E-C1ED-9E6B-A673-C399A036FC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7164" y="1638485"/>
              <a:ext cx="0" cy="353793"/>
            </a:xfrm>
            <a:prstGeom prst="line">
              <a:avLst/>
            </a:prstGeom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5150DE1-5DAD-7191-0112-80E4723091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81946" y="1638485"/>
              <a:ext cx="0" cy="353793"/>
            </a:xfrm>
            <a:prstGeom prst="line">
              <a:avLst/>
            </a:prstGeom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E0B9C67-56C9-18B1-263C-F0C572595141}"/>
                </a:ext>
              </a:extLst>
            </p:cNvPr>
            <p:cNvSpPr txBox="1"/>
            <p:nvPr/>
          </p:nvSpPr>
          <p:spPr>
            <a:xfrm>
              <a:off x="1166271" y="1602658"/>
              <a:ext cx="220007" cy="194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C144107-559B-5235-3FDC-0670B2698BBD}"/>
                </a:ext>
              </a:extLst>
            </p:cNvPr>
            <p:cNvSpPr txBox="1"/>
            <p:nvPr/>
          </p:nvSpPr>
          <p:spPr>
            <a:xfrm>
              <a:off x="2092134" y="1602658"/>
              <a:ext cx="220007" cy="194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7D34D31-C9C0-0E4B-2D5F-C9E14A66A1B7}"/>
                </a:ext>
              </a:extLst>
            </p:cNvPr>
            <p:cNvSpPr txBox="1"/>
            <p:nvPr/>
          </p:nvSpPr>
          <p:spPr>
            <a:xfrm>
              <a:off x="3022580" y="1638485"/>
              <a:ext cx="220007" cy="194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430F444-CB1B-6F1A-EBEE-722829C34AC5}"/>
                </a:ext>
              </a:extLst>
            </p:cNvPr>
            <p:cNvSpPr txBox="1"/>
            <p:nvPr/>
          </p:nvSpPr>
          <p:spPr>
            <a:xfrm>
              <a:off x="3946914" y="1638485"/>
              <a:ext cx="220007" cy="194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D4944DA-7C8B-B228-6FEA-C5BBA13AB404}"/>
                </a:ext>
              </a:extLst>
            </p:cNvPr>
            <p:cNvSpPr txBox="1"/>
            <p:nvPr/>
          </p:nvSpPr>
          <p:spPr>
            <a:xfrm>
              <a:off x="4872776" y="1638485"/>
              <a:ext cx="220007" cy="194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D446390-25B9-AFDD-82CA-AAB61B8F67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62827"/>
            <a:ext cx="2743200" cy="365125"/>
          </a:xfrm>
        </p:spPr>
        <p:txBody>
          <a:bodyPr/>
          <a:lstStyle/>
          <a:p>
            <a:r>
              <a:rPr lang="en-US"/>
              <a:t>14/04/2026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3D7B7E-0242-CB40-0E11-2EA481810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2828"/>
            <a:ext cx="2743200" cy="365125"/>
          </a:xfrm>
        </p:spPr>
        <p:txBody>
          <a:bodyPr/>
          <a:lstStyle/>
          <a:p>
            <a:fld id="{5465D27E-06D3-40D7-ABDF-E08C4FAC8815}" type="slidenum">
              <a:rPr lang="en-GB" smtClean="0"/>
              <a:t>11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A38261-8287-B22B-7339-B6040AADF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3164"/>
            <a:ext cx="4114800" cy="365125"/>
          </a:xfrm>
        </p:spPr>
        <p:txBody>
          <a:bodyPr/>
          <a:lstStyle/>
          <a:p>
            <a:r>
              <a:rPr lang="en-GB" dirty="0"/>
              <a:t>Faye Rowntree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ACCC8-6181-D8D1-C538-F9F6A4647018}"/>
              </a:ext>
            </a:extLst>
          </p:cNvPr>
          <p:cNvSpPr txBox="1"/>
          <p:nvPr/>
        </p:nvSpPr>
        <p:spPr>
          <a:xfrm>
            <a:off x="580103" y="1553497"/>
            <a:ext cx="5417574" cy="3917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Each detector has a GRIF16 digitiser, which has its own clock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Clock oscillates at nominal frequency, producing a logic pulse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Each logic pulse is counted – time stamps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System is triggerless</a:t>
            </a:r>
          </a:p>
        </p:txBody>
      </p:sp>
    </p:spTree>
    <p:extLst>
      <p:ext uri="{BB962C8B-B14F-4D97-AF65-F5344CB8AC3E}">
        <p14:creationId xmlns:p14="http://schemas.microsoft.com/office/powerpoint/2010/main" val="943225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0A443-13D5-19A1-0EB0-15F92DF3A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FDDF21-9A61-8FA5-5AB5-57BC6A1EBFC0}"/>
              </a:ext>
            </a:extLst>
          </p:cNvPr>
          <p:cNvSpPr/>
          <p:nvPr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3">
            <a:extLst>
              <a:ext uri="{FF2B5EF4-FFF2-40B4-BE49-F238E27FC236}">
                <a16:creationId xmlns:a16="http://schemas.microsoft.com/office/drawing/2014/main" id="{C61072A4-4073-B45A-A8A6-C4447A499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Aptos" panose="020B0004020202020204" pitchFamily="34" charset="0"/>
              </a:rPr>
              <a:t>Time Sync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AE09B5-357E-1F6F-9D49-067507B599FA}"/>
              </a:ext>
            </a:extLst>
          </p:cNvPr>
          <p:cNvGrpSpPr/>
          <p:nvPr/>
        </p:nvGrpSpPr>
        <p:grpSpPr>
          <a:xfrm>
            <a:off x="707923" y="1602658"/>
            <a:ext cx="5102942" cy="1671484"/>
            <a:chOff x="432619" y="3307313"/>
            <a:chExt cx="8209937" cy="3181977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EFD59720-0CDF-78CF-E7BA-0A416D051765}"/>
                </a:ext>
              </a:extLst>
            </p:cNvPr>
            <p:cNvCxnSpPr>
              <a:cxnSpLocks/>
            </p:cNvCxnSpPr>
            <p:nvPr/>
          </p:nvCxnSpPr>
          <p:spPr>
            <a:xfrm>
              <a:off x="1179871" y="4049027"/>
              <a:ext cx="0" cy="707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2F1531D-3E1A-3F86-CFF1-9A5D555EAD29}"/>
                </a:ext>
              </a:extLst>
            </p:cNvPr>
            <p:cNvCxnSpPr>
              <a:cxnSpLocks/>
            </p:cNvCxnSpPr>
            <p:nvPr/>
          </p:nvCxnSpPr>
          <p:spPr>
            <a:xfrm>
              <a:off x="1927123" y="4049027"/>
              <a:ext cx="0" cy="707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0CF02EF-9AC0-309A-4081-096DCD5669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9871" y="4049027"/>
              <a:ext cx="7472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5F67190-19CC-DF0D-3A8D-5089504178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7123" y="4756949"/>
              <a:ext cx="7472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356551B-E436-7A12-68CD-ED77B176B1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2619" y="4756949"/>
              <a:ext cx="7472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80F66DF-A68C-C803-B256-EBB3478E4878}"/>
                </a:ext>
              </a:extLst>
            </p:cNvPr>
            <p:cNvCxnSpPr>
              <a:cxnSpLocks/>
            </p:cNvCxnSpPr>
            <p:nvPr/>
          </p:nvCxnSpPr>
          <p:spPr>
            <a:xfrm>
              <a:off x="2669458" y="4049027"/>
              <a:ext cx="0" cy="707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70E1E77-8C86-F789-0CF8-03B43E8FB7A9}"/>
                </a:ext>
              </a:extLst>
            </p:cNvPr>
            <p:cNvCxnSpPr>
              <a:cxnSpLocks/>
            </p:cNvCxnSpPr>
            <p:nvPr/>
          </p:nvCxnSpPr>
          <p:spPr>
            <a:xfrm>
              <a:off x="3416710" y="4049027"/>
              <a:ext cx="0" cy="707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8CF7818-DDE3-1A2C-FDDE-C6E7B84AD7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69458" y="4049027"/>
              <a:ext cx="7472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BEBC44C-6A58-6541-CCE1-4418BC237778}"/>
                </a:ext>
              </a:extLst>
            </p:cNvPr>
            <p:cNvCxnSpPr>
              <a:cxnSpLocks/>
            </p:cNvCxnSpPr>
            <p:nvPr/>
          </p:nvCxnSpPr>
          <p:spPr>
            <a:xfrm>
              <a:off x="4163961" y="4049027"/>
              <a:ext cx="0" cy="707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703238D-DB16-80F1-4E82-A2F85B8E709C}"/>
                </a:ext>
              </a:extLst>
            </p:cNvPr>
            <p:cNvCxnSpPr>
              <a:cxnSpLocks/>
            </p:cNvCxnSpPr>
            <p:nvPr/>
          </p:nvCxnSpPr>
          <p:spPr>
            <a:xfrm>
              <a:off x="4911213" y="4049027"/>
              <a:ext cx="0" cy="707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3984D67-33B1-2BAD-4890-B6BA3A5E40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63961" y="4049027"/>
              <a:ext cx="7472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F1E522B-C82D-1CD3-206D-60144A12A3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1213" y="4756949"/>
              <a:ext cx="7472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B6FF778-3C4B-DA75-6C7D-55B69A9AB0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6709" y="4756949"/>
              <a:ext cx="7472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346F566-3D9A-6A9A-98AD-36AF35F2A1A6}"/>
                </a:ext>
              </a:extLst>
            </p:cNvPr>
            <p:cNvCxnSpPr>
              <a:cxnSpLocks/>
            </p:cNvCxnSpPr>
            <p:nvPr/>
          </p:nvCxnSpPr>
          <p:spPr>
            <a:xfrm>
              <a:off x="5653548" y="4049027"/>
              <a:ext cx="0" cy="707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05D0765-8E13-D588-7655-355A7A571034}"/>
                </a:ext>
              </a:extLst>
            </p:cNvPr>
            <p:cNvCxnSpPr>
              <a:cxnSpLocks/>
            </p:cNvCxnSpPr>
            <p:nvPr/>
          </p:nvCxnSpPr>
          <p:spPr>
            <a:xfrm>
              <a:off x="6400800" y="4049027"/>
              <a:ext cx="0" cy="707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1C4E80D-3B6F-2BB9-C2B3-C2ABF9C3AA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53548" y="4049027"/>
              <a:ext cx="7472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9A41954-422D-C87D-CE9B-A78AD7119F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0800" y="4756949"/>
              <a:ext cx="7472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3BC2F95-E308-B400-847F-E5CDE48FC3DF}"/>
                </a:ext>
              </a:extLst>
            </p:cNvPr>
            <p:cNvCxnSpPr>
              <a:cxnSpLocks/>
            </p:cNvCxnSpPr>
            <p:nvPr/>
          </p:nvCxnSpPr>
          <p:spPr>
            <a:xfrm>
              <a:off x="7148052" y="4049027"/>
              <a:ext cx="0" cy="707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A9E8244-4152-A98D-5A58-D821E03C5D82}"/>
                </a:ext>
              </a:extLst>
            </p:cNvPr>
            <p:cNvCxnSpPr>
              <a:cxnSpLocks/>
            </p:cNvCxnSpPr>
            <p:nvPr/>
          </p:nvCxnSpPr>
          <p:spPr>
            <a:xfrm>
              <a:off x="7895304" y="4049027"/>
              <a:ext cx="0" cy="707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171A540-0807-2C3A-AEA3-1A51AD22DC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48052" y="4049027"/>
              <a:ext cx="7472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911AA09-96DD-DB1E-626F-FE9AFA5BDF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95304" y="4756949"/>
              <a:ext cx="7472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A8290D5-CC4E-53BE-1AE8-1605C19357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9703" y="3375517"/>
              <a:ext cx="0" cy="673510"/>
            </a:xfrm>
            <a:prstGeom prst="line">
              <a:avLst/>
            </a:prstGeom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702976E-E7B5-99EB-35D2-AB15BAAA38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69458" y="3375517"/>
              <a:ext cx="0" cy="673510"/>
            </a:xfrm>
            <a:prstGeom prst="line">
              <a:avLst/>
            </a:prstGeom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C2448A2-AFF8-95CA-C8FF-738E8D9A8F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53548" y="3375517"/>
              <a:ext cx="0" cy="673510"/>
            </a:xfrm>
            <a:prstGeom prst="line">
              <a:avLst/>
            </a:prstGeom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C8ECAFA-E07E-F882-FF45-7BC19E56C4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63961" y="3375517"/>
              <a:ext cx="0" cy="673510"/>
            </a:xfrm>
            <a:prstGeom prst="line">
              <a:avLst/>
            </a:prstGeom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0C6BCE7-5CCD-D9CF-C5F8-C23AAE3E17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48052" y="3375517"/>
              <a:ext cx="0" cy="673510"/>
            </a:xfrm>
            <a:prstGeom prst="line">
              <a:avLst/>
            </a:prstGeom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5E97B41-E5C4-77C1-2195-39670714B678}"/>
                </a:ext>
              </a:extLst>
            </p:cNvPr>
            <p:cNvSpPr txBox="1"/>
            <p:nvPr/>
          </p:nvSpPr>
          <p:spPr>
            <a:xfrm>
              <a:off x="1170039" y="3307313"/>
              <a:ext cx="353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FA6B671-0E26-EA5D-FE39-234AB51160E4}"/>
                </a:ext>
              </a:extLst>
            </p:cNvPr>
            <p:cNvSpPr txBox="1"/>
            <p:nvPr/>
          </p:nvSpPr>
          <p:spPr>
            <a:xfrm>
              <a:off x="2659625" y="3307313"/>
              <a:ext cx="353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6D6A216-3E24-B59F-2E5B-3C5CFF4899C9}"/>
                </a:ext>
              </a:extLst>
            </p:cNvPr>
            <p:cNvSpPr txBox="1"/>
            <p:nvPr/>
          </p:nvSpPr>
          <p:spPr>
            <a:xfrm>
              <a:off x="4156586" y="3375516"/>
              <a:ext cx="353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8182671-75DB-F301-E65F-CAF43FA27265}"/>
                </a:ext>
              </a:extLst>
            </p:cNvPr>
            <p:cNvSpPr txBox="1"/>
            <p:nvPr/>
          </p:nvSpPr>
          <p:spPr>
            <a:xfrm>
              <a:off x="5643713" y="3375516"/>
              <a:ext cx="353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75C5E49-E7B9-0865-7FA5-243A21FDE9C2}"/>
                </a:ext>
              </a:extLst>
            </p:cNvPr>
            <p:cNvSpPr txBox="1"/>
            <p:nvPr/>
          </p:nvSpPr>
          <p:spPr>
            <a:xfrm>
              <a:off x="7133299" y="3375516"/>
              <a:ext cx="353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9034BB7-39D0-41BD-9BBC-7854245F295E}"/>
                </a:ext>
              </a:extLst>
            </p:cNvPr>
            <p:cNvCxnSpPr>
              <a:cxnSpLocks/>
            </p:cNvCxnSpPr>
            <p:nvPr/>
          </p:nvCxnSpPr>
          <p:spPr>
            <a:xfrm>
              <a:off x="1179871" y="5769049"/>
              <a:ext cx="0" cy="707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666C6AB-5099-F81F-4B3A-4F25651146B9}"/>
                </a:ext>
              </a:extLst>
            </p:cNvPr>
            <p:cNvCxnSpPr>
              <a:cxnSpLocks/>
            </p:cNvCxnSpPr>
            <p:nvPr/>
          </p:nvCxnSpPr>
          <p:spPr>
            <a:xfrm>
              <a:off x="1927123" y="5769049"/>
              <a:ext cx="0" cy="707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5D3A8D2-9CA6-618C-BDAA-74FF309772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9871" y="5769049"/>
              <a:ext cx="7472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38335B9-8EBE-3FAE-FAD6-7F34D30D30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7123" y="6476971"/>
              <a:ext cx="7472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1BBC8DC-92D5-B3D2-85A9-347F619B55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2619" y="6476971"/>
              <a:ext cx="7472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8DC2160-C156-AE11-7FB5-C92AA53F374C}"/>
                </a:ext>
              </a:extLst>
            </p:cNvPr>
            <p:cNvCxnSpPr>
              <a:cxnSpLocks/>
            </p:cNvCxnSpPr>
            <p:nvPr/>
          </p:nvCxnSpPr>
          <p:spPr>
            <a:xfrm>
              <a:off x="2669458" y="5769049"/>
              <a:ext cx="0" cy="707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6861474-0067-8E25-E745-11E8E455E743}"/>
                </a:ext>
              </a:extLst>
            </p:cNvPr>
            <p:cNvCxnSpPr>
              <a:cxnSpLocks/>
            </p:cNvCxnSpPr>
            <p:nvPr/>
          </p:nvCxnSpPr>
          <p:spPr>
            <a:xfrm>
              <a:off x="3416710" y="5769049"/>
              <a:ext cx="0" cy="707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A524606-8CE4-119A-F5EF-C247BA9AC1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69458" y="5769049"/>
              <a:ext cx="7472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DD0020E-9D9F-14E7-0B3E-CAED2314F267}"/>
                </a:ext>
              </a:extLst>
            </p:cNvPr>
            <p:cNvCxnSpPr>
              <a:cxnSpLocks/>
            </p:cNvCxnSpPr>
            <p:nvPr/>
          </p:nvCxnSpPr>
          <p:spPr>
            <a:xfrm>
              <a:off x="4163961" y="5769049"/>
              <a:ext cx="0" cy="707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A6E87FA-4591-4355-2EC1-91247DB2F241}"/>
                </a:ext>
              </a:extLst>
            </p:cNvPr>
            <p:cNvCxnSpPr>
              <a:cxnSpLocks/>
            </p:cNvCxnSpPr>
            <p:nvPr/>
          </p:nvCxnSpPr>
          <p:spPr>
            <a:xfrm>
              <a:off x="4911213" y="5769049"/>
              <a:ext cx="0" cy="707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E37EEEF-DD1C-B281-7B61-4A5DD0B680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63961" y="5769049"/>
              <a:ext cx="7472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DC04349-C658-ABA8-ACD3-31A7273ECF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1213" y="6476971"/>
              <a:ext cx="7472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7C58E0C-E9CB-E480-9461-CC280C0610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6709" y="6476971"/>
              <a:ext cx="7472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C9A3DB6-3EF2-0C29-8E69-36B837CB81DE}"/>
                </a:ext>
              </a:extLst>
            </p:cNvPr>
            <p:cNvCxnSpPr>
              <a:cxnSpLocks/>
            </p:cNvCxnSpPr>
            <p:nvPr/>
          </p:nvCxnSpPr>
          <p:spPr>
            <a:xfrm>
              <a:off x="5653548" y="5769049"/>
              <a:ext cx="0" cy="707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D858246-4617-5385-EFE0-BFBE51272DAA}"/>
                </a:ext>
              </a:extLst>
            </p:cNvPr>
            <p:cNvCxnSpPr>
              <a:cxnSpLocks/>
            </p:cNvCxnSpPr>
            <p:nvPr/>
          </p:nvCxnSpPr>
          <p:spPr>
            <a:xfrm>
              <a:off x="6400800" y="5769049"/>
              <a:ext cx="0" cy="707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FCC37CF-0F01-A405-B4B7-2BFF8E52ED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53548" y="5769049"/>
              <a:ext cx="7472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7CA9245-3377-AE8D-3F6F-7FE8734E6C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0800" y="6476971"/>
              <a:ext cx="7472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8" name="Straight Connector 2047">
              <a:extLst>
                <a:ext uri="{FF2B5EF4-FFF2-40B4-BE49-F238E27FC236}">
                  <a16:creationId xmlns:a16="http://schemas.microsoft.com/office/drawing/2014/main" id="{ADD5619F-6A5C-01C5-F7ED-90D0EBBB2644}"/>
                </a:ext>
              </a:extLst>
            </p:cNvPr>
            <p:cNvCxnSpPr>
              <a:cxnSpLocks/>
            </p:cNvCxnSpPr>
            <p:nvPr/>
          </p:nvCxnSpPr>
          <p:spPr>
            <a:xfrm>
              <a:off x="7148052" y="5769049"/>
              <a:ext cx="0" cy="707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9" name="Straight Connector 2048">
              <a:extLst>
                <a:ext uri="{FF2B5EF4-FFF2-40B4-BE49-F238E27FC236}">
                  <a16:creationId xmlns:a16="http://schemas.microsoft.com/office/drawing/2014/main" id="{2919A787-CCA2-12E9-0477-8E7A402C8D27}"/>
                </a:ext>
              </a:extLst>
            </p:cNvPr>
            <p:cNvCxnSpPr>
              <a:cxnSpLocks/>
            </p:cNvCxnSpPr>
            <p:nvPr/>
          </p:nvCxnSpPr>
          <p:spPr>
            <a:xfrm>
              <a:off x="7895304" y="5769049"/>
              <a:ext cx="0" cy="707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1" name="Straight Connector 2050">
              <a:extLst>
                <a:ext uri="{FF2B5EF4-FFF2-40B4-BE49-F238E27FC236}">
                  <a16:creationId xmlns:a16="http://schemas.microsoft.com/office/drawing/2014/main" id="{F13DFC9F-3D54-490C-5DB4-8C3F04DE36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48052" y="5769049"/>
              <a:ext cx="7472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2" name="Straight Connector 2051">
              <a:extLst>
                <a:ext uri="{FF2B5EF4-FFF2-40B4-BE49-F238E27FC236}">
                  <a16:creationId xmlns:a16="http://schemas.microsoft.com/office/drawing/2014/main" id="{6603248D-AC5C-3BCB-4980-1FA79BCA17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95304" y="6476971"/>
              <a:ext cx="7472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3" name="Straight Connector 2052">
              <a:extLst>
                <a:ext uri="{FF2B5EF4-FFF2-40B4-BE49-F238E27FC236}">
                  <a16:creationId xmlns:a16="http://schemas.microsoft.com/office/drawing/2014/main" id="{222549B2-9846-CBC5-9B06-B7A2857CF5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9703" y="5095539"/>
              <a:ext cx="0" cy="673510"/>
            </a:xfrm>
            <a:prstGeom prst="line">
              <a:avLst/>
            </a:prstGeom>
            <a:ln w="28575">
              <a:solidFill>
                <a:srgbClr val="9933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4" name="Straight Connector 2053">
              <a:extLst>
                <a:ext uri="{FF2B5EF4-FFF2-40B4-BE49-F238E27FC236}">
                  <a16:creationId xmlns:a16="http://schemas.microsoft.com/office/drawing/2014/main" id="{B49D8260-D4E6-5507-2FDE-E9636F85B5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69458" y="5095539"/>
              <a:ext cx="0" cy="673510"/>
            </a:xfrm>
            <a:prstGeom prst="line">
              <a:avLst/>
            </a:prstGeom>
            <a:ln w="28575">
              <a:solidFill>
                <a:srgbClr val="9933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5" name="Straight Connector 2054">
              <a:extLst>
                <a:ext uri="{FF2B5EF4-FFF2-40B4-BE49-F238E27FC236}">
                  <a16:creationId xmlns:a16="http://schemas.microsoft.com/office/drawing/2014/main" id="{3B6521F2-2E73-4028-6399-02013EDAA7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53548" y="5095539"/>
              <a:ext cx="0" cy="673510"/>
            </a:xfrm>
            <a:prstGeom prst="line">
              <a:avLst/>
            </a:prstGeom>
            <a:ln w="28575">
              <a:solidFill>
                <a:srgbClr val="9933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6" name="Straight Connector 2055">
              <a:extLst>
                <a:ext uri="{FF2B5EF4-FFF2-40B4-BE49-F238E27FC236}">
                  <a16:creationId xmlns:a16="http://schemas.microsoft.com/office/drawing/2014/main" id="{A5FA2023-AE92-0376-E0A0-62E1346286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48052" y="5095539"/>
              <a:ext cx="0" cy="673510"/>
            </a:xfrm>
            <a:prstGeom prst="line">
              <a:avLst/>
            </a:prstGeom>
            <a:ln w="28575">
              <a:solidFill>
                <a:srgbClr val="9933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7" name="TextBox 2056">
              <a:extLst>
                <a:ext uri="{FF2B5EF4-FFF2-40B4-BE49-F238E27FC236}">
                  <a16:creationId xmlns:a16="http://schemas.microsoft.com/office/drawing/2014/main" id="{EBA9C224-D7C5-238A-7D76-7F5E9EEEDB3F}"/>
                </a:ext>
              </a:extLst>
            </p:cNvPr>
            <p:cNvSpPr txBox="1"/>
            <p:nvPr/>
          </p:nvSpPr>
          <p:spPr>
            <a:xfrm>
              <a:off x="1170039" y="5027335"/>
              <a:ext cx="3539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9933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58" name="TextBox 2057">
              <a:extLst>
                <a:ext uri="{FF2B5EF4-FFF2-40B4-BE49-F238E27FC236}">
                  <a16:creationId xmlns:a16="http://schemas.microsoft.com/office/drawing/2014/main" id="{317E3DDB-C422-55CA-0704-A084D446A2FA}"/>
                </a:ext>
              </a:extLst>
            </p:cNvPr>
            <p:cNvSpPr txBox="1"/>
            <p:nvPr/>
          </p:nvSpPr>
          <p:spPr>
            <a:xfrm>
              <a:off x="2659625" y="5027335"/>
              <a:ext cx="3539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9933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59" name="TextBox 2058">
              <a:extLst>
                <a:ext uri="{FF2B5EF4-FFF2-40B4-BE49-F238E27FC236}">
                  <a16:creationId xmlns:a16="http://schemas.microsoft.com/office/drawing/2014/main" id="{3F3A385B-6BC0-5C75-B769-7E7F8111E14F}"/>
                </a:ext>
              </a:extLst>
            </p:cNvPr>
            <p:cNvSpPr txBox="1"/>
            <p:nvPr/>
          </p:nvSpPr>
          <p:spPr>
            <a:xfrm>
              <a:off x="5643713" y="5095538"/>
              <a:ext cx="3539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9933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060" name="TextBox 2059">
              <a:extLst>
                <a:ext uri="{FF2B5EF4-FFF2-40B4-BE49-F238E27FC236}">
                  <a16:creationId xmlns:a16="http://schemas.microsoft.com/office/drawing/2014/main" id="{2D8C7A56-3E57-5A00-2773-BFF1516F3567}"/>
                </a:ext>
              </a:extLst>
            </p:cNvPr>
            <p:cNvSpPr txBox="1"/>
            <p:nvPr/>
          </p:nvSpPr>
          <p:spPr>
            <a:xfrm>
              <a:off x="7133299" y="5095538"/>
              <a:ext cx="3539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9933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061" name="Rectangle 2060">
              <a:extLst>
                <a:ext uri="{FF2B5EF4-FFF2-40B4-BE49-F238E27FC236}">
                  <a16:creationId xmlns:a16="http://schemas.microsoft.com/office/drawing/2014/main" id="{38817A9D-AA79-3830-AF7A-958607C9A4B8}"/>
                </a:ext>
              </a:extLst>
            </p:cNvPr>
            <p:cNvSpPr/>
            <p:nvPr/>
          </p:nvSpPr>
          <p:spPr>
            <a:xfrm>
              <a:off x="4156586" y="5089382"/>
              <a:ext cx="1496962" cy="1399908"/>
            </a:xfrm>
            <a:prstGeom prst="rect">
              <a:avLst/>
            </a:prstGeom>
            <a:solidFill>
              <a:srgbClr val="9933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62" name="Group 2061">
            <a:extLst>
              <a:ext uri="{FF2B5EF4-FFF2-40B4-BE49-F238E27FC236}">
                <a16:creationId xmlns:a16="http://schemas.microsoft.com/office/drawing/2014/main" id="{62C68C75-4F65-9DBD-D8D6-880536A88374}"/>
              </a:ext>
            </a:extLst>
          </p:cNvPr>
          <p:cNvGrpSpPr/>
          <p:nvPr/>
        </p:nvGrpSpPr>
        <p:grpSpPr>
          <a:xfrm>
            <a:off x="717756" y="4031225"/>
            <a:ext cx="5132438" cy="1681317"/>
            <a:chOff x="432619" y="30119"/>
            <a:chExt cx="8908027" cy="2978553"/>
          </a:xfrm>
        </p:grpSpPr>
        <p:cxnSp>
          <p:nvCxnSpPr>
            <p:cNvPr id="2063" name="Straight Connector 2062">
              <a:extLst>
                <a:ext uri="{FF2B5EF4-FFF2-40B4-BE49-F238E27FC236}">
                  <a16:creationId xmlns:a16="http://schemas.microsoft.com/office/drawing/2014/main" id="{EFA82227-2DDD-7F53-DBD6-BDAC3BD19C5F}"/>
                </a:ext>
              </a:extLst>
            </p:cNvPr>
            <p:cNvCxnSpPr>
              <a:cxnSpLocks/>
            </p:cNvCxnSpPr>
            <p:nvPr/>
          </p:nvCxnSpPr>
          <p:spPr>
            <a:xfrm>
              <a:off x="1179871" y="2300750"/>
              <a:ext cx="0" cy="707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4" name="Straight Connector 2063">
              <a:extLst>
                <a:ext uri="{FF2B5EF4-FFF2-40B4-BE49-F238E27FC236}">
                  <a16:creationId xmlns:a16="http://schemas.microsoft.com/office/drawing/2014/main" id="{B2C36CB7-4E07-BEDF-15E2-59518E57090B}"/>
                </a:ext>
              </a:extLst>
            </p:cNvPr>
            <p:cNvCxnSpPr>
              <a:cxnSpLocks/>
            </p:cNvCxnSpPr>
            <p:nvPr/>
          </p:nvCxnSpPr>
          <p:spPr>
            <a:xfrm>
              <a:off x="1995949" y="2300750"/>
              <a:ext cx="0" cy="707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5" name="Straight Connector 2064">
              <a:extLst>
                <a:ext uri="{FF2B5EF4-FFF2-40B4-BE49-F238E27FC236}">
                  <a16:creationId xmlns:a16="http://schemas.microsoft.com/office/drawing/2014/main" id="{D9CB84FE-B1FB-ED27-840F-7D170489C5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9871" y="2300750"/>
              <a:ext cx="81607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6" name="Straight Connector 2065">
              <a:extLst>
                <a:ext uri="{FF2B5EF4-FFF2-40B4-BE49-F238E27FC236}">
                  <a16:creationId xmlns:a16="http://schemas.microsoft.com/office/drawing/2014/main" id="{FA083AC0-2755-688E-6FFA-A8C7D7930E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2619" y="3008672"/>
              <a:ext cx="7472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7" name="Straight Connector 2066">
              <a:extLst>
                <a:ext uri="{FF2B5EF4-FFF2-40B4-BE49-F238E27FC236}">
                  <a16:creationId xmlns:a16="http://schemas.microsoft.com/office/drawing/2014/main" id="{1AC6B77F-0DF0-E3DB-11B0-F275C50A964A}"/>
                </a:ext>
              </a:extLst>
            </p:cNvPr>
            <p:cNvCxnSpPr>
              <a:cxnSpLocks/>
            </p:cNvCxnSpPr>
            <p:nvPr/>
          </p:nvCxnSpPr>
          <p:spPr>
            <a:xfrm>
              <a:off x="1179871" y="771833"/>
              <a:ext cx="0" cy="707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8" name="Straight Connector 2067">
              <a:extLst>
                <a:ext uri="{FF2B5EF4-FFF2-40B4-BE49-F238E27FC236}">
                  <a16:creationId xmlns:a16="http://schemas.microsoft.com/office/drawing/2014/main" id="{71F28EAE-FEE2-323F-D43A-B95548287095}"/>
                </a:ext>
              </a:extLst>
            </p:cNvPr>
            <p:cNvCxnSpPr>
              <a:cxnSpLocks/>
            </p:cNvCxnSpPr>
            <p:nvPr/>
          </p:nvCxnSpPr>
          <p:spPr>
            <a:xfrm>
              <a:off x="1927123" y="771833"/>
              <a:ext cx="0" cy="707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9" name="Straight Connector 2068">
              <a:extLst>
                <a:ext uri="{FF2B5EF4-FFF2-40B4-BE49-F238E27FC236}">
                  <a16:creationId xmlns:a16="http://schemas.microsoft.com/office/drawing/2014/main" id="{E8AE4668-6D4F-22B5-7F91-69E04AE10B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9871" y="771833"/>
              <a:ext cx="7472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0" name="Straight Connector 2069">
              <a:extLst>
                <a:ext uri="{FF2B5EF4-FFF2-40B4-BE49-F238E27FC236}">
                  <a16:creationId xmlns:a16="http://schemas.microsoft.com/office/drawing/2014/main" id="{8F4C15B2-4F34-FCA1-F903-EFFEFBA5EF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7123" y="1479755"/>
              <a:ext cx="7472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1" name="Straight Connector 2070">
              <a:extLst>
                <a:ext uri="{FF2B5EF4-FFF2-40B4-BE49-F238E27FC236}">
                  <a16:creationId xmlns:a16="http://schemas.microsoft.com/office/drawing/2014/main" id="{084D14A9-3606-32A1-3BFA-0A9989D228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2619" y="1479755"/>
              <a:ext cx="7472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2" name="Straight Connector 2071">
              <a:extLst>
                <a:ext uri="{FF2B5EF4-FFF2-40B4-BE49-F238E27FC236}">
                  <a16:creationId xmlns:a16="http://schemas.microsoft.com/office/drawing/2014/main" id="{0151A098-40D4-3961-D2EB-991135472389}"/>
                </a:ext>
              </a:extLst>
            </p:cNvPr>
            <p:cNvCxnSpPr>
              <a:cxnSpLocks/>
            </p:cNvCxnSpPr>
            <p:nvPr/>
          </p:nvCxnSpPr>
          <p:spPr>
            <a:xfrm>
              <a:off x="2669458" y="771833"/>
              <a:ext cx="0" cy="707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3" name="Straight Connector 2072">
              <a:extLst>
                <a:ext uri="{FF2B5EF4-FFF2-40B4-BE49-F238E27FC236}">
                  <a16:creationId xmlns:a16="http://schemas.microsoft.com/office/drawing/2014/main" id="{C846D4B5-3A49-CEF4-403A-9C3CD77D70A9}"/>
                </a:ext>
              </a:extLst>
            </p:cNvPr>
            <p:cNvCxnSpPr>
              <a:cxnSpLocks/>
            </p:cNvCxnSpPr>
            <p:nvPr/>
          </p:nvCxnSpPr>
          <p:spPr>
            <a:xfrm>
              <a:off x="3416710" y="771833"/>
              <a:ext cx="0" cy="707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4" name="Straight Connector 2073">
              <a:extLst>
                <a:ext uri="{FF2B5EF4-FFF2-40B4-BE49-F238E27FC236}">
                  <a16:creationId xmlns:a16="http://schemas.microsoft.com/office/drawing/2014/main" id="{420FBE07-E692-7D0A-4838-72C5ECC599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69458" y="771833"/>
              <a:ext cx="7472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5" name="Straight Connector 2074">
              <a:extLst>
                <a:ext uri="{FF2B5EF4-FFF2-40B4-BE49-F238E27FC236}">
                  <a16:creationId xmlns:a16="http://schemas.microsoft.com/office/drawing/2014/main" id="{B66132EC-75FB-BD0D-3E4E-794E8A1E08DD}"/>
                </a:ext>
              </a:extLst>
            </p:cNvPr>
            <p:cNvCxnSpPr>
              <a:cxnSpLocks/>
            </p:cNvCxnSpPr>
            <p:nvPr/>
          </p:nvCxnSpPr>
          <p:spPr>
            <a:xfrm>
              <a:off x="4163961" y="771833"/>
              <a:ext cx="0" cy="707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6" name="Straight Connector 2075">
              <a:extLst>
                <a:ext uri="{FF2B5EF4-FFF2-40B4-BE49-F238E27FC236}">
                  <a16:creationId xmlns:a16="http://schemas.microsoft.com/office/drawing/2014/main" id="{0E926BC6-DD9E-36D2-F82A-10835C406CBB}"/>
                </a:ext>
              </a:extLst>
            </p:cNvPr>
            <p:cNvCxnSpPr>
              <a:cxnSpLocks/>
            </p:cNvCxnSpPr>
            <p:nvPr/>
          </p:nvCxnSpPr>
          <p:spPr>
            <a:xfrm>
              <a:off x="4911213" y="771833"/>
              <a:ext cx="0" cy="707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7" name="Straight Connector 2076">
              <a:extLst>
                <a:ext uri="{FF2B5EF4-FFF2-40B4-BE49-F238E27FC236}">
                  <a16:creationId xmlns:a16="http://schemas.microsoft.com/office/drawing/2014/main" id="{F8E2A05D-D642-D540-E827-3AC310F6BE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63961" y="771833"/>
              <a:ext cx="7472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8" name="Straight Connector 2077">
              <a:extLst>
                <a:ext uri="{FF2B5EF4-FFF2-40B4-BE49-F238E27FC236}">
                  <a16:creationId xmlns:a16="http://schemas.microsoft.com/office/drawing/2014/main" id="{7634A344-61D3-7765-E993-FF3DBA6B2B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1213" y="1479755"/>
              <a:ext cx="7472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9" name="Straight Connector 2078">
              <a:extLst>
                <a:ext uri="{FF2B5EF4-FFF2-40B4-BE49-F238E27FC236}">
                  <a16:creationId xmlns:a16="http://schemas.microsoft.com/office/drawing/2014/main" id="{450562E3-BB23-F7C7-75CD-A3AB708B4D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6709" y="1479755"/>
              <a:ext cx="7472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0" name="Straight Connector 2079">
              <a:extLst>
                <a:ext uri="{FF2B5EF4-FFF2-40B4-BE49-F238E27FC236}">
                  <a16:creationId xmlns:a16="http://schemas.microsoft.com/office/drawing/2014/main" id="{9BF4AE66-CB44-8123-B861-7C895FBB06FE}"/>
                </a:ext>
              </a:extLst>
            </p:cNvPr>
            <p:cNvCxnSpPr>
              <a:cxnSpLocks/>
            </p:cNvCxnSpPr>
            <p:nvPr/>
          </p:nvCxnSpPr>
          <p:spPr>
            <a:xfrm>
              <a:off x="5653548" y="771833"/>
              <a:ext cx="0" cy="707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1" name="Straight Connector 2080">
              <a:extLst>
                <a:ext uri="{FF2B5EF4-FFF2-40B4-BE49-F238E27FC236}">
                  <a16:creationId xmlns:a16="http://schemas.microsoft.com/office/drawing/2014/main" id="{38C2D9C0-F6AF-D263-A98B-B8405E667D97}"/>
                </a:ext>
              </a:extLst>
            </p:cNvPr>
            <p:cNvCxnSpPr>
              <a:cxnSpLocks/>
            </p:cNvCxnSpPr>
            <p:nvPr/>
          </p:nvCxnSpPr>
          <p:spPr>
            <a:xfrm>
              <a:off x="6400800" y="771833"/>
              <a:ext cx="0" cy="707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2" name="Straight Connector 2081">
              <a:extLst>
                <a:ext uri="{FF2B5EF4-FFF2-40B4-BE49-F238E27FC236}">
                  <a16:creationId xmlns:a16="http://schemas.microsoft.com/office/drawing/2014/main" id="{DD6797BF-BFFB-2F54-FE5E-D8EA6713BA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53548" y="771833"/>
              <a:ext cx="7472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3" name="Straight Connector 2082">
              <a:extLst>
                <a:ext uri="{FF2B5EF4-FFF2-40B4-BE49-F238E27FC236}">
                  <a16:creationId xmlns:a16="http://schemas.microsoft.com/office/drawing/2014/main" id="{7F86E178-3BF0-E9D1-5E90-26D58B7B4F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0800" y="1479755"/>
              <a:ext cx="7472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4" name="Straight Connector 2083">
              <a:extLst>
                <a:ext uri="{FF2B5EF4-FFF2-40B4-BE49-F238E27FC236}">
                  <a16:creationId xmlns:a16="http://schemas.microsoft.com/office/drawing/2014/main" id="{EF7BFD5C-BD62-EB26-BC9A-DCEED36B3F3D}"/>
                </a:ext>
              </a:extLst>
            </p:cNvPr>
            <p:cNvCxnSpPr>
              <a:cxnSpLocks/>
            </p:cNvCxnSpPr>
            <p:nvPr/>
          </p:nvCxnSpPr>
          <p:spPr>
            <a:xfrm>
              <a:off x="7148052" y="771833"/>
              <a:ext cx="0" cy="707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5" name="Straight Connector 2084">
              <a:extLst>
                <a:ext uri="{FF2B5EF4-FFF2-40B4-BE49-F238E27FC236}">
                  <a16:creationId xmlns:a16="http://schemas.microsoft.com/office/drawing/2014/main" id="{2AEE2FD7-3D58-B996-7350-71917F0B92E7}"/>
                </a:ext>
              </a:extLst>
            </p:cNvPr>
            <p:cNvCxnSpPr>
              <a:cxnSpLocks/>
            </p:cNvCxnSpPr>
            <p:nvPr/>
          </p:nvCxnSpPr>
          <p:spPr>
            <a:xfrm>
              <a:off x="7895304" y="771833"/>
              <a:ext cx="0" cy="707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6" name="Straight Connector 2085">
              <a:extLst>
                <a:ext uri="{FF2B5EF4-FFF2-40B4-BE49-F238E27FC236}">
                  <a16:creationId xmlns:a16="http://schemas.microsoft.com/office/drawing/2014/main" id="{69D44A39-26FB-8471-F460-D34208FE3C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48052" y="771833"/>
              <a:ext cx="7472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7" name="Straight Connector 2086">
              <a:extLst>
                <a:ext uri="{FF2B5EF4-FFF2-40B4-BE49-F238E27FC236}">
                  <a16:creationId xmlns:a16="http://schemas.microsoft.com/office/drawing/2014/main" id="{0BBAC5F4-EEE8-662F-4B08-C03362B3A4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95304" y="1479755"/>
              <a:ext cx="7472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8" name="Straight Connector 2087">
              <a:extLst>
                <a:ext uri="{FF2B5EF4-FFF2-40B4-BE49-F238E27FC236}">
                  <a16:creationId xmlns:a16="http://schemas.microsoft.com/office/drawing/2014/main" id="{A99EB4A0-BE29-D5A9-3F49-9AAB0C44D8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95949" y="3008672"/>
              <a:ext cx="81607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9" name="Straight Connector 2088">
              <a:extLst>
                <a:ext uri="{FF2B5EF4-FFF2-40B4-BE49-F238E27FC236}">
                  <a16:creationId xmlns:a16="http://schemas.microsoft.com/office/drawing/2014/main" id="{DEC105DB-1F5B-189F-FACC-80CF6732FEA1}"/>
                </a:ext>
              </a:extLst>
            </p:cNvPr>
            <p:cNvCxnSpPr>
              <a:cxnSpLocks/>
            </p:cNvCxnSpPr>
            <p:nvPr/>
          </p:nvCxnSpPr>
          <p:spPr>
            <a:xfrm>
              <a:off x="2816941" y="2300750"/>
              <a:ext cx="0" cy="707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0" name="Straight Connector 2089">
              <a:extLst>
                <a:ext uri="{FF2B5EF4-FFF2-40B4-BE49-F238E27FC236}">
                  <a16:creationId xmlns:a16="http://schemas.microsoft.com/office/drawing/2014/main" id="{113CAB4A-7759-BE0C-18D3-994F16410550}"/>
                </a:ext>
              </a:extLst>
            </p:cNvPr>
            <p:cNvCxnSpPr>
              <a:cxnSpLocks/>
            </p:cNvCxnSpPr>
            <p:nvPr/>
          </p:nvCxnSpPr>
          <p:spPr>
            <a:xfrm>
              <a:off x="3633019" y="2300750"/>
              <a:ext cx="0" cy="707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1" name="Straight Connector 2090">
              <a:extLst>
                <a:ext uri="{FF2B5EF4-FFF2-40B4-BE49-F238E27FC236}">
                  <a16:creationId xmlns:a16="http://schemas.microsoft.com/office/drawing/2014/main" id="{A823B38A-5FF6-CF43-FDF1-258BC064C5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16941" y="2300750"/>
              <a:ext cx="81607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2" name="Straight Connector 2091">
              <a:extLst>
                <a:ext uri="{FF2B5EF4-FFF2-40B4-BE49-F238E27FC236}">
                  <a16:creationId xmlns:a16="http://schemas.microsoft.com/office/drawing/2014/main" id="{C7A92FCE-0473-9A98-C487-F4D64EC000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3019" y="3008672"/>
              <a:ext cx="81607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3" name="Straight Connector 2092">
              <a:extLst>
                <a:ext uri="{FF2B5EF4-FFF2-40B4-BE49-F238E27FC236}">
                  <a16:creationId xmlns:a16="http://schemas.microsoft.com/office/drawing/2014/main" id="{76DB9F49-C591-F23C-EE8F-460C678EA7B4}"/>
                </a:ext>
              </a:extLst>
            </p:cNvPr>
            <p:cNvCxnSpPr>
              <a:cxnSpLocks/>
            </p:cNvCxnSpPr>
            <p:nvPr/>
          </p:nvCxnSpPr>
          <p:spPr>
            <a:xfrm>
              <a:off x="4444180" y="2300750"/>
              <a:ext cx="0" cy="707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4" name="Straight Connector 2093">
              <a:extLst>
                <a:ext uri="{FF2B5EF4-FFF2-40B4-BE49-F238E27FC236}">
                  <a16:creationId xmlns:a16="http://schemas.microsoft.com/office/drawing/2014/main" id="{AFEFF6EC-1429-EFAA-DEDF-F9D6F3CDFF25}"/>
                </a:ext>
              </a:extLst>
            </p:cNvPr>
            <p:cNvCxnSpPr>
              <a:cxnSpLocks/>
            </p:cNvCxnSpPr>
            <p:nvPr/>
          </p:nvCxnSpPr>
          <p:spPr>
            <a:xfrm>
              <a:off x="5260258" y="2300750"/>
              <a:ext cx="0" cy="707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5" name="Straight Connector 2094">
              <a:extLst>
                <a:ext uri="{FF2B5EF4-FFF2-40B4-BE49-F238E27FC236}">
                  <a16:creationId xmlns:a16="http://schemas.microsoft.com/office/drawing/2014/main" id="{26BB4B7E-B7D5-8947-BEDC-F632677DE0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44180" y="2300750"/>
              <a:ext cx="81607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6" name="Straight Connector 2095">
              <a:extLst>
                <a:ext uri="{FF2B5EF4-FFF2-40B4-BE49-F238E27FC236}">
                  <a16:creationId xmlns:a16="http://schemas.microsoft.com/office/drawing/2014/main" id="{28035024-F054-8E62-5A46-19C72288FD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60258" y="3008672"/>
              <a:ext cx="81607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7" name="Straight Connector 2096">
              <a:extLst>
                <a:ext uri="{FF2B5EF4-FFF2-40B4-BE49-F238E27FC236}">
                  <a16:creationId xmlns:a16="http://schemas.microsoft.com/office/drawing/2014/main" id="{B6678829-88D6-E702-DBB5-C54C5704907C}"/>
                </a:ext>
              </a:extLst>
            </p:cNvPr>
            <p:cNvCxnSpPr>
              <a:cxnSpLocks/>
            </p:cNvCxnSpPr>
            <p:nvPr/>
          </p:nvCxnSpPr>
          <p:spPr>
            <a:xfrm>
              <a:off x="6081251" y="2300750"/>
              <a:ext cx="0" cy="707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8" name="Straight Connector 2097">
              <a:extLst>
                <a:ext uri="{FF2B5EF4-FFF2-40B4-BE49-F238E27FC236}">
                  <a16:creationId xmlns:a16="http://schemas.microsoft.com/office/drawing/2014/main" id="{C6179857-8EE0-7A39-B487-F2F99E8DD704}"/>
                </a:ext>
              </a:extLst>
            </p:cNvPr>
            <p:cNvCxnSpPr>
              <a:cxnSpLocks/>
            </p:cNvCxnSpPr>
            <p:nvPr/>
          </p:nvCxnSpPr>
          <p:spPr>
            <a:xfrm>
              <a:off x="6897329" y="2300750"/>
              <a:ext cx="0" cy="707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9" name="Straight Connector 2098">
              <a:extLst>
                <a:ext uri="{FF2B5EF4-FFF2-40B4-BE49-F238E27FC236}">
                  <a16:creationId xmlns:a16="http://schemas.microsoft.com/office/drawing/2014/main" id="{5C40EDE2-398C-953D-3508-1EE4CC18CE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1251" y="2300750"/>
              <a:ext cx="81607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0" name="Straight Connector 2099">
              <a:extLst>
                <a:ext uri="{FF2B5EF4-FFF2-40B4-BE49-F238E27FC236}">
                  <a16:creationId xmlns:a16="http://schemas.microsoft.com/office/drawing/2014/main" id="{44D9E567-BEC3-7FD5-C1D2-B8003EB6B2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97329" y="3008672"/>
              <a:ext cx="81607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1" name="Straight Connector 2100">
              <a:extLst>
                <a:ext uri="{FF2B5EF4-FFF2-40B4-BE49-F238E27FC236}">
                  <a16:creationId xmlns:a16="http://schemas.microsoft.com/office/drawing/2014/main" id="{24405614-4751-1B7C-C3C8-05F0E531D7A4}"/>
                </a:ext>
              </a:extLst>
            </p:cNvPr>
            <p:cNvCxnSpPr>
              <a:cxnSpLocks/>
            </p:cNvCxnSpPr>
            <p:nvPr/>
          </p:nvCxnSpPr>
          <p:spPr>
            <a:xfrm>
              <a:off x="7708490" y="2300750"/>
              <a:ext cx="0" cy="707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2" name="Straight Connector 2101">
              <a:extLst>
                <a:ext uri="{FF2B5EF4-FFF2-40B4-BE49-F238E27FC236}">
                  <a16:creationId xmlns:a16="http://schemas.microsoft.com/office/drawing/2014/main" id="{6BD73D87-BCDD-D620-7A9E-B8DCC201C180}"/>
                </a:ext>
              </a:extLst>
            </p:cNvPr>
            <p:cNvCxnSpPr>
              <a:cxnSpLocks/>
            </p:cNvCxnSpPr>
            <p:nvPr/>
          </p:nvCxnSpPr>
          <p:spPr>
            <a:xfrm>
              <a:off x="8524568" y="2300750"/>
              <a:ext cx="0" cy="707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3" name="Straight Connector 2102">
              <a:extLst>
                <a:ext uri="{FF2B5EF4-FFF2-40B4-BE49-F238E27FC236}">
                  <a16:creationId xmlns:a16="http://schemas.microsoft.com/office/drawing/2014/main" id="{E7B8F779-2E4C-CB74-2605-80350A724E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08490" y="2300750"/>
              <a:ext cx="81607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4" name="Straight Connector 2103">
              <a:extLst>
                <a:ext uri="{FF2B5EF4-FFF2-40B4-BE49-F238E27FC236}">
                  <a16:creationId xmlns:a16="http://schemas.microsoft.com/office/drawing/2014/main" id="{263F29F4-6EC3-782C-EEE1-35C64D9800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24568" y="3008672"/>
              <a:ext cx="81607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5" name="Straight Connector 2104">
              <a:extLst>
                <a:ext uri="{FF2B5EF4-FFF2-40B4-BE49-F238E27FC236}">
                  <a16:creationId xmlns:a16="http://schemas.microsoft.com/office/drawing/2014/main" id="{4506DC15-67B0-4C82-A9B8-D175F9D91B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9703" y="98323"/>
              <a:ext cx="0" cy="673510"/>
            </a:xfrm>
            <a:prstGeom prst="line">
              <a:avLst/>
            </a:prstGeom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6" name="Straight Connector 2105">
              <a:extLst>
                <a:ext uri="{FF2B5EF4-FFF2-40B4-BE49-F238E27FC236}">
                  <a16:creationId xmlns:a16="http://schemas.microsoft.com/office/drawing/2014/main" id="{1BBC8A6C-2B0A-0D85-6E47-7A763D318A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69458" y="98323"/>
              <a:ext cx="0" cy="673510"/>
            </a:xfrm>
            <a:prstGeom prst="line">
              <a:avLst/>
            </a:prstGeom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7" name="Straight Connector 2106">
              <a:extLst>
                <a:ext uri="{FF2B5EF4-FFF2-40B4-BE49-F238E27FC236}">
                  <a16:creationId xmlns:a16="http://schemas.microsoft.com/office/drawing/2014/main" id="{23C90725-DD4C-E8CE-450C-988F818BD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53548" y="98323"/>
              <a:ext cx="0" cy="673510"/>
            </a:xfrm>
            <a:prstGeom prst="line">
              <a:avLst/>
            </a:prstGeom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8" name="Straight Connector 2107">
              <a:extLst>
                <a:ext uri="{FF2B5EF4-FFF2-40B4-BE49-F238E27FC236}">
                  <a16:creationId xmlns:a16="http://schemas.microsoft.com/office/drawing/2014/main" id="{8D1433FB-4799-EFC9-4ED6-EA37279374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63961" y="98323"/>
              <a:ext cx="0" cy="673510"/>
            </a:xfrm>
            <a:prstGeom prst="line">
              <a:avLst/>
            </a:prstGeom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9" name="Straight Connector 2108">
              <a:extLst>
                <a:ext uri="{FF2B5EF4-FFF2-40B4-BE49-F238E27FC236}">
                  <a16:creationId xmlns:a16="http://schemas.microsoft.com/office/drawing/2014/main" id="{326E2EE5-0841-9C67-5C3A-38CE3763D1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48052" y="98323"/>
              <a:ext cx="0" cy="673510"/>
            </a:xfrm>
            <a:prstGeom prst="line">
              <a:avLst/>
            </a:prstGeom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0" name="Straight Connector 2109">
              <a:extLst>
                <a:ext uri="{FF2B5EF4-FFF2-40B4-BE49-F238E27FC236}">
                  <a16:creationId xmlns:a16="http://schemas.microsoft.com/office/drawing/2014/main" id="{922A7359-FC95-F345-9F3C-55C49F54AD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9703" y="1627240"/>
              <a:ext cx="0" cy="673510"/>
            </a:xfrm>
            <a:prstGeom prst="line">
              <a:avLst/>
            </a:prstGeom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1" name="Straight Connector 2110">
              <a:extLst>
                <a:ext uri="{FF2B5EF4-FFF2-40B4-BE49-F238E27FC236}">
                  <a16:creationId xmlns:a16="http://schemas.microsoft.com/office/drawing/2014/main" id="{7BB7DA51-44EE-7A46-10FA-AD6F01ED3D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2027" y="1627240"/>
              <a:ext cx="0" cy="673510"/>
            </a:xfrm>
            <a:prstGeom prst="line">
              <a:avLst/>
            </a:prstGeom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2" name="Straight Connector 2111">
              <a:extLst>
                <a:ext uri="{FF2B5EF4-FFF2-40B4-BE49-F238E27FC236}">
                  <a16:creationId xmlns:a16="http://schemas.microsoft.com/office/drawing/2014/main" id="{D6ECDC8B-0001-DEF7-DBC6-402C6D9123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4180" y="1627240"/>
              <a:ext cx="0" cy="673510"/>
            </a:xfrm>
            <a:prstGeom prst="line">
              <a:avLst/>
            </a:prstGeom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3" name="Straight Connector 2112">
              <a:extLst>
                <a:ext uri="{FF2B5EF4-FFF2-40B4-BE49-F238E27FC236}">
                  <a16:creationId xmlns:a16="http://schemas.microsoft.com/office/drawing/2014/main" id="{7CBC7117-07E1-12FD-1E1F-FF9D5C2C17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76336" y="1627240"/>
              <a:ext cx="0" cy="673510"/>
            </a:xfrm>
            <a:prstGeom prst="line">
              <a:avLst/>
            </a:prstGeom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4" name="Straight Connector 2113">
              <a:extLst>
                <a:ext uri="{FF2B5EF4-FFF2-40B4-BE49-F238E27FC236}">
                  <a16:creationId xmlns:a16="http://schemas.microsoft.com/office/drawing/2014/main" id="{D4E1FB90-5D39-23FD-8F6B-89C8B09EEE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08490" y="1627240"/>
              <a:ext cx="0" cy="673510"/>
            </a:xfrm>
            <a:prstGeom prst="line">
              <a:avLst/>
            </a:prstGeom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15" name="TextBox 2114">
              <a:extLst>
                <a:ext uri="{FF2B5EF4-FFF2-40B4-BE49-F238E27FC236}">
                  <a16:creationId xmlns:a16="http://schemas.microsoft.com/office/drawing/2014/main" id="{9DCAC6A1-ED8A-359E-E63A-3072B6EB8991}"/>
                </a:ext>
              </a:extLst>
            </p:cNvPr>
            <p:cNvSpPr txBox="1"/>
            <p:nvPr/>
          </p:nvSpPr>
          <p:spPr>
            <a:xfrm>
              <a:off x="1170039" y="30119"/>
              <a:ext cx="353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116" name="TextBox 2115">
              <a:extLst>
                <a:ext uri="{FF2B5EF4-FFF2-40B4-BE49-F238E27FC236}">
                  <a16:creationId xmlns:a16="http://schemas.microsoft.com/office/drawing/2014/main" id="{40BCB7F1-D628-F66D-A291-35EBAD2F3A0B}"/>
                </a:ext>
              </a:extLst>
            </p:cNvPr>
            <p:cNvSpPr txBox="1"/>
            <p:nvPr/>
          </p:nvSpPr>
          <p:spPr>
            <a:xfrm>
              <a:off x="2659625" y="30119"/>
              <a:ext cx="353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117" name="TextBox 2116">
              <a:extLst>
                <a:ext uri="{FF2B5EF4-FFF2-40B4-BE49-F238E27FC236}">
                  <a16:creationId xmlns:a16="http://schemas.microsoft.com/office/drawing/2014/main" id="{B2D7FD0F-EE71-83D3-8060-93825ACADA65}"/>
                </a:ext>
              </a:extLst>
            </p:cNvPr>
            <p:cNvSpPr txBox="1"/>
            <p:nvPr/>
          </p:nvSpPr>
          <p:spPr>
            <a:xfrm>
              <a:off x="4156586" y="98322"/>
              <a:ext cx="353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118" name="TextBox 2117">
              <a:extLst>
                <a:ext uri="{FF2B5EF4-FFF2-40B4-BE49-F238E27FC236}">
                  <a16:creationId xmlns:a16="http://schemas.microsoft.com/office/drawing/2014/main" id="{E8D021E1-BD1B-4BE4-9D0D-D3F035A47383}"/>
                </a:ext>
              </a:extLst>
            </p:cNvPr>
            <p:cNvSpPr txBox="1"/>
            <p:nvPr/>
          </p:nvSpPr>
          <p:spPr>
            <a:xfrm>
              <a:off x="5643713" y="98322"/>
              <a:ext cx="353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119" name="TextBox 2118">
              <a:extLst>
                <a:ext uri="{FF2B5EF4-FFF2-40B4-BE49-F238E27FC236}">
                  <a16:creationId xmlns:a16="http://schemas.microsoft.com/office/drawing/2014/main" id="{2D4EEC26-9078-B44C-EFA9-179BCE981595}"/>
                </a:ext>
              </a:extLst>
            </p:cNvPr>
            <p:cNvSpPr txBox="1"/>
            <p:nvPr/>
          </p:nvSpPr>
          <p:spPr>
            <a:xfrm>
              <a:off x="7133299" y="98322"/>
              <a:ext cx="353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120" name="TextBox 2119">
              <a:extLst>
                <a:ext uri="{FF2B5EF4-FFF2-40B4-BE49-F238E27FC236}">
                  <a16:creationId xmlns:a16="http://schemas.microsoft.com/office/drawing/2014/main" id="{8EBFB429-A831-751F-ECBF-BBF1A5338D9E}"/>
                </a:ext>
              </a:extLst>
            </p:cNvPr>
            <p:cNvSpPr txBox="1"/>
            <p:nvPr/>
          </p:nvSpPr>
          <p:spPr>
            <a:xfrm>
              <a:off x="1184787" y="1587910"/>
              <a:ext cx="353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121" name="TextBox 2120">
              <a:extLst>
                <a:ext uri="{FF2B5EF4-FFF2-40B4-BE49-F238E27FC236}">
                  <a16:creationId xmlns:a16="http://schemas.microsoft.com/office/drawing/2014/main" id="{751C1E17-B9F0-8BE9-DE21-299826B0E56B}"/>
                </a:ext>
              </a:extLst>
            </p:cNvPr>
            <p:cNvSpPr txBox="1"/>
            <p:nvPr/>
          </p:nvSpPr>
          <p:spPr>
            <a:xfrm>
              <a:off x="2812025" y="1587910"/>
              <a:ext cx="353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122" name="TextBox 2121">
              <a:extLst>
                <a:ext uri="{FF2B5EF4-FFF2-40B4-BE49-F238E27FC236}">
                  <a16:creationId xmlns:a16="http://schemas.microsoft.com/office/drawing/2014/main" id="{C0757715-2622-1EBC-E680-1666ACA21226}"/>
                </a:ext>
              </a:extLst>
            </p:cNvPr>
            <p:cNvSpPr txBox="1"/>
            <p:nvPr/>
          </p:nvSpPr>
          <p:spPr>
            <a:xfrm>
              <a:off x="4434351" y="1646281"/>
              <a:ext cx="353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123" name="TextBox 2122">
              <a:extLst>
                <a:ext uri="{FF2B5EF4-FFF2-40B4-BE49-F238E27FC236}">
                  <a16:creationId xmlns:a16="http://schemas.microsoft.com/office/drawing/2014/main" id="{16F192C3-7C97-FE85-A997-697A8D2AD1C7}"/>
                </a:ext>
              </a:extLst>
            </p:cNvPr>
            <p:cNvSpPr txBox="1"/>
            <p:nvPr/>
          </p:nvSpPr>
          <p:spPr>
            <a:xfrm>
              <a:off x="6056677" y="1627239"/>
              <a:ext cx="353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124" name="TextBox 2123">
              <a:extLst>
                <a:ext uri="{FF2B5EF4-FFF2-40B4-BE49-F238E27FC236}">
                  <a16:creationId xmlns:a16="http://schemas.microsoft.com/office/drawing/2014/main" id="{5E74C429-FD90-77F1-7B28-64136BCC5237}"/>
                </a:ext>
              </a:extLst>
            </p:cNvPr>
            <p:cNvSpPr txBox="1"/>
            <p:nvPr/>
          </p:nvSpPr>
          <p:spPr>
            <a:xfrm>
              <a:off x="7703574" y="1587910"/>
              <a:ext cx="353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125" name="TextBox 2124">
            <a:extLst>
              <a:ext uri="{FF2B5EF4-FFF2-40B4-BE49-F238E27FC236}">
                <a16:creationId xmlns:a16="http://schemas.microsoft.com/office/drawing/2014/main" id="{4111FE15-1330-41ED-8D64-AC7D3D09E6B8}"/>
              </a:ext>
            </a:extLst>
          </p:cNvPr>
          <p:cNvSpPr txBox="1"/>
          <p:nvPr/>
        </p:nvSpPr>
        <p:spPr>
          <a:xfrm>
            <a:off x="1927122" y="3392129"/>
            <a:ext cx="2595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Time Steps</a:t>
            </a:r>
          </a:p>
        </p:txBody>
      </p:sp>
      <p:sp>
        <p:nvSpPr>
          <p:cNvPr id="2126" name="TextBox 2125">
            <a:extLst>
              <a:ext uri="{FF2B5EF4-FFF2-40B4-BE49-F238E27FC236}">
                <a16:creationId xmlns:a16="http://schemas.microsoft.com/office/drawing/2014/main" id="{BF4EC7C7-F3D9-EAD5-1727-67C4DF0FA9C3}"/>
              </a:ext>
            </a:extLst>
          </p:cNvPr>
          <p:cNvSpPr txBox="1"/>
          <p:nvPr/>
        </p:nvSpPr>
        <p:spPr>
          <a:xfrm>
            <a:off x="1912373" y="5776452"/>
            <a:ext cx="2595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Time Drifts</a:t>
            </a:r>
          </a:p>
        </p:txBody>
      </p:sp>
      <p:pic>
        <p:nvPicPr>
          <p:cNvPr id="2127" name="Picture 4" descr="0.001 &#10;10000 &#10;ATS [s] &#10;0 &#10;8000 &#10;-0.001 &#10;6000 &#10;-0.002 &#10;4000 &#10;-0.003 &#10;2000 &#10;-0.004 &#10;0 &#10;0 &#10;200 &#10;400 &#10;600 &#10;800 &#10;1000 &#10;1200 &#10;1400 &#10;1600 &#10;1800 &#10;time [s] ">
            <a:extLst>
              <a:ext uri="{FF2B5EF4-FFF2-40B4-BE49-F238E27FC236}">
                <a16:creationId xmlns:a16="http://schemas.microsoft.com/office/drawing/2014/main" id="{E304F240-5889-1507-4F9B-E7795D977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392" y="4159045"/>
            <a:ext cx="4935794" cy="19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8" name="Picture 6" descr="griffin-labr time diff Ref. detector 1 &#10;700 &#10;600 &#10;500 &#10;400 &#10;300 &#10;200 &#10;100 &#10;100 &#10;200 &#10;300 &#10;400 &#10;500 &#10;600 &#10;700 &#10;800 &#10;250 &#10;200 &#10;150 &#10;100 &#10;50 &#10;900 ">
            <a:extLst>
              <a:ext uri="{FF2B5EF4-FFF2-40B4-BE49-F238E27FC236}">
                <a16:creationId xmlns:a16="http://schemas.microsoft.com/office/drawing/2014/main" id="{3019BE82-3E2F-1FE5-F52F-540A89B781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5"/>
          <a:stretch>
            <a:fillRect/>
          </a:stretch>
        </p:blipFill>
        <p:spPr bwMode="auto">
          <a:xfrm>
            <a:off x="7187380" y="1504334"/>
            <a:ext cx="4630994" cy="228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9" name="Arrow: Right 2128">
            <a:extLst>
              <a:ext uri="{FF2B5EF4-FFF2-40B4-BE49-F238E27FC236}">
                <a16:creationId xmlns:a16="http://schemas.microsoft.com/office/drawing/2014/main" id="{0E0CAFFB-C633-E6E8-7E6C-F3A32562C466}"/>
              </a:ext>
            </a:extLst>
          </p:cNvPr>
          <p:cNvSpPr/>
          <p:nvPr/>
        </p:nvSpPr>
        <p:spPr>
          <a:xfrm>
            <a:off x="6037006" y="2359742"/>
            <a:ext cx="1052052" cy="580103"/>
          </a:xfrm>
          <a:prstGeom prst="right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6699FF"/>
                </a:solidFill>
              </a:ln>
            </a:endParaRPr>
          </a:p>
        </p:txBody>
      </p:sp>
      <p:sp>
        <p:nvSpPr>
          <p:cNvPr id="2130" name="Arrow: Right 2129">
            <a:extLst>
              <a:ext uri="{FF2B5EF4-FFF2-40B4-BE49-F238E27FC236}">
                <a16:creationId xmlns:a16="http://schemas.microsoft.com/office/drawing/2014/main" id="{CAC20D85-DE33-1345-5C7E-E5BDF4CE0979}"/>
              </a:ext>
            </a:extLst>
          </p:cNvPr>
          <p:cNvSpPr/>
          <p:nvPr/>
        </p:nvSpPr>
        <p:spPr>
          <a:xfrm>
            <a:off x="5973096" y="4724400"/>
            <a:ext cx="1052052" cy="580103"/>
          </a:xfrm>
          <a:prstGeom prst="right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6699FF"/>
                </a:solidFill>
              </a:ln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AAB42FD-C92B-9954-0055-29106003D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62827"/>
            <a:ext cx="2743200" cy="365125"/>
          </a:xfrm>
        </p:spPr>
        <p:txBody>
          <a:bodyPr/>
          <a:lstStyle/>
          <a:p>
            <a:r>
              <a:rPr lang="en-US"/>
              <a:t>14/04/2026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F4F94-34E5-B6D3-C942-16DAFA60A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2828"/>
            <a:ext cx="2743200" cy="365125"/>
          </a:xfrm>
        </p:spPr>
        <p:txBody>
          <a:bodyPr/>
          <a:lstStyle/>
          <a:p>
            <a:fld id="{5465D27E-06D3-40D7-ABDF-E08C4FAC8815}" type="slidenum">
              <a:rPr lang="en-GB" smtClean="0"/>
              <a:t>12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E2C94B-BA6F-346B-461C-E2F8FE788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3164"/>
            <a:ext cx="4114800" cy="365125"/>
          </a:xfrm>
        </p:spPr>
        <p:txBody>
          <a:bodyPr/>
          <a:lstStyle/>
          <a:p>
            <a:r>
              <a:rPr lang="en-GB" dirty="0"/>
              <a:t>Faye Rowntree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4385AB-A193-479B-B230-BB963A51021C}"/>
              </a:ext>
            </a:extLst>
          </p:cNvPr>
          <p:cNvSpPr txBox="1"/>
          <p:nvPr/>
        </p:nvSpPr>
        <p:spPr>
          <a:xfrm rot="16200000">
            <a:off x="6482979" y="1917823"/>
            <a:ext cx="1507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Time Difference (ns)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E76740-59E1-2FCB-36BB-42646985BD4E}"/>
              </a:ext>
            </a:extLst>
          </p:cNvPr>
          <p:cNvSpPr txBox="1"/>
          <p:nvPr/>
        </p:nvSpPr>
        <p:spPr>
          <a:xfrm>
            <a:off x="10933471" y="3641995"/>
            <a:ext cx="11700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Time (s)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6D924F-0B01-01DC-2938-BBDD61FD75F1}"/>
              </a:ext>
            </a:extLst>
          </p:cNvPr>
          <p:cNvSpPr/>
          <p:nvPr/>
        </p:nvSpPr>
        <p:spPr>
          <a:xfrm>
            <a:off x="7079227" y="4041059"/>
            <a:ext cx="176980" cy="432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816497-9B64-D9DC-9ABA-448915B5FD48}"/>
              </a:ext>
            </a:extLst>
          </p:cNvPr>
          <p:cNvSpPr txBox="1"/>
          <p:nvPr/>
        </p:nvSpPr>
        <p:spPr>
          <a:xfrm rot="16200000">
            <a:off x="6458400" y="4695435"/>
            <a:ext cx="1507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Time Difference (us/s)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0A68F2-4E74-87CB-E2E9-64D6CD22BC20}"/>
              </a:ext>
            </a:extLst>
          </p:cNvPr>
          <p:cNvSpPr/>
          <p:nvPr/>
        </p:nvSpPr>
        <p:spPr>
          <a:xfrm>
            <a:off x="11248103" y="6017342"/>
            <a:ext cx="393291" cy="68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49CF4C-9AB9-C3DB-9A16-DB1B01C400D2}"/>
              </a:ext>
            </a:extLst>
          </p:cNvPr>
          <p:cNvSpPr txBox="1"/>
          <p:nvPr/>
        </p:nvSpPr>
        <p:spPr>
          <a:xfrm>
            <a:off x="11021961" y="5937828"/>
            <a:ext cx="11700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Time (s)</a:t>
            </a:r>
          </a:p>
        </p:txBody>
      </p:sp>
    </p:spTree>
    <p:extLst>
      <p:ext uri="{BB962C8B-B14F-4D97-AF65-F5344CB8AC3E}">
        <p14:creationId xmlns:p14="http://schemas.microsoft.com/office/powerpoint/2010/main" val="3718947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BC041-E751-1F01-E396-CB2C514AE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58698D-F314-7472-B2EB-BBD2F4BCB5A4}"/>
              </a:ext>
            </a:extLst>
          </p:cNvPr>
          <p:cNvSpPr/>
          <p:nvPr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3">
            <a:extLst>
              <a:ext uri="{FF2B5EF4-FFF2-40B4-BE49-F238E27FC236}">
                <a16:creationId xmlns:a16="http://schemas.microsoft.com/office/drawing/2014/main" id="{D534FEF0-9A3C-01BA-ED71-276DA4160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Aptos" panose="020B0004020202020204" pitchFamily="34" charset="0"/>
              </a:rPr>
              <a:t>Time Step</a:t>
            </a:r>
          </a:p>
        </p:txBody>
      </p:sp>
      <p:pic>
        <p:nvPicPr>
          <p:cNvPr id="2128" name="Picture 6" descr="griffin-labr time diff Ref. detector 1 &#10;700 &#10;600 &#10;500 &#10;400 &#10;300 &#10;200 &#10;100 &#10;100 &#10;200 &#10;300 &#10;400 &#10;500 &#10;600 &#10;700 &#10;800 &#10;250 &#10;200 &#10;150 &#10;100 &#10;50 &#10;900 ">
            <a:extLst>
              <a:ext uri="{FF2B5EF4-FFF2-40B4-BE49-F238E27FC236}">
                <a16:creationId xmlns:a16="http://schemas.microsoft.com/office/drawing/2014/main" id="{895EAE61-5FBE-7858-C498-6F641D447B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5"/>
          <a:stretch>
            <a:fillRect/>
          </a:stretch>
        </p:blipFill>
        <p:spPr bwMode="auto">
          <a:xfrm>
            <a:off x="285135" y="1602655"/>
            <a:ext cx="4748981" cy="250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9" name="Arrow: Right 2128">
            <a:extLst>
              <a:ext uri="{FF2B5EF4-FFF2-40B4-BE49-F238E27FC236}">
                <a16:creationId xmlns:a16="http://schemas.microsoft.com/office/drawing/2014/main" id="{1DAD6B8B-6A06-69F5-BEAF-AB39A1E916CD}"/>
              </a:ext>
            </a:extLst>
          </p:cNvPr>
          <p:cNvSpPr/>
          <p:nvPr/>
        </p:nvSpPr>
        <p:spPr>
          <a:xfrm>
            <a:off x="5279923" y="2418736"/>
            <a:ext cx="1052052" cy="580103"/>
          </a:xfrm>
          <a:prstGeom prst="right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6699FF"/>
                </a:solidFill>
              </a:ln>
            </a:endParaRPr>
          </a:p>
        </p:txBody>
      </p:sp>
      <p:pic>
        <p:nvPicPr>
          <p:cNvPr id="3076" name="Picture 4" descr="griffin-labr time diff Ref. detector 1 - &#10;60 &#10;40 &#10;-20 &#10;-40 &#10;-60 &#10;-80 &#10;-100 &#10;-120 &#10;100 &#10;200 &#10;300 &#10;400 &#10;500 &#10;600 &#10;700 &#10;800 &#10;250 &#10;200 &#10;150 &#10;100 &#10;50 &#10;900 ">
            <a:extLst>
              <a:ext uri="{FF2B5EF4-FFF2-40B4-BE49-F238E27FC236}">
                <a16:creationId xmlns:a16="http://schemas.microsoft.com/office/drawing/2014/main" id="{2D56AD40-80B5-076E-822F-597E50F081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7"/>
          <a:stretch>
            <a:fillRect/>
          </a:stretch>
        </p:blipFill>
        <p:spPr bwMode="auto">
          <a:xfrm>
            <a:off x="6449961" y="1539690"/>
            <a:ext cx="4798142" cy="259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0350C4-0349-3401-97B2-CFDA2454BEDC}"/>
              </a:ext>
            </a:extLst>
          </p:cNvPr>
          <p:cNvSpPr txBox="1"/>
          <p:nvPr/>
        </p:nvSpPr>
        <p:spPr>
          <a:xfrm>
            <a:off x="432617" y="4188542"/>
            <a:ext cx="106974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Each </a:t>
            </a:r>
            <a:r>
              <a:rPr lang="en-GB" sz="3200" dirty="0" err="1"/>
              <a:t>subrun</a:t>
            </a:r>
            <a:r>
              <a:rPr lang="en-GB" sz="3200" dirty="0"/>
              <a:t> has a distinct time difference between </a:t>
            </a:r>
            <a:r>
              <a:rPr lang="en-GB" sz="3200" dirty="0" err="1"/>
              <a:t>HPGe</a:t>
            </a:r>
            <a:r>
              <a:rPr lang="en-GB" sz="3200" dirty="0"/>
              <a:t> array and all other detectors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Apply a shift offset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Re-calibrate data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C98A3B-B8FF-E826-AE7F-95D31C1CC6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62828"/>
            <a:ext cx="2743200" cy="365125"/>
          </a:xfrm>
        </p:spPr>
        <p:txBody>
          <a:bodyPr/>
          <a:lstStyle/>
          <a:p>
            <a:r>
              <a:rPr lang="en-US" dirty="0"/>
              <a:t>14/04/2026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11EC55-03AD-616E-4B26-AA5DC021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2828"/>
            <a:ext cx="2743200" cy="365125"/>
          </a:xfrm>
        </p:spPr>
        <p:txBody>
          <a:bodyPr/>
          <a:lstStyle/>
          <a:p>
            <a:fld id="{5465D27E-06D3-40D7-ABDF-E08C4FAC8815}" type="slidenum">
              <a:rPr lang="en-GB" smtClean="0"/>
              <a:t>13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282B54E-22DC-9A6F-792A-AF75BA088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3161"/>
            <a:ext cx="4114800" cy="365125"/>
          </a:xfrm>
        </p:spPr>
        <p:txBody>
          <a:bodyPr/>
          <a:lstStyle/>
          <a:p>
            <a:r>
              <a:rPr lang="en-GB"/>
              <a:t>Faye Rowntree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D6FEC2-CED5-EAA6-2A90-E5D64B475AF5}"/>
              </a:ext>
            </a:extLst>
          </p:cNvPr>
          <p:cNvSpPr txBox="1"/>
          <p:nvPr/>
        </p:nvSpPr>
        <p:spPr>
          <a:xfrm rot="16200000">
            <a:off x="-453675" y="2035810"/>
            <a:ext cx="1507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Time Difference (ns)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06FCF4-B344-2B6D-81DE-F476A6435606}"/>
              </a:ext>
            </a:extLst>
          </p:cNvPr>
          <p:cNvSpPr txBox="1"/>
          <p:nvPr/>
        </p:nvSpPr>
        <p:spPr>
          <a:xfrm rot="16200000">
            <a:off x="5795056" y="2057936"/>
            <a:ext cx="1427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Time Difference (ns)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3E2FF0-E519-06D9-6890-9263AB7AB372}"/>
              </a:ext>
            </a:extLst>
          </p:cNvPr>
          <p:cNvSpPr txBox="1"/>
          <p:nvPr/>
        </p:nvSpPr>
        <p:spPr>
          <a:xfrm>
            <a:off x="10264881" y="3981208"/>
            <a:ext cx="11700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Time (s)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90F4D9-BBDB-AD80-27E3-FCCC139AABB6}"/>
              </a:ext>
            </a:extLst>
          </p:cNvPr>
          <p:cNvSpPr txBox="1"/>
          <p:nvPr/>
        </p:nvSpPr>
        <p:spPr>
          <a:xfrm>
            <a:off x="4085307" y="3946795"/>
            <a:ext cx="11700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Time (s)</a:t>
            </a:r>
          </a:p>
        </p:txBody>
      </p:sp>
    </p:spTree>
    <p:extLst>
      <p:ext uri="{BB962C8B-B14F-4D97-AF65-F5344CB8AC3E}">
        <p14:creationId xmlns:p14="http://schemas.microsoft.com/office/powerpoint/2010/main" val="82994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2D34D-C7CF-A17D-39A2-5D6D0FC17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E2D4AF-28BD-133D-A19D-348198F86438}"/>
              </a:ext>
            </a:extLst>
          </p:cNvPr>
          <p:cNvSpPr/>
          <p:nvPr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3">
            <a:extLst>
              <a:ext uri="{FF2B5EF4-FFF2-40B4-BE49-F238E27FC236}">
                <a16:creationId xmlns:a16="http://schemas.microsoft.com/office/drawing/2014/main" id="{4D837BE2-8FD8-DE67-9AF7-F085AB4C8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Aptos" panose="020B0004020202020204" pitchFamily="34" charset="0"/>
              </a:rPr>
              <a:t>Time Drift</a:t>
            </a:r>
          </a:p>
        </p:txBody>
      </p:sp>
      <p:sp>
        <p:nvSpPr>
          <p:cNvPr id="2129" name="Arrow: Right 2128">
            <a:extLst>
              <a:ext uri="{FF2B5EF4-FFF2-40B4-BE49-F238E27FC236}">
                <a16:creationId xmlns:a16="http://schemas.microsoft.com/office/drawing/2014/main" id="{A24BDCD8-232C-81A2-9A91-EC1B7DF0B065}"/>
              </a:ext>
            </a:extLst>
          </p:cNvPr>
          <p:cNvSpPr/>
          <p:nvPr/>
        </p:nvSpPr>
        <p:spPr>
          <a:xfrm>
            <a:off x="6105833" y="2536724"/>
            <a:ext cx="1052052" cy="580103"/>
          </a:xfrm>
          <a:prstGeom prst="right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6699FF"/>
                </a:solidFill>
              </a:ln>
            </a:endParaRPr>
          </a:p>
        </p:txBody>
      </p:sp>
      <p:pic>
        <p:nvPicPr>
          <p:cNvPr id="2" name="Picture 4" descr="0.001 &#10;10000 &#10;ATS [s] &#10;0 &#10;8000 &#10;-0.001 &#10;6000 &#10;-0.002 &#10;4000 &#10;-0.003 &#10;2000 &#10;-0.004 &#10;0 &#10;0 &#10;200 &#10;400 &#10;600 &#10;800 &#10;1000 &#10;1200 &#10;1400 &#10;1600 &#10;1800 &#10;time [s] ">
            <a:extLst>
              <a:ext uri="{FF2B5EF4-FFF2-40B4-BE49-F238E27FC236}">
                <a16:creationId xmlns:a16="http://schemas.microsoft.com/office/drawing/2014/main" id="{B6F00B48-2B10-A94D-4B93-DD77952D7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5" y="1612490"/>
            <a:ext cx="5820698" cy="245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2A0A9A-88F5-5928-491D-79EC651337AC}"/>
              </a:ext>
            </a:extLst>
          </p:cNvPr>
          <p:cNvSpPr txBox="1"/>
          <p:nvPr/>
        </p:nvSpPr>
        <p:spPr>
          <a:xfrm>
            <a:off x="3372463" y="1779638"/>
            <a:ext cx="209427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Drift ~ 2.2 us/s</a:t>
            </a:r>
            <a:endParaRPr lang="en-GB" sz="2000" baseline="30000" dirty="0"/>
          </a:p>
        </p:txBody>
      </p:sp>
      <p:pic>
        <p:nvPicPr>
          <p:cNvPr id="4098" name="Picture 2" descr="Time Difference Det 1-32 vs. 41 &#10;500 &#10;35 &#10;0 &#10;30 &#10;-500 &#10;25 &#10;-1000 &#10;20 &#10;-1500 &#10;15 &#10;-2000 &#10;10 &#10;-2500 &#10;5 &#10;-3000 &#10;0 &#10;4000 &#10;5000 &#10;6000 &#10;7000 &#10;8000 ">
            <a:extLst>
              <a:ext uri="{FF2B5EF4-FFF2-40B4-BE49-F238E27FC236}">
                <a16:creationId xmlns:a16="http://schemas.microsoft.com/office/drawing/2014/main" id="{CD0FE8F4-6E0A-4A43-CC04-58762BFF3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" t="6717" b="3346"/>
          <a:stretch>
            <a:fillRect/>
          </a:stretch>
        </p:blipFill>
        <p:spPr bwMode="auto">
          <a:xfrm>
            <a:off x="7326939" y="1592826"/>
            <a:ext cx="4619256" cy="246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2F0EB0-A088-829C-6184-DCC70AC6A6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62828"/>
            <a:ext cx="2743200" cy="365125"/>
          </a:xfrm>
        </p:spPr>
        <p:txBody>
          <a:bodyPr/>
          <a:lstStyle/>
          <a:p>
            <a:r>
              <a:rPr lang="en-US"/>
              <a:t>14/04/2026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6C6230-90C2-4B35-DC2F-9E6F31E7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1867"/>
            <a:ext cx="2743200" cy="365125"/>
          </a:xfrm>
        </p:spPr>
        <p:txBody>
          <a:bodyPr/>
          <a:lstStyle/>
          <a:p>
            <a:fld id="{5465D27E-06D3-40D7-ABDF-E08C4FAC8815}" type="slidenum">
              <a:rPr lang="en-GB" smtClean="0"/>
              <a:t>14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A9764ED-0314-07E2-53C2-DE315089E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3163"/>
            <a:ext cx="4114800" cy="365125"/>
          </a:xfrm>
        </p:spPr>
        <p:txBody>
          <a:bodyPr/>
          <a:lstStyle/>
          <a:p>
            <a:r>
              <a:rPr lang="en-GB" dirty="0"/>
              <a:t>Faye Rowntree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07F23A-9D5B-F4D1-4978-FD2E340E0C09}"/>
              </a:ext>
            </a:extLst>
          </p:cNvPr>
          <p:cNvSpPr txBox="1"/>
          <p:nvPr/>
        </p:nvSpPr>
        <p:spPr>
          <a:xfrm rot="16200000">
            <a:off x="6620631" y="2084970"/>
            <a:ext cx="1507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Time Difference (ns)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2B4932-27B8-5493-D67D-5DBD69F0C0FA}"/>
              </a:ext>
            </a:extLst>
          </p:cNvPr>
          <p:cNvSpPr txBox="1"/>
          <p:nvPr/>
        </p:nvSpPr>
        <p:spPr>
          <a:xfrm>
            <a:off x="11021961" y="3917299"/>
            <a:ext cx="11700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Time (s)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288D3D-0138-40DB-1DA1-FF381028F7C4}"/>
              </a:ext>
            </a:extLst>
          </p:cNvPr>
          <p:cNvSpPr txBox="1"/>
          <p:nvPr/>
        </p:nvSpPr>
        <p:spPr>
          <a:xfrm>
            <a:off x="432617" y="4109886"/>
            <a:ext cx="10697497" cy="2237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Time drift between individual </a:t>
            </a:r>
            <a:r>
              <a:rPr lang="en-GB" sz="3200" dirty="0" err="1"/>
              <a:t>HPGes</a:t>
            </a:r>
            <a:r>
              <a:rPr lang="en-GB" sz="3200" dirty="0"/>
              <a:t> – and their BGOs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Apply offset relative to synced </a:t>
            </a:r>
            <a:r>
              <a:rPr lang="en-GB" sz="3200" dirty="0" err="1"/>
              <a:t>HPGes</a:t>
            </a:r>
            <a:endParaRPr lang="en-GB" sz="32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Re-calibrate data – fine drift!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51A0E5-2A4E-23CE-8AD0-DA342302F23E}"/>
              </a:ext>
            </a:extLst>
          </p:cNvPr>
          <p:cNvSpPr/>
          <p:nvPr/>
        </p:nvSpPr>
        <p:spPr>
          <a:xfrm>
            <a:off x="5073445" y="3942735"/>
            <a:ext cx="570271" cy="127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A87417-F137-2DED-A585-252A66275FA0}"/>
              </a:ext>
            </a:extLst>
          </p:cNvPr>
          <p:cNvSpPr txBox="1"/>
          <p:nvPr/>
        </p:nvSpPr>
        <p:spPr>
          <a:xfrm>
            <a:off x="5107858" y="3902551"/>
            <a:ext cx="11700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Time (s)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9F0E9F-0FBF-45B6-18B7-BAAD09F18910}"/>
              </a:ext>
            </a:extLst>
          </p:cNvPr>
          <p:cNvSpPr/>
          <p:nvPr/>
        </p:nvSpPr>
        <p:spPr>
          <a:xfrm rot="5400000">
            <a:off x="34414" y="1646906"/>
            <a:ext cx="570271" cy="363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AB62BC-7C31-1EC9-9EF3-91BE9A15A6F7}"/>
              </a:ext>
            </a:extLst>
          </p:cNvPr>
          <p:cNvSpPr txBox="1"/>
          <p:nvPr/>
        </p:nvSpPr>
        <p:spPr>
          <a:xfrm rot="16200000">
            <a:off x="-265469" y="2059004"/>
            <a:ext cx="13765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Time Difference (s)</a:t>
            </a:r>
          </a:p>
        </p:txBody>
      </p:sp>
    </p:spTree>
    <p:extLst>
      <p:ext uri="{BB962C8B-B14F-4D97-AF65-F5344CB8AC3E}">
        <p14:creationId xmlns:p14="http://schemas.microsoft.com/office/powerpoint/2010/main" val="2821255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47872-EBCE-256D-DC30-2E1DB388A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16C77B-DE81-E3B1-AB84-5A29142EC79B}"/>
              </a:ext>
            </a:extLst>
          </p:cNvPr>
          <p:cNvSpPr/>
          <p:nvPr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3">
            <a:extLst>
              <a:ext uri="{FF2B5EF4-FFF2-40B4-BE49-F238E27FC236}">
                <a16:creationId xmlns:a16="http://schemas.microsoft.com/office/drawing/2014/main" id="{6F4E42B4-8AD3-5F43-A158-217E85165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Aptos" panose="020B0004020202020204" pitchFamily="34" charset="0"/>
              </a:rPr>
              <a:t>Time Drift</a:t>
            </a:r>
          </a:p>
        </p:txBody>
      </p:sp>
      <p:sp>
        <p:nvSpPr>
          <p:cNvPr id="2129" name="Arrow: Right 2128">
            <a:extLst>
              <a:ext uri="{FF2B5EF4-FFF2-40B4-BE49-F238E27FC236}">
                <a16:creationId xmlns:a16="http://schemas.microsoft.com/office/drawing/2014/main" id="{45EDDE93-94DE-0BE1-8557-D87B106C0480}"/>
              </a:ext>
            </a:extLst>
          </p:cNvPr>
          <p:cNvSpPr/>
          <p:nvPr/>
        </p:nvSpPr>
        <p:spPr>
          <a:xfrm>
            <a:off x="5732207" y="2497395"/>
            <a:ext cx="1052052" cy="580103"/>
          </a:xfrm>
          <a:prstGeom prst="right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6699FF"/>
                </a:solidFill>
              </a:ln>
            </a:endParaRPr>
          </a:p>
        </p:txBody>
      </p:sp>
      <p:pic>
        <p:nvPicPr>
          <p:cNvPr id="4098" name="Picture 2" descr="Time Difference Det 1-32 vs. 41 &#10;500 &#10;35 &#10;0 &#10;30 &#10;-500 &#10;25 &#10;-1000 &#10;20 &#10;-1500 &#10;15 &#10;-2000 &#10;10 &#10;-2500 &#10;5 &#10;-3000 &#10;0 &#10;4000 &#10;5000 &#10;6000 &#10;7000 &#10;8000 ">
            <a:extLst>
              <a:ext uri="{FF2B5EF4-FFF2-40B4-BE49-F238E27FC236}">
                <a16:creationId xmlns:a16="http://schemas.microsoft.com/office/drawing/2014/main" id="{3A9DE394-87AF-A521-B9FD-1E283DB9FA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" t="6717" b="3346"/>
          <a:stretch>
            <a:fillRect/>
          </a:stretch>
        </p:blipFill>
        <p:spPr bwMode="auto">
          <a:xfrm>
            <a:off x="552514" y="1582993"/>
            <a:ext cx="4619256" cy="246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500 &#10;40 &#10;0 &#10;35 &#10;30 &#10;-500 &#10;25 &#10;-1000 &#10;20 &#10;-1500 &#10;15 &#10;-2000 &#10;10 &#10;-2500 &#10;5 &#10;-3000 &#10;0 &#10;4000 &#10;5000 &#10;6000 &#10;7000 &#10;8000 ">
            <a:extLst>
              <a:ext uri="{FF2B5EF4-FFF2-40B4-BE49-F238E27FC236}">
                <a16:creationId xmlns:a16="http://schemas.microsoft.com/office/drawing/2014/main" id="{4A34B7AA-3C93-2328-93ED-C2C65BE08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723" y="1569720"/>
            <a:ext cx="4562168" cy="254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975427-0273-8BE9-0DB3-8401FE6DB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1867"/>
            <a:ext cx="2743200" cy="365125"/>
          </a:xfrm>
        </p:spPr>
        <p:txBody>
          <a:bodyPr/>
          <a:lstStyle/>
          <a:p>
            <a:r>
              <a:rPr lang="en-US"/>
              <a:t>14/04/2026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6BEBF6-0CF3-8A6C-6B0C-4C72D6568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1867"/>
            <a:ext cx="2743200" cy="365125"/>
          </a:xfrm>
        </p:spPr>
        <p:txBody>
          <a:bodyPr/>
          <a:lstStyle/>
          <a:p>
            <a:fld id="{5465D27E-06D3-40D7-ABDF-E08C4FAC8815}" type="slidenum">
              <a:rPr lang="en-GB" smtClean="0"/>
              <a:t>15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409CB-B66D-5CB3-A36C-903CB057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3163"/>
            <a:ext cx="4114800" cy="365125"/>
          </a:xfrm>
        </p:spPr>
        <p:txBody>
          <a:bodyPr/>
          <a:lstStyle/>
          <a:p>
            <a:r>
              <a:rPr lang="en-GB"/>
              <a:t>Faye Rowntree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AE5CC5-CCCB-EE4C-76D4-1B64C72AEC51}"/>
              </a:ext>
            </a:extLst>
          </p:cNvPr>
          <p:cNvSpPr txBox="1"/>
          <p:nvPr/>
        </p:nvSpPr>
        <p:spPr>
          <a:xfrm rot="16200000">
            <a:off x="6394489" y="2104634"/>
            <a:ext cx="1507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Time Difference (ns)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1DBAAA-3829-9466-403B-4E01CB17F7F9}"/>
              </a:ext>
            </a:extLst>
          </p:cNvPr>
          <p:cNvSpPr txBox="1"/>
          <p:nvPr/>
        </p:nvSpPr>
        <p:spPr>
          <a:xfrm>
            <a:off x="10795819" y="3936963"/>
            <a:ext cx="11700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Time (s)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35CBCF-F330-0D95-3C60-0B8475B75869}"/>
              </a:ext>
            </a:extLst>
          </p:cNvPr>
          <p:cNvSpPr txBox="1"/>
          <p:nvPr/>
        </p:nvSpPr>
        <p:spPr>
          <a:xfrm rot="16200000">
            <a:off x="-178375" y="2070221"/>
            <a:ext cx="1507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Time Difference (ns)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11A23B-42A7-684E-6EB0-7C3407E4BD41}"/>
              </a:ext>
            </a:extLst>
          </p:cNvPr>
          <p:cNvSpPr txBox="1"/>
          <p:nvPr/>
        </p:nvSpPr>
        <p:spPr>
          <a:xfrm>
            <a:off x="4232787" y="3902550"/>
            <a:ext cx="11700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Time (s)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8BA366-D030-1078-93C8-21287CF0AAE5}"/>
              </a:ext>
            </a:extLst>
          </p:cNvPr>
          <p:cNvSpPr txBox="1"/>
          <p:nvPr/>
        </p:nvSpPr>
        <p:spPr>
          <a:xfrm>
            <a:off x="432617" y="4109886"/>
            <a:ext cx="10697497" cy="2237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Time drift between individual </a:t>
            </a:r>
            <a:r>
              <a:rPr lang="en-GB" sz="3200" dirty="0" err="1"/>
              <a:t>HPGes</a:t>
            </a:r>
            <a:r>
              <a:rPr lang="en-GB" sz="3200" dirty="0"/>
              <a:t> – and their BGOs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Apply offset relative to synced </a:t>
            </a:r>
            <a:r>
              <a:rPr lang="en-GB" sz="3200" dirty="0" err="1"/>
              <a:t>HPGes</a:t>
            </a:r>
            <a:endParaRPr lang="en-GB" sz="32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Re-calibrate data – fine drift!</a:t>
            </a:r>
          </a:p>
        </p:txBody>
      </p:sp>
    </p:spTree>
    <p:extLst>
      <p:ext uri="{BB962C8B-B14F-4D97-AF65-F5344CB8AC3E}">
        <p14:creationId xmlns:p14="http://schemas.microsoft.com/office/powerpoint/2010/main" val="756304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F443F-4C9B-BE3A-6DFB-DB3FC7268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2189DD-A3AA-9DE4-415A-E48B9AB7F765}"/>
              </a:ext>
            </a:extLst>
          </p:cNvPr>
          <p:cNvSpPr/>
          <p:nvPr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3">
            <a:extLst>
              <a:ext uri="{FF2B5EF4-FFF2-40B4-BE49-F238E27FC236}">
                <a16:creationId xmlns:a16="http://schemas.microsoft.com/office/drawing/2014/main" id="{147D50EB-C54D-9EEC-8502-B5A8B509C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Aptos" panose="020B0004020202020204" pitchFamily="34" charset="0"/>
              </a:rPr>
              <a:t>Time Drift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E09AA2-44B3-AFAB-1483-2A92D95C49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1867"/>
            <a:ext cx="2743200" cy="365125"/>
          </a:xfrm>
        </p:spPr>
        <p:txBody>
          <a:bodyPr/>
          <a:lstStyle/>
          <a:p>
            <a:r>
              <a:rPr lang="en-US"/>
              <a:t>14/04/2026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3D125E-726B-539D-BDDE-BF508F947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1867"/>
            <a:ext cx="2743200" cy="365125"/>
          </a:xfrm>
        </p:spPr>
        <p:txBody>
          <a:bodyPr/>
          <a:lstStyle/>
          <a:p>
            <a:fld id="{5465D27E-06D3-40D7-ABDF-E08C4FAC8815}" type="slidenum">
              <a:rPr lang="en-GB" smtClean="0"/>
              <a:t>16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A9A7E-04A1-8FA0-E8FC-12FAFB84D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3163"/>
            <a:ext cx="4114800" cy="365125"/>
          </a:xfrm>
        </p:spPr>
        <p:txBody>
          <a:bodyPr/>
          <a:lstStyle/>
          <a:p>
            <a:r>
              <a:rPr lang="en-GB"/>
              <a:t>Faye Rowntree</a:t>
            </a:r>
          </a:p>
        </p:txBody>
      </p:sp>
      <p:pic>
        <p:nvPicPr>
          <p:cNvPr id="9" name="Picture 4" descr="103 &#10;102 &#10;10 &#10;100 &#10;200 &#10;300 &#10;400 &#10;500 &#10;600 &#10;700 ">
            <a:extLst>
              <a:ext uri="{FF2B5EF4-FFF2-40B4-BE49-F238E27FC236}">
                <a16:creationId xmlns:a16="http://schemas.microsoft.com/office/drawing/2014/main" id="{A41018D5-608F-547A-779B-42BA9DABB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09" y="1740746"/>
            <a:ext cx="8013291" cy="377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EA1AF1-E4B5-8C11-066B-BE6596362D80}"/>
              </a:ext>
            </a:extLst>
          </p:cNvPr>
          <p:cNvSpPr txBox="1"/>
          <p:nvPr/>
        </p:nvSpPr>
        <p:spPr>
          <a:xfrm>
            <a:off x="10068232" y="2556387"/>
            <a:ext cx="170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rgbClr val="C00000"/>
                </a:solidFill>
              </a:rPr>
              <a:t>without correction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58EFC3-8AC6-F7E0-34A6-0338F7D670B4}"/>
              </a:ext>
            </a:extLst>
          </p:cNvPr>
          <p:cNvSpPr txBox="1"/>
          <p:nvPr/>
        </p:nvSpPr>
        <p:spPr>
          <a:xfrm>
            <a:off x="4970206" y="4635908"/>
            <a:ext cx="2428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CC66"/>
                </a:solidFill>
              </a:rPr>
              <a:t>with correction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7CC711-F30D-F75F-A985-67918E67CD63}"/>
              </a:ext>
            </a:extLst>
          </p:cNvPr>
          <p:cNvSpPr txBox="1"/>
          <p:nvPr/>
        </p:nvSpPr>
        <p:spPr>
          <a:xfrm rot="16200000">
            <a:off x="3585898" y="1876574"/>
            <a:ext cx="921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Counts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A06A86-8E17-CB9D-FC16-8B174F5E2BEC}"/>
              </a:ext>
            </a:extLst>
          </p:cNvPr>
          <p:cNvSpPr txBox="1"/>
          <p:nvPr/>
        </p:nvSpPr>
        <p:spPr>
          <a:xfrm>
            <a:off x="10776155" y="5435107"/>
            <a:ext cx="1343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Energy /keV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5EA635-3E5C-CE39-E9B5-B09FEB2A5AFE}"/>
              </a:ext>
            </a:extLst>
          </p:cNvPr>
          <p:cNvSpPr txBox="1"/>
          <p:nvPr/>
        </p:nvSpPr>
        <p:spPr>
          <a:xfrm>
            <a:off x="486697" y="1821115"/>
            <a:ext cx="354453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aseline="30000" dirty="0"/>
              <a:t>146</a:t>
            </a:r>
            <a:r>
              <a:rPr lang="en-GB" sz="2800" dirty="0"/>
              <a:t>Ba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Increased peak-to-background ratio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Reduced random coincidences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D978D9-673B-0633-4B82-149985E0538A}"/>
              </a:ext>
            </a:extLst>
          </p:cNvPr>
          <p:cNvSpPr txBox="1"/>
          <p:nvPr/>
        </p:nvSpPr>
        <p:spPr>
          <a:xfrm>
            <a:off x="6695768" y="2310580"/>
            <a:ext cx="855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b="1" baseline="30000" dirty="0"/>
              <a:t>-</a:t>
            </a:r>
            <a:r>
              <a:rPr lang="en-GB" b="1" dirty="0"/>
              <a:t> → 4</a:t>
            </a:r>
            <a:r>
              <a:rPr lang="en-GB" b="1" baseline="30000" dirty="0"/>
              <a:t>+</a:t>
            </a:r>
            <a:endParaRPr lang="en-GB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15B282-790B-D0E3-513B-CB00945DAA9C}"/>
              </a:ext>
            </a:extLst>
          </p:cNvPr>
          <p:cNvSpPr txBox="1"/>
          <p:nvPr/>
        </p:nvSpPr>
        <p:spPr>
          <a:xfrm>
            <a:off x="7487266" y="2580966"/>
            <a:ext cx="855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r>
              <a:rPr lang="en-GB" b="1" baseline="30000" dirty="0"/>
              <a:t>+</a:t>
            </a:r>
            <a:r>
              <a:rPr lang="en-GB" b="1" dirty="0"/>
              <a:t> → 2</a:t>
            </a:r>
            <a:r>
              <a:rPr lang="en-GB" b="1" baseline="30000" dirty="0"/>
              <a:t>+</a:t>
            </a:r>
            <a:endParaRPr lang="en-GB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ED25A2-6287-5213-38A1-267DD3F857D6}"/>
              </a:ext>
            </a:extLst>
          </p:cNvPr>
          <p:cNvSpPr txBox="1"/>
          <p:nvPr/>
        </p:nvSpPr>
        <p:spPr>
          <a:xfrm>
            <a:off x="8519652" y="2384322"/>
            <a:ext cx="855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b="1" baseline="30000" dirty="0"/>
              <a:t>-</a:t>
            </a:r>
            <a:r>
              <a:rPr lang="en-GB" b="1" dirty="0"/>
              <a:t> → 2</a:t>
            </a:r>
            <a:r>
              <a:rPr lang="en-GB" b="1" baseline="30000" dirty="0"/>
              <a:t>+</a:t>
            </a:r>
            <a:endParaRPr lang="en-GB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1B0890-8DFA-E7F9-94CC-62FD4F003796}"/>
              </a:ext>
            </a:extLst>
          </p:cNvPr>
          <p:cNvSpPr txBox="1"/>
          <p:nvPr/>
        </p:nvSpPr>
        <p:spPr>
          <a:xfrm>
            <a:off x="9527458" y="2566219"/>
            <a:ext cx="855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b="1" baseline="30000" dirty="0"/>
              <a:t>-</a:t>
            </a:r>
            <a:r>
              <a:rPr lang="en-GB" b="1" dirty="0"/>
              <a:t> → 2</a:t>
            </a:r>
            <a:r>
              <a:rPr lang="en-GB" b="1" baseline="30000" dirty="0"/>
              <a:t>+</a:t>
            </a:r>
            <a:endParaRPr lang="en-GB" b="1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571441B-A76B-93FE-B7B6-0FEFA69045D7}"/>
              </a:ext>
            </a:extLst>
          </p:cNvPr>
          <p:cNvCxnSpPr>
            <a:cxnSpLocks/>
          </p:cNvCxnSpPr>
          <p:nvPr/>
        </p:nvCxnSpPr>
        <p:spPr>
          <a:xfrm>
            <a:off x="9945329" y="2886389"/>
            <a:ext cx="240890" cy="6335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3FD1EC6-5BF0-4E43-F3F0-1F4109B524EF}"/>
              </a:ext>
            </a:extLst>
          </p:cNvPr>
          <p:cNvCxnSpPr>
            <a:cxnSpLocks/>
          </p:cNvCxnSpPr>
          <p:nvPr/>
        </p:nvCxnSpPr>
        <p:spPr>
          <a:xfrm>
            <a:off x="8967019" y="2694660"/>
            <a:ext cx="442452" cy="5794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A239824-81E4-BCB3-A7E0-5EBB25A7447F}"/>
              </a:ext>
            </a:extLst>
          </p:cNvPr>
          <p:cNvCxnSpPr>
            <a:cxnSpLocks/>
          </p:cNvCxnSpPr>
          <p:nvPr/>
        </p:nvCxnSpPr>
        <p:spPr>
          <a:xfrm flipH="1">
            <a:off x="7462684" y="2906053"/>
            <a:ext cx="358877" cy="2599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B93FBF9-B5A6-D5EB-087D-E73A10D4CD3C}"/>
              </a:ext>
            </a:extLst>
          </p:cNvPr>
          <p:cNvCxnSpPr>
            <a:cxnSpLocks/>
          </p:cNvCxnSpPr>
          <p:nvPr/>
        </p:nvCxnSpPr>
        <p:spPr>
          <a:xfrm>
            <a:off x="7030065" y="2635666"/>
            <a:ext cx="88491" cy="4025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C281D23-1010-6CFC-4B37-F129C380EAC4}"/>
              </a:ext>
            </a:extLst>
          </p:cNvPr>
          <p:cNvSpPr txBox="1"/>
          <p:nvPr/>
        </p:nvSpPr>
        <p:spPr>
          <a:xfrm>
            <a:off x="5417573" y="1238864"/>
            <a:ext cx="5879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HPGe spectrum – LaBr gate on 2</a:t>
            </a:r>
            <a:r>
              <a:rPr lang="en-GB" sz="2400" baseline="30000" dirty="0"/>
              <a:t>+</a:t>
            </a:r>
            <a:r>
              <a:rPr lang="en-GB" sz="2400" dirty="0"/>
              <a:t> → 0</a:t>
            </a:r>
            <a:r>
              <a:rPr lang="en-GB" sz="2400" baseline="30000" dirty="0"/>
              <a:t>+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33539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08A04-7E71-08E2-D03E-FFF338D55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9575EC-5761-FBD5-9AD0-2ED5FC30A18B}"/>
              </a:ext>
            </a:extLst>
          </p:cNvPr>
          <p:cNvSpPr/>
          <p:nvPr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3">
            <a:extLst>
              <a:ext uri="{FF2B5EF4-FFF2-40B4-BE49-F238E27FC236}">
                <a16:creationId xmlns:a16="http://schemas.microsoft.com/office/drawing/2014/main" id="{ECE6B330-8FEE-9428-9A80-CC11ED01C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Aptos" panose="020B0004020202020204" pitchFamily="34" charset="0"/>
              </a:rPr>
              <a:t>Results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730433-94A9-9A43-B0A2-A79EDB9FF1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1867"/>
            <a:ext cx="2743200" cy="365125"/>
          </a:xfrm>
        </p:spPr>
        <p:txBody>
          <a:bodyPr/>
          <a:lstStyle/>
          <a:p>
            <a:r>
              <a:rPr lang="en-US"/>
              <a:t>14/04/2026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2E45D8-AB35-F27D-8AFD-604F9A3C8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1867"/>
            <a:ext cx="2743200" cy="365125"/>
          </a:xfrm>
        </p:spPr>
        <p:txBody>
          <a:bodyPr/>
          <a:lstStyle/>
          <a:p>
            <a:fld id="{5465D27E-06D3-40D7-ABDF-E08C4FAC8815}" type="slidenum">
              <a:rPr lang="en-GB" smtClean="0"/>
              <a:t>17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D199B-BBF1-6EB3-7B0A-B252C1BBD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3163"/>
            <a:ext cx="4114800" cy="365125"/>
          </a:xfrm>
        </p:spPr>
        <p:txBody>
          <a:bodyPr/>
          <a:lstStyle/>
          <a:p>
            <a:r>
              <a:rPr lang="en-GB"/>
              <a:t>Faye Rowntree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8FD90E34-7CCC-F02A-485A-43CB03FC79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9410420"/>
                  </p:ext>
                </p:extLst>
              </p:nvPr>
            </p:nvGraphicFramePr>
            <p:xfrm>
              <a:off x="2703870" y="1761886"/>
              <a:ext cx="6728880" cy="3270076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848465">
                      <a:extLst>
                        <a:ext uri="{9D8B030D-6E8A-4147-A177-3AD203B41FA5}">
                          <a16:colId xmlns:a16="http://schemas.microsoft.com/office/drawing/2014/main" val="3483541261"/>
                        </a:ext>
                      </a:extLst>
                    </a:gridCol>
                    <a:gridCol w="2477729">
                      <a:extLst>
                        <a:ext uri="{9D8B030D-6E8A-4147-A177-3AD203B41FA5}">
                          <a16:colId xmlns:a16="http://schemas.microsoft.com/office/drawing/2014/main" val="3132867362"/>
                        </a:ext>
                      </a:extLst>
                    </a:gridCol>
                    <a:gridCol w="2402686">
                      <a:extLst>
                        <a:ext uri="{9D8B030D-6E8A-4147-A177-3AD203B41FA5}">
                          <a16:colId xmlns:a16="http://schemas.microsoft.com/office/drawing/2014/main" val="2189953981"/>
                        </a:ext>
                      </a:extLst>
                    </a:gridCol>
                  </a:tblGrid>
                  <a:tr h="440542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Isotope – level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GB" sz="2000" dirty="0" smtClean="0">
                                      <a:latin typeface="+mn-lt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GB" sz="2000" baseline="0" dirty="0" smtClean="0">
                                      <a:latin typeface="+mn-lt"/>
                                    </a:rPr>
                                    <m:t>1/2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sz="2000" dirty="0" smtClean="0">
                                      <a:latin typeface="+mn-lt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2000" dirty="0">
                              <a:latin typeface="+mn-lt"/>
                            </a:rPr>
                            <a:t>(literature) /</a:t>
                          </a:r>
                          <a:r>
                            <a:rPr lang="en-GB" sz="2000" dirty="0" err="1">
                              <a:latin typeface="+mn-lt"/>
                            </a:rPr>
                            <a:t>ps</a:t>
                          </a:r>
                          <a:endParaRPr lang="en-GB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GB" sz="2000" dirty="0" smtClean="0">
                                      <a:latin typeface="+mn-lt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GB" sz="2000" baseline="0" dirty="0" smtClean="0">
                                      <a:latin typeface="+mn-lt"/>
                                    </a:rPr>
                                    <m:t>1/2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sz="2000" dirty="0" smtClean="0">
                                      <a:latin typeface="+mn-lt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2000" dirty="0">
                              <a:latin typeface="+mn-lt"/>
                            </a:rPr>
                            <a:t>(this</a:t>
                          </a:r>
                          <a:r>
                            <a:rPr lang="en-GB" sz="2000" baseline="0" dirty="0">
                              <a:latin typeface="+mn-lt"/>
                            </a:rPr>
                            <a:t> work</a:t>
                          </a:r>
                          <a:r>
                            <a:rPr lang="en-GB" sz="2000" dirty="0">
                              <a:latin typeface="+mn-lt"/>
                            </a:rPr>
                            <a:t>) /</a:t>
                          </a:r>
                          <a:r>
                            <a:rPr lang="en-GB" sz="2000" dirty="0" err="1">
                              <a:latin typeface="+mn-lt"/>
                            </a:rPr>
                            <a:t>ps</a:t>
                          </a:r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0630399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r>
                            <a:rPr lang="en-GB" sz="2000" baseline="30000" dirty="0"/>
                            <a:t>146</a:t>
                          </a:r>
                          <a:r>
                            <a:rPr lang="en-GB" sz="2000" baseline="0" dirty="0"/>
                            <a:t>Ba – 2</a:t>
                          </a:r>
                          <a:r>
                            <a:rPr lang="en-GB" sz="2000" baseline="30000" dirty="0"/>
                            <a:t>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859(29) [1]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862(4)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2419466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aseline="30000" dirty="0"/>
                            <a:t>146</a:t>
                          </a:r>
                          <a:r>
                            <a:rPr lang="en-GB" sz="2000" baseline="0" dirty="0"/>
                            <a:t>Ba – 4</a:t>
                          </a:r>
                          <a:r>
                            <a:rPr lang="en-GB" sz="2000" baseline="30000" dirty="0"/>
                            <a:t>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18(15) [1]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31(17)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7298053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aseline="30000" dirty="0"/>
                            <a:t>146</a:t>
                          </a:r>
                          <a:r>
                            <a:rPr lang="en-GB" sz="2000" baseline="0" dirty="0"/>
                            <a:t>Ba – 1</a:t>
                          </a:r>
                          <a:r>
                            <a:rPr lang="en-GB" sz="2000" baseline="30000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160(10) [1]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167(4)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9061398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aseline="30000" dirty="0"/>
                            <a:t>146</a:t>
                          </a:r>
                          <a:r>
                            <a:rPr lang="en-GB" sz="2000" baseline="0" dirty="0"/>
                            <a:t>Ba – 3</a:t>
                          </a:r>
                          <a:r>
                            <a:rPr lang="en-GB" sz="2000" baseline="30000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237(8) [1]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236(9)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3407097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aseline="30000" dirty="0"/>
                            <a:t>146</a:t>
                          </a:r>
                          <a:r>
                            <a:rPr lang="en-GB" sz="2000" baseline="0" dirty="0"/>
                            <a:t>Ce – 2</a:t>
                          </a:r>
                          <a:r>
                            <a:rPr lang="en-GB" sz="2000" baseline="30000" dirty="0"/>
                            <a:t>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230(10) [2]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204(2)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5068955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aseline="30000" dirty="0"/>
                            <a:t>148</a:t>
                          </a:r>
                          <a:r>
                            <a:rPr lang="en-GB" sz="2000" baseline="0" dirty="0"/>
                            <a:t>Ce – 2</a:t>
                          </a:r>
                          <a:r>
                            <a:rPr lang="en-GB" sz="2000" baseline="30000" dirty="0"/>
                            <a:t>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1010(60) [3]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1050(9)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68383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8FD90E34-7CCC-F02A-485A-43CB03FC79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9410420"/>
                  </p:ext>
                </p:extLst>
              </p:nvPr>
            </p:nvGraphicFramePr>
            <p:xfrm>
              <a:off x="2703870" y="1761886"/>
              <a:ext cx="6728880" cy="3270076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848465">
                      <a:extLst>
                        <a:ext uri="{9D8B030D-6E8A-4147-A177-3AD203B41FA5}">
                          <a16:colId xmlns:a16="http://schemas.microsoft.com/office/drawing/2014/main" val="3483541261"/>
                        </a:ext>
                      </a:extLst>
                    </a:gridCol>
                    <a:gridCol w="2477729">
                      <a:extLst>
                        <a:ext uri="{9D8B030D-6E8A-4147-A177-3AD203B41FA5}">
                          <a16:colId xmlns:a16="http://schemas.microsoft.com/office/drawing/2014/main" val="3132867362"/>
                        </a:ext>
                      </a:extLst>
                    </a:gridCol>
                    <a:gridCol w="2402686">
                      <a:extLst>
                        <a:ext uri="{9D8B030D-6E8A-4147-A177-3AD203B41FA5}">
                          <a16:colId xmlns:a16="http://schemas.microsoft.com/office/drawing/2014/main" val="2189953981"/>
                        </a:ext>
                      </a:extLst>
                    </a:gridCol>
                  </a:tblGrid>
                  <a:tr h="440542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Isotope – level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877" t="-6944" r="-97537" b="-65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9747" t="-6944" r="-253" b="-65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0630399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r>
                            <a:rPr lang="en-GB" sz="2000" baseline="30000" dirty="0"/>
                            <a:t>146</a:t>
                          </a:r>
                          <a:r>
                            <a:rPr lang="en-GB" sz="2000" baseline="0" dirty="0"/>
                            <a:t>Ba – 2</a:t>
                          </a:r>
                          <a:r>
                            <a:rPr lang="en-GB" sz="2000" baseline="30000" dirty="0"/>
                            <a:t>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859(29) [1]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862(4)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2419466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aseline="30000" dirty="0"/>
                            <a:t>146</a:t>
                          </a:r>
                          <a:r>
                            <a:rPr lang="en-GB" sz="2000" baseline="0" dirty="0"/>
                            <a:t>Ba – 4</a:t>
                          </a:r>
                          <a:r>
                            <a:rPr lang="en-GB" sz="2000" baseline="30000" dirty="0"/>
                            <a:t>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18(15) [1]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31(17)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7298053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aseline="30000" dirty="0"/>
                            <a:t>146</a:t>
                          </a:r>
                          <a:r>
                            <a:rPr lang="en-GB" sz="2000" baseline="0" dirty="0"/>
                            <a:t>Ba – 1</a:t>
                          </a:r>
                          <a:r>
                            <a:rPr lang="en-GB" sz="2000" baseline="30000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160(10) [1]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167(4)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9061398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aseline="30000" dirty="0"/>
                            <a:t>146</a:t>
                          </a:r>
                          <a:r>
                            <a:rPr lang="en-GB" sz="2000" baseline="0" dirty="0"/>
                            <a:t>Ba – 3</a:t>
                          </a:r>
                          <a:r>
                            <a:rPr lang="en-GB" sz="2000" baseline="30000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237(8) [1]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236(9)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3407097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aseline="30000" dirty="0"/>
                            <a:t>146</a:t>
                          </a:r>
                          <a:r>
                            <a:rPr lang="en-GB" sz="2000" baseline="0" dirty="0"/>
                            <a:t>Ce – 2</a:t>
                          </a:r>
                          <a:r>
                            <a:rPr lang="en-GB" sz="2000" baseline="30000" dirty="0"/>
                            <a:t>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230(10) [2]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204(2)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5068955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aseline="30000" dirty="0"/>
                            <a:t>148</a:t>
                          </a:r>
                          <a:r>
                            <a:rPr lang="en-GB" sz="2000" baseline="0" dirty="0"/>
                            <a:t>Ce – 2</a:t>
                          </a:r>
                          <a:r>
                            <a:rPr lang="en-GB" sz="2000" baseline="30000" dirty="0"/>
                            <a:t>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1010(60) [3]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1050(9)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68383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A180AEC-CD90-5D65-E179-630CD482146F}"/>
              </a:ext>
            </a:extLst>
          </p:cNvPr>
          <p:cNvSpPr txBox="1"/>
          <p:nvPr/>
        </p:nvSpPr>
        <p:spPr>
          <a:xfrm>
            <a:off x="2639964" y="5577037"/>
            <a:ext cx="61058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</a:rPr>
              <a:t>[1] H. Mach et al., </a:t>
            </a:r>
            <a:r>
              <a:rPr lang="en-GB" dirty="0"/>
              <a:t>Phys. Rev. C </a:t>
            </a:r>
            <a:r>
              <a:rPr lang="en-GB" b="1" dirty="0"/>
              <a:t>41</a:t>
            </a:r>
            <a:r>
              <a:rPr lang="en-GB" dirty="0"/>
              <a:t> (1990)</a:t>
            </a:r>
          </a:p>
          <a:p>
            <a:r>
              <a:rPr lang="en-GB" dirty="0">
                <a:effectLst/>
              </a:rPr>
              <a:t>[2] C. Goodin et al., </a:t>
            </a:r>
            <a:r>
              <a:rPr lang="en-GB" dirty="0"/>
              <a:t>Phys. Rev. C </a:t>
            </a:r>
            <a:r>
              <a:rPr lang="en-GB" b="1" dirty="0"/>
              <a:t>79</a:t>
            </a:r>
            <a:r>
              <a:rPr lang="en-GB" dirty="0"/>
              <a:t> (2009)</a:t>
            </a:r>
            <a:endParaRPr lang="en-GB" dirty="0">
              <a:effectLst/>
            </a:endParaRPr>
          </a:p>
          <a:p>
            <a:r>
              <a:rPr lang="en-GB" dirty="0">
                <a:effectLst/>
              </a:rPr>
              <a:t>[3] R </a:t>
            </a:r>
            <a:r>
              <a:rPr lang="en-GB" dirty="0" err="1">
                <a:effectLst/>
              </a:rPr>
              <a:t>Lică</a:t>
            </a:r>
            <a:r>
              <a:rPr lang="en-GB" dirty="0">
                <a:effectLst/>
              </a:rPr>
              <a:t> et al., J. Phys. G: </a:t>
            </a:r>
            <a:r>
              <a:rPr lang="en-GB" dirty="0" err="1">
                <a:effectLst/>
              </a:rPr>
              <a:t>Nucl</a:t>
            </a:r>
            <a:r>
              <a:rPr lang="en-GB" dirty="0">
                <a:effectLst/>
              </a:rPr>
              <a:t>. Part. Phys. </a:t>
            </a:r>
            <a:r>
              <a:rPr lang="en-GB" b="1" dirty="0">
                <a:effectLst/>
              </a:rPr>
              <a:t>44</a:t>
            </a:r>
            <a:r>
              <a:rPr lang="en-GB" dirty="0">
                <a:effectLst/>
              </a:rPr>
              <a:t> (2017)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9225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D9A67-8B9F-AF7C-D04A-D68F294B3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C08794-0F50-64FC-53FA-AD5E6BC27E79}"/>
              </a:ext>
            </a:extLst>
          </p:cNvPr>
          <p:cNvSpPr/>
          <p:nvPr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3">
            <a:extLst>
              <a:ext uri="{FF2B5EF4-FFF2-40B4-BE49-F238E27FC236}">
                <a16:creationId xmlns:a16="http://schemas.microsoft.com/office/drawing/2014/main" id="{85A82499-50EC-8CF7-1B2E-6A31458DD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800" dirty="0">
                <a:solidFill>
                  <a:srgbClr val="FF6699"/>
                </a:solidFill>
              </a:rPr>
              <a:t>γ</a:t>
            </a:r>
            <a:r>
              <a:rPr lang="el-GR" sz="4800" dirty="0">
                <a:solidFill>
                  <a:srgbClr val="FDB76B"/>
                </a:solidFill>
              </a:rPr>
              <a:t>γ</a:t>
            </a:r>
            <a:r>
              <a:rPr lang="el-GR" sz="4800" dirty="0">
                <a:solidFill>
                  <a:srgbClr val="55C755"/>
                </a:solidFill>
              </a:rPr>
              <a:t>γ</a:t>
            </a:r>
            <a:r>
              <a:rPr lang="en-GB" sz="4800" dirty="0">
                <a:solidFill>
                  <a:srgbClr val="FF6600"/>
                </a:solidFill>
              </a:rPr>
              <a:t> </a:t>
            </a:r>
            <a:r>
              <a:rPr lang="en-GB" sz="4800" dirty="0"/>
              <a:t>– centroid difference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95D3F-6B8D-9792-6AC1-20CCADE687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1867"/>
            <a:ext cx="2743200" cy="365125"/>
          </a:xfrm>
        </p:spPr>
        <p:txBody>
          <a:bodyPr/>
          <a:lstStyle/>
          <a:p>
            <a:r>
              <a:rPr lang="en-US"/>
              <a:t>14/04/2026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96B496-3111-DDCF-7283-E514C0C3C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1867"/>
            <a:ext cx="2743200" cy="365125"/>
          </a:xfrm>
        </p:spPr>
        <p:txBody>
          <a:bodyPr/>
          <a:lstStyle/>
          <a:p>
            <a:fld id="{5465D27E-06D3-40D7-ABDF-E08C4FAC8815}" type="slidenum">
              <a:rPr lang="en-GB" smtClean="0"/>
              <a:t>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F33513-9B41-6ADE-ACCE-ECF11E233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3163"/>
            <a:ext cx="4114800" cy="365125"/>
          </a:xfrm>
        </p:spPr>
        <p:txBody>
          <a:bodyPr/>
          <a:lstStyle/>
          <a:p>
            <a:r>
              <a:rPr lang="en-GB"/>
              <a:t>Faye Rowntree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CD102CB6-E830-641E-97D0-8EB38BB2D2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9948739"/>
                  </p:ext>
                </p:extLst>
              </p:nvPr>
            </p:nvGraphicFramePr>
            <p:xfrm>
              <a:off x="717757" y="1771718"/>
              <a:ext cx="5378244" cy="3539909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366682">
                      <a:extLst>
                        <a:ext uri="{9D8B030D-6E8A-4147-A177-3AD203B41FA5}">
                          <a16:colId xmlns:a16="http://schemas.microsoft.com/office/drawing/2014/main" val="3483541261"/>
                        </a:ext>
                      </a:extLst>
                    </a:gridCol>
                    <a:gridCol w="1995948">
                      <a:extLst>
                        <a:ext uri="{9D8B030D-6E8A-4147-A177-3AD203B41FA5}">
                          <a16:colId xmlns:a16="http://schemas.microsoft.com/office/drawing/2014/main" val="3132867362"/>
                        </a:ext>
                      </a:extLst>
                    </a:gridCol>
                    <a:gridCol w="2015614">
                      <a:extLst>
                        <a:ext uri="{9D8B030D-6E8A-4147-A177-3AD203B41FA5}">
                          <a16:colId xmlns:a16="http://schemas.microsoft.com/office/drawing/2014/main" val="2189953981"/>
                        </a:ext>
                      </a:extLst>
                    </a:gridCol>
                  </a:tblGrid>
                  <a:tr h="440542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Isotope – level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GB" sz="2000" dirty="0" smtClean="0">
                                      <a:latin typeface="+mn-lt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GB" sz="2000" baseline="0" dirty="0" smtClean="0">
                                      <a:latin typeface="+mn-lt"/>
                                    </a:rPr>
                                    <m:t>1/2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sz="2000" dirty="0" smtClean="0">
                                      <a:latin typeface="+mn-lt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2000" dirty="0">
                              <a:latin typeface="+mn-lt"/>
                            </a:rPr>
                            <a:t>(literature) /</a:t>
                          </a:r>
                          <a:r>
                            <a:rPr lang="en-GB" sz="2000" dirty="0" err="1">
                              <a:latin typeface="+mn-lt"/>
                            </a:rPr>
                            <a:t>ps</a:t>
                          </a:r>
                          <a:endParaRPr lang="en-GB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GB" sz="2000" dirty="0" smtClean="0">
                                      <a:latin typeface="+mn-lt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GB" sz="2000" baseline="0" dirty="0" smtClean="0">
                                      <a:latin typeface="+mn-lt"/>
                                    </a:rPr>
                                    <m:t>1/2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sz="2000" dirty="0" smtClean="0">
                                      <a:latin typeface="+mn-lt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2000" dirty="0">
                              <a:latin typeface="+mn-lt"/>
                            </a:rPr>
                            <a:t>(this</a:t>
                          </a:r>
                          <a:r>
                            <a:rPr lang="en-GB" sz="2000" baseline="0" dirty="0">
                              <a:latin typeface="+mn-lt"/>
                            </a:rPr>
                            <a:t> work</a:t>
                          </a:r>
                          <a:r>
                            <a:rPr lang="en-GB" sz="2000" dirty="0">
                              <a:latin typeface="+mn-lt"/>
                            </a:rPr>
                            <a:t>) /</a:t>
                          </a:r>
                          <a:r>
                            <a:rPr lang="en-GB" sz="2000" dirty="0" err="1">
                              <a:latin typeface="+mn-lt"/>
                            </a:rPr>
                            <a:t>ps</a:t>
                          </a:r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0630399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</a:rPr>
                            <a:t>146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</a:rPr>
                            <a:t>Ba – 2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</a:rPr>
                            <a:t>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</a:rPr>
                            <a:t>859(29) [1]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</a:rPr>
                            <a:t>862(4)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2419466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baseline="30000" dirty="0">
                              <a:solidFill>
                                <a:schemeClr val="tx1"/>
                              </a:solidFill>
                            </a:rPr>
                            <a:t>146</a:t>
                          </a:r>
                          <a:r>
                            <a:rPr lang="en-GB" sz="2000" b="1" baseline="0" dirty="0">
                              <a:solidFill>
                                <a:schemeClr val="tx1"/>
                              </a:solidFill>
                            </a:rPr>
                            <a:t>Ba – 4</a:t>
                          </a:r>
                          <a:r>
                            <a:rPr lang="en-GB" sz="2000" b="1" baseline="30000" dirty="0">
                              <a:solidFill>
                                <a:schemeClr val="tx1"/>
                              </a:solidFill>
                            </a:rPr>
                            <a:t>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</a:rPr>
                            <a:t>18(15) [1]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</a:rPr>
                            <a:t>31(17)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7298053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aseline="30000" dirty="0"/>
                            <a:t>146</a:t>
                          </a:r>
                          <a:r>
                            <a:rPr lang="en-GB" sz="2000" baseline="0" dirty="0"/>
                            <a:t>Ba – 1</a:t>
                          </a:r>
                          <a:r>
                            <a:rPr lang="en-GB" sz="2000" baseline="30000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160(10) [1]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167(4)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9061398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aseline="30000" dirty="0"/>
                            <a:t>146</a:t>
                          </a:r>
                          <a:r>
                            <a:rPr lang="en-GB" sz="2000" baseline="0" dirty="0"/>
                            <a:t>Ba – 3</a:t>
                          </a:r>
                          <a:r>
                            <a:rPr lang="en-GB" sz="2000" baseline="30000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237(8) [1]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236(9)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3407097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aseline="30000" dirty="0"/>
                            <a:t>146</a:t>
                          </a:r>
                          <a:r>
                            <a:rPr lang="en-GB" sz="2000" baseline="0" dirty="0"/>
                            <a:t>Ce – 2</a:t>
                          </a:r>
                          <a:r>
                            <a:rPr lang="en-GB" sz="2000" baseline="30000" dirty="0"/>
                            <a:t>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230(10) [2]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204(2)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5068955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aseline="30000" dirty="0"/>
                            <a:t>148</a:t>
                          </a:r>
                          <a:r>
                            <a:rPr lang="en-GB" sz="2000" baseline="0" dirty="0"/>
                            <a:t>Ce – 2</a:t>
                          </a:r>
                          <a:r>
                            <a:rPr lang="en-GB" sz="2000" baseline="30000" dirty="0"/>
                            <a:t>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1010(60) [3]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1050(9)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68383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CD102CB6-E830-641E-97D0-8EB38BB2D2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9948739"/>
                  </p:ext>
                </p:extLst>
              </p:nvPr>
            </p:nvGraphicFramePr>
            <p:xfrm>
              <a:off x="717757" y="1771718"/>
              <a:ext cx="5378244" cy="3539909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366682">
                      <a:extLst>
                        <a:ext uri="{9D8B030D-6E8A-4147-A177-3AD203B41FA5}">
                          <a16:colId xmlns:a16="http://schemas.microsoft.com/office/drawing/2014/main" val="3483541261"/>
                        </a:ext>
                      </a:extLst>
                    </a:gridCol>
                    <a:gridCol w="1995948">
                      <a:extLst>
                        <a:ext uri="{9D8B030D-6E8A-4147-A177-3AD203B41FA5}">
                          <a16:colId xmlns:a16="http://schemas.microsoft.com/office/drawing/2014/main" val="3132867362"/>
                        </a:ext>
                      </a:extLst>
                    </a:gridCol>
                    <a:gridCol w="2015614">
                      <a:extLst>
                        <a:ext uri="{9D8B030D-6E8A-4147-A177-3AD203B41FA5}">
                          <a16:colId xmlns:a16="http://schemas.microsoft.com/office/drawing/2014/main" val="2189953981"/>
                        </a:ext>
                      </a:extLst>
                    </a:gridCol>
                  </a:tblGrid>
                  <a:tr h="710375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Isotope – level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8598" t="-4274" r="-101220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7069" t="-4274" r="-302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0630399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</a:rPr>
                            <a:t>146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</a:rPr>
                            <a:t>Ba – 2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</a:rPr>
                            <a:t>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</a:rPr>
                            <a:t>859(29) [1]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</a:rPr>
                            <a:t>862(4)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2419466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baseline="30000" dirty="0">
                              <a:solidFill>
                                <a:schemeClr val="tx1"/>
                              </a:solidFill>
                            </a:rPr>
                            <a:t>146</a:t>
                          </a:r>
                          <a:r>
                            <a:rPr lang="en-GB" sz="2000" b="1" baseline="0" dirty="0">
                              <a:solidFill>
                                <a:schemeClr val="tx1"/>
                              </a:solidFill>
                            </a:rPr>
                            <a:t>Ba – 4</a:t>
                          </a:r>
                          <a:r>
                            <a:rPr lang="en-GB" sz="2000" b="1" baseline="30000" dirty="0">
                              <a:solidFill>
                                <a:schemeClr val="tx1"/>
                              </a:solidFill>
                            </a:rPr>
                            <a:t>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</a:rPr>
                            <a:t>18(15) [1]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</a:rPr>
                            <a:t>31(17)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7298053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aseline="30000" dirty="0"/>
                            <a:t>146</a:t>
                          </a:r>
                          <a:r>
                            <a:rPr lang="en-GB" sz="2000" baseline="0" dirty="0"/>
                            <a:t>Ba – 1</a:t>
                          </a:r>
                          <a:r>
                            <a:rPr lang="en-GB" sz="2000" baseline="30000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160(10) [1]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167(4)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9061398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aseline="30000" dirty="0"/>
                            <a:t>146</a:t>
                          </a:r>
                          <a:r>
                            <a:rPr lang="en-GB" sz="2000" baseline="0" dirty="0"/>
                            <a:t>Ba – 3</a:t>
                          </a:r>
                          <a:r>
                            <a:rPr lang="en-GB" sz="2000" baseline="30000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237(8) [1]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236(9)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3407097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aseline="30000" dirty="0"/>
                            <a:t>146</a:t>
                          </a:r>
                          <a:r>
                            <a:rPr lang="en-GB" sz="2000" baseline="0" dirty="0"/>
                            <a:t>Ce – 2</a:t>
                          </a:r>
                          <a:r>
                            <a:rPr lang="en-GB" sz="2000" baseline="30000" dirty="0"/>
                            <a:t>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230(10) [2]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204(2)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5068955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aseline="30000" dirty="0"/>
                            <a:t>148</a:t>
                          </a:r>
                          <a:r>
                            <a:rPr lang="en-GB" sz="2000" baseline="0" dirty="0"/>
                            <a:t>Ce – 2</a:t>
                          </a:r>
                          <a:r>
                            <a:rPr lang="en-GB" sz="2000" baseline="30000" dirty="0"/>
                            <a:t>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1010(60) [3]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1050(9)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68383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9E760F2-EAD1-53D6-274B-E7E7A9997E9E}"/>
              </a:ext>
            </a:extLst>
          </p:cNvPr>
          <p:cNvSpPr txBox="1"/>
          <p:nvPr/>
        </p:nvSpPr>
        <p:spPr>
          <a:xfrm>
            <a:off x="644016" y="5567205"/>
            <a:ext cx="61058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</a:rPr>
              <a:t>[1] H. Mach et al., </a:t>
            </a:r>
            <a:r>
              <a:rPr lang="en-GB" dirty="0"/>
              <a:t>Phys. Rev. C </a:t>
            </a:r>
            <a:r>
              <a:rPr lang="en-GB" b="1" dirty="0"/>
              <a:t>41</a:t>
            </a:r>
            <a:r>
              <a:rPr lang="en-GB" dirty="0"/>
              <a:t> (1990)</a:t>
            </a:r>
          </a:p>
          <a:p>
            <a:r>
              <a:rPr lang="en-GB" dirty="0">
                <a:effectLst/>
              </a:rPr>
              <a:t>[2] C. Goodin et al., </a:t>
            </a:r>
            <a:r>
              <a:rPr lang="en-GB" dirty="0"/>
              <a:t>Phys. Rev. C </a:t>
            </a:r>
            <a:r>
              <a:rPr lang="en-GB" b="1" dirty="0"/>
              <a:t>79</a:t>
            </a:r>
            <a:r>
              <a:rPr lang="en-GB" dirty="0"/>
              <a:t> (2009)</a:t>
            </a:r>
            <a:endParaRPr lang="en-GB" dirty="0">
              <a:effectLst/>
            </a:endParaRPr>
          </a:p>
          <a:p>
            <a:r>
              <a:rPr lang="en-GB" dirty="0">
                <a:effectLst/>
              </a:rPr>
              <a:t>[3] R </a:t>
            </a:r>
            <a:r>
              <a:rPr lang="en-GB" dirty="0" err="1">
                <a:effectLst/>
              </a:rPr>
              <a:t>Lică</a:t>
            </a:r>
            <a:r>
              <a:rPr lang="en-GB" dirty="0">
                <a:effectLst/>
              </a:rPr>
              <a:t> et al., J. Phys. G: </a:t>
            </a:r>
            <a:r>
              <a:rPr lang="en-GB" dirty="0" err="1">
                <a:effectLst/>
              </a:rPr>
              <a:t>Nucl</a:t>
            </a:r>
            <a:r>
              <a:rPr lang="en-GB" dirty="0">
                <a:effectLst/>
              </a:rPr>
              <a:t>. Part. Phys. </a:t>
            </a:r>
            <a:r>
              <a:rPr lang="en-GB" b="1" dirty="0">
                <a:effectLst/>
              </a:rPr>
              <a:t>44</a:t>
            </a:r>
            <a:r>
              <a:rPr lang="en-GB" dirty="0">
                <a:effectLst/>
              </a:rPr>
              <a:t> (2017)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E22B87E-4098-E647-F311-559FFE3731C8}"/>
              </a:ext>
            </a:extLst>
          </p:cNvPr>
          <p:cNvCxnSpPr/>
          <p:nvPr/>
        </p:nvCxnSpPr>
        <p:spPr>
          <a:xfrm flipH="1">
            <a:off x="7620000" y="2890681"/>
            <a:ext cx="29005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E72BAC-706F-A013-74A1-CF4B26E05A80}"/>
              </a:ext>
            </a:extLst>
          </p:cNvPr>
          <p:cNvCxnSpPr/>
          <p:nvPr/>
        </p:nvCxnSpPr>
        <p:spPr>
          <a:xfrm flipH="1">
            <a:off x="7624917" y="4095141"/>
            <a:ext cx="29005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26CE025-046C-4324-FB2E-8210C0032EC8}"/>
              </a:ext>
            </a:extLst>
          </p:cNvPr>
          <p:cNvCxnSpPr/>
          <p:nvPr/>
        </p:nvCxnSpPr>
        <p:spPr>
          <a:xfrm flipH="1">
            <a:off x="7629833" y="4807974"/>
            <a:ext cx="29005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F992EFD-C30D-2ECA-1AF1-40D2D88FA9FB}"/>
              </a:ext>
            </a:extLst>
          </p:cNvPr>
          <p:cNvCxnSpPr/>
          <p:nvPr/>
        </p:nvCxnSpPr>
        <p:spPr>
          <a:xfrm flipH="1">
            <a:off x="7624917" y="2217172"/>
            <a:ext cx="29005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736856B-B7DB-AB93-5BB9-DFAFF4FA5603}"/>
              </a:ext>
            </a:extLst>
          </p:cNvPr>
          <p:cNvCxnSpPr>
            <a:cxnSpLocks/>
          </p:cNvCxnSpPr>
          <p:nvPr/>
        </p:nvCxnSpPr>
        <p:spPr>
          <a:xfrm>
            <a:off x="10078064" y="4119717"/>
            <a:ext cx="0" cy="678426"/>
          </a:xfrm>
          <a:prstGeom prst="straightConnector1">
            <a:avLst/>
          </a:prstGeom>
          <a:ln w="38100">
            <a:solidFill>
              <a:srgbClr val="55C75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03A6B50-C751-FE4F-1D1E-C5E5D2266DBA}"/>
              </a:ext>
            </a:extLst>
          </p:cNvPr>
          <p:cNvCxnSpPr>
            <a:cxnSpLocks/>
          </p:cNvCxnSpPr>
          <p:nvPr/>
        </p:nvCxnSpPr>
        <p:spPr>
          <a:xfrm>
            <a:off x="9424218" y="2905433"/>
            <a:ext cx="0" cy="1194619"/>
          </a:xfrm>
          <a:prstGeom prst="straightConnector1">
            <a:avLst/>
          </a:prstGeom>
          <a:ln w="38100">
            <a:solidFill>
              <a:srgbClr val="FDB76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ECDE0FB-9FBC-554D-FF19-48301BDE52AB}"/>
              </a:ext>
            </a:extLst>
          </p:cNvPr>
          <p:cNvCxnSpPr>
            <a:cxnSpLocks/>
          </p:cNvCxnSpPr>
          <p:nvPr/>
        </p:nvCxnSpPr>
        <p:spPr>
          <a:xfrm>
            <a:off x="8632721" y="2222091"/>
            <a:ext cx="0" cy="668594"/>
          </a:xfrm>
          <a:prstGeom prst="straightConnector1">
            <a:avLst/>
          </a:prstGeom>
          <a:ln w="38100">
            <a:solidFill>
              <a:srgbClr val="FF669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83622F7-7559-1367-989D-CA7018073D1E}"/>
              </a:ext>
            </a:extLst>
          </p:cNvPr>
          <p:cNvSpPr txBox="1"/>
          <p:nvPr/>
        </p:nvSpPr>
        <p:spPr>
          <a:xfrm>
            <a:off x="7177548" y="1995949"/>
            <a:ext cx="471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3</a:t>
            </a:r>
            <a:r>
              <a:rPr lang="en-GB" sz="2000" b="1" baseline="30000" dirty="0"/>
              <a:t>-</a:t>
            </a:r>
            <a:endParaRPr lang="en-GB" sz="20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3CC97E-A764-D66D-2964-82129B5A6432}"/>
              </a:ext>
            </a:extLst>
          </p:cNvPr>
          <p:cNvSpPr txBox="1"/>
          <p:nvPr/>
        </p:nvSpPr>
        <p:spPr>
          <a:xfrm>
            <a:off x="7172633" y="2669459"/>
            <a:ext cx="471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4</a:t>
            </a:r>
            <a:r>
              <a:rPr lang="en-GB" sz="2000" b="1" baseline="30000" dirty="0"/>
              <a:t>+</a:t>
            </a:r>
            <a:endParaRPr lang="en-GB" sz="20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834F0F-4EA3-5720-336D-0817FD97F913}"/>
              </a:ext>
            </a:extLst>
          </p:cNvPr>
          <p:cNvSpPr txBox="1"/>
          <p:nvPr/>
        </p:nvSpPr>
        <p:spPr>
          <a:xfrm>
            <a:off x="7187382" y="3883744"/>
            <a:ext cx="471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2</a:t>
            </a:r>
            <a:r>
              <a:rPr lang="en-GB" sz="2000" b="1" baseline="30000" dirty="0"/>
              <a:t>+</a:t>
            </a:r>
            <a:endParaRPr lang="en-GB" sz="20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F1667E-8916-AF37-CB1D-D391EBC76B25}"/>
              </a:ext>
            </a:extLst>
          </p:cNvPr>
          <p:cNvSpPr txBox="1"/>
          <p:nvPr/>
        </p:nvSpPr>
        <p:spPr>
          <a:xfrm>
            <a:off x="7197213" y="4601499"/>
            <a:ext cx="471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0</a:t>
            </a:r>
            <a:r>
              <a:rPr lang="en-GB" sz="2000" b="1" baseline="30000" dirty="0"/>
              <a:t>+</a:t>
            </a:r>
            <a:endParaRPr lang="en-GB" sz="20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B61F24-0A8F-4956-CF59-0343BD9FF08B}"/>
              </a:ext>
            </a:extLst>
          </p:cNvPr>
          <p:cNvSpPr txBox="1"/>
          <p:nvPr/>
        </p:nvSpPr>
        <p:spPr>
          <a:xfrm>
            <a:off x="8676967" y="2344995"/>
            <a:ext cx="752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6699"/>
                </a:solidFill>
              </a:rPr>
              <a:t>LaBr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8B7BBD-0FD1-3CBB-BCC2-9252FA6DFE31}"/>
              </a:ext>
            </a:extLst>
          </p:cNvPr>
          <p:cNvSpPr txBox="1"/>
          <p:nvPr/>
        </p:nvSpPr>
        <p:spPr>
          <a:xfrm>
            <a:off x="9468463" y="3283976"/>
            <a:ext cx="752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DB76B"/>
                </a:solidFill>
              </a:rPr>
              <a:t>LaBr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E06B911-3F32-1922-A185-9ED8036DA6EB}"/>
              </a:ext>
            </a:extLst>
          </p:cNvPr>
          <p:cNvSpPr txBox="1"/>
          <p:nvPr/>
        </p:nvSpPr>
        <p:spPr>
          <a:xfrm>
            <a:off x="10141973" y="4262287"/>
            <a:ext cx="899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55C755"/>
                </a:solidFill>
              </a:rPr>
              <a:t>HPGe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9D52AA4-E2B3-C27C-2D8D-EA7CACE27C48}"/>
              </a:ext>
            </a:extLst>
          </p:cNvPr>
          <p:cNvSpPr/>
          <p:nvPr/>
        </p:nvSpPr>
        <p:spPr>
          <a:xfrm>
            <a:off x="747253" y="2969342"/>
            <a:ext cx="4218038" cy="432619"/>
          </a:xfrm>
          <a:prstGeom prst="roundRect">
            <a:avLst/>
          </a:prstGeom>
          <a:solidFill>
            <a:srgbClr val="9A1DE7">
              <a:alpha val="30196"/>
            </a:srgbClr>
          </a:solidFill>
          <a:ln>
            <a:solidFill>
              <a:srgbClr val="9A1D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997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D4E0A-E9E6-1128-8D44-0F11EFE2A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15E5CB-880C-5EDD-43DB-0CC591792142}"/>
              </a:ext>
            </a:extLst>
          </p:cNvPr>
          <p:cNvSpPr/>
          <p:nvPr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3">
            <a:extLst>
              <a:ext uri="{FF2B5EF4-FFF2-40B4-BE49-F238E27FC236}">
                <a16:creationId xmlns:a16="http://schemas.microsoft.com/office/drawing/2014/main" id="{B2637505-F068-D379-4148-3E7F91374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800" dirty="0">
                <a:solidFill>
                  <a:srgbClr val="FF6699"/>
                </a:solidFill>
              </a:rPr>
              <a:t>γ</a:t>
            </a:r>
            <a:r>
              <a:rPr lang="el-GR" sz="4800" dirty="0">
                <a:solidFill>
                  <a:srgbClr val="FDB76B"/>
                </a:solidFill>
              </a:rPr>
              <a:t>γ</a:t>
            </a:r>
            <a:r>
              <a:rPr lang="en-GB" sz="4800" dirty="0">
                <a:solidFill>
                  <a:srgbClr val="FF6600"/>
                </a:solidFill>
              </a:rPr>
              <a:t> </a:t>
            </a:r>
            <a:r>
              <a:rPr lang="en-GB" sz="4800" dirty="0"/>
              <a:t>- convolution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76B25-A1EA-2E79-A4BA-CC12E427A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1867"/>
            <a:ext cx="2743200" cy="365125"/>
          </a:xfrm>
        </p:spPr>
        <p:txBody>
          <a:bodyPr/>
          <a:lstStyle/>
          <a:p>
            <a:r>
              <a:rPr lang="en-US"/>
              <a:t>14/04/2026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ABE6AF-6267-1E25-0BFF-2FEC15B3C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1867"/>
            <a:ext cx="2743200" cy="365125"/>
          </a:xfrm>
        </p:spPr>
        <p:txBody>
          <a:bodyPr/>
          <a:lstStyle/>
          <a:p>
            <a:fld id="{5465D27E-06D3-40D7-ABDF-E08C4FAC8815}" type="slidenum">
              <a:rPr lang="en-GB" smtClean="0"/>
              <a:t>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7413A-0338-5CE9-71F4-F19C3E93F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3163"/>
            <a:ext cx="4114800" cy="365125"/>
          </a:xfrm>
        </p:spPr>
        <p:txBody>
          <a:bodyPr/>
          <a:lstStyle/>
          <a:p>
            <a:r>
              <a:rPr lang="en-GB"/>
              <a:t>Faye Rowntree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CFCA4BF2-DC25-52B1-C1AB-73D62E4BC6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5185298"/>
                  </p:ext>
                </p:extLst>
              </p:nvPr>
            </p:nvGraphicFramePr>
            <p:xfrm>
              <a:off x="717757" y="1771718"/>
              <a:ext cx="5378244" cy="3539909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366682">
                      <a:extLst>
                        <a:ext uri="{9D8B030D-6E8A-4147-A177-3AD203B41FA5}">
                          <a16:colId xmlns:a16="http://schemas.microsoft.com/office/drawing/2014/main" val="3483541261"/>
                        </a:ext>
                      </a:extLst>
                    </a:gridCol>
                    <a:gridCol w="1995948">
                      <a:extLst>
                        <a:ext uri="{9D8B030D-6E8A-4147-A177-3AD203B41FA5}">
                          <a16:colId xmlns:a16="http://schemas.microsoft.com/office/drawing/2014/main" val="3132867362"/>
                        </a:ext>
                      </a:extLst>
                    </a:gridCol>
                    <a:gridCol w="2015614">
                      <a:extLst>
                        <a:ext uri="{9D8B030D-6E8A-4147-A177-3AD203B41FA5}">
                          <a16:colId xmlns:a16="http://schemas.microsoft.com/office/drawing/2014/main" val="2189953981"/>
                        </a:ext>
                      </a:extLst>
                    </a:gridCol>
                  </a:tblGrid>
                  <a:tr h="440542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Isotope – level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GB" sz="2000" dirty="0" smtClean="0">
                                      <a:latin typeface="+mn-lt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GB" sz="2000" baseline="0" dirty="0" smtClean="0">
                                      <a:latin typeface="+mn-lt"/>
                                    </a:rPr>
                                    <m:t>1/2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sz="2000" dirty="0" smtClean="0">
                                      <a:latin typeface="+mn-lt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2000" dirty="0">
                              <a:latin typeface="+mn-lt"/>
                            </a:rPr>
                            <a:t>(literature) /</a:t>
                          </a:r>
                          <a:r>
                            <a:rPr lang="en-GB" sz="2000" dirty="0" err="1">
                              <a:latin typeface="+mn-lt"/>
                            </a:rPr>
                            <a:t>ps</a:t>
                          </a:r>
                          <a:endParaRPr lang="en-GB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GB" sz="2000" dirty="0" smtClean="0">
                                      <a:latin typeface="+mn-lt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GB" sz="2000" baseline="0" dirty="0" smtClean="0">
                                      <a:latin typeface="+mn-lt"/>
                                    </a:rPr>
                                    <m:t>1/2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sz="2000" dirty="0" smtClean="0">
                                      <a:latin typeface="+mn-lt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2000" dirty="0">
                              <a:latin typeface="+mn-lt"/>
                            </a:rPr>
                            <a:t>(this</a:t>
                          </a:r>
                          <a:r>
                            <a:rPr lang="en-GB" sz="2000" baseline="0" dirty="0">
                              <a:latin typeface="+mn-lt"/>
                            </a:rPr>
                            <a:t> work</a:t>
                          </a:r>
                          <a:r>
                            <a:rPr lang="en-GB" sz="2000" dirty="0">
                              <a:latin typeface="+mn-lt"/>
                            </a:rPr>
                            <a:t>) /</a:t>
                          </a:r>
                          <a:r>
                            <a:rPr lang="en-GB" sz="2000" dirty="0" err="1">
                              <a:latin typeface="+mn-lt"/>
                            </a:rPr>
                            <a:t>ps</a:t>
                          </a:r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0630399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r>
                            <a:rPr lang="en-GB" sz="2000" b="1" baseline="30000" dirty="0">
                              <a:solidFill>
                                <a:schemeClr val="tx1"/>
                              </a:solidFill>
                            </a:rPr>
                            <a:t>146</a:t>
                          </a:r>
                          <a:r>
                            <a:rPr lang="en-GB" sz="2000" b="1" baseline="0" dirty="0">
                              <a:solidFill>
                                <a:schemeClr val="tx1"/>
                              </a:solidFill>
                            </a:rPr>
                            <a:t>Ba – 2</a:t>
                          </a:r>
                          <a:r>
                            <a:rPr lang="en-GB" sz="2000" b="1" baseline="30000" dirty="0">
                              <a:solidFill>
                                <a:schemeClr val="tx1"/>
                              </a:solidFill>
                            </a:rPr>
                            <a:t>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</a:rPr>
                            <a:t>859(29) [1]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</a:rPr>
                            <a:t>862(4)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2419466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aseline="30000" dirty="0"/>
                            <a:t>146</a:t>
                          </a:r>
                          <a:r>
                            <a:rPr lang="en-GB" sz="2000" baseline="0" dirty="0"/>
                            <a:t>Ba – 4</a:t>
                          </a:r>
                          <a:r>
                            <a:rPr lang="en-GB" sz="2000" baseline="30000" dirty="0"/>
                            <a:t>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18(15) [1]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31(17)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7298053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aseline="30000" dirty="0"/>
                            <a:t>146</a:t>
                          </a:r>
                          <a:r>
                            <a:rPr lang="en-GB" sz="2000" baseline="0" dirty="0"/>
                            <a:t>Ba – 1</a:t>
                          </a:r>
                          <a:r>
                            <a:rPr lang="en-GB" sz="2000" baseline="30000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160(10) [1]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167(4)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9061398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aseline="30000" dirty="0"/>
                            <a:t>146</a:t>
                          </a:r>
                          <a:r>
                            <a:rPr lang="en-GB" sz="2000" baseline="0" dirty="0"/>
                            <a:t>Ba – 3</a:t>
                          </a:r>
                          <a:r>
                            <a:rPr lang="en-GB" sz="2000" baseline="30000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237(8) [1]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236(9)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3407097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aseline="30000" dirty="0"/>
                            <a:t>146</a:t>
                          </a:r>
                          <a:r>
                            <a:rPr lang="en-GB" sz="2000" baseline="0" dirty="0"/>
                            <a:t>Ce – 2</a:t>
                          </a:r>
                          <a:r>
                            <a:rPr lang="en-GB" sz="2000" baseline="30000" dirty="0"/>
                            <a:t>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230(10) [2]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204(2)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5068955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aseline="30000" dirty="0"/>
                            <a:t>148</a:t>
                          </a:r>
                          <a:r>
                            <a:rPr lang="en-GB" sz="2000" baseline="0" dirty="0"/>
                            <a:t>Ce – 2</a:t>
                          </a:r>
                          <a:r>
                            <a:rPr lang="en-GB" sz="2000" baseline="30000" dirty="0"/>
                            <a:t>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1010(60) [3]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1050(9)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68383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CFCA4BF2-DC25-52B1-C1AB-73D62E4BC6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5185298"/>
                  </p:ext>
                </p:extLst>
              </p:nvPr>
            </p:nvGraphicFramePr>
            <p:xfrm>
              <a:off x="717757" y="1771718"/>
              <a:ext cx="5378244" cy="3539909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366682">
                      <a:extLst>
                        <a:ext uri="{9D8B030D-6E8A-4147-A177-3AD203B41FA5}">
                          <a16:colId xmlns:a16="http://schemas.microsoft.com/office/drawing/2014/main" val="3483541261"/>
                        </a:ext>
                      </a:extLst>
                    </a:gridCol>
                    <a:gridCol w="1995948">
                      <a:extLst>
                        <a:ext uri="{9D8B030D-6E8A-4147-A177-3AD203B41FA5}">
                          <a16:colId xmlns:a16="http://schemas.microsoft.com/office/drawing/2014/main" val="3132867362"/>
                        </a:ext>
                      </a:extLst>
                    </a:gridCol>
                    <a:gridCol w="2015614">
                      <a:extLst>
                        <a:ext uri="{9D8B030D-6E8A-4147-A177-3AD203B41FA5}">
                          <a16:colId xmlns:a16="http://schemas.microsoft.com/office/drawing/2014/main" val="2189953981"/>
                        </a:ext>
                      </a:extLst>
                    </a:gridCol>
                  </a:tblGrid>
                  <a:tr h="710375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Isotope – level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8598" t="-4274" r="-101220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7069" t="-4274" r="-302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0630399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r>
                            <a:rPr lang="en-GB" sz="2000" b="1" baseline="30000" dirty="0">
                              <a:solidFill>
                                <a:schemeClr val="tx1"/>
                              </a:solidFill>
                            </a:rPr>
                            <a:t>146</a:t>
                          </a:r>
                          <a:r>
                            <a:rPr lang="en-GB" sz="2000" b="1" baseline="0" dirty="0">
                              <a:solidFill>
                                <a:schemeClr val="tx1"/>
                              </a:solidFill>
                            </a:rPr>
                            <a:t>Ba – 2</a:t>
                          </a:r>
                          <a:r>
                            <a:rPr lang="en-GB" sz="2000" b="1" baseline="30000" dirty="0">
                              <a:solidFill>
                                <a:schemeClr val="tx1"/>
                              </a:solidFill>
                            </a:rPr>
                            <a:t>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</a:rPr>
                            <a:t>859(29) [1]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</a:rPr>
                            <a:t>862(4)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2419466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aseline="30000" dirty="0"/>
                            <a:t>146</a:t>
                          </a:r>
                          <a:r>
                            <a:rPr lang="en-GB" sz="2000" baseline="0" dirty="0"/>
                            <a:t>Ba – 4</a:t>
                          </a:r>
                          <a:r>
                            <a:rPr lang="en-GB" sz="2000" baseline="30000" dirty="0"/>
                            <a:t>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18(15) [1]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31(17)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7298053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aseline="30000" dirty="0"/>
                            <a:t>146</a:t>
                          </a:r>
                          <a:r>
                            <a:rPr lang="en-GB" sz="2000" baseline="0" dirty="0"/>
                            <a:t>Ba – 1</a:t>
                          </a:r>
                          <a:r>
                            <a:rPr lang="en-GB" sz="2000" baseline="30000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160(10) [1]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167(4)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9061398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aseline="30000" dirty="0"/>
                            <a:t>146</a:t>
                          </a:r>
                          <a:r>
                            <a:rPr lang="en-GB" sz="2000" baseline="0" dirty="0"/>
                            <a:t>Ba – 3</a:t>
                          </a:r>
                          <a:r>
                            <a:rPr lang="en-GB" sz="2000" baseline="30000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237(8) [1]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236(9)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3407097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aseline="30000" dirty="0"/>
                            <a:t>146</a:t>
                          </a:r>
                          <a:r>
                            <a:rPr lang="en-GB" sz="2000" baseline="0" dirty="0"/>
                            <a:t>Ce – 2</a:t>
                          </a:r>
                          <a:r>
                            <a:rPr lang="en-GB" sz="2000" baseline="30000" dirty="0"/>
                            <a:t>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230(10) [2]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204(2)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5068955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aseline="30000" dirty="0"/>
                            <a:t>148</a:t>
                          </a:r>
                          <a:r>
                            <a:rPr lang="en-GB" sz="2000" baseline="0" dirty="0"/>
                            <a:t>Ce – 2</a:t>
                          </a:r>
                          <a:r>
                            <a:rPr lang="en-GB" sz="2000" baseline="30000" dirty="0"/>
                            <a:t>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1010(60) [3]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1050(9)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68383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745C601-A8F7-C62E-C132-325E4C65F737}"/>
              </a:ext>
            </a:extLst>
          </p:cNvPr>
          <p:cNvSpPr txBox="1"/>
          <p:nvPr/>
        </p:nvSpPr>
        <p:spPr>
          <a:xfrm>
            <a:off x="644016" y="5567205"/>
            <a:ext cx="61058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</a:rPr>
              <a:t>[1] H. Mach et al., </a:t>
            </a:r>
            <a:r>
              <a:rPr lang="en-GB" dirty="0"/>
              <a:t>Phys. Rev. C </a:t>
            </a:r>
            <a:r>
              <a:rPr lang="en-GB" b="1" dirty="0"/>
              <a:t>41</a:t>
            </a:r>
            <a:r>
              <a:rPr lang="en-GB" dirty="0"/>
              <a:t> (1990)</a:t>
            </a:r>
          </a:p>
          <a:p>
            <a:r>
              <a:rPr lang="en-GB" dirty="0">
                <a:effectLst/>
              </a:rPr>
              <a:t>[2] C. Goodin et al., </a:t>
            </a:r>
            <a:r>
              <a:rPr lang="en-GB" dirty="0"/>
              <a:t>Phys. Rev. C </a:t>
            </a:r>
            <a:r>
              <a:rPr lang="en-GB" b="1" dirty="0"/>
              <a:t>79</a:t>
            </a:r>
            <a:r>
              <a:rPr lang="en-GB" dirty="0"/>
              <a:t> (2009)</a:t>
            </a:r>
            <a:endParaRPr lang="en-GB" dirty="0">
              <a:effectLst/>
            </a:endParaRPr>
          </a:p>
          <a:p>
            <a:r>
              <a:rPr lang="en-GB" dirty="0">
                <a:effectLst/>
              </a:rPr>
              <a:t>[3] R </a:t>
            </a:r>
            <a:r>
              <a:rPr lang="en-GB" dirty="0" err="1">
                <a:effectLst/>
              </a:rPr>
              <a:t>Lică</a:t>
            </a:r>
            <a:r>
              <a:rPr lang="en-GB" dirty="0">
                <a:effectLst/>
              </a:rPr>
              <a:t> et al., J. Phys. G: </a:t>
            </a:r>
            <a:r>
              <a:rPr lang="en-GB" dirty="0" err="1">
                <a:effectLst/>
              </a:rPr>
              <a:t>Nucl</a:t>
            </a:r>
            <a:r>
              <a:rPr lang="en-GB" dirty="0">
                <a:effectLst/>
              </a:rPr>
              <a:t>. Part. Phys. </a:t>
            </a:r>
            <a:r>
              <a:rPr lang="en-GB" b="1" dirty="0">
                <a:effectLst/>
              </a:rPr>
              <a:t>44</a:t>
            </a:r>
            <a:r>
              <a:rPr lang="en-GB" dirty="0">
                <a:effectLst/>
              </a:rPr>
              <a:t> (2017)</a:t>
            </a:r>
            <a:endParaRPr lang="en-GB" dirty="0"/>
          </a:p>
        </p:txBody>
      </p:sp>
      <p:pic>
        <p:nvPicPr>
          <p:cNvPr id="8" name="Picture 4" descr="102 &#10;10 &#10;10-1 &#10;_4000 &#10;-2000 &#10;o &#10;2000 &#10;4000 &#10;6000 &#10;8000 &#10;10000 &#10;12000 14000 &#10;Time /ps ">
            <a:extLst>
              <a:ext uri="{FF2B5EF4-FFF2-40B4-BE49-F238E27FC236}">
                <a16:creationId xmlns:a16="http://schemas.microsoft.com/office/drawing/2014/main" id="{1AC6CCD8-9820-E9DC-2F3B-DF3064F38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8" r="6378"/>
          <a:stretch>
            <a:fillRect/>
          </a:stretch>
        </p:blipFill>
        <p:spPr bwMode="auto">
          <a:xfrm>
            <a:off x="7389630" y="3411795"/>
            <a:ext cx="4546732" cy="302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凹 unoo &#10;10 &#10;0 &#10;2000 &#10;4000 &#10;6000 &#10;8000 &#10;10000 12000 14000 &#10;一 4000 &#10;一 2000 &#10;Time /ps ">
            <a:extLst>
              <a:ext uri="{FF2B5EF4-FFF2-40B4-BE49-F238E27FC236}">
                <a16:creationId xmlns:a16="http://schemas.microsoft.com/office/drawing/2014/main" id="{34FC2C33-FACE-93AC-0F37-5BEA50327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586" y="217474"/>
            <a:ext cx="4692788" cy="313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ACB94B-E4AA-FCC0-B4C7-29D27B4399D3}"/>
              </a:ext>
            </a:extLst>
          </p:cNvPr>
          <p:cNvSpPr txBox="1"/>
          <p:nvPr/>
        </p:nvSpPr>
        <p:spPr>
          <a:xfrm>
            <a:off x="9937784" y="673943"/>
            <a:ext cx="2863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highlight>
                  <a:srgbClr val="FF6699"/>
                </a:highlight>
                <a:latin typeface="Aptos" panose="020B0004020202020204" pitchFamily="34" charset="0"/>
              </a:rPr>
              <a:t>1</a:t>
            </a:r>
            <a:r>
              <a:rPr lang="en-GB" sz="2000" b="1" baseline="30000" dirty="0">
                <a:highlight>
                  <a:srgbClr val="FF6699"/>
                </a:highlight>
                <a:latin typeface="Aptos" panose="020B0004020202020204" pitchFamily="34" charset="0"/>
              </a:rPr>
              <a:t>-</a:t>
            </a:r>
            <a:r>
              <a:rPr lang="en-GB" sz="2000" b="1" dirty="0">
                <a:highlight>
                  <a:srgbClr val="FF6699"/>
                </a:highlight>
                <a:latin typeface="Aptos" panose="020B0004020202020204" pitchFamily="34" charset="0"/>
              </a:rPr>
              <a:t> </a:t>
            </a:r>
            <a:r>
              <a:rPr lang="en-GB" sz="2000" b="1" dirty="0">
                <a:highlight>
                  <a:srgbClr val="FF6699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2</a:t>
            </a:r>
            <a:r>
              <a:rPr lang="en-GB" sz="2000" b="1" baseline="30000" dirty="0">
                <a:highlight>
                  <a:srgbClr val="FF6699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sz="2000" b="1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b="1" dirty="0">
                <a:highlight>
                  <a:srgbClr val="FDB76B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000" b="1" baseline="30000" dirty="0">
                <a:highlight>
                  <a:srgbClr val="FDB76B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sz="2000" b="1" dirty="0">
                <a:highlight>
                  <a:srgbClr val="FDB76B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0</a:t>
            </a:r>
            <a:r>
              <a:rPr lang="en-GB" sz="2000" b="1" baseline="30000" dirty="0">
                <a:highlight>
                  <a:srgbClr val="FDB76B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en-GB" sz="2000" b="1" dirty="0">
              <a:highlight>
                <a:srgbClr val="FDB76B"/>
              </a:highlight>
              <a:latin typeface="Aptos" panose="020B00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6E7B5F-50D6-526C-7228-8FA375B5DDC9}"/>
              </a:ext>
            </a:extLst>
          </p:cNvPr>
          <p:cNvSpPr txBox="1"/>
          <p:nvPr/>
        </p:nvSpPr>
        <p:spPr>
          <a:xfrm>
            <a:off x="10026002" y="3715924"/>
            <a:ext cx="2914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highlight>
                  <a:srgbClr val="FF6699"/>
                </a:highlight>
                <a:latin typeface="Aptos" panose="020B0004020202020204" pitchFamily="34" charset="0"/>
              </a:rPr>
              <a:t>4</a:t>
            </a:r>
            <a:r>
              <a:rPr lang="en-GB" sz="2000" b="1" baseline="30000" dirty="0">
                <a:highlight>
                  <a:srgbClr val="FF6699"/>
                </a:highlight>
                <a:latin typeface="Aptos" panose="020B0004020202020204" pitchFamily="34" charset="0"/>
              </a:rPr>
              <a:t>+</a:t>
            </a:r>
            <a:r>
              <a:rPr lang="en-GB" sz="2000" b="1" dirty="0">
                <a:highlight>
                  <a:srgbClr val="FF6699"/>
                </a:highlight>
                <a:latin typeface="Aptos" panose="020B0004020202020204" pitchFamily="34" charset="0"/>
              </a:rPr>
              <a:t> </a:t>
            </a:r>
            <a:r>
              <a:rPr lang="en-GB" sz="2000" b="1" dirty="0">
                <a:highlight>
                  <a:srgbClr val="FF6699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2</a:t>
            </a:r>
            <a:r>
              <a:rPr lang="en-GB" sz="2000" b="1" baseline="30000" dirty="0">
                <a:highlight>
                  <a:srgbClr val="FF6699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sz="2000" b="1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b="1" dirty="0">
                <a:highlight>
                  <a:srgbClr val="FDB76B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000" b="1" baseline="30000" dirty="0">
                <a:highlight>
                  <a:srgbClr val="FDB76B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sz="2000" b="1" dirty="0">
                <a:highlight>
                  <a:srgbClr val="FDB76B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0</a:t>
            </a:r>
            <a:r>
              <a:rPr lang="en-GB" sz="2000" b="1" baseline="30000" dirty="0">
                <a:highlight>
                  <a:srgbClr val="FDB76B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en-GB" sz="2000" b="1" dirty="0">
              <a:highlight>
                <a:srgbClr val="FDB76B"/>
              </a:highlight>
              <a:latin typeface="Aptos" panose="020B00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3D2E37F-601E-CEA7-CFC7-0B813877499C}"/>
              </a:ext>
            </a:extLst>
          </p:cNvPr>
          <p:cNvSpPr/>
          <p:nvPr/>
        </p:nvSpPr>
        <p:spPr>
          <a:xfrm>
            <a:off x="747253" y="2487565"/>
            <a:ext cx="4218038" cy="432619"/>
          </a:xfrm>
          <a:prstGeom prst="roundRect">
            <a:avLst/>
          </a:prstGeom>
          <a:solidFill>
            <a:srgbClr val="9A1DE7">
              <a:alpha val="30196"/>
            </a:srgbClr>
          </a:solidFill>
          <a:ln>
            <a:solidFill>
              <a:srgbClr val="9A1D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59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624BFE-77DC-6720-E832-FD7CDF7D91E2}"/>
              </a:ext>
            </a:extLst>
          </p:cNvPr>
          <p:cNvSpPr/>
          <p:nvPr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3">
            <a:extLst>
              <a:ext uri="{FF2B5EF4-FFF2-40B4-BE49-F238E27FC236}">
                <a16:creationId xmlns:a16="http://schemas.microsoft.com/office/drawing/2014/main" id="{4F48CA70-EB62-4CE4-305F-82EEB73ADD0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>
                <a:latin typeface="Aptos" panose="020B0004020202020204" pitchFamily="34" charset="0"/>
              </a:rPr>
              <a:t>Octupole Deformation</a:t>
            </a:r>
            <a:endParaRPr lang="en-GB" sz="4800" dirty="0">
              <a:latin typeface="Aptos" panose="020B00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EB4D25-06E9-9024-B6CF-569574022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638" y="1630522"/>
            <a:ext cx="6529864" cy="426883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D5AFC3E-1EBD-A814-0F33-DA0F200CE73C}"/>
              </a:ext>
            </a:extLst>
          </p:cNvPr>
          <p:cNvSpPr/>
          <p:nvPr/>
        </p:nvSpPr>
        <p:spPr>
          <a:xfrm>
            <a:off x="9045677" y="2556386"/>
            <a:ext cx="550606" cy="42278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A183B24-FAAA-1C3C-2D9F-447BCB7BC75C}"/>
              </a:ext>
            </a:extLst>
          </p:cNvPr>
          <p:cNvSpPr/>
          <p:nvPr/>
        </p:nvSpPr>
        <p:spPr>
          <a:xfrm>
            <a:off x="7487264" y="3465870"/>
            <a:ext cx="550606" cy="42278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3947BE8-BC22-3109-1C53-331D397B9E0E}"/>
              </a:ext>
            </a:extLst>
          </p:cNvPr>
          <p:cNvCxnSpPr>
            <a:cxnSpLocks/>
          </p:cNvCxnSpPr>
          <p:nvPr/>
        </p:nvCxnSpPr>
        <p:spPr>
          <a:xfrm>
            <a:off x="7964129" y="2133600"/>
            <a:ext cx="1179871" cy="4227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6C787B2-7D27-537B-715D-75A82E778DD0}"/>
              </a:ext>
            </a:extLst>
          </p:cNvPr>
          <p:cNvCxnSpPr>
            <a:cxnSpLocks/>
          </p:cNvCxnSpPr>
          <p:nvPr/>
        </p:nvCxnSpPr>
        <p:spPr>
          <a:xfrm>
            <a:off x="6528619" y="3008671"/>
            <a:ext cx="978310" cy="4965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03EBD4C-C8E5-EC6E-851F-C0FBE8BC450E}"/>
              </a:ext>
            </a:extLst>
          </p:cNvPr>
          <p:cNvSpPr txBox="1"/>
          <p:nvPr/>
        </p:nvSpPr>
        <p:spPr>
          <a:xfrm>
            <a:off x="6921910" y="1828800"/>
            <a:ext cx="1376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actinides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CEB78B-C6C6-6A51-A0AB-1C9B3B12F362}"/>
              </a:ext>
            </a:extLst>
          </p:cNvPr>
          <p:cNvSpPr txBox="1"/>
          <p:nvPr/>
        </p:nvSpPr>
        <p:spPr>
          <a:xfrm>
            <a:off x="5235677" y="2728452"/>
            <a:ext cx="1376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lanthanides</a:t>
            </a: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3C31E7CD-9F2F-CAC6-67DD-85FED3D3C6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62827"/>
            <a:ext cx="2743200" cy="365125"/>
          </a:xfrm>
        </p:spPr>
        <p:txBody>
          <a:bodyPr/>
          <a:lstStyle/>
          <a:p>
            <a:r>
              <a:rPr lang="en-US" dirty="0"/>
              <a:t>14/04/2026</a:t>
            </a:r>
            <a:endParaRPr lang="en-GB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93C39BC-17A2-8BE3-E067-C3E3A01B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2827"/>
            <a:ext cx="2743200" cy="365125"/>
          </a:xfrm>
        </p:spPr>
        <p:txBody>
          <a:bodyPr/>
          <a:lstStyle/>
          <a:p>
            <a:fld id="{5465D27E-06D3-40D7-ABDF-E08C4FAC8815}" type="slidenum">
              <a:rPr lang="en-GB" smtClean="0"/>
              <a:t>2</a:t>
            </a:fld>
            <a:endParaRPr lang="en-GB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5FA1146E-2936-E242-A61F-B6BAB3C0E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3164"/>
            <a:ext cx="4114800" cy="365125"/>
          </a:xfrm>
        </p:spPr>
        <p:txBody>
          <a:bodyPr/>
          <a:lstStyle/>
          <a:p>
            <a:r>
              <a:rPr lang="en-GB"/>
              <a:t>Faye Rowntree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525B07-A701-A046-9E92-401441C7866C}"/>
              </a:ext>
            </a:extLst>
          </p:cNvPr>
          <p:cNvSpPr txBox="1"/>
          <p:nvPr/>
        </p:nvSpPr>
        <p:spPr>
          <a:xfrm>
            <a:off x="651388" y="1621862"/>
            <a:ext cx="43532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ptos" panose="020B0004020202020204" pitchFamily="34" charset="0"/>
              </a:rPr>
              <a:t>Octupole deformation arises around the octupole “magic” numbers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Aptos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ptos" panose="020B0004020202020204" pitchFamily="34" charset="0"/>
              </a:rPr>
              <a:t>Regions just past the shell model “magic” numbers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14DBDF-CE8B-A9C8-D4CC-DB1E996B8F81}"/>
              </a:ext>
            </a:extLst>
          </p:cNvPr>
          <p:cNvSpPr txBox="1"/>
          <p:nvPr/>
        </p:nvSpPr>
        <p:spPr>
          <a:xfrm>
            <a:off x="4645742" y="5384461"/>
            <a:ext cx="66318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222222"/>
                </a:solidFill>
                <a:effectLst/>
                <a:latin typeface="-apple-system"/>
              </a:rPr>
              <a:t>P. Butler</a:t>
            </a:r>
            <a:r>
              <a:rPr lang="en-GB" b="0" i="1" dirty="0">
                <a:solidFill>
                  <a:srgbClr val="222222"/>
                </a:solidFill>
                <a:effectLst/>
                <a:latin typeface="-apple-system"/>
              </a:rPr>
              <a:t>,</a:t>
            </a:r>
            <a:r>
              <a:rPr lang="en-GB" b="0" i="0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en-GB" dirty="0"/>
              <a:t>Journal of Physics G Nuclear and Particle Physics, 43 (7) (2016)</a:t>
            </a:r>
            <a:endParaRPr lang="en-GB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20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99AE8-2447-5F66-02A1-B7D231DFF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583F2-2D24-EB32-8DB7-F0D3877019FA}"/>
              </a:ext>
            </a:extLst>
          </p:cNvPr>
          <p:cNvSpPr/>
          <p:nvPr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3">
            <a:extLst>
              <a:ext uri="{FF2B5EF4-FFF2-40B4-BE49-F238E27FC236}">
                <a16:creationId xmlns:a16="http://schemas.microsoft.com/office/drawing/2014/main" id="{102DBE58-BD54-39DB-91E5-DCF56357D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800" dirty="0">
                <a:solidFill>
                  <a:srgbClr val="00CCFF"/>
                </a:solidFill>
              </a:rPr>
              <a:t>β</a:t>
            </a:r>
            <a:r>
              <a:rPr lang="el-GR" sz="4800" dirty="0">
                <a:solidFill>
                  <a:srgbClr val="FDB76B"/>
                </a:solidFill>
              </a:rPr>
              <a:t>γ</a:t>
            </a:r>
            <a:r>
              <a:rPr lang="el-GR" sz="4800" dirty="0">
                <a:solidFill>
                  <a:srgbClr val="55C755"/>
                </a:solidFill>
              </a:rPr>
              <a:t>γ</a:t>
            </a:r>
            <a:r>
              <a:rPr lang="en-GB" sz="4800" dirty="0">
                <a:solidFill>
                  <a:srgbClr val="FF6600"/>
                </a:solidFill>
              </a:rPr>
              <a:t> </a:t>
            </a:r>
            <a:r>
              <a:rPr lang="en-GB" sz="4800" dirty="0"/>
              <a:t>- convolution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7A7129-39F5-2BBD-1C63-A2E1B38C13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1867"/>
            <a:ext cx="2743200" cy="365125"/>
          </a:xfrm>
        </p:spPr>
        <p:txBody>
          <a:bodyPr/>
          <a:lstStyle/>
          <a:p>
            <a:r>
              <a:rPr lang="en-US"/>
              <a:t>14/04/2026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07C3A7-C38B-C21E-54B4-1DA7AC94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1867"/>
            <a:ext cx="2743200" cy="365125"/>
          </a:xfrm>
        </p:spPr>
        <p:txBody>
          <a:bodyPr/>
          <a:lstStyle/>
          <a:p>
            <a:fld id="{5465D27E-06D3-40D7-ABDF-E08C4FAC8815}" type="slidenum">
              <a:rPr lang="en-GB" smtClean="0"/>
              <a:t>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F2C81-E6EE-6C9F-3FCE-9E5961859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3163"/>
            <a:ext cx="4114800" cy="365125"/>
          </a:xfrm>
        </p:spPr>
        <p:txBody>
          <a:bodyPr/>
          <a:lstStyle/>
          <a:p>
            <a:r>
              <a:rPr lang="en-GB"/>
              <a:t>Faye Rowntree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6444D3DB-451B-BFC1-EB98-73C5B4E20A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9126340"/>
                  </p:ext>
                </p:extLst>
              </p:nvPr>
            </p:nvGraphicFramePr>
            <p:xfrm>
              <a:off x="717757" y="1771718"/>
              <a:ext cx="5378244" cy="3539909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366682">
                      <a:extLst>
                        <a:ext uri="{9D8B030D-6E8A-4147-A177-3AD203B41FA5}">
                          <a16:colId xmlns:a16="http://schemas.microsoft.com/office/drawing/2014/main" val="3483541261"/>
                        </a:ext>
                      </a:extLst>
                    </a:gridCol>
                    <a:gridCol w="1995948">
                      <a:extLst>
                        <a:ext uri="{9D8B030D-6E8A-4147-A177-3AD203B41FA5}">
                          <a16:colId xmlns:a16="http://schemas.microsoft.com/office/drawing/2014/main" val="3132867362"/>
                        </a:ext>
                      </a:extLst>
                    </a:gridCol>
                    <a:gridCol w="2015614">
                      <a:extLst>
                        <a:ext uri="{9D8B030D-6E8A-4147-A177-3AD203B41FA5}">
                          <a16:colId xmlns:a16="http://schemas.microsoft.com/office/drawing/2014/main" val="2189953981"/>
                        </a:ext>
                      </a:extLst>
                    </a:gridCol>
                  </a:tblGrid>
                  <a:tr h="440542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Isotope – level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GB" sz="2000" dirty="0" smtClean="0">
                                      <a:latin typeface="+mn-lt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GB" sz="2000" baseline="0" dirty="0" smtClean="0">
                                      <a:latin typeface="+mn-lt"/>
                                    </a:rPr>
                                    <m:t>1/2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sz="2000" dirty="0" smtClean="0">
                                      <a:latin typeface="+mn-lt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2000" dirty="0">
                              <a:latin typeface="+mn-lt"/>
                            </a:rPr>
                            <a:t>(literature) /</a:t>
                          </a:r>
                          <a:r>
                            <a:rPr lang="en-GB" sz="2000" dirty="0" err="1">
                              <a:latin typeface="+mn-lt"/>
                            </a:rPr>
                            <a:t>ps</a:t>
                          </a:r>
                          <a:endParaRPr lang="en-GB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GB" sz="2000" dirty="0" smtClean="0">
                                      <a:latin typeface="+mn-lt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GB" sz="2000" baseline="0" dirty="0" smtClean="0">
                                      <a:latin typeface="+mn-lt"/>
                                    </a:rPr>
                                    <m:t>1/2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sz="2000" dirty="0" smtClean="0">
                                      <a:latin typeface="+mn-lt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2000" dirty="0">
                              <a:latin typeface="+mn-lt"/>
                            </a:rPr>
                            <a:t>(this</a:t>
                          </a:r>
                          <a:r>
                            <a:rPr lang="en-GB" sz="2000" baseline="0" dirty="0">
                              <a:latin typeface="+mn-lt"/>
                            </a:rPr>
                            <a:t> work</a:t>
                          </a:r>
                          <a:r>
                            <a:rPr lang="en-GB" sz="2000" dirty="0">
                              <a:latin typeface="+mn-lt"/>
                            </a:rPr>
                            <a:t>) /</a:t>
                          </a:r>
                          <a:r>
                            <a:rPr lang="en-GB" sz="2000" dirty="0" err="1">
                              <a:latin typeface="+mn-lt"/>
                            </a:rPr>
                            <a:t>ps</a:t>
                          </a:r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0630399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</a:rPr>
                            <a:t>146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</a:rPr>
                            <a:t>Ba – 2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</a:rPr>
                            <a:t>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</a:rPr>
                            <a:t>859(29) [1]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</a:rPr>
                            <a:t>862(4)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2419466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aseline="30000" dirty="0"/>
                            <a:t>146</a:t>
                          </a:r>
                          <a:r>
                            <a:rPr lang="en-GB" sz="2000" baseline="0" dirty="0"/>
                            <a:t>Ba – 4</a:t>
                          </a:r>
                          <a:r>
                            <a:rPr lang="en-GB" sz="2000" baseline="30000" dirty="0"/>
                            <a:t>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18(15) [1]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31(17)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7298053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baseline="30000" dirty="0">
                              <a:solidFill>
                                <a:schemeClr val="tx1"/>
                              </a:solidFill>
                            </a:rPr>
                            <a:t>146</a:t>
                          </a:r>
                          <a:r>
                            <a:rPr lang="en-GB" sz="2000" b="1" baseline="0" dirty="0">
                              <a:solidFill>
                                <a:schemeClr val="tx1"/>
                              </a:solidFill>
                            </a:rPr>
                            <a:t>Ba – 1</a:t>
                          </a:r>
                          <a:r>
                            <a:rPr lang="en-GB" sz="2000" b="1" baseline="3000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</a:rPr>
                            <a:t>160(10) [1]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</a:rPr>
                            <a:t>167(4)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9061398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baseline="30000" dirty="0">
                              <a:solidFill>
                                <a:schemeClr val="tx1"/>
                              </a:solidFill>
                            </a:rPr>
                            <a:t>146</a:t>
                          </a:r>
                          <a:r>
                            <a:rPr lang="en-GB" sz="2000" b="1" baseline="0" dirty="0">
                              <a:solidFill>
                                <a:schemeClr val="tx1"/>
                              </a:solidFill>
                            </a:rPr>
                            <a:t>Ba – 3</a:t>
                          </a:r>
                          <a:r>
                            <a:rPr lang="en-GB" sz="2000" b="1" baseline="3000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</a:rPr>
                            <a:t>237(8) [1]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</a:rPr>
                            <a:t>236(9)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3407097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aseline="30000" dirty="0"/>
                            <a:t>146</a:t>
                          </a:r>
                          <a:r>
                            <a:rPr lang="en-GB" sz="2000" baseline="0" dirty="0"/>
                            <a:t>Ce – 2</a:t>
                          </a:r>
                          <a:r>
                            <a:rPr lang="en-GB" sz="2000" baseline="30000" dirty="0"/>
                            <a:t>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230(10) [2]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204(2)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5068955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aseline="30000" dirty="0"/>
                            <a:t>148</a:t>
                          </a:r>
                          <a:r>
                            <a:rPr lang="en-GB" sz="2000" baseline="0" dirty="0"/>
                            <a:t>Ce – 2</a:t>
                          </a:r>
                          <a:r>
                            <a:rPr lang="en-GB" sz="2000" baseline="30000" dirty="0"/>
                            <a:t>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1010(60) [3]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1050(9)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68383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6444D3DB-451B-BFC1-EB98-73C5B4E20A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9126340"/>
                  </p:ext>
                </p:extLst>
              </p:nvPr>
            </p:nvGraphicFramePr>
            <p:xfrm>
              <a:off x="717757" y="1771718"/>
              <a:ext cx="5378244" cy="3539909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366682">
                      <a:extLst>
                        <a:ext uri="{9D8B030D-6E8A-4147-A177-3AD203B41FA5}">
                          <a16:colId xmlns:a16="http://schemas.microsoft.com/office/drawing/2014/main" val="3483541261"/>
                        </a:ext>
                      </a:extLst>
                    </a:gridCol>
                    <a:gridCol w="1995948">
                      <a:extLst>
                        <a:ext uri="{9D8B030D-6E8A-4147-A177-3AD203B41FA5}">
                          <a16:colId xmlns:a16="http://schemas.microsoft.com/office/drawing/2014/main" val="3132867362"/>
                        </a:ext>
                      </a:extLst>
                    </a:gridCol>
                    <a:gridCol w="2015614">
                      <a:extLst>
                        <a:ext uri="{9D8B030D-6E8A-4147-A177-3AD203B41FA5}">
                          <a16:colId xmlns:a16="http://schemas.microsoft.com/office/drawing/2014/main" val="2189953981"/>
                        </a:ext>
                      </a:extLst>
                    </a:gridCol>
                  </a:tblGrid>
                  <a:tr h="710375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Isotope – level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8598" t="-4274" r="-101220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7069" t="-4274" r="-302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0630399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</a:rPr>
                            <a:t>146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</a:rPr>
                            <a:t>Ba – 2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</a:rPr>
                            <a:t>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</a:rPr>
                            <a:t>859(29) [1]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</a:rPr>
                            <a:t>862(4)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2419466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aseline="30000" dirty="0"/>
                            <a:t>146</a:t>
                          </a:r>
                          <a:r>
                            <a:rPr lang="en-GB" sz="2000" baseline="0" dirty="0"/>
                            <a:t>Ba – 4</a:t>
                          </a:r>
                          <a:r>
                            <a:rPr lang="en-GB" sz="2000" baseline="30000" dirty="0"/>
                            <a:t>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18(15) [1]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31(17)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7298053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baseline="30000" dirty="0">
                              <a:solidFill>
                                <a:schemeClr val="tx1"/>
                              </a:solidFill>
                            </a:rPr>
                            <a:t>146</a:t>
                          </a:r>
                          <a:r>
                            <a:rPr lang="en-GB" sz="2000" b="1" baseline="0" dirty="0">
                              <a:solidFill>
                                <a:schemeClr val="tx1"/>
                              </a:solidFill>
                            </a:rPr>
                            <a:t>Ba – 1</a:t>
                          </a:r>
                          <a:r>
                            <a:rPr lang="en-GB" sz="2000" b="1" baseline="3000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</a:rPr>
                            <a:t>160(10) [1]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</a:rPr>
                            <a:t>167(4)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9061398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baseline="30000" dirty="0">
                              <a:solidFill>
                                <a:schemeClr val="tx1"/>
                              </a:solidFill>
                            </a:rPr>
                            <a:t>146</a:t>
                          </a:r>
                          <a:r>
                            <a:rPr lang="en-GB" sz="2000" b="1" baseline="0" dirty="0">
                              <a:solidFill>
                                <a:schemeClr val="tx1"/>
                              </a:solidFill>
                            </a:rPr>
                            <a:t>Ba – 3</a:t>
                          </a:r>
                          <a:r>
                            <a:rPr lang="en-GB" sz="2000" b="1" baseline="3000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</a:rPr>
                            <a:t>237(8) [1]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</a:rPr>
                            <a:t>236(9)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3407097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aseline="30000" dirty="0"/>
                            <a:t>146</a:t>
                          </a:r>
                          <a:r>
                            <a:rPr lang="en-GB" sz="2000" baseline="0" dirty="0"/>
                            <a:t>Ce – 2</a:t>
                          </a:r>
                          <a:r>
                            <a:rPr lang="en-GB" sz="2000" baseline="30000" dirty="0"/>
                            <a:t>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230(10) [2]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204(2)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5068955"/>
                      </a:ext>
                    </a:extLst>
                  </a:tr>
                  <a:tr h="47158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aseline="30000" dirty="0"/>
                            <a:t>148</a:t>
                          </a:r>
                          <a:r>
                            <a:rPr lang="en-GB" sz="2000" baseline="0" dirty="0"/>
                            <a:t>Ce – 2</a:t>
                          </a:r>
                          <a:r>
                            <a:rPr lang="en-GB" sz="2000" baseline="30000" dirty="0"/>
                            <a:t>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1010(60) [3]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1050(9)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68383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43C0318-CF28-4CC8-D1C2-76FBAC013906}"/>
              </a:ext>
            </a:extLst>
          </p:cNvPr>
          <p:cNvSpPr txBox="1"/>
          <p:nvPr/>
        </p:nvSpPr>
        <p:spPr>
          <a:xfrm>
            <a:off x="644016" y="5567205"/>
            <a:ext cx="61058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</a:rPr>
              <a:t>[1] H. Mach et al., </a:t>
            </a:r>
            <a:r>
              <a:rPr lang="en-GB" dirty="0"/>
              <a:t>Phys. Rev. C </a:t>
            </a:r>
            <a:r>
              <a:rPr lang="en-GB" b="1" dirty="0"/>
              <a:t>41</a:t>
            </a:r>
            <a:r>
              <a:rPr lang="en-GB" dirty="0"/>
              <a:t> (1990)</a:t>
            </a:r>
          </a:p>
          <a:p>
            <a:r>
              <a:rPr lang="en-GB" dirty="0">
                <a:effectLst/>
              </a:rPr>
              <a:t>[2] C. Goodin et al., </a:t>
            </a:r>
            <a:r>
              <a:rPr lang="en-GB" dirty="0"/>
              <a:t>Phys. Rev. C </a:t>
            </a:r>
            <a:r>
              <a:rPr lang="en-GB" b="1" dirty="0"/>
              <a:t>79</a:t>
            </a:r>
            <a:r>
              <a:rPr lang="en-GB" dirty="0"/>
              <a:t> (2009)</a:t>
            </a:r>
            <a:endParaRPr lang="en-GB" dirty="0">
              <a:effectLst/>
            </a:endParaRPr>
          </a:p>
          <a:p>
            <a:r>
              <a:rPr lang="en-GB" dirty="0">
                <a:effectLst/>
              </a:rPr>
              <a:t>[3] R </a:t>
            </a:r>
            <a:r>
              <a:rPr lang="en-GB" dirty="0" err="1">
                <a:effectLst/>
              </a:rPr>
              <a:t>Lică</a:t>
            </a:r>
            <a:r>
              <a:rPr lang="en-GB" dirty="0">
                <a:effectLst/>
              </a:rPr>
              <a:t> et al., J. Phys. G: </a:t>
            </a:r>
            <a:r>
              <a:rPr lang="en-GB" dirty="0" err="1">
                <a:effectLst/>
              </a:rPr>
              <a:t>Nucl</a:t>
            </a:r>
            <a:r>
              <a:rPr lang="en-GB" dirty="0">
                <a:effectLst/>
              </a:rPr>
              <a:t>. Part. Phys. </a:t>
            </a:r>
            <a:r>
              <a:rPr lang="en-GB" b="1" dirty="0">
                <a:effectLst/>
              </a:rPr>
              <a:t>44</a:t>
            </a:r>
            <a:r>
              <a:rPr lang="en-GB" dirty="0">
                <a:effectLst/>
              </a:rPr>
              <a:t> (2017)</a:t>
            </a:r>
            <a:endParaRPr lang="en-GB" dirty="0"/>
          </a:p>
        </p:txBody>
      </p:sp>
      <p:pic>
        <p:nvPicPr>
          <p:cNvPr id="1026" name="Picture 2" descr="102 &#10;10 &#10;1 &#10;-1000 &#10;-500 &#10;0 &#10;500 &#10;1000 &#10;1500 &#10;2000 &#10;2500 ">
            <a:extLst>
              <a:ext uri="{FF2B5EF4-FFF2-40B4-BE49-F238E27FC236}">
                <a16:creationId xmlns:a16="http://schemas.microsoft.com/office/drawing/2014/main" id="{DEEBD5C7-BA00-CC9C-A79D-1FB441169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161" y="541525"/>
            <a:ext cx="4436274" cy="283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8D488E-54B6-077A-BFBA-EC74E4469CB5}"/>
              </a:ext>
            </a:extLst>
          </p:cNvPr>
          <p:cNvSpPr txBox="1"/>
          <p:nvPr/>
        </p:nvSpPr>
        <p:spPr>
          <a:xfrm>
            <a:off x="9763432" y="747252"/>
            <a:ext cx="2428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highlight>
                  <a:srgbClr val="00CCFF"/>
                </a:highlight>
                <a:latin typeface="Aptos" panose="020B0004020202020204" pitchFamily="34" charset="0"/>
              </a:rPr>
              <a:t>β </a:t>
            </a:r>
            <a:r>
              <a:rPr lang="en-GB" sz="2000" b="1" dirty="0">
                <a:highlight>
                  <a:srgbClr val="00CCFF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1</a:t>
            </a:r>
            <a:r>
              <a:rPr lang="en-GB" sz="2000" b="1" baseline="30000" dirty="0">
                <a:highlight>
                  <a:srgbClr val="00CCFF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sz="2000" b="1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b="1" dirty="0">
                <a:highlight>
                  <a:srgbClr val="FDB76B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2000" b="1" baseline="30000" dirty="0">
                <a:highlight>
                  <a:srgbClr val="FDB76B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sz="2000" b="1" dirty="0">
                <a:highlight>
                  <a:srgbClr val="FDB76B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2</a:t>
            </a:r>
            <a:r>
              <a:rPr lang="en-GB" sz="2000" b="1" baseline="30000" dirty="0">
                <a:highlight>
                  <a:srgbClr val="FDB76B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sz="2000" b="1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b="1" dirty="0">
                <a:highlight>
                  <a:srgbClr val="55C755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000" b="1" baseline="30000" dirty="0">
                <a:highlight>
                  <a:srgbClr val="55C755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sz="2000" b="1" dirty="0">
                <a:highlight>
                  <a:srgbClr val="55C755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0</a:t>
            </a:r>
            <a:r>
              <a:rPr lang="en-GB" sz="2000" b="1" baseline="30000" dirty="0">
                <a:highlight>
                  <a:srgbClr val="55C755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en-GB" sz="2000" b="1" dirty="0">
              <a:highlight>
                <a:srgbClr val="55C755"/>
              </a:highlight>
              <a:latin typeface="Aptos" panose="020B0004020202020204" pitchFamily="34" charset="0"/>
            </a:endParaRPr>
          </a:p>
        </p:txBody>
      </p:sp>
      <p:pic>
        <p:nvPicPr>
          <p:cNvPr id="1028" name="Picture 4" descr="102 &#10;10 &#10;1 &#10;-1000 &#10;-500 &#10;0 &#10;500 &#10;1000 &#10;1500 &#10;2000 &#10;2500 ">
            <a:extLst>
              <a:ext uri="{FF2B5EF4-FFF2-40B4-BE49-F238E27FC236}">
                <a16:creationId xmlns:a16="http://schemas.microsoft.com/office/drawing/2014/main" id="{2ECB16C4-457A-ED36-6A84-28A2E3641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483" y="3578943"/>
            <a:ext cx="4660067" cy="288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60D4C1-CAB2-3DA5-B174-556C97D95EC2}"/>
              </a:ext>
            </a:extLst>
          </p:cNvPr>
          <p:cNvSpPr txBox="1"/>
          <p:nvPr/>
        </p:nvSpPr>
        <p:spPr>
          <a:xfrm>
            <a:off x="9763432" y="3800170"/>
            <a:ext cx="2428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highlight>
                  <a:srgbClr val="00CCFF"/>
                </a:highlight>
                <a:latin typeface="Aptos" panose="020B0004020202020204" pitchFamily="34" charset="0"/>
              </a:rPr>
              <a:t>β </a:t>
            </a:r>
            <a:r>
              <a:rPr lang="en-GB" sz="2000" b="1" dirty="0">
                <a:highlight>
                  <a:srgbClr val="00CCFF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3</a:t>
            </a:r>
            <a:r>
              <a:rPr lang="en-GB" sz="2000" b="1" baseline="30000" dirty="0">
                <a:highlight>
                  <a:srgbClr val="00CCFF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sz="2000" b="1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b="1" dirty="0">
                <a:highlight>
                  <a:srgbClr val="FDB76B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2000" b="1" baseline="30000" dirty="0">
                <a:highlight>
                  <a:srgbClr val="FDB76B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sz="2000" b="1" dirty="0">
                <a:highlight>
                  <a:srgbClr val="FDB76B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4</a:t>
            </a:r>
            <a:r>
              <a:rPr lang="en-GB" sz="2000" b="1" baseline="30000" dirty="0">
                <a:highlight>
                  <a:srgbClr val="FDB76B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sz="2000" b="1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b="1" dirty="0">
                <a:highlight>
                  <a:srgbClr val="55C755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2000" b="1" baseline="30000" dirty="0">
                <a:highlight>
                  <a:srgbClr val="55C755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sz="2000" b="1" dirty="0">
                <a:highlight>
                  <a:srgbClr val="55C755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2</a:t>
            </a:r>
            <a:r>
              <a:rPr lang="en-GB" sz="2000" b="1" baseline="30000" dirty="0">
                <a:highlight>
                  <a:srgbClr val="55C755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en-GB" sz="2000" b="1" dirty="0">
              <a:highlight>
                <a:srgbClr val="55C755"/>
              </a:highlight>
              <a:latin typeface="Aptos" panose="020B00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765038B-52CD-4E52-CAD5-4D4D1BA9C1F2}"/>
              </a:ext>
            </a:extLst>
          </p:cNvPr>
          <p:cNvSpPr/>
          <p:nvPr/>
        </p:nvSpPr>
        <p:spPr>
          <a:xfrm>
            <a:off x="747253" y="3441290"/>
            <a:ext cx="4218038" cy="914400"/>
          </a:xfrm>
          <a:prstGeom prst="roundRect">
            <a:avLst/>
          </a:prstGeom>
          <a:solidFill>
            <a:srgbClr val="9A1DE7">
              <a:alpha val="30196"/>
            </a:srgbClr>
          </a:solidFill>
          <a:ln>
            <a:solidFill>
              <a:srgbClr val="9A1D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105C69F-6527-61D6-C2F8-B2D270CFC0B4}"/>
              </a:ext>
            </a:extLst>
          </p:cNvPr>
          <p:cNvCxnSpPr>
            <a:cxnSpLocks/>
          </p:cNvCxnSpPr>
          <p:nvPr/>
        </p:nvCxnSpPr>
        <p:spPr>
          <a:xfrm flipV="1">
            <a:off x="5525728" y="1927123"/>
            <a:ext cx="1976285" cy="1710812"/>
          </a:xfrm>
          <a:prstGeom prst="straightConnector1">
            <a:avLst/>
          </a:prstGeom>
          <a:ln w="76200">
            <a:solidFill>
              <a:srgbClr val="9A1DE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837A827-FEC1-E2B2-1C91-CD39956F3A37}"/>
              </a:ext>
            </a:extLst>
          </p:cNvPr>
          <p:cNvCxnSpPr>
            <a:cxnSpLocks/>
          </p:cNvCxnSpPr>
          <p:nvPr/>
        </p:nvCxnSpPr>
        <p:spPr>
          <a:xfrm>
            <a:off x="5501147" y="4154128"/>
            <a:ext cx="1932040" cy="1204453"/>
          </a:xfrm>
          <a:prstGeom prst="straightConnector1">
            <a:avLst/>
          </a:prstGeom>
          <a:ln w="76200">
            <a:solidFill>
              <a:srgbClr val="9A1DE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E66A99B-362D-1726-0342-43D95458C450}"/>
              </a:ext>
            </a:extLst>
          </p:cNvPr>
          <p:cNvSpPr txBox="1"/>
          <p:nvPr/>
        </p:nvSpPr>
        <p:spPr>
          <a:xfrm rot="16200000">
            <a:off x="7174676" y="638990"/>
            <a:ext cx="921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Counts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7FD484-6585-5D46-B995-D8096094B507}"/>
              </a:ext>
            </a:extLst>
          </p:cNvPr>
          <p:cNvSpPr txBox="1"/>
          <p:nvPr/>
        </p:nvSpPr>
        <p:spPr>
          <a:xfrm>
            <a:off x="11346032" y="3183519"/>
            <a:ext cx="1107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Time /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AF453F-F845-758D-99BF-ED6F25987576}"/>
              </a:ext>
            </a:extLst>
          </p:cNvPr>
          <p:cNvSpPr txBox="1"/>
          <p:nvPr/>
        </p:nvSpPr>
        <p:spPr>
          <a:xfrm rot="16200000">
            <a:off x="6963283" y="3711573"/>
            <a:ext cx="921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Counts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A7ECEF-B041-4AEA-09BA-C9934A84381D}"/>
              </a:ext>
            </a:extLst>
          </p:cNvPr>
          <p:cNvSpPr txBox="1"/>
          <p:nvPr/>
        </p:nvSpPr>
        <p:spPr>
          <a:xfrm>
            <a:off x="11370612" y="6334759"/>
            <a:ext cx="1107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Time /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83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B4CA4-F102-01BF-748B-1D32DDD8A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EFB4E4C-81AC-F920-9D84-30AEAEF19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037" y="1850398"/>
            <a:ext cx="5624513" cy="42646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199BFC-A4A4-1C9D-686E-BA51F3172E51}"/>
              </a:ext>
            </a:extLst>
          </p:cNvPr>
          <p:cNvSpPr/>
          <p:nvPr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3">
            <a:extLst>
              <a:ext uri="{FF2B5EF4-FFF2-40B4-BE49-F238E27FC236}">
                <a16:creationId xmlns:a16="http://schemas.microsoft.com/office/drawing/2014/main" id="{A084EA0D-D894-8950-86A1-68E3110B1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Aptos" panose="020B0004020202020204" pitchFamily="34" charset="0"/>
              </a:rPr>
              <a:t>Systematics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A39D30-D68A-F25D-266D-72198CB1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1867"/>
            <a:ext cx="2743200" cy="365125"/>
          </a:xfrm>
        </p:spPr>
        <p:txBody>
          <a:bodyPr/>
          <a:lstStyle/>
          <a:p>
            <a:r>
              <a:rPr lang="en-US"/>
              <a:t>14/04/2026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9E6DA6-60C1-F307-EC25-5F020B42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1867"/>
            <a:ext cx="2743200" cy="365125"/>
          </a:xfrm>
        </p:spPr>
        <p:txBody>
          <a:bodyPr/>
          <a:lstStyle/>
          <a:p>
            <a:fld id="{5465D27E-06D3-40D7-ABDF-E08C4FAC8815}" type="slidenum">
              <a:rPr lang="en-GB" smtClean="0"/>
              <a:t>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0381D8-7050-4DAC-B1B7-30F751EEC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2994"/>
            <a:ext cx="4114800" cy="365125"/>
          </a:xfrm>
        </p:spPr>
        <p:txBody>
          <a:bodyPr/>
          <a:lstStyle/>
          <a:p>
            <a:r>
              <a:rPr lang="en-GB" dirty="0"/>
              <a:t>Faye Rowntree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3BE840-240B-6235-5998-D5D0FBFA5809}"/>
              </a:ext>
            </a:extLst>
          </p:cNvPr>
          <p:cNvSpPr txBox="1"/>
          <p:nvPr/>
        </p:nvSpPr>
        <p:spPr>
          <a:xfrm>
            <a:off x="10078065" y="5889523"/>
            <a:ext cx="172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NNDC - ENSDF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9E4A12-AED3-6890-A69C-B496D9CDBDF8}"/>
                  </a:ext>
                </a:extLst>
              </p:cNvPr>
              <p:cNvSpPr txBox="1"/>
              <p:nvPr/>
            </p:nvSpPr>
            <p:spPr>
              <a:xfrm>
                <a:off x="7870721" y="934065"/>
                <a:ext cx="2777613" cy="8468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𝟖𝟏𝟗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l-GR" sz="2400" b="1" i="1" smtClean="0"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l-GR" sz="2400" b="1" i="1" smtClean="0"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sub>
                            <m: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b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sz="24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9E4A12-AED3-6890-A69C-B496D9CDB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721" y="934065"/>
                <a:ext cx="2777613" cy="8468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B268CA79-C9D8-C1B9-B0F3-37E16F1EF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53" y="1895475"/>
            <a:ext cx="567327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24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81D73-7CD4-B20F-E71E-3FF823D37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0F99056-F604-4564-C2A9-CF6051823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653" y="1868130"/>
            <a:ext cx="5699736" cy="42086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97A6FF2-93D6-496C-AD58-0A8EB31A6895}"/>
              </a:ext>
            </a:extLst>
          </p:cNvPr>
          <p:cNvSpPr/>
          <p:nvPr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3">
            <a:extLst>
              <a:ext uri="{FF2B5EF4-FFF2-40B4-BE49-F238E27FC236}">
                <a16:creationId xmlns:a16="http://schemas.microsoft.com/office/drawing/2014/main" id="{7084F9FB-5B55-02F7-4EBF-37D76C244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Aptos" panose="020B0004020202020204" pitchFamily="34" charset="0"/>
              </a:rPr>
              <a:t>Systematics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3E7402-8363-B249-734E-BD66938CBC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1867"/>
            <a:ext cx="2743200" cy="365125"/>
          </a:xfrm>
        </p:spPr>
        <p:txBody>
          <a:bodyPr/>
          <a:lstStyle/>
          <a:p>
            <a:r>
              <a:rPr lang="en-US"/>
              <a:t>14/04/2026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31234-6B39-54F0-DCB1-E3E78602F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1867"/>
            <a:ext cx="2743200" cy="365125"/>
          </a:xfrm>
        </p:spPr>
        <p:txBody>
          <a:bodyPr/>
          <a:lstStyle/>
          <a:p>
            <a:fld id="{5465D27E-06D3-40D7-ABDF-E08C4FAC8815}" type="slidenum">
              <a:rPr lang="en-GB" smtClean="0"/>
              <a:t>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95E96B-6B5D-9945-08C5-533758E46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2994"/>
            <a:ext cx="4114800" cy="365125"/>
          </a:xfrm>
        </p:spPr>
        <p:txBody>
          <a:bodyPr/>
          <a:lstStyle/>
          <a:p>
            <a:r>
              <a:rPr lang="en-GB" dirty="0"/>
              <a:t>Faye Rowntree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45CF38-2176-E698-5A4C-B0730C2CD3E0}"/>
              </a:ext>
            </a:extLst>
          </p:cNvPr>
          <p:cNvSpPr txBox="1"/>
          <p:nvPr/>
        </p:nvSpPr>
        <p:spPr>
          <a:xfrm>
            <a:off x="9999407" y="5948516"/>
            <a:ext cx="172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NNDC - ENSDF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27B40E2-3BC5-7A4A-6784-68237D7B2B0B}"/>
                  </a:ext>
                </a:extLst>
              </p:cNvPr>
              <p:cNvSpPr txBox="1"/>
              <p:nvPr/>
            </p:nvSpPr>
            <p:spPr>
              <a:xfrm>
                <a:off x="7379108" y="943897"/>
                <a:ext cx="3682182" cy="8893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l-GR" sz="2400" b="1" i="1" smtClean="0"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l-GR" sz="2400" b="1" i="1" smtClean="0"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sub>
                            <m: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b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sz="24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27B40E2-3BC5-7A4A-6784-68237D7B2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108" y="943897"/>
                <a:ext cx="3682182" cy="8893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C10199E-8D51-5BB2-B6CD-A31C4F2D68FB}"/>
              </a:ext>
            </a:extLst>
          </p:cNvPr>
          <p:cNvSpPr/>
          <p:nvPr/>
        </p:nvSpPr>
        <p:spPr>
          <a:xfrm>
            <a:off x="9065342" y="5555226"/>
            <a:ext cx="2664542" cy="314633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B4477E7-113F-BCD4-3CFD-67471983DC12}"/>
              </a:ext>
            </a:extLst>
          </p:cNvPr>
          <p:cNvSpPr/>
          <p:nvPr/>
        </p:nvSpPr>
        <p:spPr>
          <a:xfrm>
            <a:off x="8249265" y="5550310"/>
            <a:ext cx="2728452" cy="314633"/>
          </a:xfrm>
          <a:prstGeom prst="roundRect">
            <a:avLst/>
          </a:prstGeom>
          <a:solidFill>
            <a:srgbClr val="6699FF">
              <a:alpha val="20000"/>
            </a:srgbClr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DC468D-66F4-0B72-A6F6-0FCD2E660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56" y="1895474"/>
            <a:ext cx="5664638" cy="420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7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6031D-E231-F742-F141-B24B84B81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50123D-6A6B-8224-078D-26B14DD1CF9E}"/>
              </a:ext>
            </a:extLst>
          </p:cNvPr>
          <p:cNvSpPr/>
          <p:nvPr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3">
            <a:extLst>
              <a:ext uri="{FF2B5EF4-FFF2-40B4-BE49-F238E27FC236}">
                <a16:creationId xmlns:a16="http://schemas.microsoft.com/office/drawing/2014/main" id="{3771C42F-D606-0087-789C-CF6C58F75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Aptos" panose="020B0004020202020204" pitchFamily="34" charset="0"/>
              </a:rPr>
              <a:t>Summary and Outlook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BB0A8B-BCE1-2409-DABF-B7881A38B5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1867"/>
            <a:ext cx="2743200" cy="365125"/>
          </a:xfrm>
        </p:spPr>
        <p:txBody>
          <a:bodyPr/>
          <a:lstStyle/>
          <a:p>
            <a:r>
              <a:rPr lang="en-US"/>
              <a:t>14/04/2026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26D74-202F-04A9-182E-A6C6D3BB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1867"/>
            <a:ext cx="2743200" cy="365125"/>
          </a:xfrm>
        </p:spPr>
        <p:txBody>
          <a:bodyPr/>
          <a:lstStyle/>
          <a:p>
            <a:fld id="{5465D27E-06D3-40D7-ABDF-E08C4FAC8815}" type="slidenum">
              <a:rPr lang="en-GB" smtClean="0"/>
              <a:t>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94419D-7072-9468-E343-A9DFBFA2E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2994"/>
            <a:ext cx="4114800" cy="365125"/>
          </a:xfrm>
        </p:spPr>
        <p:txBody>
          <a:bodyPr/>
          <a:lstStyle/>
          <a:p>
            <a:r>
              <a:rPr lang="en-GB" dirty="0"/>
              <a:t>Faye Rowntree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96DAF4-748B-7DE1-416E-D159167AC0FC}"/>
              </a:ext>
            </a:extLst>
          </p:cNvPr>
          <p:cNvSpPr txBox="1"/>
          <p:nvPr/>
        </p:nvSpPr>
        <p:spPr>
          <a:xfrm>
            <a:off x="835741" y="1543664"/>
            <a:ext cx="10579510" cy="3908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Validated </a:t>
            </a:r>
            <a:r>
              <a:rPr lang="el-GR" sz="2800" dirty="0"/>
              <a:t>βγ</a:t>
            </a:r>
            <a:r>
              <a:rPr lang="en-GB" sz="2800" dirty="0"/>
              <a:t>(</a:t>
            </a:r>
            <a:r>
              <a:rPr lang="el-GR" sz="2800" dirty="0"/>
              <a:t>γ</a:t>
            </a:r>
            <a:r>
              <a:rPr lang="en-GB" sz="2800" dirty="0"/>
              <a:t>) and </a:t>
            </a:r>
            <a:r>
              <a:rPr lang="el-GR" sz="2800" dirty="0"/>
              <a:t>γγ</a:t>
            </a:r>
            <a:r>
              <a:rPr lang="en-GB" sz="2800" dirty="0"/>
              <a:t>(</a:t>
            </a:r>
            <a:r>
              <a:rPr lang="el-GR" sz="2800" dirty="0"/>
              <a:t>γ</a:t>
            </a:r>
            <a:r>
              <a:rPr lang="en-GB" sz="2800" dirty="0"/>
              <a:t>) fast-timing methods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Improved coincidence building process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Calculated B(E</a:t>
            </a:r>
            <a:r>
              <a:rPr lang="el-GR" sz="2800" dirty="0"/>
              <a:t>λ</a:t>
            </a:r>
            <a:r>
              <a:rPr lang="en-GB" sz="2800" dirty="0"/>
              <a:t>)s and compared to current literature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Expand results to A = 144, 148, and 150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Compare unknown half lives and B(E</a:t>
            </a:r>
            <a:r>
              <a:rPr lang="el-GR" sz="2800" dirty="0"/>
              <a:t>λ</a:t>
            </a:r>
            <a:r>
              <a:rPr lang="en-GB" sz="2800" dirty="0"/>
              <a:t>)s to systematics</a:t>
            </a:r>
          </a:p>
        </p:txBody>
      </p:sp>
    </p:spTree>
    <p:extLst>
      <p:ext uri="{BB962C8B-B14F-4D97-AF65-F5344CB8AC3E}">
        <p14:creationId xmlns:p14="http://schemas.microsoft.com/office/powerpoint/2010/main" val="588875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C5076-4853-E155-2AAF-95A161F0F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BC66A2-F6FD-F9B7-1F0C-A69166C64659}"/>
              </a:ext>
            </a:extLst>
          </p:cNvPr>
          <p:cNvSpPr/>
          <p:nvPr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4B25A3-714D-A2F8-0118-E8D2164B8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1867"/>
            <a:ext cx="2743200" cy="365125"/>
          </a:xfrm>
        </p:spPr>
        <p:txBody>
          <a:bodyPr/>
          <a:lstStyle/>
          <a:p>
            <a:r>
              <a:rPr lang="en-US"/>
              <a:t>14/04/2026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0FD0D7-350F-9AB5-FFB1-050CE22E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6342" y="6552996"/>
            <a:ext cx="2743200" cy="365125"/>
          </a:xfrm>
        </p:spPr>
        <p:txBody>
          <a:bodyPr/>
          <a:lstStyle/>
          <a:p>
            <a:fld id="{5465D27E-06D3-40D7-ABDF-E08C4FAC8815}" type="slidenum">
              <a:rPr lang="en-GB" smtClean="0"/>
              <a:t>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D5645-B4A5-0F95-3D11-5E6E3D0BA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2993"/>
            <a:ext cx="4114800" cy="365125"/>
          </a:xfrm>
        </p:spPr>
        <p:txBody>
          <a:bodyPr/>
          <a:lstStyle/>
          <a:p>
            <a:r>
              <a:rPr lang="en-GB" dirty="0"/>
              <a:t>Faye Rowntree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F721AC-C5D2-9152-3754-39E42E1E8C1F}"/>
              </a:ext>
            </a:extLst>
          </p:cNvPr>
          <p:cNvSpPr txBox="1"/>
          <p:nvPr/>
        </p:nvSpPr>
        <p:spPr>
          <a:xfrm>
            <a:off x="899651" y="524976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ptos" panose="020B0004020202020204" pitchFamily="34" charset="0"/>
              </a:rPr>
              <a:t>Thank you to my collaborators</a:t>
            </a:r>
          </a:p>
        </p:txBody>
      </p:sp>
      <p:pic>
        <p:nvPicPr>
          <p:cNvPr id="10" name="Picture 9" descr="A blue and black logo&#10;&#10;AI-generated content may be incorrect.">
            <a:extLst>
              <a:ext uri="{FF2B5EF4-FFF2-40B4-BE49-F238E27FC236}">
                <a16:creationId xmlns:a16="http://schemas.microsoft.com/office/drawing/2014/main" id="{587FA35D-B3B7-5FAF-0CA4-C77A5276A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058" y="5476033"/>
            <a:ext cx="3124200" cy="8030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5F15F9-89F9-6D21-4B39-ACAA00F4CCB1}"/>
              </a:ext>
            </a:extLst>
          </p:cNvPr>
          <p:cNvSpPr txBox="1"/>
          <p:nvPr/>
        </p:nvSpPr>
        <p:spPr>
          <a:xfrm>
            <a:off x="932597" y="1534686"/>
            <a:ext cx="235823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L. Gaffney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1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J. Ojala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1</a:t>
            </a:r>
            <a:endParaRPr lang="en-GB" sz="16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M. M. Satrazani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1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P. Spagnoletti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1</a:t>
            </a:r>
            <a:endParaRPr lang="en-GB" sz="16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F. Ali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2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C. Andreoiu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3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N. Bernier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4,5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M. Bowry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4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S. S. Bhattacharjee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4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R. Cabellero-Folch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4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R. Coleman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2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A. Diaz Varela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2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F. H. Garcia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3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A. B. Garnsworthy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4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G. Grinyer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6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M. P. Hladun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6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J. Keatings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7</a:t>
            </a:r>
            <a:endParaRPr lang="en-GB" sz="16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2579E1-A235-B4A6-DD5C-A51F1FA33D3F}"/>
              </a:ext>
            </a:extLst>
          </p:cNvPr>
          <p:cNvSpPr txBox="1"/>
          <p:nvPr/>
        </p:nvSpPr>
        <p:spPr>
          <a:xfrm>
            <a:off x="4074218" y="1534686"/>
            <a:ext cx="2358229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R. Lefleur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2</a:t>
            </a:r>
            <a:endParaRPr lang="en-GB" sz="16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B. K. Luna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8</a:t>
            </a:r>
            <a:endParaRPr lang="en-GB" sz="16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K. Mashtakov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7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J. L. Mitchell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6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B. C. </a:t>
            </a:r>
            <a:r>
              <a:rPr lang="en-GB" sz="1600" dirty="0" err="1">
                <a:latin typeface="Aptos" panose="020B0004020202020204" pitchFamily="34" charset="0"/>
                <a:cs typeface="Times New Roman" panose="02020603050405020304" pitchFamily="18" charset="0"/>
              </a:rPr>
              <a:t>Olaizola</a:t>
            </a:r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 Mampaso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4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C. Petrache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9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A. J. Radich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2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M. M. Rajabali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8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Y. Saito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4,5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L. Sexton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4,10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J. P. Siuryte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4,10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J. Smallcombe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4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J. F. Smith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7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C. Svensson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2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E. Timakova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4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K. Whitmore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3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D. Yates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4,5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CC134B-2E91-2DA3-FE6C-9C230273A8DE}"/>
              </a:ext>
            </a:extLst>
          </p:cNvPr>
          <p:cNvSpPr txBox="1"/>
          <p:nvPr/>
        </p:nvSpPr>
        <p:spPr>
          <a:xfrm>
            <a:off x="7503580" y="1767006"/>
            <a:ext cx="354658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i="1" dirty="0">
                <a:latin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en-GB" sz="1400" i="1" dirty="0">
                <a:latin typeface="Aptos" panose="020B0004020202020204" pitchFamily="34" charset="0"/>
                <a:cs typeface="Times New Roman" panose="02020603050405020304" pitchFamily="18" charset="0"/>
              </a:rPr>
              <a:t> University of Liverpool, Liverpool, UK</a:t>
            </a:r>
          </a:p>
          <a:p>
            <a:r>
              <a:rPr lang="en-GB" sz="1400" b="1" i="1" dirty="0">
                <a:latin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GB" sz="1400" i="1" dirty="0">
                <a:latin typeface="Aptos" panose="020B0004020202020204" pitchFamily="34" charset="0"/>
                <a:cs typeface="Times New Roman" panose="02020603050405020304" pitchFamily="18" charset="0"/>
              </a:rPr>
              <a:t> University of Guelph, Guelph, Canada</a:t>
            </a:r>
          </a:p>
          <a:p>
            <a:r>
              <a:rPr lang="en-GB" sz="1400" b="1" i="1" dirty="0">
                <a:latin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en-GB" sz="1400" i="1" dirty="0">
                <a:latin typeface="Aptos" panose="020B0004020202020204" pitchFamily="34" charset="0"/>
                <a:cs typeface="Times New Roman" panose="02020603050405020304" pitchFamily="18" charset="0"/>
              </a:rPr>
              <a:t> Simon Fraser University, Vancouver, Canada</a:t>
            </a:r>
          </a:p>
          <a:p>
            <a:r>
              <a:rPr lang="en-GB" sz="1400" b="1" i="1" dirty="0">
                <a:latin typeface="Aptos" panose="020B0004020202020204" pitchFamily="34" charset="0"/>
                <a:cs typeface="Times New Roman" panose="02020603050405020304" pitchFamily="18" charset="0"/>
              </a:rPr>
              <a:t>4</a:t>
            </a:r>
            <a:r>
              <a:rPr lang="en-GB" sz="1400" i="1" dirty="0">
                <a:latin typeface="Aptos" panose="020B0004020202020204" pitchFamily="34" charset="0"/>
                <a:cs typeface="Times New Roman" panose="02020603050405020304" pitchFamily="18" charset="0"/>
              </a:rPr>
              <a:t> TRIUMF, University of British Columbia, Vancouver, Canada</a:t>
            </a:r>
          </a:p>
          <a:p>
            <a:r>
              <a:rPr lang="en-GB" sz="1400" b="1" i="1" dirty="0">
                <a:latin typeface="Aptos" panose="020B0004020202020204" pitchFamily="34" charset="0"/>
                <a:cs typeface="Times New Roman" panose="02020603050405020304" pitchFamily="18" charset="0"/>
              </a:rPr>
              <a:t>5</a:t>
            </a:r>
            <a:r>
              <a:rPr lang="en-GB" sz="1400" i="1" dirty="0">
                <a:latin typeface="Aptos" panose="020B0004020202020204" pitchFamily="34" charset="0"/>
                <a:cs typeface="Times New Roman" panose="02020603050405020304" pitchFamily="18" charset="0"/>
              </a:rPr>
              <a:t> University of British Columbia, Vancouver, Canada</a:t>
            </a:r>
          </a:p>
          <a:p>
            <a:r>
              <a:rPr lang="en-GB" sz="1400" b="1" i="1" dirty="0">
                <a:latin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lang="en-GB" sz="1400" i="1" dirty="0">
                <a:latin typeface="Aptos" panose="020B0004020202020204" pitchFamily="34" charset="0"/>
                <a:cs typeface="Times New Roman" panose="02020603050405020304" pitchFamily="18" charset="0"/>
              </a:rPr>
              <a:t> University of Regina, Regina, Canada</a:t>
            </a:r>
          </a:p>
          <a:p>
            <a:r>
              <a:rPr lang="en-GB" sz="1400" b="1" i="1" dirty="0">
                <a:latin typeface="Aptos" panose="020B0004020202020204" pitchFamily="34" charset="0"/>
                <a:cs typeface="Times New Roman" panose="02020603050405020304" pitchFamily="18" charset="0"/>
              </a:rPr>
              <a:t>7</a:t>
            </a:r>
            <a:r>
              <a:rPr lang="en-GB" sz="1400" i="1" dirty="0">
                <a:latin typeface="Aptos" panose="020B0004020202020204" pitchFamily="34" charset="0"/>
                <a:cs typeface="Times New Roman" panose="02020603050405020304" pitchFamily="18" charset="0"/>
              </a:rPr>
              <a:t> University of the West of Scotland, Glasgow, UK</a:t>
            </a:r>
          </a:p>
          <a:p>
            <a:r>
              <a:rPr lang="en-GB" sz="1400" b="1" i="1" dirty="0">
                <a:latin typeface="Aptos" panose="020B0004020202020204" pitchFamily="34" charset="0"/>
                <a:cs typeface="Times New Roman" panose="02020603050405020304" pitchFamily="18" charset="0"/>
              </a:rPr>
              <a:t>8</a:t>
            </a:r>
            <a:r>
              <a:rPr lang="en-GB" sz="1400" i="1" dirty="0">
                <a:latin typeface="Aptos" panose="020B0004020202020204" pitchFamily="34" charset="0"/>
                <a:cs typeface="Times New Roman" panose="02020603050405020304" pitchFamily="18" charset="0"/>
              </a:rPr>
              <a:t> Tennessee Technological University, Cookeville, Tennessee, USA</a:t>
            </a:r>
          </a:p>
          <a:p>
            <a:r>
              <a:rPr lang="en-GB" sz="1400" b="1" i="1" dirty="0">
                <a:latin typeface="Aptos" panose="020B0004020202020204" pitchFamily="34" charset="0"/>
                <a:cs typeface="Times New Roman" panose="02020603050405020304" pitchFamily="18" charset="0"/>
              </a:rPr>
              <a:t>9</a:t>
            </a:r>
            <a:r>
              <a:rPr lang="en-GB" sz="1400" i="1" dirty="0">
                <a:latin typeface="Aptos" panose="020B0004020202020204" pitchFamily="34" charset="0"/>
                <a:cs typeface="Times New Roman" panose="02020603050405020304" pitchFamily="18" charset="0"/>
              </a:rPr>
              <a:t> Paris-</a:t>
            </a:r>
            <a:r>
              <a:rPr lang="en-GB" sz="1400" i="1" dirty="0" err="1">
                <a:latin typeface="Aptos" panose="020B0004020202020204" pitchFamily="34" charset="0"/>
                <a:cs typeface="Times New Roman" panose="02020603050405020304" pitchFamily="18" charset="0"/>
              </a:rPr>
              <a:t>Saclay</a:t>
            </a:r>
            <a:r>
              <a:rPr lang="en-GB" sz="1400" i="1" dirty="0">
                <a:latin typeface="Aptos" panose="020B0004020202020204" pitchFamily="34" charset="0"/>
                <a:cs typeface="Times New Roman" panose="02020603050405020304" pitchFamily="18" charset="0"/>
              </a:rPr>
              <a:t> University, Paris, France</a:t>
            </a:r>
          </a:p>
          <a:p>
            <a:r>
              <a:rPr lang="en-GB" sz="1400" b="1" i="1" dirty="0">
                <a:latin typeface="Aptos" panose="020B0004020202020204" pitchFamily="34" charset="0"/>
                <a:cs typeface="Times New Roman" panose="02020603050405020304" pitchFamily="18" charset="0"/>
              </a:rPr>
              <a:t>10</a:t>
            </a:r>
            <a:r>
              <a:rPr lang="en-GB" sz="1400" i="1" dirty="0">
                <a:latin typeface="Aptos" panose="020B0004020202020204" pitchFamily="34" charset="0"/>
                <a:cs typeface="Times New Roman" panose="02020603050405020304" pitchFamily="18" charset="0"/>
              </a:rPr>
              <a:t> University of Surrey, Guildford, UK</a:t>
            </a:r>
          </a:p>
        </p:txBody>
      </p:sp>
    </p:spTree>
    <p:extLst>
      <p:ext uri="{BB962C8B-B14F-4D97-AF65-F5344CB8AC3E}">
        <p14:creationId xmlns:p14="http://schemas.microsoft.com/office/powerpoint/2010/main" val="1492347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1AC88-49C4-02CD-A372-2035229C1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71E32C-42D3-006C-1B0F-D6895452CA07}"/>
              </a:ext>
            </a:extLst>
          </p:cNvPr>
          <p:cNvSpPr/>
          <p:nvPr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3">
            <a:extLst>
              <a:ext uri="{FF2B5EF4-FFF2-40B4-BE49-F238E27FC236}">
                <a16:creationId xmlns:a16="http://schemas.microsoft.com/office/drawing/2014/main" id="{C2C4A849-8430-279A-812E-B2780BEA692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>
                <a:latin typeface="Aptos" panose="020B0004020202020204" pitchFamily="34" charset="0"/>
              </a:rPr>
              <a:t>Octupole Deformation</a:t>
            </a:r>
            <a:endParaRPr lang="en-GB" sz="4800" dirty="0">
              <a:latin typeface="Aptos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550967-E6F8-E59D-2F47-EAA7CA6F197E}"/>
              </a:ext>
            </a:extLst>
          </p:cNvPr>
          <p:cNvSpPr txBox="1"/>
          <p:nvPr/>
        </p:nvSpPr>
        <p:spPr>
          <a:xfrm>
            <a:off x="720216" y="1336727"/>
            <a:ext cx="44122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ptos" panose="020B0004020202020204" pitchFamily="34" charset="0"/>
              </a:rPr>
              <a:t>Previously seen in the neutron-rich actinides</a:t>
            </a:r>
          </a:p>
          <a:p>
            <a:endParaRPr lang="en-GB" sz="2800" dirty="0">
              <a:latin typeface="Aptos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ptos" panose="020B0004020202020204" pitchFamily="34" charset="0"/>
              </a:rPr>
              <a:t>Separation of centre of mass and centre of charge</a:t>
            </a:r>
          </a:p>
          <a:p>
            <a:endParaRPr lang="en-GB" sz="2800" dirty="0">
              <a:latin typeface="Aptos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ptos" panose="020B0004020202020204" pitchFamily="34" charset="0"/>
              </a:rPr>
              <a:t>Creates an enhanced dipole moment – sensitive to single particle effects</a:t>
            </a:r>
          </a:p>
        </p:txBody>
      </p:sp>
      <p:pic>
        <p:nvPicPr>
          <p:cNvPr id="8" name="Picture 7" descr="A comparison of a diagram of a color spectrum&#10;&#10;AI-generated content may be incorrect.">
            <a:extLst>
              <a:ext uri="{FF2B5EF4-FFF2-40B4-BE49-F238E27FC236}">
                <a16:creationId xmlns:a16="http://schemas.microsoft.com/office/drawing/2014/main" id="{7B47F207-BCFD-DE0D-D17D-3AB403A2E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42" y="1450932"/>
            <a:ext cx="6524625" cy="3200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1CE4C0-CBE1-D5F8-9EE0-A5300BF2845F}"/>
              </a:ext>
            </a:extLst>
          </p:cNvPr>
          <p:cNvSpPr txBox="1"/>
          <p:nvPr/>
        </p:nvSpPr>
        <p:spPr>
          <a:xfrm>
            <a:off x="5426015" y="4651332"/>
            <a:ext cx="6265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solidFill>
                  <a:srgbClr val="222222"/>
                </a:solidFill>
                <a:effectLst/>
                <a:latin typeface="-apple-system"/>
              </a:rPr>
              <a:t>L. Gaffney, P. Butler, M. Scheck, </a:t>
            </a:r>
            <a:r>
              <a:rPr lang="en-GB" b="0" i="1" dirty="0">
                <a:solidFill>
                  <a:srgbClr val="222222"/>
                </a:solidFill>
                <a:effectLst/>
                <a:latin typeface="-apple-system"/>
              </a:rPr>
              <a:t>et al,</a:t>
            </a:r>
            <a:r>
              <a:rPr lang="en-GB" b="0" i="0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en-GB" b="0" i="1" dirty="0">
                <a:solidFill>
                  <a:srgbClr val="222222"/>
                </a:solidFill>
                <a:effectLst/>
                <a:latin typeface="-apple-system"/>
              </a:rPr>
              <a:t>Nature</a:t>
            </a:r>
            <a:r>
              <a:rPr lang="en-GB" b="0" i="0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en-GB" b="1" i="0" dirty="0">
                <a:solidFill>
                  <a:srgbClr val="222222"/>
                </a:solidFill>
                <a:effectLst/>
                <a:latin typeface="-apple-system"/>
              </a:rPr>
              <a:t>497</a:t>
            </a:r>
            <a:r>
              <a:rPr lang="en-GB" b="0" i="0" dirty="0">
                <a:solidFill>
                  <a:srgbClr val="222222"/>
                </a:solidFill>
                <a:effectLst/>
                <a:latin typeface="-apple-system"/>
              </a:rPr>
              <a:t>, 199–204 (2013)</a:t>
            </a:r>
            <a:endParaRPr lang="en-GB" dirty="0">
              <a:latin typeface="Aptos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938121-D309-B76A-D4AA-9F783364145B}"/>
              </a:ext>
            </a:extLst>
          </p:cNvPr>
          <p:cNvSpPr txBox="1"/>
          <p:nvPr/>
        </p:nvSpPr>
        <p:spPr>
          <a:xfrm>
            <a:off x="9615949" y="2615381"/>
            <a:ext cx="124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stable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189574-22E8-281A-46F3-7CE747D5BC88}"/>
              </a:ext>
            </a:extLst>
          </p:cNvPr>
          <p:cNvSpPr txBox="1"/>
          <p:nvPr/>
        </p:nvSpPr>
        <p:spPr>
          <a:xfrm>
            <a:off x="6051754" y="2630130"/>
            <a:ext cx="1833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vibrational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6D8E5-4F7A-8F2C-5358-FC783A2469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62822"/>
            <a:ext cx="2743200" cy="365125"/>
          </a:xfrm>
        </p:spPr>
        <p:txBody>
          <a:bodyPr/>
          <a:lstStyle/>
          <a:p>
            <a:r>
              <a:rPr lang="en-US" dirty="0"/>
              <a:t>14/04/2026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6525003-0FF0-FB76-BF48-5B20D197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2822"/>
            <a:ext cx="2743200" cy="365125"/>
          </a:xfrm>
        </p:spPr>
        <p:txBody>
          <a:bodyPr/>
          <a:lstStyle/>
          <a:p>
            <a:fld id="{5465D27E-06D3-40D7-ABDF-E08C4FAC8815}" type="slidenum">
              <a:rPr lang="en-GB" smtClean="0"/>
              <a:t>3</a:t>
            </a:fld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3ACD25C-F3C1-323F-F863-BA9B198D2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2992"/>
            <a:ext cx="4114800" cy="365125"/>
          </a:xfrm>
        </p:spPr>
        <p:txBody>
          <a:bodyPr/>
          <a:lstStyle/>
          <a:p>
            <a:r>
              <a:rPr lang="en-GB" dirty="0"/>
              <a:t>Faye Rowntree</a:t>
            </a:r>
          </a:p>
        </p:txBody>
      </p:sp>
    </p:spTree>
    <p:extLst>
      <p:ext uri="{BB962C8B-B14F-4D97-AF65-F5344CB8AC3E}">
        <p14:creationId xmlns:p14="http://schemas.microsoft.com/office/powerpoint/2010/main" val="555107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D68E3-550F-4E96-7B8B-41FAB6C54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33429F1-6A8D-FA45-61F9-BD8F3A55F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889" y="524620"/>
            <a:ext cx="4926486" cy="54264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712B26E-E621-99D2-616A-F17B4062307B}"/>
              </a:ext>
            </a:extLst>
          </p:cNvPr>
          <p:cNvSpPr/>
          <p:nvPr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3">
            <a:extLst>
              <a:ext uri="{FF2B5EF4-FFF2-40B4-BE49-F238E27FC236}">
                <a16:creationId xmlns:a16="http://schemas.microsoft.com/office/drawing/2014/main" id="{4A97C754-F72B-4302-66A0-E80725553E8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>
                <a:latin typeface="Aptos" panose="020B0004020202020204" pitchFamily="34" charset="0"/>
              </a:rPr>
              <a:t>Octupole Deformation</a:t>
            </a:r>
            <a:endParaRPr lang="en-GB" sz="4800" dirty="0">
              <a:latin typeface="Aptos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B52098-0482-44B0-F518-6FBEA226EFDF}"/>
              </a:ext>
            </a:extLst>
          </p:cNvPr>
          <p:cNvSpPr txBox="1"/>
          <p:nvPr/>
        </p:nvSpPr>
        <p:spPr>
          <a:xfrm>
            <a:off x="680883" y="1710353"/>
            <a:ext cx="44417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ptos" panose="020B0004020202020204" pitchFamily="34" charset="0"/>
              </a:rPr>
              <a:t>electric dipole moment (D</a:t>
            </a:r>
            <a:r>
              <a:rPr lang="en-GB" sz="2800" baseline="-25000" dirty="0">
                <a:latin typeface="Aptos" panose="020B0004020202020204" pitchFamily="34" charset="0"/>
              </a:rPr>
              <a:t>0</a:t>
            </a:r>
            <a:r>
              <a:rPr lang="en-GB" sz="2800" dirty="0">
                <a:latin typeface="Aptos" panose="020B0004020202020204" pitchFamily="34" charset="0"/>
              </a:rPr>
              <a:t>)</a:t>
            </a:r>
          </a:p>
          <a:p>
            <a:endParaRPr lang="en-GB" sz="2800" dirty="0">
              <a:latin typeface="Aptos" panose="020B0004020202020204" pitchFamily="34" charset="0"/>
            </a:endParaRPr>
          </a:p>
          <a:p>
            <a:r>
              <a:rPr lang="en-GB" sz="2800" dirty="0">
                <a:latin typeface="Aptos" panose="020B0004020202020204" pitchFamily="34" charset="0"/>
              </a:rPr>
              <a:t>electric quadrupole moment (Q</a:t>
            </a:r>
            <a:r>
              <a:rPr lang="en-GB" sz="2800" baseline="-25000" dirty="0">
                <a:latin typeface="Aptos" panose="020B0004020202020204" pitchFamily="34" charset="0"/>
              </a:rPr>
              <a:t>0</a:t>
            </a:r>
            <a:r>
              <a:rPr lang="en-GB" sz="2800" dirty="0">
                <a:latin typeface="Aptos" panose="020B0004020202020204" pitchFamily="34" charset="0"/>
              </a:rPr>
              <a:t>)</a:t>
            </a:r>
          </a:p>
          <a:p>
            <a:endParaRPr lang="en-GB" sz="2800" dirty="0">
              <a:latin typeface="Aptos" panose="020B0004020202020204" pitchFamily="34" charset="0"/>
            </a:endParaRPr>
          </a:p>
          <a:p>
            <a:r>
              <a:rPr lang="en-GB" sz="2800" dirty="0">
                <a:latin typeface="Aptos" panose="020B0004020202020204" pitchFamily="34" charset="0"/>
              </a:rPr>
              <a:t>electric octupole moment (Q</a:t>
            </a:r>
            <a:r>
              <a:rPr lang="en-GB" sz="2800" baseline="-25000" dirty="0">
                <a:latin typeface="Aptos" panose="020B0004020202020204" pitchFamily="34" charset="0"/>
              </a:rPr>
              <a:t>3</a:t>
            </a:r>
            <a:r>
              <a:rPr lang="en-GB" sz="2800" dirty="0">
                <a:latin typeface="Aptos" panose="020B0004020202020204" pitchFamily="34" charset="0"/>
              </a:rPr>
              <a:t>)</a:t>
            </a:r>
          </a:p>
          <a:p>
            <a:endParaRPr lang="en-GB" sz="2800" dirty="0">
              <a:latin typeface="Aptos" panose="020B00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7F4539-45F1-9BD6-A699-C00FB99890A3}"/>
              </a:ext>
            </a:extLst>
          </p:cNvPr>
          <p:cNvSpPr txBox="1"/>
          <p:nvPr/>
        </p:nvSpPr>
        <p:spPr>
          <a:xfrm>
            <a:off x="6943725" y="5889582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22222"/>
                </a:solidFill>
                <a:latin typeface="-apple-system"/>
              </a:rPr>
              <a:t>J. L. </a:t>
            </a:r>
            <a:r>
              <a:rPr lang="en-GB" dirty="0" err="1">
                <a:solidFill>
                  <a:srgbClr val="222222"/>
                </a:solidFill>
                <a:latin typeface="-apple-system"/>
              </a:rPr>
              <a:t>Egido</a:t>
            </a:r>
            <a:r>
              <a:rPr lang="en-GB" dirty="0">
                <a:solidFill>
                  <a:srgbClr val="222222"/>
                </a:solidFill>
                <a:latin typeface="-apple-system"/>
              </a:rPr>
              <a:t> and L. M. Robledo, Nuclear Physics A 518, 475-495 (1990)</a:t>
            </a:r>
            <a:endParaRPr lang="en-GB" dirty="0">
              <a:latin typeface="Aptos" panose="020B00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E912C58-3146-AD6E-576F-D9A7432D5E36}"/>
              </a:ext>
            </a:extLst>
          </p:cNvPr>
          <p:cNvSpPr/>
          <p:nvPr/>
        </p:nvSpPr>
        <p:spPr>
          <a:xfrm>
            <a:off x="619428" y="1632154"/>
            <a:ext cx="4395023" cy="2113938"/>
          </a:xfrm>
          <a:prstGeom prst="roundRect">
            <a:avLst/>
          </a:prstGeom>
          <a:solidFill>
            <a:srgbClr val="6699FF">
              <a:alpha val="30196"/>
            </a:srgbClr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497404E-ECB8-935D-4A86-09249F8B0772}"/>
              </a:ext>
            </a:extLst>
          </p:cNvPr>
          <p:cNvSpPr/>
          <p:nvPr/>
        </p:nvSpPr>
        <p:spPr>
          <a:xfrm>
            <a:off x="614517" y="2369575"/>
            <a:ext cx="4390102" cy="2625213"/>
          </a:xfrm>
          <a:prstGeom prst="roundRect">
            <a:avLst/>
          </a:prstGeom>
          <a:solidFill>
            <a:srgbClr val="D60093">
              <a:alpha val="29804"/>
            </a:srgbClr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AF65A4-AB9B-0CBA-5A3D-216DFC336641}"/>
              </a:ext>
            </a:extLst>
          </p:cNvPr>
          <p:cNvSpPr txBox="1"/>
          <p:nvPr/>
        </p:nvSpPr>
        <p:spPr>
          <a:xfrm>
            <a:off x="462117" y="5319252"/>
            <a:ext cx="2359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6699FF"/>
                </a:solidFill>
              </a:rPr>
              <a:t>Fast Timing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89C944-C84F-1CFF-B11F-B8F36A08D5E2}"/>
              </a:ext>
            </a:extLst>
          </p:cNvPr>
          <p:cNvSpPr txBox="1"/>
          <p:nvPr/>
        </p:nvSpPr>
        <p:spPr>
          <a:xfrm>
            <a:off x="3574024" y="5334001"/>
            <a:ext cx="1784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D60093"/>
                </a:solidFill>
              </a:rPr>
              <a:t>Coulex</a:t>
            </a:r>
            <a:endParaRPr lang="en-GB" sz="3200" b="1" dirty="0">
              <a:solidFill>
                <a:srgbClr val="D60093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92F566-5090-5BF5-E913-D865689079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62827"/>
            <a:ext cx="2743200" cy="365125"/>
          </a:xfrm>
        </p:spPr>
        <p:txBody>
          <a:bodyPr/>
          <a:lstStyle/>
          <a:p>
            <a:r>
              <a:rPr lang="en-US" dirty="0"/>
              <a:t>14/04/2026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D6870F-80E6-7536-65F4-61A77F22D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2827"/>
            <a:ext cx="2743200" cy="365125"/>
          </a:xfrm>
        </p:spPr>
        <p:txBody>
          <a:bodyPr/>
          <a:lstStyle/>
          <a:p>
            <a:fld id="{5465D27E-06D3-40D7-ABDF-E08C4FAC8815}" type="slidenum">
              <a:rPr lang="en-GB" smtClean="0"/>
              <a:t>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2769B4-FE2C-4361-E19B-42C3FE75F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3164"/>
            <a:ext cx="4114800" cy="365125"/>
          </a:xfrm>
        </p:spPr>
        <p:txBody>
          <a:bodyPr/>
          <a:lstStyle/>
          <a:p>
            <a:r>
              <a:rPr lang="en-GB"/>
              <a:t>Faye Rowntree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CBE612-9F8A-E872-35C8-A388E6D48537}"/>
              </a:ext>
            </a:extLst>
          </p:cNvPr>
          <p:cNvSpPr txBox="1"/>
          <p:nvPr/>
        </p:nvSpPr>
        <p:spPr>
          <a:xfrm>
            <a:off x="8081961" y="977384"/>
            <a:ext cx="15668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baseline="30000" dirty="0">
                <a:solidFill>
                  <a:srgbClr val="222222"/>
                </a:solidFill>
                <a:latin typeface="-apple-system"/>
              </a:rPr>
              <a:t>142-148</a:t>
            </a:r>
            <a:r>
              <a:rPr lang="en-GB" sz="3200" b="1" dirty="0">
                <a:solidFill>
                  <a:srgbClr val="222222"/>
                </a:solidFill>
                <a:latin typeface="-apple-system"/>
              </a:rPr>
              <a:t>Ba</a:t>
            </a:r>
            <a:endParaRPr lang="en-GB" sz="3200" b="1" baseline="30000" dirty="0"/>
          </a:p>
        </p:txBody>
      </p:sp>
    </p:spTree>
    <p:extLst>
      <p:ext uri="{BB962C8B-B14F-4D97-AF65-F5344CB8AC3E}">
        <p14:creationId xmlns:p14="http://schemas.microsoft.com/office/powerpoint/2010/main" val="77663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F1A8004-6985-E484-1571-A68C4E92FC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6" t="961"/>
          <a:stretch>
            <a:fillRect/>
          </a:stretch>
        </p:blipFill>
        <p:spPr>
          <a:xfrm>
            <a:off x="855406" y="1789472"/>
            <a:ext cx="8603527" cy="38247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54502E1-3D8D-D8B9-782F-6F35D6FCA360}"/>
              </a:ext>
            </a:extLst>
          </p:cNvPr>
          <p:cNvSpPr/>
          <p:nvPr/>
        </p:nvSpPr>
        <p:spPr>
          <a:xfrm>
            <a:off x="857776" y="3056021"/>
            <a:ext cx="6820741" cy="4090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3">
            <a:extLst>
              <a:ext uri="{FF2B5EF4-FFF2-40B4-BE49-F238E27FC236}">
                <a16:creationId xmlns:a16="http://schemas.microsoft.com/office/drawing/2014/main" id="{A4FAF873-58C2-4C4B-0BA8-C6E7363CA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Aptos" panose="020B0004020202020204" pitchFamily="34" charset="0"/>
              </a:rPr>
              <a:t>The Lanthanides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D8550F-B68E-A94D-70DB-DFADDFC17B05}"/>
              </a:ext>
            </a:extLst>
          </p:cNvPr>
          <p:cNvSpPr txBox="1"/>
          <p:nvPr/>
        </p:nvSpPr>
        <p:spPr>
          <a:xfrm>
            <a:off x="5582022" y="1446772"/>
            <a:ext cx="545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ptos" panose="020B0004020202020204" pitchFamily="34" charset="0"/>
              </a:rPr>
              <a:t>National Nuclear Data Centre (NNDC)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E61D1-579B-C685-9D18-BDFAC6577E11}"/>
              </a:ext>
            </a:extLst>
          </p:cNvPr>
          <p:cNvSpPr txBox="1"/>
          <p:nvPr/>
        </p:nvSpPr>
        <p:spPr>
          <a:xfrm>
            <a:off x="603784" y="1305743"/>
            <a:ext cx="1028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Aptos" panose="020B0004020202020204" pitchFamily="34" charset="0"/>
              </a:rPr>
              <a:t>N=82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9F8A72-E8B9-7C46-07CF-F63068608780}"/>
              </a:ext>
            </a:extLst>
          </p:cNvPr>
          <p:cNvSpPr/>
          <p:nvPr/>
        </p:nvSpPr>
        <p:spPr>
          <a:xfrm>
            <a:off x="857865" y="1789705"/>
            <a:ext cx="430162" cy="38245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49F26A5-C1B3-4651-53AC-38CD077F92F2}"/>
              </a:ext>
            </a:extLst>
          </p:cNvPr>
          <p:cNvCxnSpPr>
            <a:cxnSpLocks/>
          </p:cNvCxnSpPr>
          <p:nvPr/>
        </p:nvCxnSpPr>
        <p:spPr>
          <a:xfrm flipH="1" flipV="1">
            <a:off x="5375276" y="2078556"/>
            <a:ext cx="238126" cy="213666"/>
          </a:xfrm>
          <a:prstGeom prst="straightConnector1">
            <a:avLst/>
          </a:prstGeom>
          <a:ln w="28575">
            <a:solidFill>
              <a:srgbClr val="99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3E2EF3-4153-6F1C-4A65-078C75B8F7B3}"/>
              </a:ext>
            </a:extLst>
          </p:cNvPr>
          <p:cNvCxnSpPr>
            <a:cxnSpLocks/>
          </p:cNvCxnSpPr>
          <p:nvPr/>
        </p:nvCxnSpPr>
        <p:spPr>
          <a:xfrm flipH="1" flipV="1">
            <a:off x="5803000" y="2497509"/>
            <a:ext cx="238126" cy="213666"/>
          </a:xfrm>
          <a:prstGeom prst="straightConnector1">
            <a:avLst/>
          </a:prstGeom>
          <a:ln w="28575">
            <a:solidFill>
              <a:srgbClr val="99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072E2C-2EC5-5372-C8CE-8F5AD6170BB1}"/>
              </a:ext>
            </a:extLst>
          </p:cNvPr>
          <p:cNvCxnSpPr>
            <a:cxnSpLocks/>
          </p:cNvCxnSpPr>
          <p:nvPr/>
        </p:nvCxnSpPr>
        <p:spPr>
          <a:xfrm flipH="1" flipV="1">
            <a:off x="6271184" y="2938276"/>
            <a:ext cx="238126" cy="213666"/>
          </a:xfrm>
          <a:prstGeom prst="straightConnector1">
            <a:avLst/>
          </a:prstGeom>
          <a:ln w="28575">
            <a:solidFill>
              <a:srgbClr val="99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274DBD-FCEC-4E03-4D61-12921AA24048}"/>
              </a:ext>
            </a:extLst>
          </p:cNvPr>
          <p:cNvCxnSpPr>
            <a:cxnSpLocks/>
          </p:cNvCxnSpPr>
          <p:nvPr/>
        </p:nvCxnSpPr>
        <p:spPr>
          <a:xfrm flipH="1" flipV="1">
            <a:off x="4507045" y="2068724"/>
            <a:ext cx="238126" cy="213666"/>
          </a:xfrm>
          <a:prstGeom prst="straightConnector1">
            <a:avLst/>
          </a:prstGeom>
          <a:ln w="28575">
            <a:solidFill>
              <a:srgbClr val="99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3034A78-4E76-91C1-2EEC-44F82BC8EB98}"/>
              </a:ext>
            </a:extLst>
          </p:cNvPr>
          <p:cNvCxnSpPr>
            <a:cxnSpLocks/>
          </p:cNvCxnSpPr>
          <p:nvPr/>
        </p:nvCxnSpPr>
        <p:spPr>
          <a:xfrm flipH="1" flipV="1">
            <a:off x="5003594" y="2527006"/>
            <a:ext cx="238126" cy="213666"/>
          </a:xfrm>
          <a:prstGeom prst="straightConnector1">
            <a:avLst/>
          </a:prstGeom>
          <a:ln w="28575">
            <a:solidFill>
              <a:srgbClr val="99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E161ADE-C9FB-2F2F-A0B3-EFCF04CED107}"/>
              </a:ext>
            </a:extLst>
          </p:cNvPr>
          <p:cNvCxnSpPr>
            <a:cxnSpLocks/>
          </p:cNvCxnSpPr>
          <p:nvPr/>
        </p:nvCxnSpPr>
        <p:spPr>
          <a:xfrm flipH="1" flipV="1">
            <a:off x="5402952" y="2928443"/>
            <a:ext cx="238126" cy="213666"/>
          </a:xfrm>
          <a:prstGeom prst="straightConnector1">
            <a:avLst/>
          </a:prstGeom>
          <a:ln w="28575">
            <a:solidFill>
              <a:srgbClr val="99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F7A3D25-A936-6075-6FBD-4A76D02B36AD}"/>
              </a:ext>
            </a:extLst>
          </p:cNvPr>
          <p:cNvCxnSpPr>
            <a:cxnSpLocks/>
          </p:cNvCxnSpPr>
          <p:nvPr/>
        </p:nvCxnSpPr>
        <p:spPr>
          <a:xfrm flipH="1" flipV="1">
            <a:off x="3704965" y="2086053"/>
            <a:ext cx="238126" cy="213666"/>
          </a:xfrm>
          <a:prstGeom prst="straightConnector1">
            <a:avLst/>
          </a:prstGeom>
          <a:ln w="28575">
            <a:solidFill>
              <a:srgbClr val="99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4A91E8D-79AC-4275-A3A8-9EB82B12310D}"/>
              </a:ext>
            </a:extLst>
          </p:cNvPr>
          <p:cNvCxnSpPr>
            <a:cxnSpLocks/>
          </p:cNvCxnSpPr>
          <p:nvPr/>
        </p:nvCxnSpPr>
        <p:spPr>
          <a:xfrm flipH="1" flipV="1">
            <a:off x="4152354" y="2514838"/>
            <a:ext cx="238126" cy="213666"/>
          </a:xfrm>
          <a:prstGeom prst="straightConnector1">
            <a:avLst/>
          </a:prstGeom>
          <a:ln w="28575">
            <a:solidFill>
              <a:srgbClr val="99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DC8E050-648E-335F-CD8B-03E80F73D02E}"/>
              </a:ext>
            </a:extLst>
          </p:cNvPr>
          <p:cNvCxnSpPr>
            <a:cxnSpLocks/>
          </p:cNvCxnSpPr>
          <p:nvPr/>
        </p:nvCxnSpPr>
        <p:spPr>
          <a:xfrm flipH="1" flipV="1">
            <a:off x="4571377" y="2935940"/>
            <a:ext cx="238126" cy="213666"/>
          </a:xfrm>
          <a:prstGeom prst="straightConnector1">
            <a:avLst/>
          </a:prstGeom>
          <a:ln w="28575">
            <a:solidFill>
              <a:srgbClr val="99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4506B96-2A97-116D-714D-6C76F028F89A}"/>
              </a:ext>
            </a:extLst>
          </p:cNvPr>
          <p:cNvSpPr txBox="1"/>
          <p:nvPr/>
        </p:nvSpPr>
        <p:spPr>
          <a:xfrm>
            <a:off x="757085" y="5600784"/>
            <a:ext cx="4562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ptos" panose="020B0004020202020204" pitchFamily="34" charset="0"/>
              </a:rPr>
              <a:t>Cs → </a:t>
            </a:r>
            <a:r>
              <a:rPr lang="en-GB" sz="4400" b="1" dirty="0">
                <a:latin typeface="Aptos" panose="020B0004020202020204" pitchFamily="34" charset="0"/>
              </a:rPr>
              <a:t>Ba</a:t>
            </a:r>
            <a:r>
              <a:rPr lang="en-GB" sz="4400" dirty="0">
                <a:latin typeface="Aptos" panose="020B0004020202020204" pitchFamily="34" charset="0"/>
              </a:rPr>
              <a:t> → La → </a:t>
            </a:r>
            <a:r>
              <a:rPr lang="en-GB" sz="4400" b="1" dirty="0">
                <a:latin typeface="Aptos" panose="020B0004020202020204" pitchFamily="34" charset="0"/>
              </a:rPr>
              <a:t>Ce</a:t>
            </a:r>
            <a:endParaRPr lang="en-GB" sz="4400" dirty="0">
              <a:latin typeface="Aptos" panose="020B00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960221A-8B74-F2D6-BD45-947B37321557}"/>
              </a:ext>
            </a:extLst>
          </p:cNvPr>
          <p:cNvSpPr/>
          <p:nvPr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E4422FD-7404-1B44-9E1E-98C40F7B906C}"/>
              </a:ext>
            </a:extLst>
          </p:cNvPr>
          <p:cNvCxnSpPr>
            <a:cxnSpLocks/>
          </p:cNvCxnSpPr>
          <p:nvPr/>
        </p:nvCxnSpPr>
        <p:spPr>
          <a:xfrm flipH="1" flipV="1">
            <a:off x="3730717" y="2931023"/>
            <a:ext cx="238126" cy="213666"/>
          </a:xfrm>
          <a:prstGeom prst="straightConnector1">
            <a:avLst/>
          </a:prstGeom>
          <a:ln w="28575">
            <a:solidFill>
              <a:srgbClr val="99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823B2FF-A51D-EEDC-100F-831F6CC664B0}"/>
              </a:ext>
            </a:extLst>
          </p:cNvPr>
          <p:cNvCxnSpPr>
            <a:cxnSpLocks/>
          </p:cNvCxnSpPr>
          <p:nvPr/>
        </p:nvCxnSpPr>
        <p:spPr>
          <a:xfrm flipH="1" flipV="1">
            <a:off x="3234188" y="2503322"/>
            <a:ext cx="238126" cy="213666"/>
          </a:xfrm>
          <a:prstGeom prst="straightConnector1">
            <a:avLst/>
          </a:prstGeom>
          <a:ln w="28575">
            <a:solidFill>
              <a:srgbClr val="99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B5BC2F1-E756-2C90-14F1-394126DCE135}"/>
              </a:ext>
            </a:extLst>
          </p:cNvPr>
          <p:cNvCxnSpPr>
            <a:cxnSpLocks/>
          </p:cNvCxnSpPr>
          <p:nvPr/>
        </p:nvCxnSpPr>
        <p:spPr>
          <a:xfrm flipH="1" flipV="1">
            <a:off x="2845813" y="2085451"/>
            <a:ext cx="238126" cy="213666"/>
          </a:xfrm>
          <a:prstGeom prst="straightConnector1">
            <a:avLst/>
          </a:prstGeom>
          <a:ln w="28575">
            <a:solidFill>
              <a:srgbClr val="99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2ADC985-05C9-0FBF-8727-9C156696DF34}"/>
              </a:ext>
            </a:extLst>
          </p:cNvPr>
          <p:cNvCxnSpPr>
            <a:cxnSpLocks/>
          </p:cNvCxnSpPr>
          <p:nvPr/>
        </p:nvCxnSpPr>
        <p:spPr>
          <a:xfrm flipH="1">
            <a:off x="9016181" y="2590797"/>
            <a:ext cx="16518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0D69A58-13F9-481C-B30B-C40C883685A1}"/>
              </a:ext>
            </a:extLst>
          </p:cNvPr>
          <p:cNvCxnSpPr>
            <a:cxnSpLocks/>
          </p:cNvCxnSpPr>
          <p:nvPr/>
        </p:nvCxnSpPr>
        <p:spPr>
          <a:xfrm flipH="1">
            <a:off x="8858870" y="2920178"/>
            <a:ext cx="18238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54C964B-4C69-DC49-44FC-9682A030F734}"/>
              </a:ext>
            </a:extLst>
          </p:cNvPr>
          <p:cNvCxnSpPr>
            <a:cxnSpLocks/>
          </p:cNvCxnSpPr>
          <p:nvPr/>
        </p:nvCxnSpPr>
        <p:spPr>
          <a:xfrm flipH="1">
            <a:off x="8853954" y="3515030"/>
            <a:ext cx="18238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2C53477-A4C2-2DA3-C1C5-1E8DCE4B21A2}"/>
              </a:ext>
            </a:extLst>
          </p:cNvPr>
          <p:cNvCxnSpPr>
            <a:cxnSpLocks/>
          </p:cNvCxnSpPr>
          <p:nvPr/>
        </p:nvCxnSpPr>
        <p:spPr>
          <a:xfrm flipH="1">
            <a:off x="10618844" y="1907459"/>
            <a:ext cx="127818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3A578A9-D445-D856-E2E8-3D98A897E8EB}"/>
              </a:ext>
            </a:extLst>
          </p:cNvPr>
          <p:cNvCxnSpPr>
            <a:cxnSpLocks/>
          </p:cNvCxnSpPr>
          <p:nvPr/>
        </p:nvCxnSpPr>
        <p:spPr>
          <a:xfrm flipH="1">
            <a:off x="7089062" y="4109884"/>
            <a:ext cx="18238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5C1D53B-9EC4-32EE-493B-44E3CB83DE5A}"/>
              </a:ext>
            </a:extLst>
          </p:cNvPr>
          <p:cNvCxnSpPr>
            <a:cxnSpLocks/>
          </p:cNvCxnSpPr>
          <p:nvPr/>
        </p:nvCxnSpPr>
        <p:spPr>
          <a:xfrm flipH="1">
            <a:off x="7084147" y="4694904"/>
            <a:ext cx="18238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F3A4E04-8E25-DEC8-F239-F2B962EA7071}"/>
              </a:ext>
            </a:extLst>
          </p:cNvPr>
          <p:cNvCxnSpPr>
            <a:cxnSpLocks/>
          </p:cNvCxnSpPr>
          <p:nvPr/>
        </p:nvCxnSpPr>
        <p:spPr>
          <a:xfrm flipH="1">
            <a:off x="7098895" y="5034117"/>
            <a:ext cx="18238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B6819D5-B7AA-AFC6-FD6A-1D4E09A1E2C4}"/>
              </a:ext>
            </a:extLst>
          </p:cNvPr>
          <p:cNvCxnSpPr>
            <a:cxnSpLocks/>
          </p:cNvCxnSpPr>
          <p:nvPr/>
        </p:nvCxnSpPr>
        <p:spPr>
          <a:xfrm flipH="1">
            <a:off x="10107561" y="1956619"/>
            <a:ext cx="619433" cy="589936"/>
          </a:xfrm>
          <a:prstGeom prst="straightConnector1">
            <a:avLst/>
          </a:prstGeom>
          <a:ln w="28575">
            <a:solidFill>
              <a:srgbClr val="9933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D9C2058-ADD9-1A01-6B7A-B36385ECF3C8}"/>
              </a:ext>
            </a:extLst>
          </p:cNvPr>
          <p:cNvCxnSpPr>
            <a:cxnSpLocks/>
          </p:cNvCxnSpPr>
          <p:nvPr/>
        </p:nvCxnSpPr>
        <p:spPr>
          <a:xfrm flipH="1">
            <a:off x="8662219" y="3549445"/>
            <a:ext cx="550608" cy="521110"/>
          </a:xfrm>
          <a:prstGeom prst="straightConnector1">
            <a:avLst/>
          </a:prstGeom>
          <a:ln w="28575">
            <a:solidFill>
              <a:srgbClr val="9933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2BC465B-81CA-0B18-76DC-167FA99CC9EE}"/>
              </a:ext>
            </a:extLst>
          </p:cNvPr>
          <p:cNvCxnSpPr/>
          <p:nvPr/>
        </p:nvCxnSpPr>
        <p:spPr>
          <a:xfrm>
            <a:off x="9330813" y="2625209"/>
            <a:ext cx="0" cy="285136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25CC765-2F5D-B40C-6D7E-B06713B9B4A6}"/>
              </a:ext>
            </a:extLst>
          </p:cNvPr>
          <p:cNvCxnSpPr>
            <a:cxnSpLocks/>
          </p:cNvCxnSpPr>
          <p:nvPr/>
        </p:nvCxnSpPr>
        <p:spPr>
          <a:xfrm>
            <a:off x="9335728" y="2954586"/>
            <a:ext cx="0" cy="555526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594487F-B47E-1D7F-9615-24632E4ABFD5}"/>
              </a:ext>
            </a:extLst>
          </p:cNvPr>
          <p:cNvCxnSpPr>
            <a:cxnSpLocks/>
          </p:cNvCxnSpPr>
          <p:nvPr/>
        </p:nvCxnSpPr>
        <p:spPr>
          <a:xfrm>
            <a:off x="9871586" y="2615374"/>
            <a:ext cx="0" cy="875074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91A192E-AFFC-6B78-B839-884B1249283E}"/>
              </a:ext>
            </a:extLst>
          </p:cNvPr>
          <p:cNvCxnSpPr>
            <a:cxnSpLocks/>
          </p:cNvCxnSpPr>
          <p:nvPr/>
        </p:nvCxnSpPr>
        <p:spPr>
          <a:xfrm>
            <a:off x="8460657" y="4144292"/>
            <a:ext cx="0" cy="875074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32C1464-2948-C249-D535-2CFC90D8ACA3}"/>
              </a:ext>
            </a:extLst>
          </p:cNvPr>
          <p:cNvCxnSpPr>
            <a:cxnSpLocks/>
          </p:cNvCxnSpPr>
          <p:nvPr/>
        </p:nvCxnSpPr>
        <p:spPr>
          <a:xfrm>
            <a:off x="7600334" y="4149208"/>
            <a:ext cx="0" cy="530946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1E0B92DF-13DA-59CA-29B2-AF5AEDAE4BF2}"/>
              </a:ext>
            </a:extLst>
          </p:cNvPr>
          <p:cNvCxnSpPr/>
          <p:nvPr/>
        </p:nvCxnSpPr>
        <p:spPr>
          <a:xfrm>
            <a:off x="7605252" y="4744062"/>
            <a:ext cx="0" cy="285136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8B19ECED-A17F-DAF9-C00B-82770C8A3AB6}"/>
              </a:ext>
            </a:extLst>
          </p:cNvPr>
          <p:cNvSpPr txBox="1"/>
          <p:nvPr/>
        </p:nvSpPr>
        <p:spPr>
          <a:xfrm>
            <a:off x="9910917" y="2930012"/>
            <a:ext cx="530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66"/>
                </a:solidFill>
              </a:rPr>
              <a:t>γ</a:t>
            </a:r>
            <a:endParaRPr lang="en-GB" sz="2000" b="1" dirty="0">
              <a:solidFill>
                <a:srgbClr val="FF0066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BC9E0D4-378C-A8DC-5174-6D420A71C5A3}"/>
              </a:ext>
            </a:extLst>
          </p:cNvPr>
          <p:cNvSpPr txBox="1"/>
          <p:nvPr/>
        </p:nvSpPr>
        <p:spPr>
          <a:xfrm>
            <a:off x="10702413" y="2017759"/>
            <a:ext cx="5850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9933FF"/>
                </a:solidFill>
              </a:rPr>
              <a:t>β</a:t>
            </a:r>
            <a:endParaRPr lang="en-GB" sz="2000" b="1" dirty="0">
              <a:solidFill>
                <a:srgbClr val="9933FF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6DF2D0-B1C0-7562-407A-EECAE92C6A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62827"/>
            <a:ext cx="2743200" cy="365125"/>
          </a:xfrm>
        </p:spPr>
        <p:txBody>
          <a:bodyPr/>
          <a:lstStyle/>
          <a:p>
            <a:r>
              <a:rPr lang="en-US" dirty="0"/>
              <a:t>14/04/2026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3F6585-84EE-867E-DE87-4D5985973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2827"/>
            <a:ext cx="2743200" cy="365125"/>
          </a:xfrm>
        </p:spPr>
        <p:txBody>
          <a:bodyPr/>
          <a:lstStyle/>
          <a:p>
            <a:fld id="{5465D27E-06D3-40D7-ABDF-E08C4FAC8815}" type="slidenum">
              <a:rPr lang="en-GB" smtClean="0"/>
              <a:t>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5C31F3-E0D7-4443-800C-59B2F88B9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2992"/>
            <a:ext cx="4114800" cy="365125"/>
          </a:xfrm>
        </p:spPr>
        <p:txBody>
          <a:bodyPr/>
          <a:lstStyle/>
          <a:p>
            <a:r>
              <a:rPr lang="en-GB"/>
              <a:t>Faye Rowntree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961BC9-92E7-21F6-7E82-D7483DD9F31E}"/>
              </a:ext>
            </a:extLst>
          </p:cNvPr>
          <p:cNvSpPr/>
          <p:nvPr/>
        </p:nvSpPr>
        <p:spPr>
          <a:xfrm>
            <a:off x="855406" y="5181599"/>
            <a:ext cx="3844413" cy="43261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265810-2FB4-A264-7689-2EF2E183C089}"/>
              </a:ext>
            </a:extLst>
          </p:cNvPr>
          <p:cNvSpPr txBox="1"/>
          <p:nvPr/>
        </p:nvSpPr>
        <p:spPr>
          <a:xfrm>
            <a:off x="19050" y="5184569"/>
            <a:ext cx="1028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Z=50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2CE2EC-1DAA-B394-16B5-6B380BA499FD}"/>
              </a:ext>
            </a:extLst>
          </p:cNvPr>
          <p:cNvCxnSpPr>
            <a:cxnSpLocks/>
          </p:cNvCxnSpPr>
          <p:nvPr/>
        </p:nvCxnSpPr>
        <p:spPr>
          <a:xfrm flipH="1">
            <a:off x="5692877" y="5599471"/>
            <a:ext cx="148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A31F0BB-78C3-28E2-18C6-C849CB595C2B}"/>
              </a:ext>
            </a:extLst>
          </p:cNvPr>
          <p:cNvCxnSpPr>
            <a:cxnSpLocks/>
          </p:cNvCxnSpPr>
          <p:nvPr/>
        </p:nvCxnSpPr>
        <p:spPr>
          <a:xfrm flipH="1">
            <a:off x="5653548" y="6179575"/>
            <a:ext cx="151417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2D28807-DE77-4288-5F50-28866FEB7C69}"/>
              </a:ext>
            </a:extLst>
          </p:cNvPr>
          <p:cNvCxnSpPr>
            <a:cxnSpLocks/>
          </p:cNvCxnSpPr>
          <p:nvPr/>
        </p:nvCxnSpPr>
        <p:spPr>
          <a:xfrm>
            <a:off x="6848166" y="5638795"/>
            <a:ext cx="0" cy="530946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2B0996C-3E67-F629-EBF8-0C54583498C2}"/>
              </a:ext>
            </a:extLst>
          </p:cNvPr>
          <p:cNvCxnSpPr>
            <a:cxnSpLocks/>
          </p:cNvCxnSpPr>
          <p:nvPr/>
        </p:nvCxnSpPr>
        <p:spPr>
          <a:xfrm flipH="1">
            <a:off x="6862916" y="5107858"/>
            <a:ext cx="349047" cy="447368"/>
          </a:xfrm>
          <a:prstGeom prst="straightConnector1">
            <a:avLst/>
          </a:prstGeom>
          <a:ln w="28575">
            <a:solidFill>
              <a:srgbClr val="9933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D6B49707-59C6-0CC2-0F9C-5D26D4356077}"/>
              </a:ext>
            </a:extLst>
          </p:cNvPr>
          <p:cNvSpPr txBox="1"/>
          <p:nvPr/>
        </p:nvSpPr>
        <p:spPr>
          <a:xfrm>
            <a:off x="11363632" y="1885026"/>
            <a:ext cx="5825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Aptos" panose="020B0004020202020204" pitchFamily="34" charset="0"/>
              </a:rPr>
              <a:t>Cs</a:t>
            </a:r>
            <a:endParaRPr lang="en-GB" sz="24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0BC5378-C972-E8D4-56FE-D1F0511A3FCD}"/>
              </a:ext>
            </a:extLst>
          </p:cNvPr>
          <p:cNvSpPr txBox="1"/>
          <p:nvPr/>
        </p:nvSpPr>
        <p:spPr>
          <a:xfrm>
            <a:off x="10110019" y="3541761"/>
            <a:ext cx="5825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Aptos" panose="020B0004020202020204" pitchFamily="34" charset="0"/>
              </a:rPr>
              <a:t>Ba</a:t>
            </a:r>
            <a:endParaRPr lang="en-GB" sz="2400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26873CF-6FB6-54EE-EFA7-B033A29B62D7}"/>
              </a:ext>
            </a:extLst>
          </p:cNvPr>
          <p:cNvSpPr txBox="1"/>
          <p:nvPr/>
        </p:nvSpPr>
        <p:spPr>
          <a:xfrm>
            <a:off x="8394290" y="5031348"/>
            <a:ext cx="5825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Aptos" panose="020B0004020202020204" pitchFamily="34" charset="0"/>
              </a:rPr>
              <a:t>La</a:t>
            </a:r>
            <a:endParaRPr lang="en-GB" sz="2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1EACB0F-BEED-4BC1-9B0F-37649A358AD4}"/>
              </a:ext>
            </a:extLst>
          </p:cNvPr>
          <p:cNvSpPr txBox="1"/>
          <p:nvPr/>
        </p:nvSpPr>
        <p:spPr>
          <a:xfrm>
            <a:off x="6629399" y="6176806"/>
            <a:ext cx="5825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Aptos" panose="020B0004020202020204" pitchFamily="34" charset="0"/>
              </a:rPr>
              <a:t>Ce</a:t>
            </a:r>
            <a:endParaRPr lang="en-GB" sz="2400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BE52D3-0ED5-4EEF-9B36-BC1A9999E4A7}"/>
              </a:ext>
            </a:extLst>
          </p:cNvPr>
          <p:cNvSpPr txBox="1"/>
          <p:nvPr/>
        </p:nvSpPr>
        <p:spPr>
          <a:xfrm>
            <a:off x="10687666" y="2664542"/>
            <a:ext cx="28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τ</a:t>
            </a:r>
            <a:endParaRPr lang="en-GB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531AE2-4BE8-A43A-F469-DCA720FEC9DB}"/>
              </a:ext>
            </a:extLst>
          </p:cNvPr>
          <p:cNvSpPr txBox="1"/>
          <p:nvPr/>
        </p:nvSpPr>
        <p:spPr>
          <a:xfrm>
            <a:off x="352425" y="3049158"/>
            <a:ext cx="68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ptos" panose="020B0004020202020204" pitchFamily="34" charset="0"/>
              </a:rPr>
              <a:t>55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DF7FD4-68E9-8242-8425-5E51077DCD53}"/>
              </a:ext>
            </a:extLst>
          </p:cNvPr>
          <p:cNvSpPr/>
          <p:nvPr/>
        </p:nvSpPr>
        <p:spPr>
          <a:xfrm>
            <a:off x="4729316" y="5171768"/>
            <a:ext cx="589936" cy="521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A40750-5AF1-06B9-8A85-722F9211A6B6}"/>
              </a:ext>
            </a:extLst>
          </p:cNvPr>
          <p:cNvSpPr txBox="1"/>
          <p:nvPr/>
        </p:nvSpPr>
        <p:spPr>
          <a:xfrm>
            <a:off x="361950" y="3458733"/>
            <a:ext cx="68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>
                    <a:lumMod val="75000"/>
                  </a:schemeClr>
                </a:solidFill>
                <a:latin typeface="Aptos" panose="020B0004020202020204" pitchFamily="34" charset="0"/>
              </a:rPr>
              <a:t>54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B35C44-77A1-C782-BCBF-58C85116378E}"/>
              </a:ext>
            </a:extLst>
          </p:cNvPr>
          <p:cNvSpPr txBox="1"/>
          <p:nvPr/>
        </p:nvSpPr>
        <p:spPr>
          <a:xfrm>
            <a:off x="361950" y="3877833"/>
            <a:ext cx="68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>
                    <a:lumMod val="75000"/>
                  </a:schemeClr>
                </a:solidFill>
                <a:latin typeface="Aptos" panose="020B0004020202020204" pitchFamily="34" charset="0"/>
              </a:rPr>
              <a:t>53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7E0A432-EA5B-CC3F-4317-85C9EF9F5DE8}"/>
              </a:ext>
            </a:extLst>
          </p:cNvPr>
          <p:cNvSpPr txBox="1"/>
          <p:nvPr/>
        </p:nvSpPr>
        <p:spPr>
          <a:xfrm>
            <a:off x="352425" y="4306458"/>
            <a:ext cx="68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>
                    <a:lumMod val="75000"/>
                  </a:schemeClr>
                </a:solidFill>
                <a:latin typeface="Aptos" panose="020B0004020202020204" pitchFamily="34" charset="0"/>
              </a:rPr>
              <a:t>52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CEA3169-531D-C178-777E-960FD2F451F5}"/>
              </a:ext>
            </a:extLst>
          </p:cNvPr>
          <p:cNvSpPr txBox="1"/>
          <p:nvPr/>
        </p:nvSpPr>
        <p:spPr>
          <a:xfrm>
            <a:off x="361950" y="4744608"/>
            <a:ext cx="68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>
                    <a:lumMod val="75000"/>
                  </a:schemeClr>
                </a:solidFill>
                <a:latin typeface="Aptos" panose="020B0004020202020204" pitchFamily="34" charset="0"/>
              </a:rPr>
              <a:t>51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F4EA6B1-753B-9882-D087-DE2EE6ECE074}"/>
              </a:ext>
            </a:extLst>
          </p:cNvPr>
          <p:cNvSpPr txBox="1"/>
          <p:nvPr/>
        </p:nvSpPr>
        <p:spPr>
          <a:xfrm>
            <a:off x="361950" y="2630058"/>
            <a:ext cx="68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>
                    <a:lumMod val="75000"/>
                  </a:schemeClr>
                </a:solidFill>
                <a:latin typeface="Aptos" panose="020B0004020202020204" pitchFamily="34" charset="0"/>
              </a:rPr>
              <a:t>56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F428090-032F-4F4F-EB3B-AAD1D86678A1}"/>
              </a:ext>
            </a:extLst>
          </p:cNvPr>
          <p:cNvSpPr txBox="1"/>
          <p:nvPr/>
        </p:nvSpPr>
        <p:spPr>
          <a:xfrm>
            <a:off x="361950" y="2220483"/>
            <a:ext cx="68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>
                    <a:lumMod val="75000"/>
                  </a:schemeClr>
                </a:solidFill>
                <a:latin typeface="Aptos" panose="020B0004020202020204" pitchFamily="34" charset="0"/>
              </a:rPr>
              <a:t>57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F930BF7-C547-C317-CF95-0FA61F136992}"/>
              </a:ext>
            </a:extLst>
          </p:cNvPr>
          <p:cNvSpPr txBox="1"/>
          <p:nvPr/>
        </p:nvSpPr>
        <p:spPr>
          <a:xfrm>
            <a:off x="361950" y="1820433"/>
            <a:ext cx="68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>
                    <a:lumMod val="75000"/>
                  </a:schemeClr>
                </a:solidFill>
                <a:latin typeface="Aptos" panose="020B0004020202020204" pitchFamily="34" charset="0"/>
              </a:rPr>
              <a:t>58</a:t>
            </a:r>
          </a:p>
        </p:txBody>
      </p:sp>
    </p:spTree>
    <p:extLst>
      <p:ext uri="{BB962C8B-B14F-4D97-AF65-F5344CB8AC3E}">
        <p14:creationId xmlns:p14="http://schemas.microsoft.com/office/powerpoint/2010/main" val="140787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1" grpId="0"/>
      <p:bldP spid="57" grpId="0"/>
      <p:bldP spid="59" grpId="0"/>
      <p:bldP spid="62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34F39-2154-99AF-8FF0-C09D66C13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TRIUMF-ISAC - Electroweak Interactions Group">
            <a:extLst>
              <a:ext uri="{FF2B5EF4-FFF2-40B4-BE49-F238E27FC236}">
                <a16:creationId xmlns:a16="http://schemas.microsoft.com/office/drawing/2014/main" id="{8621AA6B-72A5-D1A2-A178-4FF12FF60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056" y="1750786"/>
            <a:ext cx="6441135" cy="453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3A5E09-8FC4-C037-A49A-F90340A24B77}"/>
              </a:ext>
            </a:extLst>
          </p:cNvPr>
          <p:cNvSpPr/>
          <p:nvPr/>
        </p:nvSpPr>
        <p:spPr>
          <a:xfrm>
            <a:off x="5342021" y="1443789"/>
            <a:ext cx="3144253" cy="721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65C46E-4736-A086-4045-F55558A4D3AE}"/>
              </a:ext>
            </a:extLst>
          </p:cNvPr>
          <p:cNvSpPr/>
          <p:nvPr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3">
            <a:extLst>
              <a:ext uri="{FF2B5EF4-FFF2-40B4-BE49-F238E27FC236}">
                <a16:creationId xmlns:a16="http://schemas.microsoft.com/office/drawing/2014/main" id="{C513EB25-F441-7E74-BD39-3E0003162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Aptos" panose="020B0004020202020204" pitchFamily="34" charset="0"/>
              </a:rPr>
              <a:t>ISAC-I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7ADE55-2889-24F8-F5CF-55A28FE11758}"/>
              </a:ext>
            </a:extLst>
          </p:cNvPr>
          <p:cNvSpPr txBox="1"/>
          <p:nvPr/>
        </p:nvSpPr>
        <p:spPr>
          <a:xfrm>
            <a:off x="316573" y="1428840"/>
            <a:ext cx="5312702" cy="4471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ptos" panose="020B0004020202020204" pitchFamily="34" charset="0"/>
              </a:rPr>
              <a:t>RIB produced via isotope separation on-line </a:t>
            </a:r>
            <a:r>
              <a:rPr lang="en-GB" sz="2400" b="1" dirty="0">
                <a:latin typeface="Aptos" panose="020B0004020202020204" pitchFamily="34" charset="0"/>
              </a:rPr>
              <a:t>(ISOL) </a:t>
            </a:r>
            <a:r>
              <a:rPr lang="en-GB" sz="2400" dirty="0">
                <a:latin typeface="Aptos" panose="020B0004020202020204" pitchFamily="34" charset="0"/>
              </a:rPr>
              <a:t>technique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ptos" panose="020B0004020202020204" pitchFamily="34" charset="0"/>
              </a:rPr>
              <a:t>500 MeV protons delivered from the TRIUMF cyclotron hit UC target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ptos" panose="020B0004020202020204" pitchFamily="34" charset="0"/>
              </a:rPr>
              <a:t>Proton-induced fission – Cs is surface ionised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ptos" panose="020B0004020202020204" pitchFamily="34" charset="0"/>
              </a:rPr>
              <a:t>Ions separated by </a:t>
            </a:r>
            <a:r>
              <a:rPr lang="en-GB" sz="2400" b="1" dirty="0">
                <a:latin typeface="Aptos" panose="020B0004020202020204" pitchFamily="34" charset="0"/>
              </a:rPr>
              <a:t>mass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ptos" panose="020B0004020202020204" pitchFamily="34" charset="0"/>
              </a:rPr>
              <a:t>RIB delivered to </a:t>
            </a:r>
            <a:r>
              <a:rPr lang="en-GB" sz="2400" b="1" dirty="0">
                <a:latin typeface="Aptos" panose="020B0004020202020204" pitchFamily="34" charset="0"/>
              </a:rPr>
              <a:t>GRIFFIN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4840351-A22B-9C7E-A3C7-9EFD7BB0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62827"/>
            <a:ext cx="2743200" cy="365125"/>
          </a:xfrm>
        </p:spPr>
        <p:txBody>
          <a:bodyPr/>
          <a:lstStyle/>
          <a:p>
            <a:r>
              <a:rPr lang="en-US"/>
              <a:t>14/04/2026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848565-2819-7909-90D7-B4AC45C2A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2827"/>
            <a:ext cx="2743200" cy="365125"/>
          </a:xfrm>
        </p:spPr>
        <p:txBody>
          <a:bodyPr/>
          <a:lstStyle/>
          <a:p>
            <a:fld id="{5465D27E-06D3-40D7-ABDF-E08C4FAC8815}" type="slidenum">
              <a:rPr lang="en-GB" smtClean="0"/>
              <a:t>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ACA72B-E5F8-4801-E811-32367D786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3163"/>
            <a:ext cx="4114800" cy="365125"/>
          </a:xfrm>
        </p:spPr>
        <p:txBody>
          <a:bodyPr/>
          <a:lstStyle/>
          <a:p>
            <a:r>
              <a:rPr lang="en-GB"/>
              <a:t>Faye Rowntree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A032E3-254D-D403-A960-67AC81C83139}"/>
              </a:ext>
            </a:extLst>
          </p:cNvPr>
          <p:cNvSpPr txBox="1"/>
          <p:nvPr/>
        </p:nvSpPr>
        <p:spPr>
          <a:xfrm>
            <a:off x="10328788" y="6190705"/>
            <a:ext cx="1745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222222"/>
                </a:solidFill>
                <a:effectLst/>
                <a:latin typeface="-apple-system"/>
              </a:rPr>
              <a:t>TRIUMF website</a:t>
            </a:r>
            <a:endParaRPr lang="en-GB" dirty="0">
              <a:latin typeface="Aptos" panose="020B00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A428F50-534F-AA50-7AF2-7E9CF4535FDF}"/>
              </a:ext>
            </a:extLst>
          </p:cNvPr>
          <p:cNvSpPr/>
          <p:nvPr/>
        </p:nvSpPr>
        <p:spPr>
          <a:xfrm>
            <a:off x="8565203" y="4613342"/>
            <a:ext cx="135973" cy="109479"/>
          </a:xfrm>
          <a:prstGeom prst="ellipse">
            <a:avLst/>
          </a:prstGeom>
          <a:solidFill>
            <a:srgbClr val="F5F0D0"/>
          </a:solidFill>
          <a:ln w="12700">
            <a:solidFill>
              <a:srgbClr val="F5F0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C1AE2FD-2BF1-7D11-6400-FD1161C02067}"/>
              </a:ext>
            </a:extLst>
          </p:cNvPr>
          <p:cNvSpPr/>
          <p:nvPr/>
        </p:nvSpPr>
        <p:spPr>
          <a:xfrm>
            <a:off x="8638459" y="4530657"/>
            <a:ext cx="274509" cy="263501"/>
          </a:xfrm>
          <a:prstGeom prst="ellipse">
            <a:avLst/>
          </a:prstGeom>
          <a:solidFill>
            <a:srgbClr val="FF9119">
              <a:alpha val="40000"/>
            </a:srgbClr>
          </a:solidFill>
          <a:ln w="12700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9D5F39-DBD0-49DD-3F4F-A368EE98FF08}"/>
              </a:ext>
            </a:extLst>
          </p:cNvPr>
          <p:cNvSpPr txBox="1"/>
          <p:nvPr/>
        </p:nvSpPr>
        <p:spPr>
          <a:xfrm>
            <a:off x="8762189" y="4396902"/>
            <a:ext cx="673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FF6600"/>
                </a:solidFill>
              </a:rPr>
              <a:t>GRIFFIN</a:t>
            </a:r>
          </a:p>
        </p:txBody>
      </p:sp>
    </p:spTree>
    <p:extLst>
      <p:ext uri="{BB962C8B-B14F-4D97-AF65-F5344CB8AC3E}">
        <p14:creationId xmlns:p14="http://schemas.microsoft.com/office/powerpoint/2010/main" val="1709312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E485A-ACC0-37DD-D9E2-EF17BDF38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7A370A-9754-5F36-D8C7-13F63BE98A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9731"/>
          <a:stretch>
            <a:fillRect/>
          </a:stretch>
        </p:blipFill>
        <p:spPr>
          <a:xfrm>
            <a:off x="2527478" y="1703788"/>
            <a:ext cx="6999978" cy="43128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2D00FF-27A6-DD89-CA49-3B029A5C853E}"/>
              </a:ext>
            </a:extLst>
          </p:cNvPr>
          <p:cNvSpPr/>
          <p:nvPr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3">
            <a:extLst>
              <a:ext uri="{FF2B5EF4-FFF2-40B4-BE49-F238E27FC236}">
                <a16:creationId xmlns:a16="http://schemas.microsoft.com/office/drawing/2014/main" id="{C9BD89A2-75CF-1C1B-F104-1EC2B25F719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>
                <a:latin typeface="Aptos" panose="020B0004020202020204" pitchFamily="34" charset="0"/>
              </a:rPr>
              <a:t>GRIFFIN</a:t>
            </a:r>
            <a:endParaRPr lang="en-GB" sz="4800" dirty="0">
              <a:latin typeface="Aptos" panose="020B00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1EBCF7-257D-B373-BCF7-586AB81495C8}"/>
              </a:ext>
            </a:extLst>
          </p:cNvPr>
          <p:cNvCxnSpPr>
            <a:cxnSpLocks/>
          </p:cNvCxnSpPr>
          <p:nvPr/>
        </p:nvCxnSpPr>
        <p:spPr>
          <a:xfrm>
            <a:off x="2931243" y="4630782"/>
            <a:ext cx="2437171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4C0383A-60C4-C4BB-3F96-62170D17BA97}"/>
              </a:ext>
            </a:extLst>
          </p:cNvPr>
          <p:cNvCxnSpPr>
            <a:cxnSpLocks/>
          </p:cNvCxnSpPr>
          <p:nvPr/>
        </p:nvCxnSpPr>
        <p:spPr>
          <a:xfrm flipV="1">
            <a:off x="1887794" y="5102942"/>
            <a:ext cx="3431458" cy="324464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6D4710-8CE1-AF8B-E6AB-FFC697C85AED}"/>
              </a:ext>
            </a:extLst>
          </p:cNvPr>
          <p:cNvCxnSpPr>
            <a:cxnSpLocks/>
          </p:cNvCxnSpPr>
          <p:nvPr/>
        </p:nvCxnSpPr>
        <p:spPr>
          <a:xfrm flipH="1">
            <a:off x="7708490" y="2399071"/>
            <a:ext cx="2379407" cy="2212258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52886E7-6E41-42A3-FEFD-EA8F5ED61C8E}"/>
              </a:ext>
            </a:extLst>
          </p:cNvPr>
          <p:cNvSpPr txBox="1"/>
          <p:nvPr/>
        </p:nvSpPr>
        <p:spPr>
          <a:xfrm>
            <a:off x="248253" y="5128135"/>
            <a:ext cx="2383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ptos" panose="020B0004020202020204" pitchFamily="34" charset="0"/>
              </a:rPr>
              <a:t>LaBr</a:t>
            </a:r>
            <a:r>
              <a:rPr lang="en-GB" sz="2800" baseline="-25000" dirty="0">
                <a:latin typeface="Aptos" panose="020B0004020202020204" pitchFamily="34" charset="0"/>
              </a:rPr>
              <a:t>3</a:t>
            </a:r>
            <a:r>
              <a:rPr lang="en-GB" sz="2800" dirty="0">
                <a:latin typeface="Aptos" panose="020B0004020202020204" pitchFamily="34" charset="0"/>
              </a:rPr>
              <a:t>(Ce)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0C9519-913C-95D4-1566-98F63EFEBC7A}"/>
              </a:ext>
            </a:extLst>
          </p:cNvPr>
          <p:cNvSpPr txBox="1"/>
          <p:nvPr/>
        </p:nvSpPr>
        <p:spPr>
          <a:xfrm>
            <a:off x="4808155" y="94309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ptos" panose="020B0004020202020204" pitchFamily="34" charset="0"/>
              </a:rPr>
              <a:t>HPGe</a:t>
            </a:r>
            <a:endParaRPr lang="en-GB" sz="2800" dirty="0">
              <a:latin typeface="Aptos" panose="020B00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C223248-A92F-0B31-F1A2-F7D0DDF04129}"/>
              </a:ext>
            </a:extLst>
          </p:cNvPr>
          <p:cNvCxnSpPr>
            <a:cxnSpLocks/>
          </p:cNvCxnSpPr>
          <p:nvPr/>
        </p:nvCxnSpPr>
        <p:spPr>
          <a:xfrm>
            <a:off x="6096000" y="4628982"/>
            <a:ext cx="1492660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BB5EDC9-788B-E34A-72CE-B2783403D5F4}"/>
              </a:ext>
            </a:extLst>
          </p:cNvPr>
          <p:cNvSpPr txBox="1"/>
          <p:nvPr/>
        </p:nvSpPr>
        <p:spPr>
          <a:xfrm>
            <a:off x="728814" y="3993877"/>
            <a:ext cx="3167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highlight>
                  <a:srgbClr val="FFFF00"/>
                </a:highlight>
                <a:latin typeface="Aptos" panose="020B0004020202020204" pitchFamily="34" charset="0"/>
              </a:rPr>
              <a:t>RIB hits tape…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2A9CCC-C4B3-A74D-1C21-EEE9DD264C14}"/>
              </a:ext>
            </a:extLst>
          </p:cNvPr>
          <p:cNvSpPr txBox="1"/>
          <p:nvPr/>
        </p:nvSpPr>
        <p:spPr>
          <a:xfrm>
            <a:off x="8903457" y="3475973"/>
            <a:ext cx="3559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highlight>
                  <a:srgbClr val="FFFF00"/>
                </a:highlight>
                <a:latin typeface="Aptos" panose="020B0004020202020204" pitchFamily="34" charset="0"/>
              </a:rPr>
              <a:t>…tape removes decay products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E813C86-19A1-576F-1F0B-268F14D5E053}"/>
              </a:ext>
            </a:extLst>
          </p:cNvPr>
          <p:cNvCxnSpPr>
            <a:cxnSpLocks/>
          </p:cNvCxnSpPr>
          <p:nvPr/>
        </p:nvCxnSpPr>
        <p:spPr>
          <a:xfrm flipH="1">
            <a:off x="5909187" y="1425677"/>
            <a:ext cx="1504336" cy="3146323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7034537-C261-41B0-B90D-CB75720DD3D3}"/>
              </a:ext>
            </a:extLst>
          </p:cNvPr>
          <p:cNvSpPr txBox="1"/>
          <p:nvPr/>
        </p:nvSpPr>
        <p:spPr>
          <a:xfrm>
            <a:off x="7177371" y="931848"/>
            <a:ext cx="973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ptos" panose="020B0004020202020204" pitchFamily="34" charset="0"/>
              </a:rPr>
              <a:t>ZDS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8B5A118-A4B9-0ED7-0C1A-42E93FEAFB43}"/>
              </a:ext>
            </a:extLst>
          </p:cNvPr>
          <p:cNvCxnSpPr>
            <a:cxnSpLocks/>
          </p:cNvCxnSpPr>
          <p:nvPr/>
        </p:nvCxnSpPr>
        <p:spPr>
          <a:xfrm>
            <a:off x="2084439" y="2615381"/>
            <a:ext cx="3539613" cy="1887793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59110D4-59BD-7DC4-9BD1-FA373146EEAC}"/>
              </a:ext>
            </a:extLst>
          </p:cNvPr>
          <p:cNvSpPr txBox="1"/>
          <p:nvPr/>
        </p:nvSpPr>
        <p:spPr>
          <a:xfrm>
            <a:off x="10080873" y="1928950"/>
            <a:ext cx="1363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ptos" panose="020B0004020202020204" pitchFamily="34" charset="0"/>
              </a:rPr>
              <a:t>Moving Tape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021B1F-8A13-33AF-B5C6-1D538AAC5C06}"/>
              </a:ext>
            </a:extLst>
          </p:cNvPr>
          <p:cNvSpPr txBox="1"/>
          <p:nvPr/>
        </p:nvSpPr>
        <p:spPr>
          <a:xfrm>
            <a:off x="9866852" y="5765814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ptos" panose="020B0004020202020204" pitchFamily="34" charset="0"/>
              </a:rPr>
              <a:t>BGO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A8AFE76-582E-E972-02E9-FFC729423E13}"/>
              </a:ext>
            </a:extLst>
          </p:cNvPr>
          <p:cNvCxnSpPr>
            <a:cxnSpLocks/>
          </p:cNvCxnSpPr>
          <p:nvPr/>
        </p:nvCxnSpPr>
        <p:spPr>
          <a:xfrm flipH="1" flipV="1">
            <a:off x="7502013" y="5004620"/>
            <a:ext cx="2399071" cy="904567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D11458-3184-67F3-C0C6-175ABF947B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62828"/>
            <a:ext cx="2743200" cy="365125"/>
          </a:xfrm>
        </p:spPr>
        <p:txBody>
          <a:bodyPr/>
          <a:lstStyle/>
          <a:p>
            <a:r>
              <a:rPr lang="en-US"/>
              <a:t>14/04/2026</a:t>
            </a:r>
            <a:endParaRPr lang="en-GB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D9DCCD00-F872-0FB6-CA22-23443A071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2828"/>
            <a:ext cx="2743200" cy="365125"/>
          </a:xfrm>
        </p:spPr>
        <p:txBody>
          <a:bodyPr/>
          <a:lstStyle/>
          <a:p>
            <a:fld id="{5465D27E-06D3-40D7-ABDF-E08C4FAC8815}" type="slidenum">
              <a:rPr lang="en-GB" smtClean="0"/>
              <a:t>7</a:t>
            </a:fld>
            <a:endParaRPr lang="en-GB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B9CB65B7-5C53-73D4-FD3E-792EF61BE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3164"/>
            <a:ext cx="4114800" cy="365125"/>
          </a:xfrm>
        </p:spPr>
        <p:txBody>
          <a:bodyPr/>
          <a:lstStyle/>
          <a:p>
            <a:r>
              <a:rPr lang="en-GB"/>
              <a:t>Faye Rowntree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DCB3D4-A1BA-AA38-4E93-13419C18B7AD}"/>
              </a:ext>
            </a:extLst>
          </p:cNvPr>
          <p:cNvCxnSpPr>
            <a:cxnSpLocks/>
          </p:cNvCxnSpPr>
          <p:nvPr/>
        </p:nvCxnSpPr>
        <p:spPr>
          <a:xfrm flipH="1" flipV="1">
            <a:off x="6154994" y="5260258"/>
            <a:ext cx="3692013" cy="820993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86A735D7-4818-372B-AD39-57A0D17B6091}"/>
              </a:ext>
            </a:extLst>
          </p:cNvPr>
          <p:cNvSpPr txBox="1"/>
          <p:nvPr/>
        </p:nvSpPr>
        <p:spPr>
          <a:xfrm>
            <a:off x="2467897" y="6230033"/>
            <a:ext cx="7364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ptos" panose="020B0004020202020204" pitchFamily="34" charset="0"/>
              </a:rPr>
              <a:t>A. B. </a:t>
            </a:r>
            <a:r>
              <a:rPr lang="en-GB" dirty="0" err="1">
                <a:latin typeface="Aptos" panose="020B0004020202020204" pitchFamily="34" charset="0"/>
              </a:rPr>
              <a:t>Garnsworthy</a:t>
            </a:r>
            <a:r>
              <a:rPr lang="en-GB" dirty="0">
                <a:latin typeface="Aptos" panose="020B0004020202020204" pitchFamily="34" charset="0"/>
              </a:rPr>
              <a:t> et al., Nuclear Instruments and Methods A, 918 (2019)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906D0F-FA4D-63DA-A23B-3BAC69462737}"/>
              </a:ext>
            </a:extLst>
          </p:cNvPr>
          <p:cNvSpPr txBox="1"/>
          <p:nvPr/>
        </p:nvSpPr>
        <p:spPr>
          <a:xfrm>
            <a:off x="958468" y="2991706"/>
            <a:ext cx="131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ptos" panose="020B0004020202020204" pitchFamily="34" charset="0"/>
              </a:rPr>
              <a:t>PACES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5F81DC7-E460-A64B-AA3E-F7F6D2B4B0D4}"/>
              </a:ext>
            </a:extLst>
          </p:cNvPr>
          <p:cNvCxnSpPr>
            <a:cxnSpLocks/>
          </p:cNvCxnSpPr>
          <p:nvPr/>
        </p:nvCxnSpPr>
        <p:spPr>
          <a:xfrm>
            <a:off x="5427406" y="1435510"/>
            <a:ext cx="334297" cy="2694038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115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2B655-0EB4-EC2E-C65A-E9A0908F4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7927736-7C92-8E84-1F8A-F784EF958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551" y="3140034"/>
            <a:ext cx="5333326" cy="33511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752AA8-8465-8416-97D6-61B6AFE88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10" y="3128601"/>
            <a:ext cx="5264740" cy="33092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A15660-B4F8-F74B-09D0-66F5EE7F8211}"/>
              </a:ext>
            </a:extLst>
          </p:cNvPr>
          <p:cNvSpPr/>
          <p:nvPr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3">
            <a:extLst>
              <a:ext uri="{FF2B5EF4-FFF2-40B4-BE49-F238E27FC236}">
                <a16:creationId xmlns:a16="http://schemas.microsoft.com/office/drawing/2014/main" id="{8C8FA8B4-98AF-1FA2-1700-226C981A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Aptos" panose="020B0004020202020204" pitchFamily="34" charset="0"/>
              </a:rPr>
              <a:t>Fast Timing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13D1600-B660-EE90-8477-0FDFD917A3B0}"/>
              </a:ext>
            </a:extLst>
          </p:cNvPr>
          <p:cNvGrpSpPr/>
          <p:nvPr/>
        </p:nvGrpSpPr>
        <p:grpSpPr>
          <a:xfrm>
            <a:off x="7113288" y="1080891"/>
            <a:ext cx="4898538" cy="1716035"/>
            <a:chOff x="6474313" y="1029500"/>
            <a:chExt cx="4898538" cy="1716035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1EB92DE-2A75-6E05-B239-730044A260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53400" y="1162543"/>
              <a:ext cx="29337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0B3A152-6DB9-2362-7894-D21FD56E80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53400" y="1877839"/>
              <a:ext cx="29337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EFBF6C9-A350-DF75-B744-746D355E43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53400" y="2745535"/>
              <a:ext cx="29337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1FD3B98-C8C4-82AC-6767-618509A1E5DE}"/>
                </a:ext>
              </a:extLst>
            </p:cNvPr>
            <p:cNvCxnSpPr/>
            <p:nvPr/>
          </p:nvCxnSpPr>
          <p:spPr>
            <a:xfrm>
              <a:off x="10420350" y="1182207"/>
              <a:ext cx="0" cy="685800"/>
            </a:xfrm>
            <a:prstGeom prst="straightConnector1">
              <a:avLst/>
            </a:prstGeom>
            <a:ln w="28575">
              <a:solidFill>
                <a:srgbClr val="6699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AEEADDD-B137-E24F-50B6-C586BDB1E5BD}"/>
                </a:ext>
              </a:extLst>
            </p:cNvPr>
            <p:cNvCxnSpPr>
              <a:cxnSpLocks/>
            </p:cNvCxnSpPr>
            <p:nvPr/>
          </p:nvCxnSpPr>
          <p:spPr>
            <a:xfrm>
              <a:off x="10420350" y="1897503"/>
              <a:ext cx="0" cy="8382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EABAB9C4-9B17-336C-8A2E-A90D31FE742D}"/>
                </a:ext>
              </a:extLst>
            </p:cNvPr>
            <p:cNvCxnSpPr>
              <a:cxnSpLocks/>
            </p:cNvCxnSpPr>
            <p:nvPr/>
          </p:nvCxnSpPr>
          <p:spPr>
            <a:xfrm>
              <a:off x="8743950" y="1897503"/>
              <a:ext cx="0" cy="8382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C185CE4F-9300-829F-EAC6-6BF997D61456}"/>
                </a:ext>
              </a:extLst>
            </p:cNvPr>
            <p:cNvCxnSpPr>
              <a:cxnSpLocks/>
            </p:cNvCxnSpPr>
            <p:nvPr/>
          </p:nvCxnSpPr>
          <p:spPr>
            <a:xfrm>
              <a:off x="7895918" y="1029500"/>
              <a:ext cx="838200" cy="828675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65A6431-D885-58A1-3611-C57F898771B7}"/>
                </a:ext>
              </a:extLst>
            </p:cNvPr>
            <p:cNvSpPr txBox="1"/>
            <p:nvPr/>
          </p:nvSpPr>
          <p:spPr>
            <a:xfrm>
              <a:off x="7367587" y="1085954"/>
              <a:ext cx="1724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1" kern="100" dirty="0">
                  <a:solidFill>
                    <a:srgbClr val="7030A0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β</a:t>
              </a:r>
              <a:r>
                <a:rPr lang="en-GB" b="1" kern="100" baseline="-25000" dirty="0">
                  <a:solidFill>
                    <a:srgbClr val="7030A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feeder</a:t>
              </a:r>
              <a:endParaRPr lang="en-GB" sz="1800" b="1" kern="100" dirty="0">
                <a:solidFill>
                  <a:srgbClr val="7030A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B4DB422-86FF-DD18-A157-C5339DC25C22}"/>
                </a:ext>
              </a:extLst>
            </p:cNvPr>
            <p:cNvSpPr txBox="1"/>
            <p:nvPr/>
          </p:nvSpPr>
          <p:spPr>
            <a:xfrm>
              <a:off x="10420349" y="1294471"/>
              <a:ext cx="895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kern="100" dirty="0" err="1">
                  <a:solidFill>
                    <a:srgbClr val="6699FF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γ</a:t>
              </a:r>
              <a:r>
                <a:rPr lang="en-GB" b="1" kern="100" baseline="-25000" dirty="0" err="1">
                  <a:solidFill>
                    <a:srgbClr val="6699FF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feeder</a:t>
              </a:r>
              <a:endParaRPr lang="en-GB" sz="1800" b="1" kern="100" dirty="0">
                <a:solidFill>
                  <a:srgbClr val="6699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FF65AFA-8A5E-A40B-F3C7-D8B337E96E23}"/>
                </a:ext>
              </a:extLst>
            </p:cNvPr>
            <p:cNvSpPr txBox="1"/>
            <p:nvPr/>
          </p:nvSpPr>
          <p:spPr>
            <a:xfrm>
              <a:off x="10477500" y="2177918"/>
              <a:ext cx="895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kern="100" dirty="0" err="1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γ</a:t>
              </a:r>
              <a:r>
                <a:rPr lang="en-GB" b="1" kern="100" baseline="-25000" dirty="0" err="1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decay</a:t>
              </a:r>
              <a:endParaRPr lang="en-GB" sz="18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0BA736D-546E-8573-B1D8-4C3E3F2FF1F6}"/>
                </a:ext>
              </a:extLst>
            </p:cNvPr>
            <p:cNvSpPr txBox="1"/>
            <p:nvPr/>
          </p:nvSpPr>
          <p:spPr>
            <a:xfrm>
              <a:off x="8039099" y="2165266"/>
              <a:ext cx="895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kern="100" dirty="0" err="1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γ</a:t>
              </a:r>
              <a:r>
                <a:rPr lang="en-GB" b="1" kern="100" baseline="-25000" dirty="0" err="1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decay</a:t>
              </a:r>
              <a:endParaRPr lang="en-GB" sz="18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FCECC06-9E41-4075-7EC9-084F6C8C48F3}"/>
                </a:ext>
              </a:extLst>
            </p:cNvPr>
            <p:cNvSpPr txBox="1"/>
            <p:nvPr/>
          </p:nvSpPr>
          <p:spPr>
            <a:xfrm>
              <a:off x="6474313" y="1704979"/>
              <a:ext cx="18026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Aptos" panose="020B0004020202020204" pitchFamily="34" charset="0"/>
                </a:rPr>
                <a:t>State of interest</a:t>
              </a:r>
            </a:p>
          </p:txBody>
        </p:sp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501ED92-03C8-1427-1C77-B24249CBB7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61699"/>
            <a:ext cx="2743200" cy="365125"/>
          </a:xfrm>
        </p:spPr>
        <p:txBody>
          <a:bodyPr/>
          <a:lstStyle/>
          <a:p>
            <a:r>
              <a:rPr lang="en-US"/>
              <a:t>14/04/2026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CA9899-E7EE-B3E0-8028-EE5F6208B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1867"/>
            <a:ext cx="2743200" cy="365125"/>
          </a:xfrm>
        </p:spPr>
        <p:txBody>
          <a:bodyPr/>
          <a:lstStyle/>
          <a:p>
            <a:fld id="{5465D27E-06D3-40D7-ABDF-E08C4FAC8815}" type="slidenum">
              <a:rPr lang="en-GB" smtClean="0"/>
              <a:t>8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7E174D1-BC13-2463-4793-A5EE1F2D4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3160"/>
            <a:ext cx="4114800" cy="365125"/>
          </a:xfrm>
        </p:spPr>
        <p:txBody>
          <a:bodyPr/>
          <a:lstStyle/>
          <a:p>
            <a:r>
              <a:rPr lang="en-GB"/>
              <a:t>Faye Rowntree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EBB7634-075B-51F1-9254-C347EC7FCADB}"/>
              </a:ext>
            </a:extLst>
          </p:cNvPr>
          <p:cNvSpPr/>
          <p:nvPr/>
        </p:nvSpPr>
        <p:spPr>
          <a:xfrm>
            <a:off x="373625" y="1616162"/>
            <a:ext cx="1809135" cy="10573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9933FF"/>
                </a:solidFill>
              </a:rPr>
              <a:t>Event 1:</a:t>
            </a:r>
          </a:p>
          <a:p>
            <a:pPr algn="ctr"/>
            <a:r>
              <a:rPr lang="en-GB" dirty="0">
                <a:solidFill>
                  <a:srgbClr val="9933FF"/>
                </a:solidFill>
              </a:rPr>
              <a:t>Energy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FC067FF-33D9-F154-95AE-27E565D5FE2B}"/>
              </a:ext>
            </a:extLst>
          </p:cNvPr>
          <p:cNvSpPr/>
          <p:nvPr/>
        </p:nvSpPr>
        <p:spPr>
          <a:xfrm>
            <a:off x="2826773" y="1591580"/>
            <a:ext cx="1809135" cy="10913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3"/>
                </a:solidFill>
              </a:rPr>
              <a:t>Event 2:</a:t>
            </a:r>
          </a:p>
          <a:p>
            <a:pPr algn="ctr"/>
            <a:r>
              <a:rPr lang="en-GB" dirty="0">
                <a:solidFill>
                  <a:schemeClr val="accent3"/>
                </a:solidFill>
              </a:rPr>
              <a:t>Energy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D3DE4E3-F7A1-3805-345E-C26C30F1AEBD}"/>
              </a:ext>
            </a:extLst>
          </p:cNvPr>
          <p:cNvSpPr/>
          <p:nvPr/>
        </p:nvSpPr>
        <p:spPr>
          <a:xfrm>
            <a:off x="5279922" y="1557167"/>
            <a:ext cx="1632155" cy="1147971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TAC:</a:t>
            </a:r>
          </a:p>
          <a:p>
            <a:pPr algn="ctr"/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Time difference</a:t>
            </a:r>
          </a:p>
        </p:txBody>
      </p:sp>
      <p:sp>
        <p:nvSpPr>
          <p:cNvPr id="17" name="Cross 16">
            <a:extLst>
              <a:ext uri="{FF2B5EF4-FFF2-40B4-BE49-F238E27FC236}">
                <a16:creationId xmlns:a16="http://schemas.microsoft.com/office/drawing/2014/main" id="{BC89B193-6249-0925-2F3F-C66D5611AC58}"/>
              </a:ext>
            </a:extLst>
          </p:cNvPr>
          <p:cNvSpPr/>
          <p:nvPr/>
        </p:nvSpPr>
        <p:spPr>
          <a:xfrm>
            <a:off x="2271251" y="1897626"/>
            <a:ext cx="452284" cy="432620"/>
          </a:xfrm>
          <a:prstGeom prst="plus">
            <a:avLst>
              <a:gd name="adj" fmla="val 39493"/>
            </a:avLst>
          </a:prstGeom>
          <a:solidFill>
            <a:schemeClr val="tx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ross 17">
            <a:extLst>
              <a:ext uri="{FF2B5EF4-FFF2-40B4-BE49-F238E27FC236}">
                <a16:creationId xmlns:a16="http://schemas.microsoft.com/office/drawing/2014/main" id="{2F022825-6E22-25CA-2672-858640BB8689}"/>
              </a:ext>
            </a:extLst>
          </p:cNvPr>
          <p:cNvSpPr/>
          <p:nvPr/>
        </p:nvSpPr>
        <p:spPr>
          <a:xfrm>
            <a:off x="4724399" y="1863214"/>
            <a:ext cx="452284" cy="432620"/>
          </a:xfrm>
          <a:prstGeom prst="plus">
            <a:avLst>
              <a:gd name="adj" fmla="val 39493"/>
            </a:avLst>
          </a:prstGeom>
          <a:solidFill>
            <a:schemeClr val="tx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1D5C3A-6884-DDEA-D798-99816C082A8B}"/>
              </a:ext>
            </a:extLst>
          </p:cNvPr>
          <p:cNvSpPr/>
          <p:nvPr/>
        </p:nvSpPr>
        <p:spPr>
          <a:xfrm>
            <a:off x="1634323" y="3295860"/>
            <a:ext cx="150726" cy="2924828"/>
          </a:xfrm>
          <a:prstGeom prst="rect">
            <a:avLst/>
          </a:prstGeom>
          <a:solidFill>
            <a:srgbClr val="9933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5ADF6D-3E26-5717-D3A5-FB50B57379A7}"/>
              </a:ext>
            </a:extLst>
          </p:cNvPr>
          <p:cNvSpPr/>
          <p:nvPr/>
        </p:nvSpPr>
        <p:spPr>
          <a:xfrm>
            <a:off x="8551147" y="3346100"/>
            <a:ext cx="90436" cy="2883877"/>
          </a:xfrm>
          <a:prstGeom prst="rect">
            <a:avLst/>
          </a:prstGeom>
          <a:solidFill>
            <a:schemeClr val="accent3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E82C7D9-D818-51C1-0462-A4D7756EFB5C}"/>
              </a:ext>
            </a:extLst>
          </p:cNvPr>
          <p:cNvSpPr/>
          <p:nvPr/>
        </p:nvSpPr>
        <p:spPr>
          <a:xfrm>
            <a:off x="5714999" y="4340888"/>
            <a:ext cx="997299" cy="643094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878517-CE7D-3F80-87F6-36E086EB5644}"/>
              </a:ext>
            </a:extLst>
          </p:cNvPr>
          <p:cNvSpPr txBox="1"/>
          <p:nvPr/>
        </p:nvSpPr>
        <p:spPr>
          <a:xfrm>
            <a:off x="10631156" y="6307475"/>
            <a:ext cx="1560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Energy /keV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DCD28B-0C3E-1038-F677-07AD45DEB4EA}"/>
              </a:ext>
            </a:extLst>
          </p:cNvPr>
          <p:cNvSpPr txBox="1"/>
          <p:nvPr/>
        </p:nvSpPr>
        <p:spPr>
          <a:xfrm>
            <a:off x="4439487" y="6299101"/>
            <a:ext cx="1560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Energy /keV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99E96C-0A6E-E3CD-D34D-F8DAEF69DC35}"/>
              </a:ext>
            </a:extLst>
          </p:cNvPr>
          <p:cNvSpPr txBox="1"/>
          <p:nvPr/>
        </p:nvSpPr>
        <p:spPr>
          <a:xfrm>
            <a:off x="2890368" y="3466681"/>
            <a:ext cx="2421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9933FF"/>
                </a:solidFill>
              </a:rPr>
              <a:t>Gate on 181 keV </a:t>
            </a:r>
          </a:p>
          <a:p>
            <a:pPr algn="ctr"/>
            <a:r>
              <a:rPr lang="en-GB" b="1" dirty="0">
                <a:solidFill>
                  <a:srgbClr val="9933FF"/>
                </a:solidFill>
              </a:rPr>
              <a:t>2</a:t>
            </a:r>
            <a:r>
              <a:rPr lang="en-GB" b="1" baseline="30000" dirty="0">
                <a:solidFill>
                  <a:srgbClr val="9933FF"/>
                </a:solidFill>
              </a:rPr>
              <a:t>+</a:t>
            </a:r>
            <a:r>
              <a:rPr lang="en-GB" b="1" dirty="0">
                <a:solidFill>
                  <a:srgbClr val="9933FF"/>
                </a:solidFill>
              </a:rPr>
              <a:t> → 0</a:t>
            </a:r>
            <a:r>
              <a:rPr lang="en-GB" b="1" baseline="30000" dirty="0">
                <a:solidFill>
                  <a:srgbClr val="9933FF"/>
                </a:solidFill>
              </a:rPr>
              <a:t>+</a:t>
            </a:r>
          </a:p>
          <a:p>
            <a:pPr algn="ctr"/>
            <a:r>
              <a:rPr lang="en-GB" b="1" dirty="0">
                <a:solidFill>
                  <a:srgbClr val="9933FF"/>
                </a:solidFill>
              </a:rPr>
              <a:t>(decay transition)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65FD28-D822-730F-A90F-EB386A7AE9EB}"/>
              </a:ext>
            </a:extLst>
          </p:cNvPr>
          <p:cNvSpPr txBox="1"/>
          <p:nvPr/>
        </p:nvSpPr>
        <p:spPr>
          <a:xfrm>
            <a:off x="9406934" y="3337727"/>
            <a:ext cx="2421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</a:rPr>
              <a:t>Gate on 337 keV </a:t>
            </a:r>
          </a:p>
          <a:p>
            <a:pPr algn="ctr"/>
            <a:r>
              <a:rPr lang="en-GB" b="1" dirty="0">
                <a:solidFill>
                  <a:srgbClr val="00B050"/>
                </a:solidFill>
              </a:rPr>
              <a:t>4</a:t>
            </a:r>
            <a:r>
              <a:rPr lang="en-GB" b="1" baseline="30000" dirty="0">
                <a:solidFill>
                  <a:srgbClr val="00B050"/>
                </a:solidFill>
              </a:rPr>
              <a:t>+</a:t>
            </a:r>
            <a:r>
              <a:rPr lang="en-GB" b="1" dirty="0">
                <a:solidFill>
                  <a:srgbClr val="00B050"/>
                </a:solidFill>
              </a:rPr>
              <a:t> → 2</a:t>
            </a:r>
            <a:r>
              <a:rPr lang="en-GB" b="1" baseline="30000" dirty="0">
                <a:solidFill>
                  <a:srgbClr val="00B050"/>
                </a:solidFill>
              </a:rPr>
              <a:t>+</a:t>
            </a:r>
          </a:p>
          <a:p>
            <a:pPr algn="ctr"/>
            <a:r>
              <a:rPr lang="en-GB" b="1" dirty="0">
                <a:solidFill>
                  <a:srgbClr val="00B050"/>
                </a:solidFill>
              </a:rPr>
              <a:t>(feeder transition)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1E7221-464C-96E5-1D81-69F70E04AF5B}"/>
              </a:ext>
            </a:extLst>
          </p:cNvPr>
          <p:cNvSpPr txBox="1"/>
          <p:nvPr/>
        </p:nvSpPr>
        <p:spPr>
          <a:xfrm rot="16200000">
            <a:off x="-144135" y="3323759"/>
            <a:ext cx="921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Counts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5E1169-45B6-5E7E-8F73-D63AB7D21A06}"/>
              </a:ext>
            </a:extLst>
          </p:cNvPr>
          <p:cNvSpPr txBox="1"/>
          <p:nvPr/>
        </p:nvSpPr>
        <p:spPr>
          <a:xfrm rot="16200000">
            <a:off x="6137368" y="3371384"/>
            <a:ext cx="921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Counts</a:t>
            </a:r>
          </a:p>
        </p:txBody>
      </p:sp>
    </p:spTree>
    <p:extLst>
      <p:ext uri="{BB962C8B-B14F-4D97-AF65-F5344CB8AC3E}">
        <p14:creationId xmlns:p14="http://schemas.microsoft.com/office/powerpoint/2010/main" val="1035269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3A93F-73F1-D110-655D-15367AD00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90BE0D-15EE-9350-536F-57ECDCD0BE71}"/>
              </a:ext>
            </a:extLst>
          </p:cNvPr>
          <p:cNvSpPr/>
          <p:nvPr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3">
            <a:extLst>
              <a:ext uri="{FF2B5EF4-FFF2-40B4-BE49-F238E27FC236}">
                <a16:creationId xmlns:a16="http://schemas.microsoft.com/office/drawing/2014/main" id="{28E47AB8-9C23-E3DD-6430-92DE0E32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Aptos" panose="020B0004020202020204" pitchFamily="34" charset="0"/>
              </a:rPr>
              <a:t>Fast Timing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0BEF14C-D41F-6E96-EB68-6DE2136FB1B5}"/>
              </a:ext>
            </a:extLst>
          </p:cNvPr>
          <p:cNvGrpSpPr/>
          <p:nvPr/>
        </p:nvGrpSpPr>
        <p:grpSpPr>
          <a:xfrm>
            <a:off x="7113288" y="1080891"/>
            <a:ext cx="4898538" cy="1716035"/>
            <a:chOff x="6474313" y="1029500"/>
            <a:chExt cx="4898538" cy="1716035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21B00AF-7A3D-54BC-CBA8-4912063F42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53400" y="1162543"/>
              <a:ext cx="29337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92BFC6B-34B0-1FB6-FDD7-293FBF32E2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53400" y="1877839"/>
              <a:ext cx="29337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2DB47C0-B0B9-C1A5-5D29-849D103DBC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53400" y="2745535"/>
              <a:ext cx="29337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506C84F3-E791-01BF-5CD3-57726B24C674}"/>
                </a:ext>
              </a:extLst>
            </p:cNvPr>
            <p:cNvCxnSpPr/>
            <p:nvPr/>
          </p:nvCxnSpPr>
          <p:spPr>
            <a:xfrm>
              <a:off x="10420350" y="1182207"/>
              <a:ext cx="0" cy="685800"/>
            </a:xfrm>
            <a:prstGeom prst="straightConnector1">
              <a:avLst/>
            </a:prstGeom>
            <a:ln w="28575">
              <a:solidFill>
                <a:srgbClr val="6699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87321FB4-81D7-2EBC-C849-00D0D43E7836}"/>
                </a:ext>
              </a:extLst>
            </p:cNvPr>
            <p:cNvCxnSpPr>
              <a:cxnSpLocks/>
            </p:cNvCxnSpPr>
            <p:nvPr/>
          </p:nvCxnSpPr>
          <p:spPr>
            <a:xfrm>
              <a:off x="10420350" y="1897503"/>
              <a:ext cx="0" cy="8382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E24F9268-BC3B-FDE0-95B3-EE36933C6A52}"/>
                </a:ext>
              </a:extLst>
            </p:cNvPr>
            <p:cNvCxnSpPr>
              <a:cxnSpLocks/>
            </p:cNvCxnSpPr>
            <p:nvPr/>
          </p:nvCxnSpPr>
          <p:spPr>
            <a:xfrm>
              <a:off x="8743950" y="1897503"/>
              <a:ext cx="0" cy="8382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FD30997A-B8C6-34D4-1029-0AAEF1992230}"/>
                </a:ext>
              </a:extLst>
            </p:cNvPr>
            <p:cNvCxnSpPr>
              <a:cxnSpLocks/>
            </p:cNvCxnSpPr>
            <p:nvPr/>
          </p:nvCxnSpPr>
          <p:spPr>
            <a:xfrm>
              <a:off x="7895918" y="1029500"/>
              <a:ext cx="838200" cy="828675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ACDC762-37CB-BDF2-D4D0-07ADEE24CF58}"/>
                </a:ext>
              </a:extLst>
            </p:cNvPr>
            <p:cNvSpPr txBox="1"/>
            <p:nvPr/>
          </p:nvSpPr>
          <p:spPr>
            <a:xfrm>
              <a:off x="7367587" y="1085954"/>
              <a:ext cx="1724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1" kern="100" dirty="0">
                  <a:solidFill>
                    <a:srgbClr val="7030A0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β</a:t>
              </a:r>
              <a:r>
                <a:rPr lang="en-GB" b="1" kern="100" baseline="-25000" dirty="0">
                  <a:solidFill>
                    <a:srgbClr val="7030A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feeder</a:t>
              </a:r>
              <a:endParaRPr lang="en-GB" sz="1800" b="1" kern="100" dirty="0">
                <a:solidFill>
                  <a:srgbClr val="7030A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194A63C-113F-7B94-EF44-1998FC733368}"/>
                </a:ext>
              </a:extLst>
            </p:cNvPr>
            <p:cNvSpPr txBox="1"/>
            <p:nvPr/>
          </p:nvSpPr>
          <p:spPr>
            <a:xfrm>
              <a:off x="10420349" y="1294471"/>
              <a:ext cx="895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kern="100" dirty="0" err="1">
                  <a:solidFill>
                    <a:srgbClr val="6699FF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γ</a:t>
              </a:r>
              <a:r>
                <a:rPr lang="en-GB" b="1" kern="100" baseline="-25000" dirty="0" err="1">
                  <a:solidFill>
                    <a:srgbClr val="6699FF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feeder</a:t>
              </a:r>
              <a:endParaRPr lang="en-GB" sz="1800" b="1" kern="100" dirty="0">
                <a:solidFill>
                  <a:srgbClr val="6699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3BF91BC-AD1D-97BB-5BFB-C21F878CD1B7}"/>
                </a:ext>
              </a:extLst>
            </p:cNvPr>
            <p:cNvSpPr txBox="1"/>
            <p:nvPr/>
          </p:nvSpPr>
          <p:spPr>
            <a:xfrm>
              <a:off x="10477500" y="2177918"/>
              <a:ext cx="895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kern="100" dirty="0" err="1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γ</a:t>
              </a:r>
              <a:r>
                <a:rPr lang="en-GB" b="1" kern="100" baseline="-25000" dirty="0" err="1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decay</a:t>
              </a:r>
              <a:endParaRPr lang="en-GB" sz="18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587A1A4-3AFB-8613-B3B5-1634A0383593}"/>
                </a:ext>
              </a:extLst>
            </p:cNvPr>
            <p:cNvSpPr txBox="1"/>
            <p:nvPr/>
          </p:nvSpPr>
          <p:spPr>
            <a:xfrm>
              <a:off x="8039099" y="2165266"/>
              <a:ext cx="895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kern="100" dirty="0" err="1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γ</a:t>
              </a:r>
              <a:r>
                <a:rPr lang="en-GB" b="1" kern="100" baseline="-25000" dirty="0" err="1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decay</a:t>
              </a:r>
              <a:endParaRPr lang="en-GB" sz="18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9656155-FD25-0C79-390C-DBF6E47DDC6E}"/>
                </a:ext>
              </a:extLst>
            </p:cNvPr>
            <p:cNvSpPr txBox="1"/>
            <p:nvPr/>
          </p:nvSpPr>
          <p:spPr>
            <a:xfrm>
              <a:off x="6474313" y="1704979"/>
              <a:ext cx="18026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Aptos" panose="020B0004020202020204" pitchFamily="34" charset="0"/>
                </a:rPr>
                <a:t>State of interest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B1CF673-34D4-C1F0-CC23-1ABE8A159AC8}"/>
              </a:ext>
            </a:extLst>
          </p:cNvPr>
          <p:cNvGrpSpPr/>
          <p:nvPr/>
        </p:nvGrpSpPr>
        <p:grpSpPr>
          <a:xfrm>
            <a:off x="7049729" y="3541858"/>
            <a:ext cx="4827638" cy="2367328"/>
            <a:chOff x="7384026" y="3843526"/>
            <a:chExt cx="4531494" cy="197115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7D74F1-E405-BFB7-58CA-6B433C13BBA5}"/>
                </a:ext>
              </a:extLst>
            </p:cNvPr>
            <p:cNvSpPr txBox="1"/>
            <p:nvPr/>
          </p:nvSpPr>
          <p:spPr>
            <a:xfrm>
              <a:off x="8277917" y="3907621"/>
              <a:ext cx="1143947" cy="646331"/>
            </a:xfrm>
            <a:prstGeom prst="rect">
              <a:avLst/>
            </a:prstGeom>
            <a:solidFill>
              <a:srgbClr val="9933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Detector 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3B44846-4B79-EAD1-CC8C-E7A1A24E3D1E}"/>
                </a:ext>
              </a:extLst>
            </p:cNvPr>
            <p:cNvSpPr txBox="1"/>
            <p:nvPr/>
          </p:nvSpPr>
          <p:spPr>
            <a:xfrm>
              <a:off x="8277917" y="5168354"/>
              <a:ext cx="1143947" cy="646331"/>
            </a:xfrm>
            <a:prstGeom prst="rect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Detector 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7C9C100-1283-151E-1AFB-87E988354140}"/>
                </a:ext>
              </a:extLst>
            </p:cNvPr>
            <p:cNvSpPr txBox="1"/>
            <p:nvPr/>
          </p:nvSpPr>
          <p:spPr>
            <a:xfrm>
              <a:off x="11202092" y="4584054"/>
              <a:ext cx="713428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TAC</a:t>
              </a:r>
            </a:p>
          </p:txBody>
        </p:sp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BB70CBB4-378A-81B7-C4A3-7D8F8788C262}"/>
                </a:ext>
              </a:extLst>
            </p:cNvPr>
            <p:cNvCxnSpPr>
              <a:cxnSpLocks/>
            </p:cNvCxnSpPr>
            <p:nvPr/>
          </p:nvCxnSpPr>
          <p:spPr>
            <a:xfrm>
              <a:off x="9421864" y="4254990"/>
              <a:ext cx="1780227" cy="357915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DAC6D3BF-0802-06B0-E3FF-4D84927B82BC}"/>
                </a:ext>
              </a:extLst>
            </p:cNvPr>
            <p:cNvCxnSpPr>
              <a:cxnSpLocks/>
              <a:stCxn id="23" idx="3"/>
            </p:cNvCxnSpPr>
            <p:nvPr/>
          </p:nvCxnSpPr>
          <p:spPr>
            <a:xfrm flipV="1">
              <a:off x="9421864" y="4936071"/>
              <a:ext cx="1780227" cy="555449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284C48B-7B76-1148-B431-501565920498}"/>
                </a:ext>
              </a:extLst>
            </p:cNvPr>
            <p:cNvSpPr/>
            <p:nvPr/>
          </p:nvSpPr>
          <p:spPr>
            <a:xfrm>
              <a:off x="9968592" y="5109104"/>
              <a:ext cx="726448" cy="2504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Aptos" panose="020B0004020202020204" pitchFamily="34" charset="0"/>
                </a:rPr>
                <a:t>delay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5F4E4C4-1C89-0294-E906-B94A64AB1DC0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7482348" y="4230787"/>
              <a:ext cx="795569" cy="0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F281418F-6A5C-E3BB-FE16-9BF10B8E803A}"/>
                </a:ext>
              </a:extLst>
            </p:cNvPr>
            <p:cNvCxnSpPr>
              <a:cxnSpLocks/>
            </p:cNvCxnSpPr>
            <p:nvPr/>
          </p:nvCxnSpPr>
          <p:spPr>
            <a:xfrm>
              <a:off x="7384026" y="5517546"/>
              <a:ext cx="883343" cy="0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C679D66-DC23-E8C6-58EB-749526BC4486}"/>
                </a:ext>
              </a:extLst>
            </p:cNvPr>
            <p:cNvSpPr txBox="1"/>
            <p:nvPr/>
          </p:nvSpPr>
          <p:spPr>
            <a:xfrm>
              <a:off x="7482059" y="3843526"/>
              <a:ext cx="895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kern="100" dirty="0">
                  <a:solidFill>
                    <a:schemeClr val="bg2">
                      <a:lumMod val="10000"/>
                    </a:schemeClr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γ</a:t>
              </a:r>
              <a:endParaRPr lang="en-GB" sz="1800" b="1" kern="100" dirty="0">
                <a:solidFill>
                  <a:schemeClr val="bg2">
                    <a:lumMod val="1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54A7BCA-6AAF-8ACD-8C85-DFE34566BE5F}"/>
                </a:ext>
              </a:extLst>
            </p:cNvPr>
            <p:cNvSpPr txBox="1"/>
            <p:nvPr/>
          </p:nvSpPr>
          <p:spPr>
            <a:xfrm>
              <a:off x="7465465" y="5115349"/>
              <a:ext cx="895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kern="100" dirty="0">
                  <a:solidFill>
                    <a:schemeClr val="bg2">
                      <a:lumMod val="10000"/>
                    </a:schemeClr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γ</a:t>
              </a:r>
              <a:endParaRPr lang="en-GB" sz="1800" b="1" kern="100" dirty="0">
                <a:solidFill>
                  <a:schemeClr val="bg2">
                    <a:lumMod val="1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1613078-7586-688B-A12B-4843B37715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61699"/>
            <a:ext cx="2743200" cy="365125"/>
          </a:xfrm>
        </p:spPr>
        <p:txBody>
          <a:bodyPr/>
          <a:lstStyle/>
          <a:p>
            <a:r>
              <a:rPr lang="en-US"/>
              <a:t>14/04/2026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1D30C2-358D-1F84-62CC-6D78F25CC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1867"/>
            <a:ext cx="2743200" cy="365125"/>
          </a:xfrm>
        </p:spPr>
        <p:txBody>
          <a:bodyPr/>
          <a:lstStyle/>
          <a:p>
            <a:fld id="{5465D27E-06D3-40D7-ABDF-E08C4FAC8815}" type="slidenum">
              <a:rPr lang="en-GB" smtClean="0"/>
              <a:t>9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DDD1F8E-0C85-B60F-F3C3-9D1FF9E2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3160"/>
            <a:ext cx="4114800" cy="365125"/>
          </a:xfrm>
        </p:spPr>
        <p:txBody>
          <a:bodyPr/>
          <a:lstStyle/>
          <a:p>
            <a:r>
              <a:rPr lang="en-GB"/>
              <a:t>Faye Rowntree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10432A5-0A21-6BE1-380F-4E2CB855194F}"/>
              </a:ext>
            </a:extLst>
          </p:cNvPr>
          <p:cNvSpPr/>
          <p:nvPr/>
        </p:nvSpPr>
        <p:spPr>
          <a:xfrm>
            <a:off x="373625" y="1616162"/>
            <a:ext cx="1809135" cy="10573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9933FF"/>
                </a:solidFill>
              </a:rPr>
              <a:t>Event 1:</a:t>
            </a:r>
          </a:p>
          <a:p>
            <a:pPr algn="ctr"/>
            <a:r>
              <a:rPr lang="en-GB" dirty="0">
                <a:solidFill>
                  <a:srgbClr val="9933FF"/>
                </a:solidFill>
              </a:rPr>
              <a:t>Energy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656AFF3-ED86-A30E-220C-E16FFD3299A6}"/>
              </a:ext>
            </a:extLst>
          </p:cNvPr>
          <p:cNvSpPr/>
          <p:nvPr/>
        </p:nvSpPr>
        <p:spPr>
          <a:xfrm>
            <a:off x="2826773" y="1591580"/>
            <a:ext cx="1809135" cy="10913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3"/>
                </a:solidFill>
              </a:rPr>
              <a:t>Event 2:</a:t>
            </a:r>
          </a:p>
          <a:p>
            <a:pPr algn="ctr"/>
            <a:r>
              <a:rPr lang="en-GB" dirty="0">
                <a:solidFill>
                  <a:schemeClr val="accent3"/>
                </a:solidFill>
              </a:rPr>
              <a:t>Energy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4C4EEC1-7089-6C94-4D9E-C6FCCAD60ECE}"/>
              </a:ext>
            </a:extLst>
          </p:cNvPr>
          <p:cNvSpPr/>
          <p:nvPr/>
        </p:nvSpPr>
        <p:spPr>
          <a:xfrm>
            <a:off x="5279922" y="1557167"/>
            <a:ext cx="1632155" cy="1147971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TAC:</a:t>
            </a:r>
          </a:p>
          <a:p>
            <a:pPr algn="ctr"/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Time difference</a:t>
            </a:r>
          </a:p>
        </p:txBody>
      </p:sp>
      <p:sp>
        <p:nvSpPr>
          <p:cNvPr id="17" name="Cross 16">
            <a:extLst>
              <a:ext uri="{FF2B5EF4-FFF2-40B4-BE49-F238E27FC236}">
                <a16:creationId xmlns:a16="http://schemas.microsoft.com/office/drawing/2014/main" id="{AEDEA31E-DA2D-B893-9605-8226CC4596BE}"/>
              </a:ext>
            </a:extLst>
          </p:cNvPr>
          <p:cNvSpPr/>
          <p:nvPr/>
        </p:nvSpPr>
        <p:spPr>
          <a:xfrm>
            <a:off x="2271251" y="1897626"/>
            <a:ext cx="452284" cy="432620"/>
          </a:xfrm>
          <a:prstGeom prst="plus">
            <a:avLst>
              <a:gd name="adj" fmla="val 39493"/>
            </a:avLst>
          </a:prstGeom>
          <a:solidFill>
            <a:schemeClr val="tx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ross 17">
            <a:extLst>
              <a:ext uri="{FF2B5EF4-FFF2-40B4-BE49-F238E27FC236}">
                <a16:creationId xmlns:a16="http://schemas.microsoft.com/office/drawing/2014/main" id="{54E5119F-FC70-7546-5555-48E447A1D7DE}"/>
              </a:ext>
            </a:extLst>
          </p:cNvPr>
          <p:cNvSpPr/>
          <p:nvPr/>
        </p:nvSpPr>
        <p:spPr>
          <a:xfrm>
            <a:off x="4724399" y="1863214"/>
            <a:ext cx="452284" cy="432620"/>
          </a:xfrm>
          <a:prstGeom prst="plus">
            <a:avLst>
              <a:gd name="adj" fmla="val 39493"/>
            </a:avLst>
          </a:prstGeom>
          <a:solidFill>
            <a:schemeClr val="tx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E1690D-8A9F-8751-8926-59C9BFD4E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56" y="2779524"/>
            <a:ext cx="5781443" cy="36826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0B9CF0-FA7B-FA35-7527-86FB11F2A42B}"/>
              </a:ext>
            </a:extLst>
          </p:cNvPr>
          <p:cNvSpPr txBox="1"/>
          <p:nvPr/>
        </p:nvSpPr>
        <p:spPr>
          <a:xfrm>
            <a:off x="5734692" y="6277979"/>
            <a:ext cx="1560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Time /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531C8E-0764-0E77-0A2A-11A34DA19E3B}"/>
              </a:ext>
            </a:extLst>
          </p:cNvPr>
          <p:cNvSpPr txBox="1"/>
          <p:nvPr/>
        </p:nvSpPr>
        <p:spPr>
          <a:xfrm rot="16200000">
            <a:off x="460468" y="2999909"/>
            <a:ext cx="921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Counts</a:t>
            </a:r>
          </a:p>
        </p:txBody>
      </p:sp>
    </p:spTree>
    <p:extLst>
      <p:ext uri="{BB962C8B-B14F-4D97-AF65-F5344CB8AC3E}">
        <p14:creationId xmlns:p14="http://schemas.microsoft.com/office/powerpoint/2010/main" val="1629010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24423</TotalTime>
  <Words>1688</Words>
  <Application>Microsoft Office PowerPoint</Application>
  <PresentationFormat>Widescreen</PresentationFormat>
  <Paragraphs>450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-apple-system</vt:lpstr>
      <vt:lpstr>Aptos</vt:lpstr>
      <vt:lpstr>Aptos Display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The Lanthanides</vt:lpstr>
      <vt:lpstr>ISAC-I</vt:lpstr>
      <vt:lpstr>PowerPoint Presentation</vt:lpstr>
      <vt:lpstr>Fast Timing</vt:lpstr>
      <vt:lpstr>Fast Timing</vt:lpstr>
      <vt:lpstr>Fast Timing</vt:lpstr>
      <vt:lpstr>Time Sync</vt:lpstr>
      <vt:lpstr>Time Sync</vt:lpstr>
      <vt:lpstr>Time Step</vt:lpstr>
      <vt:lpstr>Time Drift</vt:lpstr>
      <vt:lpstr>Time Drift</vt:lpstr>
      <vt:lpstr>Time Drift</vt:lpstr>
      <vt:lpstr>Results</vt:lpstr>
      <vt:lpstr>γγγ – centroid difference</vt:lpstr>
      <vt:lpstr>γγ - convolution</vt:lpstr>
      <vt:lpstr>βγγ - convolution</vt:lpstr>
      <vt:lpstr>Systematics</vt:lpstr>
      <vt:lpstr>Systematics</vt:lpstr>
      <vt:lpstr>Summary and Outlook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Faye Rowntree</dc:creator>
  <cp:lastModifiedBy>Faye Rowntree</cp:lastModifiedBy>
  <cp:revision>5</cp:revision>
  <dcterms:created xsi:type="dcterms:W3CDTF">2026-03-16T20:23:46Z</dcterms:created>
  <dcterms:modified xsi:type="dcterms:W3CDTF">2026-04-11T13:39:50Z</dcterms:modified>
</cp:coreProperties>
</file>