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1"/>
  </p:notesMasterIdLst>
  <p:sldIdLst>
    <p:sldId id="290" r:id="rId5"/>
    <p:sldId id="418" r:id="rId6"/>
    <p:sldId id="406" r:id="rId7"/>
    <p:sldId id="421" r:id="rId8"/>
    <p:sldId id="394" r:id="rId9"/>
    <p:sldId id="405" r:id="rId10"/>
    <p:sldId id="424" r:id="rId11"/>
    <p:sldId id="422" r:id="rId12"/>
    <p:sldId id="415" r:id="rId13"/>
    <p:sldId id="397" r:id="rId14"/>
    <p:sldId id="426" r:id="rId15"/>
    <p:sldId id="414" r:id="rId16"/>
    <p:sldId id="409" r:id="rId17"/>
    <p:sldId id="429" r:id="rId18"/>
    <p:sldId id="419" r:id="rId19"/>
    <p:sldId id="436" r:id="rId20"/>
    <p:sldId id="437" r:id="rId21"/>
    <p:sldId id="425" r:id="rId22"/>
    <p:sldId id="417" r:id="rId23"/>
    <p:sldId id="423" r:id="rId24"/>
    <p:sldId id="430" r:id="rId25"/>
    <p:sldId id="431" r:id="rId26"/>
    <p:sldId id="432" r:id="rId27"/>
    <p:sldId id="433" r:id="rId28"/>
    <p:sldId id="434" r:id="rId29"/>
    <p:sldId id="435" r:id="rId30"/>
  </p:sldIdLst>
  <p:sldSz cx="12192000" cy="6858000"/>
  <p:notesSz cx="7104063" cy="10234613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D4D7D78-4123-408A-96C6-433E7AA109D5}">
          <p14:sldIdLst>
            <p14:sldId id="290"/>
            <p14:sldId id="418"/>
            <p14:sldId id="406"/>
            <p14:sldId id="421"/>
            <p14:sldId id="394"/>
          </p14:sldIdLst>
        </p14:section>
        <p14:section name="N=126" id="{152FBBF9-E098-4775-8FDB-74B7B0DF40B3}">
          <p14:sldIdLst>
            <p14:sldId id="405"/>
            <p14:sldId id="424"/>
            <p14:sldId id="422"/>
            <p14:sldId id="415"/>
          </p14:sldIdLst>
        </p14:section>
        <p14:section name="Rhenium" id="{2DC5813D-84EC-4258-B4E0-29344FEC4C11}">
          <p14:sldIdLst>
            <p14:sldId id="397"/>
            <p14:sldId id="426"/>
            <p14:sldId id="414"/>
            <p14:sldId id="409"/>
            <p14:sldId id="429"/>
            <p14:sldId id="419"/>
            <p14:sldId id="436"/>
            <p14:sldId id="437"/>
            <p14:sldId id="425"/>
            <p14:sldId id="417"/>
            <p14:sldId id="423"/>
            <p14:sldId id="430"/>
            <p14:sldId id="431"/>
            <p14:sldId id="432"/>
            <p14:sldId id="433"/>
            <p14:sldId id="434"/>
            <p14:sldId id="4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AE"/>
    <a:srgbClr val="FCC133"/>
    <a:srgbClr val="C00000"/>
    <a:srgbClr val="00F277"/>
    <a:srgbClr val="E33580"/>
    <a:srgbClr val="FE98AB"/>
    <a:srgbClr val="A394D5"/>
    <a:srgbClr val="4A6785"/>
    <a:srgbClr val="FEAE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AFC36F-C442-4AA1-B0B5-4A0EDC9CF91F}" v="2949" dt="2026-04-11T09:50:07.086"/>
    <p1510:client id="{F8713FE7-5420-DE40-960A-69717595C78C}" v="69" dt="2026-04-10T11:58:20.8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ram, Gee Dr (PG/R - Maths &amp; Physics)" userId="8ea7fd3f-ba5e-41ee-a721-ea5e823d3ec8" providerId="ADAL" clId="{C9520785-7BE7-4728-94F1-2745089EE2E8}"/>
    <pc:docChg chg="undo custSel addSld delSld modSld sldOrd addSection delSection modSection">
      <pc:chgData name="Bartram, Gee Dr (PG/R - Maths &amp; Physics)" userId="8ea7fd3f-ba5e-41ee-a721-ea5e823d3ec8" providerId="ADAL" clId="{C9520785-7BE7-4728-94F1-2745089EE2E8}" dt="2026-03-19T16:45:19.620" v="1455" actId="1076"/>
      <pc:docMkLst>
        <pc:docMk/>
      </pc:docMkLst>
      <pc:sldChg chg="addSp modSp mod">
        <pc:chgData name="Bartram, Gee Dr (PG/R - Maths &amp; Physics)" userId="8ea7fd3f-ba5e-41ee-a721-ea5e823d3ec8" providerId="ADAL" clId="{C9520785-7BE7-4728-94F1-2745089EE2E8}" dt="2026-03-19T13:36:53.099" v="1241" actId="20577"/>
        <pc:sldMkLst>
          <pc:docMk/>
          <pc:sldMk cId="3632465662" sldId="290"/>
        </pc:sldMkLst>
        <pc:spChg chg="mod">
          <ac:chgData name="Bartram, Gee Dr (PG/R - Maths &amp; Physics)" userId="8ea7fd3f-ba5e-41ee-a721-ea5e823d3ec8" providerId="ADAL" clId="{C9520785-7BE7-4728-94F1-2745089EE2E8}" dt="2026-03-19T13:36:49.687" v="1239" actId="1076"/>
          <ac:spMkLst>
            <pc:docMk/>
            <pc:sldMk cId="3632465662" sldId="290"/>
            <ac:spMk id="4" creationId="{F6714E1F-0863-3912-632B-0DEA50FA5DBA}"/>
          </ac:spMkLst>
        </pc:spChg>
        <pc:spChg chg="mod">
          <ac:chgData name="Bartram, Gee Dr (PG/R - Maths &amp; Physics)" userId="8ea7fd3f-ba5e-41ee-a721-ea5e823d3ec8" providerId="ADAL" clId="{C9520785-7BE7-4728-94F1-2745089EE2E8}" dt="2026-03-19T13:36:53.099" v="1241" actId="20577"/>
          <ac:spMkLst>
            <pc:docMk/>
            <pc:sldMk cId="3632465662" sldId="290"/>
            <ac:spMk id="5" creationId="{30229011-0F18-A4AE-4820-D5725848F56C}"/>
          </ac:spMkLst>
        </pc:spChg>
        <pc:picChg chg="add mod">
          <ac:chgData name="Bartram, Gee Dr (PG/R - Maths &amp; Physics)" userId="8ea7fd3f-ba5e-41ee-a721-ea5e823d3ec8" providerId="ADAL" clId="{C9520785-7BE7-4728-94F1-2745089EE2E8}" dt="2026-03-19T13:35:56.132" v="1194" actId="1076"/>
          <ac:picMkLst>
            <pc:docMk/>
            <pc:sldMk cId="3632465662" sldId="290"/>
            <ac:picMk id="3" creationId="{DB0F0873-7458-1132-9803-85E4282287B8}"/>
          </ac:picMkLst>
        </pc:picChg>
        <pc:picChg chg="add mod">
          <ac:chgData name="Bartram, Gee Dr (PG/R - Maths &amp; Physics)" userId="8ea7fd3f-ba5e-41ee-a721-ea5e823d3ec8" providerId="ADAL" clId="{C9520785-7BE7-4728-94F1-2745089EE2E8}" dt="2026-03-19T13:36:06.713" v="1197" actId="1076"/>
          <ac:picMkLst>
            <pc:docMk/>
            <pc:sldMk cId="3632465662" sldId="290"/>
            <ac:picMk id="1026" creationId="{FB24F5B9-0510-FE77-2A6E-675C81D2DE99}"/>
          </ac:picMkLst>
        </pc:picChg>
        <pc:picChg chg="add mod">
          <ac:chgData name="Bartram, Gee Dr (PG/R - Maths &amp; Physics)" userId="8ea7fd3f-ba5e-41ee-a721-ea5e823d3ec8" providerId="ADAL" clId="{C9520785-7BE7-4728-94F1-2745089EE2E8}" dt="2026-03-19T13:36:02.147" v="1196" actId="1076"/>
          <ac:picMkLst>
            <pc:docMk/>
            <pc:sldMk cId="3632465662" sldId="290"/>
            <ac:picMk id="1030" creationId="{EE729094-1A6B-BEC0-11C5-492F35A1328F}"/>
          </ac:picMkLst>
        </pc:picChg>
      </pc:sldChg>
      <pc:sldChg chg="addSp delSp modSp mod ord">
        <pc:chgData name="Bartram, Gee Dr (PG/R - Maths &amp; Physics)" userId="8ea7fd3f-ba5e-41ee-a721-ea5e823d3ec8" providerId="ADAL" clId="{C9520785-7BE7-4728-94F1-2745089EE2E8}" dt="2026-03-19T14:21:06.484" v="1356" actId="478"/>
        <pc:sldMkLst>
          <pc:docMk/>
          <pc:sldMk cId="416916314" sldId="394"/>
        </pc:sldMkLst>
        <pc:spChg chg="mod">
          <ac:chgData name="Bartram, Gee Dr (PG/R - Maths &amp; Physics)" userId="8ea7fd3f-ba5e-41ee-a721-ea5e823d3ec8" providerId="ADAL" clId="{C9520785-7BE7-4728-94F1-2745089EE2E8}" dt="2026-03-19T13:28:06.750" v="1109" actId="20577"/>
          <ac:spMkLst>
            <pc:docMk/>
            <pc:sldMk cId="416916314" sldId="394"/>
            <ac:spMk id="2" creationId="{00285B14-D133-B2EA-6BF6-A7CF54781217}"/>
          </ac:spMkLst>
        </pc:spChg>
        <pc:spChg chg="mod">
          <ac:chgData name="Bartram, Gee Dr (PG/R - Maths &amp; Physics)" userId="8ea7fd3f-ba5e-41ee-a721-ea5e823d3ec8" providerId="ADAL" clId="{C9520785-7BE7-4728-94F1-2745089EE2E8}" dt="2026-03-19T11:41:53.347" v="360" actId="20577"/>
          <ac:spMkLst>
            <pc:docMk/>
            <pc:sldMk cId="416916314" sldId="394"/>
            <ac:spMk id="6" creationId="{558D1161-B0EF-00B7-A4B3-9F8CA6726555}"/>
          </ac:spMkLst>
        </pc:spChg>
        <pc:picChg chg="add mod">
          <ac:chgData name="Bartram, Gee Dr (PG/R - Maths &amp; Physics)" userId="8ea7fd3f-ba5e-41ee-a721-ea5e823d3ec8" providerId="ADAL" clId="{C9520785-7BE7-4728-94F1-2745089EE2E8}" dt="2026-03-19T13:31:04.137" v="1118" actId="1076"/>
          <ac:picMkLst>
            <pc:docMk/>
            <pc:sldMk cId="416916314" sldId="394"/>
            <ac:picMk id="16" creationId="{7C5879FA-90BB-FDC1-ADB1-E4A3822F10C1}"/>
          </ac:picMkLst>
        </pc:picChg>
        <pc:picChg chg="add mod modCrop">
          <ac:chgData name="Bartram, Gee Dr (PG/R - Maths &amp; Physics)" userId="8ea7fd3f-ba5e-41ee-a721-ea5e823d3ec8" providerId="ADAL" clId="{C9520785-7BE7-4728-94F1-2745089EE2E8}" dt="2026-03-19T14:20:22.534" v="1350" actId="1076"/>
          <ac:picMkLst>
            <pc:docMk/>
            <pc:sldMk cId="416916314" sldId="394"/>
            <ac:picMk id="20" creationId="{3E9866A2-90B9-7839-F9CA-C9D2C50324F5}"/>
          </ac:picMkLst>
        </pc:picChg>
      </pc:sldChg>
      <pc:sldChg chg="modSp mod">
        <pc:chgData name="Bartram, Gee Dr (PG/R - Maths &amp; Physics)" userId="8ea7fd3f-ba5e-41ee-a721-ea5e823d3ec8" providerId="ADAL" clId="{C9520785-7BE7-4728-94F1-2745089EE2E8}" dt="2026-03-19T13:24:39.995" v="1070" actId="1076"/>
        <pc:sldMkLst>
          <pc:docMk/>
          <pc:sldMk cId="3244813189" sldId="397"/>
        </pc:sldMkLst>
        <pc:spChg chg="mod">
          <ac:chgData name="Bartram, Gee Dr (PG/R - Maths &amp; Physics)" userId="8ea7fd3f-ba5e-41ee-a721-ea5e823d3ec8" providerId="ADAL" clId="{C9520785-7BE7-4728-94F1-2745089EE2E8}" dt="2026-03-19T13:24:39.995" v="1070" actId="1076"/>
          <ac:spMkLst>
            <pc:docMk/>
            <pc:sldMk cId="3244813189" sldId="397"/>
            <ac:spMk id="2" creationId="{3B63E2B4-E0CE-8538-BB0E-A95765FC962B}"/>
          </ac:spMkLst>
        </pc:spChg>
      </pc:sldChg>
      <pc:sldChg chg="modSp mod">
        <pc:chgData name="Bartram, Gee Dr (PG/R - Maths &amp; Physics)" userId="8ea7fd3f-ba5e-41ee-a721-ea5e823d3ec8" providerId="ADAL" clId="{C9520785-7BE7-4728-94F1-2745089EE2E8}" dt="2026-03-19T13:24:20.680" v="1067" actId="1076"/>
        <pc:sldMkLst>
          <pc:docMk/>
          <pc:sldMk cId="468994559" sldId="405"/>
        </pc:sldMkLst>
        <pc:spChg chg="mod">
          <ac:chgData name="Bartram, Gee Dr (PG/R - Maths &amp; Physics)" userId="8ea7fd3f-ba5e-41ee-a721-ea5e823d3ec8" providerId="ADAL" clId="{C9520785-7BE7-4728-94F1-2745089EE2E8}" dt="2026-03-19T13:24:20.680" v="1067" actId="1076"/>
          <ac:spMkLst>
            <pc:docMk/>
            <pc:sldMk cId="468994559" sldId="405"/>
            <ac:spMk id="2" creationId="{AE8DD022-0BBC-311D-2774-0B7F23337DFE}"/>
          </ac:spMkLst>
        </pc:spChg>
      </pc:sldChg>
      <pc:sldChg chg="addSp delSp modSp mod">
        <pc:chgData name="Bartram, Gee Dr (PG/R - Maths &amp; Physics)" userId="8ea7fd3f-ba5e-41ee-a721-ea5e823d3ec8" providerId="ADAL" clId="{C9520785-7BE7-4728-94F1-2745089EE2E8}" dt="2026-03-19T12:00:12.407" v="637" actId="20577"/>
        <pc:sldMkLst>
          <pc:docMk/>
          <pc:sldMk cId="572794001" sldId="406"/>
        </pc:sldMkLst>
        <pc:spChg chg="mod">
          <ac:chgData name="Bartram, Gee Dr (PG/R - Maths &amp; Physics)" userId="8ea7fd3f-ba5e-41ee-a721-ea5e823d3ec8" providerId="ADAL" clId="{C9520785-7BE7-4728-94F1-2745089EE2E8}" dt="2026-03-19T12:00:12.407" v="637" actId="20577"/>
          <ac:spMkLst>
            <pc:docMk/>
            <pc:sldMk cId="572794001" sldId="406"/>
            <ac:spMk id="2" creationId="{66D087C7-864A-6F46-6FBF-257381C3D953}"/>
          </ac:spMkLst>
        </pc:spChg>
        <pc:picChg chg="add mod ord">
          <ac:chgData name="Bartram, Gee Dr (PG/R - Maths &amp; Physics)" userId="8ea7fd3f-ba5e-41ee-a721-ea5e823d3ec8" providerId="ADAL" clId="{C9520785-7BE7-4728-94F1-2745089EE2E8}" dt="2026-03-19T11:58:49.938" v="602" actId="1076"/>
          <ac:picMkLst>
            <pc:docMk/>
            <pc:sldMk cId="572794001" sldId="406"/>
            <ac:picMk id="9" creationId="{74828F6C-5A25-861D-040E-51F9E9E29902}"/>
          </ac:picMkLst>
        </pc:picChg>
      </pc:sldChg>
      <pc:sldChg chg="delSp modSp mod ord">
        <pc:chgData name="Bartram, Gee Dr (PG/R - Maths &amp; Physics)" userId="8ea7fd3f-ba5e-41ee-a721-ea5e823d3ec8" providerId="ADAL" clId="{C9520785-7BE7-4728-94F1-2745089EE2E8}" dt="2026-03-19T16:05:46.199" v="1407" actId="5793"/>
        <pc:sldMkLst>
          <pc:docMk/>
          <pc:sldMk cId="604826836" sldId="409"/>
        </pc:sldMkLst>
        <pc:grpChg chg="mod">
          <ac:chgData name="Bartram, Gee Dr (PG/R - Maths &amp; Physics)" userId="8ea7fd3f-ba5e-41ee-a721-ea5e823d3ec8" providerId="ADAL" clId="{C9520785-7BE7-4728-94F1-2745089EE2E8}" dt="2026-03-19T16:04:42.722" v="1395" actId="1076"/>
          <ac:grpSpMkLst>
            <pc:docMk/>
            <pc:sldMk cId="604826836" sldId="409"/>
            <ac:grpSpMk id="36" creationId="{F8B05EB0-ED0A-3B34-ACD5-AF2DA14EB6F1}"/>
          </ac:grpSpMkLst>
        </pc:grpChg>
        <pc:picChg chg="mod">
          <ac:chgData name="Bartram, Gee Dr (PG/R - Maths &amp; Physics)" userId="8ea7fd3f-ba5e-41ee-a721-ea5e823d3ec8" providerId="ADAL" clId="{C9520785-7BE7-4728-94F1-2745089EE2E8}" dt="2026-03-19T16:04:31.232" v="1393" actId="14100"/>
          <ac:picMkLst>
            <pc:docMk/>
            <pc:sldMk cId="604826836" sldId="409"/>
            <ac:picMk id="14" creationId="{3B51B998-E888-D7DA-5527-B6349FAAE089}"/>
          </ac:picMkLst>
        </pc:picChg>
      </pc:sldChg>
      <pc:sldChg chg="addSp delSp modSp new mod ord">
        <pc:chgData name="Bartram, Gee Dr (PG/R - Maths &amp; Physics)" userId="8ea7fd3f-ba5e-41ee-a721-ea5e823d3ec8" providerId="ADAL" clId="{C9520785-7BE7-4728-94F1-2745089EE2E8}" dt="2026-03-19T16:45:19.620" v="1455" actId="1076"/>
        <pc:sldMkLst>
          <pc:docMk/>
          <pc:sldMk cId="236241212" sldId="414"/>
        </pc:sldMkLst>
        <pc:spChg chg="mod">
          <ac:chgData name="Bartram, Gee Dr (PG/R - Maths &amp; Physics)" userId="8ea7fd3f-ba5e-41ee-a721-ea5e823d3ec8" providerId="ADAL" clId="{C9520785-7BE7-4728-94F1-2745089EE2E8}" dt="2026-03-19T11:32:31.990" v="29" actId="20577"/>
          <ac:spMkLst>
            <pc:docMk/>
            <pc:sldMk cId="236241212" sldId="414"/>
            <ac:spMk id="2" creationId="{F2370EB5-E510-D95A-A892-2DD9D167F7E0}"/>
          </ac:spMkLst>
        </pc:spChg>
        <pc:picChg chg="add mod">
          <ac:chgData name="Bartram, Gee Dr (PG/R - Maths &amp; Physics)" userId="8ea7fd3f-ba5e-41ee-a721-ea5e823d3ec8" providerId="ADAL" clId="{C9520785-7BE7-4728-94F1-2745089EE2E8}" dt="2026-03-19T16:45:14.575" v="1452" actId="14100"/>
          <ac:picMkLst>
            <pc:docMk/>
            <pc:sldMk cId="236241212" sldId="414"/>
            <ac:picMk id="17" creationId="{DDEB2EB8-5C26-0BD3-DEDE-D6C3354C4563}"/>
          </ac:picMkLst>
        </pc:picChg>
      </pc:sldChg>
      <pc:sldChg chg="addSp delSp modSp new mod">
        <pc:chgData name="Bartram, Gee Dr (PG/R - Maths &amp; Physics)" userId="8ea7fd3f-ba5e-41ee-a721-ea5e823d3ec8" providerId="ADAL" clId="{C9520785-7BE7-4728-94F1-2745089EE2E8}" dt="2026-03-19T13:21:56.588" v="1048" actId="1076"/>
        <pc:sldMkLst>
          <pc:docMk/>
          <pc:sldMk cId="3508652104" sldId="415"/>
        </pc:sldMkLst>
        <pc:spChg chg="mod">
          <ac:chgData name="Bartram, Gee Dr (PG/R - Maths &amp; Physics)" userId="8ea7fd3f-ba5e-41ee-a721-ea5e823d3ec8" providerId="ADAL" clId="{C9520785-7BE7-4728-94F1-2745089EE2E8}" dt="2026-03-19T13:17:50.823" v="968" actId="14100"/>
          <ac:spMkLst>
            <pc:docMk/>
            <pc:sldMk cId="3508652104" sldId="415"/>
            <ac:spMk id="2" creationId="{06B0F464-7AEE-63C1-24AB-D1077A43116C}"/>
          </ac:spMkLst>
        </pc:spChg>
      </pc:sldChg>
      <pc:sldChg chg="addSp modSp new mod ord">
        <pc:chgData name="Bartram, Gee Dr (PG/R - Maths &amp; Physics)" userId="8ea7fd3f-ba5e-41ee-a721-ea5e823d3ec8" providerId="ADAL" clId="{C9520785-7BE7-4728-94F1-2745089EE2E8}" dt="2026-03-19T13:18:05.358" v="976"/>
        <pc:sldMkLst>
          <pc:docMk/>
          <pc:sldMk cId="2822597843" sldId="417"/>
        </pc:sldMkLst>
        <pc:picChg chg="add mod">
          <ac:chgData name="Bartram, Gee Dr (PG/R - Maths &amp; Physics)" userId="8ea7fd3f-ba5e-41ee-a721-ea5e823d3ec8" providerId="ADAL" clId="{C9520785-7BE7-4728-94F1-2745089EE2E8}" dt="2026-03-19T11:48:47.996" v="461" actId="1076"/>
          <ac:picMkLst>
            <pc:docMk/>
            <pc:sldMk cId="2822597843" sldId="417"/>
            <ac:picMk id="6" creationId="{78F9CAE9-811A-BE50-2DE3-11BF47B97DE4}"/>
          </ac:picMkLst>
        </pc:picChg>
      </pc:sldChg>
      <pc:sldChg chg="addSp delSp modSp new mod ord">
        <pc:chgData name="Bartram, Gee Dr (PG/R - Maths &amp; Physics)" userId="8ea7fd3f-ba5e-41ee-a721-ea5e823d3ec8" providerId="ADAL" clId="{C9520785-7BE7-4728-94F1-2745089EE2E8}" dt="2026-03-19T13:49:56.348" v="1317" actId="1076"/>
        <pc:sldMkLst>
          <pc:docMk/>
          <pc:sldMk cId="606119494" sldId="418"/>
        </pc:sldMkLst>
        <pc:spChg chg="mod">
          <ac:chgData name="Bartram, Gee Dr (PG/R - Maths &amp; Physics)" userId="8ea7fd3f-ba5e-41ee-a721-ea5e823d3ec8" providerId="ADAL" clId="{C9520785-7BE7-4728-94F1-2745089EE2E8}" dt="2026-03-19T11:50:39.605" v="507" actId="20577"/>
          <ac:spMkLst>
            <pc:docMk/>
            <pc:sldMk cId="606119494" sldId="418"/>
            <ac:spMk id="2" creationId="{38CE12A8-8A9F-59EC-1C22-CC147A441BD9}"/>
          </ac:spMkLst>
        </pc:spChg>
        <pc:picChg chg="add mod">
          <ac:chgData name="Bartram, Gee Dr (PG/R - Maths &amp; Physics)" userId="8ea7fd3f-ba5e-41ee-a721-ea5e823d3ec8" providerId="ADAL" clId="{C9520785-7BE7-4728-94F1-2745089EE2E8}" dt="2026-03-19T13:49:56.348" v="1317" actId="1076"/>
          <ac:picMkLst>
            <pc:docMk/>
            <pc:sldMk cId="606119494" sldId="418"/>
            <ac:picMk id="7" creationId="{1D562BF5-FBA9-8011-F7BC-FFDCCC961186}"/>
          </ac:picMkLst>
        </pc:picChg>
      </pc:sldChg>
      <pc:sldChg chg="addSp delSp modSp new mod">
        <pc:chgData name="Bartram, Gee Dr (PG/R - Maths &amp; Physics)" userId="8ea7fd3f-ba5e-41ee-a721-ea5e823d3ec8" providerId="ADAL" clId="{C9520785-7BE7-4728-94F1-2745089EE2E8}" dt="2026-03-19T11:53:32.016" v="533" actId="1076"/>
        <pc:sldMkLst>
          <pc:docMk/>
          <pc:sldMk cId="1516820825" sldId="419"/>
        </pc:sldMkLst>
        <pc:spChg chg="add del">
          <ac:chgData name="Bartram, Gee Dr (PG/R - Maths &amp; Physics)" userId="8ea7fd3f-ba5e-41ee-a721-ea5e823d3ec8" providerId="ADAL" clId="{C9520785-7BE7-4728-94F1-2745089EE2E8}" dt="2026-03-19T11:53:21.477" v="530" actId="478"/>
          <ac:spMkLst>
            <pc:docMk/>
            <pc:sldMk cId="1516820825" sldId="419"/>
            <ac:spMk id="2" creationId="{AC41F83B-F518-D3ED-8352-E0B4425AEC78}"/>
          </ac:spMkLst>
        </pc:spChg>
        <pc:spChg chg="add del">
          <ac:chgData name="Bartram, Gee Dr (PG/R - Maths &amp; Physics)" userId="8ea7fd3f-ba5e-41ee-a721-ea5e823d3ec8" providerId="ADAL" clId="{C9520785-7BE7-4728-94F1-2745089EE2E8}" dt="2026-03-19T11:53:21.477" v="530" actId="478"/>
          <ac:spMkLst>
            <pc:docMk/>
            <pc:sldMk cId="1516820825" sldId="419"/>
            <ac:spMk id="4" creationId="{B7DEB34C-F7D0-7074-F78D-51CF89045DBB}"/>
          </ac:spMkLst>
        </pc:spChg>
        <pc:spChg chg="add del">
          <ac:chgData name="Bartram, Gee Dr (PG/R - Maths &amp; Physics)" userId="8ea7fd3f-ba5e-41ee-a721-ea5e823d3ec8" providerId="ADAL" clId="{C9520785-7BE7-4728-94F1-2745089EE2E8}" dt="2026-03-19T11:53:21.477" v="530" actId="478"/>
          <ac:spMkLst>
            <pc:docMk/>
            <pc:sldMk cId="1516820825" sldId="419"/>
            <ac:spMk id="5" creationId="{8240EC19-01BD-9E4C-C935-B5FA448D3A5B}"/>
          </ac:spMkLst>
        </pc:spChg>
      </pc:sldChg>
      <pc:sldChg chg="addSp modSp new mod">
        <pc:chgData name="Bartram, Gee Dr (PG/R - Maths &amp; Physics)" userId="8ea7fd3f-ba5e-41ee-a721-ea5e823d3ec8" providerId="ADAL" clId="{C9520785-7BE7-4728-94F1-2745089EE2E8}" dt="2026-03-19T13:26:44.841" v="1097" actId="1076"/>
        <pc:sldMkLst>
          <pc:docMk/>
          <pc:sldMk cId="72573441" sldId="421"/>
        </pc:sldMkLst>
        <pc:spChg chg="mod">
          <ac:chgData name="Bartram, Gee Dr (PG/R - Maths &amp; Physics)" userId="8ea7fd3f-ba5e-41ee-a721-ea5e823d3ec8" providerId="ADAL" clId="{C9520785-7BE7-4728-94F1-2745089EE2E8}" dt="2026-03-19T12:00:32.161" v="708" actId="20577"/>
          <ac:spMkLst>
            <pc:docMk/>
            <pc:sldMk cId="72573441" sldId="421"/>
            <ac:spMk id="2" creationId="{E4988D38-8742-D7BA-54C2-8AF398046841}"/>
          </ac:spMkLst>
        </pc:spChg>
        <pc:picChg chg="add mod">
          <ac:chgData name="Bartram, Gee Dr (PG/R - Maths &amp; Physics)" userId="8ea7fd3f-ba5e-41ee-a721-ea5e823d3ec8" providerId="ADAL" clId="{C9520785-7BE7-4728-94F1-2745089EE2E8}" dt="2026-03-19T13:26:37.554" v="1095" actId="1076"/>
          <ac:picMkLst>
            <pc:docMk/>
            <pc:sldMk cId="72573441" sldId="421"/>
            <ac:picMk id="7" creationId="{F2F9EE9B-78A5-D9D4-50A2-D77CFA3A5A32}"/>
          </ac:picMkLst>
        </pc:picChg>
        <pc:picChg chg="add mod">
          <ac:chgData name="Bartram, Gee Dr (PG/R - Maths &amp; Physics)" userId="8ea7fd3f-ba5e-41ee-a721-ea5e823d3ec8" providerId="ADAL" clId="{C9520785-7BE7-4728-94F1-2745089EE2E8}" dt="2026-03-19T13:26:44.841" v="1097" actId="1076"/>
          <ac:picMkLst>
            <pc:docMk/>
            <pc:sldMk cId="72573441" sldId="421"/>
            <ac:picMk id="8" creationId="{216AB069-C8DC-525A-3768-89403910815F}"/>
          </ac:picMkLst>
        </pc:picChg>
        <pc:picChg chg="add mod">
          <ac:chgData name="Bartram, Gee Dr (PG/R - Maths &amp; Physics)" userId="8ea7fd3f-ba5e-41ee-a721-ea5e823d3ec8" providerId="ADAL" clId="{C9520785-7BE7-4728-94F1-2745089EE2E8}" dt="2026-03-19T11:58:32.369" v="595"/>
          <ac:picMkLst>
            <pc:docMk/>
            <pc:sldMk cId="72573441" sldId="421"/>
            <ac:picMk id="13" creationId="{126B1BB1-BE80-B606-9557-E6B8E6AD0F21}"/>
          </ac:picMkLst>
        </pc:picChg>
        <pc:picChg chg="add mod">
          <ac:chgData name="Bartram, Gee Dr (PG/R - Maths &amp; Physics)" userId="8ea7fd3f-ba5e-41ee-a721-ea5e823d3ec8" providerId="ADAL" clId="{C9520785-7BE7-4728-94F1-2745089EE2E8}" dt="2026-03-19T13:26:39.796" v="1096" actId="1076"/>
          <ac:picMkLst>
            <pc:docMk/>
            <pc:sldMk cId="72573441" sldId="421"/>
            <ac:picMk id="14" creationId="{3EB3BAF8-60B9-580F-FA06-682101CA6673}"/>
          </ac:picMkLst>
        </pc:picChg>
      </pc:sldChg>
      <pc:sldChg chg="addSp delSp modSp new mod">
        <pc:chgData name="Bartram, Gee Dr (PG/R - Maths &amp; Physics)" userId="8ea7fd3f-ba5e-41ee-a721-ea5e823d3ec8" providerId="ADAL" clId="{C9520785-7BE7-4728-94F1-2745089EE2E8}" dt="2026-03-19T13:50:40.783" v="1323" actId="1076"/>
        <pc:sldMkLst>
          <pc:docMk/>
          <pc:sldMk cId="927781114" sldId="422"/>
        </pc:sldMkLst>
        <pc:spChg chg="mod">
          <ac:chgData name="Bartram, Gee Dr (PG/R - Maths &amp; Physics)" userId="8ea7fd3f-ba5e-41ee-a721-ea5e823d3ec8" providerId="ADAL" clId="{C9520785-7BE7-4728-94F1-2745089EE2E8}" dt="2026-03-19T13:15:02.340" v="844" actId="20577"/>
          <ac:spMkLst>
            <pc:docMk/>
            <pc:sldMk cId="927781114" sldId="422"/>
            <ac:spMk id="2" creationId="{C38A2769-88AF-153B-7E57-85EEFFA10678}"/>
          </ac:spMkLst>
        </pc:spChg>
        <pc:picChg chg="add mod">
          <ac:chgData name="Bartram, Gee Dr (PG/R - Maths &amp; Physics)" userId="8ea7fd3f-ba5e-41ee-a721-ea5e823d3ec8" providerId="ADAL" clId="{C9520785-7BE7-4728-94F1-2745089EE2E8}" dt="2026-03-19T13:50:20.082" v="1321"/>
          <ac:picMkLst>
            <pc:docMk/>
            <pc:sldMk cId="927781114" sldId="422"/>
            <ac:picMk id="8" creationId="{11CE6E9C-4E3B-C56E-FF61-28112F801D50}"/>
          </ac:picMkLst>
        </pc:picChg>
        <pc:picChg chg="add mod">
          <ac:chgData name="Bartram, Gee Dr (PG/R - Maths &amp; Physics)" userId="8ea7fd3f-ba5e-41ee-a721-ea5e823d3ec8" providerId="ADAL" clId="{C9520785-7BE7-4728-94F1-2745089EE2E8}" dt="2026-03-19T13:50:40.783" v="1323" actId="1076"/>
          <ac:picMkLst>
            <pc:docMk/>
            <pc:sldMk cId="927781114" sldId="422"/>
            <ac:picMk id="9" creationId="{85228A44-9BDF-B3D3-2637-6EE5D677C152}"/>
          </ac:picMkLst>
        </pc:picChg>
      </pc:sldChg>
      <pc:sldChg chg="addSp modSp new mod">
        <pc:chgData name="Bartram, Gee Dr (PG/R - Maths &amp; Physics)" userId="8ea7fd3f-ba5e-41ee-a721-ea5e823d3ec8" providerId="ADAL" clId="{C9520785-7BE7-4728-94F1-2745089EE2E8}" dt="2026-03-19T13:51:09.119" v="1327" actId="1076"/>
        <pc:sldMkLst>
          <pc:docMk/>
          <pc:sldMk cId="1009996818" sldId="423"/>
        </pc:sldMkLst>
      </pc:sldChg>
      <pc:sldChg chg="addSp delSp modSp new mod ord">
        <pc:chgData name="Bartram, Gee Dr (PG/R - Maths &amp; Physics)" userId="8ea7fd3f-ba5e-41ee-a721-ea5e823d3ec8" providerId="ADAL" clId="{C9520785-7BE7-4728-94F1-2745089EE2E8}" dt="2026-03-19T16:06:20.608" v="1446" actId="20577"/>
        <pc:sldMkLst>
          <pc:docMk/>
          <pc:sldMk cId="1935338179" sldId="424"/>
        </pc:sldMkLst>
        <pc:spChg chg="mod">
          <ac:chgData name="Bartram, Gee Dr (PG/R - Maths &amp; Physics)" userId="8ea7fd3f-ba5e-41ee-a721-ea5e823d3ec8" providerId="ADAL" clId="{C9520785-7BE7-4728-94F1-2745089EE2E8}" dt="2026-03-19T16:06:20.608" v="1446" actId="20577"/>
          <ac:spMkLst>
            <pc:docMk/>
            <pc:sldMk cId="1935338179" sldId="424"/>
            <ac:spMk id="2" creationId="{65AEBACD-5526-595F-2D05-032A742EC46D}"/>
          </ac:spMkLst>
        </pc:spChg>
        <pc:picChg chg="add mod">
          <ac:chgData name="Bartram, Gee Dr (PG/R - Maths &amp; Physics)" userId="8ea7fd3f-ba5e-41ee-a721-ea5e823d3ec8" providerId="ADAL" clId="{C9520785-7BE7-4728-94F1-2745089EE2E8}" dt="2026-03-19T13:46:36.629" v="1281" actId="1076"/>
          <ac:picMkLst>
            <pc:docMk/>
            <pc:sldMk cId="1935338179" sldId="424"/>
            <ac:picMk id="6" creationId="{66D102C0-F757-5840-26FB-D249C8425D05}"/>
          </ac:picMkLst>
        </pc:picChg>
        <pc:picChg chg="add mod">
          <ac:chgData name="Bartram, Gee Dr (PG/R - Maths &amp; Physics)" userId="8ea7fd3f-ba5e-41ee-a721-ea5e823d3ec8" providerId="ADAL" clId="{C9520785-7BE7-4728-94F1-2745089EE2E8}" dt="2026-03-19T13:46:01.776" v="1269" actId="1076"/>
          <ac:picMkLst>
            <pc:docMk/>
            <pc:sldMk cId="1935338179" sldId="424"/>
            <ac:picMk id="7" creationId="{DA5E1294-A736-D3DA-6E81-545FE207442F}"/>
          </ac:picMkLst>
        </pc:picChg>
        <pc:cxnChg chg="add mod">
          <ac:chgData name="Bartram, Gee Dr (PG/R - Maths &amp; Physics)" userId="8ea7fd3f-ba5e-41ee-a721-ea5e823d3ec8" providerId="ADAL" clId="{C9520785-7BE7-4728-94F1-2745089EE2E8}" dt="2026-03-19T13:49:03.793" v="1313" actId="14100"/>
          <ac:cxnSpMkLst>
            <pc:docMk/>
            <pc:sldMk cId="1935338179" sldId="424"/>
            <ac:cxnSpMk id="11" creationId="{998C37DE-4352-718A-AF67-0938F3344E65}"/>
          </ac:cxnSpMkLst>
        </pc:cxnChg>
        <pc:cxnChg chg="add mod">
          <ac:chgData name="Bartram, Gee Dr (PG/R - Maths &amp; Physics)" userId="8ea7fd3f-ba5e-41ee-a721-ea5e823d3ec8" providerId="ADAL" clId="{C9520785-7BE7-4728-94F1-2745089EE2E8}" dt="2026-03-19T13:49:19.340" v="1315" actId="14100"/>
          <ac:cxnSpMkLst>
            <pc:docMk/>
            <pc:sldMk cId="1935338179" sldId="424"/>
            <ac:cxnSpMk id="12" creationId="{57FCFA42-5D55-2E4C-0D0F-08A9D229CBEF}"/>
          </ac:cxnSpMkLst>
        </pc:cxnChg>
      </pc:sldChg>
    </pc:docChg>
  </pc:docChgLst>
  <pc:docChgLst>
    <pc:chgData name="Bartram, Gee Dr (PG/R - Maths &amp; Physics)" userId="8ea7fd3f-ba5e-41ee-a721-ea5e823d3ec8" providerId="ADAL" clId="{4CD4B36F-8186-5ED8-976B-0350D2254044}"/>
    <pc:docChg chg="undo custSel modSld">
      <pc:chgData name="Bartram, Gee Dr (PG/R - Maths &amp; Physics)" userId="8ea7fd3f-ba5e-41ee-a721-ea5e823d3ec8" providerId="ADAL" clId="{4CD4B36F-8186-5ED8-976B-0350D2254044}" dt="2026-04-10T11:58:20.800" v="74" actId="1076"/>
      <pc:docMkLst>
        <pc:docMk/>
      </pc:docMkLst>
      <pc:sldChg chg="addSp delSp modSp mod">
        <pc:chgData name="Bartram, Gee Dr (PG/R - Maths &amp; Physics)" userId="8ea7fd3f-ba5e-41ee-a721-ea5e823d3ec8" providerId="ADAL" clId="{4CD4B36F-8186-5ED8-976B-0350D2254044}" dt="2026-04-10T11:57:36.941" v="71" actId="478"/>
        <pc:sldMkLst>
          <pc:docMk/>
          <pc:sldMk cId="3244813189" sldId="397"/>
        </pc:sldMkLst>
        <pc:picChg chg="add del mod">
          <ac:chgData name="Bartram, Gee Dr (PG/R - Maths &amp; Physics)" userId="8ea7fd3f-ba5e-41ee-a721-ea5e823d3ec8" providerId="ADAL" clId="{4CD4B36F-8186-5ED8-976B-0350D2254044}" dt="2026-04-10T11:57:36.941" v="71" actId="478"/>
          <ac:picMkLst>
            <pc:docMk/>
            <pc:sldMk cId="3244813189" sldId="397"/>
            <ac:picMk id="7" creationId="{509762D2-39ED-45C1-7353-DB8C8783D679}"/>
          </ac:picMkLst>
        </pc:picChg>
        <pc:picChg chg="add mod">
          <ac:chgData name="Bartram, Gee Dr (PG/R - Maths &amp; Physics)" userId="8ea7fd3f-ba5e-41ee-a721-ea5e823d3ec8" providerId="ADAL" clId="{4CD4B36F-8186-5ED8-976B-0350D2254044}" dt="2026-04-10T11:57:33.691" v="70" actId="167"/>
          <ac:picMkLst>
            <pc:docMk/>
            <pc:sldMk cId="3244813189" sldId="397"/>
            <ac:picMk id="10" creationId="{84A10E3A-1AED-25F8-3925-980043473048}"/>
          </ac:picMkLst>
        </pc:picChg>
      </pc:sldChg>
      <pc:sldChg chg="addSp modSp mod">
        <pc:chgData name="Bartram, Gee Dr (PG/R - Maths &amp; Physics)" userId="8ea7fd3f-ba5e-41ee-a721-ea5e823d3ec8" providerId="ADAL" clId="{4CD4B36F-8186-5ED8-976B-0350D2254044}" dt="2026-04-09T14:25:40.826" v="16" actId="1076"/>
        <pc:sldMkLst>
          <pc:docMk/>
          <pc:sldMk cId="468994559" sldId="405"/>
        </pc:sldMkLst>
        <pc:spChg chg="mod">
          <ac:chgData name="Bartram, Gee Dr (PG/R - Maths &amp; Physics)" userId="8ea7fd3f-ba5e-41ee-a721-ea5e823d3ec8" providerId="ADAL" clId="{4CD4B36F-8186-5ED8-976B-0350D2254044}" dt="2026-04-09T14:25:40.826" v="16" actId="1076"/>
          <ac:spMkLst>
            <pc:docMk/>
            <pc:sldMk cId="468994559" sldId="405"/>
            <ac:spMk id="2" creationId="{AE8DD022-0BBC-311D-2774-0B7F23337DFE}"/>
          </ac:spMkLst>
        </pc:spChg>
        <pc:picChg chg="add mod">
          <ac:chgData name="Bartram, Gee Dr (PG/R - Maths &amp; Physics)" userId="8ea7fd3f-ba5e-41ee-a721-ea5e823d3ec8" providerId="ADAL" clId="{4CD4B36F-8186-5ED8-976B-0350D2254044}" dt="2026-04-09T14:25:37.259" v="15" actId="1076"/>
          <ac:picMkLst>
            <pc:docMk/>
            <pc:sldMk cId="468994559" sldId="405"/>
            <ac:picMk id="3" creationId="{9088A571-44F4-EC71-B5AD-3C9418B78EE3}"/>
          </ac:picMkLst>
        </pc:picChg>
      </pc:sldChg>
      <pc:sldChg chg="addSp delSp modSp mod">
        <pc:chgData name="Bartram, Gee Dr (PG/R - Maths &amp; Physics)" userId="8ea7fd3f-ba5e-41ee-a721-ea5e823d3ec8" providerId="ADAL" clId="{4CD4B36F-8186-5ED8-976B-0350D2254044}" dt="2026-04-10T11:58:20.800" v="74" actId="1076"/>
        <pc:sldMkLst>
          <pc:docMk/>
          <pc:sldMk cId="236241212" sldId="414"/>
        </pc:sldMkLst>
        <pc:grpChg chg="del mod">
          <ac:chgData name="Bartram, Gee Dr (PG/R - Maths &amp; Physics)" userId="8ea7fd3f-ba5e-41ee-a721-ea5e823d3ec8" providerId="ADAL" clId="{4CD4B36F-8186-5ED8-976B-0350D2254044}" dt="2026-04-10T11:56:59.992" v="61" actId="478"/>
          <ac:grpSpMkLst>
            <pc:docMk/>
            <pc:sldMk cId="236241212" sldId="414"/>
            <ac:grpSpMk id="10" creationId="{B910AD24-1653-3B8D-E50C-C4A0B6D52165}"/>
          </ac:grpSpMkLst>
        </pc:grpChg>
        <pc:grpChg chg="mod">
          <ac:chgData name="Bartram, Gee Dr (PG/R - Maths &amp; Physics)" userId="8ea7fd3f-ba5e-41ee-a721-ea5e823d3ec8" providerId="ADAL" clId="{4CD4B36F-8186-5ED8-976B-0350D2254044}" dt="2026-04-10T11:58:17.750" v="73" actId="1076"/>
          <ac:grpSpMkLst>
            <pc:docMk/>
            <pc:sldMk cId="236241212" sldId="414"/>
            <ac:grpSpMk id="16" creationId="{86AC5728-9753-EAD1-D295-FB051414FF33}"/>
          </ac:grpSpMkLst>
        </pc:grpChg>
        <pc:picChg chg="add mod">
          <ac:chgData name="Bartram, Gee Dr (PG/R - Maths &amp; Physics)" userId="8ea7fd3f-ba5e-41ee-a721-ea5e823d3ec8" providerId="ADAL" clId="{4CD4B36F-8186-5ED8-976B-0350D2254044}" dt="2026-04-10T11:58:20.800" v="74" actId="1076"/>
          <ac:picMkLst>
            <pc:docMk/>
            <pc:sldMk cId="236241212" sldId="414"/>
            <ac:picMk id="20" creationId="{683700C9-8102-8D3D-4E0D-5144F335800B}"/>
          </ac:picMkLst>
        </pc:picChg>
        <pc:picChg chg="add mod">
          <ac:chgData name="Bartram, Gee Dr (PG/R - Maths &amp; Physics)" userId="8ea7fd3f-ba5e-41ee-a721-ea5e823d3ec8" providerId="ADAL" clId="{4CD4B36F-8186-5ED8-976B-0350D2254044}" dt="2026-04-10T11:58:13.965" v="72" actId="1076"/>
          <ac:picMkLst>
            <pc:docMk/>
            <pc:sldMk cId="236241212" sldId="414"/>
            <ac:picMk id="22" creationId="{0AD4DD56-9866-A587-0E7E-7CBAE1AACA39}"/>
          </ac:picMkLst>
        </pc:picChg>
      </pc:sldChg>
      <pc:sldChg chg="addSp modSp mod modAnim">
        <pc:chgData name="Bartram, Gee Dr (PG/R - Maths &amp; Physics)" userId="8ea7fd3f-ba5e-41ee-a721-ea5e823d3ec8" providerId="ADAL" clId="{4CD4B36F-8186-5ED8-976B-0350D2254044}" dt="2026-04-09T15:58:33.025" v="50"/>
        <pc:sldMkLst>
          <pc:docMk/>
          <pc:sldMk cId="3508652104" sldId="415"/>
        </pc:sldMkLst>
      </pc:sldChg>
      <pc:sldChg chg="addSp modSp mod">
        <pc:chgData name="Bartram, Gee Dr (PG/R - Maths &amp; Physics)" userId="8ea7fd3f-ba5e-41ee-a721-ea5e823d3ec8" providerId="ADAL" clId="{4CD4B36F-8186-5ED8-976B-0350D2254044}" dt="2026-04-09T16:10:46.161" v="52"/>
        <pc:sldMkLst>
          <pc:docMk/>
          <pc:sldMk cId="1009996818" sldId="423"/>
        </pc:sldMkLst>
      </pc:sldChg>
      <pc:sldChg chg="addSp modSp mod">
        <pc:chgData name="Bartram, Gee Dr (PG/R - Maths &amp; Physics)" userId="8ea7fd3f-ba5e-41ee-a721-ea5e823d3ec8" providerId="ADAL" clId="{4CD4B36F-8186-5ED8-976B-0350D2254044}" dt="2026-04-09T14:36:24.195" v="19" actId="1076"/>
        <pc:sldMkLst>
          <pc:docMk/>
          <pc:sldMk cId="4187734260" sldId="426"/>
        </pc:sldMkLst>
        <pc:picChg chg="add mod">
          <ac:chgData name="Bartram, Gee Dr (PG/R - Maths &amp; Physics)" userId="8ea7fd3f-ba5e-41ee-a721-ea5e823d3ec8" providerId="ADAL" clId="{4CD4B36F-8186-5ED8-976B-0350D2254044}" dt="2026-04-09T14:36:24.195" v="19" actId="1076"/>
          <ac:picMkLst>
            <pc:docMk/>
            <pc:sldMk cId="4187734260" sldId="426"/>
            <ac:picMk id="8" creationId="{D7BF52A0-A82E-8BCC-FC31-DFC2BB0E8120}"/>
          </ac:picMkLst>
        </pc:picChg>
      </pc:sldChg>
    </pc:docChg>
  </pc:docChgLst>
  <pc:docChgLst>
    <pc:chgData name="Bartram, Gee (PG/R - Maths &amp; Physics)" userId="8ea7fd3f-ba5e-41ee-a721-ea5e823d3ec8" providerId="ADAL" clId="{A81D08D6-3010-4A11-9EF4-BF83ACC12A95}"/>
    <pc:docChg chg="undo redo custSel addSld delSld modSld sldOrd modSection">
      <pc:chgData name="Bartram, Gee (PG/R - Maths &amp; Physics)" userId="8ea7fd3f-ba5e-41ee-a721-ea5e823d3ec8" providerId="ADAL" clId="{A81D08D6-3010-4A11-9EF4-BF83ACC12A95}" dt="2026-04-09T16:19:40.718" v="3150"/>
      <pc:docMkLst>
        <pc:docMk/>
      </pc:docMkLst>
      <pc:sldChg chg="addSp delSp modSp mod ord modAnim">
        <pc:chgData name="Bartram, Gee (PG/R - Maths &amp; Physics)" userId="8ea7fd3f-ba5e-41ee-a721-ea5e823d3ec8" providerId="ADAL" clId="{A81D08D6-3010-4A11-9EF4-BF83ACC12A95}" dt="2026-04-09T14:26:42.418" v="1655"/>
        <pc:sldMkLst>
          <pc:docMk/>
          <pc:sldMk cId="416916314" sldId="394"/>
        </pc:sldMkLst>
        <pc:spChg chg="add mod">
          <ac:chgData name="Bartram, Gee (PG/R - Maths &amp; Physics)" userId="8ea7fd3f-ba5e-41ee-a721-ea5e823d3ec8" providerId="ADAL" clId="{A81D08D6-3010-4A11-9EF4-BF83ACC12A95}" dt="2026-04-09T13:42:08.173" v="1365" actId="14100"/>
          <ac:spMkLst>
            <pc:docMk/>
            <pc:sldMk cId="416916314" sldId="394"/>
            <ac:spMk id="3" creationId="{F9550DD0-5DE5-1D67-EC3E-28E0F59CDE43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42:21.676" v="1368" actId="14100"/>
          <ac:spMkLst>
            <pc:docMk/>
            <pc:sldMk cId="416916314" sldId="394"/>
            <ac:spMk id="7" creationId="{5B9D2ED1-1D99-45C9-96CD-572FD72D3B8F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42:28.320" v="1370" actId="1076"/>
          <ac:spMkLst>
            <pc:docMk/>
            <pc:sldMk cId="416916314" sldId="394"/>
            <ac:spMk id="8" creationId="{9BB99538-01E3-A69C-3350-A81CD51AF209}"/>
          </ac:spMkLst>
        </pc:spChg>
        <pc:spChg chg="add del mod">
          <ac:chgData name="Bartram, Gee (PG/R - Maths &amp; Physics)" userId="8ea7fd3f-ba5e-41ee-a721-ea5e823d3ec8" providerId="ADAL" clId="{A81D08D6-3010-4A11-9EF4-BF83ACC12A95}" dt="2026-04-09T13:44:31.852" v="1487" actId="208"/>
          <ac:spMkLst>
            <pc:docMk/>
            <pc:sldMk cId="416916314" sldId="394"/>
            <ac:spMk id="9" creationId="{33B89C65-CD31-77D7-A742-B5F04DAD6367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45:24.584" v="1550" actId="20577"/>
          <ac:spMkLst>
            <pc:docMk/>
            <pc:sldMk cId="416916314" sldId="394"/>
            <ac:spMk id="10" creationId="{8CD28326-7B70-3951-1645-0CADBCE14B2D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45:40.978" v="1560" actId="20577"/>
          <ac:spMkLst>
            <pc:docMk/>
            <pc:sldMk cId="416916314" sldId="394"/>
            <ac:spMk id="11" creationId="{FEDF723B-9F57-1CDC-7A2C-F72157C9CB2E}"/>
          </ac:spMkLst>
        </pc:spChg>
        <pc:picChg chg="mod ord">
          <ac:chgData name="Bartram, Gee (PG/R - Maths &amp; Physics)" userId="8ea7fd3f-ba5e-41ee-a721-ea5e823d3ec8" providerId="ADAL" clId="{A81D08D6-3010-4A11-9EF4-BF83ACC12A95}" dt="2026-04-09T13:41:40.867" v="1359" actId="1076"/>
          <ac:picMkLst>
            <pc:docMk/>
            <pc:sldMk cId="416916314" sldId="394"/>
            <ac:picMk id="16" creationId="{7C5879FA-90BB-FDC1-ADB1-E4A3822F10C1}"/>
          </ac:picMkLst>
        </pc:picChg>
        <pc:picChg chg="mod">
          <ac:chgData name="Bartram, Gee (PG/R - Maths &amp; Physics)" userId="8ea7fd3f-ba5e-41ee-a721-ea5e823d3ec8" providerId="ADAL" clId="{A81D08D6-3010-4A11-9EF4-BF83ACC12A95}" dt="2026-04-09T13:41:41.261" v="1360" actId="1076"/>
          <ac:picMkLst>
            <pc:docMk/>
            <pc:sldMk cId="416916314" sldId="394"/>
            <ac:picMk id="20" creationId="{3E9866A2-90B9-7839-F9CA-C9D2C50324F5}"/>
          </ac:picMkLst>
        </pc:picChg>
      </pc:sldChg>
      <pc:sldChg chg="addSp delSp modSp mod">
        <pc:chgData name="Bartram, Gee (PG/R - Maths &amp; Physics)" userId="8ea7fd3f-ba5e-41ee-a721-ea5e823d3ec8" providerId="ADAL" clId="{A81D08D6-3010-4A11-9EF4-BF83ACC12A95}" dt="2026-04-09T16:17:00.230" v="3018" actId="1076"/>
        <pc:sldMkLst>
          <pc:docMk/>
          <pc:sldMk cId="3244813189" sldId="397"/>
        </pc:sldMkLst>
        <pc:spChg chg="mod">
          <ac:chgData name="Bartram, Gee (PG/R - Maths &amp; Physics)" userId="8ea7fd3f-ba5e-41ee-a721-ea5e823d3ec8" providerId="ADAL" clId="{A81D08D6-3010-4A11-9EF4-BF83ACC12A95}" dt="2026-04-09T14:49:49.252" v="1822" actId="1076"/>
          <ac:spMkLst>
            <pc:docMk/>
            <pc:sldMk cId="3244813189" sldId="397"/>
            <ac:spMk id="2" creationId="{3B63E2B4-E0CE-8538-BB0E-A95765FC962B}"/>
          </ac:spMkLst>
        </pc:spChg>
        <pc:spChg chg="add mod">
          <ac:chgData name="Bartram, Gee (PG/R - Maths &amp; Physics)" userId="8ea7fd3f-ba5e-41ee-a721-ea5e823d3ec8" providerId="ADAL" clId="{A81D08D6-3010-4A11-9EF4-BF83ACC12A95}" dt="2026-04-09T14:51:12.820" v="1830" actId="1076"/>
          <ac:spMkLst>
            <pc:docMk/>
            <pc:sldMk cId="3244813189" sldId="397"/>
            <ac:spMk id="6" creationId="{032C7B95-4B35-A3AF-C585-8913A07D988F}"/>
          </ac:spMkLst>
        </pc:spChg>
        <pc:spChg chg="add mod">
          <ac:chgData name="Bartram, Gee (PG/R - Maths &amp; Physics)" userId="8ea7fd3f-ba5e-41ee-a721-ea5e823d3ec8" providerId="ADAL" clId="{A81D08D6-3010-4A11-9EF4-BF83ACC12A95}" dt="2026-04-09T16:17:00.230" v="3018" actId="1076"/>
          <ac:spMkLst>
            <pc:docMk/>
            <pc:sldMk cId="3244813189" sldId="397"/>
            <ac:spMk id="8" creationId="{B2C700A6-063C-F34E-36F4-9C0F1B26EA3C}"/>
          </ac:spMkLst>
        </pc:spChg>
      </pc:sldChg>
      <pc:sldChg chg="delSp modSp mod">
        <pc:chgData name="Bartram, Gee (PG/R - Maths &amp; Physics)" userId="8ea7fd3f-ba5e-41ee-a721-ea5e823d3ec8" providerId="ADAL" clId="{A81D08D6-3010-4A11-9EF4-BF83ACC12A95}" dt="2026-04-09T14:50:07.626" v="1824" actId="1076"/>
        <pc:sldMkLst>
          <pc:docMk/>
          <pc:sldMk cId="468994559" sldId="405"/>
        </pc:sldMkLst>
        <pc:spChg chg="mod">
          <ac:chgData name="Bartram, Gee (PG/R - Maths &amp; Physics)" userId="8ea7fd3f-ba5e-41ee-a721-ea5e823d3ec8" providerId="ADAL" clId="{A81D08D6-3010-4A11-9EF4-BF83ACC12A95}" dt="2026-04-09T14:01:59.716" v="1653" actId="1076"/>
          <ac:spMkLst>
            <pc:docMk/>
            <pc:sldMk cId="468994559" sldId="405"/>
            <ac:spMk id="2" creationId="{AE8DD022-0BBC-311D-2774-0B7F23337DFE}"/>
          </ac:spMkLst>
        </pc:spChg>
        <pc:picChg chg="mod">
          <ac:chgData name="Bartram, Gee (PG/R - Maths &amp; Physics)" userId="8ea7fd3f-ba5e-41ee-a721-ea5e823d3ec8" providerId="ADAL" clId="{A81D08D6-3010-4A11-9EF4-BF83ACC12A95}" dt="2026-04-09T14:50:07.626" v="1824" actId="1076"/>
          <ac:picMkLst>
            <pc:docMk/>
            <pc:sldMk cId="468994559" sldId="405"/>
            <ac:picMk id="3" creationId="{9088A571-44F4-EC71-B5AD-3C9418B78EE3}"/>
          </ac:picMkLst>
        </pc:picChg>
      </pc:sldChg>
      <pc:sldChg chg="addSp delSp modSp mod addAnim delAnim modAnim">
        <pc:chgData name="Bartram, Gee (PG/R - Maths &amp; Physics)" userId="8ea7fd3f-ba5e-41ee-a721-ea5e823d3ec8" providerId="ADAL" clId="{A81D08D6-3010-4A11-9EF4-BF83ACC12A95}" dt="2026-04-09T15:02:15.019" v="1889"/>
        <pc:sldMkLst>
          <pc:docMk/>
          <pc:sldMk cId="572794001" sldId="406"/>
        </pc:sldMkLst>
        <pc:spChg chg="add mod">
          <ac:chgData name="Bartram, Gee (PG/R - Maths &amp; Physics)" userId="8ea7fd3f-ba5e-41ee-a721-ea5e823d3ec8" providerId="ADAL" clId="{A81D08D6-3010-4A11-9EF4-BF83ACC12A95}" dt="2026-04-09T12:42:33.645" v="768" actId="1076"/>
          <ac:spMkLst>
            <pc:docMk/>
            <pc:sldMk cId="572794001" sldId="406"/>
            <ac:spMk id="14" creationId="{115B148D-2CEC-7525-6318-536DEC974026}"/>
          </ac:spMkLst>
        </pc:spChg>
        <pc:spChg chg="add mod">
          <ac:chgData name="Bartram, Gee (PG/R - Maths &amp; Physics)" userId="8ea7fd3f-ba5e-41ee-a721-ea5e823d3ec8" providerId="ADAL" clId="{A81D08D6-3010-4A11-9EF4-BF83ACC12A95}" dt="2026-04-09T12:42:33.645" v="768" actId="1076"/>
          <ac:spMkLst>
            <pc:docMk/>
            <pc:sldMk cId="572794001" sldId="406"/>
            <ac:spMk id="15" creationId="{951DFFE2-0702-0DF6-84CA-B43E41F437B5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28:29.722" v="1012" actId="1076"/>
          <ac:spMkLst>
            <pc:docMk/>
            <pc:sldMk cId="572794001" sldId="406"/>
            <ac:spMk id="19" creationId="{0A14D3F3-439C-C78C-A4E4-1E09070852FF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28:25.940" v="1011" actId="1076"/>
          <ac:spMkLst>
            <pc:docMk/>
            <pc:sldMk cId="572794001" sldId="406"/>
            <ac:spMk id="20" creationId="{5021EECB-EC22-6D33-FF85-13F224685AED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30:59.112" v="1087" actId="208"/>
          <ac:spMkLst>
            <pc:docMk/>
            <pc:sldMk cId="572794001" sldId="406"/>
            <ac:spMk id="26" creationId="{894DE1F4-56D0-83B0-111A-668124D95CD9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26:38.137" v="1001" actId="1076"/>
          <ac:spMkLst>
            <pc:docMk/>
            <pc:sldMk cId="572794001" sldId="406"/>
            <ac:spMk id="27" creationId="{859BB722-8BA1-8C00-CED4-CD06C8990D3F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26:38.137" v="1001" actId="1076"/>
          <ac:spMkLst>
            <pc:docMk/>
            <pc:sldMk cId="572794001" sldId="406"/>
            <ac:spMk id="28" creationId="{FB4A76B4-4200-8F27-D134-5B3F89EBF39C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26:38.137" v="1001" actId="1076"/>
          <ac:spMkLst>
            <pc:docMk/>
            <pc:sldMk cId="572794001" sldId="406"/>
            <ac:spMk id="29" creationId="{E28A1CD6-D0C3-1C07-930D-125164BBEF50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30:25.169" v="1085" actId="208"/>
          <ac:spMkLst>
            <pc:docMk/>
            <pc:sldMk cId="572794001" sldId="406"/>
            <ac:spMk id="30" creationId="{954BC870-F3F3-3532-74AB-4B9455139ACE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32:04.735" v="1148" actId="208"/>
          <ac:spMkLst>
            <pc:docMk/>
            <pc:sldMk cId="572794001" sldId="406"/>
            <ac:spMk id="31" creationId="{AC75D373-05B0-52B9-1499-181175E9B27C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0:09.787" v="1571" actId="207"/>
          <ac:spMkLst>
            <pc:docMk/>
            <pc:sldMk cId="572794001" sldId="406"/>
            <ac:spMk id="32" creationId="{81D3541A-6295-C7BD-6D66-047B0BDA0727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0:25.550" v="1577" actId="14100"/>
          <ac:spMkLst>
            <pc:docMk/>
            <pc:sldMk cId="572794001" sldId="406"/>
            <ac:spMk id="33" creationId="{349B5B53-A0FE-F613-E6C8-FD556D70A10B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0:34.564" v="1579" actId="1076"/>
          <ac:spMkLst>
            <pc:docMk/>
            <pc:sldMk cId="572794001" sldId="406"/>
            <ac:spMk id="34" creationId="{0DEF88A7-FE4A-95D5-F775-380B2A7FA456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3:18.180" v="1599" actId="207"/>
          <ac:spMkLst>
            <pc:docMk/>
            <pc:sldMk cId="572794001" sldId="406"/>
            <ac:spMk id="35" creationId="{5D57D9B1-C6ED-CD00-A091-438918BDAAE5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3:23.750" v="1601" actId="1076"/>
          <ac:spMkLst>
            <pc:docMk/>
            <pc:sldMk cId="572794001" sldId="406"/>
            <ac:spMk id="36" creationId="{744F486B-0BD8-E3D7-DA62-1854519824BE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3:34.288" v="1603" actId="1076"/>
          <ac:spMkLst>
            <pc:docMk/>
            <pc:sldMk cId="572794001" sldId="406"/>
            <ac:spMk id="37" creationId="{419E5489-FC12-F2E1-79FC-ED9AB23D0E86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3:51.581" v="1610" actId="1076"/>
          <ac:spMkLst>
            <pc:docMk/>
            <pc:sldMk cId="572794001" sldId="406"/>
            <ac:spMk id="38" creationId="{D8588BEB-7D4C-E68F-77F8-9E3FEE7B9A8F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5:54.924" v="1620" actId="208"/>
          <ac:spMkLst>
            <pc:docMk/>
            <pc:sldMk cId="572794001" sldId="406"/>
            <ac:spMk id="39" creationId="{6A7E1050-B2AA-5DFD-9B46-CD6DC6AE5265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6:57.734" v="1631" actId="207"/>
          <ac:spMkLst>
            <pc:docMk/>
            <pc:sldMk cId="572794001" sldId="406"/>
            <ac:spMk id="40" creationId="{8C97FA97-A893-554E-5E48-12027F5C6AB7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7:05.182" v="1633" actId="1076"/>
          <ac:spMkLst>
            <pc:docMk/>
            <pc:sldMk cId="572794001" sldId="406"/>
            <ac:spMk id="41" creationId="{F0D3F6BE-F3E9-6898-01CF-70B5854642EC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8:58.452" v="1642" actId="208"/>
          <ac:spMkLst>
            <pc:docMk/>
            <pc:sldMk cId="572794001" sldId="406"/>
            <ac:spMk id="42" creationId="{B18C1951-95AA-C3AD-5232-7A6366FD89CA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59:18.092" v="1648" actId="208"/>
          <ac:spMkLst>
            <pc:docMk/>
            <pc:sldMk cId="572794001" sldId="406"/>
            <ac:spMk id="43" creationId="{27EB25F7-1FD1-9737-A641-BC27437238A6}"/>
          </ac:spMkLst>
        </pc:spChg>
        <pc:picChg chg="add del mod modCrop">
          <ac:chgData name="Bartram, Gee (PG/R - Maths &amp; Physics)" userId="8ea7fd3f-ba5e-41ee-a721-ea5e823d3ec8" providerId="ADAL" clId="{A81D08D6-3010-4A11-9EF4-BF83ACC12A95}" dt="2026-04-09T13:53:46.650" v="1609" actId="34135"/>
          <ac:picMkLst>
            <pc:docMk/>
            <pc:sldMk cId="572794001" sldId="406"/>
            <ac:picMk id="9" creationId="{74828F6C-5A25-861D-040E-51F9E9E29902}"/>
          </ac:picMkLst>
        </pc:picChg>
        <pc:cxnChg chg="add mod">
          <ac:chgData name="Bartram, Gee (PG/R - Maths &amp; Physics)" userId="8ea7fd3f-ba5e-41ee-a721-ea5e823d3ec8" providerId="ADAL" clId="{A81D08D6-3010-4A11-9EF4-BF83ACC12A95}" dt="2026-04-09T12:42:33.645" v="768" actId="1076"/>
          <ac:cxnSpMkLst>
            <pc:docMk/>
            <pc:sldMk cId="572794001" sldId="406"/>
            <ac:cxnSpMk id="17" creationId="{7DDF2B9B-EEF7-CAB8-8EE7-7A4B489F4179}"/>
          </ac:cxnSpMkLst>
        </pc:cxnChg>
      </pc:sldChg>
      <pc:sldChg chg="addSp delSp modSp mod delAnim modAnim">
        <pc:chgData name="Bartram, Gee (PG/R - Maths &amp; Physics)" userId="8ea7fd3f-ba5e-41ee-a721-ea5e823d3ec8" providerId="ADAL" clId="{A81D08D6-3010-4A11-9EF4-BF83ACC12A95}" dt="2026-04-09T16:11:26.651" v="2816" actId="1076"/>
        <pc:sldMkLst>
          <pc:docMk/>
          <pc:sldMk cId="3508652104" sldId="415"/>
        </pc:sldMkLst>
        <pc:spChg chg="mod">
          <ac:chgData name="Bartram, Gee (PG/R - Maths &amp; Physics)" userId="8ea7fd3f-ba5e-41ee-a721-ea5e823d3ec8" providerId="ADAL" clId="{A81D08D6-3010-4A11-9EF4-BF83ACC12A95}" dt="2026-04-09T15:56:24.095" v="2686" actId="57"/>
          <ac:spMkLst>
            <pc:docMk/>
            <pc:sldMk cId="3508652104" sldId="415"/>
            <ac:spMk id="2" creationId="{06B0F464-7AEE-63C1-24AB-D1077A43116C}"/>
          </ac:spMkLst>
        </pc:spChg>
        <pc:grpChg chg="add mod">
          <ac:chgData name="Bartram, Gee (PG/R - Maths &amp; Physics)" userId="8ea7fd3f-ba5e-41ee-a721-ea5e823d3ec8" providerId="ADAL" clId="{A81D08D6-3010-4A11-9EF4-BF83ACC12A95}" dt="2026-04-09T16:04:18.424" v="2756" actId="164"/>
          <ac:grpSpMkLst>
            <pc:docMk/>
            <pc:sldMk cId="3508652104" sldId="415"/>
            <ac:grpSpMk id="10" creationId="{B1845BD6-57D9-F747-6BC3-C8152DE20A9F}"/>
          </ac:grpSpMkLst>
        </pc:grpChg>
        <pc:picChg chg="add mod modCrop">
          <ac:chgData name="Bartram, Gee (PG/R - Maths &amp; Physics)" userId="8ea7fd3f-ba5e-41ee-a721-ea5e823d3ec8" providerId="ADAL" clId="{A81D08D6-3010-4A11-9EF4-BF83ACC12A95}" dt="2026-04-09T16:04:18.424" v="2756" actId="164"/>
          <ac:picMkLst>
            <pc:docMk/>
            <pc:sldMk cId="3508652104" sldId="415"/>
            <ac:picMk id="3" creationId="{DC84F690-2AA4-CB2E-336B-30A5B7731401}"/>
          </ac:picMkLst>
        </pc:picChg>
        <pc:picChg chg="add mod">
          <ac:chgData name="Bartram, Gee (PG/R - Maths &amp; Physics)" userId="8ea7fd3f-ba5e-41ee-a721-ea5e823d3ec8" providerId="ADAL" clId="{A81D08D6-3010-4A11-9EF4-BF83ACC12A95}" dt="2026-04-09T16:02:45.993" v="2751" actId="1076"/>
          <ac:picMkLst>
            <pc:docMk/>
            <pc:sldMk cId="3508652104" sldId="415"/>
            <ac:picMk id="7" creationId="{2F6A9921-6BE3-406B-A468-2895E3A35F41}"/>
          </ac:picMkLst>
        </pc:picChg>
        <pc:picChg chg="add mod">
          <ac:chgData name="Bartram, Gee (PG/R - Maths &amp; Physics)" userId="8ea7fd3f-ba5e-41ee-a721-ea5e823d3ec8" providerId="ADAL" clId="{A81D08D6-3010-4A11-9EF4-BF83ACC12A95}" dt="2026-04-09T16:04:18.424" v="2756" actId="164"/>
          <ac:picMkLst>
            <pc:docMk/>
            <pc:sldMk cId="3508652104" sldId="415"/>
            <ac:picMk id="8" creationId="{9088CD2F-D8AE-8B2A-8AAF-C42B53FF3AAE}"/>
          </ac:picMkLst>
        </pc:picChg>
        <pc:picChg chg="add mod">
          <ac:chgData name="Bartram, Gee (PG/R - Maths &amp; Physics)" userId="8ea7fd3f-ba5e-41ee-a721-ea5e823d3ec8" providerId="ADAL" clId="{A81D08D6-3010-4A11-9EF4-BF83ACC12A95}" dt="2026-04-09T16:11:26.651" v="2816" actId="1076"/>
          <ac:picMkLst>
            <pc:docMk/>
            <pc:sldMk cId="3508652104" sldId="415"/>
            <ac:picMk id="11" creationId="{F78A14EE-4614-5C0A-B492-59AF2166AB7B}"/>
          </ac:picMkLst>
        </pc:picChg>
      </pc:sldChg>
      <pc:sldChg chg="addSp delSp modSp mod ord modShow">
        <pc:chgData name="Bartram, Gee (PG/R - Maths &amp; Physics)" userId="8ea7fd3f-ba5e-41ee-a721-ea5e823d3ec8" providerId="ADAL" clId="{A81D08D6-3010-4A11-9EF4-BF83ACC12A95}" dt="2026-04-09T16:05:31.190" v="2782" actId="729"/>
        <pc:sldMkLst>
          <pc:docMk/>
          <pc:sldMk cId="2822597843" sldId="417"/>
        </pc:sldMkLst>
        <pc:spChg chg="add mod">
          <ac:chgData name="Bartram, Gee (PG/R - Maths &amp; Physics)" userId="8ea7fd3f-ba5e-41ee-a721-ea5e823d3ec8" providerId="ADAL" clId="{A81D08D6-3010-4A11-9EF4-BF83ACC12A95}" dt="2026-04-09T16:05:15.469" v="2781" actId="20577"/>
          <ac:spMkLst>
            <pc:docMk/>
            <pc:sldMk cId="2822597843" sldId="417"/>
            <ac:spMk id="7" creationId="{FBBB2C43-40F7-4033-C770-1737CA49738A}"/>
          </ac:spMkLst>
        </pc:spChg>
        <pc:picChg chg="mod">
          <ac:chgData name="Bartram, Gee (PG/R - Maths &amp; Physics)" userId="8ea7fd3f-ba5e-41ee-a721-ea5e823d3ec8" providerId="ADAL" clId="{A81D08D6-3010-4A11-9EF4-BF83ACC12A95}" dt="2026-04-09T16:05:03.081" v="2763" actId="1076"/>
          <ac:picMkLst>
            <pc:docMk/>
            <pc:sldMk cId="2822597843" sldId="417"/>
            <ac:picMk id="6" creationId="{78F9CAE9-811A-BE50-2DE3-11BF47B97DE4}"/>
          </ac:picMkLst>
        </pc:picChg>
      </pc:sldChg>
      <pc:sldChg chg="addSp delSp modSp mod delAnim modAnim">
        <pc:chgData name="Bartram, Gee (PG/R - Maths &amp; Physics)" userId="8ea7fd3f-ba5e-41ee-a721-ea5e823d3ec8" providerId="ADAL" clId="{A81D08D6-3010-4A11-9EF4-BF83ACC12A95}" dt="2026-04-09T15:06:23.337" v="1984" actId="1076"/>
        <pc:sldMkLst>
          <pc:docMk/>
          <pc:sldMk cId="606119494" sldId="418"/>
        </pc:sldMkLst>
        <pc:spChg chg="mod">
          <ac:chgData name="Bartram, Gee (PG/R - Maths &amp; Physics)" userId="8ea7fd3f-ba5e-41ee-a721-ea5e823d3ec8" providerId="ADAL" clId="{A81D08D6-3010-4A11-9EF4-BF83ACC12A95}" dt="2026-04-09T11:13:05.411" v="148" actId="6549"/>
          <ac:spMkLst>
            <pc:docMk/>
            <pc:sldMk cId="606119494" sldId="418"/>
            <ac:spMk id="5" creationId="{3D570F37-C30C-0BE0-DBD5-38C40DDCC762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06:20.079" v="1983" actId="1076"/>
          <ac:spMkLst>
            <pc:docMk/>
            <pc:sldMk cId="606119494" sldId="418"/>
            <ac:spMk id="16" creationId="{C27EFDE8-5118-98A7-BF7C-7AC07D065F51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06:23.337" v="1984" actId="1076"/>
          <ac:spMkLst>
            <pc:docMk/>
            <pc:sldMk cId="606119494" sldId="418"/>
            <ac:spMk id="17" creationId="{675CD2E3-18F3-06BB-904C-FE783EEEADA2}"/>
          </ac:spMkLst>
        </pc:spChg>
        <pc:picChg chg="mod">
          <ac:chgData name="Bartram, Gee (PG/R - Maths &amp; Physics)" userId="8ea7fd3f-ba5e-41ee-a721-ea5e823d3ec8" providerId="ADAL" clId="{A81D08D6-3010-4A11-9EF4-BF83ACC12A95}" dt="2026-04-09T10:57:40.718" v="51" actId="1076"/>
          <ac:picMkLst>
            <pc:docMk/>
            <pc:sldMk cId="606119494" sldId="418"/>
            <ac:picMk id="7" creationId="{1D562BF5-FBA9-8011-F7BC-FFDCCC961186}"/>
          </ac:picMkLst>
        </pc:picChg>
        <pc:picChg chg="mod">
          <ac:chgData name="Bartram, Gee (PG/R - Maths &amp; Physics)" userId="8ea7fd3f-ba5e-41ee-a721-ea5e823d3ec8" providerId="ADAL" clId="{A81D08D6-3010-4A11-9EF4-BF83ACC12A95}" dt="2026-04-09T10:57:20.555" v="45" actId="1076"/>
          <ac:picMkLst>
            <pc:docMk/>
            <pc:sldMk cId="606119494" sldId="418"/>
            <ac:picMk id="9" creationId="{F5B00A64-D3FB-C7A1-7BC9-F653AC283040}"/>
          </ac:picMkLst>
        </pc:picChg>
        <pc:cxnChg chg="mod">
          <ac:chgData name="Bartram, Gee (PG/R - Maths &amp; Physics)" userId="8ea7fd3f-ba5e-41ee-a721-ea5e823d3ec8" providerId="ADAL" clId="{A81D08D6-3010-4A11-9EF4-BF83ACC12A95}" dt="2026-04-09T10:30:52.680" v="3" actId="14100"/>
          <ac:cxnSpMkLst>
            <pc:docMk/>
            <pc:sldMk cId="606119494" sldId="418"/>
            <ac:cxnSpMk id="13" creationId="{D80B21B8-959C-3C6B-9C24-C204D7F89967}"/>
          </ac:cxnSpMkLst>
        </pc:cxnChg>
        <pc:cxnChg chg="mod">
          <ac:chgData name="Bartram, Gee (PG/R - Maths &amp; Physics)" userId="8ea7fd3f-ba5e-41ee-a721-ea5e823d3ec8" providerId="ADAL" clId="{A81D08D6-3010-4A11-9EF4-BF83ACC12A95}" dt="2026-04-09T10:30:46.723" v="2" actId="14100"/>
          <ac:cxnSpMkLst>
            <pc:docMk/>
            <pc:sldMk cId="606119494" sldId="418"/>
            <ac:cxnSpMk id="14" creationId="{9C1C9B65-8509-7343-EDFD-B525CCE74507}"/>
          </ac:cxnSpMkLst>
        </pc:cxnChg>
      </pc:sldChg>
      <pc:sldChg chg="addSp delSp modSp mod modAnim">
        <pc:chgData name="Bartram, Gee (PG/R - Maths &amp; Physics)" userId="8ea7fd3f-ba5e-41ee-a721-ea5e823d3ec8" providerId="ADAL" clId="{A81D08D6-3010-4A11-9EF4-BF83ACC12A95}" dt="2026-04-09T13:39:56.676" v="1338" actId="1076"/>
        <pc:sldMkLst>
          <pc:docMk/>
          <pc:sldMk cId="72573441" sldId="421"/>
        </pc:sldMkLst>
        <pc:spChg chg="mod">
          <ac:chgData name="Bartram, Gee (PG/R - Maths &amp; Physics)" userId="8ea7fd3f-ba5e-41ee-a721-ea5e823d3ec8" providerId="ADAL" clId="{A81D08D6-3010-4A11-9EF4-BF83ACC12A95}" dt="2026-04-09T13:33:38.131" v="1174" actId="20577"/>
          <ac:spMkLst>
            <pc:docMk/>
            <pc:sldMk cId="72573441" sldId="421"/>
            <ac:spMk id="2" creationId="{E4988D38-8742-D7BA-54C2-8AF398046841}"/>
          </ac:spMkLst>
        </pc:spChg>
        <pc:spChg chg="add mod">
          <ac:chgData name="Bartram, Gee (PG/R - Maths &amp; Physics)" userId="8ea7fd3f-ba5e-41ee-a721-ea5e823d3ec8" providerId="ADAL" clId="{A81D08D6-3010-4A11-9EF4-BF83ACC12A95}" dt="2026-04-09T13:37:42.436" v="1325" actId="1076"/>
          <ac:spMkLst>
            <pc:docMk/>
            <pc:sldMk cId="72573441" sldId="421"/>
            <ac:spMk id="6" creationId="{DC324551-45D7-83B7-C884-24EE128E5406}"/>
          </ac:spMkLst>
        </pc:spChg>
        <pc:picChg chg="mod">
          <ac:chgData name="Bartram, Gee (PG/R - Maths &amp; Physics)" userId="8ea7fd3f-ba5e-41ee-a721-ea5e823d3ec8" providerId="ADAL" clId="{A81D08D6-3010-4A11-9EF4-BF83ACC12A95}" dt="2026-04-09T13:39:56.676" v="1338" actId="1076"/>
          <ac:picMkLst>
            <pc:docMk/>
            <pc:sldMk cId="72573441" sldId="421"/>
            <ac:picMk id="7" creationId="{F2F9EE9B-78A5-D9D4-50A2-D77CFA3A5A32}"/>
          </ac:picMkLst>
        </pc:picChg>
        <pc:picChg chg="mod">
          <ac:chgData name="Bartram, Gee (PG/R - Maths &amp; Physics)" userId="8ea7fd3f-ba5e-41ee-a721-ea5e823d3ec8" providerId="ADAL" clId="{A81D08D6-3010-4A11-9EF4-BF83ACC12A95}" dt="2026-04-09T13:37:29.594" v="1322" actId="1076"/>
          <ac:picMkLst>
            <pc:docMk/>
            <pc:sldMk cId="72573441" sldId="421"/>
            <ac:picMk id="8" creationId="{216AB069-C8DC-525A-3768-89403910815F}"/>
          </ac:picMkLst>
        </pc:picChg>
        <pc:picChg chg="add mod">
          <ac:chgData name="Bartram, Gee (PG/R - Maths &amp; Physics)" userId="8ea7fd3f-ba5e-41ee-a721-ea5e823d3ec8" providerId="ADAL" clId="{A81D08D6-3010-4A11-9EF4-BF83ACC12A95}" dt="2026-04-09T13:38:22.334" v="1330" actId="1076"/>
          <ac:picMkLst>
            <pc:docMk/>
            <pc:sldMk cId="72573441" sldId="421"/>
            <ac:picMk id="9" creationId="{EAB516EC-20C1-1BDE-17B6-759AD5018EAE}"/>
          </ac:picMkLst>
        </pc:picChg>
        <pc:picChg chg="mod">
          <ac:chgData name="Bartram, Gee (PG/R - Maths &amp; Physics)" userId="8ea7fd3f-ba5e-41ee-a721-ea5e823d3ec8" providerId="ADAL" clId="{A81D08D6-3010-4A11-9EF4-BF83ACC12A95}" dt="2026-04-09T13:39:33.174" v="1333" actId="14100"/>
          <ac:picMkLst>
            <pc:docMk/>
            <pc:sldMk cId="72573441" sldId="421"/>
            <ac:picMk id="13" creationId="{126B1BB1-BE80-B606-9557-E6B8E6AD0F21}"/>
          </ac:picMkLst>
        </pc:picChg>
        <pc:picChg chg="mod">
          <ac:chgData name="Bartram, Gee (PG/R - Maths &amp; Physics)" userId="8ea7fd3f-ba5e-41ee-a721-ea5e823d3ec8" providerId="ADAL" clId="{A81D08D6-3010-4A11-9EF4-BF83ACC12A95}" dt="2026-04-09T13:39:44.370" v="1336" actId="1076"/>
          <ac:picMkLst>
            <pc:docMk/>
            <pc:sldMk cId="72573441" sldId="421"/>
            <ac:picMk id="14" creationId="{3EB3BAF8-60B9-580F-FA06-682101CA6673}"/>
          </ac:picMkLst>
        </pc:picChg>
      </pc:sldChg>
      <pc:sldChg chg="addSp delSp modSp mod addAnim delAnim modAnim">
        <pc:chgData name="Bartram, Gee (PG/R - Maths &amp; Physics)" userId="8ea7fd3f-ba5e-41ee-a721-ea5e823d3ec8" providerId="ADAL" clId="{A81D08D6-3010-4A11-9EF4-BF83ACC12A95}" dt="2026-04-09T16:02:07.928" v="2745"/>
        <pc:sldMkLst>
          <pc:docMk/>
          <pc:sldMk cId="927781114" sldId="422"/>
        </pc:sldMkLst>
        <pc:spChg chg="add mod">
          <ac:chgData name="Bartram, Gee (PG/R - Maths &amp; Physics)" userId="8ea7fd3f-ba5e-41ee-a721-ea5e823d3ec8" providerId="ADAL" clId="{A81D08D6-3010-4A11-9EF4-BF83ACC12A95}" dt="2026-04-09T15:39:53.551" v="2228" actId="1076"/>
          <ac:spMkLst>
            <pc:docMk/>
            <pc:sldMk cId="927781114" sldId="422"/>
            <ac:spMk id="6" creationId="{E4FD4CE1-D070-CD4D-B05C-244BC9161B97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39:53.551" v="2228" actId="1076"/>
          <ac:spMkLst>
            <pc:docMk/>
            <pc:sldMk cId="927781114" sldId="422"/>
            <ac:spMk id="7" creationId="{87D315EF-92B5-88A2-D5E9-5A681E039BAB}"/>
          </ac:spMkLst>
        </pc:spChg>
        <pc:spChg chg="add del mod ord">
          <ac:chgData name="Bartram, Gee (PG/R - Maths &amp; Physics)" userId="8ea7fd3f-ba5e-41ee-a721-ea5e823d3ec8" providerId="ADAL" clId="{A81D08D6-3010-4A11-9EF4-BF83ACC12A95}" dt="2026-04-09T15:49:44.854" v="2527" actId="167"/>
          <ac:spMkLst>
            <pc:docMk/>
            <pc:sldMk cId="927781114" sldId="422"/>
            <ac:spMk id="10" creationId="{210F7635-E781-EF9F-62F9-D37A640875FF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46:48.868" v="2459" actId="1076"/>
          <ac:spMkLst>
            <pc:docMk/>
            <pc:sldMk cId="927781114" sldId="422"/>
            <ac:spMk id="13" creationId="{0500732D-4E1B-631F-3331-99030CBC7A4A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45:47.534" v="2430" actId="1076"/>
          <ac:spMkLst>
            <pc:docMk/>
            <pc:sldMk cId="927781114" sldId="422"/>
            <ac:spMk id="14" creationId="{4B080475-5DEC-35D3-635A-D66C46018965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45:43.864" v="2429" actId="1076"/>
          <ac:spMkLst>
            <pc:docMk/>
            <pc:sldMk cId="927781114" sldId="422"/>
            <ac:spMk id="15" creationId="{C407AB3F-01DD-09C9-7BEF-59F00566EC19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46:09.095" v="2458" actId="113"/>
          <ac:spMkLst>
            <pc:docMk/>
            <pc:sldMk cId="927781114" sldId="422"/>
            <ac:spMk id="16" creationId="{F41FF03E-22B4-92A3-33E8-BCEF3D12F053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53:38.030" v="2594" actId="57"/>
          <ac:spMkLst>
            <pc:docMk/>
            <pc:sldMk cId="927781114" sldId="422"/>
            <ac:spMk id="17" creationId="{F965A67B-E001-5E2F-B68F-7C3CAF705CD2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52:52.124" v="2593" actId="1076"/>
          <ac:spMkLst>
            <pc:docMk/>
            <pc:sldMk cId="927781114" sldId="422"/>
            <ac:spMk id="18" creationId="{76AFC7CD-D5DE-AF04-E979-38FE54D5ED28}"/>
          </ac:spMkLst>
        </pc:spChg>
        <pc:picChg chg="mod">
          <ac:chgData name="Bartram, Gee (PG/R - Maths &amp; Physics)" userId="8ea7fd3f-ba5e-41ee-a721-ea5e823d3ec8" providerId="ADAL" clId="{A81D08D6-3010-4A11-9EF4-BF83ACC12A95}" dt="2026-04-09T15:39:42.692" v="2227" actId="1076"/>
          <ac:picMkLst>
            <pc:docMk/>
            <pc:sldMk cId="927781114" sldId="422"/>
            <ac:picMk id="8" creationId="{11CE6E9C-4E3B-C56E-FF61-28112F801D50}"/>
          </ac:picMkLst>
        </pc:picChg>
        <pc:picChg chg="mod ord">
          <ac:chgData name="Bartram, Gee (PG/R - Maths &amp; Physics)" userId="8ea7fd3f-ba5e-41ee-a721-ea5e823d3ec8" providerId="ADAL" clId="{A81D08D6-3010-4A11-9EF4-BF83ACC12A95}" dt="2026-04-09T15:54:49.456" v="2669" actId="167"/>
          <ac:picMkLst>
            <pc:docMk/>
            <pc:sldMk cId="927781114" sldId="422"/>
            <ac:picMk id="9" creationId="{85228A44-9BDF-B3D3-2637-6EE5D677C152}"/>
          </ac:picMkLst>
        </pc:picChg>
        <pc:picChg chg="add mod modCrop">
          <ac:chgData name="Bartram, Gee (PG/R - Maths &amp; Physics)" userId="8ea7fd3f-ba5e-41ee-a721-ea5e823d3ec8" providerId="ADAL" clId="{A81D08D6-3010-4A11-9EF4-BF83ACC12A95}" dt="2026-04-09T16:01:42.032" v="2744" actId="732"/>
          <ac:picMkLst>
            <pc:docMk/>
            <pc:sldMk cId="927781114" sldId="422"/>
            <ac:picMk id="20" creationId="{F618F157-B6C1-DA1D-0509-7C8081A0C955}"/>
          </ac:picMkLst>
        </pc:picChg>
      </pc:sldChg>
      <pc:sldChg chg="addSp delSp modSp mod delAnim modAnim">
        <pc:chgData name="Bartram, Gee (PG/R - Maths &amp; Physics)" userId="8ea7fd3f-ba5e-41ee-a721-ea5e823d3ec8" providerId="ADAL" clId="{A81D08D6-3010-4A11-9EF4-BF83ACC12A95}" dt="2026-04-09T16:19:40.718" v="3150"/>
        <pc:sldMkLst>
          <pc:docMk/>
          <pc:sldMk cId="1009996818" sldId="423"/>
        </pc:sldMkLst>
        <pc:spChg chg="mod">
          <ac:chgData name="Bartram, Gee (PG/R - Maths &amp; Physics)" userId="8ea7fd3f-ba5e-41ee-a721-ea5e823d3ec8" providerId="ADAL" clId="{A81D08D6-3010-4A11-9EF4-BF83ACC12A95}" dt="2026-04-09T16:06:52.725" v="2800" actId="20577"/>
          <ac:spMkLst>
            <pc:docMk/>
            <pc:sldMk cId="1009996818" sldId="423"/>
            <ac:spMk id="2" creationId="{2C672B64-6C6B-2737-5C9A-1EEDDD2A6A21}"/>
          </ac:spMkLst>
        </pc:spChg>
        <pc:spChg chg="add mod">
          <ac:chgData name="Bartram, Gee (PG/R - Maths &amp; Physics)" userId="8ea7fd3f-ba5e-41ee-a721-ea5e823d3ec8" providerId="ADAL" clId="{A81D08D6-3010-4A11-9EF4-BF83ACC12A95}" dt="2026-04-09T16:19:38.413" v="3147" actId="1076"/>
          <ac:spMkLst>
            <pc:docMk/>
            <pc:sldMk cId="1009996818" sldId="423"/>
            <ac:spMk id="10" creationId="{2ABD1227-F21A-BBF8-9E5F-B61FBB45EC10}"/>
          </ac:spMkLst>
        </pc:spChg>
        <pc:spChg chg="add mod">
          <ac:chgData name="Bartram, Gee (PG/R - Maths &amp; Physics)" userId="8ea7fd3f-ba5e-41ee-a721-ea5e823d3ec8" providerId="ADAL" clId="{A81D08D6-3010-4A11-9EF4-BF83ACC12A95}" dt="2026-04-09T16:19:40.483" v="3148" actId="1076"/>
          <ac:spMkLst>
            <pc:docMk/>
            <pc:sldMk cId="1009996818" sldId="423"/>
            <ac:spMk id="12" creationId="{B2473569-20A8-3479-6C6D-73CF97306898}"/>
          </ac:spMkLst>
        </pc:spChg>
        <pc:picChg chg="add mod modCrop">
          <ac:chgData name="Bartram, Gee (PG/R - Maths &amp; Physics)" userId="8ea7fd3f-ba5e-41ee-a721-ea5e823d3ec8" providerId="ADAL" clId="{A81D08D6-3010-4A11-9EF4-BF83ACC12A95}" dt="2026-04-09T16:07:34.020" v="2804" actId="1076"/>
          <ac:picMkLst>
            <pc:docMk/>
            <pc:sldMk cId="1009996818" sldId="423"/>
            <ac:picMk id="8" creationId="{DA12D44E-6F18-1BC1-BACD-DB21A56D57D5}"/>
          </ac:picMkLst>
        </pc:picChg>
        <pc:picChg chg="add mod modCrop">
          <ac:chgData name="Bartram, Gee (PG/R - Maths &amp; Physics)" userId="8ea7fd3f-ba5e-41ee-a721-ea5e823d3ec8" providerId="ADAL" clId="{A81D08D6-3010-4A11-9EF4-BF83ACC12A95}" dt="2026-04-09T16:12:04.390" v="2824" actId="1076"/>
          <ac:picMkLst>
            <pc:docMk/>
            <pc:sldMk cId="1009996818" sldId="423"/>
            <ac:picMk id="9" creationId="{1661067A-614F-E738-D813-8EDD287D8633}"/>
          </ac:picMkLst>
        </pc:picChg>
      </pc:sldChg>
      <pc:sldChg chg="addSp delSp modSp mod addAnim delAnim modAnim">
        <pc:chgData name="Bartram, Gee (PG/R - Maths &amp; Physics)" userId="8ea7fd3f-ba5e-41ee-a721-ea5e823d3ec8" providerId="ADAL" clId="{A81D08D6-3010-4A11-9EF4-BF83ACC12A95}" dt="2026-04-09T15:28:34.033" v="2211" actId="14100"/>
        <pc:sldMkLst>
          <pc:docMk/>
          <pc:sldMk cId="1935338179" sldId="424"/>
        </pc:sldMkLst>
        <pc:spChg chg="add mod">
          <ac:chgData name="Bartram, Gee (PG/R - Maths &amp; Physics)" userId="8ea7fd3f-ba5e-41ee-a721-ea5e823d3ec8" providerId="ADAL" clId="{A81D08D6-3010-4A11-9EF4-BF83ACC12A95}" dt="2026-04-09T15:26:29.769" v="2187" actId="1076"/>
          <ac:spMkLst>
            <pc:docMk/>
            <pc:sldMk cId="1935338179" sldId="424"/>
            <ac:spMk id="21" creationId="{193FCD59-84DD-78D9-9071-7B71C025BC89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26:29.769" v="2187" actId="1076"/>
          <ac:spMkLst>
            <pc:docMk/>
            <pc:sldMk cId="1935338179" sldId="424"/>
            <ac:spMk id="23" creationId="{B5BE096C-E4FF-52FB-5FAE-97673C54EAE3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27:05.139" v="2192" actId="1076"/>
          <ac:spMkLst>
            <pc:docMk/>
            <pc:sldMk cId="1935338179" sldId="424"/>
            <ac:spMk id="28" creationId="{EE66943A-F08E-4A3C-B394-7BE4A64B0762}"/>
          </ac:spMkLst>
        </pc:spChg>
        <pc:spChg chg="add mod ord">
          <ac:chgData name="Bartram, Gee (PG/R - Maths &amp; Physics)" userId="8ea7fd3f-ba5e-41ee-a721-ea5e823d3ec8" providerId="ADAL" clId="{A81D08D6-3010-4A11-9EF4-BF83ACC12A95}" dt="2026-04-09T15:27:05.139" v="2192" actId="1076"/>
          <ac:spMkLst>
            <pc:docMk/>
            <pc:sldMk cId="1935338179" sldId="424"/>
            <ac:spMk id="32" creationId="{1274227E-0907-2CCD-3F2A-96E0C5F0EE29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27:05.139" v="2192" actId="1076"/>
          <ac:spMkLst>
            <pc:docMk/>
            <pc:sldMk cId="1935338179" sldId="424"/>
            <ac:spMk id="33" creationId="{E45829ED-3744-4824-E7E9-4C9F5E3C6C80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27:33.437" v="2200" actId="1076"/>
          <ac:spMkLst>
            <pc:docMk/>
            <pc:sldMk cId="1935338179" sldId="424"/>
            <ac:spMk id="34" creationId="{558E0021-8099-C0B9-6A65-4ADC2A4E0F95}"/>
          </ac:spMkLst>
        </pc:spChg>
        <pc:spChg chg="add mod">
          <ac:chgData name="Bartram, Gee (PG/R - Maths &amp; Physics)" userId="8ea7fd3f-ba5e-41ee-a721-ea5e823d3ec8" providerId="ADAL" clId="{A81D08D6-3010-4A11-9EF4-BF83ACC12A95}" dt="2026-04-09T15:27:13.029" v="2193" actId="1076"/>
          <ac:spMkLst>
            <pc:docMk/>
            <pc:sldMk cId="1935338179" sldId="424"/>
            <ac:spMk id="36" creationId="{C9E2BE18-A7AF-465A-D00C-F5C0AB030A25}"/>
          </ac:spMkLst>
        </pc:spChg>
        <pc:spChg chg="add mod ord">
          <ac:chgData name="Bartram, Gee (PG/R - Maths &amp; Physics)" userId="8ea7fd3f-ba5e-41ee-a721-ea5e823d3ec8" providerId="ADAL" clId="{A81D08D6-3010-4A11-9EF4-BF83ACC12A95}" dt="2026-04-09T15:27:13.029" v="2193" actId="1076"/>
          <ac:spMkLst>
            <pc:docMk/>
            <pc:sldMk cId="1935338179" sldId="424"/>
            <ac:spMk id="39" creationId="{1504D28E-BF8A-13D3-88CF-3B6DF7B5F01B}"/>
          </ac:spMkLst>
        </pc:spChg>
        <pc:picChg chg="mod">
          <ac:chgData name="Bartram, Gee (PG/R - Maths &amp; Physics)" userId="8ea7fd3f-ba5e-41ee-a721-ea5e823d3ec8" providerId="ADAL" clId="{A81D08D6-3010-4A11-9EF4-BF83ACC12A95}" dt="2026-04-09T15:26:45.085" v="2190" actId="1076"/>
          <ac:picMkLst>
            <pc:docMk/>
            <pc:sldMk cId="1935338179" sldId="424"/>
            <ac:picMk id="6" creationId="{66D102C0-F757-5840-26FB-D249C8425D05}"/>
          </ac:picMkLst>
        </pc:picChg>
        <pc:picChg chg="mod">
          <ac:chgData name="Bartram, Gee (PG/R - Maths &amp; Physics)" userId="8ea7fd3f-ba5e-41ee-a721-ea5e823d3ec8" providerId="ADAL" clId="{A81D08D6-3010-4A11-9EF4-BF83ACC12A95}" dt="2026-04-09T15:26:29.769" v="2187" actId="1076"/>
          <ac:picMkLst>
            <pc:docMk/>
            <pc:sldMk cId="1935338179" sldId="424"/>
            <ac:picMk id="7" creationId="{DA5E1294-A736-D3DA-6E81-545FE207442F}"/>
          </ac:picMkLst>
        </pc:picChg>
        <pc:picChg chg="add mod">
          <ac:chgData name="Bartram, Gee (PG/R - Maths &amp; Physics)" userId="8ea7fd3f-ba5e-41ee-a721-ea5e823d3ec8" providerId="ADAL" clId="{A81D08D6-3010-4A11-9EF4-BF83ACC12A95}" dt="2026-04-09T15:26:33.145" v="2188" actId="1076"/>
          <ac:picMkLst>
            <pc:docMk/>
            <pc:sldMk cId="1935338179" sldId="424"/>
            <ac:picMk id="10" creationId="{E3F3AA89-5CC4-4432-ED23-A30503965D62}"/>
          </ac:picMkLst>
        </pc:picChg>
        <pc:picChg chg="add mod">
          <ac:chgData name="Bartram, Gee (PG/R - Maths &amp; Physics)" userId="8ea7fd3f-ba5e-41ee-a721-ea5e823d3ec8" providerId="ADAL" clId="{A81D08D6-3010-4A11-9EF4-BF83ACC12A95}" dt="2026-04-09T15:27:05.139" v="2192" actId="1076"/>
          <ac:picMkLst>
            <pc:docMk/>
            <pc:sldMk cId="1935338179" sldId="424"/>
            <ac:picMk id="31" creationId="{0A48154B-6EA5-EA49-BB1E-28FCA1D60810}"/>
          </ac:picMkLst>
        </pc:picChg>
        <pc:picChg chg="add mod">
          <ac:chgData name="Bartram, Gee (PG/R - Maths &amp; Physics)" userId="8ea7fd3f-ba5e-41ee-a721-ea5e823d3ec8" providerId="ADAL" clId="{A81D08D6-3010-4A11-9EF4-BF83ACC12A95}" dt="2026-04-09T15:27:13.029" v="2193" actId="1076"/>
          <ac:picMkLst>
            <pc:docMk/>
            <pc:sldMk cId="1935338179" sldId="424"/>
            <ac:picMk id="38" creationId="{7ACAAEB9-6144-932D-243A-51458DA7CB9B}"/>
          </ac:picMkLst>
        </pc:picChg>
        <pc:cxnChg chg="mod">
          <ac:chgData name="Bartram, Gee (PG/R - Maths &amp; Physics)" userId="8ea7fd3f-ba5e-41ee-a721-ea5e823d3ec8" providerId="ADAL" clId="{A81D08D6-3010-4A11-9EF4-BF83ACC12A95}" dt="2026-04-09T15:28:08.813" v="2210" actId="14100"/>
          <ac:cxnSpMkLst>
            <pc:docMk/>
            <pc:sldMk cId="1935338179" sldId="424"/>
            <ac:cxnSpMk id="11" creationId="{998C37DE-4352-718A-AF67-0938F3344E65}"/>
          </ac:cxnSpMkLst>
        </pc:cxnChg>
        <pc:cxnChg chg="mod ord">
          <ac:chgData name="Bartram, Gee (PG/R - Maths &amp; Physics)" userId="8ea7fd3f-ba5e-41ee-a721-ea5e823d3ec8" providerId="ADAL" clId="{A81D08D6-3010-4A11-9EF4-BF83ACC12A95}" dt="2026-04-09T15:28:34.033" v="2211" actId="14100"/>
          <ac:cxnSpMkLst>
            <pc:docMk/>
            <pc:sldMk cId="1935338179" sldId="424"/>
            <ac:cxnSpMk id="12" creationId="{57FCFA42-5D55-2E4C-0D0F-08A9D229CBEF}"/>
          </ac:cxnSpMkLst>
        </pc:cxnChg>
      </pc:sldChg>
      <pc:sldChg chg="addSp delSp modSp new mod ord modShow">
        <pc:chgData name="Bartram, Gee (PG/R - Maths &amp; Physics)" userId="8ea7fd3f-ba5e-41ee-a721-ea5e823d3ec8" providerId="ADAL" clId="{A81D08D6-3010-4A11-9EF4-BF83ACC12A95}" dt="2026-04-09T15:57:56.364" v="2697"/>
        <pc:sldMkLst>
          <pc:docMk/>
          <pc:sldMk cId="3381070985" sldId="425"/>
        </pc:sldMkLst>
        <pc:spChg chg="mod">
          <ac:chgData name="Bartram, Gee (PG/R - Maths &amp; Physics)" userId="8ea7fd3f-ba5e-41ee-a721-ea5e823d3ec8" providerId="ADAL" clId="{A81D08D6-3010-4A11-9EF4-BF83ACC12A95}" dt="2026-04-09T12:33:19.299" v="603" actId="20577"/>
          <ac:spMkLst>
            <pc:docMk/>
            <pc:sldMk cId="3381070985" sldId="425"/>
            <ac:spMk id="2" creationId="{91F6865D-0E7E-DBAB-D85F-5093C1DA7565}"/>
          </ac:spMkLst>
        </pc:spChg>
        <pc:spChg chg="add mod">
          <ac:chgData name="Bartram, Gee (PG/R - Maths &amp; Physics)" userId="8ea7fd3f-ba5e-41ee-a721-ea5e823d3ec8" providerId="ADAL" clId="{A81D08D6-3010-4A11-9EF4-BF83ACC12A95}" dt="2026-04-09T12:41:20.475" v="754" actId="1076"/>
          <ac:spMkLst>
            <pc:docMk/>
            <pc:sldMk cId="3381070985" sldId="425"/>
            <ac:spMk id="8" creationId="{CC0AF625-836F-1F1A-3D0B-0DB9CE646E55}"/>
          </ac:spMkLst>
        </pc:spChg>
        <pc:spChg chg="add mod">
          <ac:chgData name="Bartram, Gee (PG/R - Maths &amp; Physics)" userId="8ea7fd3f-ba5e-41ee-a721-ea5e823d3ec8" providerId="ADAL" clId="{A81D08D6-3010-4A11-9EF4-BF83ACC12A95}" dt="2026-04-09T12:41:30.105" v="755" actId="1076"/>
          <ac:spMkLst>
            <pc:docMk/>
            <pc:sldMk cId="3381070985" sldId="425"/>
            <ac:spMk id="10" creationId="{9B744F5B-79DF-8D4F-0950-3EF26E4FCFC1}"/>
          </ac:spMkLst>
        </pc:spChg>
        <pc:spChg chg="add mod">
          <ac:chgData name="Bartram, Gee (PG/R - Maths &amp; Physics)" userId="8ea7fd3f-ba5e-41ee-a721-ea5e823d3ec8" providerId="ADAL" clId="{A81D08D6-3010-4A11-9EF4-BF83ACC12A95}" dt="2026-04-09T12:41:20.475" v="754" actId="1076"/>
          <ac:spMkLst>
            <pc:docMk/>
            <pc:sldMk cId="3381070985" sldId="425"/>
            <ac:spMk id="11" creationId="{B7C7D46D-D821-BBC5-1E36-3994DF15D3BC}"/>
          </ac:spMkLst>
        </pc:spChg>
        <pc:spChg chg="add mod">
          <ac:chgData name="Bartram, Gee (PG/R - Maths &amp; Physics)" userId="8ea7fd3f-ba5e-41ee-a721-ea5e823d3ec8" providerId="ADAL" clId="{A81D08D6-3010-4A11-9EF4-BF83ACC12A95}" dt="2026-04-09T12:41:30.105" v="755" actId="1076"/>
          <ac:spMkLst>
            <pc:docMk/>
            <pc:sldMk cId="3381070985" sldId="425"/>
            <ac:spMk id="12" creationId="{E9E96465-6D2D-9788-139C-90D066A2816B}"/>
          </ac:spMkLst>
        </pc:spChg>
        <pc:picChg chg="add mod">
          <ac:chgData name="Bartram, Gee (PG/R - Maths &amp; Physics)" userId="8ea7fd3f-ba5e-41ee-a721-ea5e823d3ec8" providerId="ADAL" clId="{A81D08D6-3010-4A11-9EF4-BF83ACC12A95}" dt="2026-04-09T12:33:53.716" v="612" actId="1076"/>
          <ac:picMkLst>
            <pc:docMk/>
            <pc:sldMk cId="3381070985" sldId="425"/>
            <ac:picMk id="6" creationId="{32131C56-1E4B-0E6F-0C6D-FF63B18F54CD}"/>
          </ac:picMkLst>
        </pc:picChg>
        <pc:picChg chg="add mod modCrop">
          <ac:chgData name="Bartram, Gee (PG/R - Maths &amp; Physics)" userId="8ea7fd3f-ba5e-41ee-a721-ea5e823d3ec8" providerId="ADAL" clId="{A81D08D6-3010-4A11-9EF4-BF83ACC12A95}" dt="2026-04-09T12:42:11.791" v="762" actId="1076"/>
          <ac:picMkLst>
            <pc:docMk/>
            <pc:sldMk cId="3381070985" sldId="425"/>
            <ac:picMk id="7" creationId="{93275086-2583-B034-9CA5-DCED2F14BBCC}"/>
          </ac:picMkLst>
        </pc:picChg>
        <pc:cxnChg chg="add mod">
          <ac:chgData name="Bartram, Gee (PG/R - Maths &amp; Physics)" userId="8ea7fd3f-ba5e-41ee-a721-ea5e823d3ec8" providerId="ADAL" clId="{A81D08D6-3010-4A11-9EF4-BF83ACC12A95}" dt="2026-04-09T12:42:14.533" v="763" actId="14100"/>
          <ac:cxnSpMkLst>
            <pc:docMk/>
            <pc:sldMk cId="3381070985" sldId="425"/>
            <ac:cxnSpMk id="14" creationId="{684C8B06-3FE2-1527-82E0-1CE636AFFF03}"/>
          </ac:cxnSpMkLst>
        </pc:cxnChg>
      </pc:sldChg>
      <pc:sldChg chg="addSp delSp modSp new mod ord addAnim delAnim modAnim">
        <pc:chgData name="Bartram, Gee (PG/R - Maths &amp; Physics)" userId="8ea7fd3f-ba5e-41ee-a721-ea5e823d3ec8" providerId="ADAL" clId="{A81D08D6-3010-4A11-9EF4-BF83ACC12A95}" dt="2026-04-09T14:55:39.503" v="1855"/>
        <pc:sldMkLst>
          <pc:docMk/>
          <pc:sldMk cId="4187734260" sldId="426"/>
        </pc:sldMkLst>
        <pc:spChg chg="mod">
          <ac:chgData name="Bartram, Gee (PG/R - Maths &amp; Physics)" userId="8ea7fd3f-ba5e-41ee-a721-ea5e823d3ec8" providerId="ADAL" clId="{A81D08D6-3010-4A11-9EF4-BF83ACC12A95}" dt="2026-04-09T14:26:58.023" v="1657"/>
          <ac:spMkLst>
            <pc:docMk/>
            <pc:sldMk cId="4187734260" sldId="426"/>
            <ac:spMk id="2" creationId="{89A55E50-91D1-4471-DCF4-2062641C7A4A}"/>
          </ac:spMkLst>
        </pc:spChg>
        <pc:spChg chg="add mod">
          <ac:chgData name="Bartram, Gee (PG/R - Maths &amp; Physics)" userId="8ea7fd3f-ba5e-41ee-a721-ea5e823d3ec8" providerId="ADAL" clId="{A81D08D6-3010-4A11-9EF4-BF83ACC12A95}" dt="2026-04-09T14:41:17.230" v="1665" actId="688"/>
          <ac:spMkLst>
            <pc:docMk/>
            <pc:sldMk cId="4187734260" sldId="426"/>
            <ac:spMk id="7" creationId="{40992194-F199-6AF3-7D78-AABE343BD76D}"/>
          </ac:spMkLst>
        </pc:spChg>
        <pc:spChg chg="add mod">
          <ac:chgData name="Bartram, Gee (PG/R - Maths &amp; Physics)" userId="8ea7fd3f-ba5e-41ee-a721-ea5e823d3ec8" providerId="ADAL" clId="{A81D08D6-3010-4A11-9EF4-BF83ACC12A95}" dt="2026-04-09T14:42:36.688" v="1725" actId="1076"/>
          <ac:spMkLst>
            <pc:docMk/>
            <pc:sldMk cId="4187734260" sldId="426"/>
            <ac:spMk id="9" creationId="{7A033527-9E01-7AEE-A4CF-3DC95793EFF9}"/>
          </ac:spMkLst>
        </pc:spChg>
        <pc:spChg chg="add mod">
          <ac:chgData name="Bartram, Gee (PG/R - Maths &amp; Physics)" userId="8ea7fd3f-ba5e-41ee-a721-ea5e823d3ec8" providerId="ADAL" clId="{A81D08D6-3010-4A11-9EF4-BF83ACC12A95}" dt="2026-04-09T14:47:23.964" v="1812" actId="207"/>
          <ac:spMkLst>
            <pc:docMk/>
            <pc:sldMk cId="4187734260" sldId="426"/>
            <ac:spMk id="11" creationId="{39A14483-3CC3-0CE4-070E-A675CD873F9C}"/>
          </ac:spMkLst>
        </pc:spChg>
        <pc:spChg chg="add mod">
          <ac:chgData name="Bartram, Gee (PG/R - Maths &amp; Physics)" userId="8ea7fd3f-ba5e-41ee-a721-ea5e823d3ec8" providerId="ADAL" clId="{A81D08D6-3010-4A11-9EF4-BF83ACC12A95}" dt="2026-04-09T14:47:23.964" v="1812" actId="207"/>
          <ac:spMkLst>
            <pc:docMk/>
            <pc:sldMk cId="4187734260" sldId="426"/>
            <ac:spMk id="12" creationId="{365B39AC-BF44-0582-1E44-E9DDEF9A2199}"/>
          </ac:spMkLst>
        </pc:spChg>
        <pc:spChg chg="add mod">
          <ac:chgData name="Bartram, Gee (PG/R - Maths &amp; Physics)" userId="8ea7fd3f-ba5e-41ee-a721-ea5e823d3ec8" providerId="ADAL" clId="{A81D08D6-3010-4A11-9EF4-BF83ACC12A95}" dt="2026-04-09T14:47:23.964" v="1812" actId="207"/>
          <ac:spMkLst>
            <pc:docMk/>
            <pc:sldMk cId="4187734260" sldId="426"/>
            <ac:spMk id="13" creationId="{01914450-86AF-360D-E960-0B1FC5D8511D}"/>
          </ac:spMkLst>
        </pc:spChg>
        <pc:spChg chg="add mod">
          <ac:chgData name="Bartram, Gee (PG/R - Maths &amp; Physics)" userId="8ea7fd3f-ba5e-41ee-a721-ea5e823d3ec8" providerId="ADAL" clId="{A81D08D6-3010-4A11-9EF4-BF83ACC12A95}" dt="2026-04-09T14:47:23.964" v="1812" actId="207"/>
          <ac:spMkLst>
            <pc:docMk/>
            <pc:sldMk cId="4187734260" sldId="426"/>
            <ac:spMk id="14" creationId="{E44BEB72-5D87-68E2-6810-AC3E53AB4523}"/>
          </ac:spMkLst>
        </pc:spChg>
        <pc:spChg chg="add mod">
          <ac:chgData name="Bartram, Gee (PG/R - Maths &amp; Physics)" userId="8ea7fd3f-ba5e-41ee-a721-ea5e823d3ec8" providerId="ADAL" clId="{A81D08D6-3010-4A11-9EF4-BF83ACC12A95}" dt="2026-04-09T14:47:23.964" v="1812" actId="207"/>
          <ac:spMkLst>
            <pc:docMk/>
            <pc:sldMk cId="4187734260" sldId="426"/>
            <ac:spMk id="15" creationId="{22F7CE8C-7C62-17D8-7D21-196786C93A0E}"/>
          </ac:spMkLst>
        </pc:spChg>
        <pc:spChg chg="add mod">
          <ac:chgData name="Bartram, Gee (PG/R - Maths &amp; Physics)" userId="8ea7fd3f-ba5e-41ee-a721-ea5e823d3ec8" providerId="ADAL" clId="{A81D08D6-3010-4A11-9EF4-BF83ACC12A95}" dt="2026-04-09T14:47:23.964" v="1812" actId="207"/>
          <ac:spMkLst>
            <pc:docMk/>
            <pc:sldMk cId="4187734260" sldId="426"/>
            <ac:spMk id="16" creationId="{5F2AA4C5-63A8-F315-B497-BF7B1BBC8F5C}"/>
          </ac:spMkLst>
        </pc:spChg>
        <pc:spChg chg="add mod">
          <ac:chgData name="Bartram, Gee (PG/R - Maths &amp; Physics)" userId="8ea7fd3f-ba5e-41ee-a721-ea5e823d3ec8" providerId="ADAL" clId="{A81D08D6-3010-4A11-9EF4-BF83ACC12A95}" dt="2026-04-09T14:47:23.964" v="1812" actId="207"/>
          <ac:spMkLst>
            <pc:docMk/>
            <pc:sldMk cId="4187734260" sldId="426"/>
            <ac:spMk id="17" creationId="{D1568803-2299-604F-5E83-BBBB634E4AC3}"/>
          </ac:spMkLst>
        </pc:spChg>
        <pc:spChg chg="add mod">
          <ac:chgData name="Bartram, Gee (PG/R - Maths &amp; Physics)" userId="8ea7fd3f-ba5e-41ee-a721-ea5e823d3ec8" providerId="ADAL" clId="{A81D08D6-3010-4A11-9EF4-BF83ACC12A95}" dt="2026-04-09T14:47:23.964" v="1812" actId="207"/>
          <ac:spMkLst>
            <pc:docMk/>
            <pc:sldMk cId="4187734260" sldId="426"/>
            <ac:spMk id="18" creationId="{DA7F58A5-1EC4-650D-5197-9310B098C636}"/>
          </ac:spMkLst>
        </pc:spChg>
        <pc:picChg chg="add mod">
          <ac:chgData name="Bartram, Gee (PG/R - Maths &amp; Physics)" userId="8ea7fd3f-ba5e-41ee-a721-ea5e823d3ec8" providerId="ADAL" clId="{A81D08D6-3010-4A11-9EF4-BF83ACC12A95}" dt="2026-04-09T14:42:30.104" v="1724" actId="1076"/>
          <ac:picMkLst>
            <pc:docMk/>
            <pc:sldMk cId="4187734260" sldId="426"/>
            <ac:picMk id="6" creationId="{A30DE733-2E6D-41F5-F7AD-D1775887A04D}"/>
          </ac:picMkLst>
        </pc:picChg>
        <pc:picChg chg="mod ord">
          <ac:chgData name="Bartram, Gee (PG/R - Maths &amp; Physics)" userId="8ea7fd3f-ba5e-41ee-a721-ea5e823d3ec8" providerId="ADAL" clId="{A81D08D6-3010-4A11-9EF4-BF83ACC12A95}" dt="2026-04-09T14:53:59.300" v="1844" actId="167"/>
          <ac:picMkLst>
            <pc:docMk/>
            <pc:sldMk cId="4187734260" sldId="426"/>
            <ac:picMk id="8" creationId="{D7BF52A0-A82E-8BCC-FC31-DFC2BB0E8120}"/>
          </ac:picMkLst>
        </pc:picChg>
        <pc:picChg chg="add mod ord">
          <ac:chgData name="Bartram, Gee (PG/R - Maths &amp; Physics)" userId="8ea7fd3f-ba5e-41ee-a721-ea5e823d3ec8" providerId="ADAL" clId="{A81D08D6-3010-4A11-9EF4-BF83ACC12A95}" dt="2026-04-09T14:54:30.020" v="1848" actId="1076"/>
          <ac:picMkLst>
            <pc:docMk/>
            <pc:sldMk cId="4187734260" sldId="426"/>
            <ac:picMk id="19" creationId="{A83925D6-4CD7-4744-506B-3BDE9D347C18}"/>
          </ac:picMkLst>
        </pc:picChg>
      </pc:sldChg>
    </pc:docChg>
  </pc:docChgLst>
  <pc:docChgLst>
    <pc:chgData name="Bartram, Gee Dr (PG/R - Maths &amp; Physics)" userId="8ea7fd3f-ba5e-41ee-a721-ea5e823d3ec8" providerId="ADAL" clId="{A81D08D6-3010-4A11-9EF4-BF83ACC12A95}"/>
    <pc:docChg chg="undo custSel addSld delSld modSld sldOrd addSection modSection">
      <pc:chgData name="Bartram, Gee Dr (PG/R - Maths &amp; Physics)" userId="8ea7fd3f-ba5e-41ee-a721-ea5e823d3ec8" providerId="ADAL" clId="{A81D08D6-3010-4A11-9EF4-BF83ACC12A95}" dt="2026-04-11T09:50:45.489" v="2827" actId="20577"/>
      <pc:docMkLst>
        <pc:docMk/>
      </pc:docMkLst>
      <pc:sldChg chg="addSp modSp mod">
        <pc:chgData name="Bartram, Gee Dr (PG/R - Maths &amp; Physics)" userId="8ea7fd3f-ba5e-41ee-a721-ea5e823d3ec8" providerId="ADAL" clId="{A81D08D6-3010-4A11-9EF4-BF83ACC12A95}" dt="2026-04-08T10:04:43.527" v="6" actId="1076"/>
        <pc:sldMkLst>
          <pc:docMk/>
          <pc:sldMk cId="3632465662" sldId="290"/>
        </pc:sldMkLst>
        <pc:picChg chg="add mod">
          <ac:chgData name="Bartram, Gee Dr (PG/R - Maths &amp; Physics)" userId="8ea7fd3f-ba5e-41ee-a721-ea5e823d3ec8" providerId="ADAL" clId="{A81D08D6-3010-4A11-9EF4-BF83ACC12A95}" dt="2026-04-08T10:04:36.847" v="5" actId="1076"/>
          <ac:picMkLst>
            <pc:docMk/>
            <pc:sldMk cId="3632465662" sldId="290"/>
            <ac:picMk id="2" creationId="{F644706D-122B-24DC-6733-5A9C5109490B}"/>
          </ac:picMkLst>
        </pc:picChg>
        <pc:picChg chg="mod">
          <ac:chgData name="Bartram, Gee Dr (PG/R - Maths &amp; Physics)" userId="8ea7fd3f-ba5e-41ee-a721-ea5e823d3ec8" providerId="ADAL" clId="{A81D08D6-3010-4A11-9EF4-BF83ACC12A95}" dt="2026-04-08T10:04:43.527" v="6" actId="1076"/>
          <ac:picMkLst>
            <pc:docMk/>
            <pc:sldMk cId="3632465662" sldId="290"/>
            <ac:picMk id="3" creationId="{DB0F0873-7458-1132-9803-85E4282287B8}"/>
          </ac:picMkLst>
        </pc:picChg>
      </pc:sldChg>
      <pc:sldChg chg="modSp mod">
        <pc:chgData name="Bartram, Gee Dr (PG/R - Maths &amp; Physics)" userId="8ea7fd3f-ba5e-41ee-a721-ea5e823d3ec8" providerId="ADAL" clId="{A81D08D6-3010-4A11-9EF4-BF83ACC12A95}" dt="2026-04-10T10:57:55.811" v="81" actId="1582"/>
        <pc:sldMkLst>
          <pc:docMk/>
          <pc:sldMk cId="3244813189" sldId="397"/>
        </pc:sldMkLst>
        <pc:spChg chg="mod">
          <ac:chgData name="Bartram, Gee Dr (PG/R - Maths &amp; Physics)" userId="8ea7fd3f-ba5e-41ee-a721-ea5e823d3ec8" providerId="ADAL" clId="{A81D08D6-3010-4A11-9EF4-BF83ACC12A95}" dt="2026-04-10T10:57:55.811" v="81" actId="1582"/>
          <ac:spMkLst>
            <pc:docMk/>
            <pc:sldMk cId="3244813189" sldId="397"/>
            <ac:spMk id="6" creationId="{032C7B95-4B35-A3AF-C585-8913A07D988F}"/>
          </ac:spMkLst>
        </pc:spChg>
      </pc:sldChg>
      <pc:sldChg chg="addSp delSp modSp mod modAnim">
        <pc:chgData name="Bartram, Gee Dr (PG/R - Maths &amp; Physics)" userId="8ea7fd3f-ba5e-41ee-a721-ea5e823d3ec8" providerId="ADAL" clId="{A81D08D6-3010-4A11-9EF4-BF83ACC12A95}" dt="2026-04-10T14:57:44.300" v="1055"/>
        <pc:sldMkLst>
          <pc:docMk/>
          <pc:sldMk cId="604826836" sldId="409"/>
        </pc:sldMkLst>
        <pc:spChg chg="mod">
          <ac:chgData name="Bartram, Gee Dr (PG/R - Maths &amp; Physics)" userId="8ea7fd3f-ba5e-41ee-a721-ea5e823d3ec8" providerId="ADAL" clId="{A81D08D6-3010-4A11-9EF4-BF83ACC12A95}" dt="2026-04-10T13:47:56.585" v="357" actId="20577"/>
          <ac:spMkLst>
            <pc:docMk/>
            <pc:sldMk cId="604826836" sldId="409"/>
            <ac:spMk id="2" creationId="{BBA4F845-2B85-24CC-DE6F-E4AC3AC40B04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4:55:16.738" v="1034" actId="478"/>
          <ac:spMkLst>
            <pc:docMk/>
            <pc:sldMk cId="604826836" sldId="409"/>
            <ac:spMk id="3" creationId="{524B1090-3E3A-1E48-530B-7D6C28E50323}"/>
          </ac:spMkLst>
        </pc:spChg>
        <pc:spChg chg="del mod">
          <ac:chgData name="Bartram, Gee Dr (PG/R - Maths &amp; Physics)" userId="8ea7fd3f-ba5e-41ee-a721-ea5e823d3ec8" providerId="ADAL" clId="{A81D08D6-3010-4A11-9EF4-BF83ACC12A95}" dt="2026-04-10T14:19:48.761" v="843" actId="21"/>
          <ac:spMkLst>
            <pc:docMk/>
            <pc:sldMk cId="604826836" sldId="409"/>
            <ac:spMk id="6" creationId="{421FD8F5-4600-1D44-8A3C-24811EAAD946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36:33.496" v="856" actId="1076"/>
          <ac:spMkLst>
            <pc:docMk/>
            <pc:sldMk cId="604826836" sldId="409"/>
            <ac:spMk id="7" creationId="{E4D14543-A2B4-8D35-6B1E-FFB223B9A154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3:54:59.915" v="556" actId="14100"/>
          <ac:spMkLst>
            <pc:docMk/>
            <pc:sldMk cId="604826836" sldId="409"/>
            <ac:spMk id="8" creationId="{8676A3D1-89BE-07DF-2B41-1EEF3A16C6F7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36:47.314" v="859" actId="1076"/>
          <ac:spMkLst>
            <pc:docMk/>
            <pc:sldMk cId="604826836" sldId="409"/>
            <ac:spMk id="9" creationId="{B74D6BDB-DB32-80AB-7421-9D696BCB525A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36:42.809" v="858" actId="1076"/>
          <ac:spMkLst>
            <pc:docMk/>
            <pc:sldMk cId="604826836" sldId="409"/>
            <ac:spMk id="11" creationId="{948BC2B0-0459-D04C-6965-8D3845D2235B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54:41.599" v="1005" actId="1076"/>
          <ac:spMkLst>
            <pc:docMk/>
            <pc:sldMk cId="604826836" sldId="409"/>
            <ac:spMk id="16" creationId="{51043EAB-6DD6-23AB-0C1B-F5A7EB6CEB04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37:56.079" v="905" actId="208"/>
          <ac:spMkLst>
            <pc:docMk/>
            <pc:sldMk cId="604826836" sldId="409"/>
            <ac:spMk id="17" creationId="{3DDC88BC-A5ED-7D98-B0BE-DB0B328C8516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54:41.599" v="1005" actId="1076"/>
          <ac:spMkLst>
            <pc:docMk/>
            <pc:sldMk cId="604826836" sldId="409"/>
            <ac:spMk id="18" creationId="{D292C290-6525-10A0-3755-F6F6434F5C5E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54:41.599" v="1005" actId="1076"/>
          <ac:spMkLst>
            <pc:docMk/>
            <pc:sldMk cId="604826836" sldId="409"/>
            <ac:spMk id="19" creationId="{5BAF613A-63FE-625C-F235-7BBF08324829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54:41.599" v="1005" actId="1076"/>
          <ac:spMkLst>
            <pc:docMk/>
            <pc:sldMk cId="604826836" sldId="409"/>
            <ac:spMk id="20" creationId="{318D5FAB-62A7-92D6-F77C-5AA97DCA491B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54:31.060" v="1004" actId="1076"/>
          <ac:spMkLst>
            <pc:docMk/>
            <pc:sldMk cId="604826836" sldId="409"/>
            <ac:spMk id="21" creationId="{085086D3-1944-7286-1FB7-7E0BE21FF19D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55:54.830" v="1040" actId="58"/>
          <ac:spMkLst>
            <pc:docMk/>
            <pc:sldMk cId="604826836" sldId="409"/>
            <ac:spMk id="22" creationId="{D55E8B00-28CA-C860-A1CB-D8B806B805BE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4:41:22.211" v="999" actId="478"/>
          <ac:spMkLst>
            <pc:docMk/>
            <pc:sldMk cId="604826836" sldId="409"/>
            <ac:spMk id="24" creationId="{3B7A6ED9-F40A-9D96-8C30-95F0FE001E9B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55:23.364" v="1035" actId="14100"/>
          <ac:spMkLst>
            <pc:docMk/>
            <pc:sldMk cId="604826836" sldId="409"/>
            <ac:spMk id="25" creationId="{C530D483-0DD5-5EE0-F83A-C50700421229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56:58.449" v="1051" actId="208"/>
          <ac:spMkLst>
            <pc:docMk/>
            <pc:sldMk cId="604826836" sldId="409"/>
            <ac:spMk id="26" creationId="{55DBAE77-6172-22F4-6992-25F6E4146F48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57:02.353" v="1052" actId="208"/>
          <ac:spMkLst>
            <pc:docMk/>
            <pc:sldMk cId="604826836" sldId="409"/>
            <ac:spMk id="31" creationId="{20F4C7D7-E262-B037-6B45-B79C1BDA4565}"/>
          </ac:spMkLst>
        </pc:spChg>
        <pc:spChg chg="del">
          <ac:chgData name="Bartram, Gee Dr (PG/R - Maths &amp; Physics)" userId="8ea7fd3f-ba5e-41ee-a721-ea5e823d3ec8" providerId="ADAL" clId="{A81D08D6-3010-4A11-9EF4-BF83ACC12A95}" dt="2026-04-10T14:24:04.646" v="850" actId="21"/>
          <ac:spMkLst>
            <pc:docMk/>
            <pc:sldMk cId="604826836" sldId="409"/>
            <ac:spMk id="38" creationId="{0840B414-88CC-8FE0-0670-510233E164A9}"/>
          </ac:spMkLst>
        </pc:spChg>
        <pc:grpChg chg="mod">
          <ac:chgData name="Bartram, Gee Dr (PG/R - Maths &amp; Physics)" userId="8ea7fd3f-ba5e-41ee-a721-ea5e823d3ec8" providerId="ADAL" clId="{A81D08D6-3010-4A11-9EF4-BF83ACC12A95}" dt="2026-04-10T14:56:45.627" v="1049" actId="1076"/>
          <ac:grpSpMkLst>
            <pc:docMk/>
            <pc:sldMk cId="604826836" sldId="409"/>
            <ac:grpSpMk id="36" creationId="{F8B05EB0-ED0A-3B34-ACD5-AF2DA14EB6F1}"/>
          </ac:grpSpMkLst>
        </pc:grpChg>
        <pc:picChg chg="del mod">
          <ac:chgData name="Bartram, Gee Dr (PG/R - Maths &amp; Physics)" userId="8ea7fd3f-ba5e-41ee-a721-ea5e823d3ec8" providerId="ADAL" clId="{A81D08D6-3010-4A11-9EF4-BF83ACC12A95}" dt="2026-04-10T14:19:55.699" v="846" actId="21"/>
          <ac:picMkLst>
            <pc:docMk/>
            <pc:sldMk cId="604826836" sldId="409"/>
            <ac:picMk id="23" creationId="{C593D0C3-4C15-EFD1-264A-AB090CC62733}"/>
          </ac:picMkLst>
        </pc:picChg>
      </pc:sldChg>
      <pc:sldChg chg="delSp del mod">
        <pc:chgData name="Bartram, Gee Dr (PG/R - Maths &amp; Physics)" userId="8ea7fd3f-ba5e-41ee-a721-ea5e823d3ec8" providerId="ADAL" clId="{A81D08D6-3010-4A11-9EF4-BF83ACC12A95}" dt="2026-04-10T17:34:52.233" v="2174" actId="2696"/>
        <pc:sldMkLst>
          <pc:docMk/>
          <pc:sldMk cId="2607636054" sldId="413"/>
        </pc:sldMkLst>
        <pc:picChg chg="del">
          <ac:chgData name="Bartram, Gee Dr (PG/R - Maths &amp; Physics)" userId="8ea7fd3f-ba5e-41ee-a721-ea5e823d3ec8" providerId="ADAL" clId="{A81D08D6-3010-4A11-9EF4-BF83ACC12A95}" dt="2026-04-10T17:08:43.849" v="1675" actId="21"/>
          <ac:picMkLst>
            <pc:docMk/>
            <pc:sldMk cId="2607636054" sldId="413"/>
            <ac:picMk id="6" creationId="{5E607CA4-264C-8BEF-A8D1-21E1FB3156D1}"/>
          </ac:picMkLst>
        </pc:picChg>
      </pc:sldChg>
      <pc:sldChg chg="addSp delSp modSp mod modAnim">
        <pc:chgData name="Bartram, Gee Dr (PG/R - Maths &amp; Physics)" userId="8ea7fd3f-ba5e-41ee-a721-ea5e823d3ec8" providerId="ADAL" clId="{A81D08D6-3010-4A11-9EF4-BF83ACC12A95}" dt="2026-04-10T14:19:11.979" v="836" actId="122"/>
        <pc:sldMkLst>
          <pc:docMk/>
          <pc:sldMk cId="236241212" sldId="414"/>
        </pc:sldMkLst>
        <pc:spChg chg="mod">
          <ac:chgData name="Bartram, Gee Dr (PG/R - Maths &amp; Physics)" userId="8ea7fd3f-ba5e-41ee-a721-ea5e823d3ec8" providerId="ADAL" clId="{A81D08D6-3010-4A11-9EF4-BF83ACC12A95}" dt="2026-04-10T13:45:55.281" v="310" actId="57"/>
          <ac:spMkLst>
            <pc:docMk/>
            <pc:sldMk cId="236241212" sldId="414"/>
            <ac:spMk id="2" creationId="{F2370EB5-E510-D95A-A892-2DD9D167F7E0}"/>
          </ac:spMkLst>
        </pc:spChg>
        <pc:spChg chg="del mod">
          <ac:chgData name="Bartram, Gee Dr (PG/R - Maths &amp; Physics)" userId="8ea7fd3f-ba5e-41ee-a721-ea5e823d3ec8" providerId="ADAL" clId="{A81D08D6-3010-4A11-9EF4-BF83ACC12A95}" dt="2026-04-10T13:41:02.265" v="231" actId="478"/>
          <ac:spMkLst>
            <pc:docMk/>
            <pc:sldMk cId="236241212" sldId="414"/>
            <ac:spMk id="3" creationId="{E3BF1BC3-298A-FD65-CC2C-F7CF83811F2D}"/>
          </ac:spMkLst>
        </pc:spChg>
        <pc:spChg chg="mod">
          <ac:chgData name="Bartram, Gee Dr (PG/R - Maths &amp; Physics)" userId="8ea7fd3f-ba5e-41ee-a721-ea5e823d3ec8" providerId="ADAL" clId="{A81D08D6-3010-4A11-9EF4-BF83ACC12A95}" dt="2026-04-10T14:19:05.969" v="834" actId="1076"/>
          <ac:spMkLst>
            <pc:docMk/>
            <pc:sldMk cId="236241212" sldId="414"/>
            <ac:spMk id="4" creationId="{714BFD87-F0E3-716F-EA61-57AD5426A23D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3:42:31.702" v="255" actId="368"/>
          <ac:spMkLst>
            <pc:docMk/>
            <pc:sldMk cId="236241212" sldId="414"/>
            <ac:spMk id="9" creationId="{65973B34-AB7E-8732-7641-C3E1F6AE37DF}"/>
          </ac:spMkLst>
        </pc:spChg>
        <pc:spChg chg="del">
          <ac:chgData name="Bartram, Gee Dr (PG/R - Maths &amp; Physics)" userId="8ea7fd3f-ba5e-41ee-a721-ea5e823d3ec8" providerId="ADAL" clId="{A81D08D6-3010-4A11-9EF4-BF83ACC12A95}" dt="2026-04-10T11:03:14.867" v="110" actId="478"/>
          <ac:spMkLst>
            <pc:docMk/>
            <pc:sldMk cId="236241212" sldId="414"/>
            <ac:spMk id="15" creationId="{11DECF07-3E1E-282C-F87F-7B76255D7B3F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3:57:23.909" v="655" actId="1076"/>
          <ac:spMkLst>
            <pc:docMk/>
            <pc:sldMk cId="236241212" sldId="414"/>
            <ac:spMk id="21" creationId="{29E9DB92-5465-B584-408D-C5E08DE24104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19:11.979" v="836" actId="122"/>
          <ac:spMkLst>
            <pc:docMk/>
            <pc:sldMk cId="236241212" sldId="414"/>
            <ac:spMk id="26" creationId="{E78C0216-D290-AF05-9847-306BA0986B8E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3:46:29.128" v="315" actId="164"/>
          <ac:spMkLst>
            <pc:docMk/>
            <pc:sldMk cId="236241212" sldId="414"/>
            <ac:spMk id="28" creationId="{E4E1906C-7860-AC91-A38E-79723AF251E4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16:50.019" v="811" actId="1076"/>
          <ac:spMkLst>
            <pc:docMk/>
            <pc:sldMk cId="236241212" sldId="414"/>
            <ac:spMk id="31" creationId="{FA5D9ECE-4E37-757B-CFA3-8B052AACACF5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18:41.413" v="828" actId="122"/>
          <ac:spMkLst>
            <pc:docMk/>
            <pc:sldMk cId="236241212" sldId="414"/>
            <ac:spMk id="32" creationId="{7397AE94-FA81-5AD1-1EB5-C750CB9E77BD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19:11.979" v="836" actId="122"/>
          <ac:spMkLst>
            <pc:docMk/>
            <pc:sldMk cId="236241212" sldId="414"/>
            <ac:spMk id="33" creationId="{7454D4FA-5D1E-9874-E784-51AC5DAF1FB9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19:11.979" v="836" actId="122"/>
          <ac:spMkLst>
            <pc:docMk/>
            <pc:sldMk cId="236241212" sldId="414"/>
            <ac:spMk id="34" creationId="{7F6DB956-15EE-C045-BBD3-177532C48F21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18:41.413" v="828" actId="122"/>
          <ac:spMkLst>
            <pc:docMk/>
            <pc:sldMk cId="236241212" sldId="414"/>
            <ac:spMk id="35" creationId="{3A503DAD-0847-61BC-0E7D-78C08E665985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17:00.422" v="814" actId="20577"/>
          <ac:spMkLst>
            <pc:docMk/>
            <pc:sldMk cId="236241212" sldId="414"/>
            <ac:spMk id="36" creationId="{D22DA814-96D6-06FA-85EA-2CC3F3DF2562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17:13.728" v="822" actId="6549"/>
          <ac:spMkLst>
            <pc:docMk/>
            <pc:sldMk cId="236241212" sldId="414"/>
            <ac:spMk id="37" creationId="{8C5F00BB-447F-F9C1-E389-5784AFBC2E85}"/>
          </ac:spMkLst>
        </pc:spChg>
        <pc:grpChg chg="add mod">
          <ac:chgData name="Bartram, Gee Dr (PG/R - Maths &amp; Physics)" userId="8ea7fd3f-ba5e-41ee-a721-ea5e823d3ec8" providerId="ADAL" clId="{A81D08D6-3010-4A11-9EF4-BF83ACC12A95}" dt="2026-04-10T11:06:42.482" v="133" actId="164"/>
          <ac:grpSpMkLst>
            <pc:docMk/>
            <pc:sldMk cId="236241212" sldId="414"/>
            <ac:grpSpMk id="8" creationId="{2B3C5BE7-1276-BB71-74F8-07D9732F55C5}"/>
          </ac:grpSpMkLst>
        </pc:grpChg>
        <pc:grpChg chg="mod">
          <ac:chgData name="Bartram, Gee Dr (PG/R - Maths &amp; Physics)" userId="8ea7fd3f-ba5e-41ee-a721-ea5e823d3ec8" providerId="ADAL" clId="{A81D08D6-3010-4A11-9EF4-BF83ACC12A95}" dt="2026-04-10T11:06:10.780" v="128" actId="1076"/>
          <ac:grpSpMkLst>
            <pc:docMk/>
            <pc:sldMk cId="236241212" sldId="414"/>
            <ac:grpSpMk id="10" creationId="{B910AD24-1653-3B8D-E50C-C4A0B6D52165}"/>
          </ac:grpSpMkLst>
        </pc:grpChg>
        <pc:grpChg chg="add mod ord">
          <ac:chgData name="Bartram, Gee Dr (PG/R - Maths &amp; Physics)" userId="8ea7fd3f-ba5e-41ee-a721-ea5e823d3ec8" providerId="ADAL" clId="{A81D08D6-3010-4A11-9EF4-BF83ACC12A95}" dt="2026-04-10T13:46:29.128" v="315" actId="164"/>
          <ac:grpSpMkLst>
            <pc:docMk/>
            <pc:sldMk cId="236241212" sldId="414"/>
            <ac:grpSpMk id="16" creationId="{86AC5728-9753-EAD1-D295-FB051414FF33}"/>
          </ac:grpSpMkLst>
        </pc:grpChg>
        <pc:grpChg chg="add mod">
          <ac:chgData name="Bartram, Gee Dr (PG/R - Maths &amp; Physics)" userId="8ea7fd3f-ba5e-41ee-a721-ea5e823d3ec8" providerId="ADAL" clId="{A81D08D6-3010-4A11-9EF4-BF83ACC12A95}" dt="2026-04-10T13:58:17.387" v="688" actId="1076"/>
          <ac:grpSpMkLst>
            <pc:docMk/>
            <pc:sldMk cId="236241212" sldId="414"/>
            <ac:grpSpMk id="29" creationId="{8789D6F6-7C49-C3ED-06C1-F403981958AC}"/>
          </ac:grpSpMkLst>
        </pc:grpChg>
        <pc:picChg chg="add mod modCrop">
          <ac:chgData name="Bartram, Gee Dr (PG/R - Maths &amp; Physics)" userId="8ea7fd3f-ba5e-41ee-a721-ea5e823d3ec8" providerId="ADAL" clId="{A81D08D6-3010-4A11-9EF4-BF83ACC12A95}" dt="2026-04-10T11:06:01.990" v="123" actId="164"/>
          <ac:picMkLst>
            <pc:docMk/>
            <pc:sldMk cId="236241212" sldId="414"/>
            <ac:picMk id="6" creationId="{73EAF566-D6F4-265D-B796-134FC93718DE}"/>
          </ac:picMkLst>
        </pc:picChg>
        <pc:picChg chg="del">
          <ac:chgData name="Bartram, Gee Dr (PG/R - Maths &amp; Physics)" userId="8ea7fd3f-ba5e-41ee-a721-ea5e823d3ec8" providerId="ADAL" clId="{A81D08D6-3010-4A11-9EF4-BF83ACC12A95}" dt="2026-04-10T11:03:12.447" v="109" actId="478"/>
          <ac:picMkLst>
            <pc:docMk/>
            <pc:sldMk cId="236241212" sldId="414"/>
            <ac:picMk id="7" creationId="{746C2697-93C0-02B6-6E75-1758155609E9}"/>
          </ac:picMkLst>
        </pc:picChg>
        <pc:picChg chg="mod modCrop">
          <ac:chgData name="Bartram, Gee Dr (PG/R - Maths &amp; Physics)" userId="8ea7fd3f-ba5e-41ee-a721-ea5e823d3ec8" providerId="ADAL" clId="{A81D08D6-3010-4A11-9EF4-BF83ACC12A95}" dt="2026-04-10T11:06:01.990" v="123" actId="164"/>
          <ac:picMkLst>
            <pc:docMk/>
            <pc:sldMk cId="236241212" sldId="414"/>
            <ac:picMk id="17" creationId="{DDEB2EB8-5C26-0BD3-DEDE-D6C3354C4563}"/>
          </ac:picMkLst>
        </pc:picChg>
        <pc:picChg chg="mod">
          <ac:chgData name="Bartram, Gee Dr (PG/R - Maths &amp; Physics)" userId="8ea7fd3f-ba5e-41ee-a721-ea5e823d3ec8" providerId="ADAL" clId="{A81D08D6-3010-4A11-9EF4-BF83ACC12A95}" dt="2026-04-10T13:57:23.909" v="655" actId="1076"/>
          <ac:picMkLst>
            <pc:docMk/>
            <pc:sldMk cId="236241212" sldId="414"/>
            <ac:picMk id="20" creationId="{683700C9-8102-8D3D-4E0D-5144F335800B}"/>
          </ac:picMkLst>
        </pc:picChg>
        <pc:picChg chg="mod ord">
          <ac:chgData name="Bartram, Gee Dr (PG/R - Maths &amp; Physics)" userId="8ea7fd3f-ba5e-41ee-a721-ea5e823d3ec8" providerId="ADAL" clId="{A81D08D6-3010-4A11-9EF4-BF83ACC12A95}" dt="2026-04-10T13:43:03.029" v="263" actId="1076"/>
          <ac:picMkLst>
            <pc:docMk/>
            <pc:sldMk cId="236241212" sldId="414"/>
            <ac:picMk id="22" creationId="{0AD4DD56-9866-A587-0E7E-7CBAE1AACA39}"/>
          </ac:picMkLst>
        </pc:picChg>
        <pc:cxnChg chg="add mod">
          <ac:chgData name="Bartram, Gee Dr (PG/R - Maths &amp; Physics)" userId="8ea7fd3f-ba5e-41ee-a721-ea5e823d3ec8" providerId="ADAL" clId="{A81D08D6-3010-4A11-9EF4-BF83ACC12A95}" dt="2026-04-10T13:57:29.357" v="656" actId="14100"/>
          <ac:cxnSpMkLst>
            <pc:docMk/>
            <pc:sldMk cId="236241212" sldId="414"/>
            <ac:cxnSpMk id="19" creationId="{0730EE83-383D-56A0-DC91-EDD196B0959E}"/>
          </ac:cxnSpMkLst>
        </pc:cxnChg>
      </pc:sldChg>
      <pc:sldChg chg="mod modShow">
        <pc:chgData name="Bartram, Gee Dr (PG/R - Maths &amp; Physics)" userId="8ea7fd3f-ba5e-41ee-a721-ea5e823d3ec8" providerId="ADAL" clId="{A81D08D6-3010-4A11-9EF4-BF83ACC12A95}" dt="2026-04-10T18:20:33.239" v="2703" actId="729"/>
        <pc:sldMkLst>
          <pc:docMk/>
          <pc:sldMk cId="2822597843" sldId="417"/>
        </pc:sldMkLst>
      </pc:sldChg>
      <pc:sldChg chg="addSp delSp modSp mod delAnim modAnim">
        <pc:chgData name="Bartram, Gee Dr (PG/R - Maths &amp; Physics)" userId="8ea7fd3f-ba5e-41ee-a721-ea5e823d3ec8" providerId="ADAL" clId="{A81D08D6-3010-4A11-9EF4-BF83ACC12A95}" dt="2026-04-08T10:18:08.645" v="76"/>
        <pc:sldMkLst>
          <pc:docMk/>
          <pc:sldMk cId="606119494" sldId="418"/>
        </pc:sldMkLst>
        <pc:spChg chg="add mod">
          <ac:chgData name="Bartram, Gee Dr (PG/R - Maths &amp; Physics)" userId="8ea7fd3f-ba5e-41ee-a721-ea5e823d3ec8" providerId="ADAL" clId="{A81D08D6-3010-4A11-9EF4-BF83ACC12A95}" dt="2026-04-08T10:16:55.026" v="69" actId="1076"/>
          <ac:spMkLst>
            <pc:docMk/>
            <pc:sldMk cId="606119494" sldId="418"/>
            <ac:spMk id="10" creationId="{DA6A0A6E-37E6-3F00-1362-FE3625F157CC}"/>
          </ac:spMkLst>
        </pc:spChg>
        <pc:picChg chg="mod">
          <ac:chgData name="Bartram, Gee Dr (PG/R - Maths &amp; Physics)" userId="8ea7fd3f-ba5e-41ee-a721-ea5e823d3ec8" providerId="ADAL" clId="{A81D08D6-3010-4A11-9EF4-BF83ACC12A95}" dt="2026-04-08T10:16:25.974" v="66" actId="1076"/>
          <ac:picMkLst>
            <pc:docMk/>
            <pc:sldMk cId="606119494" sldId="418"/>
            <ac:picMk id="7" creationId="{1D562BF5-FBA9-8011-F7BC-FFDCCC961186}"/>
          </ac:picMkLst>
        </pc:picChg>
        <pc:picChg chg="add mod">
          <ac:chgData name="Bartram, Gee Dr (PG/R - Maths &amp; Physics)" userId="8ea7fd3f-ba5e-41ee-a721-ea5e823d3ec8" providerId="ADAL" clId="{A81D08D6-3010-4A11-9EF4-BF83ACC12A95}" dt="2026-04-08T10:14:56.756" v="53" actId="1076"/>
          <ac:picMkLst>
            <pc:docMk/>
            <pc:sldMk cId="606119494" sldId="418"/>
            <ac:picMk id="9" creationId="{F5B00A64-D3FB-C7A1-7BC9-F653AC283040}"/>
          </ac:picMkLst>
        </pc:picChg>
        <pc:cxnChg chg="add mod">
          <ac:chgData name="Bartram, Gee Dr (PG/R - Maths &amp; Physics)" userId="8ea7fd3f-ba5e-41ee-a721-ea5e823d3ec8" providerId="ADAL" clId="{A81D08D6-3010-4A11-9EF4-BF83ACC12A95}" dt="2026-04-08T10:17:27.042" v="71" actId="208"/>
          <ac:cxnSpMkLst>
            <pc:docMk/>
            <pc:sldMk cId="606119494" sldId="418"/>
            <ac:cxnSpMk id="13" creationId="{D80B21B8-959C-3C6B-9C24-C204D7F89967}"/>
          </ac:cxnSpMkLst>
        </pc:cxnChg>
        <pc:cxnChg chg="add mod">
          <ac:chgData name="Bartram, Gee Dr (PG/R - Maths &amp; Physics)" userId="8ea7fd3f-ba5e-41ee-a721-ea5e823d3ec8" providerId="ADAL" clId="{A81D08D6-3010-4A11-9EF4-BF83ACC12A95}" dt="2026-04-08T10:17:41.512" v="74" actId="14100"/>
          <ac:cxnSpMkLst>
            <pc:docMk/>
            <pc:sldMk cId="606119494" sldId="418"/>
            <ac:cxnSpMk id="14" creationId="{9C1C9B65-8509-7343-EDFD-B525CCE74507}"/>
          </ac:cxnSpMkLst>
        </pc:cxnChg>
      </pc:sldChg>
      <pc:sldChg chg="addSp delSp modSp mod">
        <pc:chgData name="Bartram, Gee Dr (PG/R - Maths &amp; Physics)" userId="8ea7fd3f-ba5e-41ee-a721-ea5e823d3ec8" providerId="ADAL" clId="{A81D08D6-3010-4A11-9EF4-BF83ACC12A95}" dt="2026-04-10T17:59:11.193" v="2702" actId="1076"/>
        <pc:sldMkLst>
          <pc:docMk/>
          <pc:sldMk cId="1516820825" sldId="419"/>
        </pc:sldMkLst>
        <pc:spChg chg="mod">
          <ac:chgData name="Bartram, Gee Dr (PG/R - Maths &amp; Physics)" userId="8ea7fd3f-ba5e-41ee-a721-ea5e823d3ec8" providerId="ADAL" clId="{A81D08D6-3010-4A11-9EF4-BF83ACC12A95}" dt="2026-04-10T17:49:23.862" v="2473" actId="20577"/>
          <ac:spMkLst>
            <pc:docMk/>
            <pc:sldMk cId="1516820825" sldId="419"/>
            <ac:spMk id="2" creationId="{AC41F83B-F518-D3ED-8352-E0B4425AEC78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7:47:47.885" v="2371" actId="47"/>
          <ac:spMkLst>
            <pc:docMk/>
            <pc:sldMk cId="1516820825" sldId="419"/>
            <ac:spMk id="3" creationId="{41417D93-57E1-84DA-A8C9-D4DA367B04E0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7:48:22.204" v="2420" actId="20577"/>
          <ac:spMkLst>
            <pc:docMk/>
            <pc:sldMk cId="1516820825" sldId="419"/>
            <ac:spMk id="7" creationId="{73E4CDF4-99BD-2C66-3026-1A110A7F6AF8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58:00.681" v="2653" actId="208"/>
          <ac:spMkLst>
            <pc:docMk/>
            <pc:sldMk cId="1516820825" sldId="419"/>
            <ac:spMk id="9" creationId="{9DC39081-5AA4-CCE9-4D28-E18DD3A2FFD6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7:52:03.873" v="2553" actId="478"/>
          <ac:spMkLst>
            <pc:docMk/>
            <pc:sldMk cId="1516820825" sldId="419"/>
            <ac:spMk id="10" creationId="{7FCB9A66-6F4C-569E-A0D9-C5BCDCDAAE7B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59:11.193" v="2702" actId="1076"/>
          <ac:spMkLst>
            <pc:docMk/>
            <pc:sldMk cId="1516820825" sldId="419"/>
            <ac:spMk id="11" creationId="{1865997C-8466-AD85-8768-9CF3216A71CA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58:46.915" v="2697" actId="313"/>
          <ac:spMkLst>
            <pc:docMk/>
            <pc:sldMk cId="1516820825" sldId="419"/>
            <ac:spMk id="12" creationId="{50EA86C1-3D1D-0C10-7EB9-FEBC6C6B2898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7:56:46.874" v="2641" actId="478"/>
          <ac:spMkLst>
            <pc:docMk/>
            <pc:sldMk cId="1516820825" sldId="419"/>
            <ac:spMk id="13" creationId="{883505D7-1BBF-FC24-7627-65D1893261FF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56:13.475" v="2634"/>
          <ac:spMkLst>
            <pc:docMk/>
            <pc:sldMk cId="1516820825" sldId="419"/>
            <ac:spMk id="14" creationId="{1ACE3C95-5F15-0EE6-D6B1-98B210BBB12C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56:12.714" v="2633"/>
          <ac:spMkLst>
            <pc:docMk/>
            <pc:sldMk cId="1516820825" sldId="419"/>
            <ac:spMk id="15" creationId="{14A245AB-8AAD-AC30-8FB4-615C387D22CC}"/>
          </ac:spMkLst>
        </pc:spChg>
        <pc:picChg chg="del">
          <ac:chgData name="Bartram, Gee Dr (PG/R - Maths &amp; Physics)" userId="8ea7fd3f-ba5e-41ee-a721-ea5e823d3ec8" providerId="ADAL" clId="{A81D08D6-3010-4A11-9EF4-BF83ACC12A95}" dt="2026-04-10T17:39:36.074" v="2260" actId="478"/>
          <ac:picMkLst>
            <pc:docMk/>
            <pc:sldMk cId="1516820825" sldId="419"/>
            <ac:picMk id="6" creationId="{AD8D0B13-2F76-EB64-055C-69545AFC6B34}"/>
          </ac:picMkLst>
        </pc:picChg>
        <pc:picChg chg="add mod ord modCrop">
          <ac:chgData name="Bartram, Gee Dr (PG/R - Maths &amp; Physics)" userId="8ea7fd3f-ba5e-41ee-a721-ea5e823d3ec8" providerId="ADAL" clId="{A81D08D6-3010-4A11-9EF4-BF83ACC12A95}" dt="2026-04-10T17:56:38.103" v="2639" actId="1076"/>
          <ac:picMkLst>
            <pc:docMk/>
            <pc:sldMk cId="1516820825" sldId="419"/>
            <ac:picMk id="8" creationId="{EC58A242-BB92-DA26-10CC-167ECBE8A8D3}"/>
          </ac:picMkLst>
        </pc:picChg>
      </pc:sldChg>
      <pc:sldChg chg="modSp mod ord modAnim modShow">
        <pc:chgData name="Bartram, Gee Dr (PG/R - Maths &amp; Physics)" userId="8ea7fd3f-ba5e-41ee-a721-ea5e823d3ec8" providerId="ADAL" clId="{A81D08D6-3010-4A11-9EF4-BF83ACC12A95}" dt="2026-04-10T18:20:33.239" v="2703" actId="729"/>
        <pc:sldMkLst>
          <pc:docMk/>
          <pc:sldMk cId="1009996818" sldId="423"/>
        </pc:sldMkLst>
        <pc:spChg chg="mod">
          <ac:chgData name="Bartram, Gee Dr (PG/R - Maths &amp; Physics)" userId="8ea7fd3f-ba5e-41ee-a721-ea5e823d3ec8" providerId="ADAL" clId="{A81D08D6-3010-4A11-9EF4-BF83ACC12A95}" dt="2026-04-10T16:42:31.736" v="1501" actId="20577"/>
          <ac:spMkLst>
            <pc:docMk/>
            <pc:sldMk cId="1009996818" sldId="423"/>
            <ac:spMk id="2" creationId="{2C672B64-6C6B-2737-5C9A-1EEDDD2A6A21}"/>
          </ac:spMkLst>
        </pc:spChg>
      </pc:sldChg>
      <pc:sldChg chg="modSp">
        <pc:chgData name="Bartram, Gee Dr (PG/R - Maths &amp; Physics)" userId="8ea7fd3f-ba5e-41ee-a721-ea5e823d3ec8" providerId="ADAL" clId="{A81D08D6-3010-4A11-9EF4-BF83ACC12A95}" dt="2026-04-10T14:13:50.101" v="778" actId="20577"/>
        <pc:sldMkLst>
          <pc:docMk/>
          <pc:sldMk cId="1935338179" sldId="424"/>
        </pc:sldMkLst>
        <pc:spChg chg="mod">
          <ac:chgData name="Bartram, Gee Dr (PG/R - Maths &amp; Physics)" userId="8ea7fd3f-ba5e-41ee-a721-ea5e823d3ec8" providerId="ADAL" clId="{A81D08D6-3010-4A11-9EF4-BF83ACC12A95}" dt="2026-04-10T14:13:50.101" v="778" actId="20577"/>
          <ac:spMkLst>
            <pc:docMk/>
            <pc:sldMk cId="1935338179" sldId="424"/>
            <ac:spMk id="28" creationId="{EE66943A-F08E-4A3C-B394-7BE4A64B0762}"/>
          </ac:spMkLst>
        </pc:spChg>
        <pc:spChg chg="mod">
          <ac:chgData name="Bartram, Gee Dr (PG/R - Maths &amp; Physics)" userId="8ea7fd3f-ba5e-41ee-a721-ea5e823d3ec8" providerId="ADAL" clId="{A81D08D6-3010-4A11-9EF4-BF83ACC12A95}" dt="2026-04-10T14:13:47.800" v="777" actId="20577"/>
          <ac:spMkLst>
            <pc:docMk/>
            <pc:sldMk cId="1935338179" sldId="424"/>
            <ac:spMk id="32" creationId="{1274227E-0907-2CCD-3F2A-96E0C5F0EE29}"/>
          </ac:spMkLst>
        </pc:spChg>
        <pc:spChg chg="mod">
          <ac:chgData name="Bartram, Gee Dr (PG/R - Maths &amp; Physics)" userId="8ea7fd3f-ba5e-41ee-a721-ea5e823d3ec8" providerId="ADAL" clId="{A81D08D6-3010-4A11-9EF4-BF83ACC12A95}" dt="2026-04-10T14:13:44.901" v="776" actId="20577"/>
          <ac:spMkLst>
            <pc:docMk/>
            <pc:sldMk cId="1935338179" sldId="424"/>
            <ac:spMk id="39" creationId="{1504D28E-BF8A-13D3-88CF-3B6DF7B5F01B}"/>
          </ac:spMkLst>
        </pc:spChg>
      </pc:sldChg>
      <pc:sldChg chg="mod modShow">
        <pc:chgData name="Bartram, Gee Dr (PG/R - Maths &amp; Physics)" userId="8ea7fd3f-ba5e-41ee-a721-ea5e823d3ec8" providerId="ADAL" clId="{A81D08D6-3010-4A11-9EF4-BF83ACC12A95}" dt="2026-04-10T18:20:33.239" v="2703" actId="729"/>
        <pc:sldMkLst>
          <pc:docMk/>
          <pc:sldMk cId="3381070985" sldId="425"/>
        </pc:sldMkLst>
      </pc:sldChg>
      <pc:sldChg chg="addSp delSp modSp mod addAnim delAnim modAnim">
        <pc:chgData name="Bartram, Gee Dr (PG/R - Maths &amp; Physics)" userId="8ea7fd3f-ba5e-41ee-a721-ea5e823d3ec8" providerId="ADAL" clId="{A81D08D6-3010-4A11-9EF4-BF83ACC12A95}" dt="2026-04-10T11:09:35.363" v="210" actId="1076"/>
        <pc:sldMkLst>
          <pc:docMk/>
          <pc:sldMk cId="4187734260" sldId="426"/>
        </pc:sldMkLst>
        <pc:spChg chg="mod">
          <ac:chgData name="Bartram, Gee Dr (PG/R - Maths &amp; Physics)" userId="8ea7fd3f-ba5e-41ee-a721-ea5e823d3ec8" providerId="ADAL" clId="{A81D08D6-3010-4A11-9EF4-BF83ACC12A95}" dt="2026-04-10T11:09:29.249" v="209" actId="20577"/>
          <ac:spMkLst>
            <pc:docMk/>
            <pc:sldMk cId="4187734260" sldId="426"/>
            <ac:spMk id="2" creationId="{89A55E50-91D1-4471-DCF4-2062641C7A4A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1:09:35.363" v="210" actId="1076"/>
          <ac:spMkLst>
            <pc:docMk/>
            <pc:sldMk cId="4187734260" sldId="426"/>
            <ac:spMk id="3" creationId="{EF16D1D8-8894-E054-47F8-016D1EDAB176}"/>
          </ac:spMkLst>
        </pc:spChg>
        <pc:picChg chg="add del">
          <ac:chgData name="Bartram, Gee Dr (PG/R - Maths &amp; Physics)" userId="8ea7fd3f-ba5e-41ee-a721-ea5e823d3ec8" providerId="ADAL" clId="{A81D08D6-3010-4A11-9EF4-BF83ACC12A95}" dt="2026-04-10T10:58:53.392" v="83" actId="478"/>
          <ac:picMkLst>
            <pc:docMk/>
            <pc:sldMk cId="4187734260" sldId="426"/>
            <ac:picMk id="6" creationId="{A30DE733-2E6D-41F5-F7AD-D1775887A04D}"/>
          </ac:picMkLst>
        </pc:picChg>
        <pc:picChg chg="mod">
          <ac:chgData name="Bartram, Gee Dr (PG/R - Maths &amp; Physics)" userId="8ea7fd3f-ba5e-41ee-a721-ea5e823d3ec8" providerId="ADAL" clId="{A81D08D6-3010-4A11-9EF4-BF83ACC12A95}" dt="2026-04-10T11:09:02.711" v="183" actId="1076"/>
          <ac:picMkLst>
            <pc:docMk/>
            <pc:sldMk cId="4187734260" sldId="426"/>
            <ac:picMk id="19" creationId="{A83925D6-4CD7-4744-506B-3BDE9D347C18}"/>
          </ac:picMkLst>
        </pc:picChg>
      </pc:sldChg>
      <pc:sldChg chg="addSp delSp modSp new del mod">
        <pc:chgData name="Bartram, Gee Dr (PG/R - Maths &amp; Physics)" userId="8ea7fd3f-ba5e-41ee-a721-ea5e823d3ec8" providerId="ADAL" clId="{A81D08D6-3010-4A11-9EF4-BF83ACC12A95}" dt="2026-04-10T17:25:45.315" v="1938" actId="2696"/>
        <pc:sldMkLst>
          <pc:docMk/>
          <pc:sldMk cId="1949189507" sldId="427"/>
        </pc:sldMkLst>
        <pc:spChg chg="del">
          <ac:chgData name="Bartram, Gee Dr (PG/R - Maths &amp; Physics)" userId="8ea7fd3f-ba5e-41ee-a721-ea5e823d3ec8" providerId="ADAL" clId="{A81D08D6-3010-4A11-9EF4-BF83ACC12A95}" dt="2026-04-10T17:22:33.033" v="1909" actId="478"/>
          <ac:spMkLst>
            <pc:docMk/>
            <pc:sldMk cId="1949189507" sldId="427"/>
            <ac:spMk id="2" creationId="{F9179864-9622-D233-C1FE-8018BF3C3559}"/>
          </ac:spMkLst>
        </pc:spChg>
        <pc:spChg chg="del mod">
          <ac:chgData name="Bartram, Gee Dr (PG/R - Maths &amp; Physics)" userId="8ea7fd3f-ba5e-41ee-a721-ea5e823d3ec8" providerId="ADAL" clId="{A81D08D6-3010-4A11-9EF4-BF83ACC12A95}" dt="2026-04-10T16:43:11.031" v="1510" actId="478"/>
          <ac:spMkLst>
            <pc:docMk/>
            <pc:sldMk cId="1949189507" sldId="427"/>
            <ac:spMk id="3" creationId="{660EBC91-24EA-7A89-0010-B1FBD8833B04}"/>
          </ac:spMkLst>
        </pc:spChg>
        <pc:spChg chg="del">
          <ac:chgData name="Bartram, Gee Dr (PG/R - Maths &amp; Physics)" userId="8ea7fd3f-ba5e-41ee-a721-ea5e823d3ec8" providerId="ADAL" clId="{A81D08D6-3010-4A11-9EF4-BF83ACC12A95}" dt="2026-04-10T17:22:35.984" v="1911" actId="478"/>
          <ac:spMkLst>
            <pc:docMk/>
            <pc:sldMk cId="1949189507" sldId="427"/>
            <ac:spMk id="4" creationId="{C22A40F7-4EE5-D06E-B2B9-0D5DECB1EC5E}"/>
          </ac:spMkLst>
        </pc:spChg>
        <pc:spChg chg="del">
          <ac:chgData name="Bartram, Gee Dr (PG/R - Maths &amp; Physics)" userId="8ea7fd3f-ba5e-41ee-a721-ea5e823d3ec8" providerId="ADAL" clId="{A81D08D6-3010-4A11-9EF4-BF83ACC12A95}" dt="2026-04-10T17:22:34.176" v="1910" actId="478"/>
          <ac:spMkLst>
            <pc:docMk/>
            <pc:sldMk cId="1949189507" sldId="427"/>
            <ac:spMk id="5" creationId="{F7855F2D-CD58-11EC-9E95-7ABC05487546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6:43:12.505" v="1511" actId="478"/>
          <ac:spMkLst>
            <pc:docMk/>
            <pc:sldMk cId="1949189507" sldId="427"/>
            <ac:spMk id="7" creationId="{720EE40D-A181-9EAC-BE80-B27FB80EFCF8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22:48.584" v="1912" actId="164"/>
          <ac:spMkLst>
            <pc:docMk/>
            <pc:sldMk cId="1949189507" sldId="427"/>
            <ac:spMk id="9" creationId="{49619D3D-A139-C6BF-CB1C-1DCF1936CC3B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22:48.584" v="1912" actId="164"/>
          <ac:spMkLst>
            <pc:docMk/>
            <pc:sldMk cId="1949189507" sldId="427"/>
            <ac:spMk id="11" creationId="{468C1EF8-2DE4-E925-30D8-CC0E905BBF38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7:21:38.503" v="1868" actId="21"/>
          <ac:spMkLst>
            <pc:docMk/>
            <pc:sldMk cId="1949189507" sldId="427"/>
            <ac:spMk id="13" creationId="{548260A2-E3AF-349E-4294-EF781DB97D77}"/>
          </ac:spMkLst>
        </pc:spChg>
        <pc:grpChg chg="add mod">
          <ac:chgData name="Bartram, Gee Dr (PG/R - Maths &amp; Physics)" userId="8ea7fd3f-ba5e-41ee-a721-ea5e823d3ec8" providerId="ADAL" clId="{A81D08D6-3010-4A11-9EF4-BF83ACC12A95}" dt="2026-04-10T17:22:48.584" v="1912" actId="164"/>
          <ac:grpSpMkLst>
            <pc:docMk/>
            <pc:sldMk cId="1949189507" sldId="427"/>
            <ac:grpSpMk id="15" creationId="{9CE9CBC1-EA8B-6B19-C99C-40853843DC04}"/>
          </ac:grpSpMkLst>
        </pc:grpChg>
        <pc:picChg chg="add mod">
          <ac:chgData name="Bartram, Gee Dr (PG/R - Maths &amp; Physics)" userId="8ea7fd3f-ba5e-41ee-a721-ea5e823d3ec8" providerId="ADAL" clId="{A81D08D6-3010-4A11-9EF4-BF83ACC12A95}" dt="2026-04-10T17:22:48.584" v="1912" actId="164"/>
          <ac:picMkLst>
            <pc:docMk/>
            <pc:sldMk cId="1949189507" sldId="427"/>
            <ac:picMk id="8" creationId="{5530A106-C92C-A580-D8B3-07BB01AC81E5}"/>
          </ac:picMkLst>
        </pc:picChg>
        <pc:picChg chg="add del mod">
          <ac:chgData name="Bartram, Gee Dr (PG/R - Maths &amp; Physics)" userId="8ea7fd3f-ba5e-41ee-a721-ea5e823d3ec8" providerId="ADAL" clId="{A81D08D6-3010-4A11-9EF4-BF83ACC12A95}" dt="2026-04-10T17:21:38.503" v="1868" actId="21"/>
          <ac:picMkLst>
            <pc:docMk/>
            <pc:sldMk cId="1949189507" sldId="427"/>
            <ac:picMk id="14" creationId="{5E607CA4-264C-8BEF-A8D1-21E1FB3156D1}"/>
          </ac:picMkLst>
        </pc:picChg>
        <pc:picChg chg="add mod">
          <ac:chgData name="Bartram, Gee Dr (PG/R - Maths &amp; Physics)" userId="8ea7fd3f-ba5e-41ee-a721-ea5e823d3ec8" providerId="ADAL" clId="{A81D08D6-3010-4A11-9EF4-BF83ACC12A95}" dt="2026-04-10T17:23:45.049" v="1917"/>
          <ac:picMkLst>
            <pc:docMk/>
            <pc:sldMk cId="1949189507" sldId="427"/>
            <ac:picMk id="17" creationId="{B25295AC-4E65-881B-88B4-63A622232AB5}"/>
          </ac:picMkLst>
        </pc:picChg>
        <pc:cxnChg chg="add mod">
          <ac:chgData name="Bartram, Gee Dr (PG/R - Maths &amp; Physics)" userId="8ea7fd3f-ba5e-41ee-a721-ea5e823d3ec8" providerId="ADAL" clId="{A81D08D6-3010-4A11-9EF4-BF83ACC12A95}" dt="2026-04-10T17:22:48.584" v="1912" actId="164"/>
          <ac:cxnSpMkLst>
            <pc:docMk/>
            <pc:sldMk cId="1949189507" sldId="427"/>
            <ac:cxnSpMk id="10" creationId="{B925467D-311E-9190-B635-11765E90E5CA}"/>
          </ac:cxnSpMkLst>
        </pc:cxnChg>
      </pc:sldChg>
      <pc:sldChg chg="addSp modSp new del mod">
        <pc:chgData name="Bartram, Gee Dr (PG/R - Maths &amp; Physics)" userId="8ea7fd3f-ba5e-41ee-a721-ea5e823d3ec8" providerId="ADAL" clId="{A81D08D6-3010-4A11-9EF4-BF83ACC12A95}" dt="2026-04-10T17:34:49.475" v="2173" actId="2696"/>
        <pc:sldMkLst>
          <pc:docMk/>
          <pc:sldMk cId="861010605" sldId="428"/>
        </pc:sldMkLst>
        <pc:spChg chg="add mod">
          <ac:chgData name="Bartram, Gee Dr (PG/R - Maths &amp; Physics)" userId="8ea7fd3f-ba5e-41ee-a721-ea5e823d3ec8" providerId="ADAL" clId="{A81D08D6-3010-4A11-9EF4-BF83ACC12A95}" dt="2026-04-10T14:20:02.490" v="849" actId="1076"/>
          <ac:spMkLst>
            <pc:docMk/>
            <pc:sldMk cId="861010605" sldId="428"/>
            <ac:spMk id="6" creationId="{421FD8F5-4600-1D44-8A3C-24811EAAD946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4:24:08.581" v="852" actId="1076"/>
          <ac:spMkLst>
            <pc:docMk/>
            <pc:sldMk cId="861010605" sldId="428"/>
            <ac:spMk id="38" creationId="{0840B414-88CC-8FE0-0670-510233E164A9}"/>
          </ac:spMkLst>
        </pc:spChg>
        <pc:picChg chg="add mod">
          <ac:chgData name="Bartram, Gee Dr (PG/R - Maths &amp; Physics)" userId="8ea7fd3f-ba5e-41ee-a721-ea5e823d3ec8" providerId="ADAL" clId="{A81D08D6-3010-4A11-9EF4-BF83ACC12A95}" dt="2026-04-10T14:20:00.595" v="848" actId="1076"/>
          <ac:picMkLst>
            <pc:docMk/>
            <pc:sldMk cId="861010605" sldId="428"/>
            <ac:picMk id="23" creationId="{C593D0C3-4C15-EFD1-264A-AB090CC62733}"/>
          </ac:picMkLst>
        </pc:picChg>
      </pc:sldChg>
      <pc:sldChg chg="addSp delSp modSp add mod ord delAnim modAnim">
        <pc:chgData name="Bartram, Gee Dr (PG/R - Maths &amp; Physics)" userId="8ea7fd3f-ba5e-41ee-a721-ea5e823d3ec8" providerId="ADAL" clId="{A81D08D6-3010-4A11-9EF4-BF83ACC12A95}" dt="2026-04-11T09:50:14.783" v="2803" actId="1076"/>
        <pc:sldMkLst>
          <pc:docMk/>
          <pc:sldMk cId="2900271006" sldId="429"/>
        </pc:sldMkLst>
        <pc:spChg chg="mod">
          <ac:chgData name="Bartram, Gee Dr (PG/R - Maths &amp; Physics)" userId="8ea7fd3f-ba5e-41ee-a721-ea5e823d3ec8" providerId="ADAL" clId="{A81D08D6-3010-4A11-9EF4-BF83ACC12A95}" dt="2026-04-10T16:50:58.406" v="1522" actId="20577"/>
          <ac:spMkLst>
            <pc:docMk/>
            <pc:sldMk cId="2900271006" sldId="429"/>
            <ac:spMk id="2" creationId="{11BB3FAE-4323-B478-CE99-140675D05E28}"/>
          </ac:spMkLst>
        </pc:spChg>
        <pc:spChg chg="del">
          <ac:chgData name="Bartram, Gee Dr (PG/R - Maths &amp; Physics)" userId="8ea7fd3f-ba5e-41ee-a721-ea5e823d3ec8" providerId="ADAL" clId="{A81D08D6-3010-4A11-9EF4-BF83ACC12A95}" dt="2026-04-10T15:03:31.649" v="1094" actId="478"/>
          <ac:spMkLst>
            <pc:docMk/>
            <pc:sldMk cId="2900271006" sldId="429"/>
            <ac:spMk id="3" creationId="{6A50EFBB-B69A-6B54-5EB7-AA2EA3EEFACC}"/>
          </ac:spMkLst>
        </pc:spChg>
        <pc:spChg chg="del">
          <ac:chgData name="Bartram, Gee Dr (PG/R - Maths &amp; Physics)" userId="8ea7fd3f-ba5e-41ee-a721-ea5e823d3ec8" providerId="ADAL" clId="{A81D08D6-3010-4A11-9EF4-BF83ACC12A95}" dt="2026-04-10T14:58:08.184" v="1057" actId="478"/>
          <ac:spMkLst>
            <pc:docMk/>
            <pc:sldMk cId="2900271006" sldId="429"/>
            <ac:spMk id="6" creationId="{12675CFA-FC5F-CFEA-AD9D-6C095FEAE206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5:05:08.201" v="1097" actId="478"/>
          <ac:spMkLst>
            <pc:docMk/>
            <pc:sldMk cId="2900271006" sldId="429"/>
            <ac:spMk id="7" creationId="{53692EE0-1CD8-58D3-B7AD-2680BA2C9725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5:18:03.873" v="1235" actId="1076"/>
          <ac:spMkLst>
            <pc:docMk/>
            <pc:sldMk cId="2900271006" sldId="429"/>
            <ac:spMk id="8" creationId="{878D08D1-56D8-1BE6-313B-7CAB9E23C3B9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5:18:03.873" v="1235" actId="1076"/>
          <ac:spMkLst>
            <pc:docMk/>
            <pc:sldMk cId="2900271006" sldId="429"/>
            <ac:spMk id="9" creationId="{C73C3860-220E-58D1-A0A1-D51EC9B4C571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5:18:03.873" v="1235" actId="1076"/>
          <ac:spMkLst>
            <pc:docMk/>
            <pc:sldMk cId="2900271006" sldId="429"/>
            <ac:spMk id="10" creationId="{E3CCB1E0-1776-4417-F4CC-F63601EB2D7E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6:15:42.710" v="1243" actId="478"/>
          <ac:spMkLst>
            <pc:docMk/>
            <pc:sldMk cId="2900271006" sldId="429"/>
            <ac:spMk id="15" creationId="{C7CDC477-0D8B-CABB-0306-5CF02C8C4FE3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6:29:41.087" v="1251" actId="21"/>
          <ac:spMkLst>
            <pc:docMk/>
            <pc:sldMk cId="2900271006" sldId="429"/>
            <ac:spMk id="16" creationId="{B1DF6323-7CCB-F7CB-E757-461145A0B69C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37:59.145" v="2241" actId="20577"/>
          <ac:spMkLst>
            <pc:docMk/>
            <pc:sldMk cId="2900271006" sldId="429"/>
            <ac:spMk id="17" creationId="{57087118-68F0-5387-8195-22E29267A2A8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15:36.254" v="1803" actId="1076"/>
          <ac:spMkLst>
            <pc:docMk/>
            <pc:sldMk cId="2900271006" sldId="429"/>
            <ac:spMk id="18" creationId="{ECFB0DC4-0221-A669-3BB7-8CF525D6AAD9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14:43.263" v="1794" actId="20577"/>
          <ac:spMkLst>
            <pc:docMk/>
            <pc:sldMk cId="2900271006" sldId="429"/>
            <ac:spMk id="19" creationId="{B1DF6323-7CCB-F7CB-E757-461145A0B69C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13:50.072" v="1785" actId="14100"/>
          <ac:spMkLst>
            <pc:docMk/>
            <pc:sldMk cId="2900271006" sldId="429"/>
            <ac:spMk id="20" creationId="{DAD89BCC-6141-0A9F-06C0-2556635AEBF9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15:12.434" v="1802" actId="1076"/>
          <ac:spMkLst>
            <pc:docMk/>
            <pc:sldMk cId="2900271006" sldId="429"/>
            <ac:spMk id="21" creationId="{B43D4E41-BE83-6BC0-C86F-0C6DBD0F8BFD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19:51.590" v="1864" actId="1076"/>
          <ac:spMkLst>
            <pc:docMk/>
            <pc:sldMk cId="2900271006" sldId="429"/>
            <ac:spMk id="22" creationId="{BEFE980E-FC24-7B92-4E26-835E16372FE6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6:55:27.247" v="1632" actId="21"/>
          <ac:spMkLst>
            <pc:docMk/>
            <pc:sldMk cId="2900271006" sldId="429"/>
            <ac:spMk id="24" creationId="{6F8F9B2B-C40A-FA96-8E72-53CF00A7E9E3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7:33:11.163" v="2154" actId="478"/>
          <ac:spMkLst>
            <pc:docMk/>
            <pc:sldMk cId="2900271006" sldId="429"/>
            <ac:spMk id="25" creationId="{7C6CB480-6079-032A-6782-87332D1A4C0E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7:33:13.125" v="2155" actId="478"/>
          <ac:spMkLst>
            <pc:docMk/>
            <pc:sldMk cId="2900271006" sldId="429"/>
            <ac:spMk id="26" creationId="{29263833-914C-5D0B-D762-E08BA28A96C3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7:35:30.222" v="2178"/>
          <ac:spMkLst>
            <pc:docMk/>
            <pc:sldMk cId="2900271006" sldId="429"/>
            <ac:spMk id="32" creationId="{CE6A5B83-E454-3759-482A-0F5138FC5BF9}"/>
          </ac:spMkLst>
        </pc:spChg>
        <pc:spChg chg="add mod">
          <ac:chgData name="Bartram, Gee Dr (PG/R - Maths &amp; Physics)" userId="8ea7fd3f-ba5e-41ee-a721-ea5e823d3ec8" providerId="ADAL" clId="{A81D08D6-3010-4A11-9EF4-BF83ACC12A95}" dt="2026-04-11T09:50:14.783" v="2803" actId="1076"/>
          <ac:spMkLst>
            <pc:docMk/>
            <pc:sldMk cId="2900271006" sldId="429"/>
            <ac:spMk id="33" creationId="{1BE3C877-88EB-9E31-8D7E-DD93CF41BF73}"/>
          </ac:spMkLst>
        </pc:spChg>
        <pc:spChg chg="mod">
          <ac:chgData name="Bartram, Gee Dr (PG/R - Maths &amp; Physics)" userId="8ea7fd3f-ba5e-41ee-a721-ea5e823d3ec8" providerId="ADAL" clId="{A81D08D6-3010-4A11-9EF4-BF83ACC12A95}" dt="2026-04-10T17:21:05.586" v="1867" actId="1076"/>
          <ac:spMkLst>
            <pc:docMk/>
            <pc:sldMk cId="2900271006" sldId="429"/>
            <ac:spMk id="38" creationId="{2DC90155-29C5-34E1-EAAB-86746243FDC4}"/>
          </ac:spMkLst>
        </pc:spChg>
        <pc:picChg chg="add mod modCrop">
          <ac:chgData name="Bartram, Gee Dr (PG/R - Maths &amp; Physics)" userId="8ea7fd3f-ba5e-41ee-a721-ea5e823d3ec8" providerId="ADAL" clId="{A81D08D6-3010-4A11-9EF4-BF83ACC12A95}" dt="2026-04-10T16:29:33.128" v="1249" actId="1076"/>
          <ac:picMkLst>
            <pc:docMk/>
            <pc:sldMk cId="2900271006" sldId="429"/>
            <ac:picMk id="12" creationId="{E685D93E-7C33-3E5D-A678-A5E09106415D}"/>
          </ac:picMkLst>
        </pc:picChg>
        <pc:picChg chg="add mod modCrop">
          <ac:chgData name="Bartram, Gee Dr (PG/R - Maths &amp; Physics)" userId="8ea7fd3f-ba5e-41ee-a721-ea5e823d3ec8" providerId="ADAL" clId="{A81D08D6-3010-4A11-9EF4-BF83ACC12A95}" dt="2026-04-10T16:55:44.152" v="1636" actId="1076"/>
          <ac:picMkLst>
            <pc:docMk/>
            <pc:sldMk cId="2900271006" sldId="429"/>
            <ac:picMk id="13" creationId="{299F054D-9CEA-491F-2C25-D6711A57A31D}"/>
          </ac:picMkLst>
        </pc:picChg>
        <pc:picChg chg="add mod modCrop">
          <ac:chgData name="Bartram, Gee Dr (PG/R - Maths &amp; Physics)" userId="8ea7fd3f-ba5e-41ee-a721-ea5e823d3ec8" providerId="ADAL" clId="{A81D08D6-3010-4A11-9EF4-BF83ACC12A95}" dt="2026-04-10T17:14:56.838" v="1799" actId="1076"/>
          <ac:picMkLst>
            <pc:docMk/>
            <pc:sldMk cId="2900271006" sldId="429"/>
            <ac:picMk id="14" creationId="{BE9B32E4-67CC-5EBD-F2AF-B979E5875586}"/>
          </ac:picMkLst>
        </pc:picChg>
        <pc:picChg chg="mod">
          <ac:chgData name="Bartram, Gee Dr (PG/R - Maths &amp; Physics)" userId="8ea7fd3f-ba5e-41ee-a721-ea5e823d3ec8" providerId="ADAL" clId="{A81D08D6-3010-4A11-9EF4-BF83ACC12A95}" dt="2026-04-10T17:21:02.303" v="1866" actId="1076"/>
          <ac:picMkLst>
            <pc:docMk/>
            <pc:sldMk cId="2900271006" sldId="429"/>
            <ac:picMk id="23" creationId="{1BDBC898-B78D-47CE-001A-ADE538DAE007}"/>
          </ac:picMkLst>
        </pc:picChg>
        <pc:picChg chg="add del mod">
          <ac:chgData name="Bartram, Gee Dr (PG/R - Maths &amp; Physics)" userId="8ea7fd3f-ba5e-41ee-a721-ea5e823d3ec8" providerId="ADAL" clId="{A81D08D6-3010-4A11-9EF4-BF83ACC12A95}" dt="2026-04-10T17:34:10.055" v="2168" actId="21"/>
          <ac:picMkLst>
            <pc:docMk/>
            <pc:sldMk cId="2900271006" sldId="429"/>
            <ac:picMk id="28" creationId="{F272298A-6518-8B09-51C1-1CF9D43E4825}"/>
          </ac:picMkLst>
        </pc:picChg>
        <pc:picChg chg="add mod">
          <ac:chgData name="Bartram, Gee Dr (PG/R - Maths &amp; Physics)" userId="8ea7fd3f-ba5e-41ee-a721-ea5e823d3ec8" providerId="ADAL" clId="{A81D08D6-3010-4A11-9EF4-BF83ACC12A95}" dt="2026-04-10T17:34:07.431" v="2166" actId="1076"/>
          <ac:picMkLst>
            <pc:docMk/>
            <pc:sldMk cId="2900271006" sldId="429"/>
            <ac:picMk id="29" creationId="{9EAF6C1C-BF50-4E3B-CCD7-E807E3A4F422}"/>
          </ac:picMkLst>
        </pc:picChg>
        <pc:picChg chg="add mod">
          <ac:chgData name="Bartram, Gee Dr (PG/R - Maths &amp; Physics)" userId="8ea7fd3f-ba5e-41ee-a721-ea5e823d3ec8" providerId="ADAL" clId="{A81D08D6-3010-4A11-9EF4-BF83ACC12A95}" dt="2026-04-10T17:34:18.522" v="2170" actId="1076"/>
          <ac:picMkLst>
            <pc:docMk/>
            <pc:sldMk cId="2900271006" sldId="429"/>
            <ac:picMk id="30" creationId="{D10E7B24-69DA-6624-5697-EB421776C166}"/>
          </ac:picMkLst>
        </pc:picChg>
        <pc:picChg chg="add mod">
          <ac:chgData name="Bartram, Gee Dr (PG/R - Maths &amp; Physics)" userId="8ea7fd3f-ba5e-41ee-a721-ea5e823d3ec8" providerId="ADAL" clId="{A81D08D6-3010-4A11-9EF4-BF83ACC12A95}" dt="2026-04-10T17:34:24.424" v="2172" actId="1076"/>
          <ac:picMkLst>
            <pc:docMk/>
            <pc:sldMk cId="2900271006" sldId="429"/>
            <ac:picMk id="31" creationId="{EDB55A9F-9C1B-CF38-78C1-29278D773532}"/>
          </ac:picMkLst>
        </pc:picChg>
      </pc:sldChg>
      <pc:sldChg chg="addSp delSp modSp new mod modAnim modShow">
        <pc:chgData name="Bartram, Gee Dr (PG/R - Maths &amp; Physics)" userId="8ea7fd3f-ba5e-41ee-a721-ea5e823d3ec8" providerId="ADAL" clId="{A81D08D6-3010-4A11-9EF4-BF83ACC12A95}" dt="2026-04-10T18:20:33.239" v="2703" actId="729"/>
        <pc:sldMkLst>
          <pc:docMk/>
          <pc:sldMk cId="3947326978" sldId="430"/>
        </pc:sldMkLst>
        <pc:spChg chg="mod">
          <ac:chgData name="Bartram, Gee Dr (PG/R - Maths &amp; Physics)" userId="8ea7fd3f-ba5e-41ee-a721-ea5e823d3ec8" providerId="ADAL" clId="{A81D08D6-3010-4A11-9EF4-BF83ACC12A95}" dt="2026-04-10T17:31:37.637" v="2117" actId="20577"/>
          <ac:spMkLst>
            <pc:docMk/>
            <pc:sldMk cId="3947326978" sldId="430"/>
            <ac:spMk id="2" creationId="{93485ADA-4CD8-5D56-1AAF-D9C46ECFD29A}"/>
          </ac:spMkLst>
        </pc:spChg>
        <pc:spChg chg="del">
          <ac:chgData name="Bartram, Gee Dr (PG/R - Maths &amp; Physics)" userId="8ea7fd3f-ba5e-41ee-a721-ea5e823d3ec8" providerId="ADAL" clId="{A81D08D6-3010-4A11-9EF4-BF83ACC12A95}" dt="2026-04-10T16:38:15.278" v="1456" actId="478"/>
          <ac:spMkLst>
            <pc:docMk/>
            <pc:sldMk cId="3947326978" sldId="430"/>
            <ac:spMk id="3" creationId="{116DD410-E738-6D9E-8C82-483C47BF2906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6:41:38.838" v="1486" actId="20577"/>
          <ac:spMkLst>
            <pc:docMk/>
            <pc:sldMk cId="3947326978" sldId="430"/>
            <ac:spMk id="8" creationId="{3E167E62-D22D-487A-CBF5-C7EF6E29CA24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6:41:38.659" v="1485"/>
          <ac:spMkLst>
            <pc:docMk/>
            <pc:sldMk cId="3947326978" sldId="430"/>
            <ac:spMk id="9" creationId="{B45E1711-C2F4-D2B8-1BDA-430C4AFFF113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6:41:38.659" v="1485"/>
          <ac:spMkLst>
            <pc:docMk/>
            <pc:sldMk cId="3947326978" sldId="430"/>
            <ac:spMk id="12" creationId="{C363FD49-9266-C8FE-88BA-17E7057EE167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6:41:38.659" v="1485"/>
          <ac:spMkLst>
            <pc:docMk/>
            <pc:sldMk cId="3947326978" sldId="430"/>
            <ac:spMk id="14" creationId="{49619D3D-A139-C6BF-CB1C-1DCF1936CC3B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6:41:38.659" v="1485"/>
          <ac:spMkLst>
            <pc:docMk/>
            <pc:sldMk cId="3947326978" sldId="430"/>
            <ac:spMk id="15" creationId="{1E54B196-4CCC-25E7-DF0A-981819ECAB79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6:41:38.659" v="1485"/>
          <ac:spMkLst>
            <pc:docMk/>
            <pc:sldMk cId="3947326978" sldId="430"/>
            <ac:spMk id="17" creationId="{099744B4-3504-004E-AE7A-5B71FC2DA0D3}"/>
          </ac:spMkLst>
        </pc:spChg>
        <pc:spChg chg="mod">
          <ac:chgData name="Bartram, Gee Dr (PG/R - Maths &amp; Physics)" userId="8ea7fd3f-ba5e-41ee-a721-ea5e823d3ec8" providerId="ADAL" clId="{A81D08D6-3010-4A11-9EF4-BF83ACC12A95}" dt="2026-04-10T17:22:50.766" v="1913"/>
          <ac:spMkLst>
            <pc:docMk/>
            <pc:sldMk cId="3947326978" sldId="430"/>
            <ac:spMk id="22" creationId="{5C3B02DF-78AE-E181-64ED-835125104117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24:47.558" v="1935" actId="1076"/>
          <ac:spMkLst>
            <pc:docMk/>
            <pc:sldMk cId="3947326978" sldId="430"/>
            <ac:spMk id="24" creationId="{6F8F9B2B-C40A-FA96-8E72-53CF00A7E9E3}"/>
          </ac:spMkLst>
        </pc:spChg>
        <pc:spChg chg="mod">
          <ac:chgData name="Bartram, Gee Dr (PG/R - Maths &amp; Physics)" userId="8ea7fd3f-ba5e-41ee-a721-ea5e823d3ec8" providerId="ADAL" clId="{A81D08D6-3010-4A11-9EF4-BF83ACC12A95}" dt="2026-04-10T17:22:50.766" v="1913"/>
          <ac:spMkLst>
            <pc:docMk/>
            <pc:sldMk cId="3947326978" sldId="430"/>
            <ac:spMk id="25" creationId="{82EB8046-7A8C-1E82-4610-ABEB2E792001}"/>
          </ac:spMkLst>
        </pc:spChg>
        <pc:grpChg chg="add mod">
          <ac:chgData name="Bartram, Gee Dr (PG/R - Maths &amp; Physics)" userId="8ea7fd3f-ba5e-41ee-a721-ea5e823d3ec8" providerId="ADAL" clId="{A81D08D6-3010-4A11-9EF4-BF83ACC12A95}" dt="2026-04-10T17:22:53.292" v="1915" actId="14100"/>
          <ac:grpSpMkLst>
            <pc:docMk/>
            <pc:sldMk cId="3947326978" sldId="430"/>
            <ac:grpSpMk id="20" creationId="{0C09A775-C971-FF00-6331-AE8BAA8E2F7E}"/>
          </ac:grpSpMkLst>
        </pc:grpChg>
        <pc:graphicFrameChg chg="add mod">
          <ac:chgData name="Bartram, Gee Dr (PG/R - Maths &amp; Physics)" userId="8ea7fd3f-ba5e-41ee-a721-ea5e823d3ec8" providerId="ADAL" clId="{A81D08D6-3010-4A11-9EF4-BF83ACC12A95}" dt="2026-04-10T16:41:38.659" v="1485"/>
          <ac:graphicFrameMkLst>
            <pc:docMk/>
            <pc:sldMk cId="3947326978" sldId="430"/>
            <ac:graphicFrameMk id="10" creationId="{660B3DDB-4923-F3D8-1254-BE3E2D5544F7}"/>
          </ac:graphicFrameMkLst>
        </pc:graphicFrameChg>
        <pc:graphicFrameChg chg="add mod">
          <ac:chgData name="Bartram, Gee Dr (PG/R - Maths &amp; Physics)" userId="8ea7fd3f-ba5e-41ee-a721-ea5e823d3ec8" providerId="ADAL" clId="{A81D08D6-3010-4A11-9EF4-BF83ACC12A95}" dt="2026-04-10T16:41:38.659" v="1485"/>
          <ac:graphicFrameMkLst>
            <pc:docMk/>
            <pc:sldMk cId="3947326978" sldId="430"/>
            <ac:graphicFrameMk id="11" creationId="{2D0A9658-838C-4821-9876-E4B24CC646B8}"/>
          </ac:graphicFrameMkLst>
        </pc:graphicFrameChg>
        <pc:graphicFrameChg chg="add mod">
          <ac:chgData name="Bartram, Gee Dr (PG/R - Maths &amp; Physics)" userId="8ea7fd3f-ba5e-41ee-a721-ea5e823d3ec8" providerId="ADAL" clId="{A81D08D6-3010-4A11-9EF4-BF83ACC12A95}" dt="2026-04-10T17:24:26.724" v="1931" actId="1076"/>
          <ac:graphicFrameMkLst>
            <pc:docMk/>
            <pc:sldMk cId="3947326978" sldId="430"/>
            <ac:graphicFrameMk id="19" creationId="{2D0A9658-838C-4821-9876-E4B24CC646B8}"/>
          </ac:graphicFrameMkLst>
        </pc:graphicFrameChg>
        <pc:picChg chg="add mod">
          <ac:chgData name="Bartram, Gee Dr (PG/R - Maths &amp; Physics)" userId="8ea7fd3f-ba5e-41ee-a721-ea5e823d3ec8" providerId="ADAL" clId="{A81D08D6-3010-4A11-9EF4-BF83ACC12A95}" dt="2026-04-10T16:38:18.262" v="1457" actId="1076"/>
          <ac:picMkLst>
            <pc:docMk/>
            <pc:sldMk cId="3947326978" sldId="430"/>
            <ac:picMk id="7" creationId="{72DA5AE8-BD41-B5B2-267E-AC86689BC4D0}"/>
          </ac:picMkLst>
        </pc:picChg>
        <pc:picChg chg="add mod">
          <ac:chgData name="Bartram, Gee Dr (PG/R - Maths &amp; Physics)" userId="8ea7fd3f-ba5e-41ee-a721-ea5e823d3ec8" providerId="ADAL" clId="{A81D08D6-3010-4A11-9EF4-BF83ACC12A95}" dt="2026-04-10T16:41:38.659" v="1485"/>
          <ac:picMkLst>
            <pc:docMk/>
            <pc:sldMk cId="3947326978" sldId="430"/>
            <ac:picMk id="13" creationId="{5530A106-C92C-A580-D8B3-07BB01AC81E5}"/>
          </ac:picMkLst>
        </pc:picChg>
        <pc:picChg chg="mod">
          <ac:chgData name="Bartram, Gee Dr (PG/R - Maths &amp; Physics)" userId="8ea7fd3f-ba5e-41ee-a721-ea5e823d3ec8" providerId="ADAL" clId="{A81D08D6-3010-4A11-9EF4-BF83ACC12A95}" dt="2026-04-10T17:22:50.766" v="1913"/>
          <ac:picMkLst>
            <pc:docMk/>
            <pc:sldMk cId="3947326978" sldId="430"/>
            <ac:picMk id="21" creationId="{98333745-A992-96C4-2C4D-8B39714E1893}"/>
          </ac:picMkLst>
        </pc:picChg>
        <pc:picChg chg="add mod modCrop">
          <ac:chgData name="Bartram, Gee Dr (PG/R - Maths &amp; Physics)" userId="8ea7fd3f-ba5e-41ee-a721-ea5e823d3ec8" providerId="ADAL" clId="{A81D08D6-3010-4A11-9EF4-BF83ACC12A95}" dt="2026-04-10T17:24:38.100" v="1934" actId="732"/>
          <ac:picMkLst>
            <pc:docMk/>
            <pc:sldMk cId="3947326978" sldId="430"/>
            <ac:picMk id="26" creationId="{D0274F99-D203-417F-42BB-CC9312F273A1}"/>
          </ac:picMkLst>
        </pc:picChg>
        <pc:cxnChg chg="add mod">
          <ac:chgData name="Bartram, Gee Dr (PG/R - Maths &amp; Physics)" userId="8ea7fd3f-ba5e-41ee-a721-ea5e823d3ec8" providerId="ADAL" clId="{A81D08D6-3010-4A11-9EF4-BF83ACC12A95}" dt="2026-04-10T16:41:38.659" v="1485"/>
          <ac:cxnSpMkLst>
            <pc:docMk/>
            <pc:sldMk cId="3947326978" sldId="430"/>
            <ac:cxnSpMk id="16" creationId="{B925467D-311E-9190-B635-11765E90E5CA}"/>
          </ac:cxnSpMkLst>
        </pc:cxnChg>
        <pc:cxnChg chg="mod">
          <ac:chgData name="Bartram, Gee Dr (PG/R - Maths &amp; Physics)" userId="8ea7fd3f-ba5e-41ee-a721-ea5e823d3ec8" providerId="ADAL" clId="{A81D08D6-3010-4A11-9EF4-BF83ACC12A95}" dt="2026-04-10T17:22:50.766" v="1913"/>
          <ac:cxnSpMkLst>
            <pc:docMk/>
            <pc:sldMk cId="3947326978" sldId="430"/>
            <ac:cxnSpMk id="23" creationId="{070CA8D0-C016-DDCD-FA25-7F946C2B3129}"/>
          </ac:cxnSpMkLst>
        </pc:cxnChg>
      </pc:sldChg>
      <pc:sldChg chg="addSp delSp modSp new mod modShow">
        <pc:chgData name="Bartram, Gee Dr (PG/R - Maths &amp; Physics)" userId="8ea7fd3f-ba5e-41ee-a721-ea5e823d3ec8" providerId="ADAL" clId="{A81D08D6-3010-4A11-9EF4-BF83ACC12A95}" dt="2026-04-10T18:20:33.239" v="2703" actId="729"/>
        <pc:sldMkLst>
          <pc:docMk/>
          <pc:sldMk cId="813903328" sldId="431"/>
        </pc:sldMkLst>
        <pc:spChg chg="mod">
          <ac:chgData name="Bartram, Gee Dr (PG/R - Maths &amp; Physics)" userId="8ea7fd3f-ba5e-41ee-a721-ea5e823d3ec8" providerId="ADAL" clId="{A81D08D6-3010-4A11-9EF4-BF83ACC12A95}" dt="2026-04-10T17:32:02.335" v="2150" actId="20577"/>
          <ac:spMkLst>
            <pc:docMk/>
            <pc:sldMk cId="813903328" sldId="431"/>
            <ac:spMk id="2" creationId="{F86AC20E-D54E-8807-42EE-2BA09EF24907}"/>
          </ac:spMkLst>
        </pc:spChg>
        <pc:spChg chg="del">
          <ac:chgData name="Bartram, Gee Dr (PG/R - Maths &amp; Physics)" userId="8ea7fd3f-ba5e-41ee-a721-ea5e823d3ec8" providerId="ADAL" clId="{A81D08D6-3010-4A11-9EF4-BF83ACC12A95}" dt="2026-04-10T17:25:54.061" v="1941" actId="478"/>
          <ac:spMkLst>
            <pc:docMk/>
            <pc:sldMk cId="813903328" sldId="431"/>
            <ac:spMk id="3" creationId="{7CAFDB55-3D3D-155B-AB35-877EDFC0AD0F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28:33.778" v="2003" actId="1076"/>
          <ac:spMkLst>
            <pc:docMk/>
            <pc:sldMk cId="813903328" sldId="431"/>
            <ac:spMk id="6" creationId="{F6F415DC-7D5C-FEC3-71EA-D53917593B59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30:59.528" v="2093" actId="57"/>
          <ac:spMkLst>
            <pc:docMk/>
            <pc:sldMk cId="813903328" sldId="431"/>
            <ac:spMk id="7" creationId="{891F95B9-7C9E-A189-9CF1-33F76334AB7D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28:33.778" v="2003" actId="1076"/>
          <ac:spMkLst>
            <pc:docMk/>
            <pc:sldMk cId="813903328" sldId="431"/>
            <ac:spMk id="13" creationId="{548260A2-E3AF-349E-4294-EF781DB97D77}"/>
          </ac:spMkLst>
        </pc:spChg>
        <pc:picChg chg="add mod modCrop">
          <ac:chgData name="Bartram, Gee Dr (PG/R - Maths &amp; Physics)" userId="8ea7fd3f-ba5e-41ee-a721-ea5e823d3ec8" providerId="ADAL" clId="{A81D08D6-3010-4A11-9EF4-BF83ACC12A95}" dt="2026-04-10T17:28:43.925" v="2006" actId="732"/>
          <ac:picMkLst>
            <pc:docMk/>
            <pc:sldMk cId="813903328" sldId="431"/>
            <ac:picMk id="14" creationId="{5E607CA4-264C-8BEF-A8D1-21E1FB3156D1}"/>
          </ac:picMkLst>
        </pc:picChg>
      </pc:sldChg>
      <pc:sldChg chg="addSp delSp modSp new mod modShow">
        <pc:chgData name="Bartram, Gee Dr (PG/R - Maths &amp; Physics)" userId="8ea7fd3f-ba5e-41ee-a721-ea5e823d3ec8" providerId="ADAL" clId="{A81D08D6-3010-4A11-9EF4-BF83ACC12A95}" dt="2026-04-10T18:20:52.940" v="2721" actId="20577"/>
        <pc:sldMkLst>
          <pc:docMk/>
          <pc:sldMk cId="2028102222" sldId="432"/>
        </pc:sldMkLst>
        <pc:spChg chg="add del mod">
          <ac:chgData name="Bartram, Gee Dr (PG/R - Maths &amp; Physics)" userId="8ea7fd3f-ba5e-41ee-a721-ea5e823d3ec8" providerId="ADAL" clId="{A81D08D6-3010-4A11-9EF4-BF83ACC12A95}" dt="2026-04-10T18:20:52.940" v="2721" actId="20577"/>
          <ac:spMkLst>
            <pc:docMk/>
            <pc:sldMk cId="2028102222" sldId="432"/>
            <ac:spMk id="2" creationId="{F412B7E2-609F-B4C2-30A7-4AFC1EC11868}"/>
          </ac:spMkLst>
        </pc:spChg>
        <pc:spChg chg="add del">
          <ac:chgData name="Bartram, Gee Dr (PG/R - Maths &amp; Physics)" userId="8ea7fd3f-ba5e-41ee-a721-ea5e823d3ec8" providerId="ADAL" clId="{A81D08D6-3010-4A11-9EF4-BF83ACC12A95}" dt="2026-04-10T17:44:20.785" v="2310" actId="478"/>
          <ac:spMkLst>
            <pc:docMk/>
            <pc:sldMk cId="2028102222" sldId="432"/>
            <ac:spMk id="3" creationId="{E0590592-3617-25B8-0946-2CE331DCFECE}"/>
          </ac:spMkLst>
        </pc:spChg>
        <pc:spChg chg="add del">
          <ac:chgData name="Bartram, Gee Dr (PG/R - Maths &amp; Physics)" userId="8ea7fd3f-ba5e-41ee-a721-ea5e823d3ec8" providerId="ADAL" clId="{A81D08D6-3010-4A11-9EF4-BF83ACC12A95}" dt="2026-04-10T17:44:17.852" v="2309" actId="478"/>
          <ac:spMkLst>
            <pc:docMk/>
            <pc:sldMk cId="2028102222" sldId="432"/>
            <ac:spMk id="4" creationId="{922DF29B-7DAC-DE23-E1A2-66C95A3033BC}"/>
          </ac:spMkLst>
        </pc:spChg>
        <pc:spChg chg="add del">
          <ac:chgData name="Bartram, Gee Dr (PG/R - Maths &amp; Physics)" userId="8ea7fd3f-ba5e-41ee-a721-ea5e823d3ec8" providerId="ADAL" clId="{A81D08D6-3010-4A11-9EF4-BF83ACC12A95}" dt="2026-04-10T17:44:17.852" v="2309" actId="478"/>
          <ac:spMkLst>
            <pc:docMk/>
            <pc:sldMk cId="2028102222" sldId="432"/>
            <ac:spMk id="5" creationId="{F76A4BB8-043B-D870-5939-FBA72CB9F7DD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7:43:08.917" v="2298" actId="478"/>
          <ac:spMkLst>
            <pc:docMk/>
            <pc:sldMk cId="2028102222" sldId="432"/>
            <ac:spMk id="7" creationId="{626D4A89-4003-D11E-EE6C-B278518AB5EA}"/>
          </ac:spMkLst>
        </pc:spChg>
        <pc:spChg chg="add del mod">
          <ac:chgData name="Bartram, Gee Dr (PG/R - Maths &amp; Physics)" userId="8ea7fd3f-ba5e-41ee-a721-ea5e823d3ec8" providerId="ADAL" clId="{A81D08D6-3010-4A11-9EF4-BF83ACC12A95}" dt="2026-04-10T17:44:17.852" v="2309" actId="478"/>
          <ac:spMkLst>
            <pc:docMk/>
            <pc:sldMk cId="2028102222" sldId="432"/>
            <ac:spMk id="9" creationId="{CCC4F8DC-377B-F92D-6BF2-5D71D4893C2F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45:53.252" v="2343" actId="1076"/>
          <ac:spMkLst>
            <pc:docMk/>
            <pc:sldMk cId="2028102222" sldId="432"/>
            <ac:spMk id="14" creationId="{5A7918E3-8C98-0192-691F-FE81C4AA75DA}"/>
          </ac:spMkLst>
        </pc:spChg>
        <pc:picChg chg="add del mod">
          <ac:chgData name="Bartram, Gee Dr (PG/R - Maths &amp; Physics)" userId="8ea7fd3f-ba5e-41ee-a721-ea5e823d3ec8" providerId="ADAL" clId="{A81D08D6-3010-4A11-9EF4-BF83ACC12A95}" dt="2026-04-10T17:44:17.390" v="2308" actId="931"/>
          <ac:picMkLst>
            <pc:docMk/>
            <pc:sldMk cId="2028102222" sldId="432"/>
            <ac:picMk id="11" creationId="{0034B057-C59C-6426-014E-952692CD1982}"/>
          </ac:picMkLst>
        </pc:picChg>
        <pc:picChg chg="add mod">
          <ac:chgData name="Bartram, Gee Dr (PG/R - Maths &amp; Physics)" userId="8ea7fd3f-ba5e-41ee-a721-ea5e823d3ec8" providerId="ADAL" clId="{A81D08D6-3010-4A11-9EF4-BF83ACC12A95}" dt="2026-04-10T17:45:46.513" v="2342" actId="1076"/>
          <ac:picMkLst>
            <pc:docMk/>
            <pc:sldMk cId="2028102222" sldId="432"/>
            <ac:picMk id="13" creationId="{41F35D2D-AEBA-B185-569E-0D5A4A5CDE63}"/>
          </ac:picMkLst>
        </pc:picChg>
        <pc:picChg chg="add del mod">
          <ac:chgData name="Bartram, Gee Dr (PG/R - Maths &amp; Physics)" userId="8ea7fd3f-ba5e-41ee-a721-ea5e823d3ec8" providerId="ADAL" clId="{A81D08D6-3010-4A11-9EF4-BF83ACC12A95}" dt="2026-04-10T17:45:29.755" v="2332" actId="21"/>
          <ac:picMkLst>
            <pc:docMk/>
            <pc:sldMk cId="2028102222" sldId="432"/>
            <ac:picMk id="16" creationId="{3AF2269D-18C1-ED6C-14C7-F9BCF530D0A0}"/>
          </ac:picMkLst>
        </pc:picChg>
      </pc:sldChg>
      <pc:sldChg chg="addSp delSp modSp new mod modShow">
        <pc:chgData name="Bartram, Gee Dr (PG/R - Maths &amp; Physics)" userId="8ea7fd3f-ba5e-41ee-a721-ea5e823d3ec8" providerId="ADAL" clId="{A81D08D6-3010-4A11-9EF4-BF83ACC12A95}" dt="2026-04-10T18:20:49.968" v="2720" actId="20577"/>
        <pc:sldMkLst>
          <pc:docMk/>
          <pc:sldMk cId="3517747285" sldId="433"/>
        </pc:sldMkLst>
        <pc:spChg chg="mod">
          <ac:chgData name="Bartram, Gee Dr (PG/R - Maths &amp; Physics)" userId="8ea7fd3f-ba5e-41ee-a721-ea5e823d3ec8" providerId="ADAL" clId="{A81D08D6-3010-4A11-9EF4-BF83ACC12A95}" dt="2026-04-10T18:20:49.968" v="2720" actId="20577"/>
          <ac:spMkLst>
            <pc:docMk/>
            <pc:sldMk cId="3517747285" sldId="433"/>
            <ac:spMk id="2" creationId="{30801390-A8DC-D253-CA1C-9FEC19EBC846}"/>
          </ac:spMkLst>
        </pc:spChg>
        <pc:spChg chg="del">
          <ac:chgData name="Bartram, Gee Dr (PG/R - Maths &amp; Physics)" userId="8ea7fd3f-ba5e-41ee-a721-ea5e823d3ec8" providerId="ADAL" clId="{A81D08D6-3010-4A11-9EF4-BF83ACC12A95}" dt="2026-04-10T17:45:33.454" v="2333" actId="478"/>
          <ac:spMkLst>
            <pc:docMk/>
            <pc:sldMk cId="3517747285" sldId="433"/>
            <ac:spMk id="3" creationId="{A2FE0BD1-929C-854A-0B0E-1F3ABE6BAE7A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46:28.986" v="2351" actId="20577"/>
          <ac:spMkLst>
            <pc:docMk/>
            <pc:sldMk cId="3517747285" sldId="433"/>
            <ac:spMk id="6" creationId="{816082E4-CE5F-2136-E591-83E37C1F3CE6}"/>
          </ac:spMkLst>
        </pc:spChg>
        <pc:picChg chg="add mod">
          <ac:chgData name="Bartram, Gee Dr (PG/R - Maths &amp; Physics)" userId="8ea7fd3f-ba5e-41ee-a721-ea5e823d3ec8" providerId="ADAL" clId="{A81D08D6-3010-4A11-9EF4-BF83ACC12A95}" dt="2026-04-10T17:46:22.529" v="2348" actId="14100"/>
          <ac:picMkLst>
            <pc:docMk/>
            <pc:sldMk cId="3517747285" sldId="433"/>
            <ac:picMk id="16" creationId="{3AF2269D-18C1-ED6C-14C7-F9BCF530D0A0}"/>
          </ac:picMkLst>
        </pc:picChg>
      </pc:sldChg>
      <pc:sldChg chg="addSp delSp modSp new mod modShow">
        <pc:chgData name="Bartram, Gee Dr (PG/R - Maths &amp; Physics)" userId="8ea7fd3f-ba5e-41ee-a721-ea5e823d3ec8" providerId="ADAL" clId="{A81D08D6-3010-4A11-9EF4-BF83ACC12A95}" dt="2026-04-10T18:20:57.225" v="2729" actId="20577"/>
        <pc:sldMkLst>
          <pc:docMk/>
          <pc:sldMk cId="3764692058" sldId="434"/>
        </pc:sldMkLst>
        <pc:spChg chg="mod">
          <ac:chgData name="Bartram, Gee Dr (PG/R - Maths &amp; Physics)" userId="8ea7fd3f-ba5e-41ee-a721-ea5e823d3ec8" providerId="ADAL" clId="{A81D08D6-3010-4A11-9EF4-BF83ACC12A95}" dt="2026-04-10T18:20:57.225" v="2729" actId="20577"/>
          <ac:spMkLst>
            <pc:docMk/>
            <pc:sldMk cId="3764692058" sldId="434"/>
            <ac:spMk id="2" creationId="{22618CEA-439F-6A41-9C60-634BCE2E24C7}"/>
          </ac:spMkLst>
        </pc:spChg>
        <pc:spChg chg="del">
          <ac:chgData name="Bartram, Gee Dr (PG/R - Maths &amp; Physics)" userId="8ea7fd3f-ba5e-41ee-a721-ea5e823d3ec8" providerId="ADAL" clId="{A81D08D6-3010-4A11-9EF4-BF83ACC12A95}" dt="2026-04-10T17:46:41.206" v="2359" actId="478"/>
          <ac:spMkLst>
            <pc:docMk/>
            <pc:sldMk cId="3764692058" sldId="434"/>
            <ac:spMk id="3" creationId="{74C32ADE-792B-1A8E-92B5-AC364A4B54C4}"/>
          </ac:spMkLst>
        </pc:spChg>
        <pc:spChg chg="add mod">
          <ac:chgData name="Bartram, Gee Dr (PG/R - Maths &amp; Physics)" userId="8ea7fd3f-ba5e-41ee-a721-ea5e823d3ec8" providerId="ADAL" clId="{A81D08D6-3010-4A11-9EF4-BF83ACC12A95}" dt="2026-04-10T17:47:05.627" v="2366" actId="20577"/>
          <ac:spMkLst>
            <pc:docMk/>
            <pc:sldMk cId="3764692058" sldId="434"/>
            <ac:spMk id="8" creationId="{8FCC4AD3-40FE-4954-5338-FFB523DE9F1B}"/>
          </ac:spMkLst>
        </pc:spChg>
        <pc:picChg chg="add mod">
          <ac:chgData name="Bartram, Gee Dr (PG/R - Maths &amp; Physics)" userId="8ea7fd3f-ba5e-41ee-a721-ea5e823d3ec8" providerId="ADAL" clId="{A81D08D6-3010-4A11-9EF4-BF83ACC12A95}" dt="2026-04-10T17:46:59.958" v="2363" actId="1076"/>
          <ac:picMkLst>
            <pc:docMk/>
            <pc:sldMk cId="3764692058" sldId="434"/>
            <ac:picMk id="7" creationId="{D4C0F6D5-4243-4D3D-1544-DD2027903E5C}"/>
          </ac:picMkLst>
        </pc:picChg>
      </pc:sldChg>
      <pc:sldChg chg="addSp delSp modSp new mod">
        <pc:chgData name="Bartram, Gee Dr (PG/R - Maths &amp; Physics)" userId="8ea7fd3f-ba5e-41ee-a721-ea5e823d3ec8" providerId="ADAL" clId="{A81D08D6-3010-4A11-9EF4-BF83ACC12A95}" dt="2026-04-10T18:23:50.849" v="2754" actId="20577"/>
        <pc:sldMkLst>
          <pc:docMk/>
          <pc:sldMk cId="369440715" sldId="435"/>
        </pc:sldMkLst>
        <pc:spChg chg="mod">
          <ac:chgData name="Bartram, Gee Dr (PG/R - Maths &amp; Physics)" userId="8ea7fd3f-ba5e-41ee-a721-ea5e823d3ec8" providerId="ADAL" clId="{A81D08D6-3010-4A11-9EF4-BF83ACC12A95}" dt="2026-04-10T18:23:50.849" v="2754" actId="20577"/>
          <ac:spMkLst>
            <pc:docMk/>
            <pc:sldMk cId="369440715" sldId="435"/>
            <ac:spMk id="2" creationId="{9C910974-571C-93C9-2C89-49E975D9636B}"/>
          </ac:spMkLst>
        </pc:spChg>
        <pc:spChg chg="del">
          <ac:chgData name="Bartram, Gee Dr (PG/R - Maths &amp; Physics)" userId="8ea7fd3f-ba5e-41ee-a721-ea5e823d3ec8" providerId="ADAL" clId="{A81D08D6-3010-4A11-9EF4-BF83ACC12A95}" dt="2026-04-10T18:23:30.401" v="2731" actId="478"/>
          <ac:spMkLst>
            <pc:docMk/>
            <pc:sldMk cId="369440715" sldId="435"/>
            <ac:spMk id="3" creationId="{A4A3734D-309D-6C73-C91F-EC488816C7F5}"/>
          </ac:spMkLst>
        </pc:spChg>
        <pc:picChg chg="add mod">
          <ac:chgData name="Bartram, Gee Dr (PG/R - Maths &amp; Physics)" userId="8ea7fd3f-ba5e-41ee-a721-ea5e823d3ec8" providerId="ADAL" clId="{A81D08D6-3010-4A11-9EF4-BF83ACC12A95}" dt="2026-04-10T18:23:36.925" v="2735" actId="1076"/>
          <ac:picMkLst>
            <pc:docMk/>
            <pc:sldMk cId="369440715" sldId="435"/>
            <ac:picMk id="6" creationId="{7AEFBBB4-8331-E4FF-EE04-98CD9BDD249F}"/>
          </ac:picMkLst>
        </pc:picChg>
      </pc:sldChg>
      <pc:sldChg chg="new del">
        <pc:chgData name="Bartram, Gee Dr (PG/R - Maths &amp; Physics)" userId="8ea7fd3f-ba5e-41ee-a721-ea5e823d3ec8" providerId="ADAL" clId="{A81D08D6-3010-4A11-9EF4-BF83ACC12A95}" dt="2026-04-10T18:24:02.789" v="2756" actId="47"/>
        <pc:sldMkLst>
          <pc:docMk/>
          <pc:sldMk cId="318018060" sldId="436"/>
        </pc:sldMkLst>
      </pc:sldChg>
      <pc:sldChg chg="addSp delSp modSp new mod ord addAnim delAnim modAnim">
        <pc:chgData name="Bartram, Gee Dr (PG/R - Maths &amp; Physics)" userId="8ea7fd3f-ba5e-41ee-a721-ea5e823d3ec8" providerId="ADAL" clId="{A81D08D6-3010-4A11-9EF4-BF83ACC12A95}" dt="2026-04-11T09:49:13.211" v="2795"/>
        <pc:sldMkLst>
          <pc:docMk/>
          <pc:sldMk cId="2491993136" sldId="436"/>
        </pc:sldMkLst>
        <pc:spChg chg="del">
          <ac:chgData name="Bartram, Gee Dr (PG/R - Maths &amp; Physics)" userId="8ea7fd3f-ba5e-41ee-a721-ea5e823d3ec8" providerId="ADAL" clId="{A81D08D6-3010-4A11-9EF4-BF83ACC12A95}" dt="2026-04-11T09:48:02.997" v="2787" actId="478"/>
          <ac:spMkLst>
            <pc:docMk/>
            <pc:sldMk cId="2491993136" sldId="436"/>
            <ac:spMk id="2" creationId="{678D6C6E-E097-8D13-7562-9C5459D1FD56}"/>
          </ac:spMkLst>
        </pc:spChg>
        <pc:spChg chg="mod">
          <ac:chgData name="Bartram, Gee Dr (PG/R - Maths &amp; Physics)" userId="8ea7fd3f-ba5e-41ee-a721-ea5e823d3ec8" providerId="ADAL" clId="{A81D08D6-3010-4A11-9EF4-BF83ACC12A95}" dt="2026-04-11T09:48:18.115" v="2789" actId="1076"/>
          <ac:spMkLst>
            <pc:docMk/>
            <pc:sldMk cId="2491993136" sldId="436"/>
            <ac:spMk id="3" creationId="{7CECBF8E-7F8F-09E4-C45B-47CFA810413B}"/>
          </ac:spMkLst>
        </pc:spChg>
        <pc:picChg chg="add mod">
          <ac:chgData name="Bartram, Gee Dr (PG/R - Maths &amp; Physics)" userId="8ea7fd3f-ba5e-41ee-a721-ea5e823d3ec8" providerId="ADAL" clId="{A81D08D6-3010-4A11-9EF4-BF83ACC12A95}" dt="2026-04-10T18:24:48.783" v="2781" actId="1076"/>
          <ac:picMkLst>
            <pc:docMk/>
            <pc:sldMk cId="2491993136" sldId="436"/>
            <ac:picMk id="6" creationId="{E6C5D3E3-CDFE-2AB9-9AC3-921F4EC8C117}"/>
          </ac:picMkLst>
        </pc:picChg>
        <pc:picChg chg="add mod">
          <ac:chgData name="Bartram, Gee Dr (PG/R - Maths &amp; Physics)" userId="8ea7fd3f-ba5e-41ee-a721-ea5e823d3ec8" providerId="ADAL" clId="{A81D08D6-3010-4A11-9EF4-BF83ACC12A95}" dt="2026-04-11T09:48:11.067" v="2788" actId="167"/>
          <ac:picMkLst>
            <pc:docMk/>
            <pc:sldMk cId="2491993136" sldId="436"/>
            <ac:picMk id="1026" creationId="{D7C4751C-51F2-7836-D1CA-7503DC6070DD}"/>
          </ac:picMkLst>
        </pc:picChg>
      </pc:sldChg>
      <pc:sldChg chg="addSp delSp modSp new mod ord chgLayout">
        <pc:chgData name="Bartram, Gee Dr (PG/R - Maths &amp; Physics)" userId="8ea7fd3f-ba5e-41ee-a721-ea5e823d3ec8" providerId="ADAL" clId="{A81D08D6-3010-4A11-9EF4-BF83ACC12A95}" dt="2026-04-11T09:50:45.489" v="2827" actId="20577"/>
        <pc:sldMkLst>
          <pc:docMk/>
          <pc:sldMk cId="2252955546" sldId="437"/>
        </pc:sldMkLst>
        <pc:spChg chg="del mod ord">
          <ac:chgData name="Bartram, Gee Dr (PG/R - Maths &amp; Physics)" userId="8ea7fd3f-ba5e-41ee-a721-ea5e823d3ec8" providerId="ADAL" clId="{A81D08D6-3010-4A11-9EF4-BF83ACC12A95}" dt="2026-04-11T09:50:37.175" v="2807" actId="700"/>
          <ac:spMkLst>
            <pc:docMk/>
            <pc:sldMk cId="2252955546" sldId="437"/>
            <ac:spMk id="2" creationId="{871AA179-277D-954D-8513-45821E50E037}"/>
          </ac:spMkLst>
        </pc:spChg>
        <pc:spChg chg="del mod ord">
          <ac:chgData name="Bartram, Gee Dr (PG/R - Maths &amp; Physics)" userId="8ea7fd3f-ba5e-41ee-a721-ea5e823d3ec8" providerId="ADAL" clId="{A81D08D6-3010-4A11-9EF4-BF83ACC12A95}" dt="2026-04-11T09:50:37.175" v="2807" actId="700"/>
          <ac:spMkLst>
            <pc:docMk/>
            <pc:sldMk cId="2252955546" sldId="437"/>
            <ac:spMk id="3" creationId="{36230E6F-6038-3308-60EA-F3488FF7ADF9}"/>
          </ac:spMkLst>
        </pc:spChg>
        <pc:spChg chg="mod ord">
          <ac:chgData name="Bartram, Gee Dr (PG/R - Maths &amp; Physics)" userId="8ea7fd3f-ba5e-41ee-a721-ea5e823d3ec8" providerId="ADAL" clId="{A81D08D6-3010-4A11-9EF4-BF83ACC12A95}" dt="2026-04-11T09:50:37.175" v="2807" actId="700"/>
          <ac:spMkLst>
            <pc:docMk/>
            <pc:sldMk cId="2252955546" sldId="437"/>
            <ac:spMk id="4" creationId="{80D22F8B-7928-42E0-2542-FCC830F5FA20}"/>
          </ac:spMkLst>
        </pc:spChg>
        <pc:spChg chg="mod ord">
          <ac:chgData name="Bartram, Gee Dr (PG/R - Maths &amp; Physics)" userId="8ea7fd3f-ba5e-41ee-a721-ea5e823d3ec8" providerId="ADAL" clId="{A81D08D6-3010-4A11-9EF4-BF83ACC12A95}" dt="2026-04-11T09:50:37.175" v="2807" actId="700"/>
          <ac:spMkLst>
            <pc:docMk/>
            <pc:sldMk cId="2252955546" sldId="437"/>
            <ac:spMk id="5" creationId="{5BA14440-6594-DCEC-4186-6626DFB69C72}"/>
          </ac:spMkLst>
        </pc:spChg>
        <pc:spChg chg="add mod ord">
          <ac:chgData name="Bartram, Gee Dr (PG/R - Maths &amp; Physics)" userId="8ea7fd3f-ba5e-41ee-a721-ea5e823d3ec8" providerId="ADAL" clId="{A81D08D6-3010-4A11-9EF4-BF83ACC12A95}" dt="2026-04-11T09:50:37.175" v="2807" actId="700"/>
          <ac:spMkLst>
            <pc:docMk/>
            <pc:sldMk cId="2252955546" sldId="437"/>
            <ac:spMk id="6" creationId="{734B272B-EDC6-F961-90F3-4B19056E9689}"/>
          </ac:spMkLst>
        </pc:spChg>
        <pc:spChg chg="add mod ord">
          <ac:chgData name="Bartram, Gee Dr (PG/R - Maths &amp; Physics)" userId="8ea7fd3f-ba5e-41ee-a721-ea5e823d3ec8" providerId="ADAL" clId="{A81D08D6-3010-4A11-9EF4-BF83ACC12A95}" dt="2026-04-11T09:50:45.489" v="2827" actId="20577"/>
          <ac:spMkLst>
            <pc:docMk/>
            <pc:sldMk cId="2252955546" sldId="437"/>
            <ac:spMk id="7" creationId="{99A5FB3B-7E28-49B0-02FE-647E4475F9E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81450519199239"/>
          <c:y val="0.11539992615073194"/>
          <c:w val="0.65789436417306724"/>
          <c:h val="0.72129222222222222"/>
        </c:manualLayout>
      </c:layout>
      <c:scatterChart>
        <c:scatterStyle val="lineMarker"/>
        <c:varyColors val="0"/>
        <c:ser>
          <c:idx val="0"/>
          <c:order val="0"/>
          <c:tx>
            <c:v>5/2+[402]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Tabelle1!$B$3:$B$6</c:f>
              <c:numCache>
                <c:formatCode>General</c:formatCode>
                <c:ptCount val="4"/>
                <c:pt idx="0">
                  <c:v>110</c:v>
                </c:pt>
                <c:pt idx="1">
                  <c:v>112</c:v>
                </c:pt>
                <c:pt idx="2">
                  <c:v>114</c:v>
                </c:pt>
                <c:pt idx="3">
                  <c:v>116</c:v>
                </c:pt>
              </c:numCache>
            </c:numRef>
          </c:xVal>
          <c:yVal>
            <c:numRef>
              <c:f>Tabelle1!$H$3:$H$6</c:f>
              <c:numCache>
                <c:formatCode>General</c:formatCode>
                <c:ptCount val="4"/>
                <c:pt idx="0">
                  <c:v>-875</c:v>
                </c:pt>
                <c:pt idx="1">
                  <c:v>-512</c:v>
                </c:pt>
                <c:pt idx="2">
                  <c:v>-260</c:v>
                </c:pt>
                <c:pt idx="3">
                  <c:v>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085-4F3B-B95D-C35970D6C7F6}"/>
            </c:ext>
          </c:extLst>
        </c:ser>
        <c:ser>
          <c:idx val="1"/>
          <c:order val="1"/>
          <c:tx>
            <c:v>9/2-[514]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Tabelle1!$B$3:$B$6</c:f>
              <c:numCache>
                <c:formatCode>General</c:formatCode>
                <c:ptCount val="4"/>
                <c:pt idx="0">
                  <c:v>110</c:v>
                </c:pt>
                <c:pt idx="1">
                  <c:v>112</c:v>
                </c:pt>
                <c:pt idx="2">
                  <c:v>114</c:v>
                </c:pt>
                <c:pt idx="3">
                  <c:v>116</c:v>
                </c:pt>
              </c:numCache>
            </c:numRef>
          </c:xVal>
          <c:yVal>
            <c:numRef>
              <c:f>Tabelle1!$I$3:$I$6</c:f>
              <c:numCache>
                <c:formatCode>General</c:formatCode>
                <c:ptCount val="4"/>
                <c:pt idx="0">
                  <c:v>-507</c:v>
                </c:pt>
                <c:pt idx="1">
                  <c:v>-306</c:v>
                </c:pt>
                <c:pt idx="2">
                  <c:v>-135</c:v>
                </c:pt>
                <c:pt idx="3">
                  <c:v>145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085-4F3B-B95D-C35970D6C7F6}"/>
            </c:ext>
          </c:extLst>
        </c:ser>
        <c:ser>
          <c:idx val="2"/>
          <c:order val="2"/>
          <c:tx>
            <c:v>1/2+[411]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Tabelle1!$B$3:$B$6</c:f>
              <c:numCache>
                <c:formatCode>General</c:formatCode>
                <c:ptCount val="4"/>
                <c:pt idx="0">
                  <c:v>110</c:v>
                </c:pt>
                <c:pt idx="1">
                  <c:v>112</c:v>
                </c:pt>
                <c:pt idx="2">
                  <c:v>114</c:v>
                </c:pt>
                <c:pt idx="3">
                  <c:v>116</c:v>
                </c:pt>
              </c:numCache>
            </c:numRef>
          </c:xVal>
          <c:yVal>
            <c:numRef>
              <c:f>Tabelle1!$J$3:$J$6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085-4F3B-B95D-C35970D6C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8199856"/>
        <c:axId val="648187376"/>
      </c:scatterChart>
      <c:valAx>
        <c:axId val="648199856"/>
        <c:scaling>
          <c:orientation val="minMax"/>
          <c:max val="11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/>
                  <a:t>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187376"/>
        <c:crossesAt val="-1000"/>
        <c:crossBetween val="midCat"/>
      </c:valAx>
      <c:valAx>
        <c:axId val="648187376"/>
        <c:scaling>
          <c:orientation val="minMax"/>
          <c:max val="4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/>
                  <a:t>E_x</a:t>
                </a:r>
                <a:r>
                  <a:rPr lang="en-GB" sz="2000" baseline="0"/>
                  <a:t> (keV)</a:t>
                </a:r>
                <a:endParaRPr lang="en-GB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199856"/>
        <c:crossesAt val="109"/>
        <c:crossBetween val="midCat"/>
        <c:minorUnit val="10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8521294940151954"/>
          <c:y val="0.57775481503207504"/>
          <c:w val="0.33203786846966366"/>
          <c:h val="0.225155336958238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0.64566</cdr:x>
      <cdr:y>0.14677</cdr:y>
    </cdr:from>
    <cdr:to>
      <cdr:x>0.81657</cdr:x>
      <cdr:y>0.34371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5795A40-3C38-0476-22F5-6C2090383BEA}"/>
            </a:ext>
          </a:extLst>
        </cdr:cNvPr>
        <cdr:cNvSpPr txBox="1"/>
      </cdr:nvSpPr>
      <cdr:spPr>
        <a:xfrm xmlns:a="http://schemas.openxmlformats.org/drawingml/2006/main">
          <a:off x="3454400" y="68147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400" kern="1200" dirty="0"/>
            <a:t>191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E591EE6-BE8C-4D78-85A0-36BD37EEA34D}" type="datetimeFigureOut">
              <a:rPr lang="en-GB" smtClean="0"/>
              <a:t>11/04/2026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E7CC82D-6A18-4F08-927E-9FDC0C373A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64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CC82D-6A18-4F08-927E-9FDC0C373A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62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CC82D-6A18-4F08-927E-9FDC0C373A9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08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176672-0E65-E3A9-3460-482E9AD4FF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6314" y="1591733"/>
            <a:ext cx="3753681" cy="141111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 cap="none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6C82845-606C-6B6A-8247-030236E9A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6314" y="3025423"/>
            <a:ext cx="3753681" cy="1140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 cap="none" spc="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61C2B7-268A-8B7D-0308-EEC2B6E99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315" y="4165600"/>
            <a:ext cx="3753681" cy="71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Version | Date | Author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6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none" spc="0" baseline="0">
                <a:solidFill>
                  <a:srgbClr val="253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Body Copy Slide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2694CB-0E4C-795B-5664-9056C48464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5887" y="1539481"/>
            <a:ext cx="9420226" cy="45618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9119E7-C932-1CCC-24FC-29F9BEB1B1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E743F0B-98E9-BC4C-D1A8-F6ED56A659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9C4CDDD9-0D42-055A-849A-BBA04DAC2E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625AC-A484-4BBB-B23D-8653D0550B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95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5086C1-255A-B11E-1A14-A1D75DA629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91733"/>
            <a:ext cx="9144000" cy="141111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 cap="all" spc="7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4D685F9-F397-874F-C24A-A0C1C8D65D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25423"/>
            <a:ext cx="9144000" cy="1140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SLIDE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31417-E1A1-4355-AF6A-0694D6CF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42701-F257-4F8B-A813-FF6A8468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7E4CE-BF4D-46DD-9EA2-B7024DCE3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3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13/04/2026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A3C6FCE5-0518-4BBD-869A-92B1691A7985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229011-0F18-A4AE-4820-D5725848F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32" y="1716872"/>
            <a:ext cx="5857440" cy="206718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000"/>
              </a:spcBef>
            </a:pPr>
            <a:r>
              <a:rPr lang="en-GB">
                <a:latin typeface="Arial"/>
                <a:cs typeface="Arial"/>
              </a:rPr>
              <a:t>The Structure of N~126 Nuclei</a:t>
            </a:r>
            <a:endParaRPr lang="en-US" b="0">
              <a:latin typeface="Aptos Display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6714E1F-0863-3912-632B-0DEA50FA5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787" y="3575358"/>
            <a:ext cx="5118931" cy="114017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err="1"/>
              <a:t>IoP</a:t>
            </a:r>
            <a:r>
              <a:rPr lang="en-GB"/>
              <a:t> Nuclear Physics Conference 2026</a:t>
            </a:r>
          </a:p>
          <a:p>
            <a:endParaRPr lang="en-GB"/>
          </a:p>
          <a:p>
            <a:r>
              <a:rPr lang="en-GB"/>
              <a:t>13/04/26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24F5B9-0510-FE77-2A6E-675C81D2D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70" y="1048667"/>
            <a:ext cx="2110028" cy="66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729094-1A6B-BEC0-11C5-492F35A1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28" y="185441"/>
            <a:ext cx="1209712" cy="100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text with a yellow star&#10;&#10;AI-generated content may be incorrect.">
            <a:extLst>
              <a:ext uri="{FF2B5EF4-FFF2-40B4-BE49-F238E27FC236}">
                <a16:creationId xmlns:a16="http://schemas.microsoft.com/office/drawing/2014/main" id="{DB0F0873-7458-1132-9803-85E428228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78" b="90901" l="5474" r="94526">
                        <a14:foregroundMark x1="11158" y1="82703" x2="11158" y2="82703"/>
                        <a14:foregroundMark x1="6667" y1="81982" x2="6667" y2="81982"/>
                        <a14:foregroundMark x1="5965" y1="82973" x2="5965" y2="82973"/>
                        <a14:foregroundMark x1="5754" y1="84054" x2="5754" y2="84054"/>
                        <a14:foregroundMark x1="5474" y1="84414" x2="5474" y2="84414"/>
                        <a14:foregroundMark x1="5895" y1="85225" x2="5895" y2="85225"/>
                        <a14:foregroundMark x1="6316" y1="84505" x2="6316" y2="84505"/>
                        <a14:foregroundMark x1="5544" y1="82973" x2="5544" y2="82973"/>
                        <a14:foregroundMark x1="5614" y1="82432" x2="5614" y2="82432"/>
                        <a14:foregroundMark x1="6035" y1="81712" x2="6035" y2="81712"/>
                        <a14:foregroundMark x1="7018" y1="80721" x2="7018" y2="80721"/>
                        <a14:foregroundMark x1="6737" y1="80541" x2="6737" y2="80541"/>
                        <a14:foregroundMark x1="6035" y1="81982" x2="6035" y2="81982"/>
                        <a14:foregroundMark x1="6456" y1="81171" x2="6456" y2="81171"/>
                        <a14:foregroundMark x1="7158" y1="83874" x2="7158" y2="83874"/>
                        <a14:foregroundMark x1="7228" y1="84054" x2="7228" y2="84054"/>
                        <a14:foregroundMark x1="8632" y1="90901" x2="8632" y2="90901"/>
                        <a14:foregroundMark x1="91018" y1="26486" x2="91018" y2="26486"/>
                        <a14:foregroundMark x1="94596" y1="17387" x2="94596" y2="17387"/>
                        <a14:foregroundMark x1="90877" y1="8378" x2="90877" y2="8378"/>
                        <a14:foregroundMark x1="77544" y1="68919" x2="77544" y2="68919"/>
                        <a14:foregroundMark x1="74947" y1="69910" x2="74947" y2="69910"/>
                        <a14:foregroundMark x1="81895" y1="68649" x2="81895" y2="68649"/>
                        <a14:foregroundMark x1="80772" y1="61892" x2="80772" y2="61892"/>
                        <a14:foregroundMark x1="79649" y1="59009" x2="79649" y2="59009"/>
                        <a14:foregroundMark x1="78175" y1="61081" x2="78175" y2="61081"/>
                        <a14:foregroundMark x1="75930" y1="65586" x2="77333" y2="68829"/>
                        <a14:foregroundMark x1="77404" y1="66306" x2="76912" y2="64234"/>
                        <a14:foregroundMark x1="71649" y1="72973" x2="74246" y2="63784"/>
                        <a14:foregroundMark x1="74246" y1="63784" x2="81544" y2="68829"/>
                        <a14:foregroundMark x1="81544" y1="68829" x2="76211" y2="74505"/>
                        <a14:foregroundMark x1="76211" y1="74505" x2="71649" y2="72703"/>
                        <a14:foregroundMark x1="78386" y1="81081" x2="78386" y2="81081"/>
                        <a14:foregroundMark x1="78877" y1="83784" x2="76351" y2="75766"/>
                        <a14:foregroundMark x1="76351" y1="75766" x2="79368" y2="82432"/>
                        <a14:foregroundMark x1="79368" y1="82432" x2="79158" y2="83153"/>
                        <a14:backgroundMark x1="86526" y1="15946" x2="86526" y2="15946"/>
                        <a14:backgroundMark x1="30667" y1="70541" x2="30667" y2="70541"/>
                        <a14:backgroundMark x1="45614" y1="60360" x2="45614" y2="60360"/>
                        <a14:backgroundMark x1="79368" y1="35946" x2="79368" y2="3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71" y="5121308"/>
            <a:ext cx="1766549" cy="1376049"/>
          </a:xfrm>
          <a:prstGeom prst="rect">
            <a:avLst/>
          </a:prstGeom>
        </p:spPr>
      </p:pic>
      <p:pic>
        <p:nvPicPr>
          <p:cNvPr id="2" name="Picture 2" descr="HISPEC/DESPEC (HIgh-resolution in-flight and DEcay SPECtroscopy)">
            <a:extLst>
              <a:ext uri="{FF2B5EF4-FFF2-40B4-BE49-F238E27FC236}">
                <a16:creationId xmlns:a16="http://schemas.microsoft.com/office/drawing/2014/main" id="{F644706D-122B-24DC-6733-5A9C51094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0" y="227993"/>
            <a:ext cx="1887550" cy="16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465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10E3A-1AED-25F8-3925-980043473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88044"/>
            <a:ext cx="7772400" cy="5550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63E2B4-E0CE-8538-BB0E-A95765FC9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997" y="-40749"/>
            <a:ext cx="9144000" cy="1411112"/>
          </a:xfrm>
        </p:spPr>
        <p:txBody>
          <a:bodyPr/>
          <a:lstStyle/>
          <a:p>
            <a:r>
              <a:rPr lang="en-GB"/>
              <a:t>rhenium isotopes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D3B82-396A-FAE9-739F-5B34F0423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79278-22E0-229B-E00E-2B65462B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10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C7B95-4B35-A3AF-C585-8913A07D988F}"/>
              </a:ext>
            </a:extLst>
          </p:cNvPr>
          <p:cNvSpPr/>
          <p:nvPr/>
        </p:nvSpPr>
        <p:spPr>
          <a:xfrm>
            <a:off x="7635875" y="4776789"/>
            <a:ext cx="381000" cy="392112"/>
          </a:xfrm>
          <a:prstGeom prst="rect">
            <a:avLst/>
          </a:prstGeom>
          <a:solidFill>
            <a:srgbClr val="00F27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700A6-063C-F34E-36F4-9C0F1B26EA3C}"/>
              </a:ext>
            </a:extLst>
          </p:cNvPr>
          <p:cNvSpPr txBox="1"/>
          <p:nvPr/>
        </p:nvSpPr>
        <p:spPr>
          <a:xfrm>
            <a:off x="7635875" y="477678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481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BF52A0-A82E-8BCC-FC31-DFC2BB0E81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03" y="812925"/>
            <a:ext cx="7772400" cy="5550623"/>
          </a:xfrm>
          <a:prstGeom prst="rect">
            <a:avLst/>
          </a:prstGeom>
        </p:spPr>
      </p:pic>
      <p:pic>
        <p:nvPicPr>
          <p:cNvPr id="19" name="Picture 18" descr="A colorful squares with black text&#10;&#10;AI-generated content may be incorrect.">
            <a:extLst>
              <a:ext uri="{FF2B5EF4-FFF2-40B4-BE49-F238E27FC236}">
                <a16:creationId xmlns:a16="http://schemas.microsoft.com/office/drawing/2014/main" id="{A83925D6-4CD7-4744-506B-3BDE9D347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200" l="2500" r="94286">
                        <a14:foregroundMark x1="1929" y1="65300" x2="8786" y2="97200"/>
                        <a14:foregroundMark x1="8786" y1="97200" x2="31571" y2="98300"/>
                        <a14:foregroundMark x1="31571" y1="98300" x2="41143" y2="96200"/>
                        <a14:foregroundMark x1="41143" y1="96200" x2="42500" y2="95300"/>
                        <a14:foregroundMark x1="4571" y1="70900" x2="4571" y2="70900"/>
                        <a14:foregroundMark x1="2286" y1="65500" x2="3857" y2="98000"/>
                        <a14:foregroundMark x1="3857" y1="98000" x2="8643" y2="93200"/>
                        <a14:foregroundMark x1="8643" y1="93200" x2="4500" y2="66100"/>
                        <a14:foregroundMark x1="4500" y1="66100" x2="2500" y2="64700"/>
                        <a14:foregroundMark x1="94071" y1="57200" x2="88429" y2="52900"/>
                        <a14:foregroundMark x1="88429" y1="52900" x2="79286" y2="24600"/>
                        <a14:foregroundMark x1="79286" y1="24600" x2="82500" y2="9300"/>
                        <a14:foregroundMark x1="82500" y1="9300" x2="94357" y2="20400"/>
                        <a14:foregroundMark x1="94357" y1="20400" x2="94286" y2="58200"/>
                        <a14:foregroundMark x1="94643" y1="10100" x2="66714" y2="5600"/>
                        <a14:foregroundMark x1="66714" y1="5600" x2="48214" y2="11700"/>
                        <a14:foregroundMark x1="48214" y1="11700" x2="48929" y2="14500"/>
                        <a14:foregroundMark x1="39214" y1="98100" x2="67539" y2="80317"/>
                        <a14:foregroundMark x1="76105" y1="73457" x2="80357" y2="69900"/>
                        <a14:foregroundMark x1="80357" y1="69900" x2="93214" y2="64900"/>
                        <a14:foregroundMark x1="93214" y1="64900" x2="98286" y2="47300"/>
                        <a14:foregroundMark x1="98286" y1="47300" x2="95000" y2="17400"/>
                        <a14:foregroundMark x1="95000" y1="17400" x2="86357" y2="6900"/>
                        <a14:foregroundMark x1="86357" y1="6900" x2="48786" y2="12000"/>
                        <a14:foregroundMark x1="48786" y1="12000" x2="41143" y2="21700"/>
                        <a14:foregroundMark x1="41143" y1="21700" x2="34571" y2="25300"/>
                        <a14:foregroundMark x1="34571" y1="25300" x2="5000" y2="66400"/>
                        <a14:foregroundMark x1="5000" y1="66400" x2="1143" y2="77800"/>
                        <a14:foregroundMark x1="1143" y1="77800" x2="16643" y2="94400"/>
                        <a14:foregroundMark x1="16643" y1="94400" x2="28929" y2="92100"/>
                        <a14:foregroundMark x1="28929" y1="92100" x2="40000" y2="94100"/>
                        <a14:foregroundMark x1="40000" y1="94100" x2="39357" y2="98200"/>
                        <a14:foregroundMark x1="19786" y1="44800" x2="19786" y2="44800"/>
                        <a14:foregroundMark x1="19929" y1="43100" x2="19929" y2="43100"/>
                        <a14:foregroundMark x1="19571" y1="43600" x2="19571" y2="43600"/>
                        <a14:foregroundMark x1="19643" y1="43000" x2="19643" y2="43000"/>
                        <a14:foregroundMark x1="19714" y1="42700" x2="19714" y2="42700"/>
                        <a14:foregroundMark x1="20571" y1="42600" x2="20571" y2="42600"/>
                        <a14:foregroundMark x1="22000" y1="42400" x2="21643" y2="42600"/>
                        <a14:foregroundMark x1="21571" y1="42500" x2="19714" y2="43000"/>
                        <a14:foregroundMark x1="19714" y1="42800" x2="22000" y2="42500"/>
                        <a14:foregroundMark x1="19500" y1="42800" x2="19857" y2="42700"/>
                        <a14:foregroundMark x1="20000" y1="42500" x2="20000" y2="42500"/>
                        <a14:foregroundMark x1="20500" y1="42300" x2="20357" y2="42800"/>
                        <a14:foregroundMark x1="50000" y1="9700" x2="53286" y2="9600"/>
                        <a14:foregroundMark x1="49714" y1="17800" x2="54143" y2="18200"/>
                        <a14:foregroundMark x1="74929" y1="7200" x2="75286" y2="4500"/>
                        <a14:foregroundMark x1="80571" y1="8000" x2="80571" y2="5200"/>
                        <a14:foregroundMark x1="50000" y1="9800" x2="52071" y2="10800"/>
                        <a14:foregroundMark x1="50429" y1="17700" x2="53429" y2="17200"/>
                        <a14:backgroundMark x1="72084" y1="78472" x2="77643" y2="94400"/>
                        <a14:backgroundMark x1="77643" y1="94400" x2="93214" y2="95000"/>
                        <a14:backgroundMark x1="93214" y1="95000" x2="93643" y2="81000"/>
                        <a14:backgroundMark x1="93643" y1="81000" x2="86071" y2="75300"/>
                        <a14:backgroundMark x1="86071" y1="75300" x2="74946" y2="76079"/>
                        <a14:backgroundMark x1="70786" y1="78500" x2="71786" y2="91600"/>
                        <a14:backgroundMark x1="71786" y1="91600" x2="91643" y2="98100"/>
                        <a14:backgroundMark x1="91643" y1="98100" x2="95071" y2="88100"/>
                        <a14:backgroundMark x1="95071" y1="88100" x2="90357" y2="77700"/>
                        <a14:backgroundMark x1="90357" y1="77700" x2="71000" y2="78500"/>
                        <a14:backgroundMark x1="70357" y1="82500" x2="70357" y2="82500"/>
                        <a14:backgroundMark x1="69500" y1="79000" x2="68500" y2="89700"/>
                        <a14:backgroundMark x1="68500" y1="89700" x2="70357" y2="99100"/>
                        <a14:backgroundMark x1="70357" y1="99100" x2="75000" y2="84100"/>
                        <a14:backgroundMark x1="75000" y1="84100" x2="70857" y2="78100"/>
                        <a14:backgroundMark x1="70857" y1="78100" x2="69143" y2="79300"/>
                        <a14:backgroundMark x1="92643" y1="94100" x2="96500" y2="87800"/>
                        <a14:backgroundMark x1="96500" y1="87800" x2="91929" y2="72800"/>
                        <a14:backgroundMark x1="91929" y1="72800" x2="84571" y2="71400"/>
                        <a14:backgroundMark x1="84571" y1="71400" x2="70571" y2="79100"/>
                        <a14:backgroundMark x1="70571" y1="79100" x2="70786" y2="88700"/>
                        <a14:backgroundMark x1="70786" y1="88700" x2="89857" y2="92100"/>
                        <a14:backgroundMark x1="89857" y1="92100" x2="93214" y2="94000"/>
                        <a14:backgroundMark x1="77286" y1="96000" x2="68429" y2="91500"/>
                        <a14:backgroundMark x1="68429" y1="91500" x2="68143" y2="9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03" y="812925"/>
            <a:ext cx="7774026" cy="5552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A55E50-91D1-4471-DCF4-2062641C7A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Newly Discovered Nuclei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A1EE6-63F3-2681-F4D3-21D68EE75E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25A3F-E493-DC6B-58A6-5A8F85B137C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DE733-2E6D-41F5-F7AD-D1775887A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097" y="1042244"/>
            <a:ext cx="3783683" cy="5256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992194-F199-6AF3-7D78-AABE343BD76D}"/>
              </a:ext>
            </a:extLst>
          </p:cNvPr>
          <p:cNvSpPr txBox="1"/>
          <p:nvPr/>
        </p:nvSpPr>
        <p:spPr>
          <a:xfrm rot="18376815">
            <a:off x="7425342" y="2988502"/>
            <a:ext cx="5827656" cy="141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chemeClr val="bg2">
                    <a:lumMod val="75000"/>
                    <a:alpha val="50000"/>
                  </a:schemeClr>
                </a:solidFill>
              </a:rPr>
              <a:t>Preliminary</a:t>
            </a:r>
            <a:endParaRPr lang="en-GB" sz="3200" b="1">
              <a:solidFill>
                <a:schemeClr val="bg2">
                  <a:lumMod val="75000"/>
                  <a:alpha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33527-9E01-7AEE-A4CF-3DC95793EFF9}"/>
              </a:ext>
            </a:extLst>
          </p:cNvPr>
          <p:cNvSpPr txBox="1"/>
          <p:nvPr/>
        </p:nvSpPr>
        <p:spPr>
          <a:xfrm>
            <a:off x="8668019" y="6169580"/>
            <a:ext cx="312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S.K. Singh et </a:t>
            </a:r>
            <a:r>
              <a:rPr lang="en-GB" i="1"/>
              <a:t>al. </a:t>
            </a:r>
            <a:r>
              <a:rPr lang="en-GB"/>
              <a:t>In preparation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14483-3CC3-0CE4-070E-A675CD873F9C}"/>
              </a:ext>
            </a:extLst>
          </p:cNvPr>
          <p:cNvSpPr/>
          <p:nvPr/>
        </p:nvSpPr>
        <p:spPr>
          <a:xfrm>
            <a:off x="5983288" y="4505325"/>
            <a:ext cx="382587" cy="3889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5B39AC-BF44-0582-1E44-E9DDEF9A2199}"/>
              </a:ext>
            </a:extLst>
          </p:cNvPr>
          <p:cNvSpPr/>
          <p:nvPr/>
        </p:nvSpPr>
        <p:spPr>
          <a:xfrm>
            <a:off x="6408738" y="4505324"/>
            <a:ext cx="382587" cy="3889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914450-86AF-360D-E960-0B1FC5D8511D}"/>
              </a:ext>
            </a:extLst>
          </p:cNvPr>
          <p:cNvSpPr/>
          <p:nvPr/>
        </p:nvSpPr>
        <p:spPr>
          <a:xfrm>
            <a:off x="5554663" y="4959349"/>
            <a:ext cx="382587" cy="3889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4BEB72-5D87-68E2-6810-AC3E53AB4523}"/>
              </a:ext>
            </a:extLst>
          </p:cNvPr>
          <p:cNvSpPr/>
          <p:nvPr/>
        </p:nvSpPr>
        <p:spPr>
          <a:xfrm>
            <a:off x="5986463" y="4959348"/>
            <a:ext cx="382587" cy="3889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F7CE8C-7C62-17D8-7D21-196786C93A0E}"/>
              </a:ext>
            </a:extLst>
          </p:cNvPr>
          <p:cNvSpPr txBox="1"/>
          <p:nvPr/>
        </p:nvSpPr>
        <p:spPr>
          <a:xfrm>
            <a:off x="5918993" y="4568987"/>
            <a:ext cx="511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aseline="30000">
                <a:solidFill>
                  <a:srgbClr val="C00000"/>
                </a:solidFill>
              </a:rPr>
              <a:t>200</a:t>
            </a:r>
            <a:r>
              <a:rPr lang="en-GB" sz="1100">
                <a:solidFill>
                  <a:srgbClr val="C00000"/>
                </a:solidFill>
              </a:rPr>
              <a:t>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2AA4C5-63A8-F315-B497-BF7B1BBC8F5C}"/>
              </a:ext>
            </a:extLst>
          </p:cNvPr>
          <p:cNvSpPr txBox="1"/>
          <p:nvPr/>
        </p:nvSpPr>
        <p:spPr>
          <a:xfrm>
            <a:off x="6344443" y="4568987"/>
            <a:ext cx="511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aseline="30000">
                <a:solidFill>
                  <a:srgbClr val="C00000"/>
                </a:solidFill>
              </a:rPr>
              <a:t>201</a:t>
            </a:r>
            <a:r>
              <a:rPr lang="en-GB" sz="1100">
                <a:solidFill>
                  <a:srgbClr val="C00000"/>
                </a:solidFill>
              </a:rPr>
              <a:t>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568803-2299-604F-5E83-BBBB634E4AC3}"/>
              </a:ext>
            </a:extLst>
          </p:cNvPr>
          <p:cNvSpPr txBox="1"/>
          <p:nvPr/>
        </p:nvSpPr>
        <p:spPr>
          <a:xfrm>
            <a:off x="5472113" y="5023013"/>
            <a:ext cx="511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aseline="30000">
                <a:solidFill>
                  <a:srgbClr val="C00000"/>
                </a:solidFill>
              </a:rPr>
              <a:t>198</a:t>
            </a:r>
            <a:r>
              <a:rPr lang="en-GB" sz="1100">
                <a:solidFill>
                  <a:srgbClr val="C00000"/>
                </a:solidFill>
              </a:rPr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7F58A5-1EC4-650D-5197-9310B098C636}"/>
              </a:ext>
            </a:extLst>
          </p:cNvPr>
          <p:cNvSpPr txBox="1"/>
          <p:nvPr/>
        </p:nvSpPr>
        <p:spPr>
          <a:xfrm>
            <a:off x="5897563" y="5018265"/>
            <a:ext cx="511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aseline="30000">
                <a:solidFill>
                  <a:srgbClr val="C00000"/>
                </a:solidFill>
              </a:rPr>
              <a:t>199</a:t>
            </a:r>
            <a:r>
              <a:rPr lang="en-GB" sz="1100">
                <a:solidFill>
                  <a:srgbClr val="C00000"/>
                </a:solidFill>
              </a:rPr>
              <a:t>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16D1D8-8894-E054-47F8-016D1EDAB176}"/>
              </a:ext>
            </a:extLst>
          </p:cNvPr>
          <p:cNvSpPr txBox="1"/>
          <p:nvPr/>
        </p:nvSpPr>
        <p:spPr>
          <a:xfrm>
            <a:off x="5855544" y="5545497"/>
            <a:ext cx="218768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Four newly discovered nuclei!</a:t>
            </a:r>
          </a:p>
        </p:txBody>
      </p:sp>
    </p:spTree>
    <p:extLst>
      <p:ext uri="{BB962C8B-B14F-4D97-AF65-F5344CB8AC3E}">
        <p14:creationId xmlns:p14="http://schemas.microsoft.com/office/powerpoint/2010/main" val="418773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AD4DD56-9866-A587-0E7E-7CBAE1AAC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7" y="905985"/>
            <a:ext cx="4848843" cy="2969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70EB5-E510-D95A-A892-2DD9D167F7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Rhenium Isotopes: </a:t>
            </a:r>
            <a:r>
              <a:rPr lang="en-GB" baseline="30000"/>
              <a:t>196,197,200</a:t>
            </a:r>
            <a:r>
              <a:rPr lang="en-GB"/>
              <a:t>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BFD87-F0E3-716F-EA61-57AD5426A2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93AAD-9125-CB92-A6E4-BBC085F245C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3700C9-8102-8D3D-4E0D-5144F3358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372" y="879040"/>
            <a:ext cx="4087203" cy="361560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30EE83-383D-56A0-DC91-EDD196B0959E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3776133" y="2162770"/>
            <a:ext cx="2505906" cy="45999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9E9DB92-5465-B584-408D-C5E08DE24104}"/>
              </a:ext>
            </a:extLst>
          </p:cNvPr>
          <p:cNvSpPr/>
          <p:nvPr/>
        </p:nvSpPr>
        <p:spPr>
          <a:xfrm>
            <a:off x="6282039" y="750891"/>
            <a:ext cx="4129536" cy="37437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8C0216-D290-AF05-9847-306BA0986B8E}"/>
              </a:ext>
            </a:extLst>
          </p:cNvPr>
          <p:cNvSpPr txBox="1"/>
          <p:nvPr/>
        </p:nvSpPr>
        <p:spPr>
          <a:xfrm>
            <a:off x="9004425" y="5891660"/>
            <a:ext cx="262031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This Experiment: ~200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89D6F6-7C49-C3ED-06C1-F403981958AC}"/>
              </a:ext>
            </a:extLst>
          </p:cNvPr>
          <p:cNvGrpSpPr/>
          <p:nvPr/>
        </p:nvGrpSpPr>
        <p:grpSpPr>
          <a:xfrm>
            <a:off x="676655" y="3832052"/>
            <a:ext cx="5101204" cy="2568148"/>
            <a:chOff x="1073131" y="3952727"/>
            <a:chExt cx="5101204" cy="256814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6AC5728-9753-EAD1-D295-FB051414FF33}"/>
                </a:ext>
              </a:extLst>
            </p:cNvPr>
            <p:cNvGrpSpPr/>
            <p:nvPr/>
          </p:nvGrpSpPr>
          <p:grpSpPr>
            <a:xfrm>
              <a:off x="1073131" y="3952727"/>
              <a:ext cx="5101204" cy="2568148"/>
              <a:chOff x="5679440" y="2631681"/>
              <a:chExt cx="5101204" cy="256814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B3C5BE7-1276-BB71-74F8-07D9732F55C5}"/>
                  </a:ext>
                </a:extLst>
              </p:cNvPr>
              <p:cNvGrpSpPr/>
              <p:nvPr/>
            </p:nvGrpSpPr>
            <p:grpSpPr>
              <a:xfrm>
                <a:off x="5679440" y="2631681"/>
                <a:ext cx="5101204" cy="2568148"/>
                <a:chOff x="238877" y="3757443"/>
                <a:chExt cx="5101204" cy="2568148"/>
              </a:xfrm>
            </p:grpSpPr>
            <p:pic>
              <p:nvPicPr>
                <p:cNvPr id="17" name="Picture 16" descr="A graph of a graph of a value&#10;&#10;AI-generated content may be incorrect.">
                  <a:extLst>
                    <a:ext uri="{FF2B5EF4-FFF2-40B4-BE49-F238E27FC236}">
                      <a16:creationId xmlns:a16="http://schemas.microsoft.com/office/drawing/2014/main" id="{DDEB2EB8-5C26-0BD3-DEDE-D6C3354C45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1069"/>
                <a:stretch>
                  <a:fillRect/>
                </a:stretch>
              </p:blipFill>
              <p:spPr>
                <a:xfrm>
                  <a:off x="238877" y="3757443"/>
                  <a:ext cx="2941204" cy="2568148"/>
                </a:xfrm>
                <a:prstGeom prst="rect">
                  <a:avLst/>
                </a:prstGeom>
              </p:spPr>
            </p:pic>
            <p:pic>
              <p:nvPicPr>
                <p:cNvPr id="6" name="Picture 5" descr="A graph of a graph of a value&#10;&#10;AI-generated content may be incorrect.">
                  <a:extLst>
                    <a:ext uri="{FF2B5EF4-FFF2-40B4-BE49-F238E27FC236}">
                      <a16:creationId xmlns:a16="http://schemas.microsoft.com/office/drawing/2014/main" id="{73EAF566-D6F4-265D-B796-134FC93718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938" b="40985"/>
                <a:stretch>
                  <a:fillRect/>
                </a:stretch>
              </p:blipFill>
              <p:spPr>
                <a:xfrm>
                  <a:off x="3144520" y="3757443"/>
                  <a:ext cx="2195561" cy="1515597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973B34-AB7E-8732-7641-C3E1F6AE37DF}"/>
                  </a:ext>
                </a:extLst>
              </p:cNvPr>
              <p:cNvSpPr/>
              <p:nvPr/>
            </p:nvSpPr>
            <p:spPr>
              <a:xfrm>
                <a:off x="9860193" y="3429000"/>
                <a:ext cx="782407" cy="1574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4E1906C-7860-AC91-A38E-79723AF251E4}"/>
                </a:ext>
              </a:extLst>
            </p:cNvPr>
            <p:cNvSpPr/>
            <p:nvPr/>
          </p:nvSpPr>
          <p:spPr>
            <a:xfrm>
              <a:off x="1667933" y="3992033"/>
              <a:ext cx="1227667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A5D9ECE-4E37-757B-CFA3-8B052AACACF5}"/>
              </a:ext>
            </a:extLst>
          </p:cNvPr>
          <p:cNvSpPr txBox="1"/>
          <p:nvPr/>
        </p:nvSpPr>
        <p:spPr>
          <a:xfrm>
            <a:off x="6235114" y="4786851"/>
            <a:ext cx="81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baseline="30000"/>
              <a:t>196</a:t>
            </a:r>
            <a:r>
              <a:rPr lang="en-GB" b="1"/>
              <a:t>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97AE94-FA81-5AD1-1EB5-C750CB9E77BD}"/>
              </a:ext>
            </a:extLst>
          </p:cNvPr>
          <p:cNvSpPr txBox="1"/>
          <p:nvPr/>
        </p:nvSpPr>
        <p:spPr>
          <a:xfrm>
            <a:off x="7114838" y="4786851"/>
            <a:ext cx="175154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RISING: 14,000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54D4FA-5D1E-9874-E784-51AC5DAF1FB9}"/>
              </a:ext>
            </a:extLst>
          </p:cNvPr>
          <p:cNvSpPr txBox="1"/>
          <p:nvPr/>
        </p:nvSpPr>
        <p:spPr>
          <a:xfrm>
            <a:off x="9004424" y="4786851"/>
            <a:ext cx="262031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This Experiment: 61,000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6DB956-15EE-C045-BBD3-177532C48F21}"/>
              </a:ext>
            </a:extLst>
          </p:cNvPr>
          <p:cNvSpPr txBox="1"/>
          <p:nvPr/>
        </p:nvSpPr>
        <p:spPr>
          <a:xfrm>
            <a:off x="9004425" y="5333088"/>
            <a:ext cx="262031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This Experiment: 37,000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503DAD-0847-61BC-0E7D-78C08E665985}"/>
              </a:ext>
            </a:extLst>
          </p:cNvPr>
          <p:cNvSpPr txBox="1"/>
          <p:nvPr/>
        </p:nvSpPr>
        <p:spPr>
          <a:xfrm>
            <a:off x="7114838" y="5345423"/>
            <a:ext cx="175154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RISING: 5,500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2DA814-96D6-06FA-85EA-2CC3F3DF2562}"/>
              </a:ext>
            </a:extLst>
          </p:cNvPr>
          <p:cNvSpPr txBox="1"/>
          <p:nvPr/>
        </p:nvSpPr>
        <p:spPr>
          <a:xfrm>
            <a:off x="6235114" y="5333088"/>
            <a:ext cx="81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baseline="30000"/>
              <a:t>197</a:t>
            </a:r>
            <a:r>
              <a:rPr lang="en-GB" b="1"/>
              <a:t>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5F00BB-447F-F9C1-E389-5784AFBC2E85}"/>
              </a:ext>
            </a:extLst>
          </p:cNvPr>
          <p:cNvSpPr txBox="1"/>
          <p:nvPr/>
        </p:nvSpPr>
        <p:spPr>
          <a:xfrm>
            <a:off x="6235114" y="5891660"/>
            <a:ext cx="81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baseline="30000"/>
              <a:t>200</a:t>
            </a:r>
            <a:r>
              <a:rPr lang="en-GB" b="1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23624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90AEC-A64C-76DD-F148-E5167A08B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4F845-2B85-24CC-DE6F-E4AC3AC40B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Rhenium Isotopes: Gamma-Ray Spectroscopy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A2DF2-AECD-8A67-B14D-3FE92FE20A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F4444-AECD-CCE4-CADB-FA3C09401D8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B05EB0-ED0A-3B34-ACD5-AF2DA14EB6F1}"/>
              </a:ext>
            </a:extLst>
          </p:cNvPr>
          <p:cNvGrpSpPr/>
          <p:nvPr/>
        </p:nvGrpSpPr>
        <p:grpSpPr>
          <a:xfrm>
            <a:off x="282001" y="832919"/>
            <a:ext cx="6391984" cy="5827656"/>
            <a:chOff x="5528386" y="-245129"/>
            <a:chExt cx="4590011" cy="459381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B61D597-20F2-3418-C09A-61DFF178D271}"/>
                </a:ext>
              </a:extLst>
            </p:cNvPr>
            <p:cNvGrpSpPr/>
            <p:nvPr/>
          </p:nvGrpSpPr>
          <p:grpSpPr>
            <a:xfrm>
              <a:off x="5528386" y="333771"/>
              <a:ext cx="4590011" cy="3714578"/>
              <a:chOff x="7790909" y="114776"/>
              <a:chExt cx="4355868" cy="363281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FE25CF1-9B20-DD0B-0BAD-4EFF8BD424DE}"/>
                  </a:ext>
                </a:extLst>
              </p:cNvPr>
              <p:cNvGrpSpPr/>
              <p:nvPr/>
            </p:nvGrpSpPr>
            <p:grpSpPr>
              <a:xfrm>
                <a:off x="7790909" y="114776"/>
                <a:ext cx="4355868" cy="3632811"/>
                <a:chOff x="7836131" y="114578"/>
                <a:chExt cx="4355868" cy="363281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234E5BCA-E0D0-D2DF-BDDE-CFD860A8BD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r="381"/>
                <a:stretch>
                  <a:fillRect/>
                </a:stretch>
              </p:blipFill>
              <p:spPr>
                <a:xfrm>
                  <a:off x="7836131" y="114578"/>
                  <a:ext cx="4347556" cy="1347842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999B16A7-1ADA-6B26-5F2A-7126050F80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36131" y="1348997"/>
                  <a:ext cx="4282050" cy="1301146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B51B998-E888-D7DA-5527-B6349FAAE0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492"/>
                <a:stretch>
                  <a:fillRect/>
                </a:stretch>
              </p:blipFill>
              <p:spPr>
                <a:xfrm>
                  <a:off x="7887836" y="2545584"/>
                  <a:ext cx="4304163" cy="1201805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97C54BA-F86F-B0F1-0714-32F4ECD92759}"/>
                    </a:ext>
                  </a:extLst>
                </p:cNvPr>
                <p:cNvSpPr/>
                <p:nvPr/>
              </p:nvSpPr>
              <p:spPr>
                <a:xfrm>
                  <a:off x="8142604" y="2545584"/>
                  <a:ext cx="1314133" cy="928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CD3CE30-1C7F-9E84-DA40-82B535D6ED04}"/>
                  </a:ext>
                </a:extLst>
              </p:cNvPr>
              <p:cNvSpPr txBox="1"/>
              <p:nvPr/>
            </p:nvSpPr>
            <p:spPr>
              <a:xfrm>
                <a:off x="9580418" y="193962"/>
                <a:ext cx="128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aseline="30000">
                    <a:solidFill>
                      <a:srgbClr val="FF0000"/>
                    </a:solidFill>
                  </a:rPr>
                  <a:t>196</a:t>
                </a:r>
                <a:r>
                  <a:rPr lang="en-GB">
                    <a:solidFill>
                      <a:srgbClr val="FF0000"/>
                    </a:solidFill>
                  </a:rPr>
                  <a:t>Re</a:t>
                </a:r>
                <a:endParaRPr lang="en-GB" baseline="3000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47EE07-A24D-11BE-14C1-BB9C5A2FC83A}"/>
                  </a:ext>
                </a:extLst>
              </p:cNvPr>
              <p:cNvSpPr txBox="1"/>
              <p:nvPr/>
            </p:nvSpPr>
            <p:spPr>
              <a:xfrm>
                <a:off x="9373986" y="1421927"/>
                <a:ext cx="128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aseline="30000">
                    <a:solidFill>
                      <a:srgbClr val="FF0000"/>
                    </a:solidFill>
                  </a:rPr>
                  <a:t>197</a:t>
                </a:r>
                <a:r>
                  <a:rPr lang="en-GB">
                    <a:solidFill>
                      <a:srgbClr val="FF0000"/>
                    </a:solidFill>
                  </a:rPr>
                  <a:t>Re</a:t>
                </a:r>
                <a:endParaRPr lang="en-GB" baseline="3000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D0C94E8-3BE0-B7F9-A31A-C129283CD353}"/>
                  </a:ext>
                </a:extLst>
              </p:cNvPr>
              <p:cNvSpPr txBox="1"/>
              <p:nvPr/>
            </p:nvSpPr>
            <p:spPr>
              <a:xfrm>
                <a:off x="9459884" y="2689757"/>
                <a:ext cx="128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aseline="30000">
                    <a:solidFill>
                      <a:srgbClr val="FF0000"/>
                    </a:solidFill>
                  </a:rPr>
                  <a:t>200</a:t>
                </a:r>
                <a:r>
                  <a:rPr lang="en-GB">
                    <a:solidFill>
                      <a:srgbClr val="FF0000"/>
                    </a:solidFill>
                  </a:rPr>
                  <a:t>Re</a:t>
                </a:r>
                <a:endParaRPr lang="en-GB" baseline="300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D2BC12F-5D19-9BAC-2724-97604F5D5B4F}"/>
                </a:ext>
              </a:extLst>
            </p:cNvPr>
            <p:cNvSpPr txBox="1"/>
            <p:nvPr/>
          </p:nvSpPr>
          <p:spPr>
            <a:xfrm rot="18666004">
              <a:off x="5479379" y="1543946"/>
              <a:ext cx="45938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>
                  <a:solidFill>
                    <a:schemeClr val="bg2">
                      <a:lumMod val="75000"/>
                      <a:alpha val="50000"/>
                    </a:schemeClr>
                  </a:solidFill>
                </a:rPr>
                <a:t>Preliminary</a:t>
              </a:r>
              <a:endParaRPr lang="en-GB" sz="3200" b="1">
                <a:solidFill>
                  <a:schemeClr val="bg2">
                    <a:lumMod val="75000"/>
                    <a:alpha val="50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4D14543-A2B4-8D35-6B1E-FFB223B9A154}"/>
              </a:ext>
            </a:extLst>
          </p:cNvPr>
          <p:cNvSpPr txBox="1"/>
          <p:nvPr/>
        </p:nvSpPr>
        <p:spPr>
          <a:xfrm>
            <a:off x="7180329" y="1525688"/>
            <a:ext cx="418336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K</a:t>
            </a:r>
            <a:r>
              <a:rPr lang="el-GR" baseline="-25000">
                <a:cs typeface="Times New Roman" panose="02020603050405020304" pitchFamily="18" charset="0"/>
              </a:rPr>
              <a:t>α</a:t>
            </a:r>
            <a:r>
              <a:rPr lang="en-GB">
                <a:cs typeface="Times New Roman" panose="02020603050405020304" pitchFamily="18" charset="0"/>
              </a:rPr>
              <a:t> K</a:t>
            </a:r>
            <a:r>
              <a:rPr lang="el-GR" baseline="-25000">
                <a:cs typeface="Times New Roman" panose="02020603050405020304" pitchFamily="18" charset="0"/>
              </a:rPr>
              <a:t>β</a:t>
            </a:r>
            <a:r>
              <a:rPr lang="en-GB">
                <a:cs typeface="Times New Roman" panose="02020603050405020304" pitchFamily="18" charset="0"/>
              </a:rPr>
              <a:t> X-rays observed in RISING campaign with half-life of 3.6(6) </a:t>
            </a:r>
            <a:r>
              <a:rPr lang="el-GR">
                <a:cs typeface="Times New Roman" panose="02020603050405020304" pitchFamily="18" charset="0"/>
              </a:rPr>
              <a:t>μ</a:t>
            </a:r>
            <a:r>
              <a:rPr lang="en-GB">
                <a:cs typeface="Times New Roman" panose="02020603050405020304" pitchFamily="18" charset="0"/>
              </a:rPr>
              <a:t>s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6A3D1-89BE-07DF-2B41-1EEF3A16C6F7}"/>
              </a:ext>
            </a:extLst>
          </p:cNvPr>
          <p:cNvSpPr/>
          <p:nvPr/>
        </p:nvSpPr>
        <p:spPr>
          <a:xfrm>
            <a:off x="2937933" y="2424710"/>
            <a:ext cx="152400" cy="2215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4D6BDB-DB32-80AB-7421-9D696BCB525A}"/>
              </a:ext>
            </a:extLst>
          </p:cNvPr>
          <p:cNvSpPr txBox="1"/>
          <p:nvPr/>
        </p:nvSpPr>
        <p:spPr>
          <a:xfrm>
            <a:off x="7180329" y="2224466"/>
            <a:ext cx="418336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79 keV transition observed for first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8BC2B0-0459-D04C-6965-8D3845D2235B}"/>
              </a:ext>
            </a:extLst>
          </p:cNvPr>
          <p:cNvSpPr txBox="1"/>
          <p:nvPr/>
        </p:nvSpPr>
        <p:spPr>
          <a:xfrm>
            <a:off x="7180329" y="2646245"/>
            <a:ext cx="418336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New combined half-life 3.1(2) </a:t>
            </a:r>
            <a:r>
              <a:rPr lang="el-GR">
                <a:cs typeface="Times New Roman" panose="02020603050405020304" pitchFamily="18" charset="0"/>
              </a:rPr>
              <a:t>μ</a:t>
            </a:r>
            <a:r>
              <a:rPr lang="en-GB">
                <a:cs typeface="Times New Roman" panose="02020603050405020304" pitchFamily="18" charset="0"/>
              </a:rPr>
              <a:t>s</a:t>
            </a:r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043EAB-6DD6-23AB-0C1B-F5A7EB6CEB04}"/>
              </a:ext>
            </a:extLst>
          </p:cNvPr>
          <p:cNvSpPr txBox="1"/>
          <p:nvPr/>
        </p:nvSpPr>
        <p:spPr>
          <a:xfrm>
            <a:off x="7192722" y="3396170"/>
            <a:ext cx="4183367" cy="369332"/>
          </a:xfrm>
          <a:prstGeom prst="rect">
            <a:avLst/>
          </a:prstGeom>
          <a:noFill/>
          <a:ln>
            <a:solidFill>
              <a:srgbClr val="009B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First spectroscopic measurement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3DDC88BC-A5ED-7D98-B0BE-DB0B328C8516}"/>
              </a:ext>
            </a:extLst>
          </p:cNvPr>
          <p:cNvSpPr/>
          <p:nvPr/>
        </p:nvSpPr>
        <p:spPr>
          <a:xfrm>
            <a:off x="6773333" y="1481667"/>
            <a:ext cx="406996" cy="1617133"/>
          </a:xfrm>
          <a:prstGeom prst="leftBrace">
            <a:avLst>
              <a:gd name="adj1" fmla="val 8333"/>
              <a:gd name="adj2" fmla="val 50262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92C290-6525-10A0-3755-F6F6434F5C5E}"/>
              </a:ext>
            </a:extLst>
          </p:cNvPr>
          <p:cNvSpPr txBox="1"/>
          <p:nvPr/>
        </p:nvSpPr>
        <p:spPr>
          <a:xfrm>
            <a:off x="7192722" y="3817949"/>
            <a:ext cx="4183367" cy="369332"/>
          </a:xfrm>
          <a:prstGeom prst="rect">
            <a:avLst/>
          </a:prstGeom>
          <a:noFill/>
          <a:ln>
            <a:solidFill>
              <a:srgbClr val="009B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408 keV transition observed for first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AF613A-63FE-625C-F235-7BBF08324829}"/>
              </a:ext>
            </a:extLst>
          </p:cNvPr>
          <p:cNvSpPr txBox="1"/>
          <p:nvPr/>
        </p:nvSpPr>
        <p:spPr>
          <a:xfrm>
            <a:off x="7192722" y="4249975"/>
            <a:ext cx="4183367" cy="369332"/>
          </a:xfrm>
          <a:prstGeom prst="rect">
            <a:avLst/>
          </a:prstGeom>
          <a:noFill/>
          <a:ln>
            <a:solidFill>
              <a:srgbClr val="009B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Short half-life (&lt;30 ns)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318D5FAB-62A7-92D6-F77C-5AA97DCA491B}"/>
              </a:ext>
            </a:extLst>
          </p:cNvPr>
          <p:cNvSpPr/>
          <p:nvPr/>
        </p:nvSpPr>
        <p:spPr>
          <a:xfrm>
            <a:off x="6797923" y="3361670"/>
            <a:ext cx="406996" cy="1322836"/>
          </a:xfrm>
          <a:prstGeom prst="leftBrace">
            <a:avLst>
              <a:gd name="adj1" fmla="val 8333"/>
              <a:gd name="adj2" fmla="val 50262"/>
            </a:avLst>
          </a:prstGeom>
          <a:ln>
            <a:solidFill>
              <a:srgbClr val="009BA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5086D3-1944-7286-1FB7-7E0BE21FF19D}"/>
              </a:ext>
            </a:extLst>
          </p:cNvPr>
          <p:cNvSpPr txBox="1"/>
          <p:nvPr/>
        </p:nvSpPr>
        <p:spPr>
          <a:xfrm>
            <a:off x="7180329" y="5071619"/>
            <a:ext cx="4183367" cy="369332"/>
          </a:xfrm>
          <a:prstGeom prst="rect">
            <a:avLst/>
          </a:prstGeom>
          <a:noFill/>
          <a:ln>
            <a:solidFill>
              <a:srgbClr val="FCC1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First spectroscopic measurement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5E8B00-28CA-C860-A1CB-D8B806B805BE}"/>
              </a:ext>
            </a:extLst>
          </p:cNvPr>
          <p:cNvSpPr txBox="1"/>
          <p:nvPr/>
        </p:nvSpPr>
        <p:spPr>
          <a:xfrm>
            <a:off x="7180329" y="5504982"/>
            <a:ext cx="4183367" cy="646331"/>
          </a:xfrm>
          <a:prstGeom prst="rect">
            <a:avLst/>
          </a:prstGeom>
          <a:noFill/>
          <a:ln>
            <a:solidFill>
              <a:srgbClr val="FCC1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213 keV transition observed for first time with K</a:t>
            </a:r>
            <a:r>
              <a:rPr lang="el-GR" baseline="-25000">
                <a:cs typeface="Times New Roman" panose="02020603050405020304" pitchFamily="18" charset="0"/>
              </a:rPr>
              <a:t>α</a:t>
            </a:r>
            <a:r>
              <a:rPr lang="en-GB"/>
              <a:t> K</a:t>
            </a:r>
            <a:r>
              <a:rPr lang="el-GR" baseline="-25000">
                <a:cs typeface="Times New Roman" panose="02020603050405020304" pitchFamily="18" charset="0"/>
              </a:rPr>
              <a:t>β</a:t>
            </a:r>
            <a:r>
              <a:rPr lang="en-GB"/>
              <a:t> X-rays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C530D483-0DD5-5EE0-F83A-C50700421229}"/>
              </a:ext>
            </a:extLst>
          </p:cNvPr>
          <p:cNvSpPr/>
          <p:nvPr/>
        </p:nvSpPr>
        <p:spPr>
          <a:xfrm>
            <a:off x="6785530" y="5037119"/>
            <a:ext cx="406996" cy="1156248"/>
          </a:xfrm>
          <a:prstGeom prst="leftBrace">
            <a:avLst>
              <a:gd name="adj1" fmla="val 8333"/>
              <a:gd name="adj2" fmla="val 50262"/>
            </a:avLst>
          </a:prstGeom>
          <a:ln>
            <a:solidFill>
              <a:srgbClr val="FCC1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BAE77-6172-22F4-6992-25F6E4146F48}"/>
              </a:ext>
            </a:extLst>
          </p:cNvPr>
          <p:cNvSpPr/>
          <p:nvPr/>
        </p:nvSpPr>
        <p:spPr>
          <a:xfrm>
            <a:off x="3670405" y="3716816"/>
            <a:ext cx="148062" cy="245584"/>
          </a:xfrm>
          <a:prstGeom prst="rect">
            <a:avLst/>
          </a:prstGeom>
          <a:noFill/>
          <a:ln>
            <a:solidFill>
              <a:srgbClr val="009B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F4C7D7-E262-B037-6B45-B79C1BDA4565}"/>
              </a:ext>
            </a:extLst>
          </p:cNvPr>
          <p:cNvSpPr/>
          <p:nvPr/>
        </p:nvSpPr>
        <p:spPr>
          <a:xfrm>
            <a:off x="3115733" y="5666107"/>
            <a:ext cx="148062" cy="245584"/>
          </a:xfrm>
          <a:prstGeom prst="rect">
            <a:avLst/>
          </a:prstGeom>
          <a:noFill/>
          <a:ln>
            <a:solidFill>
              <a:srgbClr val="FCC1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82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5F476-95E1-E772-0D38-85D063334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3FAE-4323-B478-CE99-140675D05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Rhenium Isotopes: Shape Transition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48B06-BC38-92B4-13FE-D8DFB6613C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4BF08-C24C-F1F6-C4E1-D6D867ED7A4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23" name="Content Placeholder 16" descr="A diagram of a graph&#10;&#10;AI-generated content may be incorrect.">
            <a:extLst>
              <a:ext uri="{FF2B5EF4-FFF2-40B4-BE49-F238E27FC236}">
                <a16:creationId xmlns:a16="http://schemas.microsoft.com/office/drawing/2014/main" id="{1BDBC898-B78D-47CE-001A-ADE538DAE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70" y="1013894"/>
            <a:ext cx="4786930" cy="394611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DC90155-29C5-34E1-EAAB-86746243FDC4}"/>
              </a:ext>
            </a:extLst>
          </p:cNvPr>
          <p:cNvSpPr txBox="1"/>
          <p:nvPr/>
        </p:nvSpPr>
        <p:spPr>
          <a:xfrm>
            <a:off x="7456239" y="4868891"/>
            <a:ext cx="366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 G. G. Kiss and Z. Podolyak (2024)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8D08D1-56D8-1BE6-313B-7CAB9E23C3B9}"/>
              </a:ext>
            </a:extLst>
          </p:cNvPr>
          <p:cNvSpPr/>
          <p:nvPr/>
        </p:nvSpPr>
        <p:spPr>
          <a:xfrm>
            <a:off x="580135" y="1221984"/>
            <a:ext cx="1148080" cy="11480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aseline="30000"/>
              <a:t>196</a:t>
            </a:r>
            <a:r>
              <a:rPr lang="en-GB" sz="2400"/>
              <a:t>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3C3860-220E-58D1-A0A1-D51EC9B4C571}"/>
              </a:ext>
            </a:extLst>
          </p:cNvPr>
          <p:cNvSpPr/>
          <p:nvPr/>
        </p:nvSpPr>
        <p:spPr>
          <a:xfrm>
            <a:off x="2627375" y="1221984"/>
            <a:ext cx="1148080" cy="1148080"/>
          </a:xfrm>
          <a:prstGeom prst="rect">
            <a:avLst/>
          </a:prstGeom>
          <a:solidFill>
            <a:srgbClr val="009BA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aseline="30000"/>
              <a:t>197</a:t>
            </a:r>
            <a:r>
              <a:rPr lang="en-GB" sz="2400"/>
              <a:t>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CCB1E0-1776-4417-F4CC-F63601EB2D7E}"/>
              </a:ext>
            </a:extLst>
          </p:cNvPr>
          <p:cNvSpPr/>
          <p:nvPr/>
        </p:nvSpPr>
        <p:spPr>
          <a:xfrm>
            <a:off x="4669535" y="1221984"/>
            <a:ext cx="1148080" cy="11480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aseline="30000"/>
              <a:t>200</a:t>
            </a:r>
            <a:r>
              <a:rPr lang="en-GB" sz="2400"/>
              <a:t>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85D93E-7C33-3E5D-A678-A5E091064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025" b="84225" l="6633" r="29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0" t="10875" r="68054" b="7625"/>
          <a:stretch>
            <a:fillRect/>
          </a:stretch>
        </p:blipFill>
        <p:spPr>
          <a:xfrm>
            <a:off x="4387039" y="3216064"/>
            <a:ext cx="1823138" cy="2083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9F054D-9CEA-491F-2C25-D6711A57A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40" b="78319" l="39923" r="61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41" t="29630" r="35937" b="25485"/>
          <a:stretch>
            <a:fillRect/>
          </a:stretch>
        </p:blipFill>
        <p:spPr>
          <a:xfrm>
            <a:off x="106630" y="3734982"/>
            <a:ext cx="2087482" cy="13778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9B32E4-67CC-5EBD-F2AF-B979E5875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00" b="88000" l="71680" r="94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67" t="14650" r="3007" b="3850"/>
          <a:stretch>
            <a:fillRect/>
          </a:stretch>
        </p:blipFill>
        <p:spPr>
          <a:xfrm>
            <a:off x="2265430" y="3448615"/>
            <a:ext cx="2087483" cy="20107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087118-68F0-5387-8195-22E29267A2A8}"/>
              </a:ext>
            </a:extLst>
          </p:cNvPr>
          <p:cNvSpPr txBox="1"/>
          <p:nvPr/>
        </p:nvSpPr>
        <p:spPr>
          <a:xfrm>
            <a:off x="4334182" y="5564429"/>
            <a:ext cx="192826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Spherical predicted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FB0DC4-0221-A669-3BB7-8CF525D6AAD9}"/>
              </a:ext>
            </a:extLst>
          </p:cNvPr>
          <p:cNvSpPr txBox="1"/>
          <p:nvPr/>
        </p:nvSpPr>
        <p:spPr>
          <a:xfrm>
            <a:off x="2254875" y="2647062"/>
            <a:ext cx="1938716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Behaviour changes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DF6323-7CCB-F7CB-E757-461145A0B69C}"/>
              </a:ext>
            </a:extLst>
          </p:cNvPr>
          <p:cNvSpPr txBox="1"/>
          <p:nvPr/>
        </p:nvSpPr>
        <p:spPr>
          <a:xfrm>
            <a:off x="175568" y="5312850"/>
            <a:ext cx="1938716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Prolate? But predicted to be oblate.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D89BCC-6141-0A9F-06C0-2556635AEBF9}"/>
              </a:ext>
            </a:extLst>
          </p:cNvPr>
          <p:cNvSpPr txBox="1"/>
          <p:nvPr/>
        </p:nvSpPr>
        <p:spPr>
          <a:xfrm>
            <a:off x="175568" y="2525285"/>
            <a:ext cx="1938716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Consistent with behaviour of </a:t>
            </a:r>
            <a:r>
              <a:rPr lang="en-GB" baseline="30000"/>
              <a:t>192,193,194</a:t>
            </a:r>
            <a:r>
              <a:rPr lang="en-GB"/>
              <a:t>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D4E41-BE83-6BC0-C86F-0C6DBD0F8BFD}"/>
              </a:ext>
            </a:extLst>
          </p:cNvPr>
          <p:cNvSpPr txBox="1"/>
          <p:nvPr/>
        </p:nvSpPr>
        <p:spPr>
          <a:xfrm>
            <a:off x="2265430" y="5564429"/>
            <a:ext cx="190534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Oblate predicted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FE980E-FC24-7B92-4E26-835E16372FE6}"/>
              </a:ext>
            </a:extLst>
          </p:cNvPr>
          <p:cNvSpPr txBox="1"/>
          <p:nvPr/>
        </p:nvSpPr>
        <p:spPr>
          <a:xfrm>
            <a:off x="4352913" y="2525285"/>
            <a:ext cx="1928264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B(E2) similar to shell-model calculations</a:t>
            </a:r>
          </a:p>
        </p:txBody>
      </p:sp>
      <p:pic>
        <p:nvPicPr>
          <p:cNvPr id="29" name="Graphic 28" descr="Star with solid fill">
            <a:extLst>
              <a:ext uri="{FF2B5EF4-FFF2-40B4-BE49-F238E27FC236}">
                <a16:creationId xmlns:a16="http://schemas.microsoft.com/office/drawing/2014/main" id="{9EAF6C1C-BF50-4E3B-CCD7-E807E3A4F4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2346" y="2327372"/>
            <a:ext cx="220565" cy="220565"/>
          </a:xfrm>
          <a:prstGeom prst="rect">
            <a:avLst/>
          </a:prstGeom>
        </p:spPr>
      </p:pic>
      <p:pic>
        <p:nvPicPr>
          <p:cNvPr id="30" name="Graphic 29" descr="Star with solid fill">
            <a:extLst>
              <a:ext uri="{FF2B5EF4-FFF2-40B4-BE49-F238E27FC236}">
                <a16:creationId xmlns:a16="http://schemas.microsoft.com/office/drawing/2014/main" id="{D10E7B24-69DA-6624-5697-EB421776C1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1781" y="2327371"/>
            <a:ext cx="220565" cy="220565"/>
          </a:xfrm>
          <a:prstGeom prst="rect">
            <a:avLst/>
          </a:prstGeom>
        </p:spPr>
      </p:pic>
      <p:pic>
        <p:nvPicPr>
          <p:cNvPr id="31" name="Graphic 30" descr="Star with solid fill">
            <a:extLst>
              <a:ext uri="{FF2B5EF4-FFF2-40B4-BE49-F238E27FC236}">
                <a16:creationId xmlns:a16="http://schemas.microsoft.com/office/drawing/2014/main" id="{EDB55A9F-9C1B-CF38-78C1-29278D7735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19506" y="2327371"/>
            <a:ext cx="220565" cy="22056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BE3C877-88EB-9E31-8D7E-DD93CF41BF73}"/>
              </a:ext>
            </a:extLst>
          </p:cNvPr>
          <p:cNvSpPr txBox="1"/>
          <p:nvPr/>
        </p:nvSpPr>
        <p:spPr>
          <a:xfrm>
            <a:off x="7962900" y="5489510"/>
            <a:ext cx="2902876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/>
              <a:t>ONGOING WORK</a:t>
            </a:r>
          </a:p>
        </p:txBody>
      </p:sp>
    </p:spTree>
    <p:extLst>
      <p:ext uri="{BB962C8B-B14F-4D97-AF65-F5344CB8AC3E}">
        <p14:creationId xmlns:p14="http://schemas.microsoft.com/office/powerpoint/2010/main" val="290027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EC58A242-BB92-DA26-10CC-167ECBE8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24642" r="12477" b="17575"/>
          <a:stretch>
            <a:fillRect/>
          </a:stretch>
        </p:blipFill>
        <p:spPr>
          <a:xfrm>
            <a:off x="676655" y="1045029"/>
            <a:ext cx="10109336" cy="4210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41F83B-F518-D3ED-8352-E0B4425AEC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Thanks to all collaborators and contributors!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B34C-F7D0-7074-F78D-51CF89045D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0EC19-01BD-9E4C-C935-B5FA448D3A5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39081-5AA4-CCE9-4D28-E18DD3A2FFD6}"/>
              </a:ext>
            </a:extLst>
          </p:cNvPr>
          <p:cNvSpPr txBox="1"/>
          <p:nvPr/>
        </p:nvSpPr>
        <p:spPr>
          <a:xfrm>
            <a:off x="243070" y="5395056"/>
            <a:ext cx="5626789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/>
              <a:t>Production cross-sections of neutron-rich isotopes near N=126 from 1000 MeV/u 208-Pb on 9-Be</a:t>
            </a:r>
            <a:r>
              <a:rPr lang="en-GB"/>
              <a:t>: To be submitted to PRC by S.K. Singh et </a:t>
            </a:r>
            <a:r>
              <a:rPr lang="en-GB" i="1"/>
              <a:t>al.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5997C-8466-AD85-8768-9CF3216A71CA}"/>
              </a:ext>
            </a:extLst>
          </p:cNvPr>
          <p:cNvSpPr txBox="1"/>
          <p:nvPr/>
        </p:nvSpPr>
        <p:spPr>
          <a:xfrm>
            <a:off x="7440674" y="1372337"/>
            <a:ext cx="3216090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i="1"/>
              <a:t>Under review for Physics Letters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A86C1-3D1D-0C10-7EB9-FEBC6C6B2898}"/>
              </a:ext>
            </a:extLst>
          </p:cNvPr>
          <p:cNvSpPr txBox="1"/>
          <p:nvPr/>
        </p:nvSpPr>
        <p:spPr>
          <a:xfrm>
            <a:off x="6521567" y="5545383"/>
            <a:ext cx="4750415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Prolate-oblate-spherical shape transition in rhenium isotopes: Manuscript in preparation</a:t>
            </a:r>
            <a:endParaRPr lang="en-GB" i="1"/>
          </a:p>
        </p:txBody>
      </p:sp>
    </p:spTree>
    <p:extLst>
      <p:ext uri="{BB962C8B-B14F-4D97-AF65-F5344CB8AC3E}">
        <p14:creationId xmlns:p14="http://schemas.microsoft.com/office/powerpoint/2010/main" val="1516820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[animate output image]">
            <a:extLst>
              <a:ext uri="{FF2B5EF4-FFF2-40B4-BE49-F238E27FC236}">
                <a16:creationId xmlns:a16="http://schemas.microsoft.com/office/drawing/2014/main" id="{D7C4751C-51F2-7836-D1CA-7503DC607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8" y="2300066"/>
            <a:ext cx="7579850" cy="44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CECBF8E-7F8F-09E4-C45B-47CFA8104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958" y="1204707"/>
            <a:ext cx="9144000" cy="1140177"/>
          </a:xfrm>
        </p:spPr>
        <p:txBody>
          <a:bodyPr/>
          <a:lstStyle/>
          <a:p>
            <a:r>
              <a:rPr lang="en-GB"/>
              <a:t>Any 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F3D63-ACC1-A668-396A-DFC49B553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10719-B2F2-D5C8-665C-1BB8EFC8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5D3E3-CDFE-2AB9-9AC3-921F4EC8C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92" y="1249524"/>
            <a:ext cx="4358951" cy="43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4B272B-EDC6-F961-90F3-4B19056E9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9A5FB3B-7E28-49B0-02FE-647E4475F9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Extra slides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14440-6594-DCEC-4186-6626DFB6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22F8B-7928-42E0-2542-FCC830F5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55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865D-0E7E-DBAB-D85F-5093C1DA75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Setup: Fragment Separator (Extra)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E320D-BF40-2EF2-BD12-5F66FC79DA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53CAA-F9B6-0414-5950-D8A7BD836F6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6" name="Picture 5" descr="A graph of different chemical formulas&#10;&#10;AI-generated content may be incorrect.">
            <a:extLst>
              <a:ext uri="{FF2B5EF4-FFF2-40B4-BE49-F238E27FC236}">
                <a16:creationId xmlns:a16="http://schemas.microsoft.com/office/drawing/2014/main" id="{32131C56-1E4B-0E6F-0C6D-FF63B18F5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3" y="1237083"/>
            <a:ext cx="6917578" cy="2603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75086-2583-B034-9CA5-DCED2F14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19"/>
          <a:stretch>
            <a:fillRect/>
          </a:stretch>
        </p:blipFill>
        <p:spPr>
          <a:xfrm>
            <a:off x="3027596" y="4114264"/>
            <a:ext cx="4832554" cy="2408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0AF625-836F-1F1A-3D0B-0DB9CE646E55}"/>
              </a:ext>
            </a:extLst>
          </p:cNvPr>
          <p:cNvSpPr txBox="1"/>
          <p:nvPr/>
        </p:nvSpPr>
        <p:spPr>
          <a:xfrm>
            <a:off x="8187261" y="2341094"/>
            <a:ext cx="3724945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aseline="30000"/>
              <a:t>208</a:t>
            </a:r>
            <a:r>
              <a:rPr lang="en-GB"/>
              <a:t>Pb: 982 mg/cm</a:t>
            </a:r>
            <a:r>
              <a:rPr lang="en-GB" baseline="30000"/>
              <a:t>2</a:t>
            </a:r>
            <a:r>
              <a:rPr lang="en-GB"/>
              <a:t> from plot </a:t>
            </a:r>
          </a:p>
          <a:p>
            <a:pPr algn="ctr"/>
            <a:r>
              <a:rPr lang="en-GB"/>
              <a:t>+1081 mg/cm</a:t>
            </a:r>
            <a:r>
              <a:rPr lang="en-GB" baseline="30000"/>
              <a:t>2</a:t>
            </a:r>
            <a:r>
              <a:rPr lang="en-GB"/>
              <a:t> from 13 </a:t>
            </a:r>
            <a:r>
              <a:rPr lang="en-GB" err="1"/>
              <a:t>mrad</a:t>
            </a:r>
            <a:r>
              <a:rPr lang="en-GB"/>
              <a:t> wedge = </a:t>
            </a:r>
            <a:r>
              <a:rPr lang="en-GB">
                <a:solidFill>
                  <a:srgbClr val="C00000"/>
                </a:solidFill>
              </a:rPr>
              <a:t>2063 mg/cm</a:t>
            </a:r>
            <a:r>
              <a:rPr lang="en-GB" baseline="30000">
                <a:solidFill>
                  <a:srgbClr val="C00000"/>
                </a:solidFill>
              </a:rPr>
              <a:t>2</a:t>
            </a:r>
            <a:r>
              <a:rPr lang="en-GB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44F5B-79DF-8D4F-0950-3EF26E4FCFC1}"/>
              </a:ext>
            </a:extLst>
          </p:cNvPr>
          <p:cNvSpPr txBox="1"/>
          <p:nvPr/>
        </p:nvSpPr>
        <p:spPr>
          <a:xfrm>
            <a:off x="8723138" y="4114264"/>
            <a:ext cx="267468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aseline="30000"/>
              <a:t>203</a:t>
            </a:r>
            <a:r>
              <a:rPr lang="en-GB"/>
              <a:t>Ir setting: 3450 – 89 = </a:t>
            </a:r>
            <a:r>
              <a:rPr lang="en-GB">
                <a:solidFill>
                  <a:srgbClr val="C00000"/>
                </a:solidFill>
              </a:rPr>
              <a:t>3361 mg/cm</a:t>
            </a:r>
            <a:r>
              <a:rPr lang="en-GB" baseline="3000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C7D46D-D821-BBC5-1E36-3994DF15D3BC}"/>
              </a:ext>
            </a:extLst>
          </p:cNvPr>
          <p:cNvSpPr txBox="1"/>
          <p:nvPr/>
        </p:nvSpPr>
        <p:spPr>
          <a:xfrm>
            <a:off x="8667797" y="3402419"/>
            <a:ext cx="276387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LISE++ </a:t>
            </a:r>
            <a:r>
              <a:rPr lang="en-GB">
                <a:solidFill>
                  <a:srgbClr val="C00000"/>
                </a:solidFill>
              </a:rPr>
              <a:t>:-89 mg/cm</a:t>
            </a:r>
            <a:r>
              <a:rPr lang="en-GB" baseline="30000">
                <a:solidFill>
                  <a:srgbClr val="C00000"/>
                </a:solidFill>
              </a:rPr>
              <a:t>2 </a:t>
            </a:r>
            <a:r>
              <a:rPr lang="en-GB"/>
              <a:t>offset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E96465-6D2D-9788-139C-90D066A2816B}"/>
              </a:ext>
            </a:extLst>
          </p:cNvPr>
          <p:cNvSpPr txBox="1"/>
          <p:nvPr/>
        </p:nvSpPr>
        <p:spPr>
          <a:xfrm>
            <a:off x="8723139" y="4860178"/>
            <a:ext cx="267468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aseline="30000"/>
              <a:t>202</a:t>
            </a:r>
            <a:r>
              <a:rPr lang="en-GB"/>
              <a:t>Os setting: 3700 – 89 = </a:t>
            </a:r>
            <a:r>
              <a:rPr lang="en-GB">
                <a:solidFill>
                  <a:srgbClr val="C00000"/>
                </a:solidFill>
              </a:rPr>
              <a:t>3611 mg/cm</a:t>
            </a:r>
            <a:r>
              <a:rPr lang="en-GB" baseline="30000">
                <a:solidFill>
                  <a:srgbClr val="C00000"/>
                </a:solidFill>
              </a:rPr>
              <a:t>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4C8B06-3FE2-1527-82E0-1CE636AFFF03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6730157" y="2802759"/>
            <a:ext cx="1457104" cy="147021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070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F7290-E14E-E4C3-70FD-A8D395C06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39463-9646-5A21-FBE3-A845F08E0F7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8F9CAE9-811A-BE50-2DE3-11BF47B97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0" t="24799" r="6443" b="17834"/>
          <a:stretch>
            <a:fillRect/>
          </a:stretch>
        </p:blipFill>
        <p:spPr>
          <a:xfrm>
            <a:off x="1906588" y="885598"/>
            <a:ext cx="8244418" cy="56533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BBB2C43-40F7-4033-C770-1737CA497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Shell Model Steer (Extra)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59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12A8-8A9F-59EC-1C22-CC147A441B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331BE-AD9D-BFEB-291B-B0022F4022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70F37-C30C-0BE0-DBD5-38C40DDCC76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7" name="Picture 6" descr="A graph of a stable&#10;&#10;AI-generated content may be incorrect.">
            <a:extLst>
              <a:ext uri="{FF2B5EF4-FFF2-40B4-BE49-F238E27FC236}">
                <a16:creationId xmlns:a16="http://schemas.microsoft.com/office/drawing/2014/main" id="{1D562BF5-FBA9-8011-F7BC-FFDCCC961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4" y="494452"/>
            <a:ext cx="9196367" cy="5193830"/>
          </a:xfrm>
          <a:prstGeom prst="rect">
            <a:avLst/>
          </a:prstGeom>
        </p:spPr>
      </p:pic>
      <p:pic>
        <p:nvPicPr>
          <p:cNvPr id="9" name="Picture 8" descr="A colorful squares with black text&#10;&#10;AI-generated content may be incorrect.">
            <a:extLst>
              <a:ext uri="{FF2B5EF4-FFF2-40B4-BE49-F238E27FC236}">
                <a16:creationId xmlns:a16="http://schemas.microsoft.com/office/drawing/2014/main" id="{F5B00A64-D3FB-C7A1-7BC9-F653AC283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200" l="2500" r="94286">
                        <a14:foregroundMark x1="1929" y1="65300" x2="8786" y2="97200"/>
                        <a14:foregroundMark x1="8786" y1="97200" x2="31571" y2="98300"/>
                        <a14:foregroundMark x1="31571" y1="98300" x2="41143" y2="96200"/>
                        <a14:foregroundMark x1="41143" y1="96200" x2="42500" y2="95300"/>
                        <a14:foregroundMark x1="4571" y1="70900" x2="4571" y2="70900"/>
                        <a14:foregroundMark x1="2286" y1="65500" x2="3857" y2="98000"/>
                        <a14:foregroundMark x1="3857" y1="98000" x2="8643" y2="93200"/>
                        <a14:foregroundMark x1="8643" y1="93200" x2="4500" y2="66100"/>
                        <a14:foregroundMark x1="4500" y1="66100" x2="2500" y2="64700"/>
                        <a14:foregroundMark x1="94071" y1="57200" x2="88429" y2="52900"/>
                        <a14:foregroundMark x1="88429" y1="52900" x2="79286" y2="24600"/>
                        <a14:foregroundMark x1="79286" y1="24600" x2="82500" y2="9300"/>
                        <a14:foregroundMark x1="82500" y1="9300" x2="94357" y2="20400"/>
                        <a14:foregroundMark x1="94357" y1="20400" x2="94286" y2="58200"/>
                        <a14:foregroundMark x1="94643" y1="10100" x2="66714" y2="5600"/>
                        <a14:foregroundMark x1="66714" y1="5600" x2="48214" y2="11700"/>
                        <a14:foregroundMark x1="48214" y1="11700" x2="48929" y2="14500"/>
                        <a14:foregroundMark x1="39214" y1="98100" x2="67539" y2="80317"/>
                        <a14:foregroundMark x1="76105" y1="73457" x2="80357" y2="69900"/>
                        <a14:foregroundMark x1="80357" y1="69900" x2="93214" y2="64900"/>
                        <a14:foregroundMark x1="93214" y1="64900" x2="98286" y2="47300"/>
                        <a14:foregroundMark x1="98286" y1="47300" x2="95000" y2="17400"/>
                        <a14:foregroundMark x1="95000" y1="17400" x2="86357" y2="6900"/>
                        <a14:foregroundMark x1="86357" y1="6900" x2="48786" y2="12000"/>
                        <a14:foregroundMark x1="48786" y1="12000" x2="41143" y2="21700"/>
                        <a14:foregroundMark x1="41143" y1="21700" x2="34571" y2="25300"/>
                        <a14:foregroundMark x1="34571" y1="25300" x2="5000" y2="66400"/>
                        <a14:foregroundMark x1="5000" y1="66400" x2="1143" y2="77800"/>
                        <a14:foregroundMark x1="1143" y1="77800" x2="16643" y2="94400"/>
                        <a14:foregroundMark x1="16643" y1="94400" x2="28929" y2="92100"/>
                        <a14:foregroundMark x1="28929" y1="92100" x2="40000" y2="94100"/>
                        <a14:foregroundMark x1="40000" y1="94100" x2="39357" y2="98200"/>
                        <a14:foregroundMark x1="19786" y1="44800" x2="19786" y2="44800"/>
                        <a14:foregroundMark x1="19929" y1="43100" x2="19929" y2="43100"/>
                        <a14:foregroundMark x1="19571" y1="43600" x2="19571" y2="43600"/>
                        <a14:foregroundMark x1="19643" y1="43000" x2="19643" y2="43000"/>
                        <a14:foregroundMark x1="19714" y1="42700" x2="19714" y2="42700"/>
                        <a14:foregroundMark x1="20571" y1="42600" x2="20571" y2="42600"/>
                        <a14:foregroundMark x1="22000" y1="42400" x2="21643" y2="42600"/>
                        <a14:foregroundMark x1="21571" y1="42500" x2="19714" y2="43000"/>
                        <a14:foregroundMark x1="19714" y1="42800" x2="22000" y2="42500"/>
                        <a14:foregroundMark x1="19500" y1="42800" x2="19857" y2="42700"/>
                        <a14:foregroundMark x1="20000" y1="42500" x2="20000" y2="42500"/>
                        <a14:foregroundMark x1="20500" y1="42300" x2="20357" y2="42800"/>
                        <a14:foregroundMark x1="50000" y1="9700" x2="53286" y2="9600"/>
                        <a14:foregroundMark x1="49714" y1="17800" x2="54143" y2="18200"/>
                        <a14:foregroundMark x1="74929" y1="7200" x2="75286" y2="4500"/>
                        <a14:foregroundMark x1="80571" y1="8000" x2="80571" y2="5200"/>
                        <a14:foregroundMark x1="50000" y1="9800" x2="52071" y2="10800"/>
                        <a14:foregroundMark x1="50429" y1="17700" x2="53429" y2="17200"/>
                        <a14:backgroundMark x1="72084" y1="78472" x2="77643" y2="94400"/>
                        <a14:backgroundMark x1="77643" y1="94400" x2="93214" y2="95000"/>
                        <a14:backgroundMark x1="93214" y1="95000" x2="93643" y2="81000"/>
                        <a14:backgroundMark x1="93643" y1="81000" x2="86071" y2="75300"/>
                        <a14:backgroundMark x1="86071" y1="75300" x2="74946" y2="76079"/>
                        <a14:backgroundMark x1="70786" y1="78500" x2="71786" y2="91600"/>
                        <a14:backgroundMark x1="71786" y1="91600" x2="91643" y2="98100"/>
                        <a14:backgroundMark x1="91643" y1="98100" x2="95071" y2="88100"/>
                        <a14:backgroundMark x1="95071" y1="88100" x2="90357" y2="77700"/>
                        <a14:backgroundMark x1="90357" y1="77700" x2="71000" y2="78500"/>
                        <a14:backgroundMark x1="70357" y1="82500" x2="70357" y2="82500"/>
                        <a14:backgroundMark x1="69500" y1="79000" x2="68500" y2="89700"/>
                        <a14:backgroundMark x1="68500" y1="89700" x2="70357" y2="99100"/>
                        <a14:backgroundMark x1="70357" y1="99100" x2="75000" y2="84100"/>
                        <a14:backgroundMark x1="75000" y1="84100" x2="70857" y2="78100"/>
                        <a14:backgroundMark x1="70857" y1="78100" x2="69143" y2="79300"/>
                        <a14:backgroundMark x1="92643" y1="94100" x2="96500" y2="87800"/>
                        <a14:backgroundMark x1="96500" y1="87800" x2="91929" y2="72800"/>
                        <a14:backgroundMark x1="91929" y1="72800" x2="84571" y2="71400"/>
                        <a14:backgroundMark x1="84571" y1="71400" x2="70571" y2="79100"/>
                        <a14:backgroundMark x1="70571" y1="79100" x2="70786" y2="88700"/>
                        <a14:backgroundMark x1="70786" y1="88700" x2="89857" y2="92100"/>
                        <a14:backgroundMark x1="89857" y1="92100" x2="93214" y2="94000"/>
                        <a14:backgroundMark x1="77286" y1="96000" x2="68429" y2="91500"/>
                        <a14:backgroundMark x1="68429" y1="91500" x2="68143" y2="9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" y="-276650"/>
            <a:ext cx="8128921" cy="58063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6A0A6E-37E6-3F00-1362-FE3625F157CC}"/>
              </a:ext>
            </a:extLst>
          </p:cNvPr>
          <p:cNvSpPr/>
          <p:nvPr/>
        </p:nvSpPr>
        <p:spPr>
          <a:xfrm>
            <a:off x="9272016" y="4059731"/>
            <a:ext cx="576737" cy="3692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0B21B8-959C-3C6B-9C24-C204D7F89967}"/>
              </a:ext>
            </a:extLst>
          </p:cNvPr>
          <p:cNvCxnSpPr>
            <a:cxnSpLocks/>
          </p:cNvCxnSpPr>
          <p:nvPr/>
        </p:nvCxnSpPr>
        <p:spPr>
          <a:xfrm flipH="1" flipV="1">
            <a:off x="7477496" y="320634"/>
            <a:ext cx="2371257" cy="373909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1C9B65-8509-7343-EDFD-B525CCE74507}"/>
              </a:ext>
            </a:extLst>
          </p:cNvPr>
          <p:cNvCxnSpPr>
            <a:cxnSpLocks/>
          </p:cNvCxnSpPr>
          <p:nvPr/>
        </p:nvCxnSpPr>
        <p:spPr>
          <a:xfrm flipH="1">
            <a:off x="2952997" y="4428991"/>
            <a:ext cx="6319019" cy="95844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7EFDE8-5118-98A7-BF7C-7AC07D065F51}"/>
              </a:ext>
            </a:extLst>
          </p:cNvPr>
          <p:cNvSpPr txBox="1"/>
          <p:nvPr/>
        </p:nvSpPr>
        <p:spPr>
          <a:xfrm>
            <a:off x="9232627" y="2017945"/>
            <a:ext cx="2308587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This Experiment performed at GSI in May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5CD2E3-18F3-06BB-904C-FE783EEEADA2}"/>
              </a:ext>
            </a:extLst>
          </p:cNvPr>
          <p:cNvSpPr txBox="1"/>
          <p:nvPr/>
        </p:nvSpPr>
        <p:spPr>
          <a:xfrm>
            <a:off x="9232627" y="1043211"/>
            <a:ext cx="2308587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Following on from RISING Campaign at GSI 2006</a:t>
            </a:r>
          </a:p>
        </p:txBody>
      </p:sp>
    </p:spTree>
    <p:extLst>
      <p:ext uri="{BB962C8B-B14F-4D97-AF65-F5344CB8AC3E}">
        <p14:creationId xmlns:p14="http://schemas.microsoft.com/office/powerpoint/2010/main" val="60611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25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2B64-6C6B-2737-5C9A-1EEDDD2A6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N=126 Nuclei: </a:t>
            </a:r>
            <a:r>
              <a:rPr lang="en-GB" baseline="30000"/>
              <a:t>202</a:t>
            </a:r>
            <a:r>
              <a:rPr lang="en-GB"/>
              <a:t>Os (Extra)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DD0D8-96D4-167F-D73A-0B77E06E5E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EF894-91EA-3C00-9E76-E77F0994BC6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2D44E-6F18-1BC1-BACD-DB21A56D5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5"/>
          <a:stretch>
            <a:fillRect/>
          </a:stretch>
        </p:blipFill>
        <p:spPr>
          <a:xfrm>
            <a:off x="524255" y="1045029"/>
            <a:ext cx="4944323" cy="2540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1067A-614F-E738-D813-8EDD287D8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35"/>
          <a:stretch>
            <a:fillRect/>
          </a:stretch>
        </p:blipFill>
        <p:spPr>
          <a:xfrm>
            <a:off x="6044920" y="1527402"/>
            <a:ext cx="5554647" cy="4346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BD1227-F21A-BBF8-9E5F-B61FBB45EC10}"/>
              </a:ext>
            </a:extLst>
          </p:cNvPr>
          <p:cNvSpPr txBox="1"/>
          <p:nvPr/>
        </p:nvSpPr>
        <p:spPr>
          <a:xfrm>
            <a:off x="893233" y="3729611"/>
            <a:ext cx="440757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Steer model predicts the 10</a:t>
            </a:r>
            <a:r>
              <a:rPr lang="en-GB" baseline="30000"/>
              <a:t>+ </a:t>
            </a:r>
            <a:r>
              <a:rPr lang="en-GB"/>
              <a:t>state above 8</a:t>
            </a:r>
            <a:r>
              <a:rPr lang="en-GB" baseline="30000"/>
              <a:t>+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473569-20A8-3479-6C6D-73CF97306898}"/>
              </a:ext>
            </a:extLst>
          </p:cNvPr>
          <p:cNvSpPr txBox="1"/>
          <p:nvPr/>
        </p:nvSpPr>
        <p:spPr>
          <a:xfrm>
            <a:off x="893232" y="4242874"/>
            <a:ext cx="440757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Expect one low-energy transition and one high-energy transition</a:t>
            </a:r>
          </a:p>
        </p:txBody>
      </p:sp>
    </p:spTree>
    <p:extLst>
      <p:ext uri="{BB962C8B-B14F-4D97-AF65-F5344CB8AC3E}">
        <p14:creationId xmlns:p14="http://schemas.microsoft.com/office/powerpoint/2010/main" val="1009996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85ADA-4CD8-5D56-1AAF-D9C46ECFD2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Rhenium: Prolate?(Extra)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F62A7-12AD-E3B1-07A0-08D5F9B8A7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EB5A8-C034-E046-9038-2058C9B60B3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DA5AE8-BD41-B5B2-267E-AC86689BC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23" y="1114373"/>
            <a:ext cx="4951677" cy="5293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167E62-D22D-487A-CBF5-C7EF6E29CA24}"/>
              </a:ext>
            </a:extLst>
          </p:cNvPr>
          <p:cNvSpPr txBox="1"/>
          <p:nvPr/>
        </p:nvSpPr>
        <p:spPr>
          <a:xfrm>
            <a:off x="5211234" y="1214362"/>
            <a:ext cx="6405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/>
              <a:t>196</a:t>
            </a:r>
            <a:r>
              <a:rPr lang="en-GB"/>
              <a:t>Re: Characteristic rhenium K</a:t>
            </a:r>
            <a:r>
              <a:rPr lang="en-GB" baseline="-25000"/>
              <a:t>α</a:t>
            </a:r>
            <a:r>
              <a:rPr lang="en-GB"/>
              <a:t> and K</a:t>
            </a:r>
            <a:r>
              <a:rPr lang="en-GB" baseline="-25000"/>
              <a:t>β</a:t>
            </a:r>
            <a:r>
              <a:rPr lang="en-GB"/>
              <a:t> rays are</a:t>
            </a:r>
          </a:p>
          <a:p>
            <a:r>
              <a:rPr lang="en-GB"/>
              <a:t>observed following the decay through an unobserved highly</a:t>
            </a:r>
          </a:p>
          <a:p>
            <a:r>
              <a:rPr lang="en-GB"/>
              <a:t>converted transition.</a:t>
            </a:r>
          </a:p>
          <a:p>
            <a:endParaRPr lang="en-GB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2D0A9658-838C-4821-9876-E4B24CC646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364815"/>
              </p:ext>
            </p:extLst>
          </p:nvPr>
        </p:nvGraphicFramePr>
        <p:xfrm>
          <a:off x="5146212" y="3227912"/>
          <a:ext cx="3952240" cy="3398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6F8F9B2B-C40A-FA96-8E72-53CF00A7E9E3}"/>
              </a:ext>
            </a:extLst>
          </p:cNvPr>
          <p:cNvSpPr txBox="1"/>
          <p:nvPr/>
        </p:nvSpPr>
        <p:spPr>
          <a:xfrm>
            <a:off x="8413750" y="1897972"/>
            <a:ext cx="336528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Large number of possible two quasi-particle states – hard to model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0274F99-D203-417F-42BB-CC9312F27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5"/>
          <a:stretch>
            <a:fillRect/>
          </a:stretch>
        </p:blipFill>
        <p:spPr>
          <a:xfrm>
            <a:off x="8871770" y="3664927"/>
            <a:ext cx="3201697" cy="25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26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AC20E-D54E-8807-42EE-2BA09EF249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Rhenium: </a:t>
            </a:r>
            <a:r>
              <a:rPr lang="en-GB" baseline="30000"/>
              <a:t>197</a:t>
            </a:r>
            <a:r>
              <a:rPr lang="en-GB"/>
              <a:t>Re, </a:t>
            </a:r>
            <a:r>
              <a:rPr lang="en-GB" baseline="30000"/>
              <a:t>200</a:t>
            </a:r>
            <a:r>
              <a:rPr lang="en-GB"/>
              <a:t>Re (Extra)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428AA-7088-291D-1EB4-8B00C5C9A7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A0C49-BABB-6CBE-75CB-C2F24ADFFDF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8260A2-E3AF-349E-4294-EF781DB97D77}"/>
              </a:ext>
            </a:extLst>
          </p:cNvPr>
          <p:cNvSpPr txBox="1"/>
          <p:nvPr/>
        </p:nvSpPr>
        <p:spPr>
          <a:xfrm>
            <a:off x="1341288" y="52573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P. </a:t>
            </a:r>
            <a:r>
              <a:rPr lang="en-GB" err="1"/>
              <a:t>Mo”ller</a:t>
            </a:r>
            <a:r>
              <a:rPr lang="en-GB"/>
              <a:t> (2016): </a:t>
            </a:r>
            <a:r>
              <a:rPr lang="en-GB">
                <a:cs typeface="Times New Roman" panose="02020603050405020304" pitchFamily="18" charset="0"/>
              </a:rPr>
              <a:t>β</a:t>
            </a:r>
            <a:r>
              <a:rPr lang="en-GB" baseline="-25000">
                <a:cs typeface="Times New Roman" panose="02020603050405020304" pitchFamily="18" charset="0"/>
              </a:rPr>
              <a:t>2</a:t>
            </a:r>
            <a:r>
              <a:rPr lang="en-GB">
                <a:cs typeface="Times New Roman" panose="02020603050405020304" pitchFamily="18" charset="0"/>
              </a:rPr>
              <a:t>: −0.105   </a:t>
            </a:r>
            <a:r>
              <a:rPr lang="el-GR">
                <a:cs typeface="Times New Roman" panose="02020603050405020304" pitchFamily="18" charset="0"/>
              </a:rPr>
              <a:t>β</a:t>
            </a:r>
            <a:r>
              <a:rPr lang="en-GB" baseline="-25000">
                <a:cs typeface="Times New Roman" panose="02020603050405020304" pitchFamily="18" charset="0"/>
              </a:rPr>
              <a:t>4</a:t>
            </a:r>
            <a:r>
              <a:rPr lang="en-GB">
                <a:cs typeface="Times New Roman" panose="02020603050405020304" pitchFamily="18" charset="0"/>
              </a:rPr>
              <a:t>: </a:t>
            </a:r>
            <a:r>
              <a:rPr lang="en-GB"/>
              <a:t>−0.019 </a:t>
            </a:r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607CA4-264C-8BEF-A8D1-21E1FB3156D1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6298"/>
          <a:stretch>
            <a:fillRect/>
          </a:stretch>
        </p:blipFill>
        <p:spPr bwMode="auto">
          <a:xfrm>
            <a:off x="131233" y="1826885"/>
            <a:ext cx="7107767" cy="33081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F415DC-7D5C-FEC3-71EA-D53917593B59}"/>
              </a:ext>
            </a:extLst>
          </p:cNvPr>
          <p:cNvSpPr txBox="1"/>
          <p:nvPr/>
        </p:nvSpPr>
        <p:spPr>
          <a:xfrm>
            <a:off x="968755" y="15911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From Furong Xu, Changfeng Jiao and Runyan Dong 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1F95B9-7C9E-A189-9CF1-33F76334AB7D}"/>
              </a:ext>
            </a:extLst>
          </p:cNvPr>
          <p:cNvSpPr txBox="1"/>
          <p:nvPr/>
        </p:nvSpPr>
        <p:spPr>
          <a:xfrm>
            <a:off x="7645400" y="2683933"/>
            <a:ext cx="39454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/>
              <a:t>200</a:t>
            </a:r>
            <a:r>
              <a:rPr lang="en-GB"/>
              <a:t>Re</a:t>
            </a:r>
          </a:p>
          <a:p>
            <a:r>
              <a:rPr lang="en-GB"/>
              <a:t>Exp.: B(E2)=0.14 </a:t>
            </a:r>
            <a:r>
              <a:rPr lang="en-GB" err="1"/>
              <a:t>W.u</a:t>
            </a:r>
            <a:endParaRPr lang="en-GB"/>
          </a:p>
          <a:p>
            <a:r>
              <a:rPr lang="en-GB"/>
              <a:t>KHHE: E(2-) =80 keV,  B(E2) = 1.3 </a:t>
            </a:r>
            <a:r>
              <a:rPr lang="en-GB" err="1"/>
              <a:t>W.u</a:t>
            </a:r>
            <a:endParaRPr lang="en-GB"/>
          </a:p>
          <a:p>
            <a:r>
              <a:rPr lang="en-GB"/>
              <a:t>Steer: E(2-) 133 keV=  B(E2) = 0.7 </a:t>
            </a:r>
            <a:r>
              <a:rPr lang="en-GB" err="1"/>
              <a:t>W.u</a:t>
            </a:r>
            <a:endParaRPr lang="en-GB"/>
          </a:p>
          <a:p>
            <a:endParaRPr lang="en-GB"/>
          </a:p>
          <a:p>
            <a:r>
              <a:rPr lang="en-GB"/>
              <a:t>Other isomers predicted… </a:t>
            </a:r>
          </a:p>
        </p:txBody>
      </p:sp>
    </p:spTree>
    <p:extLst>
      <p:ext uri="{BB962C8B-B14F-4D97-AF65-F5344CB8AC3E}">
        <p14:creationId xmlns:p14="http://schemas.microsoft.com/office/powerpoint/2010/main" val="813903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2B7E2-609F-B4C2-30A7-4AFC1EC11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aseline="30000"/>
              <a:t>195</a:t>
            </a:r>
            <a:r>
              <a:rPr lang="en-GB"/>
              <a:t>Re (Extra)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DF29B-7DAC-DE23-E1A2-66C95A3033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A4BB8-043B-D870-5939-FBA72CB9F7D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F35D2D-AEBA-B185-569E-0D5A4A5CD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13" y="1151711"/>
            <a:ext cx="8124107" cy="47390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7918E3-8C98-0192-691F-FE81C4AA75DA}"/>
              </a:ext>
            </a:extLst>
          </p:cNvPr>
          <p:cNvSpPr txBox="1"/>
          <p:nvPr/>
        </p:nvSpPr>
        <p:spPr>
          <a:xfrm>
            <a:off x="4973464" y="2329583"/>
            <a:ext cx="122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baseline="30000">
                <a:solidFill>
                  <a:srgbClr val="FF0000"/>
                </a:solidFill>
              </a:rPr>
              <a:t>195</a:t>
            </a:r>
            <a:r>
              <a:rPr lang="en-GB" sz="2800" b="1">
                <a:solidFill>
                  <a:srgbClr val="FF0000"/>
                </a:solidFill>
              </a:rPr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2028102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1390-A8DC-D253-CA1C-9FEC19EBC8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aseline="30000"/>
              <a:t>198</a:t>
            </a:r>
            <a:r>
              <a:rPr lang="en-GB"/>
              <a:t>Re (Extra)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3F602-3AE1-1579-D01C-38B4EE298E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27094-669E-8189-ACC9-C78827B0C2D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F2269D-18C1-ED6C-14C7-F9BCF530D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21" y="1342736"/>
            <a:ext cx="8236330" cy="4804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6082E4-CE5F-2136-E591-83E37C1F3CE6}"/>
              </a:ext>
            </a:extLst>
          </p:cNvPr>
          <p:cNvSpPr txBox="1"/>
          <p:nvPr/>
        </p:nvSpPr>
        <p:spPr>
          <a:xfrm>
            <a:off x="4973464" y="2329583"/>
            <a:ext cx="122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baseline="30000">
                <a:solidFill>
                  <a:srgbClr val="FF0000"/>
                </a:solidFill>
              </a:rPr>
              <a:t>198</a:t>
            </a:r>
            <a:r>
              <a:rPr lang="en-GB" sz="2800" b="1">
                <a:solidFill>
                  <a:srgbClr val="FF0000"/>
                </a:solidFill>
              </a:rPr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517747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18CEA-439F-6A41-9C60-634BCE2E24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aseline="30000"/>
              <a:t>199</a:t>
            </a:r>
            <a:r>
              <a:rPr lang="en-GB"/>
              <a:t>Re (Extra)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E8ECE-C327-6E4A-C7B8-D64FFA389D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CFB16-0633-9005-1F83-710B3B8A5F2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0F6D5-4243-4D3D-1544-DD2027903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5" y="1240557"/>
            <a:ext cx="9188137" cy="5359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C4AD3-40FE-4954-5338-FFB523DE9F1B}"/>
              </a:ext>
            </a:extLst>
          </p:cNvPr>
          <p:cNvSpPr txBox="1"/>
          <p:nvPr/>
        </p:nvSpPr>
        <p:spPr>
          <a:xfrm>
            <a:off x="4973464" y="2329583"/>
            <a:ext cx="122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baseline="30000">
                <a:solidFill>
                  <a:srgbClr val="FF0000"/>
                </a:solidFill>
              </a:rPr>
              <a:t>199</a:t>
            </a:r>
            <a:r>
              <a:rPr lang="en-GB" sz="2800" b="1">
                <a:solidFill>
                  <a:srgbClr val="FF0000"/>
                </a:solidFill>
              </a:rPr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3764692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10974-571C-93C9-2C89-49E975D96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Beta-Decays (Extra)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31F2A-F4C8-ED22-EB2A-F1044BC54D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EF443-5981-4591-8E65-2D3ABE72D4D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AEFBBB4-8331-E4FF-EE04-98CD9BDD24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92118" y="1308124"/>
            <a:ext cx="7779898" cy="4695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40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62424-5FAA-9597-6662-C3DB2BE50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different colored shapes&#10;&#10;AI-generated content may be incorrect.">
            <a:extLst>
              <a:ext uri="{FF2B5EF4-FFF2-40B4-BE49-F238E27FC236}">
                <a16:creationId xmlns:a16="http://schemas.microsoft.com/office/drawing/2014/main" id="{74828F6C-5A25-861D-040E-51F9E9E299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" t="6370" r="775" b="10009"/>
          <a:stretch>
            <a:fillRect/>
          </a:stretch>
        </p:blipFill>
        <p:spPr>
          <a:xfrm>
            <a:off x="1400308" y="1925223"/>
            <a:ext cx="9077192" cy="2591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D087C7-864A-6F46-6FBF-257381C3D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494452"/>
            <a:ext cx="9194074" cy="550577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Setup: Fragment Separator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D80CAB-E9B9-7C5C-6646-D4E612C8E7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FBE5E-308C-D85F-98FE-F9372589D21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5B148D-2CEC-7525-6318-536DEC974026}"/>
              </a:ext>
            </a:extLst>
          </p:cNvPr>
          <p:cNvSpPr txBox="1"/>
          <p:nvPr/>
        </p:nvSpPr>
        <p:spPr>
          <a:xfrm>
            <a:off x="582514" y="1347286"/>
            <a:ext cx="13347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aseline="30000"/>
              <a:t>208</a:t>
            </a:r>
            <a:r>
              <a:rPr lang="en-GB"/>
              <a:t>Pb Beam at 1 GeV/u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1DFFE2-0702-0DF6-84CA-B43E41F437B5}"/>
              </a:ext>
            </a:extLst>
          </p:cNvPr>
          <p:cNvSpPr txBox="1"/>
          <p:nvPr/>
        </p:nvSpPr>
        <p:spPr>
          <a:xfrm>
            <a:off x="2191086" y="1347286"/>
            <a:ext cx="1665862" cy="646331"/>
          </a:xfrm>
          <a:prstGeom prst="rect">
            <a:avLst/>
          </a:prstGeom>
          <a:noFill/>
          <a:ln>
            <a:solidFill>
              <a:srgbClr val="E2368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aseline="30000"/>
              <a:t>9</a:t>
            </a:r>
            <a:r>
              <a:rPr lang="en-GB"/>
              <a:t>Be Target of 2512 mg/cm</a:t>
            </a:r>
            <a:r>
              <a:rPr lang="en-GB" baseline="30000"/>
              <a:t>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DF2B9B-EEF7-CAB8-8EE7-7A4B489F4179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1917277" y="1670452"/>
            <a:ext cx="27380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A14D3F3-439C-C78C-A4E4-1E09070852FF}"/>
              </a:ext>
            </a:extLst>
          </p:cNvPr>
          <p:cNvSpPr txBox="1"/>
          <p:nvPr/>
        </p:nvSpPr>
        <p:spPr>
          <a:xfrm>
            <a:off x="487888" y="4995010"/>
            <a:ext cx="3406396" cy="461665"/>
          </a:xfrm>
          <a:prstGeom prst="rect">
            <a:avLst/>
          </a:prstGeom>
          <a:solidFill>
            <a:schemeClr val="bg1"/>
          </a:solidFill>
          <a:ln>
            <a:solidFill>
              <a:srgbClr val="588A4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/>
              <a:t>203</a:t>
            </a:r>
            <a:r>
              <a:rPr lang="en-GB" sz="2400"/>
              <a:t>Ir setting: 20.7 hours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21EECB-EC22-6D33-FF85-13F224685AED}"/>
              </a:ext>
            </a:extLst>
          </p:cNvPr>
          <p:cNvSpPr txBox="1"/>
          <p:nvPr/>
        </p:nvSpPr>
        <p:spPr>
          <a:xfrm>
            <a:off x="487888" y="5648925"/>
            <a:ext cx="3406397" cy="461665"/>
          </a:xfrm>
          <a:prstGeom prst="rect">
            <a:avLst/>
          </a:prstGeom>
          <a:noFill/>
          <a:ln>
            <a:solidFill>
              <a:srgbClr val="588A4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aseline="30000"/>
              <a:t>202</a:t>
            </a:r>
            <a:r>
              <a:rPr lang="en-GB" sz="2400"/>
              <a:t>Os setting: 84.4 hours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4DE1F4-56D0-83B0-111A-668124D95CD9}"/>
              </a:ext>
            </a:extLst>
          </p:cNvPr>
          <p:cNvSpPr/>
          <p:nvPr/>
        </p:nvSpPr>
        <p:spPr>
          <a:xfrm>
            <a:off x="9448619" y="1867802"/>
            <a:ext cx="1028881" cy="1750795"/>
          </a:xfrm>
          <a:prstGeom prst="rect">
            <a:avLst/>
          </a:prstGeom>
          <a:noFill/>
          <a:ln>
            <a:solidFill>
              <a:srgbClr val="FEAE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A394D5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9BB722-8BA1-8C00-CED4-CD06C8990D3F}"/>
              </a:ext>
            </a:extLst>
          </p:cNvPr>
          <p:cNvSpPr txBox="1"/>
          <p:nvPr/>
        </p:nvSpPr>
        <p:spPr>
          <a:xfrm>
            <a:off x="4134301" y="4625678"/>
            <a:ext cx="4424656" cy="369332"/>
          </a:xfrm>
          <a:prstGeom prst="rect">
            <a:avLst/>
          </a:prstGeom>
          <a:noFill/>
          <a:ln>
            <a:solidFill>
              <a:srgbClr val="4A678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Time Projection Chamber (TPC): Position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4A76B4-4200-8F27-D134-5B3F89EBF39C}"/>
              </a:ext>
            </a:extLst>
          </p:cNvPr>
          <p:cNvSpPr txBox="1"/>
          <p:nvPr/>
        </p:nvSpPr>
        <p:spPr>
          <a:xfrm>
            <a:off x="4134301" y="5053561"/>
            <a:ext cx="4424656" cy="369332"/>
          </a:xfrm>
          <a:prstGeom prst="rect">
            <a:avLst/>
          </a:prstGeom>
          <a:noFill/>
          <a:ln>
            <a:solidFill>
              <a:srgbClr val="A394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Scintillators (SC): Time of Flight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8A1CD6-D0C3-1C07-930D-125164BBEF50}"/>
              </a:ext>
            </a:extLst>
          </p:cNvPr>
          <p:cNvSpPr txBox="1"/>
          <p:nvPr/>
        </p:nvSpPr>
        <p:spPr>
          <a:xfrm>
            <a:off x="4134301" y="5464259"/>
            <a:ext cx="4424655" cy="646331"/>
          </a:xfrm>
          <a:prstGeom prst="rect">
            <a:avLst/>
          </a:prstGeom>
          <a:noFill/>
          <a:ln>
            <a:solidFill>
              <a:srgbClr val="FE98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Multi-Sampling Ionisation Chamber (MUSIC): Energy Loss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4BC870-F3F3-3532-74AB-4B9455139ACE}"/>
              </a:ext>
            </a:extLst>
          </p:cNvPr>
          <p:cNvSpPr txBox="1"/>
          <p:nvPr/>
        </p:nvSpPr>
        <p:spPr>
          <a:xfrm>
            <a:off x="4711037" y="1347286"/>
            <a:ext cx="3847919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Degraders: Slow Ions for Identification and Implantation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75D373-05B0-52B9-1499-181175E9B27C}"/>
              </a:ext>
            </a:extLst>
          </p:cNvPr>
          <p:cNvSpPr txBox="1"/>
          <p:nvPr/>
        </p:nvSpPr>
        <p:spPr>
          <a:xfrm>
            <a:off x="9120345" y="1151507"/>
            <a:ext cx="1685428" cy="646331"/>
          </a:xfrm>
          <a:prstGeom prst="rect">
            <a:avLst/>
          </a:prstGeom>
          <a:noFill/>
          <a:ln>
            <a:solidFill>
              <a:srgbClr val="FEAE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Ions of Interest Implanted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1D3541A-6295-C7BD-6D66-047B0BDA0727}"/>
              </a:ext>
            </a:extLst>
          </p:cNvPr>
          <p:cNvSpPr/>
          <p:nvPr/>
        </p:nvSpPr>
        <p:spPr>
          <a:xfrm>
            <a:off x="5412728" y="2721532"/>
            <a:ext cx="420364" cy="563374"/>
          </a:xfrm>
          <a:prstGeom prst="rect">
            <a:avLst/>
          </a:prstGeom>
          <a:noFill/>
          <a:ln>
            <a:solidFill>
              <a:srgbClr val="4A67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49B5B53-A0FE-F613-E6C8-FD556D70A10B}"/>
              </a:ext>
            </a:extLst>
          </p:cNvPr>
          <p:cNvSpPr/>
          <p:nvPr/>
        </p:nvSpPr>
        <p:spPr>
          <a:xfrm>
            <a:off x="7388872" y="3618597"/>
            <a:ext cx="221016" cy="563374"/>
          </a:xfrm>
          <a:prstGeom prst="rect">
            <a:avLst/>
          </a:prstGeom>
          <a:noFill/>
          <a:ln>
            <a:solidFill>
              <a:srgbClr val="4A67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EF88A7-FE4A-95D5-F775-380B2A7FA456}"/>
              </a:ext>
            </a:extLst>
          </p:cNvPr>
          <p:cNvSpPr/>
          <p:nvPr/>
        </p:nvSpPr>
        <p:spPr>
          <a:xfrm>
            <a:off x="8104646" y="3618597"/>
            <a:ext cx="221016" cy="563374"/>
          </a:xfrm>
          <a:prstGeom prst="rect">
            <a:avLst/>
          </a:prstGeom>
          <a:noFill/>
          <a:ln>
            <a:solidFill>
              <a:srgbClr val="4A67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57D9B1-C6ED-CD00-A091-438918BDAAE5}"/>
              </a:ext>
            </a:extLst>
          </p:cNvPr>
          <p:cNvSpPr/>
          <p:nvPr/>
        </p:nvSpPr>
        <p:spPr>
          <a:xfrm>
            <a:off x="4589335" y="2829873"/>
            <a:ext cx="190680" cy="455033"/>
          </a:xfrm>
          <a:prstGeom prst="rect">
            <a:avLst/>
          </a:prstGeom>
          <a:noFill/>
          <a:ln>
            <a:solidFill>
              <a:srgbClr val="A394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4F486B-0BD8-E3D7-DA62-1854519824BE}"/>
              </a:ext>
            </a:extLst>
          </p:cNvPr>
          <p:cNvSpPr/>
          <p:nvPr/>
        </p:nvSpPr>
        <p:spPr>
          <a:xfrm>
            <a:off x="5178352" y="2821206"/>
            <a:ext cx="190680" cy="455033"/>
          </a:xfrm>
          <a:prstGeom prst="rect">
            <a:avLst/>
          </a:prstGeom>
          <a:noFill/>
          <a:ln>
            <a:solidFill>
              <a:srgbClr val="A394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9E5489-FC12-F2E1-79FC-ED9AB23D0E86}"/>
              </a:ext>
            </a:extLst>
          </p:cNvPr>
          <p:cNvSpPr/>
          <p:nvPr/>
        </p:nvSpPr>
        <p:spPr>
          <a:xfrm>
            <a:off x="8610600" y="3618597"/>
            <a:ext cx="190680" cy="455033"/>
          </a:xfrm>
          <a:prstGeom prst="rect">
            <a:avLst/>
          </a:prstGeom>
          <a:noFill/>
          <a:ln>
            <a:solidFill>
              <a:srgbClr val="A394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588BEB-7D4C-E68F-77F8-9E3FEE7B9A8F}"/>
              </a:ext>
            </a:extLst>
          </p:cNvPr>
          <p:cNvSpPr/>
          <p:nvPr/>
        </p:nvSpPr>
        <p:spPr>
          <a:xfrm>
            <a:off x="9271301" y="3618597"/>
            <a:ext cx="190680" cy="455033"/>
          </a:xfrm>
          <a:prstGeom prst="rect">
            <a:avLst/>
          </a:prstGeom>
          <a:noFill/>
          <a:ln>
            <a:solidFill>
              <a:srgbClr val="A394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7E1050-B2AA-5DFD-9B46-CD6DC6AE5265}"/>
              </a:ext>
            </a:extLst>
          </p:cNvPr>
          <p:cNvSpPr/>
          <p:nvPr/>
        </p:nvSpPr>
        <p:spPr>
          <a:xfrm>
            <a:off x="7653225" y="3618597"/>
            <a:ext cx="426684" cy="728053"/>
          </a:xfrm>
          <a:prstGeom prst="rect">
            <a:avLst/>
          </a:prstGeom>
          <a:noFill/>
          <a:ln>
            <a:solidFill>
              <a:srgbClr val="FE98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97FA97-A893-554E-5E48-12027F5C6AB7}"/>
              </a:ext>
            </a:extLst>
          </p:cNvPr>
          <p:cNvSpPr/>
          <p:nvPr/>
        </p:nvSpPr>
        <p:spPr>
          <a:xfrm>
            <a:off x="4845020" y="2335837"/>
            <a:ext cx="242684" cy="9490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0D3F6BE-F3E9-6898-01CF-70B5854642EC}"/>
              </a:ext>
            </a:extLst>
          </p:cNvPr>
          <p:cNvSpPr/>
          <p:nvPr/>
        </p:nvSpPr>
        <p:spPr>
          <a:xfrm>
            <a:off x="8891384" y="3563870"/>
            <a:ext cx="242684" cy="9490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8C1951-95AA-C3AD-5232-7A6366FD89CA}"/>
              </a:ext>
            </a:extLst>
          </p:cNvPr>
          <p:cNvSpPr/>
          <p:nvPr/>
        </p:nvSpPr>
        <p:spPr>
          <a:xfrm>
            <a:off x="1560114" y="2886210"/>
            <a:ext cx="450699" cy="173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7EB25F7-1FD1-9737-A641-BC27437238A6}"/>
              </a:ext>
            </a:extLst>
          </p:cNvPr>
          <p:cNvSpPr/>
          <p:nvPr/>
        </p:nvSpPr>
        <p:spPr>
          <a:xfrm>
            <a:off x="2101819" y="3599039"/>
            <a:ext cx="221017" cy="513594"/>
          </a:xfrm>
          <a:prstGeom prst="rect">
            <a:avLst/>
          </a:prstGeom>
          <a:noFill/>
          <a:ln>
            <a:solidFill>
              <a:srgbClr val="E335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79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8D38-8742-D7BA-54C2-8AF3980468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Setup: Gamma-Ray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8DC6F-E79C-2733-6A5B-2DA943F5A9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C58F6-4904-4D7B-E5CE-4B94FB4932B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B3BAF8-60B9-580F-FA06-682101CA6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55" y="1004035"/>
            <a:ext cx="4010531" cy="3173260"/>
          </a:xfrm>
          <a:prstGeom prst="rect">
            <a:avLst/>
          </a:prstGeom>
        </p:spPr>
      </p:pic>
      <p:pic>
        <p:nvPicPr>
          <p:cNvPr id="13" name="Picture 12" descr="A machine in a room&#10;&#10;AI-generated content may be incorrect.">
            <a:extLst>
              <a:ext uri="{FF2B5EF4-FFF2-40B4-BE49-F238E27FC236}">
                <a16:creationId xmlns:a16="http://schemas.microsoft.com/office/drawing/2014/main" id="{126B1BB1-BE80-B606-9557-E6B8E6AD0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347" y="1200150"/>
            <a:ext cx="2500348" cy="5088428"/>
          </a:xfrm>
          <a:prstGeom prst="rect">
            <a:avLst/>
          </a:prstGeom>
        </p:spPr>
      </p:pic>
      <p:pic>
        <p:nvPicPr>
          <p:cNvPr id="7" name="Picture 6" descr="A diagram of a cross section&#10;&#10;AI-generated content may be incorrect.">
            <a:extLst>
              <a:ext uri="{FF2B5EF4-FFF2-40B4-BE49-F238E27FC236}">
                <a16:creationId xmlns:a16="http://schemas.microsoft.com/office/drawing/2014/main" id="{F2F9EE9B-78A5-D9D4-50A2-D77CFA3A5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5" y="4311664"/>
            <a:ext cx="4108689" cy="2227248"/>
          </a:xfrm>
          <a:prstGeom prst="rect">
            <a:avLst/>
          </a:prstGeom>
        </p:spPr>
      </p:pic>
      <p:pic>
        <p:nvPicPr>
          <p:cNvPr id="8" name="Picture 7" descr="A machine with many large metal parts&#10;&#10;AI-generated content may be incorrect.">
            <a:extLst>
              <a:ext uri="{FF2B5EF4-FFF2-40B4-BE49-F238E27FC236}">
                <a16:creationId xmlns:a16="http://schemas.microsoft.com/office/drawing/2014/main" id="{216AB069-C8DC-525A-3768-894039108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67" y="1173696"/>
            <a:ext cx="4281554" cy="3211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24551-45D7-83B7-C884-24EE128E5406}"/>
              </a:ext>
            </a:extLst>
          </p:cNvPr>
          <p:cNvSpPr txBox="1"/>
          <p:nvPr/>
        </p:nvSpPr>
        <p:spPr>
          <a:xfrm>
            <a:off x="6799944" y="728382"/>
            <a:ext cx="3258904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First use of DEGAS detectors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B516EC-20C1-1BDE-17B6-759AD5018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907" y="4402749"/>
            <a:ext cx="3468814" cy="213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85B14-D133-B2EA-6BF6-A7CF54781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494452"/>
            <a:ext cx="9864345" cy="550577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Identification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EF74C-FF0E-3FB1-C9C5-66F82D95FD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E48D5-D2F6-D322-28D7-3E047A579F8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8D1161-B0EF-00B7-A4B3-9F8CA6726555}"/>
              </a:ext>
            </a:extLst>
          </p:cNvPr>
          <p:cNvSpPr txBox="1"/>
          <p:nvPr/>
        </p:nvSpPr>
        <p:spPr>
          <a:xfrm>
            <a:off x="363020" y="967297"/>
            <a:ext cx="5732980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GB"/>
          </a:p>
          <a:p>
            <a:pPr marL="285750" indent="-285750">
              <a:buFont typeface="Arial"/>
              <a:buChar char="•"/>
            </a:pPr>
            <a:endParaRPr lang="en-GB"/>
          </a:p>
          <a:p>
            <a:pPr marL="285750" indent="-285750">
              <a:buFont typeface="Arial"/>
              <a:buChar char="•"/>
            </a:pPr>
            <a:endParaRPr lang="en-GB"/>
          </a:p>
          <a:p>
            <a:pPr marL="285750" indent="-285750">
              <a:buFont typeface="Arial"/>
              <a:buChar char="•"/>
            </a:pPr>
            <a:endParaRPr lang="en-GB"/>
          </a:p>
          <a:p>
            <a:pPr marL="285750" indent="-285750">
              <a:buFont typeface="Arial"/>
              <a:buChar char="•"/>
            </a:pPr>
            <a:endParaRPr lang="en-GB" baseline="-25000"/>
          </a:p>
          <a:p>
            <a:pPr marL="285750" indent="-285750">
              <a:buFont typeface="Arial"/>
              <a:buChar char="•"/>
            </a:pPr>
            <a:endParaRPr lang="en-GB"/>
          </a:p>
          <a:p>
            <a:pPr marL="285750" indent="-285750">
              <a:buFont typeface="Arial"/>
              <a:buChar char="•"/>
            </a:pPr>
            <a:endParaRPr lang="en-GB"/>
          </a:p>
          <a:p>
            <a:pPr marL="285750" indent="-285750">
              <a:buFont typeface="Arial"/>
              <a:buChar char="•"/>
            </a:pPr>
            <a:endParaRPr lang="en-GB"/>
          </a:p>
          <a:p>
            <a:endParaRPr lang="en-GB"/>
          </a:p>
        </p:txBody>
      </p:sp>
      <p:pic>
        <p:nvPicPr>
          <p:cNvPr id="16" name="Picture 15" descr="A screenshot of several images of a set of images&#10;&#10;AI-generated content may be incorrect.">
            <a:extLst>
              <a:ext uri="{FF2B5EF4-FFF2-40B4-BE49-F238E27FC236}">
                <a16:creationId xmlns:a16="http://schemas.microsoft.com/office/drawing/2014/main" id="{7C5879FA-90BB-FDC1-ADB1-E4A3822F1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3" y="1033667"/>
            <a:ext cx="7234947" cy="5798930"/>
          </a:xfrm>
          <a:prstGeom prst="rect">
            <a:avLst/>
          </a:prstGeom>
        </p:spPr>
      </p:pic>
      <p:pic>
        <p:nvPicPr>
          <p:cNvPr id="20" name="Picture 19" descr="A comparison of a graph of a charge state selection&#10;&#10;AI-generated content may be incorrect.">
            <a:extLst>
              <a:ext uri="{FF2B5EF4-FFF2-40B4-BE49-F238E27FC236}">
                <a16:creationId xmlns:a16="http://schemas.microsoft.com/office/drawing/2014/main" id="{3E9866A2-90B9-7839-F9CA-C9D2C5032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3" b="-179"/>
          <a:stretch>
            <a:fillRect/>
          </a:stretch>
        </p:blipFill>
        <p:spPr>
          <a:xfrm>
            <a:off x="7823885" y="1406540"/>
            <a:ext cx="4005095" cy="2647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550DD0-5DE5-1D67-EC3E-28E0F59CDE43}"/>
              </a:ext>
            </a:extLst>
          </p:cNvPr>
          <p:cNvSpPr/>
          <p:nvPr/>
        </p:nvSpPr>
        <p:spPr>
          <a:xfrm>
            <a:off x="3813612" y="967296"/>
            <a:ext cx="3713938" cy="2965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9D2ED1-1D99-45C9-96CD-572FD72D3B8F}"/>
              </a:ext>
            </a:extLst>
          </p:cNvPr>
          <p:cNvSpPr/>
          <p:nvPr/>
        </p:nvSpPr>
        <p:spPr>
          <a:xfrm>
            <a:off x="147114" y="3933132"/>
            <a:ext cx="3753170" cy="2924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B99538-01E3-A69C-3350-A81CD51AF209}"/>
              </a:ext>
            </a:extLst>
          </p:cNvPr>
          <p:cNvSpPr/>
          <p:nvPr/>
        </p:nvSpPr>
        <p:spPr>
          <a:xfrm>
            <a:off x="3793996" y="3907729"/>
            <a:ext cx="3753170" cy="2924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B89C65-CD31-77D7-A742-B5F04DAD6367}"/>
              </a:ext>
            </a:extLst>
          </p:cNvPr>
          <p:cNvSpPr txBox="1"/>
          <p:nvPr/>
        </p:nvSpPr>
        <p:spPr>
          <a:xfrm>
            <a:off x="8004248" y="3996183"/>
            <a:ext cx="388540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Aptos Narrow" panose="020B0004020202020204" pitchFamily="34" charset="0"/>
              </a:rPr>
              <a:t>∆Q=0: Ion maintains the same number of electrons throughout FRS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28326-7B70-3951-1645-0CADBCE14B2D}"/>
              </a:ext>
            </a:extLst>
          </p:cNvPr>
          <p:cNvSpPr txBox="1"/>
          <p:nvPr/>
        </p:nvSpPr>
        <p:spPr>
          <a:xfrm>
            <a:off x="8004248" y="4723832"/>
            <a:ext cx="388540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Aptos Narrow" panose="020B0004020202020204" pitchFamily="34" charset="0"/>
              </a:rPr>
              <a:t>∆Q=-1: Ion picks up an electron during flight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F723B-9F57-1CDC-7A2C-F72157C9CB2E}"/>
              </a:ext>
            </a:extLst>
          </p:cNvPr>
          <p:cNvSpPr txBox="1"/>
          <p:nvPr/>
        </p:nvSpPr>
        <p:spPr>
          <a:xfrm>
            <a:off x="8004247" y="5451460"/>
            <a:ext cx="388540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Aptos Narrow" panose="020B0004020202020204" pitchFamily="34" charset="0"/>
              </a:rPr>
              <a:t>∆Q=+1: Ion loses an electron during flight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1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584A7-CFB0-9C77-C7C0-3954E6E88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D022-0BBC-311D-2774-0B7F23337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7174"/>
            <a:ext cx="9144000" cy="1411112"/>
          </a:xfrm>
        </p:spPr>
        <p:txBody>
          <a:bodyPr anchor="t"/>
          <a:lstStyle/>
          <a:p>
            <a:r>
              <a:rPr lang="en-GB"/>
              <a:t>N=126 Nuclei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88400-3A58-A5EF-6E1D-201D63A9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EEEFC-9957-B868-B640-0F1971BC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8A571-44F4-EC71-B5AD-3C9418B78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87944"/>
            <a:ext cx="77724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9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EBACD-5526-595F-2D05-032A742EC4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N=126 Nuclei: </a:t>
            </a:r>
            <a:r>
              <a:rPr lang="en-GB" baseline="30000"/>
              <a:t>203</a:t>
            </a:r>
            <a:r>
              <a:rPr lang="en-GB"/>
              <a:t>Ir and </a:t>
            </a:r>
            <a:r>
              <a:rPr lang="en-GB" baseline="30000"/>
              <a:t>202</a:t>
            </a:r>
            <a:r>
              <a:rPr lang="en-GB"/>
              <a:t>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1021E-B9B8-ACA0-0C8F-4F430993D6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4A7B9-3FFD-80B4-2C2C-27F9ED8FF9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6" name="Picture 5" descr="A comparison of a graph of a charge state selection&#10;&#10;AI-generated content may be incorrect.">
            <a:extLst>
              <a:ext uri="{FF2B5EF4-FFF2-40B4-BE49-F238E27FC236}">
                <a16:creationId xmlns:a16="http://schemas.microsoft.com/office/drawing/2014/main" id="{66D102C0-F757-5840-26FB-D249C842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b="53600"/>
          <a:stretch>
            <a:fillRect/>
          </a:stretch>
        </p:blipFill>
        <p:spPr>
          <a:xfrm>
            <a:off x="226642" y="3912639"/>
            <a:ext cx="3991519" cy="2271923"/>
          </a:xfrm>
          <a:prstGeom prst="rect">
            <a:avLst/>
          </a:prstGeom>
        </p:spPr>
      </p:pic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DA5E1294-A736-D3DA-6E81-545FE2074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32" y="1232093"/>
            <a:ext cx="3741366" cy="516286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8C37DE-4352-718A-AF67-0938F3344E65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2847807" y="4663559"/>
            <a:ext cx="1668440" cy="2262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omparison of a graph of a charge state selection&#10;&#10;AI-generated content may be incorrect.">
            <a:extLst>
              <a:ext uri="{FF2B5EF4-FFF2-40B4-BE49-F238E27FC236}">
                <a16:creationId xmlns:a16="http://schemas.microsoft.com/office/drawing/2014/main" id="{E3F3AA89-5CC4-4432-ED23-A30503965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93" b="-179"/>
          <a:stretch>
            <a:fillRect/>
          </a:stretch>
        </p:blipFill>
        <p:spPr>
          <a:xfrm>
            <a:off x="215451" y="1232092"/>
            <a:ext cx="4005095" cy="26479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FCFA42-5D55-2E4C-0D0F-08A9D229CBEF}"/>
              </a:ext>
            </a:extLst>
          </p:cNvPr>
          <p:cNvCxnSpPr>
            <a:cxnSpLocks/>
          </p:cNvCxnSpPr>
          <p:nvPr/>
        </p:nvCxnSpPr>
        <p:spPr>
          <a:xfrm flipV="1">
            <a:off x="3145367" y="2442983"/>
            <a:ext cx="1370880" cy="19944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93FCD59-84DD-78D9-9071-7B71C025BC89}"/>
              </a:ext>
            </a:extLst>
          </p:cNvPr>
          <p:cNvSpPr/>
          <p:nvPr/>
        </p:nvSpPr>
        <p:spPr>
          <a:xfrm>
            <a:off x="4516247" y="1232092"/>
            <a:ext cx="2901266" cy="24217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BE096C-E4FF-52FB-5FAE-97673C54EAE3}"/>
              </a:ext>
            </a:extLst>
          </p:cNvPr>
          <p:cNvSpPr/>
          <p:nvPr/>
        </p:nvSpPr>
        <p:spPr>
          <a:xfrm>
            <a:off x="4516247" y="3678870"/>
            <a:ext cx="2901266" cy="24217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66943A-F08E-4A3C-B394-7BE4A64B0762}"/>
              </a:ext>
            </a:extLst>
          </p:cNvPr>
          <p:cNvSpPr txBox="1"/>
          <p:nvPr/>
        </p:nvSpPr>
        <p:spPr>
          <a:xfrm>
            <a:off x="8319905" y="1252914"/>
            <a:ext cx="29798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RISING: ~8,000 nuclei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A48154B-6EA5-EA49-BB1E-28FCA1D60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588" y="2074857"/>
            <a:ext cx="3663234" cy="97267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45829ED-3744-4824-E7E9-4C9F5E3C6C80}"/>
              </a:ext>
            </a:extLst>
          </p:cNvPr>
          <p:cNvSpPr txBox="1"/>
          <p:nvPr/>
        </p:nvSpPr>
        <p:spPr>
          <a:xfrm>
            <a:off x="9339423" y="800303"/>
            <a:ext cx="9408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baseline="30000"/>
              <a:t>203</a:t>
            </a:r>
            <a:r>
              <a:rPr lang="en-GB" sz="2800" b="1"/>
              <a:t>Ir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8E0021-8099-C0B9-6A65-4ADC2A4E0F95}"/>
              </a:ext>
            </a:extLst>
          </p:cNvPr>
          <p:cNvSpPr txBox="1"/>
          <p:nvPr/>
        </p:nvSpPr>
        <p:spPr>
          <a:xfrm>
            <a:off x="8319905" y="4208188"/>
            <a:ext cx="29798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RISING: ~20 nuclei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E2BE18-A7AF-465A-D00C-F5C0AB030A25}"/>
              </a:ext>
            </a:extLst>
          </p:cNvPr>
          <p:cNvSpPr txBox="1"/>
          <p:nvPr/>
        </p:nvSpPr>
        <p:spPr>
          <a:xfrm>
            <a:off x="9330065" y="3735984"/>
            <a:ext cx="11022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baseline="30000"/>
              <a:t>202</a:t>
            </a:r>
            <a:r>
              <a:rPr lang="en-GB" sz="2800" b="1"/>
              <a:t>Os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74227E-0907-2CCD-3F2A-96E0C5F0EE29}"/>
              </a:ext>
            </a:extLst>
          </p:cNvPr>
          <p:cNvSpPr txBox="1"/>
          <p:nvPr/>
        </p:nvSpPr>
        <p:spPr>
          <a:xfrm>
            <a:off x="7971456" y="1717359"/>
            <a:ext cx="3741366" cy="17543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This Experiment:</a:t>
            </a:r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r>
              <a:rPr lang="en-GB"/>
              <a:t>~39,000 nuclei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ACAAEB9-6144-932D-243A-51458DA7C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572" y="4977370"/>
            <a:ext cx="3687266" cy="5440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504D28E-BF8A-13D3-88CF-3B6DF7B5F01B}"/>
              </a:ext>
            </a:extLst>
          </p:cNvPr>
          <p:cNvSpPr txBox="1"/>
          <p:nvPr/>
        </p:nvSpPr>
        <p:spPr>
          <a:xfrm>
            <a:off x="8034796" y="4663559"/>
            <a:ext cx="3741366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This Experiment:</a:t>
            </a:r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r>
              <a:rPr lang="en-GB"/>
              <a:t>~970 nuclei</a:t>
            </a:r>
          </a:p>
        </p:txBody>
      </p:sp>
    </p:spTree>
    <p:extLst>
      <p:ext uri="{BB962C8B-B14F-4D97-AF65-F5344CB8AC3E}">
        <p14:creationId xmlns:p14="http://schemas.microsoft.com/office/powerpoint/2010/main" val="193533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8" grpId="0" animBg="1"/>
      <p:bldP spid="33" grpId="0"/>
      <p:bldP spid="34" grpId="0" animBg="1"/>
      <p:bldP spid="36" grpId="0"/>
      <p:bldP spid="32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228A44-9BDF-B3D3-2637-6EE5D677C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76" y="1231584"/>
            <a:ext cx="4944323" cy="49443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0F7635-E781-EF9F-62F9-D37A640875FF}"/>
              </a:ext>
            </a:extLst>
          </p:cNvPr>
          <p:cNvSpPr/>
          <p:nvPr/>
        </p:nvSpPr>
        <p:spPr>
          <a:xfrm>
            <a:off x="3979333" y="3623733"/>
            <a:ext cx="5037667" cy="2552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A2769-88AF-153B-7E57-85EEFFA106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N=126 Nuclei: Gamma-Ray Spectroscopy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A9519-07E4-D622-B57F-3418F833E1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82AE5-DD5B-E166-6474-EE3DDE3B394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11CE6E9C-4E3B-C56E-FF61-28112F801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9" y="1193484"/>
            <a:ext cx="3741366" cy="51628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FD4CE1-D070-CD4D-B05C-244BC9161B97}"/>
              </a:ext>
            </a:extLst>
          </p:cNvPr>
          <p:cNvSpPr/>
          <p:nvPr/>
        </p:nvSpPr>
        <p:spPr>
          <a:xfrm>
            <a:off x="7239000" y="2580217"/>
            <a:ext cx="175235" cy="304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D315EF-92B5-88A2-D5E9-5A681E039BAB}"/>
              </a:ext>
            </a:extLst>
          </p:cNvPr>
          <p:cNvSpPr/>
          <p:nvPr/>
        </p:nvSpPr>
        <p:spPr>
          <a:xfrm>
            <a:off x="7804599" y="2599267"/>
            <a:ext cx="175235" cy="2857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00732D-4E1B-631F-3331-99030CBC7A4A}"/>
              </a:ext>
            </a:extLst>
          </p:cNvPr>
          <p:cNvSpPr txBox="1"/>
          <p:nvPr/>
        </p:nvSpPr>
        <p:spPr>
          <a:xfrm>
            <a:off x="9069596" y="1448564"/>
            <a:ext cx="285570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Two transitions were observed for the first time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080475-5DEC-35D3-635A-D66C46018965}"/>
              </a:ext>
            </a:extLst>
          </p:cNvPr>
          <p:cNvSpPr txBox="1"/>
          <p:nvPr/>
        </p:nvSpPr>
        <p:spPr>
          <a:xfrm>
            <a:off x="9069596" y="2599267"/>
            <a:ext cx="285570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RISING: 798(350) 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07AB3F-01DD-09C9-7BEF-59F00566EC19}"/>
              </a:ext>
            </a:extLst>
          </p:cNvPr>
          <p:cNvSpPr txBox="1"/>
          <p:nvPr/>
        </p:nvSpPr>
        <p:spPr>
          <a:xfrm>
            <a:off x="9069596" y="3059668"/>
            <a:ext cx="285570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This Exp.: 370(30) 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1FF03E-22B4-92A3-33E8-BCEF3D12F053}"/>
              </a:ext>
            </a:extLst>
          </p:cNvPr>
          <p:cNvSpPr txBox="1"/>
          <p:nvPr/>
        </p:nvSpPr>
        <p:spPr>
          <a:xfrm>
            <a:off x="9170805" y="2162415"/>
            <a:ext cx="265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Isomeric Half-Life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65A67B-E001-5E2F-B68F-7C3CAF705CD2}"/>
              </a:ext>
            </a:extLst>
          </p:cNvPr>
          <p:cNvSpPr txBox="1"/>
          <p:nvPr/>
        </p:nvSpPr>
        <p:spPr>
          <a:xfrm>
            <a:off x="9069594" y="3854182"/>
            <a:ext cx="285570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First gamma spectroscopy of </a:t>
            </a:r>
            <a:r>
              <a:rPr lang="en-GB" baseline="30000"/>
              <a:t>202</a:t>
            </a:r>
            <a:r>
              <a:rPr lang="en-GB"/>
              <a:t>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AFC7CD-D5DE-AF04-E979-38FE54D5ED28}"/>
              </a:ext>
            </a:extLst>
          </p:cNvPr>
          <p:cNvSpPr txBox="1"/>
          <p:nvPr/>
        </p:nvSpPr>
        <p:spPr>
          <a:xfrm>
            <a:off x="9069594" y="4602529"/>
            <a:ext cx="285570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Several tentatively observed transitions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18F157-B6C1-DA1D-0509-7C8081A0C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8" t="96764" r="39043" b="67"/>
          <a:stretch>
            <a:fillRect/>
          </a:stretch>
        </p:blipFill>
        <p:spPr>
          <a:xfrm>
            <a:off x="6206067" y="3623734"/>
            <a:ext cx="880533" cy="15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8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464-7AEE-63C1-24AB-D1077A43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791195" cy="550577"/>
          </a:xfrm>
        </p:spPr>
        <p:txBody>
          <a:bodyPr/>
          <a:lstStyle/>
          <a:p>
            <a:r>
              <a:rPr lang="en-GB"/>
              <a:t>N=126 Nuclei: </a:t>
            </a:r>
            <a:r>
              <a:rPr lang="en-GB" baseline="30000"/>
              <a:t>203</a:t>
            </a:r>
            <a:r>
              <a:rPr lang="en-GB"/>
              <a:t>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D615B-E051-BFD2-50D4-88FD818B82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0C9D9-422E-5E1F-297D-9C8D54FDCF2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13/04/2026</a:t>
            </a:r>
            <a:endParaRPr lang="en-GB"/>
          </a:p>
        </p:txBody>
      </p:sp>
      <p:pic>
        <p:nvPicPr>
          <p:cNvPr id="7" name="Picture 6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2F6A9921-6BE3-406B-A468-2895E3A3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73" y="3648580"/>
            <a:ext cx="5289065" cy="26445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1845BD6-57D9-F747-6BC3-C8152DE20A9F}"/>
              </a:ext>
            </a:extLst>
          </p:cNvPr>
          <p:cNvGrpSpPr/>
          <p:nvPr/>
        </p:nvGrpSpPr>
        <p:grpSpPr>
          <a:xfrm>
            <a:off x="528489" y="1013411"/>
            <a:ext cx="4944323" cy="2571933"/>
            <a:chOff x="528489" y="1013411"/>
            <a:chExt cx="4944323" cy="25719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84F690-2AA4-CB2E-336B-30A5B7731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90"/>
            <a:stretch>
              <a:fillRect/>
            </a:stretch>
          </p:blipFill>
          <p:spPr>
            <a:xfrm>
              <a:off x="528489" y="1013411"/>
              <a:ext cx="4944323" cy="23836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88CD2F-D8AE-8B2A-8AAF-C42B53FF3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8" t="96764" r="39043" b="67"/>
            <a:stretch>
              <a:fillRect/>
            </a:stretch>
          </p:blipFill>
          <p:spPr>
            <a:xfrm>
              <a:off x="2560383" y="3428710"/>
              <a:ext cx="880533" cy="15663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78A14EE-4614-5C0A-B492-59AF2166A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" b="49877"/>
          <a:stretch>
            <a:fillRect/>
          </a:stretch>
        </p:blipFill>
        <p:spPr>
          <a:xfrm>
            <a:off x="5964765" y="1391399"/>
            <a:ext cx="5418667" cy="42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5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C2000B1E22F409858ECA1EBC755A9" ma:contentTypeVersion="11" ma:contentTypeDescription="Create a new document." ma:contentTypeScope="" ma:versionID="764a25f22c98252b9349b6fcfed13c5f">
  <xsd:schema xmlns:xsd="http://www.w3.org/2001/XMLSchema" xmlns:xs="http://www.w3.org/2001/XMLSchema" xmlns:p="http://schemas.microsoft.com/office/2006/metadata/properties" xmlns:ns2="1aceb704-9872-4a89-b6b6-d24904b3487c" xmlns:ns3="06d30f2b-9ad5-4cc9-ba1b-2fd4ab586e2c" targetNamespace="http://schemas.microsoft.com/office/2006/metadata/properties" ma:root="true" ma:fieldsID="e930f8185e884c273d177d17044ba48d" ns2:_="" ns3:_="">
    <xsd:import namespace="1aceb704-9872-4a89-b6b6-d24904b3487c"/>
    <xsd:import namespace="06d30f2b-9ad5-4cc9-ba1b-2fd4ab586e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ceb704-9872-4a89-b6b6-d24904b348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8692e38-9dd4-4db7-af25-16fcd4767b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30f2b-9ad5-4cc9-ba1b-2fd4ab586e2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4ef960f-23a1-49fc-8474-b539175a7b70}" ma:internalName="TaxCatchAll" ma:showField="CatchAllData" ma:web="06d30f2b-9ad5-4cc9-ba1b-2fd4ab586e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d30f2b-9ad5-4cc9-ba1b-2fd4ab586e2c" xsi:nil="true"/>
    <lcf76f155ced4ddcb4097134ff3c332f xmlns="1aceb704-9872-4a89-b6b6-d24904b3487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E9CECB-FF5F-4079-9484-EBF5E042DB2A}">
  <ds:schemaRefs>
    <ds:schemaRef ds:uri="06d30f2b-9ad5-4cc9-ba1b-2fd4ab586e2c"/>
    <ds:schemaRef ds:uri="1aceb704-9872-4a89-b6b6-d24904b348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41D2CEC-7F09-4551-BA7A-0A222E351D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CEB9D9-C804-40F1-8C3F-E8A8556D3843}">
  <ds:schemaRefs>
    <ds:schemaRef ds:uri="06d30f2b-9ad5-4cc9-ba1b-2fd4ab586e2c"/>
    <ds:schemaRef ds:uri="1aceb704-9872-4a89-b6b6-d24904b3487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746</Words>
  <Application>Microsoft Macintosh PowerPoint</Application>
  <PresentationFormat>Widescreen</PresentationFormat>
  <Paragraphs>190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Aptos Display</vt:lpstr>
      <vt:lpstr>Aptos Narrow</vt:lpstr>
      <vt:lpstr>Arial</vt:lpstr>
      <vt:lpstr>Calibri</vt:lpstr>
      <vt:lpstr>Gotham Bold</vt:lpstr>
      <vt:lpstr>Times New Roman</vt:lpstr>
      <vt:lpstr>office theme</vt:lpstr>
      <vt:lpstr>The Structure of N~126 Nuclei</vt:lpstr>
      <vt:lpstr>Motivation</vt:lpstr>
      <vt:lpstr>Setup: Fragment Separator</vt:lpstr>
      <vt:lpstr>Setup: Gamma-Ray Detection</vt:lpstr>
      <vt:lpstr>Identification</vt:lpstr>
      <vt:lpstr>N=126 Nuclei</vt:lpstr>
      <vt:lpstr>N=126 Nuclei: 203Ir and 202Os</vt:lpstr>
      <vt:lpstr>N=126 Nuclei: Gamma-Ray Spectroscopy</vt:lpstr>
      <vt:lpstr>N=126 Nuclei: 203Ir</vt:lpstr>
      <vt:lpstr>rhenium isotopes</vt:lpstr>
      <vt:lpstr>Newly Discovered Nuclei</vt:lpstr>
      <vt:lpstr>Rhenium Isotopes: 196,197,200Re</vt:lpstr>
      <vt:lpstr>Rhenium Isotopes: Gamma-Ray Spectroscopy </vt:lpstr>
      <vt:lpstr>Rhenium Isotopes: Shape Transition Area</vt:lpstr>
      <vt:lpstr>Thanks to all collaborators and contributors!</vt:lpstr>
      <vt:lpstr>PowerPoint Presentation</vt:lpstr>
      <vt:lpstr>PowerPoint Presentation</vt:lpstr>
      <vt:lpstr>Setup: Fragment Separator (Extra)</vt:lpstr>
      <vt:lpstr>Shell Model Steer (Extra)</vt:lpstr>
      <vt:lpstr>N=126 Nuclei: 202Os (Extra)</vt:lpstr>
      <vt:lpstr>Rhenium: Prolate?(Extra)</vt:lpstr>
      <vt:lpstr>Rhenium: 197Re, 200Re (Extra)</vt:lpstr>
      <vt:lpstr>195Re (Extra)</vt:lpstr>
      <vt:lpstr>198Re (Extra)</vt:lpstr>
      <vt:lpstr>199Re (Extra)</vt:lpstr>
      <vt:lpstr>Beta-Decays (Extra)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NPL Measurements 2.5 MeV Neutron</dc:title>
  <dc:creator>Gee Bartram</dc:creator>
  <cp:lastModifiedBy>Bartram, Gee Dr (PG/R - Maths &amp; Physics)</cp:lastModifiedBy>
  <cp:revision>1</cp:revision>
  <dcterms:created xsi:type="dcterms:W3CDTF">2025-02-07T10:15:33Z</dcterms:created>
  <dcterms:modified xsi:type="dcterms:W3CDTF">2026-04-11T20:49:16Z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0x010100C51C2000B1E22F409858ECA1EBC755A9</vt:lpwstr>
  </property>
  <property fmtid="{D5CDD505-2E9C-101B-9397-08002B2CF9AE}" pid="3" name="Order">
    <vt:r8>2684900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