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21"/>
  </p:notesMasterIdLst>
  <p:sldIdLst>
    <p:sldId id="256" r:id="rId3"/>
    <p:sldId id="265" r:id="rId4"/>
    <p:sldId id="271" r:id="rId5"/>
    <p:sldId id="272" r:id="rId6"/>
    <p:sldId id="292" r:id="rId7"/>
    <p:sldId id="259" r:id="rId8"/>
    <p:sldId id="294" r:id="rId9"/>
    <p:sldId id="293" r:id="rId10"/>
    <p:sldId id="260" r:id="rId11"/>
    <p:sldId id="261" r:id="rId12"/>
    <p:sldId id="291" r:id="rId13"/>
    <p:sldId id="296" r:id="rId14"/>
    <p:sldId id="297" r:id="rId15"/>
    <p:sldId id="295" r:id="rId16"/>
    <p:sldId id="262" r:id="rId17"/>
    <p:sldId id="264" r:id="rId18"/>
    <p:sldId id="298" r:id="rId19"/>
    <p:sldId id="29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10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F00A25-F9B0-49B5-80B2-71F5119436AE}" v="18" dt="2026-04-12T11:31:00.5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4"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microsoft.com/office/2016/11/relationships/changesInfo" Target="changesInfos/changesInfo1.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een, Brendan" userId="684c195e-adf1-428c-b4f1-ac4c92dcf06a" providerId="ADAL" clId="{5E3D24D8-0B81-4F79-98BD-6311FC6FAB0B}"/>
    <pc:docChg chg="undo custSel delSld modSld sldOrd">
      <pc:chgData name="Green, Brendan" userId="684c195e-adf1-428c-b4f1-ac4c92dcf06a" providerId="ADAL" clId="{5E3D24D8-0B81-4F79-98BD-6311FC6FAB0B}" dt="2026-04-12T11:41:58.352" v="246" actId="20577"/>
      <pc:docMkLst>
        <pc:docMk/>
      </pc:docMkLst>
      <pc:sldChg chg="modSp mod">
        <pc:chgData name="Green, Brendan" userId="684c195e-adf1-428c-b4f1-ac4c92dcf06a" providerId="ADAL" clId="{5E3D24D8-0B81-4F79-98BD-6311FC6FAB0B}" dt="2026-04-12T11:31:20.696" v="219" actId="20577"/>
        <pc:sldMkLst>
          <pc:docMk/>
          <pc:sldMk cId="1326359160" sldId="259"/>
        </pc:sldMkLst>
        <pc:spChg chg="mod">
          <ac:chgData name="Green, Brendan" userId="684c195e-adf1-428c-b4f1-ac4c92dcf06a" providerId="ADAL" clId="{5E3D24D8-0B81-4F79-98BD-6311FC6FAB0B}" dt="2026-04-12T11:31:20.696" v="219" actId="20577"/>
          <ac:spMkLst>
            <pc:docMk/>
            <pc:sldMk cId="1326359160" sldId="259"/>
            <ac:spMk id="4" creationId="{EFA2CEDD-0873-CD1A-C730-E0B220F900F0}"/>
          </ac:spMkLst>
        </pc:spChg>
      </pc:sldChg>
      <pc:sldChg chg="modSp mod">
        <pc:chgData name="Green, Brendan" userId="684c195e-adf1-428c-b4f1-ac4c92dcf06a" providerId="ADAL" clId="{5E3D24D8-0B81-4F79-98BD-6311FC6FAB0B}" dt="2026-04-12T10:55:51.206" v="201" actId="20577"/>
        <pc:sldMkLst>
          <pc:docMk/>
          <pc:sldMk cId="4191730568" sldId="260"/>
        </pc:sldMkLst>
        <pc:spChg chg="mod">
          <ac:chgData name="Green, Brendan" userId="684c195e-adf1-428c-b4f1-ac4c92dcf06a" providerId="ADAL" clId="{5E3D24D8-0B81-4F79-98BD-6311FC6FAB0B}" dt="2026-04-12T10:55:08.162" v="119" actId="20577"/>
          <ac:spMkLst>
            <pc:docMk/>
            <pc:sldMk cId="4191730568" sldId="260"/>
            <ac:spMk id="2" creationId="{AA70EC20-7996-8B64-E2D2-68860643EBE6}"/>
          </ac:spMkLst>
        </pc:spChg>
        <pc:spChg chg="mod">
          <ac:chgData name="Green, Brendan" userId="684c195e-adf1-428c-b4f1-ac4c92dcf06a" providerId="ADAL" clId="{5E3D24D8-0B81-4F79-98BD-6311FC6FAB0B}" dt="2026-04-12T10:55:51.206" v="201" actId="20577"/>
          <ac:spMkLst>
            <pc:docMk/>
            <pc:sldMk cId="4191730568" sldId="260"/>
            <ac:spMk id="3" creationId="{A6BFA22F-60A8-6C4D-C27C-C874CBDF2F67}"/>
          </ac:spMkLst>
        </pc:spChg>
      </pc:sldChg>
      <pc:sldChg chg="ord">
        <pc:chgData name="Green, Brendan" userId="684c195e-adf1-428c-b4f1-ac4c92dcf06a" providerId="ADAL" clId="{5E3D24D8-0B81-4F79-98BD-6311FC6FAB0B}" dt="2026-04-12T11:11:19.001" v="205"/>
        <pc:sldMkLst>
          <pc:docMk/>
          <pc:sldMk cId="1967236303" sldId="265"/>
        </pc:sldMkLst>
      </pc:sldChg>
      <pc:sldChg chg="ord">
        <pc:chgData name="Green, Brendan" userId="684c195e-adf1-428c-b4f1-ac4c92dcf06a" providerId="ADAL" clId="{5E3D24D8-0B81-4F79-98BD-6311FC6FAB0B}" dt="2026-04-12T11:12:29.417" v="207"/>
        <pc:sldMkLst>
          <pc:docMk/>
          <pc:sldMk cId="4190337302" sldId="271"/>
        </pc:sldMkLst>
      </pc:sldChg>
      <pc:sldChg chg="ord">
        <pc:chgData name="Green, Brendan" userId="684c195e-adf1-428c-b4f1-ac4c92dcf06a" providerId="ADAL" clId="{5E3D24D8-0B81-4F79-98BD-6311FC6FAB0B}" dt="2026-04-12T11:10:54.133" v="203"/>
        <pc:sldMkLst>
          <pc:docMk/>
          <pc:sldMk cId="4052832116" sldId="272"/>
        </pc:sldMkLst>
      </pc:sldChg>
      <pc:sldChg chg="modSp mod">
        <pc:chgData name="Green, Brendan" userId="684c195e-adf1-428c-b4f1-ac4c92dcf06a" providerId="ADAL" clId="{5E3D24D8-0B81-4F79-98BD-6311FC6FAB0B}" dt="2026-04-12T11:41:58.352" v="246" actId="20577"/>
        <pc:sldMkLst>
          <pc:docMk/>
          <pc:sldMk cId="2772326024" sldId="291"/>
        </pc:sldMkLst>
        <pc:spChg chg="mod">
          <ac:chgData name="Green, Brendan" userId="684c195e-adf1-428c-b4f1-ac4c92dcf06a" providerId="ADAL" clId="{5E3D24D8-0B81-4F79-98BD-6311FC6FAB0B}" dt="2026-04-12T11:41:39.408" v="234" actId="20577"/>
          <ac:spMkLst>
            <pc:docMk/>
            <pc:sldMk cId="2772326024" sldId="291"/>
            <ac:spMk id="2" creationId="{7E446C63-F4D5-D640-98FE-6DDCC46BA17A}"/>
          </ac:spMkLst>
        </pc:spChg>
        <pc:graphicFrameChg chg="modGraphic">
          <ac:chgData name="Green, Brendan" userId="684c195e-adf1-428c-b4f1-ac4c92dcf06a" providerId="ADAL" clId="{5E3D24D8-0B81-4F79-98BD-6311FC6FAB0B}" dt="2026-04-12T11:41:58.352" v="246" actId="20577"/>
          <ac:graphicFrameMkLst>
            <pc:docMk/>
            <pc:sldMk cId="2772326024" sldId="291"/>
            <ac:graphicFrameMk id="5" creationId="{B3BB5D83-BEEF-15BF-8A30-226FA539CD1D}"/>
          </ac:graphicFrameMkLst>
        </pc:graphicFrameChg>
      </pc:sldChg>
      <pc:sldChg chg="addSp delSp modSp mod">
        <pc:chgData name="Green, Brendan" userId="684c195e-adf1-428c-b4f1-ac4c92dcf06a" providerId="ADAL" clId="{5E3D24D8-0B81-4F79-98BD-6311FC6FAB0B}" dt="2026-04-12T11:31:03.363" v="209" actId="20577"/>
        <pc:sldMkLst>
          <pc:docMk/>
          <pc:sldMk cId="3003144393" sldId="295"/>
        </pc:sldMkLst>
        <pc:spChg chg="mod">
          <ac:chgData name="Green, Brendan" userId="684c195e-adf1-428c-b4f1-ac4c92dcf06a" providerId="ADAL" clId="{5E3D24D8-0B81-4F79-98BD-6311FC6FAB0B}" dt="2026-04-12T11:31:03.363" v="209" actId="20577"/>
          <ac:spMkLst>
            <pc:docMk/>
            <pc:sldMk cId="3003144393" sldId="295"/>
            <ac:spMk id="3" creationId="{A1111E2B-592D-DB6F-2BF5-AFB4B1FF0312}"/>
          </ac:spMkLst>
        </pc:spChg>
        <pc:picChg chg="add del mod modCrop">
          <ac:chgData name="Green, Brendan" userId="684c195e-adf1-428c-b4f1-ac4c92dcf06a" providerId="ADAL" clId="{5E3D24D8-0B81-4F79-98BD-6311FC6FAB0B}" dt="2026-04-12T10:51:49.834" v="79" actId="478"/>
          <ac:picMkLst>
            <pc:docMk/>
            <pc:sldMk cId="3003144393" sldId="295"/>
            <ac:picMk id="5" creationId="{5F7300E5-FD51-5311-666D-74A81A29AE3F}"/>
          </ac:picMkLst>
        </pc:picChg>
        <pc:picChg chg="add mod">
          <ac:chgData name="Green, Brendan" userId="684c195e-adf1-428c-b4f1-ac4c92dcf06a" providerId="ADAL" clId="{5E3D24D8-0B81-4F79-98BD-6311FC6FAB0B}" dt="2026-04-12T10:50:31.218" v="63"/>
          <ac:picMkLst>
            <pc:docMk/>
            <pc:sldMk cId="3003144393" sldId="295"/>
            <ac:picMk id="6" creationId="{C16A271F-2483-3FED-77B5-4BC7AD2D7DAB}"/>
          </ac:picMkLst>
        </pc:picChg>
        <pc:picChg chg="mod">
          <ac:chgData name="Green, Brendan" userId="684c195e-adf1-428c-b4f1-ac4c92dcf06a" providerId="ADAL" clId="{5E3D24D8-0B81-4F79-98BD-6311FC6FAB0B}" dt="2026-04-12T10:52:17.666" v="88" actId="1076"/>
          <ac:picMkLst>
            <pc:docMk/>
            <pc:sldMk cId="3003144393" sldId="295"/>
            <ac:picMk id="10" creationId="{B66B6EB3-E819-BB89-3B6B-CB6EB1EC6567}"/>
          </ac:picMkLst>
        </pc:picChg>
        <pc:picChg chg="del">
          <ac:chgData name="Green, Brendan" userId="684c195e-adf1-428c-b4f1-ac4c92dcf06a" providerId="ADAL" clId="{5E3D24D8-0B81-4F79-98BD-6311FC6FAB0B}" dt="2026-04-12T10:41:55.584" v="6" actId="478"/>
          <ac:picMkLst>
            <pc:docMk/>
            <pc:sldMk cId="3003144393" sldId="295"/>
            <ac:picMk id="14" creationId="{E5CB83BE-6AB5-15C1-8B4A-A2D587136AA8}"/>
          </ac:picMkLst>
        </pc:picChg>
      </pc:sldChg>
      <pc:sldChg chg="addSp modSp mod">
        <pc:chgData name="Green, Brendan" userId="684c195e-adf1-428c-b4f1-ac4c92dcf06a" providerId="ADAL" clId="{5E3D24D8-0B81-4F79-98BD-6311FC6FAB0B}" dt="2026-04-12T10:53:47.752" v="107" actId="6549"/>
        <pc:sldMkLst>
          <pc:docMk/>
          <pc:sldMk cId="29031806" sldId="296"/>
        </pc:sldMkLst>
        <pc:spChg chg="mod">
          <ac:chgData name="Green, Brendan" userId="684c195e-adf1-428c-b4f1-ac4c92dcf06a" providerId="ADAL" clId="{5E3D24D8-0B81-4F79-98BD-6311FC6FAB0B}" dt="2026-04-12T10:53:47.752" v="107" actId="6549"/>
          <ac:spMkLst>
            <pc:docMk/>
            <pc:sldMk cId="29031806" sldId="296"/>
            <ac:spMk id="3" creationId="{8614DADE-1D59-0242-C81B-5C78E7DEB899}"/>
          </ac:spMkLst>
        </pc:spChg>
        <pc:spChg chg="mod">
          <ac:chgData name="Green, Brendan" userId="684c195e-adf1-428c-b4f1-ac4c92dcf06a" providerId="ADAL" clId="{5E3D24D8-0B81-4F79-98BD-6311FC6FAB0B}" dt="2026-04-12T10:51:12.718" v="71" actId="1076"/>
          <ac:spMkLst>
            <pc:docMk/>
            <pc:sldMk cId="29031806" sldId="296"/>
            <ac:spMk id="5" creationId="{C5AA0651-89DC-E216-4E67-54263914175E}"/>
          </ac:spMkLst>
        </pc:spChg>
        <pc:spChg chg="mod">
          <ac:chgData name="Green, Brendan" userId="684c195e-adf1-428c-b4f1-ac4c92dcf06a" providerId="ADAL" clId="{5E3D24D8-0B81-4F79-98BD-6311FC6FAB0B}" dt="2026-04-12T10:51:12.718" v="71" actId="1076"/>
          <ac:spMkLst>
            <pc:docMk/>
            <pc:sldMk cId="29031806" sldId="296"/>
            <ac:spMk id="6" creationId="{3858B910-ABAF-1E16-DBCE-76A27A0CDEFB}"/>
          </ac:spMkLst>
        </pc:spChg>
        <pc:picChg chg="mod">
          <ac:chgData name="Green, Brendan" userId="684c195e-adf1-428c-b4f1-ac4c92dcf06a" providerId="ADAL" clId="{5E3D24D8-0B81-4F79-98BD-6311FC6FAB0B}" dt="2026-04-12T10:53:24.739" v="105" actId="1038"/>
          <ac:picMkLst>
            <pc:docMk/>
            <pc:sldMk cId="29031806" sldId="296"/>
            <ac:picMk id="4" creationId="{D3C03961-8A0D-0E8F-2756-1591629C3DE0}"/>
          </ac:picMkLst>
        </pc:picChg>
        <pc:picChg chg="add mod">
          <ac:chgData name="Green, Brendan" userId="684c195e-adf1-428c-b4f1-ac4c92dcf06a" providerId="ADAL" clId="{5E3D24D8-0B81-4F79-98BD-6311FC6FAB0B}" dt="2026-04-12T10:52:59.455" v="91" actId="1076"/>
          <ac:picMkLst>
            <pc:docMk/>
            <pc:sldMk cId="29031806" sldId="296"/>
            <ac:picMk id="10" creationId="{1D26843C-02D7-6E83-0D9A-2DB6BCCC9BED}"/>
          </ac:picMkLst>
        </pc:picChg>
        <pc:cxnChg chg="mod">
          <ac:chgData name="Green, Brendan" userId="684c195e-adf1-428c-b4f1-ac4c92dcf06a" providerId="ADAL" clId="{5E3D24D8-0B81-4F79-98BD-6311FC6FAB0B}" dt="2026-04-12T10:51:12.718" v="71" actId="1076"/>
          <ac:cxnSpMkLst>
            <pc:docMk/>
            <pc:sldMk cId="29031806" sldId="296"/>
            <ac:cxnSpMk id="7" creationId="{FF4B266D-1BB5-A204-C220-0AC06B8C8328}"/>
          </ac:cxnSpMkLst>
        </pc:cxnChg>
        <pc:cxnChg chg="mod">
          <ac:chgData name="Green, Brendan" userId="684c195e-adf1-428c-b4f1-ac4c92dcf06a" providerId="ADAL" clId="{5E3D24D8-0B81-4F79-98BD-6311FC6FAB0B}" dt="2026-04-12T10:53:30.194" v="106" actId="14100"/>
          <ac:cxnSpMkLst>
            <pc:docMk/>
            <pc:sldMk cId="29031806" sldId="296"/>
            <ac:cxnSpMk id="8" creationId="{9FB0D78A-25C0-F578-B6A2-4E64C4A59E3C}"/>
          </ac:cxnSpMkLst>
        </pc:cxnChg>
        <pc:cxnChg chg="mod">
          <ac:chgData name="Green, Brendan" userId="684c195e-adf1-428c-b4f1-ac4c92dcf06a" providerId="ADAL" clId="{5E3D24D8-0B81-4F79-98BD-6311FC6FAB0B}" dt="2026-04-12T10:53:13.674" v="94" actId="14100"/>
          <ac:cxnSpMkLst>
            <pc:docMk/>
            <pc:sldMk cId="29031806" sldId="296"/>
            <ac:cxnSpMk id="9" creationId="{ECFE1887-08AF-F286-0757-B097E610DCB4}"/>
          </ac:cxnSpMkLst>
        </pc:cxnChg>
      </pc:sldChg>
      <pc:sldChg chg="addSp delSp modSp mod">
        <pc:chgData name="Green, Brendan" userId="684c195e-adf1-428c-b4f1-ac4c92dcf06a" providerId="ADAL" clId="{5E3D24D8-0B81-4F79-98BD-6311FC6FAB0B}" dt="2026-04-12T10:48:28.232" v="43" actId="167"/>
        <pc:sldMkLst>
          <pc:docMk/>
          <pc:sldMk cId="2764224540" sldId="297"/>
        </pc:sldMkLst>
        <pc:graphicFrameChg chg="del">
          <ac:chgData name="Green, Brendan" userId="684c195e-adf1-428c-b4f1-ac4c92dcf06a" providerId="ADAL" clId="{5E3D24D8-0B81-4F79-98BD-6311FC6FAB0B}" dt="2026-04-12T10:40:41.910" v="4" actId="478"/>
          <ac:graphicFrameMkLst>
            <pc:docMk/>
            <pc:sldMk cId="2764224540" sldId="297"/>
            <ac:graphicFrameMk id="4" creationId="{0CC43142-2C24-4CF6-3089-BE3C8B767E79}"/>
          </ac:graphicFrameMkLst>
        </pc:graphicFrameChg>
        <pc:graphicFrameChg chg="add mod">
          <ac:chgData name="Green, Brendan" userId="684c195e-adf1-428c-b4f1-ac4c92dcf06a" providerId="ADAL" clId="{5E3D24D8-0B81-4F79-98BD-6311FC6FAB0B}" dt="2026-04-12T10:47:04.873" v="18"/>
          <ac:graphicFrameMkLst>
            <pc:docMk/>
            <pc:sldMk cId="2764224540" sldId="297"/>
            <ac:graphicFrameMk id="5" creationId="{0CC43142-2C24-4CF6-3089-BE3C8B767E79}"/>
          </ac:graphicFrameMkLst>
        </pc:graphicFrameChg>
        <pc:graphicFrameChg chg="add mod">
          <ac:chgData name="Green, Brendan" userId="684c195e-adf1-428c-b4f1-ac4c92dcf06a" providerId="ADAL" clId="{5E3D24D8-0B81-4F79-98BD-6311FC6FAB0B}" dt="2026-04-12T10:47:36.947" v="30"/>
          <ac:graphicFrameMkLst>
            <pc:docMk/>
            <pc:sldMk cId="2764224540" sldId="297"/>
            <ac:graphicFrameMk id="7" creationId="{0CC43142-2C24-4CF6-3089-BE3C8B767E79}"/>
          </ac:graphicFrameMkLst>
        </pc:graphicFrameChg>
        <pc:picChg chg="add mod">
          <ac:chgData name="Green, Brendan" userId="684c195e-adf1-428c-b4f1-ac4c92dcf06a" providerId="ADAL" clId="{5E3D24D8-0B81-4F79-98BD-6311FC6FAB0B}" dt="2026-04-12T10:47:14.624" v="23" actId="14100"/>
          <ac:picMkLst>
            <pc:docMk/>
            <pc:sldMk cId="2764224540" sldId="297"/>
            <ac:picMk id="6" creationId="{DB612A2E-EAF6-FF15-6AB3-2D45C19AEF83}"/>
          </ac:picMkLst>
        </pc:picChg>
        <pc:picChg chg="add mod ord modCrop">
          <ac:chgData name="Green, Brendan" userId="684c195e-adf1-428c-b4f1-ac4c92dcf06a" providerId="ADAL" clId="{5E3D24D8-0B81-4F79-98BD-6311FC6FAB0B}" dt="2026-04-12T10:48:28.232" v="43" actId="167"/>
          <ac:picMkLst>
            <pc:docMk/>
            <pc:sldMk cId="2764224540" sldId="297"/>
            <ac:picMk id="8" creationId="{AE02070E-0F14-9D7C-2AF0-98B0EFCED9B7}"/>
          </ac:picMkLst>
        </pc:picChg>
      </pc:sldChg>
      <pc:sldChg chg="del">
        <pc:chgData name="Green, Brendan" userId="684c195e-adf1-428c-b4f1-ac4c92dcf06a" providerId="ADAL" clId="{5E3D24D8-0B81-4F79-98BD-6311FC6FAB0B}" dt="2026-04-12T10:54:15.437" v="108" actId="2696"/>
        <pc:sldMkLst>
          <pc:docMk/>
          <pc:sldMk cId="1080800219" sldId="300"/>
        </pc:sldMkLst>
      </pc:sldChg>
    </pc:docChg>
  </pc:docChgLst>
  <pc:docChgLst>
    <pc:chgData name="Green, Brendan" userId="684c195e-adf1-428c-b4f1-ac4c92dcf06a" providerId="ADAL" clId="{DE8C367B-5C93-468F-AAFC-58AFCFDB9DAA}"/>
    <pc:docChg chg="undo custSel addSld delSld modSld sldOrd">
      <pc:chgData name="Green, Brendan" userId="684c195e-adf1-428c-b4f1-ac4c92dcf06a" providerId="ADAL" clId="{DE8C367B-5C93-468F-AAFC-58AFCFDB9DAA}" dt="2026-04-10T15:16:03.157" v="825"/>
      <pc:docMkLst>
        <pc:docMk/>
      </pc:docMkLst>
      <pc:sldChg chg="modSp mod">
        <pc:chgData name="Green, Brendan" userId="684c195e-adf1-428c-b4f1-ac4c92dcf06a" providerId="ADAL" clId="{DE8C367B-5C93-468F-AAFC-58AFCFDB9DAA}" dt="2026-03-26T14:41:48.290" v="169" actId="20577"/>
        <pc:sldMkLst>
          <pc:docMk/>
          <pc:sldMk cId="3304928711" sldId="256"/>
        </pc:sldMkLst>
        <pc:spChg chg="mod">
          <ac:chgData name="Green, Brendan" userId="684c195e-adf1-428c-b4f1-ac4c92dcf06a" providerId="ADAL" clId="{DE8C367B-5C93-468F-AAFC-58AFCFDB9DAA}" dt="2026-03-26T14:41:11.726" v="128" actId="27636"/>
          <ac:spMkLst>
            <pc:docMk/>
            <pc:sldMk cId="3304928711" sldId="256"/>
            <ac:spMk id="2" creationId="{92E2A69D-8BD7-3561-BBEE-AAD95549D182}"/>
          </ac:spMkLst>
        </pc:spChg>
        <pc:spChg chg="mod">
          <ac:chgData name="Green, Brendan" userId="684c195e-adf1-428c-b4f1-ac4c92dcf06a" providerId="ADAL" clId="{DE8C367B-5C93-468F-AAFC-58AFCFDB9DAA}" dt="2026-03-26T14:41:48.290" v="169" actId="20577"/>
          <ac:spMkLst>
            <pc:docMk/>
            <pc:sldMk cId="3304928711" sldId="256"/>
            <ac:spMk id="3" creationId="{D74DC3A5-51AC-AFC6-3D83-F9FE3139BC35}"/>
          </ac:spMkLst>
        </pc:spChg>
      </pc:sldChg>
      <pc:sldChg chg="addSp delSp modSp mod">
        <pc:chgData name="Green, Brendan" userId="684c195e-adf1-428c-b4f1-ac4c92dcf06a" providerId="ADAL" clId="{DE8C367B-5C93-468F-AAFC-58AFCFDB9DAA}" dt="2026-03-30T10:55:56.094" v="534" actId="1076"/>
        <pc:sldMkLst>
          <pc:docMk/>
          <pc:sldMk cId="3124374694" sldId="262"/>
        </pc:sldMkLst>
        <pc:picChg chg="add mod">
          <ac:chgData name="Green, Brendan" userId="684c195e-adf1-428c-b4f1-ac4c92dcf06a" providerId="ADAL" clId="{DE8C367B-5C93-468F-AAFC-58AFCFDB9DAA}" dt="2026-03-30T10:55:56.094" v="534" actId="1076"/>
          <ac:picMkLst>
            <pc:docMk/>
            <pc:sldMk cId="3124374694" sldId="262"/>
            <ac:picMk id="11" creationId="{C6C7ACA4-04A6-B741-A205-FC351895C5F3}"/>
          </ac:picMkLst>
        </pc:picChg>
      </pc:sldChg>
      <pc:sldChg chg="modSp mod">
        <pc:chgData name="Green, Brendan" userId="684c195e-adf1-428c-b4f1-ac4c92dcf06a" providerId="ADAL" clId="{DE8C367B-5C93-468F-AAFC-58AFCFDB9DAA}" dt="2026-04-10T11:39:26.552" v="676" actId="1076"/>
        <pc:sldMkLst>
          <pc:docMk/>
          <pc:sldMk cId="2813304718" sldId="292"/>
        </pc:sldMkLst>
        <pc:spChg chg="mod">
          <ac:chgData name="Green, Brendan" userId="684c195e-adf1-428c-b4f1-ac4c92dcf06a" providerId="ADAL" clId="{DE8C367B-5C93-468F-AAFC-58AFCFDB9DAA}" dt="2026-04-10T11:38:58.712" v="668" actId="1076"/>
          <ac:spMkLst>
            <pc:docMk/>
            <pc:sldMk cId="2813304718" sldId="292"/>
            <ac:spMk id="4" creationId="{631BBCF6-86F9-60A8-54E6-08F7115BC91E}"/>
          </ac:spMkLst>
        </pc:spChg>
        <pc:spChg chg="mod">
          <ac:chgData name="Green, Brendan" userId="684c195e-adf1-428c-b4f1-ac4c92dcf06a" providerId="ADAL" clId="{DE8C367B-5C93-468F-AAFC-58AFCFDB9DAA}" dt="2026-04-10T11:38:41.032" v="664" actId="20577"/>
          <ac:spMkLst>
            <pc:docMk/>
            <pc:sldMk cId="2813304718" sldId="292"/>
            <ac:spMk id="6" creationId="{F59E60C9-730D-6EC1-327E-6DECBA8D7AB3}"/>
          </ac:spMkLst>
        </pc:spChg>
        <pc:picChg chg="mod">
          <ac:chgData name="Green, Brendan" userId="684c195e-adf1-428c-b4f1-ac4c92dcf06a" providerId="ADAL" clId="{DE8C367B-5C93-468F-AAFC-58AFCFDB9DAA}" dt="2026-04-10T11:39:11.112" v="673" actId="14100"/>
          <ac:picMkLst>
            <pc:docMk/>
            <pc:sldMk cId="2813304718" sldId="292"/>
            <ac:picMk id="5" creationId="{AF2F7074-AC1E-03FC-49D0-75E9169DE94B}"/>
          </ac:picMkLst>
        </pc:picChg>
        <pc:picChg chg="mod">
          <ac:chgData name="Green, Brendan" userId="684c195e-adf1-428c-b4f1-ac4c92dcf06a" providerId="ADAL" clId="{DE8C367B-5C93-468F-AAFC-58AFCFDB9DAA}" dt="2026-04-10T11:39:17.183" v="674" actId="14100"/>
          <ac:picMkLst>
            <pc:docMk/>
            <pc:sldMk cId="2813304718" sldId="292"/>
            <ac:picMk id="7" creationId="{52C67C4E-ABBF-F3D3-794B-F1E55D9BE771}"/>
          </ac:picMkLst>
        </pc:picChg>
        <pc:picChg chg="mod">
          <ac:chgData name="Green, Brendan" userId="684c195e-adf1-428c-b4f1-ac4c92dcf06a" providerId="ADAL" clId="{DE8C367B-5C93-468F-AAFC-58AFCFDB9DAA}" dt="2026-04-10T11:39:26.552" v="676" actId="1076"/>
          <ac:picMkLst>
            <pc:docMk/>
            <pc:sldMk cId="2813304718" sldId="292"/>
            <ac:picMk id="11" creationId="{F6EDFE29-EC94-183F-4999-805402753FC0}"/>
          </ac:picMkLst>
        </pc:picChg>
      </pc:sldChg>
      <pc:sldChg chg="addSp delSp modSp new mod">
        <pc:chgData name="Green, Brendan" userId="684c195e-adf1-428c-b4f1-ac4c92dcf06a" providerId="ADAL" clId="{DE8C367B-5C93-468F-AAFC-58AFCFDB9DAA}" dt="2026-03-31T10:34:27.196" v="554" actId="20577"/>
        <pc:sldMkLst>
          <pc:docMk/>
          <pc:sldMk cId="350236143" sldId="293"/>
        </pc:sldMkLst>
        <pc:spChg chg="mod">
          <ac:chgData name="Green, Brendan" userId="684c195e-adf1-428c-b4f1-ac4c92dcf06a" providerId="ADAL" clId="{DE8C367B-5C93-468F-AAFC-58AFCFDB9DAA}" dt="2026-03-31T10:34:27.196" v="554" actId="20577"/>
          <ac:spMkLst>
            <pc:docMk/>
            <pc:sldMk cId="350236143" sldId="293"/>
            <ac:spMk id="12" creationId="{EBDD8F1A-30D1-300E-D654-7FE761AE0F4C}"/>
          </ac:spMkLst>
        </pc:spChg>
        <pc:picChg chg="add mod">
          <ac:chgData name="Green, Brendan" userId="684c195e-adf1-428c-b4f1-ac4c92dcf06a" providerId="ADAL" clId="{DE8C367B-5C93-468F-AAFC-58AFCFDB9DAA}" dt="2026-03-31T09:05:31.916" v="539" actId="1076"/>
          <ac:picMkLst>
            <pc:docMk/>
            <pc:sldMk cId="350236143" sldId="293"/>
            <ac:picMk id="2" creationId="{E15FF375-2E44-BE60-CA1F-6E7A91904D1A}"/>
          </ac:picMkLst>
        </pc:picChg>
      </pc:sldChg>
      <pc:sldChg chg="modSp mod">
        <pc:chgData name="Green, Brendan" userId="684c195e-adf1-428c-b4f1-ac4c92dcf06a" providerId="ADAL" clId="{DE8C367B-5C93-468F-AAFC-58AFCFDB9DAA}" dt="2026-03-31T09:08:46.523" v="553" actId="20577"/>
        <pc:sldMkLst>
          <pc:docMk/>
          <pc:sldMk cId="808757659" sldId="294"/>
        </pc:sldMkLst>
        <pc:spChg chg="mod">
          <ac:chgData name="Green, Brendan" userId="684c195e-adf1-428c-b4f1-ac4c92dcf06a" providerId="ADAL" clId="{DE8C367B-5C93-468F-AAFC-58AFCFDB9DAA}" dt="2026-03-31T09:08:46.523" v="553" actId="20577"/>
          <ac:spMkLst>
            <pc:docMk/>
            <pc:sldMk cId="808757659" sldId="294"/>
            <ac:spMk id="3" creationId="{06FDA7BF-1AC9-124F-C5E0-D32A93165912}"/>
          </ac:spMkLst>
        </pc:spChg>
        <pc:picChg chg="mod">
          <ac:chgData name="Green, Brendan" userId="684c195e-adf1-428c-b4f1-ac4c92dcf06a" providerId="ADAL" clId="{DE8C367B-5C93-468F-AAFC-58AFCFDB9DAA}" dt="2026-03-31T09:08:19.922" v="548" actId="14100"/>
          <ac:picMkLst>
            <pc:docMk/>
            <pc:sldMk cId="808757659" sldId="294"/>
            <ac:picMk id="7" creationId="{3E48685F-A8D0-F438-D53B-0599A2AF1EDC}"/>
          </ac:picMkLst>
        </pc:picChg>
      </pc:sldChg>
      <pc:sldChg chg="addSp delSp modSp mod">
        <pc:chgData name="Green, Brendan" userId="684c195e-adf1-428c-b4f1-ac4c92dcf06a" providerId="ADAL" clId="{DE8C367B-5C93-468F-AAFC-58AFCFDB9DAA}" dt="2026-04-10T15:06:30.032" v="814" actId="1076"/>
        <pc:sldMkLst>
          <pc:docMk/>
          <pc:sldMk cId="3003144393" sldId="295"/>
        </pc:sldMkLst>
        <pc:spChg chg="mod">
          <ac:chgData name="Green, Brendan" userId="684c195e-adf1-428c-b4f1-ac4c92dcf06a" providerId="ADAL" clId="{DE8C367B-5C93-468F-AAFC-58AFCFDB9DAA}" dt="2026-04-10T15:01:10.230" v="733" actId="20577"/>
          <ac:spMkLst>
            <pc:docMk/>
            <pc:sldMk cId="3003144393" sldId="295"/>
            <ac:spMk id="3" creationId="{A1111E2B-592D-DB6F-2BF5-AFB4B1FF0312}"/>
          </ac:spMkLst>
        </pc:spChg>
        <pc:picChg chg="add mod">
          <ac:chgData name="Green, Brendan" userId="684c195e-adf1-428c-b4f1-ac4c92dcf06a" providerId="ADAL" clId="{DE8C367B-5C93-468F-AAFC-58AFCFDB9DAA}" dt="2026-04-10T14:55:54.175" v="693" actId="1076"/>
          <ac:picMkLst>
            <pc:docMk/>
            <pc:sldMk cId="3003144393" sldId="295"/>
            <ac:picMk id="10" creationId="{B66B6EB3-E819-BB89-3B6B-CB6EB1EC6567}"/>
          </ac:picMkLst>
        </pc:picChg>
      </pc:sldChg>
      <pc:sldChg chg="addSp delSp modSp mod">
        <pc:chgData name="Green, Brendan" userId="684c195e-adf1-428c-b4f1-ac4c92dcf06a" providerId="ADAL" clId="{DE8C367B-5C93-468F-AAFC-58AFCFDB9DAA}" dt="2026-04-10T15:16:03.157" v="825"/>
        <pc:sldMkLst>
          <pc:docMk/>
          <pc:sldMk cId="2764224540" sldId="297"/>
        </pc:sldMkLst>
      </pc:sldChg>
      <pc:sldChg chg="addSp delSp modSp new mod">
        <pc:chgData name="Green, Brendan" userId="684c195e-adf1-428c-b4f1-ac4c92dcf06a" providerId="ADAL" clId="{DE8C367B-5C93-468F-AAFC-58AFCFDB9DAA}" dt="2026-03-30T09:32:55.019" v="203" actId="20577"/>
        <pc:sldMkLst>
          <pc:docMk/>
          <pc:sldMk cId="1415797064" sldId="298"/>
        </pc:sldMkLst>
        <pc:spChg chg="mod">
          <ac:chgData name="Green, Brendan" userId="684c195e-adf1-428c-b4f1-ac4c92dcf06a" providerId="ADAL" clId="{DE8C367B-5C93-468F-AAFC-58AFCFDB9DAA}" dt="2026-03-30T09:32:55.019" v="203" actId="20577"/>
          <ac:spMkLst>
            <pc:docMk/>
            <pc:sldMk cId="1415797064" sldId="298"/>
            <ac:spMk id="2" creationId="{9098A8C8-B59A-2016-06B3-6EE5D29A390E}"/>
          </ac:spMkLst>
        </pc:spChg>
        <pc:picChg chg="add mod">
          <ac:chgData name="Green, Brendan" userId="684c195e-adf1-428c-b4f1-ac4c92dcf06a" providerId="ADAL" clId="{DE8C367B-5C93-468F-AAFC-58AFCFDB9DAA}" dt="2026-03-30T09:32:47.391" v="185" actId="27636"/>
          <ac:picMkLst>
            <pc:docMk/>
            <pc:sldMk cId="1415797064" sldId="298"/>
            <ac:picMk id="1026" creationId="{97E68930-604B-C45C-77BE-92FBC57F4075}"/>
          </ac:picMkLst>
        </pc:picChg>
      </pc:sldChg>
      <pc:sldChg chg="addSp delSp modSp new mod">
        <pc:chgData name="Green, Brendan" userId="684c195e-adf1-428c-b4f1-ac4c92dcf06a" providerId="ADAL" clId="{DE8C367B-5C93-468F-AAFC-58AFCFDB9DAA}" dt="2026-03-30T09:52:56.826" v="521" actId="207"/>
        <pc:sldMkLst>
          <pc:docMk/>
          <pc:sldMk cId="226712534" sldId="299"/>
        </pc:sldMkLst>
        <pc:spChg chg="mod">
          <ac:chgData name="Green, Brendan" userId="684c195e-adf1-428c-b4f1-ac4c92dcf06a" providerId="ADAL" clId="{DE8C367B-5C93-468F-AAFC-58AFCFDB9DAA}" dt="2026-03-30T09:51:23.323" v="422" actId="20577"/>
          <ac:spMkLst>
            <pc:docMk/>
            <pc:sldMk cId="226712534" sldId="299"/>
            <ac:spMk id="2" creationId="{ED6C14E1-EB76-ABCF-31B5-19A7EC0C15C9}"/>
          </ac:spMkLst>
        </pc:spChg>
        <pc:graphicFrameChg chg="add mod ord modGraphic">
          <ac:chgData name="Green, Brendan" userId="684c195e-adf1-428c-b4f1-ac4c92dcf06a" providerId="ADAL" clId="{DE8C367B-5C93-468F-AAFC-58AFCFDB9DAA}" dt="2026-03-30T09:52:56.826" v="521" actId="207"/>
          <ac:graphicFrameMkLst>
            <pc:docMk/>
            <pc:sldMk cId="226712534" sldId="299"/>
            <ac:graphicFrameMk id="4" creationId="{251F804E-A543-2F37-A077-1C6FEA6DC651}"/>
          </ac:graphicFrameMkLst>
        </pc:graphicFrameChg>
      </pc:sldChg>
    </pc:docChg>
  </pc:docChgLst>
  <pc:docChgLst>
    <pc:chgData name="Green, Brendan" userId="684c195e-adf1-428c-b4f1-ac4c92dcf06a" providerId="ADAL" clId="{9A2F92B7-6BF7-4A6F-A413-03E15E40BDF9}"/>
    <pc:docChg chg="undo custSel addSld delSld modSld sldOrd">
      <pc:chgData name="Green, Brendan" userId="684c195e-adf1-428c-b4f1-ac4c92dcf06a" providerId="ADAL" clId="{9A2F92B7-6BF7-4A6F-A413-03E15E40BDF9}" dt="2026-04-08T10:34:12.637" v="5601"/>
      <pc:docMkLst>
        <pc:docMk/>
      </pc:docMkLst>
      <pc:sldChg chg="modSp mod">
        <pc:chgData name="Green, Brendan" userId="684c195e-adf1-428c-b4f1-ac4c92dcf06a" providerId="ADAL" clId="{9A2F92B7-6BF7-4A6F-A413-03E15E40BDF9}" dt="2026-04-01T09:30:40.899" v="5571" actId="20577"/>
        <pc:sldMkLst>
          <pc:docMk/>
          <pc:sldMk cId="3304928711" sldId="256"/>
        </pc:sldMkLst>
        <pc:spChg chg="mod">
          <ac:chgData name="Green, Brendan" userId="684c195e-adf1-428c-b4f1-ac4c92dcf06a" providerId="ADAL" clId="{9A2F92B7-6BF7-4A6F-A413-03E15E40BDF9}" dt="2026-03-27T11:12:31.243" v="2124" actId="14100"/>
          <ac:spMkLst>
            <pc:docMk/>
            <pc:sldMk cId="3304928711" sldId="256"/>
            <ac:spMk id="2" creationId="{92E2A69D-8BD7-3561-BBEE-AAD95549D182}"/>
          </ac:spMkLst>
        </pc:spChg>
        <pc:spChg chg="mod">
          <ac:chgData name="Green, Brendan" userId="684c195e-adf1-428c-b4f1-ac4c92dcf06a" providerId="ADAL" clId="{9A2F92B7-6BF7-4A6F-A413-03E15E40BDF9}" dt="2026-04-01T09:30:40.899" v="5571" actId="20577"/>
          <ac:spMkLst>
            <pc:docMk/>
            <pc:sldMk cId="3304928711" sldId="256"/>
            <ac:spMk id="3" creationId="{D74DC3A5-51AC-AFC6-3D83-F9FE3139BC35}"/>
          </ac:spMkLst>
        </pc:spChg>
      </pc:sldChg>
      <pc:sldChg chg="addSp delSp modSp mod ord">
        <pc:chgData name="Green, Brendan" userId="684c195e-adf1-428c-b4f1-ac4c92dcf06a" providerId="ADAL" clId="{9A2F92B7-6BF7-4A6F-A413-03E15E40BDF9}" dt="2026-04-01T09:30:26.571" v="5556"/>
        <pc:sldMkLst>
          <pc:docMk/>
          <pc:sldMk cId="1326359160" sldId="259"/>
        </pc:sldMkLst>
        <pc:spChg chg="mod">
          <ac:chgData name="Green, Brendan" userId="684c195e-adf1-428c-b4f1-ac4c92dcf06a" providerId="ADAL" clId="{9A2F92B7-6BF7-4A6F-A413-03E15E40BDF9}" dt="2026-04-01T09:30:26.571" v="5556"/>
          <ac:spMkLst>
            <pc:docMk/>
            <pc:sldMk cId="1326359160" sldId="259"/>
            <ac:spMk id="4" creationId="{EFA2CEDD-0873-CD1A-C730-E0B220F900F0}"/>
          </ac:spMkLst>
        </pc:spChg>
        <pc:spChg chg="add mod">
          <ac:chgData name="Green, Brendan" userId="684c195e-adf1-428c-b4f1-ac4c92dcf06a" providerId="ADAL" clId="{9A2F92B7-6BF7-4A6F-A413-03E15E40BDF9}" dt="2026-03-27T13:06:30.663" v="2985" actId="207"/>
          <ac:spMkLst>
            <pc:docMk/>
            <pc:sldMk cId="1326359160" sldId="259"/>
            <ac:spMk id="16" creationId="{12EF58CD-D3F2-4734-F465-8CAA314702C1}"/>
          </ac:spMkLst>
        </pc:spChg>
        <pc:spChg chg="add mod">
          <ac:chgData name="Green, Brendan" userId="684c195e-adf1-428c-b4f1-ac4c92dcf06a" providerId="ADAL" clId="{9A2F92B7-6BF7-4A6F-A413-03E15E40BDF9}" dt="2026-03-27T13:06:04.629" v="2981" actId="20577"/>
          <ac:spMkLst>
            <pc:docMk/>
            <pc:sldMk cId="1326359160" sldId="259"/>
            <ac:spMk id="17" creationId="{A91487DB-857B-1189-AB23-504364360804}"/>
          </ac:spMkLst>
        </pc:spChg>
        <pc:picChg chg="add mod">
          <ac:chgData name="Green, Brendan" userId="684c195e-adf1-428c-b4f1-ac4c92dcf06a" providerId="ADAL" clId="{9A2F92B7-6BF7-4A6F-A413-03E15E40BDF9}" dt="2026-03-27T13:02:13.547" v="2721" actId="1076"/>
          <ac:picMkLst>
            <pc:docMk/>
            <pc:sldMk cId="1326359160" sldId="259"/>
            <ac:picMk id="3" creationId="{E0E5A6E3-8C9F-C22A-96FA-294A6B7CDEE9}"/>
          </ac:picMkLst>
        </pc:picChg>
        <pc:picChg chg="add mod">
          <ac:chgData name="Green, Brendan" userId="684c195e-adf1-428c-b4f1-ac4c92dcf06a" providerId="ADAL" clId="{9A2F92B7-6BF7-4A6F-A413-03E15E40BDF9}" dt="2026-03-27T13:02:12.107" v="2720" actId="1076"/>
          <ac:picMkLst>
            <pc:docMk/>
            <pc:sldMk cId="1326359160" sldId="259"/>
            <ac:picMk id="14" creationId="{AB88A1C1-723E-133B-EEAD-A8412F841261}"/>
          </ac:picMkLst>
        </pc:picChg>
        <pc:picChg chg="add mod">
          <ac:chgData name="Green, Brendan" userId="684c195e-adf1-428c-b4f1-ac4c92dcf06a" providerId="ADAL" clId="{9A2F92B7-6BF7-4A6F-A413-03E15E40BDF9}" dt="2026-03-27T13:06:13.980" v="2983" actId="1076"/>
          <ac:picMkLst>
            <pc:docMk/>
            <pc:sldMk cId="1326359160" sldId="259"/>
            <ac:picMk id="15" creationId="{1FDA7F75-720D-BB54-C817-73B0813799D0}"/>
          </ac:picMkLst>
        </pc:picChg>
        <pc:picChg chg="add mod">
          <ac:chgData name="Green, Brendan" userId="684c195e-adf1-428c-b4f1-ac4c92dcf06a" providerId="ADAL" clId="{9A2F92B7-6BF7-4A6F-A413-03E15E40BDF9}" dt="2026-03-27T14:45:38.223" v="3428"/>
          <ac:picMkLst>
            <pc:docMk/>
            <pc:sldMk cId="1326359160" sldId="259"/>
            <ac:picMk id="18" creationId="{51E52792-56CE-EDDF-706D-F5E5F24CE811}"/>
          </ac:picMkLst>
        </pc:picChg>
      </pc:sldChg>
      <pc:sldChg chg="addSp delSp modSp mod ord">
        <pc:chgData name="Green, Brendan" userId="684c195e-adf1-428c-b4f1-ac4c92dcf06a" providerId="ADAL" clId="{9A2F92B7-6BF7-4A6F-A413-03E15E40BDF9}" dt="2026-03-27T17:58:31.294" v="5326" actId="1076"/>
        <pc:sldMkLst>
          <pc:docMk/>
          <pc:sldMk cId="4191730568" sldId="260"/>
        </pc:sldMkLst>
        <pc:picChg chg="add mod">
          <ac:chgData name="Green, Brendan" userId="684c195e-adf1-428c-b4f1-ac4c92dcf06a" providerId="ADAL" clId="{9A2F92B7-6BF7-4A6F-A413-03E15E40BDF9}" dt="2026-03-27T17:58:31.294" v="5326" actId="1076"/>
          <ac:picMkLst>
            <pc:docMk/>
            <pc:sldMk cId="4191730568" sldId="260"/>
            <ac:picMk id="5" creationId="{3E0B0488-D118-4916-C988-81084B072644}"/>
          </ac:picMkLst>
        </pc:picChg>
        <pc:picChg chg="add mod">
          <ac:chgData name="Green, Brendan" userId="684c195e-adf1-428c-b4f1-ac4c92dcf06a" providerId="ADAL" clId="{9A2F92B7-6BF7-4A6F-A413-03E15E40BDF9}" dt="2026-03-27T14:45:41.552" v="3431"/>
          <ac:picMkLst>
            <pc:docMk/>
            <pc:sldMk cId="4191730568" sldId="260"/>
            <ac:picMk id="6" creationId="{DFD56031-020A-FC88-8162-3E8DD59AF5D9}"/>
          </ac:picMkLst>
        </pc:picChg>
        <pc:picChg chg="mod">
          <ac:chgData name="Green, Brendan" userId="684c195e-adf1-428c-b4f1-ac4c92dcf06a" providerId="ADAL" clId="{9A2F92B7-6BF7-4A6F-A413-03E15E40BDF9}" dt="2026-03-27T17:58:30.157" v="5325" actId="1076"/>
          <ac:picMkLst>
            <pc:docMk/>
            <pc:sldMk cId="4191730568" sldId="260"/>
            <ac:picMk id="2052" creationId="{AF713EBA-2CE4-08EC-7A03-172D2B95782F}"/>
          </ac:picMkLst>
        </pc:picChg>
      </pc:sldChg>
      <pc:sldChg chg="addSp delSp modSp mod">
        <pc:chgData name="Green, Brendan" userId="684c195e-adf1-428c-b4f1-ac4c92dcf06a" providerId="ADAL" clId="{9A2F92B7-6BF7-4A6F-A413-03E15E40BDF9}" dt="2026-03-27T14:45:42.744" v="3432"/>
        <pc:sldMkLst>
          <pc:docMk/>
          <pc:sldMk cId="1528517740" sldId="261"/>
        </pc:sldMkLst>
        <pc:spChg chg="mod">
          <ac:chgData name="Green, Brendan" userId="684c195e-adf1-428c-b4f1-ac4c92dcf06a" providerId="ADAL" clId="{9A2F92B7-6BF7-4A6F-A413-03E15E40BDF9}" dt="2026-03-27T09:19:51.160" v="1977" actId="14100"/>
          <ac:spMkLst>
            <pc:docMk/>
            <pc:sldMk cId="1528517740" sldId="261"/>
            <ac:spMk id="3" creationId="{DB2FBCD2-E2B5-82D2-7A39-7C233885EE7A}"/>
          </ac:spMkLst>
        </pc:spChg>
        <pc:spChg chg="add mod">
          <ac:chgData name="Green, Brendan" userId="684c195e-adf1-428c-b4f1-ac4c92dcf06a" providerId="ADAL" clId="{9A2F92B7-6BF7-4A6F-A413-03E15E40BDF9}" dt="2026-03-27T09:24:33.169" v="2104" actId="1076"/>
          <ac:spMkLst>
            <pc:docMk/>
            <pc:sldMk cId="1528517740" sldId="261"/>
            <ac:spMk id="8" creationId="{4420FABE-615D-2EC5-7264-835F901D2D23}"/>
          </ac:spMkLst>
        </pc:spChg>
        <pc:spChg chg="add mod">
          <ac:chgData name="Green, Brendan" userId="684c195e-adf1-428c-b4f1-ac4c92dcf06a" providerId="ADAL" clId="{9A2F92B7-6BF7-4A6F-A413-03E15E40BDF9}" dt="2026-03-27T09:23:57.444" v="2096" actId="1076"/>
          <ac:spMkLst>
            <pc:docMk/>
            <pc:sldMk cId="1528517740" sldId="261"/>
            <ac:spMk id="13" creationId="{4F5DFD41-FCF4-B27B-8115-2BF68CE8199B}"/>
          </ac:spMkLst>
        </pc:spChg>
        <pc:picChg chg="add mod">
          <ac:chgData name="Green, Brendan" userId="684c195e-adf1-428c-b4f1-ac4c92dcf06a" providerId="ADAL" clId="{9A2F92B7-6BF7-4A6F-A413-03E15E40BDF9}" dt="2026-03-27T09:23:02.149" v="2050" actId="1076"/>
          <ac:picMkLst>
            <pc:docMk/>
            <pc:sldMk cId="1528517740" sldId="261"/>
            <ac:picMk id="4" creationId="{615199F3-E3CA-AA5F-A40E-FD28B4F0E64C}"/>
          </ac:picMkLst>
        </pc:picChg>
        <pc:picChg chg="add mod">
          <ac:chgData name="Green, Brendan" userId="684c195e-adf1-428c-b4f1-ac4c92dcf06a" providerId="ADAL" clId="{9A2F92B7-6BF7-4A6F-A413-03E15E40BDF9}" dt="2026-03-27T14:45:42.744" v="3432"/>
          <ac:picMkLst>
            <pc:docMk/>
            <pc:sldMk cId="1528517740" sldId="261"/>
            <ac:picMk id="18" creationId="{6F730FBE-E5D3-DF8F-A6BF-DB6A1A2CC504}"/>
          </ac:picMkLst>
        </pc:picChg>
        <pc:picChg chg="mod">
          <ac:chgData name="Green, Brendan" userId="684c195e-adf1-428c-b4f1-ac4c92dcf06a" providerId="ADAL" clId="{9A2F92B7-6BF7-4A6F-A413-03E15E40BDF9}" dt="2026-03-27T09:23:20.662" v="2056" actId="1076"/>
          <ac:picMkLst>
            <pc:docMk/>
            <pc:sldMk cId="1528517740" sldId="261"/>
            <ac:picMk id="1028" creationId="{9F85BD72-0040-8D69-4D04-0D0723E05E4B}"/>
          </ac:picMkLst>
        </pc:picChg>
        <pc:picChg chg="mod">
          <ac:chgData name="Green, Brendan" userId="684c195e-adf1-428c-b4f1-ac4c92dcf06a" providerId="ADAL" clId="{9A2F92B7-6BF7-4A6F-A413-03E15E40BDF9}" dt="2026-03-27T09:21:20.518" v="2006" actId="14100"/>
          <ac:picMkLst>
            <pc:docMk/>
            <pc:sldMk cId="1528517740" sldId="261"/>
            <ac:picMk id="1030" creationId="{DE72DE3A-7A0D-EF1B-97F0-E7CF7D27048C}"/>
          </ac:picMkLst>
        </pc:picChg>
        <pc:cxnChg chg="add mod">
          <ac:chgData name="Green, Brendan" userId="684c195e-adf1-428c-b4f1-ac4c92dcf06a" providerId="ADAL" clId="{9A2F92B7-6BF7-4A6F-A413-03E15E40BDF9}" dt="2026-03-27T09:24:35.162" v="2105" actId="14100"/>
          <ac:cxnSpMkLst>
            <pc:docMk/>
            <pc:sldMk cId="1528517740" sldId="261"/>
            <ac:cxnSpMk id="7" creationId="{52081076-3B85-9B31-A3A2-1684E7FEBF51}"/>
          </ac:cxnSpMkLst>
        </pc:cxnChg>
        <pc:cxnChg chg="add mod">
          <ac:chgData name="Green, Brendan" userId="684c195e-adf1-428c-b4f1-ac4c92dcf06a" providerId="ADAL" clId="{9A2F92B7-6BF7-4A6F-A413-03E15E40BDF9}" dt="2026-03-27T09:24:15.162" v="2101" actId="13822"/>
          <ac:cxnSpMkLst>
            <pc:docMk/>
            <pc:sldMk cId="1528517740" sldId="261"/>
            <ac:cxnSpMk id="14" creationId="{22AF4899-A8EF-041B-50D5-BB47B5F706D1}"/>
          </ac:cxnSpMkLst>
        </pc:cxnChg>
      </pc:sldChg>
      <pc:sldChg chg="addSp modSp mod">
        <pc:chgData name="Green, Brendan" userId="684c195e-adf1-428c-b4f1-ac4c92dcf06a" providerId="ADAL" clId="{9A2F92B7-6BF7-4A6F-A413-03E15E40BDF9}" dt="2026-03-27T18:02:16.307" v="5328" actId="20577"/>
        <pc:sldMkLst>
          <pc:docMk/>
          <pc:sldMk cId="3124374694" sldId="262"/>
        </pc:sldMkLst>
        <pc:spChg chg="mod">
          <ac:chgData name="Green, Brendan" userId="684c195e-adf1-428c-b4f1-ac4c92dcf06a" providerId="ADAL" clId="{9A2F92B7-6BF7-4A6F-A413-03E15E40BDF9}" dt="2026-03-27T18:02:16.307" v="5328" actId="20577"/>
          <ac:spMkLst>
            <pc:docMk/>
            <pc:sldMk cId="3124374694" sldId="262"/>
            <ac:spMk id="3" creationId="{6288BB13-71E7-0F88-2432-9706A3586ADF}"/>
          </ac:spMkLst>
        </pc:spChg>
        <pc:picChg chg="add mod">
          <ac:chgData name="Green, Brendan" userId="684c195e-adf1-428c-b4f1-ac4c92dcf06a" providerId="ADAL" clId="{9A2F92B7-6BF7-4A6F-A413-03E15E40BDF9}" dt="2026-03-27T14:45:47.600" v="3437"/>
          <ac:picMkLst>
            <pc:docMk/>
            <pc:sldMk cId="3124374694" sldId="262"/>
            <ac:picMk id="7" creationId="{A4061129-3D32-4934-B5AD-E4817FC3296C}"/>
          </ac:picMkLst>
        </pc:picChg>
      </pc:sldChg>
      <pc:sldChg chg="addSp delSp modSp mod">
        <pc:chgData name="Green, Brendan" userId="684c195e-adf1-428c-b4f1-ac4c92dcf06a" providerId="ADAL" clId="{9A2F92B7-6BF7-4A6F-A413-03E15E40BDF9}" dt="2026-03-27T14:46:26.938" v="3454" actId="20577"/>
        <pc:sldMkLst>
          <pc:docMk/>
          <pc:sldMk cId="596579765" sldId="264"/>
        </pc:sldMkLst>
        <pc:spChg chg="mod">
          <ac:chgData name="Green, Brendan" userId="684c195e-adf1-428c-b4f1-ac4c92dcf06a" providerId="ADAL" clId="{9A2F92B7-6BF7-4A6F-A413-03E15E40BDF9}" dt="2026-03-27T14:46:26.938" v="3454" actId="20577"/>
          <ac:spMkLst>
            <pc:docMk/>
            <pc:sldMk cId="596579765" sldId="264"/>
            <ac:spMk id="3" creationId="{F99CF2B0-095B-6B54-C48D-A9AA92D0665D}"/>
          </ac:spMkLst>
        </pc:spChg>
      </pc:sldChg>
      <pc:sldChg chg="addSp modSp mod">
        <pc:chgData name="Green, Brendan" userId="684c195e-adf1-428c-b4f1-ac4c92dcf06a" providerId="ADAL" clId="{9A2F92B7-6BF7-4A6F-A413-03E15E40BDF9}" dt="2026-04-01T09:25:50.858" v="5481" actId="313"/>
        <pc:sldMkLst>
          <pc:docMk/>
          <pc:sldMk cId="1967236303" sldId="265"/>
        </pc:sldMkLst>
        <pc:spChg chg="mod">
          <ac:chgData name="Green, Brendan" userId="684c195e-adf1-428c-b4f1-ac4c92dcf06a" providerId="ADAL" clId="{9A2F92B7-6BF7-4A6F-A413-03E15E40BDF9}" dt="2026-04-01T09:25:50.858" v="5481" actId="313"/>
          <ac:spMkLst>
            <pc:docMk/>
            <pc:sldMk cId="1967236303" sldId="265"/>
            <ac:spMk id="6" creationId="{60F61118-02B6-A0B8-A980-39DE391892B8}"/>
          </ac:spMkLst>
        </pc:spChg>
        <pc:picChg chg="add mod">
          <ac:chgData name="Green, Brendan" userId="684c195e-adf1-428c-b4f1-ac4c92dcf06a" providerId="ADAL" clId="{9A2F92B7-6BF7-4A6F-A413-03E15E40BDF9}" dt="2026-03-27T14:45:30.802" v="3424" actId="1076"/>
          <ac:picMkLst>
            <pc:docMk/>
            <pc:sldMk cId="1967236303" sldId="265"/>
            <ac:picMk id="4" creationId="{9E560702-0737-7321-89B8-E97ED4902C36}"/>
          </ac:picMkLst>
        </pc:picChg>
      </pc:sldChg>
      <pc:sldChg chg="addSp modSp">
        <pc:chgData name="Green, Brendan" userId="684c195e-adf1-428c-b4f1-ac4c92dcf06a" providerId="ADAL" clId="{9A2F92B7-6BF7-4A6F-A413-03E15E40BDF9}" dt="2026-03-27T14:45:33.036" v="3425"/>
        <pc:sldMkLst>
          <pc:docMk/>
          <pc:sldMk cId="4190337302" sldId="271"/>
        </pc:sldMkLst>
        <pc:picChg chg="add mod">
          <ac:chgData name="Green, Brendan" userId="684c195e-adf1-428c-b4f1-ac4c92dcf06a" providerId="ADAL" clId="{9A2F92B7-6BF7-4A6F-A413-03E15E40BDF9}" dt="2026-03-27T14:45:33.036" v="3425"/>
          <ac:picMkLst>
            <pc:docMk/>
            <pc:sldMk cId="4190337302" sldId="271"/>
            <ac:picMk id="4" creationId="{F0991E5A-5102-16E9-EA42-51DF960E34F1}"/>
          </ac:picMkLst>
        </pc:picChg>
      </pc:sldChg>
      <pc:sldChg chg="addSp delSp modSp mod ord">
        <pc:chgData name="Green, Brendan" userId="684c195e-adf1-428c-b4f1-ac4c92dcf06a" providerId="ADAL" clId="{9A2F92B7-6BF7-4A6F-A413-03E15E40BDF9}" dt="2026-04-08T10:34:12.637" v="5601"/>
        <pc:sldMkLst>
          <pc:docMk/>
          <pc:sldMk cId="4052832116" sldId="272"/>
        </pc:sldMkLst>
        <pc:spChg chg="mod">
          <ac:chgData name="Green, Brendan" userId="684c195e-adf1-428c-b4f1-ac4c92dcf06a" providerId="ADAL" clId="{9A2F92B7-6BF7-4A6F-A413-03E15E40BDF9}" dt="2026-04-01T09:32:14.129" v="5575" actId="1076"/>
          <ac:spMkLst>
            <pc:docMk/>
            <pc:sldMk cId="4052832116" sldId="272"/>
            <ac:spMk id="2" creationId="{04F0AED0-1DF4-DA3B-612F-47A16E39BCC2}"/>
          </ac:spMkLst>
        </pc:spChg>
        <pc:spChg chg="mod">
          <ac:chgData name="Green, Brendan" userId="684c195e-adf1-428c-b4f1-ac4c92dcf06a" providerId="ADAL" clId="{9A2F92B7-6BF7-4A6F-A413-03E15E40BDF9}" dt="2026-04-01T09:33:05.353" v="5596" actId="27636"/>
          <ac:spMkLst>
            <pc:docMk/>
            <pc:sldMk cId="4052832116" sldId="272"/>
            <ac:spMk id="3" creationId="{A3551BE0-2E47-4FA7-8354-F68ACFB245B1}"/>
          </ac:spMkLst>
        </pc:spChg>
        <pc:picChg chg="add mod">
          <ac:chgData name="Green, Brendan" userId="684c195e-adf1-428c-b4f1-ac4c92dcf06a" providerId="ADAL" clId="{9A2F92B7-6BF7-4A6F-A413-03E15E40BDF9}" dt="2026-03-27T14:45:34.221" v="3426"/>
          <ac:picMkLst>
            <pc:docMk/>
            <pc:sldMk cId="4052832116" sldId="272"/>
            <ac:picMk id="4" creationId="{3C37E05A-7067-3A3D-1FEF-87C7FD2E2082}"/>
          </ac:picMkLst>
        </pc:picChg>
      </pc:sldChg>
      <pc:sldChg chg="addSp modSp ord">
        <pc:chgData name="Green, Brendan" userId="684c195e-adf1-428c-b4f1-ac4c92dcf06a" providerId="ADAL" clId="{9A2F92B7-6BF7-4A6F-A413-03E15E40BDF9}" dt="2026-03-27T14:45:43.538" v="3433"/>
        <pc:sldMkLst>
          <pc:docMk/>
          <pc:sldMk cId="2772326024" sldId="291"/>
        </pc:sldMkLst>
        <pc:picChg chg="add mod">
          <ac:chgData name="Green, Brendan" userId="684c195e-adf1-428c-b4f1-ac4c92dcf06a" providerId="ADAL" clId="{9A2F92B7-6BF7-4A6F-A413-03E15E40BDF9}" dt="2026-03-27T14:45:43.538" v="3433"/>
          <ac:picMkLst>
            <pc:docMk/>
            <pc:sldMk cId="2772326024" sldId="291"/>
            <ac:picMk id="7" creationId="{60D35786-C4A9-7CE2-4E45-5DB07213AFEB}"/>
          </ac:picMkLst>
        </pc:picChg>
      </pc:sldChg>
      <pc:sldChg chg="addSp modSp mod ord">
        <pc:chgData name="Green, Brendan" userId="684c195e-adf1-428c-b4f1-ac4c92dcf06a" providerId="ADAL" clId="{9A2F92B7-6BF7-4A6F-A413-03E15E40BDF9}" dt="2026-04-01T09:27:44.488" v="5555" actId="20577"/>
        <pc:sldMkLst>
          <pc:docMk/>
          <pc:sldMk cId="2813304718" sldId="292"/>
        </pc:sldMkLst>
        <pc:spChg chg="mod">
          <ac:chgData name="Green, Brendan" userId="684c195e-adf1-428c-b4f1-ac4c92dcf06a" providerId="ADAL" clId="{9A2F92B7-6BF7-4A6F-A413-03E15E40BDF9}" dt="2026-03-27T13:02:28.438" v="2725" actId="122"/>
          <ac:spMkLst>
            <pc:docMk/>
            <pc:sldMk cId="2813304718" sldId="292"/>
            <ac:spMk id="4" creationId="{631BBCF6-86F9-60A8-54E6-08F7115BC91E}"/>
          </ac:spMkLst>
        </pc:spChg>
        <pc:spChg chg="add mod">
          <ac:chgData name="Green, Brendan" userId="684c195e-adf1-428c-b4f1-ac4c92dcf06a" providerId="ADAL" clId="{9A2F92B7-6BF7-4A6F-A413-03E15E40BDF9}" dt="2026-04-01T09:27:44.488" v="5555" actId="20577"/>
          <ac:spMkLst>
            <pc:docMk/>
            <pc:sldMk cId="2813304718" sldId="292"/>
            <ac:spMk id="6" creationId="{F59E60C9-730D-6EC1-327E-6DECBA8D7AB3}"/>
          </ac:spMkLst>
        </pc:spChg>
        <pc:picChg chg="add mod">
          <ac:chgData name="Green, Brendan" userId="684c195e-adf1-428c-b4f1-ac4c92dcf06a" providerId="ADAL" clId="{9A2F92B7-6BF7-4A6F-A413-03E15E40BDF9}" dt="2026-03-27T14:45:35.131" v="3427"/>
          <ac:picMkLst>
            <pc:docMk/>
            <pc:sldMk cId="2813304718" sldId="292"/>
            <ac:picMk id="3" creationId="{7EBBF040-3B37-2E72-0C95-08432ACC2A40}"/>
          </ac:picMkLst>
        </pc:picChg>
        <pc:picChg chg="mod">
          <ac:chgData name="Green, Brendan" userId="684c195e-adf1-428c-b4f1-ac4c92dcf06a" providerId="ADAL" clId="{9A2F92B7-6BF7-4A6F-A413-03E15E40BDF9}" dt="2026-04-01T09:27:06.311" v="5483" actId="1076"/>
          <ac:picMkLst>
            <pc:docMk/>
            <pc:sldMk cId="2813304718" sldId="292"/>
            <ac:picMk id="5" creationId="{AF2F7074-AC1E-03FC-49D0-75E9169DE94B}"/>
          </ac:picMkLst>
        </pc:picChg>
        <pc:picChg chg="mod">
          <ac:chgData name="Green, Brendan" userId="684c195e-adf1-428c-b4f1-ac4c92dcf06a" providerId="ADAL" clId="{9A2F92B7-6BF7-4A6F-A413-03E15E40BDF9}" dt="2026-04-01T09:27:06.311" v="5483" actId="1076"/>
          <ac:picMkLst>
            <pc:docMk/>
            <pc:sldMk cId="2813304718" sldId="292"/>
            <ac:picMk id="7" creationId="{52C67C4E-ABBF-F3D3-794B-F1E55D9BE771}"/>
          </ac:picMkLst>
        </pc:picChg>
        <pc:picChg chg="mod">
          <ac:chgData name="Green, Brendan" userId="684c195e-adf1-428c-b4f1-ac4c92dcf06a" providerId="ADAL" clId="{9A2F92B7-6BF7-4A6F-A413-03E15E40BDF9}" dt="2026-04-01T09:27:06.311" v="5483" actId="1076"/>
          <ac:picMkLst>
            <pc:docMk/>
            <pc:sldMk cId="2813304718" sldId="292"/>
            <ac:picMk id="11" creationId="{F6EDFE29-EC94-183F-4999-805402753FC0}"/>
          </ac:picMkLst>
        </pc:picChg>
      </pc:sldChg>
      <pc:sldChg chg="addSp delSp modSp mod">
        <pc:chgData name="Green, Brendan" userId="684c195e-adf1-428c-b4f1-ac4c92dcf06a" providerId="ADAL" clId="{9A2F92B7-6BF7-4A6F-A413-03E15E40BDF9}" dt="2026-03-27T18:05:13.805" v="5443" actId="14734"/>
        <pc:sldMkLst>
          <pc:docMk/>
          <pc:sldMk cId="350236143" sldId="293"/>
        </pc:sldMkLst>
        <pc:spChg chg="add mod">
          <ac:chgData name="Green, Brendan" userId="684c195e-adf1-428c-b4f1-ac4c92dcf06a" providerId="ADAL" clId="{9A2F92B7-6BF7-4A6F-A413-03E15E40BDF9}" dt="2026-03-27T14:45:10.206" v="3421"/>
          <ac:spMkLst>
            <pc:docMk/>
            <pc:sldMk cId="350236143" sldId="293"/>
            <ac:spMk id="9" creationId="{00386C4A-C55C-0996-94A1-3401399E9E4C}"/>
          </ac:spMkLst>
        </pc:spChg>
        <pc:spChg chg="add mod">
          <ac:chgData name="Green, Brendan" userId="684c195e-adf1-428c-b4f1-ac4c92dcf06a" providerId="ADAL" clId="{9A2F92B7-6BF7-4A6F-A413-03E15E40BDF9}" dt="2026-03-27T18:04:34.302" v="5434" actId="20577"/>
          <ac:spMkLst>
            <pc:docMk/>
            <pc:sldMk cId="350236143" sldId="293"/>
            <ac:spMk id="12" creationId="{EBDD8F1A-30D1-300E-D654-7FE761AE0F4C}"/>
          </ac:spMkLst>
        </pc:spChg>
        <pc:graphicFrameChg chg="add mod modGraphic">
          <ac:chgData name="Green, Brendan" userId="684c195e-adf1-428c-b4f1-ac4c92dcf06a" providerId="ADAL" clId="{9A2F92B7-6BF7-4A6F-A413-03E15E40BDF9}" dt="2026-03-27T18:05:13.805" v="5443" actId="14734"/>
          <ac:graphicFrameMkLst>
            <pc:docMk/>
            <pc:sldMk cId="350236143" sldId="293"/>
            <ac:graphicFrameMk id="7" creationId="{0915DEDB-C869-C434-9889-9C1CF313569A}"/>
          </ac:graphicFrameMkLst>
        </pc:graphicFrameChg>
        <pc:picChg chg="add mod">
          <ac:chgData name="Green, Brendan" userId="684c195e-adf1-428c-b4f1-ac4c92dcf06a" providerId="ADAL" clId="{9A2F92B7-6BF7-4A6F-A413-03E15E40BDF9}" dt="2026-03-27T18:04:56.381" v="5439" actId="1076"/>
          <ac:picMkLst>
            <pc:docMk/>
            <pc:sldMk cId="350236143" sldId="293"/>
            <ac:picMk id="8" creationId="{6F6862A8-734C-6BD2-1AA6-D19FF45643D4}"/>
          </ac:picMkLst>
        </pc:picChg>
        <pc:picChg chg="add mod">
          <ac:chgData name="Green, Brendan" userId="684c195e-adf1-428c-b4f1-ac4c92dcf06a" providerId="ADAL" clId="{9A2F92B7-6BF7-4A6F-A413-03E15E40BDF9}" dt="2026-03-27T14:45:40.870" v="3430"/>
          <ac:picMkLst>
            <pc:docMk/>
            <pc:sldMk cId="350236143" sldId="293"/>
            <ac:picMk id="10" creationId="{4F722FF1-B308-6327-6600-02507717E377}"/>
          </ac:picMkLst>
        </pc:picChg>
      </pc:sldChg>
      <pc:sldChg chg="addSp delSp modSp new mod">
        <pc:chgData name="Green, Brendan" userId="684c195e-adf1-428c-b4f1-ac4c92dcf06a" providerId="ADAL" clId="{9A2F92B7-6BF7-4A6F-A413-03E15E40BDF9}" dt="2026-03-27T14:45:39.678" v="3429"/>
        <pc:sldMkLst>
          <pc:docMk/>
          <pc:sldMk cId="808757659" sldId="294"/>
        </pc:sldMkLst>
        <pc:spChg chg="mod">
          <ac:chgData name="Green, Brendan" userId="684c195e-adf1-428c-b4f1-ac4c92dcf06a" providerId="ADAL" clId="{9A2F92B7-6BF7-4A6F-A413-03E15E40BDF9}" dt="2026-03-27T12:22:31.331" v="2532" actId="20577"/>
          <ac:spMkLst>
            <pc:docMk/>
            <pc:sldMk cId="808757659" sldId="294"/>
            <ac:spMk id="2" creationId="{E4C08AA5-BE11-A2B6-0735-2A75A98FB3E7}"/>
          </ac:spMkLst>
        </pc:spChg>
        <pc:spChg chg="mod">
          <ac:chgData name="Green, Brendan" userId="684c195e-adf1-428c-b4f1-ac4c92dcf06a" providerId="ADAL" clId="{9A2F92B7-6BF7-4A6F-A413-03E15E40BDF9}" dt="2026-03-27T14:44:48.652" v="3413" actId="14100"/>
          <ac:spMkLst>
            <pc:docMk/>
            <pc:sldMk cId="808757659" sldId="294"/>
            <ac:spMk id="3" creationId="{06FDA7BF-1AC9-124F-C5E0-D32A93165912}"/>
          </ac:spMkLst>
        </pc:spChg>
        <pc:picChg chg="add mod">
          <ac:chgData name="Green, Brendan" userId="684c195e-adf1-428c-b4f1-ac4c92dcf06a" providerId="ADAL" clId="{9A2F92B7-6BF7-4A6F-A413-03E15E40BDF9}" dt="2026-03-27T14:45:03.650" v="3420" actId="1076"/>
          <ac:picMkLst>
            <pc:docMk/>
            <pc:sldMk cId="808757659" sldId="294"/>
            <ac:picMk id="7" creationId="{3E48685F-A8D0-F438-D53B-0599A2AF1EDC}"/>
          </ac:picMkLst>
        </pc:picChg>
        <pc:picChg chg="add mod">
          <ac:chgData name="Green, Brendan" userId="684c195e-adf1-428c-b4f1-ac4c92dcf06a" providerId="ADAL" clId="{9A2F92B7-6BF7-4A6F-A413-03E15E40BDF9}" dt="2026-03-27T14:45:39.678" v="3429"/>
          <ac:picMkLst>
            <pc:docMk/>
            <pc:sldMk cId="808757659" sldId="294"/>
            <ac:picMk id="8" creationId="{7261620C-19E5-E0F0-3048-DF3705088C0F}"/>
          </ac:picMkLst>
        </pc:picChg>
        <pc:picChg chg="add mod">
          <ac:chgData name="Green, Brendan" userId="684c195e-adf1-428c-b4f1-ac4c92dcf06a" providerId="ADAL" clId="{9A2F92B7-6BF7-4A6F-A413-03E15E40BDF9}" dt="2026-03-27T14:44:55.483" v="3416" actId="1036"/>
          <ac:picMkLst>
            <pc:docMk/>
            <pc:sldMk cId="808757659" sldId="294"/>
            <ac:picMk id="3074" creationId="{3AB22FFA-8636-8177-A5AC-96C27761F37A}"/>
          </ac:picMkLst>
        </pc:picChg>
      </pc:sldChg>
      <pc:sldChg chg="addSp modSp new mod">
        <pc:chgData name="Green, Brendan" userId="684c195e-adf1-428c-b4f1-ac4c92dcf06a" providerId="ADAL" clId="{9A2F92B7-6BF7-4A6F-A413-03E15E40BDF9}" dt="2026-03-27T18:00:39.428" v="5327" actId="1076"/>
        <pc:sldMkLst>
          <pc:docMk/>
          <pc:sldMk cId="3003144393" sldId="295"/>
        </pc:sldMkLst>
        <pc:spChg chg="mod">
          <ac:chgData name="Green, Brendan" userId="684c195e-adf1-428c-b4f1-ac4c92dcf06a" providerId="ADAL" clId="{9A2F92B7-6BF7-4A6F-A413-03E15E40BDF9}" dt="2026-03-27T12:15:07.234" v="2296" actId="20577"/>
          <ac:spMkLst>
            <pc:docMk/>
            <pc:sldMk cId="3003144393" sldId="295"/>
            <ac:spMk id="2" creationId="{315F42C0-3157-7E83-9A7A-7C5C80C7C153}"/>
          </ac:spMkLst>
        </pc:spChg>
        <pc:spChg chg="mod">
          <ac:chgData name="Green, Brendan" userId="684c195e-adf1-428c-b4f1-ac4c92dcf06a" providerId="ADAL" clId="{9A2F92B7-6BF7-4A6F-A413-03E15E40BDF9}" dt="2026-03-27T14:52:07.165" v="3873" actId="20577"/>
          <ac:spMkLst>
            <pc:docMk/>
            <pc:sldMk cId="3003144393" sldId="295"/>
            <ac:spMk id="3" creationId="{A1111E2B-592D-DB6F-2BF5-AFB4B1FF0312}"/>
          </ac:spMkLst>
        </pc:spChg>
        <pc:picChg chg="add mod">
          <ac:chgData name="Green, Brendan" userId="684c195e-adf1-428c-b4f1-ac4c92dcf06a" providerId="ADAL" clId="{9A2F92B7-6BF7-4A6F-A413-03E15E40BDF9}" dt="2026-03-27T14:45:45.542" v="3435"/>
          <ac:picMkLst>
            <pc:docMk/>
            <pc:sldMk cId="3003144393" sldId="295"/>
            <ac:picMk id="4" creationId="{F39A3C74-4E06-7114-41DF-4774E59E34F3}"/>
          </ac:picMkLst>
        </pc:picChg>
      </pc:sldChg>
      <pc:sldChg chg="addSp delSp modSp new mod">
        <pc:chgData name="Green, Brendan" userId="684c195e-adf1-428c-b4f1-ac4c92dcf06a" providerId="ADAL" clId="{9A2F92B7-6BF7-4A6F-A413-03E15E40BDF9}" dt="2026-03-27T15:10:24.391" v="4741" actId="20577"/>
        <pc:sldMkLst>
          <pc:docMk/>
          <pc:sldMk cId="29031806" sldId="296"/>
        </pc:sldMkLst>
        <pc:spChg chg="mod">
          <ac:chgData name="Green, Brendan" userId="684c195e-adf1-428c-b4f1-ac4c92dcf06a" providerId="ADAL" clId="{9A2F92B7-6BF7-4A6F-A413-03E15E40BDF9}" dt="2026-03-27T12:15:49.295" v="2318" actId="20577"/>
          <ac:spMkLst>
            <pc:docMk/>
            <pc:sldMk cId="29031806" sldId="296"/>
            <ac:spMk id="2" creationId="{FC42C9D6-C68E-0223-CFDC-D4A4B33DB3F4}"/>
          </ac:spMkLst>
        </pc:spChg>
        <pc:spChg chg="mod">
          <ac:chgData name="Green, Brendan" userId="684c195e-adf1-428c-b4f1-ac4c92dcf06a" providerId="ADAL" clId="{9A2F92B7-6BF7-4A6F-A413-03E15E40BDF9}" dt="2026-03-27T15:10:24.391" v="4741" actId="20577"/>
          <ac:spMkLst>
            <pc:docMk/>
            <pc:sldMk cId="29031806" sldId="296"/>
            <ac:spMk id="3" creationId="{8614DADE-1D59-0242-C81B-5C78E7DEB899}"/>
          </ac:spMkLst>
        </pc:spChg>
        <pc:spChg chg="add mod">
          <ac:chgData name="Green, Brendan" userId="684c195e-adf1-428c-b4f1-ac4c92dcf06a" providerId="ADAL" clId="{9A2F92B7-6BF7-4A6F-A413-03E15E40BDF9}" dt="2026-03-27T12:16:04.858" v="2320" actId="1076"/>
          <ac:spMkLst>
            <pc:docMk/>
            <pc:sldMk cId="29031806" sldId="296"/>
            <ac:spMk id="5" creationId="{C5AA0651-89DC-E216-4E67-54263914175E}"/>
          </ac:spMkLst>
        </pc:spChg>
        <pc:spChg chg="add mod">
          <ac:chgData name="Green, Brendan" userId="684c195e-adf1-428c-b4f1-ac4c92dcf06a" providerId="ADAL" clId="{9A2F92B7-6BF7-4A6F-A413-03E15E40BDF9}" dt="2026-03-27T12:16:04.858" v="2320" actId="1076"/>
          <ac:spMkLst>
            <pc:docMk/>
            <pc:sldMk cId="29031806" sldId="296"/>
            <ac:spMk id="6" creationId="{3858B910-ABAF-1E16-DBCE-76A27A0CDEFB}"/>
          </ac:spMkLst>
        </pc:spChg>
        <pc:picChg chg="add mod">
          <ac:chgData name="Green, Brendan" userId="684c195e-adf1-428c-b4f1-ac4c92dcf06a" providerId="ADAL" clId="{9A2F92B7-6BF7-4A6F-A413-03E15E40BDF9}" dt="2026-03-27T12:16:04.858" v="2320" actId="1076"/>
          <ac:picMkLst>
            <pc:docMk/>
            <pc:sldMk cId="29031806" sldId="296"/>
            <ac:picMk id="4" creationId="{D3C03961-8A0D-0E8F-2756-1591629C3DE0}"/>
          </ac:picMkLst>
        </pc:picChg>
        <pc:picChg chg="add mod">
          <ac:chgData name="Green, Brendan" userId="684c195e-adf1-428c-b4f1-ac4c92dcf06a" providerId="ADAL" clId="{9A2F92B7-6BF7-4A6F-A413-03E15E40BDF9}" dt="2026-03-27T14:45:44.603" v="3434"/>
          <ac:picMkLst>
            <pc:docMk/>
            <pc:sldMk cId="29031806" sldId="296"/>
            <ac:picMk id="11" creationId="{DE9289B5-7397-942B-512A-6AE0DBECF763}"/>
          </ac:picMkLst>
        </pc:picChg>
        <pc:cxnChg chg="add mod">
          <ac:chgData name="Green, Brendan" userId="684c195e-adf1-428c-b4f1-ac4c92dcf06a" providerId="ADAL" clId="{9A2F92B7-6BF7-4A6F-A413-03E15E40BDF9}" dt="2026-03-27T12:16:04.858" v="2320" actId="1076"/>
          <ac:cxnSpMkLst>
            <pc:docMk/>
            <pc:sldMk cId="29031806" sldId="296"/>
            <ac:cxnSpMk id="7" creationId="{FF4B266D-1BB5-A204-C220-0AC06B8C8328}"/>
          </ac:cxnSpMkLst>
        </pc:cxnChg>
        <pc:cxnChg chg="add mod">
          <ac:chgData name="Green, Brendan" userId="684c195e-adf1-428c-b4f1-ac4c92dcf06a" providerId="ADAL" clId="{9A2F92B7-6BF7-4A6F-A413-03E15E40BDF9}" dt="2026-03-27T12:16:04.858" v="2320" actId="1076"/>
          <ac:cxnSpMkLst>
            <pc:docMk/>
            <pc:sldMk cId="29031806" sldId="296"/>
            <ac:cxnSpMk id="8" creationId="{9FB0D78A-25C0-F578-B6A2-4E64C4A59E3C}"/>
          </ac:cxnSpMkLst>
        </pc:cxnChg>
        <pc:cxnChg chg="add mod">
          <ac:chgData name="Green, Brendan" userId="684c195e-adf1-428c-b4f1-ac4c92dcf06a" providerId="ADAL" clId="{9A2F92B7-6BF7-4A6F-A413-03E15E40BDF9}" dt="2026-03-27T12:16:04.858" v="2320" actId="1076"/>
          <ac:cxnSpMkLst>
            <pc:docMk/>
            <pc:sldMk cId="29031806" sldId="296"/>
            <ac:cxnSpMk id="9" creationId="{ECFE1887-08AF-F286-0757-B097E610DCB4}"/>
          </ac:cxnSpMkLst>
        </pc:cxnChg>
      </pc:sldChg>
      <pc:sldChg chg="addSp delSp modSp add mod">
        <pc:chgData name="Green, Brendan" userId="684c195e-adf1-428c-b4f1-ac4c92dcf06a" providerId="ADAL" clId="{9A2F92B7-6BF7-4A6F-A413-03E15E40BDF9}" dt="2026-03-27T15:13:18.801" v="5075" actId="20577"/>
        <pc:sldMkLst>
          <pc:docMk/>
          <pc:sldMk cId="2764224540" sldId="297"/>
        </pc:sldMkLst>
        <pc:spChg chg="mod">
          <ac:chgData name="Green, Brendan" userId="684c195e-adf1-428c-b4f1-ac4c92dcf06a" providerId="ADAL" clId="{9A2F92B7-6BF7-4A6F-A413-03E15E40BDF9}" dt="2026-03-27T14:52:42.068" v="3926" actId="20577"/>
          <ac:spMkLst>
            <pc:docMk/>
            <pc:sldMk cId="2764224540" sldId="297"/>
            <ac:spMk id="2" creationId="{7D7FDF3C-2309-0059-B3F7-CF18436B4B73}"/>
          </ac:spMkLst>
        </pc:spChg>
        <pc:spChg chg="mod">
          <ac:chgData name="Green, Brendan" userId="684c195e-adf1-428c-b4f1-ac4c92dcf06a" providerId="ADAL" clId="{9A2F92B7-6BF7-4A6F-A413-03E15E40BDF9}" dt="2026-03-27T15:13:18.801" v="5075" actId="20577"/>
          <ac:spMkLst>
            <pc:docMk/>
            <pc:sldMk cId="2764224540" sldId="297"/>
            <ac:spMk id="3" creationId="{B1263E3B-D55A-9D65-5407-D8FBAD067CC2}"/>
          </ac:spMkLst>
        </pc:spChg>
        <pc:spChg chg="add mod">
          <ac:chgData name="Green, Brendan" userId="684c195e-adf1-428c-b4f1-ac4c92dcf06a" providerId="ADAL" clId="{9A2F92B7-6BF7-4A6F-A413-03E15E40BDF9}" dt="2026-03-27T15:09:43.157" v="4712" actId="1076"/>
          <ac:spMkLst>
            <pc:docMk/>
            <pc:sldMk cId="2764224540" sldId="297"/>
            <ac:spMk id="17" creationId="{CD12D89E-CEC0-B34E-27C6-69AF1DEA33ED}"/>
          </ac:spMkLst>
        </pc:spChg>
        <pc:picChg chg="add mod modCrop">
          <ac:chgData name="Green, Brendan" userId="684c195e-adf1-428c-b4f1-ac4c92dcf06a" providerId="ADAL" clId="{9A2F92B7-6BF7-4A6F-A413-03E15E40BDF9}" dt="2026-03-27T15:08:35.096" v="4601" actId="1076"/>
          <ac:picMkLst>
            <pc:docMk/>
            <pc:sldMk cId="2764224540" sldId="297"/>
            <ac:picMk id="16" creationId="{B8B99E8D-0DA4-DF43-DD3F-0D05E37E3AA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507237-B3D9-4642-B0AB-E577D7AC42C3}" type="datetimeFigureOut">
              <a:rPr lang="en-GB" smtClean="0"/>
              <a:t>12/04/2026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E78EE9-9E83-420D-9C9E-3D1046D5ECCA}" type="slidenum">
              <a:rPr lang="en-GB" smtClean="0"/>
              <a:t>‹#›</a:t>
            </a:fld>
            <a:endParaRPr lang="en-GB"/>
          </a:p>
        </p:txBody>
      </p:sp>
    </p:spTree>
    <p:extLst>
      <p:ext uri="{BB962C8B-B14F-4D97-AF65-F5344CB8AC3E}">
        <p14:creationId xmlns:p14="http://schemas.microsoft.com/office/powerpoint/2010/main" val="377515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9E78EE9-9E83-420D-9C9E-3D1046D5ECCA}" type="slidenum">
              <a:rPr lang="en-GB" smtClean="0"/>
              <a:t>12</a:t>
            </a:fld>
            <a:endParaRPr lang="en-GB"/>
          </a:p>
        </p:txBody>
      </p:sp>
    </p:spTree>
    <p:extLst>
      <p:ext uri="{BB962C8B-B14F-4D97-AF65-F5344CB8AC3E}">
        <p14:creationId xmlns:p14="http://schemas.microsoft.com/office/powerpoint/2010/main" val="3328895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9E78EE9-9E83-420D-9C9E-3D1046D5ECCA}" type="slidenum">
              <a:rPr lang="en-GB" smtClean="0"/>
              <a:t>17</a:t>
            </a:fld>
            <a:endParaRPr lang="en-GB"/>
          </a:p>
        </p:txBody>
      </p:sp>
    </p:spTree>
    <p:extLst>
      <p:ext uri="{BB962C8B-B14F-4D97-AF65-F5344CB8AC3E}">
        <p14:creationId xmlns:p14="http://schemas.microsoft.com/office/powerpoint/2010/main" val="3005932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74C9B-5CCE-2E31-63FB-BBD08A185DC7}"/>
              </a:ext>
            </a:extLst>
          </p:cNvPr>
          <p:cNvSpPr>
            <a:spLocks noGrp="1"/>
          </p:cNvSpPr>
          <p:nvPr>
            <p:ph type="ctrTitle"/>
          </p:nvPr>
        </p:nvSpPr>
        <p:spPr>
          <a:xfrm>
            <a:off x="1524000" y="1122363"/>
            <a:ext cx="9144000" cy="2387600"/>
          </a:xfrm>
        </p:spPr>
        <p:txBody>
          <a:bodyPr anchor="b"/>
          <a:lstStyle>
            <a:lvl1pPr algn="l">
              <a:defRPr sz="6000"/>
            </a:lvl1pPr>
          </a:lstStyle>
          <a:p>
            <a:r>
              <a:rPr lang="en-GB"/>
              <a:t>Click to edit Master title style</a:t>
            </a:r>
            <a:endParaRPr lang="en-GB" dirty="0"/>
          </a:p>
        </p:txBody>
      </p:sp>
      <p:sp>
        <p:nvSpPr>
          <p:cNvPr id="3" name="Subtitle 2">
            <a:extLst>
              <a:ext uri="{FF2B5EF4-FFF2-40B4-BE49-F238E27FC236}">
                <a16:creationId xmlns:a16="http://schemas.microsoft.com/office/drawing/2014/main" id="{C8E8F798-051E-B0D1-22E5-8B210D99864A}"/>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4" name="Date Placeholder 3">
            <a:extLst>
              <a:ext uri="{FF2B5EF4-FFF2-40B4-BE49-F238E27FC236}">
                <a16:creationId xmlns:a16="http://schemas.microsoft.com/office/drawing/2014/main" id="{E22F9D15-A03A-AF43-0C7B-5579969D0127}"/>
              </a:ext>
            </a:extLst>
          </p:cNvPr>
          <p:cNvSpPr>
            <a:spLocks noGrp="1"/>
          </p:cNvSpPr>
          <p:nvPr>
            <p:ph type="dt" sz="half" idx="10"/>
          </p:nvPr>
        </p:nvSpPr>
        <p:spPr/>
        <p:txBody>
          <a:bodyPr/>
          <a:lstStyle/>
          <a:p>
            <a:fld id="{CD48798C-1CBF-4EE5-B423-4290AEB0B298}" type="datetimeFigureOut">
              <a:rPr lang="en-GB" smtClean="0"/>
              <a:t>12/04/2026</a:t>
            </a:fld>
            <a:endParaRPr lang="en-GB"/>
          </a:p>
        </p:txBody>
      </p:sp>
      <p:sp>
        <p:nvSpPr>
          <p:cNvPr id="5" name="Footer Placeholder 4">
            <a:extLst>
              <a:ext uri="{FF2B5EF4-FFF2-40B4-BE49-F238E27FC236}">
                <a16:creationId xmlns:a16="http://schemas.microsoft.com/office/drawing/2014/main" id="{3A4267F6-BA1A-6EED-9D96-D8F0B6F75B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AEB66B0-CCF4-2396-0E22-F14313C83240}"/>
              </a:ext>
            </a:extLst>
          </p:cNvPr>
          <p:cNvSpPr>
            <a:spLocks noGrp="1"/>
          </p:cNvSpPr>
          <p:nvPr>
            <p:ph type="sldNum" sz="quarter" idx="12"/>
          </p:nvPr>
        </p:nvSpPr>
        <p:spPr/>
        <p:txBody>
          <a:bodyPr/>
          <a:lstStyle/>
          <a:p>
            <a:fld id="{88922873-E5EB-4496-BD1D-BA1F7676C672}" type="slidenum">
              <a:rPr lang="en-GB" smtClean="0"/>
              <a:t>‹#›</a:t>
            </a:fld>
            <a:endParaRPr lang="en-GB"/>
          </a:p>
        </p:txBody>
      </p:sp>
    </p:spTree>
    <p:extLst>
      <p:ext uri="{BB962C8B-B14F-4D97-AF65-F5344CB8AC3E}">
        <p14:creationId xmlns:p14="http://schemas.microsoft.com/office/powerpoint/2010/main" val="3078675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4B9CC-8CC5-A70B-EC4F-725BE359E203}"/>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A9014BFB-71E9-975D-16E9-546348B3A36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0B237BC-B49B-FF20-BF40-00BBBEF28EDC}"/>
              </a:ext>
            </a:extLst>
          </p:cNvPr>
          <p:cNvSpPr>
            <a:spLocks noGrp="1"/>
          </p:cNvSpPr>
          <p:nvPr>
            <p:ph type="dt" sz="half" idx="10"/>
          </p:nvPr>
        </p:nvSpPr>
        <p:spPr/>
        <p:txBody>
          <a:bodyPr/>
          <a:lstStyle/>
          <a:p>
            <a:fld id="{CD48798C-1CBF-4EE5-B423-4290AEB0B298}" type="datetimeFigureOut">
              <a:rPr lang="en-GB" smtClean="0"/>
              <a:t>12/04/2026</a:t>
            </a:fld>
            <a:endParaRPr lang="en-GB"/>
          </a:p>
        </p:txBody>
      </p:sp>
      <p:sp>
        <p:nvSpPr>
          <p:cNvPr id="5" name="Footer Placeholder 4">
            <a:extLst>
              <a:ext uri="{FF2B5EF4-FFF2-40B4-BE49-F238E27FC236}">
                <a16:creationId xmlns:a16="http://schemas.microsoft.com/office/drawing/2014/main" id="{F459DF99-66E3-D2C8-67C5-AEFAE571D97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54BD378-398B-E2EA-89D3-3DF57E16506D}"/>
              </a:ext>
            </a:extLst>
          </p:cNvPr>
          <p:cNvSpPr>
            <a:spLocks noGrp="1"/>
          </p:cNvSpPr>
          <p:nvPr>
            <p:ph type="sldNum" sz="quarter" idx="12"/>
          </p:nvPr>
        </p:nvSpPr>
        <p:spPr/>
        <p:txBody>
          <a:bodyPr/>
          <a:lstStyle/>
          <a:p>
            <a:fld id="{88922873-E5EB-4496-BD1D-BA1F7676C672}" type="slidenum">
              <a:rPr lang="en-GB" smtClean="0"/>
              <a:t>‹#›</a:t>
            </a:fld>
            <a:endParaRPr lang="en-GB"/>
          </a:p>
        </p:txBody>
      </p:sp>
    </p:spTree>
    <p:extLst>
      <p:ext uri="{BB962C8B-B14F-4D97-AF65-F5344CB8AC3E}">
        <p14:creationId xmlns:p14="http://schemas.microsoft.com/office/powerpoint/2010/main" val="3878689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E355B4-D44E-21F8-E83F-D3395F18D2B0}"/>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3C611103-01B7-DFDE-A70A-256F074F9AF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D1957DA-32B3-5CF9-C364-DF1A48DD6438}"/>
              </a:ext>
            </a:extLst>
          </p:cNvPr>
          <p:cNvSpPr>
            <a:spLocks noGrp="1"/>
          </p:cNvSpPr>
          <p:nvPr>
            <p:ph type="dt" sz="half" idx="10"/>
          </p:nvPr>
        </p:nvSpPr>
        <p:spPr/>
        <p:txBody>
          <a:bodyPr/>
          <a:lstStyle/>
          <a:p>
            <a:fld id="{CD48798C-1CBF-4EE5-B423-4290AEB0B298}" type="datetimeFigureOut">
              <a:rPr lang="en-GB" smtClean="0"/>
              <a:t>12/04/2026</a:t>
            </a:fld>
            <a:endParaRPr lang="en-GB"/>
          </a:p>
        </p:txBody>
      </p:sp>
      <p:sp>
        <p:nvSpPr>
          <p:cNvPr id="5" name="Footer Placeholder 4">
            <a:extLst>
              <a:ext uri="{FF2B5EF4-FFF2-40B4-BE49-F238E27FC236}">
                <a16:creationId xmlns:a16="http://schemas.microsoft.com/office/drawing/2014/main" id="{D65B163A-526B-27F4-A778-9FD6985CE7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12BA2E-EB10-3E90-5B10-0BEF0F2F5B4E}"/>
              </a:ext>
            </a:extLst>
          </p:cNvPr>
          <p:cNvSpPr>
            <a:spLocks noGrp="1"/>
          </p:cNvSpPr>
          <p:nvPr>
            <p:ph type="sldNum" sz="quarter" idx="12"/>
          </p:nvPr>
        </p:nvSpPr>
        <p:spPr/>
        <p:txBody>
          <a:bodyPr/>
          <a:lstStyle/>
          <a:p>
            <a:fld id="{88922873-E5EB-4496-BD1D-BA1F7676C672}" type="slidenum">
              <a:rPr lang="en-GB" smtClean="0"/>
              <a:t>‹#›</a:t>
            </a:fld>
            <a:endParaRPr lang="en-GB"/>
          </a:p>
        </p:txBody>
      </p:sp>
    </p:spTree>
    <p:extLst>
      <p:ext uri="{BB962C8B-B14F-4D97-AF65-F5344CB8AC3E}">
        <p14:creationId xmlns:p14="http://schemas.microsoft.com/office/powerpoint/2010/main" val="23556727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Guid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3C08F3C1-9227-48C4-8943-A4C346997EDA}"/>
              </a:ext>
            </a:extLst>
          </p:cNvPr>
          <p:cNvSpPr>
            <a:spLocks noGrp="1"/>
          </p:cNvSpPr>
          <p:nvPr>
            <p:ph type="body" sz="quarter" idx="10" hasCustomPrompt="1"/>
          </p:nvPr>
        </p:nvSpPr>
        <p:spPr>
          <a:xfrm>
            <a:off x="2143069" y="345596"/>
            <a:ext cx="7335969" cy="531375"/>
          </a:xfrm>
        </p:spPr>
        <p:txBody>
          <a:bodyPr>
            <a:normAutofit/>
          </a:bodyPr>
          <a:lstStyle>
            <a:lvl1pPr marL="0" indent="0">
              <a:defRPr>
                <a:latin typeface="Arial" panose="020B0604020202020204" pitchFamily="34" charset="0"/>
                <a:cs typeface="Arial" panose="020B0604020202020204" pitchFamily="34" charset="0"/>
              </a:defRPr>
            </a:lvl1pPr>
            <a:lvl2pPr>
              <a:defRPr sz="2903" b="1">
                <a:latin typeface="Bitter" pitchFamily="2" charset="0"/>
              </a:defRPr>
            </a:lvl2pPr>
          </a:lstStyle>
          <a:p>
            <a:pPr lvl="0"/>
            <a:r>
              <a:rPr lang="en-GB" dirty="0"/>
              <a:t>Header Goes Here</a:t>
            </a:r>
          </a:p>
        </p:txBody>
      </p:sp>
      <p:sp>
        <p:nvSpPr>
          <p:cNvPr id="16" name="Text Placeholder 15">
            <a:extLst>
              <a:ext uri="{FF2B5EF4-FFF2-40B4-BE49-F238E27FC236}">
                <a16:creationId xmlns:a16="http://schemas.microsoft.com/office/drawing/2014/main" id="{131EF806-0732-4E40-BB10-BC676098BF8C}"/>
              </a:ext>
            </a:extLst>
          </p:cNvPr>
          <p:cNvSpPr>
            <a:spLocks noGrp="1"/>
          </p:cNvSpPr>
          <p:nvPr>
            <p:ph type="body" sz="quarter" idx="11" hasCustomPrompt="1"/>
          </p:nvPr>
        </p:nvSpPr>
        <p:spPr>
          <a:xfrm>
            <a:off x="2143068" y="952621"/>
            <a:ext cx="7335970" cy="421964"/>
          </a:xfrm>
        </p:spPr>
        <p:txBody>
          <a:bodyPr>
            <a:normAutofit/>
          </a:bodyPr>
          <a:lstStyle>
            <a:lvl1pPr marL="0" indent="0">
              <a:defRPr sz="2177" b="0">
                <a:latin typeface="Arial" panose="020B0604020202020204" pitchFamily="34" charset="0"/>
                <a:cs typeface="Arial" panose="020B0604020202020204" pitchFamily="34" charset="0"/>
              </a:defRPr>
            </a:lvl1pPr>
            <a:lvl2pPr>
              <a:defRPr sz="2177"/>
            </a:lvl2pPr>
          </a:lstStyle>
          <a:p>
            <a:pPr lvl="0"/>
            <a:r>
              <a:rPr lang="en-GB" dirty="0"/>
              <a:t>Presenter(s)</a:t>
            </a:r>
          </a:p>
        </p:txBody>
      </p:sp>
      <p:sp>
        <p:nvSpPr>
          <p:cNvPr id="24" name="TextBox 23">
            <a:extLst>
              <a:ext uri="{FF2B5EF4-FFF2-40B4-BE49-F238E27FC236}">
                <a16:creationId xmlns:a16="http://schemas.microsoft.com/office/drawing/2014/main" id="{DD63BEE8-9005-408C-B67C-C35A7D727BD3}"/>
              </a:ext>
            </a:extLst>
          </p:cNvPr>
          <p:cNvSpPr txBox="1"/>
          <p:nvPr/>
        </p:nvSpPr>
        <p:spPr>
          <a:xfrm>
            <a:off x="345345" y="6240106"/>
            <a:ext cx="8600441" cy="476753"/>
          </a:xfrm>
          <a:prstGeom prst="rect">
            <a:avLst/>
          </a:prstGeom>
          <a:noFill/>
        </p:spPr>
        <p:txBody>
          <a:bodyPr wrap="square" lIns="82951" tIns="41475" rIns="82951" bIns="41475" anchor="t">
            <a:spAutoFit/>
          </a:bodyPr>
          <a:lstStyle/>
          <a:p>
            <a:pPr>
              <a:lnSpc>
                <a:spcPct val="150000"/>
              </a:lnSpc>
            </a:pPr>
            <a:r>
              <a:rPr lang="en-GB" sz="907" b="1" i="1" kern="1200" dirty="0">
                <a:solidFill>
                  <a:schemeClr val="accent3"/>
                </a:solidFill>
                <a:effectLst/>
                <a:latin typeface="Arial" panose="020B0604020202020204" pitchFamily="34" charset="0"/>
                <a:ea typeface="Calibri" panose="020F0502020204030204" pitchFamily="34" charset="0"/>
                <a:cs typeface="Arial" panose="020B0604020202020204" pitchFamily="34" charset="0"/>
              </a:rPr>
              <a:t>The material and opinions shared in this talk and the following discussion represent the views of the speaker only, and should not be taken to represent the views of UKNNL or any other organisation.</a:t>
            </a:r>
            <a:r>
              <a:rPr lang="en-GB" sz="907" b="1" i="1" kern="1200" dirty="0">
                <a:solidFill>
                  <a:schemeClr val="accent3"/>
                </a:solidFill>
                <a:effectLst/>
                <a:latin typeface="Arial" panose="020B0604020202020204" pitchFamily="34" charset="0"/>
                <a:ea typeface="Open Sans Light"/>
                <a:cs typeface="Arial" panose="020B0604020202020204" pitchFamily="34" charset="0"/>
              </a:rPr>
              <a:t> </a:t>
            </a:r>
            <a:endParaRPr lang="en-GB" sz="907" b="1" dirty="0">
              <a:solidFill>
                <a:schemeClr val="accent3"/>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5" name="Picture 24">
            <a:extLst>
              <a:ext uri="{FF2B5EF4-FFF2-40B4-BE49-F238E27FC236}">
                <a16:creationId xmlns:a16="http://schemas.microsoft.com/office/drawing/2014/main" id="{66B897DB-3E47-4BB6-A068-10A1746F88A7}"/>
              </a:ext>
            </a:extLst>
          </p:cNvPr>
          <p:cNvPicPr>
            <a:picLocks noChangeAspect="1"/>
          </p:cNvPicPr>
          <p:nvPr/>
        </p:nvPicPr>
        <p:blipFill rotWithShape="1">
          <a:blip r:embed="rId2"/>
          <a:srcRect l="59760" t="6412" b="85770"/>
          <a:stretch/>
        </p:blipFill>
        <p:spPr>
          <a:xfrm>
            <a:off x="440778" y="5639310"/>
            <a:ext cx="3413736" cy="353365"/>
          </a:xfrm>
          <a:prstGeom prst="rect">
            <a:avLst/>
          </a:prstGeom>
        </p:spPr>
      </p:pic>
      <p:sp>
        <p:nvSpPr>
          <p:cNvPr id="26" name="TextBox 25">
            <a:extLst>
              <a:ext uri="{FF2B5EF4-FFF2-40B4-BE49-F238E27FC236}">
                <a16:creationId xmlns:a16="http://schemas.microsoft.com/office/drawing/2014/main" id="{2497E0F1-CECE-4128-B234-E247D11544A3}"/>
              </a:ext>
            </a:extLst>
          </p:cNvPr>
          <p:cNvSpPr txBox="1"/>
          <p:nvPr/>
        </p:nvSpPr>
        <p:spPr>
          <a:xfrm>
            <a:off x="4035581" y="5575873"/>
            <a:ext cx="5932785" cy="686169"/>
          </a:xfrm>
          <a:prstGeom prst="rect">
            <a:avLst/>
          </a:prstGeom>
          <a:noFill/>
        </p:spPr>
        <p:txBody>
          <a:bodyPr wrap="square" lIns="82951" tIns="41475" rIns="82951" bIns="41475" anchor="t">
            <a:spAutoFit/>
          </a:bodyPr>
          <a:lstStyle/>
          <a:p>
            <a:pPr>
              <a:lnSpc>
                <a:spcPct val="150000"/>
              </a:lnSpc>
              <a:spcBef>
                <a:spcPct val="0"/>
              </a:spcBef>
            </a:pPr>
            <a:r>
              <a:rPr lang="en-GB" sz="907" b="1" dirty="0">
                <a:solidFill>
                  <a:srgbClr val="00203E"/>
                </a:solidFill>
                <a:latin typeface="Arial" panose="020B0604020202020204" pitchFamily="34" charset="0"/>
                <a:ea typeface="+mn-lt"/>
                <a:cs typeface="Arial" panose="020B0604020202020204" pitchFamily="34" charset="0"/>
              </a:rPr>
              <a:t>Please stay on mute with your video off throughout the talk.</a:t>
            </a:r>
          </a:p>
          <a:p>
            <a:pPr>
              <a:lnSpc>
                <a:spcPct val="150000"/>
              </a:lnSpc>
              <a:spcBef>
                <a:spcPct val="0"/>
              </a:spcBef>
            </a:pPr>
            <a:r>
              <a:rPr lang="en-GB" sz="907" b="1" dirty="0">
                <a:solidFill>
                  <a:srgbClr val="00203E"/>
                </a:solidFill>
                <a:latin typeface="Arial" panose="020B0604020202020204" pitchFamily="34" charset="0"/>
                <a:ea typeface="+mn-lt"/>
                <a:cs typeface="Arial" panose="020B0604020202020204" pitchFamily="34" charset="0"/>
              </a:rPr>
              <a:t>Got a question? Post it in the chat to be asked at the end.</a:t>
            </a:r>
          </a:p>
          <a:p>
            <a:pPr>
              <a:lnSpc>
                <a:spcPct val="150000"/>
              </a:lnSpc>
              <a:spcBef>
                <a:spcPct val="0"/>
              </a:spcBef>
            </a:pPr>
            <a:r>
              <a:rPr lang="en-GB" sz="907" b="1" dirty="0">
                <a:solidFill>
                  <a:srgbClr val="00203E"/>
                </a:solidFill>
                <a:effectLst/>
                <a:latin typeface="Arial" panose="020B0604020202020204" pitchFamily="34" charset="0"/>
                <a:ea typeface="Times New Roman" panose="02020603050405020304" pitchFamily="18" charset="0"/>
                <a:cs typeface="Arial" panose="020B0604020202020204" pitchFamily="34" charset="0"/>
              </a:rPr>
              <a:t>Note that a recording of this talk will be made, currently only available to UKNNL.</a:t>
            </a:r>
            <a:endParaRPr lang="en-GB" sz="907" dirty="0">
              <a:solidFill>
                <a:srgbClr val="00203E"/>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3" name="Picture Placeholder 2">
            <a:extLst>
              <a:ext uri="{FF2B5EF4-FFF2-40B4-BE49-F238E27FC236}">
                <a16:creationId xmlns:a16="http://schemas.microsoft.com/office/drawing/2014/main" id="{8AFD6635-28D6-4CE5-B169-32ABCA9FD0DB}"/>
              </a:ext>
            </a:extLst>
          </p:cNvPr>
          <p:cNvSpPr>
            <a:spLocks noGrp="1"/>
          </p:cNvSpPr>
          <p:nvPr>
            <p:ph type="pic" sz="quarter" idx="12"/>
          </p:nvPr>
        </p:nvSpPr>
        <p:spPr>
          <a:xfrm>
            <a:off x="440777" y="377774"/>
            <a:ext cx="1499158" cy="1499198"/>
          </a:xfrm>
          <a:solidFill>
            <a:schemeClr val="bg1">
              <a:lumMod val="20000"/>
              <a:lumOff val="80000"/>
            </a:schemeClr>
          </a:solidFill>
        </p:spPr>
        <p:txBody>
          <a:bodyPr>
            <a:normAutofit/>
          </a:bodyPr>
          <a:lstStyle>
            <a:lvl1pPr>
              <a:defRPr sz="1452">
                <a:latin typeface="Arial" panose="020B0604020202020204" pitchFamily="34" charset="0"/>
                <a:cs typeface="Arial" panose="020B0604020202020204" pitchFamily="34" charset="0"/>
              </a:defRPr>
            </a:lvl1pPr>
          </a:lstStyle>
          <a:p>
            <a:r>
              <a:rPr lang="en-GB"/>
              <a:t>Click icon to add picture</a:t>
            </a:r>
            <a:endParaRPr lang="en-GB" dirty="0"/>
          </a:p>
        </p:txBody>
      </p:sp>
      <p:pic>
        <p:nvPicPr>
          <p:cNvPr id="4" name="Picture 3">
            <a:extLst>
              <a:ext uri="{FF2B5EF4-FFF2-40B4-BE49-F238E27FC236}">
                <a16:creationId xmlns:a16="http://schemas.microsoft.com/office/drawing/2014/main" id="{1F99443B-1EDA-315A-6C00-93FC448838F9}"/>
              </a:ext>
            </a:extLst>
          </p:cNvPr>
          <p:cNvPicPr>
            <a:picLocks noChangeAspect="1"/>
          </p:cNvPicPr>
          <p:nvPr/>
        </p:nvPicPr>
        <p:blipFill>
          <a:blip r:embed="rId3"/>
          <a:stretch>
            <a:fillRect/>
          </a:stretch>
        </p:blipFill>
        <p:spPr>
          <a:xfrm>
            <a:off x="10319585" y="5623504"/>
            <a:ext cx="1634325" cy="1171202"/>
          </a:xfrm>
          <a:prstGeom prst="rect">
            <a:avLst/>
          </a:prstGeom>
        </p:spPr>
      </p:pic>
      <p:pic>
        <p:nvPicPr>
          <p:cNvPr id="5" name="Picture 4">
            <a:extLst>
              <a:ext uri="{FF2B5EF4-FFF2-40B4-BE49-F238E27FC236}">
                <a16:creationId xmlns:a16="http://schemas.microsoft.com/office/drawing/2014/main" id="{7011BF50-EC70-811E-332D-A0869DB1141B}"/>
              </a:ext>
            </a:extLst>
          </p:cNvPr>
          <p:cNvPicPr>
            <a:picLocks noChangeAspect="1"/>
          </p:cNvPicPr>
          <p:nvPr/>
        </p:nvPicPr>
        <p:blipFill>
          <a:blip r:embed="rId4"/>
          <a:stretch>
            <a:fillRect/>
          </a:stretch>
        </p:blipFill>
        <p:spPr>
          <a:xfrm>
            <a:off x="10280965" y="259646"/>
            <a:ext cx="1470258" cy="1617327"/>
          </a:xfrm>
          <a:prstGeom prst="rect">
            <a:avLst/>
          </a:prstGeom>
        </p:spPr>
      </p:pic>
    </p:spTree>
    <p:extLst>
      <p:ext uri="{BB962C8B-B14F-4D97-AF65-F5344CB8AC3E}">
        <p14:creationId xmlns:p14="http://schemas.microsoft.com/office/powerpoint/2010/main" val="3104056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Guide">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DD63BEE8-9005-408C-B67C-C35A7D727BD3}"/>
              </a:ext>
            </a:extLst>
          </p:cNvPr>
          <p:cNvSpPr txBox="1"/>
          <p:nvPr/>
        </p:nvSpPr>
        <p:spPr>
          <a:xfrm>
            <a:off x="192386" y="5453759"/>
            <a:ext cx="10127199" cy="977210"/>
          </a:xfrm>
          <a:prstGeom prst="rect">
            <a:avLst/>
          </a:prstGeom>
          <a:noFill/>
        </p:spPr>
        <p:txBody>
          <a:bodyPr wrap="square" lIns="82951" tIns="41475" rIns="82951" bIns="41475" anchor="t">
            <a:spAutoFit/>
          </a:bodyPr>
          <a:lstStyle/>
          <a:p>
            <a:pPr marL="0" marR="0" lvl="0" indent="0" algn="l" defTabSz="821236" rtl="0" eaLnBrk="1" fontAlgn="auto" latinLnBrk="0" hangingPunct="1">
              <a:lnSpc>
                <a:spcPct val="100000"/>
              </a:lnSpc>
              <a:spcBef>
                <a:spcPct val="0"/>
              </a:spcBef>
              <a:spcAft>
                <a:spcPts val="0"/>
              </a:spcAft>
              <a:buClrTx/>
              <a:buSzTx/>
              <a:buFontTx/>
              <a:buNone/>
              <a:tabLst/>
              <a:defRPr/>
            </a:pPr>
            <a:r>
              <a:rPr lang="en-GB" sz="1179" b="0" dirty="0">
                <a:solidFill>
                  <a:schemeClr val="tx1"/>
                </a:solidFill>
                <a:latin typeface="Arial" panose="020B0604020202020204" pitchFamily="34" charset="0"/>
                <a:cs typeface="Arial" panose="020B0604020202020204" pitchFamily="34" charset="0"/>
              </a:rPr>
              <a:t>For UKNNL staff only: Email </a:t>
            </a:r>
            <a:r>
              <a:rPr lang="en-GB" sz="1179" b="1" dirty="0">
                <a:solidFill>
                  <a:schemeClr val="tx1"/>
                </a:solidFill>
                <a:latin typeface="Arial" panose="020B0604020202020204" pitchFamily="34" charset="0"/>
                <a:cs typeface="Arial" panose="020B0604020202020204" pitchFamily="34" charset="0"/>
              </a:rPr>
              <a:t>KnowledgeManagement@uknnl.com </a:t>
            </a:r>
            <a:r>
              <a:rPr lang="en-GB" sz="1179" b="0" dirty="0">
                <a:solidFill>
                  <a:schemeClr val="tx1"/>
                </a:solidFill>
                <a:latin typeface="Arial" panose="020B0604020202020204" pitchFamily="34" charset="0"/>
                <a:cs typeface="Arial" panose="020B0604020202020204" pitchFamily="34" charset="0"/>
              </a:rPr>
              <a:t>to sign up to the KM Talks mailing list, receive future invites, if you would like to give a KM talk or act as a host. Recordings of talks are currently only available to UKNNL.</a:t>
            </a:r>
          </a:p>
          <a:p>
            <a:pPr marL="0" marR="0" lvl="0" indent="0" algn="l" defTabSz="821236" rtl="0" eaLnBrk="1" fontAlgn="auto" latinLnBrk="0" hangingPunct="1">
              <a:lnSpc>
                <a:spcPct val="100000"/>
              </a:lnSpc>
              <a:spcBef>
                <a:spcPct val="0"/>
              </a:spcBef>
              <a:spcAft>
                <a:spcPts val="0"/>
              </a:spcAft>
              <a:buClrTx/>
              <a:buSzTx/>
              <a:buFontTx/>
              <a:buNone/>
              <a:tabLst/>
              <a:defRPr/>
            </a:pPr>
            <a:endParaRPr lang="en-GB" sz="1179" b="0" dirty="0">
              <a:solidFill>
                <a:schemeClr val="tx1"/>
              </a:solidFill>
              <a:latin typeface="Arial" panose="020B0604020202020204" pitchFamily="34" charset="0"/>
              <a:cs typeface="Arial" panose="020B0604020202020204" pitchFamily="34" charset="0"/>
            </a:endParaRPr>
          </a:p>
          <a:p>
            <a:pPr marL="0" marR="0" lvl="0" indent="0" algn="l" defTabSz="821236" rtl="0" eaLnBrk="1" fontAlgn="auto" latinLnBrk="0" hangingPunct="1">
              <a:lnSpc>
                <a:spcPct val="100000"/>
              </a:lnSpc>
              <a:spcBef>
                <a:spcPct val="0"/>
              </a:spcBef>
              <a:spcAft>
                <a:spcPts val="0"/>
              </a:spcAft>
              <a:buClrTx/>
              <a:buSzTx/>
              <a:buFontTx/>
              <a:buNone/>
              <a:tabLst/>
              <a:defRPr/>
            </a:pPr>
            <a:r>
              <a:rPr lang="en-GB" sz="1179" b="0" u="none" dirty="0">
                <a:solidFill>
                  <a:schemeClr val="tx1"/>
                </a:solidFill>
                <a:latin typeface="Arial" panose="020B0604020202020204" pitchFamily="34" charset="0"/>
                <a:cs typeface="Arial" panose="020B0604020202020204" pitchFamily="34" charset="0"/>
              </a:rPr>
              <a:t>For external organisations: If you or colleagues would like to receive future invites, please get in touch with your point of contact.</a:t>
            </a:r>
            <a:endParaRPr lang="en-GB" sz="1179" b="1" u="none" dirty="0">
              <a:solidFill>
                <a:schemeClr val="tx1"/>
              </a:solidFill>
              <a:latin typeface="Arial" panose="020B0604020202020204" pitchFamily="34" charset="0"/>
              <a:cs typeface="Arial" panose="020B0604020202020204" pitchFamily="34" charset="0"/>
            </a:endParaRPr>
          </a:p>
          <a:p>
            <a:pPr algn="l" rtl="0" fontAlgn="base"/>
            <a:endParaRPr lang="en-US" sz="1089" b="0" i="0" dirty="0">
              <a:solidFill>
                <a:srgbClr val="00203E"/>
              </a:solidFill>
              <a:effectLst/>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02194C8F-82BF-F4EB-365B-3766B5812B3F}"/>
              </a:ext>
            </a:extLst>
          </p:cNvPr>
          <p:cNvPicPr>
            <a:picLocks noChangeAspect="1"/>
          </p:cNvPicPr>
          <p:nvPr/>
        </p:nvPicPr>
        <p:blipFill>
          <a:blip r:embed="rId2"/>
          <a:stretch>
            <a:fillRect/>
          </a:stretch>
        </p:blipFill>
        <p:spPr>
          <a:xfrm>
            <a:off x="10319585" y="5623504"/>
            <a:ext cx="1634325" cy="1171202"/>
          </a:xfrm>
          <a:prstGeom prst="rect">
            <a:avLst/>
          </a:prstGeom>
        </p:spPr>
      </p:pic>
      <p:pic>
        <p:nvPicPr>
          <p:cNvPr id="5" name="Picture 4">
            <a:extLst>
              <a:ext uri="{FF2B5EF4-FFF2-40B4-BE49-F238E27FC236}">
                <a16:creationId xmlns:a16="http://schemas.microsoft.com/office/drawing/2014/main" id="{580EB97C-974A-B083-801D-BEE64F8E7524}"/>
              </a:ext>
            </a:extLst>
          </p:cNvPr>
          <p:cNvPicPr>
            <a:picLocks noChangeAspect="1"/>
          </p:cNvPicPr>
          <p:nvPr/>
        </p:nvPicPr>
        <p:blipFill>
          <a:blip r:embed="rId3"/>
          <a:stretch>
            <a:fillRect/>
          </a:stretch>
        </p:blipFill>
        <p:spPr>
          <a:xfrm>
            <a:off x="547821" y="564420"/>
            <a:ext cx="3793801" cy="4173291"/>
          </a:xfrm>
          <a:prstGeom prst="rect">
            <a:avLst/>
          </a:prstGeom>
        </p:spPr>
      </p:pic>
    </p:spTree>
    <p:extLst>
      <p:ext uri="{BB962C8B-B14F-4D97-AF65-F5344CB8AC3E}">
        <p14:creationId xmlns:p14="http://schemas.microsoft.com/office/powerpoint/2010/main" val="2223530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74C9B-5CCE-2E31-63FB-BBD08A185DC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C8E8F798-051E-B0D1-22E5-8B210D9986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E22F9D15-A03A-AF43-0C7B-5579969D0127}"/>
              </a:ext>
            </a:extLst>
          </p:cNvPr>
          <p:cNvSpPr>
            <a:spLocks noGrp="1"/>
          </p:cNvSpPr>
          <p:nvPr>
            <p:ph type="dt" sz="half" idx="10"/>
          </p:nvPr>
        </p:nvSpPr>
        <p:spPr/>
        <p:txBody>
          <a:bodyPr/>
          <a:lstStyle/>
          <a:p>
            <a:fld id="{054706EC-A057-4930-BCAF-53A0B6038178}" type="datetimeFigureOut">
              <a:rPr lang="en-GB" smtClean="0"/>
              <a:t>12/04/2026</a:t>
            </a:fld>
            <a:endParaRPr lang="en-GB"/>
          </a:p>
        </p:txBody>
      </p:sp>
      <p:sp>
        <p:nvSpPr>
          <p:cNvPr id="5" name="Footer Placeholder 4">
            <a:extLst>
              <a:ext uri="{FF2B5EF4-FFF2-40B4-BE49-F238E27FC236}">
                <a16:creationId xmlns:a16="http://schemas.microsoft.com/office/drawing/2014/main" id="{3A4267F6-BA1A-6EED-9D96-D8F0B6F75B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AEB66B0-CCF4-2396-0E22-F14313C83240}"/>
              </a:ext>
            </a:extLst>
          </p:cNvPr>
          <p:cNvSpPr>
            <a:spLocks noGrp="1"/>
          </p:cNvSpPr>
          <p:nvPr>
            <p:ph type="sldNum" sz="quarter" idx="12"/>
          </p:nvPr>
        </p:nvSpPr>
        <p:spPr/>
        <p:txBody>
          <a:bodyPr/>
          <a:lstStyle/>
          <a:p>
            <a:fld id="{CFE2C68A-7B4E-4A0E-9AA5-1F65469E0864}" type="slidenum">
              <a:rPr lang="en-GB" smtClean="0"/>
              <a:t>‹#›</a:t>
            </a:fld>
            <a:endParaRPr lang="en-GB"/>
          </a:p>
        </p:txBody>
      </p:sp>
    </p:spTree>
    <p:extLst>
      <p:ext uri="{BB962C8B-B14F-4D97-AF65-F5344CB8AC3E}">
        <p14:creationId xmlns:p14="http://schemas.microsoft.com/office/powerpoint/2010/main" val="8018242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4E504-6C0D-AA7E-898E-C46C91497A51}"/>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8F921DD7-0587-1486-A59E-B2F37242B06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B5EC00A-FCC0-71CB-9D50-6F9B25DA1DAB}"/>
              </a:ext>
            </a:extLst>
          </p:cNvPr>
          <p:cNvSpPr>
            <a:spLocks noGrp="1"/>
          </p:cNvSpPr>
          <p:nvPr>
            <p:ph type="dt" sz="half" idx="10"/>
          </p:nvPr>
        </p:nvSpPr>
        <p:spPr/>
        <p:txBody>
          <a:bodyPr/>
          <a:lstStyle/>
          <a:p>
            <a:fld id="{054706EC-A057-4930-BCAF-53A0B6038178}" type="datetimeFigureOut">
              <a:rPr lang="en-GB" smtClean="0"/>
              <a:t>12/04/2026</a:t>
            </a:fld>
            <a:endParaRPr lang="en-GB"/>
          </a:p>
        </p:txBody>
      </p:sp>
      <p:sp>
        <p:nvSpPr>
          <p:cNvPr id="5" name="Footer Placeholder 4">
            <a:extLst>
              <a:ext uri="{FF2B5EF4-FFF2-40B4-BE49-F238E27FC236}">
                <a16:creationId xmlns:a16="http://schemas.microsoft.com/office/drawing/2014/main" id="{3A0F9EA8-8BC9-3146-7266-103C91DE352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F6B409-7EB7-DFF8-7392-C4ADC232413B}"/>
              </a:ext>
            </a:extLst>
          </p:cNvPr>
          <p:cNvSpPr>
            <a:spLocks noGrp="1"/>
          </p:cNvSpPr>
          <p:nvPr>
            <p:ph type="sldNum" sz="quarter" idx="12"/>
          </p:nvPr>
        </p:nvSpPr>
        <p:spPr/>
        <p:txBody>
          <a:bodyPr/>
          <a:lstStyle/>
          <a:p>
            <a:fld id="{CFE2C68A-7B4E-4A0E-9AA5-1F65469E0864}" type="slidenum">
              <a:rPr lang="en-GB" smtClean="0"/>
              <a:t>‹#›</a:t>
            </a:fld>
            <a:endParaRPr lang="en-GB"/>
          </a:p>
        </p:txBody>
      </p:sp>
    </p:spTree>
    <p:extLst>
      <p:ext uri="{BB962C8B-B14F-4D97-AF65-F5344CB8AC3E}">
        <p14:creationId xmlns:p14="http://schemas.microsoft.com/office/powerpoint/2010/main" val="8374490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4C58E-11C3-F848-7322-3CDACA91935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A98910E0-BF70-6B73-2E9E-726D99652CF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0199A57-EB39-7D67-C7E5-D71C0125F06B}"/>
              </a:ext>
            </a:extLst>
          </p:cNvPr>
          <p:cNvSpPr>
            <a:spLocks noGrp="1"/>
          </p:cNvSpPr>
          <p:nvPr>
            <p:ph type="dt" sz="half" idx="10"/>
          </p:nvPr>
        </p:nvSpPr>
        <p:spPr/>
        <p:txBody>
          <a:bodyPr/>
          <a:lstStyle/>
          <a:p>
            <a:fld id="{054706EC-A057-4930-BCAF-53A0B6038178}" type="datetimeFigureOut">
              <a:rPr lang="en-GB" smtClean="0"/>
              <a:t>12/04/2026</a:t>
            </a:fld>
            <a:endParaRPr lang="en-GB"/>
          </a:p>
        </p:txBody>
      </p:sp>
      <p:sp>
        <p:nvSpPr>
          <p:cNvPr id="5" name="Footer Placeholder 4">
            <a:extLst>
              <a:ext uri="{FF2B5EF4-FFF2-40B4-BE49-F238E27FC236}">
                <a16:creationId xmlns:a16="http://schemas.microsoft.com/office/drawing/2014/main" id="{95C1CDE7-63D9-DCC1-B92D-2443CAF3CE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727B0E-6F8A-515F-1C3D-44DA3CE0278A}"/>
              </a:ext>
            </a:extLst>
          </p:cNvPr>
          <p:cNvSpPr>
            <a:spLocks noGrp="1"/>
          </p:cNvSpPr>
          <p:nvPr>
            <p:ph type="sldNum" sz="quarter" idx="12"/>
          </p:nvPr>
        </p:nvSpPr>
        <p:spPr/>
        <p:txBody>
          <a:bodyPr/>
          <a:lstStyle/>
          <a:p>
            <a:fld id="{CFE2C68A-7B4E-4A0E-9AA5-1F65469E0864}" type="slidenum">
              <a:rPr lang="en-GB" smtClean="0"/>
              <a:t>‹#›</a:t>
            </a:fld>
            <a:endParaRPr lang="en-GB"/>
          </a:p>
        </p:txBody>
      </p:sp>
    </p:spTree>
    <p:extLst>
      <p:ext uri="{BB962C8B-B14F-4D97-AF65-F5344CB8AC3E}">
        <p14:creationId xmlns:p14="http://schemas.microsoft.com/office/powerpoint/2010/main" val="11895664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7E90E-DCAF-C634-1968-17FECE0A575D}"/>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C0DA1D8-8C9A-5FF2-4978-57AA4C808ED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5F932236-C794-89E0-FAED-275A1C1ABB5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1B538E44-E133-D26D-12E5-D1B69B0CF5E9}"/>
              </a:ext>
            </a:extLst>
          </p:cNvPr>
          <p:cNvSpPr>
            <a:spLocks noGrp="1"/>
          </p:cNvSpPr>
          <p:nvPr>
            <p:ph type="dt" sz="half" idx="10"/>
          </p:nvPr>
        </p:nvSpPr>
        <p:spPr/>
        <p:txBody>
          <a:bodyPr/>
          <a:lstStyle/>
          <a:p>
            <a:fld id="{054706EC-A057-4930-BCAF-53A0B6038178}" type="datetimeFigureOut">
              <a:rPr lang="en-GB" smtClean="0"/>
              <a:t>12/04/2026</a:t>
            </a:fld>
            <a:endParaRPr lang="en-GB"/>
          </a:p>
        </p:txBody>
      </p:sp>
      <p:sp>
        <p:nvSpPr>
          <p:cNvPr id="6" name="Footer Placeholder 5">
            <a:extLst>
              <a:ext uri="{FF2B5EF4-FFF2-40B4-BE49-F238E27FC236}">
                <a16:creationId xmlns:a16="http://schemas.microsoft.com/office/drawing/2014/main" id="{9E1BE1ED-122D-27EA-BACC-30158EBFE4F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6266F7-BBDB-BF68-ED8D-ABF666DB7795}"/>
              </a:ext>
            </a:extLst>
          </p:cNvPr>
          <p:cNvSpPr>
            <a:spLocks noGrp="1"/>
          </p:cNvSpPr>
          <p:nvPr>
            <p:ph type="sldNum" sz="quarter" idx="12"/>
          </p:nvPr>
        </p:nvSpPr>
        <p:spPr/>
        <p:txBody>
          <a:bodyPr/>
          <a:lstStyle/>
          <a:p>
            <a:fld id="{CFE2C68A-7B4E-4A0E-9AA5-1F65469E0864}" type="slidenum">
              <a:rPr lang="en-GB" smtClean="0"/>
              <a:t>‹#›</a:t>
            </a:fld>
            <a:endParaRPr lang="en-GB"/>
          </a:p>
        </p:txBody>
      </p:sp>
    </p:spTree>
    <p:extLst>
      <p:ext uri="{BB962C8B-B14F-4D97-AF65-F5344CB8AC3E}">
        <p14:creationId xmlns:p14="http://schemas.microsoft.com/office/powerpoint/2010/main" val="25887542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6A30D-A63F-1F2C-0561-638AAFA4EB79}"/>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66200309-1878-7BB5-16F0-0B82319726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ACA7AB5-E642-B1B0-8C38-F7D11F47801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449B4EB6-C6BF-55FB-E086-9084139874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AC91DB0-E21A-7DC3-D38B-4AA53A301E0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FEBAC178-11C4-5EB0-46CD-555696DAFA2B}"/>
              </a:ext>
            </a:extLst>
          </p:cNvPr>
          <p:cNvSpPr>
            <a:spLocks noGrp="1"/>
          </p:cNvSpPr>
          <p:nvPr>
            <p:ph type="dt" sz="half" idx="10"/>
          </p:nvPr>
        </p:nvSpPr>
        <p:spPr/>
        <p:txBody>
          <a:bodyPr/>
          <a:lstStyle/>
          <a:p>
            <a:fld id="{054706EC-A057-4930-BCAF-53A0B6038178}" type="datetimeFigureOut">
              <a:rPr lang="en-GB" smtClean="0"/>
              <a:t>12/04/2026</a:t>
            </a:fld>
            <a:endParaRPr lang="en-GB"/>
          </a:p>
        </p:txBody>
      </p:sp>
      <p:sp>
        <p:nvSpPr>
          <p:cNvPr id="8" name="Footer Placeholder 7">
            <a:extLst>
              <a:ext uri="{FF2B5EF4-FFF2-40B4-BE49-F238E27FC236}">
                <a16:creationId xmlns:a16="http://schemas.microsoft.com/office/drawing/2014/main" id="{F0AED611-E2C3-8BC3-8D4E-658F09DDC42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7DE76F3-425E-D991-C784-89E73BE34513}"/>
              </a:ext>
            </a:extLst>
          </p:cNvPr>
          <p:cNvSpPr>
            <a:spLocks noGrp="1"/>
          </p:cNvSpPr>
          <p:nvPr>
            <p:ph type="sldNum" sz="quarter" idx="12"/>
          </p:nvPr>
        </p:nvSpPr>
        <p:spPr/>
        <p:txBody>
          <a:bodyPr/>
          <a:lstStyle/>
          <a:p>
            <a:fld id="{CFE2C68A-7B4E-4A0E-9AA5-1F65469E0864}" type="slidenum">
              <a:rPr lang="en-GB" smtClean="0"/>
              <a:t>‹#›</a:t>
            </a:fld>
            <a:endParaRPr lang="en-GB"/>
          </a:p>
        </p:txBody>
      </p:sp>
    </p:spTree>
    <p:extLst>
      <p:ext uri="{BB962C8B-B14F-4D97-AF65-F5344CB8AC3E}">
        <p14:creationId xmlns:p14="http://schemas.microsoft.com/office/powerpoint/2010/main" val="24450124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EA204-1A4C-058A-0A28-EB2421C2460B}"/>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381B727E-5146-7FBC-92E9-2391CAAF804B}"/>
              </a:ext>
            </a:extLst>
          </p:cNvPr>
          <p:cNvSpPr>
            <a:spLocks noGrp="1"/>
          </p:cNvSpPr>
          <p:nvPr>
            <p:ph type="dt" sz="half" idx="10"/>
          </p:nvPr>
        </p:nvSpPr>
        <p:spPr/>
        <p:txBody>
          <a:bodyPr/>
          <a:lstStyle/>
          <a:p>
            <a:fld id="{054706EC-A057-4930-BCAF-53A0B6038178}" type="datetimeFigureOut">
              <a:rPr lang="en-GB" smtClean="0"/>
              <a:t>12/04/2026</a:t>
            </a:fld>
            <a:endParaRPr lang="en-GB"/>
          </a:p>
        </p:txBody>
      </p:sp>
      <p:sp>
        <p:nvSpPr>
          <p:cNvPr id="4" name="Footer Placeholder 3">
            <a:extLst>
              <a:ext uri="{FF2B5EF4-FFF2-40B4-BE49-F238E27FC236}">
                <a16:creationId xmlns:a16="http://schemas.microsoft.com/office/drawing/2014/main" id="{1EAE9AB6-AA68-9BA6-2969-4C028DD760C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985FDBB-607E-8112-65BC-4A4DFC9E1135}"/>
              </a:ext>
            </a:extLst>
          </p:cNvPr>
          <p:cNvSpPr>
            <a:spLocks noGrp="1"/>
          </p:cNvSpPr>
          <p:nvPr>
            <p:ph type="sldNum" sz="quarter" idx="12"/>
          </p:nvPr>
        </p:nvSpPr>
        <p:spPr/>
        <p:txBody>
          <a:bodyPr/>
          <a:lstStyle/>
          <a:p>
            <a:fld id="{CFE2C68A-7B4E-4A0E-9AA5-1F65469E0864}" type="slidenum">
              <a:rPr lang="en-GB" smtClean="0"/>
              <a:t>‹#›</a:t>
            </a:fld>
            <a:endParaRPr lang="en-GB"/>
          </a:p>
        </p:txBody>
      </p:sp>
    </p:spTree>
    <p:extLst>
      <p:ext uri="{BB962C8B-B14F-4D97-AF65-F5344CB8AC3E}">
        <p14:creationId xmlns:p14="http://schemas.microsoft.com/office/powerpoint/2010/main" val="1832600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4E504-6C0D-AA7E-898E-C46C91497A51}"/>
              </a:ext>
            </a:extLst>
          </p:cNvPr>
          <p:cNvSpPr>
            <a:spLocks noGrp="1"/>
          </p:cNvSpPr>
          <p:nvPr>
            <p:ph type="title"/>
          </p:nvPr>
        </p:nvSpPr>
        <p:spPr>
          <a:xfrm>
            <a:off x="838200" y="660400"/>
            <a:ext cx="10515600" cy="1030288"/>
          </a:xfrm>
        </p:spPr>
        <p:txBody>
          <a:bodyPr/>
          <a:lstStyle/>
          <a:p>
            <a:r>
              <a:rPr lang="en-GB"/>
              <a:t>Click to edit Master title style</a:t>
            </a:r>
          </a:p>
        </p:txBody>
      </p:sp>
      <p:sp>
        <p:nvSpPr>
          <p:cNvPr id="3" name="Content Placeholder 2">
            <a:extLst>
              <a:ext uri="{FF2B5EF4-FFF2-40B4-BE49-F238E27FC236}">
                <a16:creationId xmlns:a16="http://schemas.microsoft.com/office/drawing/2014/main" id="{8F921DD7-0587-1486-A59E-B2F37242B06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B5EC00A-FCC0-71CB-9D50-6F9B25DA1DAB}"/>
              </a:ext>
            </a:extLst>
          </p:cNvPr>
          <p:cNvSpPr>
            <a:spLocks noGrp="1"/>
          </p:cNvSpPr>
          <p:nvPr>
            <p:ph type="dt" sz="half" idx="10"/>
          </p:nvPr>
        </p:nvSpPr>
        <p:spPr/>
        <p:txBody>
          <a:bodyPr/>
          <a:lstStyle/>
          <a:p>
            <a:fld id="{CD48798C-1CBF-4EE5-B423-4290AEB0B298}" type="datetimeFigureOut">
              <a:rPr lang="en-GB" smtClean="0"/>
              <a:t>12/04/2026</a:t>
            </a:fld>
            <a:endParaRPr lang="en-GB"/>
          </a:p>
        </p:txBody>
      </p:sp>
      <p:sp>
        <p:nvSpPr>
          <p:cNvPr id="5" name="Footer Placeholder 4">
            <a:extLst>
              <a:ext uri="{FF2B5EF4-FFF2-40B4-BE49-F238E27FC236}">
                <a16:creationId xmlns:a16="http://schemas.microsoft.com/office/drawing/2014/main" id="{3A0F9EA8-8BC9-3146-7266-103C91DE352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F6B409-7EB7-DFF8-7392-C4ADC232413B}"/>
              </a:ext>
            </a:extLst>
          </p:cNvPr>
          <p:cNvSpPr>
            <a:spLocks noGrp="1"/>
          </p:cNvSpPr>
          <p:nvPr>
            <p:ph type="sldNum" sz="quarter" idx="12"/>
          </p:nvPr>
        </p:nvSpPr>
        <p:spPr/>
        <p:txBody>
          <a:bodyPr/>
          <a:lstStyle/>
          <a:p>
            <a:fld id="{88922873-E5EB-4496-BD1D-BA1F7676C672}" type="slidenum">
              <a:rPr lang="en-GB" smtClean="0"/>
              <a:t>‹#›</a:t>
            </a:fld>
            <a:endParaRPr lang="en-GB"/>
          </a:p>
        </p:txBody>
      </p:sp>
    </p:spTree>
    <p:extLst>
      <p:ext uri="{BB962C8B-B14F-4D97-AF65-F5344CB8AC3E}">
        <p14:creationId xmlns:p14="http://schemas.microsoft.com/office/powerpoint/2010/main" val="1282251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563FCB-E8F2-147D-2663-3025EDE596E8}"/>
              </a:ext>
            </a:extLst>
          </p:cNvPr>
          <p:cNvSpPr>
            <a:spLocks noGrp="1"/>
          </p:cNvSpPr>
          <p:nvPr>
            <p:ph type="dt" sz="half" idx="10"/>
          </p:nvPr>
        </p:nvSpPr>
        <p:spPr/>
        <p:txBody>
          <a:bodyPr/>
          <a:lstStyle/>
          <a:p>
            <a:fld id="{054706EC-A057-4930-BCAF-53A0B6038178}" type="datetimeFigureOut">
              <a:rPr lang="en-GB" smtClean="0"/>
              <a:t>12/04/2026</a:t>
            </a:fld>
            <a:endParaRPr lang="en-GB"/>
          </a:p>
        </p:txBody>
      </p:sp>
      <p:sp>
        <p:nvSpPr>
          <p:cNvPr id="3" name="Footer Placeholder 2">
            <a:extLst>
              <a:ext uri="{FF2B5EF4-FFF2-40B4-BE49-F238E27FC236}">
                <a16:creationId xmlns:a16="http://schemas.microsoft.com/office/drawing/2014/main" id="{B930B00C-27D3-D5FC-5A24-D4D0383BF40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3E74141-FF6A-B5D4-6D11-497A6E984E39}"/>
              </a:ext>
            </a:extLst>
          </p:cNvPr>
          <p:cNvSpPr>
            <a:spLocks noGrp="1"/>
          </p:cNvSpPr>
          <p:nvPr>
            <p:ph type="sldNum" sz="quarter" idx="12"/>
          </p:nvPr>
        </p:nvSpPr>
        <p:spPr/>
        <p:txBody>
          <a:bodyPr/>
          <a:lstStyle/>
          <a:p>
            <a:fld id="{CFE2C68A-7B4E-4A0E-9AA5-1F65469E0864}" type="slidenum">
              <a:rPr lang="en-GB" smtClean="0"/>
              <a:t>‹#›</a:t>
            </a:fld>
            <a:endParaRPr lang="en-GB"/>
          </a:p>
        </p:txBody>
      </p:sp>
    </p:spTree>
    <p:extLst>
      <p:ext uri="{BB962C8B-B14F-4D97-AF65-F5344CB8AC3E}">
        <p14:creationId xmlns:p14="http://schemas.microsoft.com/office/powerpoint/2010/main" val="3875900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73D62-BE73-5708-E092-AF5567612AB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73428AA3-D26A-67A8-FE5F-30D52637E5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BBE59AD9-0554-89B1-00E9-7EC6AB7853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64322DB-42A4-B7DC-6855-DB254957C274}"/>
              </a:ext>
            </a:extLst>
          </p:cNvPr>
          <p:cNvSpPr>
            <a:spLocks noGrp="1"/>
          </p:cNvSpPr>
          <p:nvPr>
            <p:ph type="dt" sz="half" idx="10"/>
          </p:nvPr>
        </p:nvSpPr>
        <p:spPr/>
        <p:txBody>
          <a:bodyPr/>
          <a:lstStyle/>
          <a:p>
            <a:fld id="{054706EC-A057-4930-BCAF-53A0B6038178}" type="datetimeFigureOut">
              <a:rPr lang="en-GB" smtClean="0"/>
              <a:t>12/04/2026</a:t>
            </a:fld>
            <a:endParaRPr lang="en-GB"/>
          </a:p>
        </p:txBody>
      </p:sp>
      <p:sp>
        <p:nvSpPr>
          <p:cNvPr id="6" name="Footer Placeholder 5">
            <a:extLst>
              <a:ext uri="{FF2B5EF4-FFF2-40B4-BE49-F238E27FC236}">
                <a16:creationId xmlns:a16="http://schemas.microsoft.com/office/drawing/2014/main" id="{F6CFF50D-5398-B0A1-CF27-7D6B846D86B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D97938C-AE4E-1B23-2530-A47E7D1F0240}"/>
              </a:ext>
            </a:extLst>
          </p:cNvPr>
          <p:cNvSpPr>
            <a:spLocks noGrp="1"/>
          </p:cNvSpPr>
          <p:nvPr>
            <p:ph type="sldNum" sz="quarter" idx="12"/>
          </p:nvPr>
        </p:nvSpPr>
        <p:spPr/>
        <p:txBody>
          <a:bodyPr/>
          <a:lstStyle/>
          <a:p>
            <a:fld id="{CFE2C68A-7B4E-4A0E-9AA5-1F65469E0864}" type="slidenum">
              <a:rPr lang="en-GB" smtClean="0"/>
              <a:t>‹#›</a:t>
            </a:fld>
            <a:endParaRPr lang="en-GB"/>
          </a:p>
        </p:txBody>
      </p:sp>
    </p:spTree>
    <p:extLst>
      <p:ext uri="{BB962C8B-B14F-4D97-AF65-F5344CB8AC3E}">
        <p14:creationId xmlns:p14="http://schemas.microsoft.com/office/powerpoint/2010/main" val="34217903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FC413-EBCA-01DD-BB2C-FB440CB3F3A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265C475C-D5BE-D001-71B4-D31C3A0BA3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a:extLst>
              <a:ext uri="{FF2B5EF4-FFF2-40B4-BE49-F238E27FC236}">
                <a16:creationId xmlns:a16="http://schemas.microsoft.com/office/drawing/2014/main" id="{D2D80E47-E866-2064-9B11-2C863F8E4C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EF64425-49C2-5492-F205-7EA4666A02B8}"/>
              </a:ext>
            </a:extLst>
          </p:cNvPr>
          <p:cNvSpPr>
            <a:spLocks noGrp="1"/>
          </p:cNvSpPr>
          <p:nvPr>
            <p:ph type="dt" sz="half" idx="10"/>
          </p:nvPr>
        </p:nvSpPr>
        <p:spPr/>
        <p:txBody>
          <a:bodyPr/>
          <a:lstStyle/>
          <a:p>
            <a:fld id="{054706EC-A057-4930-BCAF-53A0B6038178}" type="datetimeFigureOut">
              <a:rPr lang="en-GB" smtClean="0"/>
              <a:t>12/04/2026</a:t>
            </a:fld>
            <a:endParaRPr lang="en-GB"/>
          </a:p>
        </p:txBody>
      </p:sp>
      <p:sp>
        <p:nvSpPr>
          <p:cNvPr id="6" name="Footer Placeholder 5">
            <a:extLst>
              <a:ext uri="{FF2B5EF4-FFF2-40B4-BE49-F238E27FC236}">
                <a16:creationId xmlns:a16="http://schemas.microsoft.com/office/drawing/2014/main" id="{44A7D196-6CD7-63CA-DB37-349A8A2DE9A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2D075E6-191B-2D9D-1C11-BA765085976C}"/>
              </a:ext>
            </a:extLst>
          </p:cNvPr>
          <p:cNvSpPr>
            <a:spLocks noGrp="1"/>
          </p:cNvSpPr>
          <p:nvPr>
            <p:ph type="sldNum" sz="quarter" idx="12"/>
          </p:nvPr>
        </p:nvSpPr>
        <p:spPr/>
        <p:txBody>
          <a:bodyPr/>
          <a:lstStyle/>
          <a:p>
            <a:fld id="{CFE2C68A-7B4E-4A0E-9AA5-1F65469E0864}" type="slidenum">
              <a:rPr lang="en-GB" smtClean="0"/>
              <a:t>‹#›</a:t>
            </a:fld>
            <a:endParaRPr lang="en-GB"/>
          </a:p>
        </p:txBody>
      </p:sp>
    </p:spTree>
    <p:extLst>
      <p:ext uri="{BB962C8B-B14F-4D97-AF65-F5344CB8AC3E}">
        <p14:creationId xmlns:p14="http://schemas.microsoft.com/office/powerpoint/2010/main" val="29957543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4B9CC-8CC5-A70B-EC4F-725BE359E203}"/>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A9014BFB-71E9-975D-16E9-546348B3A36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0B237BC-B49B-FF20-BF40-00BBBEF28EDC}"/>
              </a:ext>
            </a:extLst>
          </p:cNvPr>
          <p:cNvSpPr>
            <a:spLocks noGrp="1"/>
          </p:cNvSpPr>
          <p:nvPr>
            <p:ph type="dt" sz="half" idx="10"/>
          </p:nvPr>
        </p:nvSpPr>
        <p:spPr/>
        <p:txBody>
          <a:bodyPr/>
          <a:lstStyle/>
          <a:p>
            <a:fld id="{054706EC-A057-4930-BCAF-53A0B6038178}" type="datetimeFigureOut">
              <a:rPr lang="en-GB" smtClean="0"/>
              <a:t>12/04/2026</a:t>
            </a:fld>
            <a:endParaRPr lang="en-GB"/>
          </a:p>
        </p:txBody>
      </p:sp>
      <p:sp>
        <p:nvSpPr>
          <p:cNvPr id="5" name="Footer Placeholder 4">
            <a:extLst>
              <a:ext uri="{FF2B5EF4-FFF2-40B4-BE49-F238E27FC236}">
                <a16:creationId xmlns:a16="http://schemas.microsoft.com/office/drawing/2014/main" id="{F459DF99-66E3-D2C8-67C5-AEFAE571D97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54BD378-398B-E2EA-89D3-3DF57E16506D}"/>
              </a:ext>
            </a:extLst>
          </p:cNvPr>
          <p:cNvSpPr>
            <a:spLocks noGrp="1"/>
          </p:cNvSpPr>
          <p:nvPr>
            <p:ph type="sldNum" sz="quarter" idx="12"/>
          </p:nvPr>
        </p:nvSpPr>
        <p:spPr/>
        <p:txBody>
          <a:bodyPr/>
          <a:lstStyle/>
          <a:p>
            <a:fld id="{CFE2C68A-7B4E-4A0E-9AA5-1F65469E0864}" type="slidenum">
              <a:rPr lang="en-GB" smtClean="0"/>
              <a:t>‹#›</a:t>
            </a:fld>
            <a:endParaRPr lang="en-GB"/>
          </a:p>
        </p:txBody>
      </p:sp>
    </p:spTree>
    <p:extLst>
      <p:ext uri="{BB962C8B-B14F-4D97-AF65-F5344CB8AC3E}">
        <p14:creationId xmlns:p14="http://schemas.microsoft.com/office/powerpoint/2010/main" val="35198728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E355B4-D44E-21F8-E83F-D3395F18D2B0}"/>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3C611103-01B7-DFDE-A70A-256F074F9AF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D1957DA-32B3-5CF9-C364-DF1A48DD6438}"/>
              </a:ext>
            </a:extLst>
          </p:cNvPr>
          <p:cNvSpPr>
            <a:spLocks noGrp="1"/>
          </p:cNvSpPr>
          <p:nvPr>
            <p:ph type="dt" sz="half" idx="10"/>
          </p:nvPr>
        </p:nvSpPr>
        <p:spPr/>
        <p:txBody>
          <a:bodyPr/>
          <a:lstStyle/>
          <a:p>
            <a:fld id="{054706EC-A057-4930-BCAF-53A0B6038178}" type="datetimeFigureOut">
              <a:rPr lang="en-GB" smtClean="0"/>
              <a:t>12/04/2026</a:t>
            </a:fld>
            <a:endParaRPr lang="en-GB"/>
          </a:p>
        </p:txBody>
      </p:sp>
      <p:sp>
        <p:nvSpPr>
          <p:cNvPr id="5" name="Footer Placeholder 4">
            <a:extLst>
              <a:ext uri="{FF2B5EF4-FFF2-40B4-BE49-F238E27FC236}">
                <a16:creationId xmlns:a16="http://schemas.microsoft.com/office/drawing/2014/main" id="{D65B163A-526B-27F4-A778-9FD6985CE7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12BA2E-EB10-3E90-5B10-0BEF0F2F5B4E}"/>
              </a:ext>
            </a:extLst>
          </p:cNvPr>
          <p:cNvSpPr>
            <a:spLocks noGrp="1"/>
          </p:cNvSpPr>
          <p:nvPr>
            <p:ph type="sldNum" sz="quarter" idx="12"/>
          </p:nvPr>
        </p:nvSpPr>
        <p:spPr/>
        <p:txBody>
          <a:bodyPr/>
          <a:lstStyle/>
          <a:p>
            <a:fld id="{CFE2C68A-7B4E-4A0E-9AA5-1F65469E0864}" type="slidenum">
              <a:rPr lang="en-GB" smtClean="0"/>
              <a:t>‹#›</a:t>
            </a:fld>
            <a:endParaRPr lang="en-GB"/>
          </a:p>
        </p:txBody>
      </p:sp>
    </p:spTree>
    <p:extLst>
      <p:ext uri="{BB962C8B-B14F-4D97-AF65-F5344CB8AC3E}">
        <p14:creationId xmlns:p14="http://schemas.microsoft.com/office/powerpoint/2010/main" val="36320368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Guid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3C08F3C1-9227-48C4-8943-A4C346997EDA}"/>
              </a:ext>
            </a:extLst>
          </p:cNvPr>
          <p:cNvSpPr>
            <a:spLocks noGrp="1"/>
          </p:cNvSpPr>
          <p:nvPr>
            <p:ph type="body" sz="quarter" idx="10" hasCustomPrompt="1"/>
          </p:nvPr>
        </p:nvSpPr>
        <p:spPr>
          <a:xfrm>
            <a:off x="2143069" y="345596"/>
            <a:ext cx="7335969" cy="531375"/>
          </a:xfrm>
        </p:spPr>
        <p:txBody>
          <a:bodyPr>
            <a:normAutofit/>
          </a:bodyPr>
          <a:lstStyle>
            <a:lvl1pPr marL="0" indent="0">
              <a:defRPr>
                <a:latin typeface="Arial" panose="020B0604020202020204" pitchFamily="34" charset="0"/>
                <a:cs typeface="Arial" panose="020B0604020202020204" pitchFamily="34" charset="0"/>
              </a:defRPr>
            </a:lvl1pPr>
            <a:lvl2pPr>
              <a:defRPr sz="2903" b="1">
                <a:latin typeface="Bitter" pitchFamily="2" charset="0"/>
              </a:defRPr>
            </a:lvl2pPr>
          </a:lstStyle>
          <a:p>
            <a:pPr lvl="0"/>
            <a:r>
              <a:rPr lang="en-GB" dirty="0"/>
              <a:t>Header Goes Here</a:t>
            </a:r>
          </a:p>
        </p:txBody>
      </p:sp>
      <p:sp>
        <p:nvSpPr>
          <p:cNvPr id="16" name="Text Placeholder 15">
            <a:extLst>
              <a:ext uri="{FF2B5EF4-FFF2-40B4-BE49-F238E27FC236}">
                <a16:creationId xmlns:a16="http://schemas.microsoft.com/office/drawing/2014/main" id="{131EF806-0732-4E40-BB10-BC676098BF8C}"/>
              </a:ext>
            </a:extLst>
          </p:cNvPr>
          <p:cNvSpPr>
            <a:spLocks noGrp="1"/>
          </p:cNvSpPr>
          <p:nvPr>
            <p:ph type="body" sz="quarter" idx="11" hasCustomPrompt="1"/>
          </p:nvPr>
        </p:nvSpPr>
        <p:spPr>
          <a:xfrm>
            <a:off x="2143068" y="952621"/>
            <a:ext cx="7335970" cy="421964"/>
          </a:xfrm>
        </p:spPr>
        <p:txBody>
          <a:bodyPr>
            <a:normAutofit/>
          </a:bodyPr>
          <a:lstStyle>
            <a:lvl1pPr marL="0" indent="0">
              <a:defRPr sz="2177" b="0">
                <a:latin typeface="Arial" panose="020B0604020202020204" pitchFamily="34" charset="0"/>
                <a:cs typeface="Arial" panose="020B0604020202020204" pitchFamily="34" charset="0"/>
              </a:defRPr>
            </a:lvl1pPr>
            <a:lvl2pPr>
              <a:defRPr sz="2177"/>
            </a:lvl2pPr>
          </a:lstStyle>
          <a:p>
            <a:pPr lvl="0"/>
            <a:r>
              <a:rPr lang="en-GB" dirty="0"/>
              <a:t>Presenter(s)</a:t>
            </a:r>
          </a:p>
        </p:txBody>
      </p:sp>
      <p:sp>
        <p:nvSpPr>
          <p:cNvPr id="24" name="TextBox 23">
            <a:extLst>
              <a:ext uri="{FF2B5EF4-FFF2-40B4-BE49-F238E27FC236}">
                <a16:creationId xmlns:a16="http://schemas.microsoft.com/office/drawing/2014/main" id="{DD63BEE8-9005-408C-B67C-C35A7D727BD3}"/>
              </a:ext>
            </a:extLst>
          </p:cNvPr>
          <p:cNvSpPr txBox="1"/>
          <p:nvPr/>
        </p:nvSpPr>
        <p:spPr>
          <a:xfrm>
            <a:off x="345345" y="6240106"/>
            <a:ext cx="8600441" cy="476753"/>
          </a:xfrm>
          <a:prstGeom prst="rect">
            <a:avLst/>
          </a:prstGeom>
          <a:noFill/>
        </p:spPr>
        <p:txBody>
          <a:bodyPr wrap="square" lIns="82951" tIns="41475" rIns="82951" bIns="41475" anchor="t">
            <a:spAutoFit/>
          </a:bodyPr>
          <a:lstStyle/>
          <a:p>
            <a:pPr>
              <a:lnSpc>
                <a:spcPct val="150000"/>
              </a:lnSpc>
            </a:pPr>
            <a:r>
              <a:rPr lang="en-GB" sz="907" b="1" i="1" kern="1200" dirty="0">
                <a:solidFill>
                  <a:schemeClr val="accent3"/>
                </a:solidFill>
                <a:effectLst/>
                <a:latin typeface="Arial" panose="020B0604020202020204" pitchFamily="34" charset="0"/>
                <a:ea typeface="Calibri" panose="020F0502020204030204" pitchFamily="34" charset="0"/>
                <a:cs typeface="Arial" panose="020B0604020202020204" pitchFamily="34" charset="0"/>
              </a:rPr>
              <a:t>The material and opinions shared in this talk and the following discussion represent the views of the speaker only, and should not be taken to represent the views of UKNNL or any other organisation.</a:t>
            </a:r>
            <a:r>
              <a:rPr lang="en-GB" sz="907" b="1" i="1" kern="1200" dirty="0">
                <a:solidFill>
                  <a:schemeClr val="accent3"/>
                </a:solidFill>
                <a:effectLst/>
                <a:latin typeface="Arial" panose="020B0604020202020204" pitchFamily="34" charset="0"/>
                <a:ea typeface="Open Sans Light"/>
                <a:cs typeface="Arial" panose="020B0604020202020204" pitchFamily="34" charset="0"/>
              </a:rPr>
              <a:t> </a:t>
            </a:r>
            <a:endParaRPr lang="en-GB" sz="907" b="1" dirty="0">
              <a:solidFill>
                <a:schemeClr val="accent3"/>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5" name="Picture 24">
            <a:extLst>
              <a:ext uri="{FF2B5EF4-FFF2-40B4-BE49-F238E27FC236}">
                <a16:creationId xmlns:a16="http://schemas.microsoft.com/office/drawing/2014/main" id="{66B897DB-3E47-4BB6-A068-10A1746F88A7}"/>
              </a:ext>
            </a:extLst>
          </p:cNvPr>
          <p:cNvPicPr>
            <a:picLocks noChangeAspect="1"/>
          </p:cNvPicPr>
          <p:nvPr/>
        </p:nvPicPr>
        <p:blipFill rotWithShape="1">
          <a:blip r:embed="rId2"/>
          <a:srcRect l="59760" t="6412" b="85770"/>
          <a:stretch/>
        </p:blipFill>
        <p:spPr>
          <a:xfrm>
            <a:off x="440778" y="5639310"/>
            <a:ext cx="3413736" cy="353365"/>
          </a:xfrm>
          <a:prstGeom prst="rect">
            <a:avLst/>
          </a:prstGeom>
        </p:spPr>
      </p:pic>
      <p:sp>
        <p:nvSpPr>
          <p:cNvPr id="26" name="TextBox 25">
            <a:extLst>
              <a:ext uri="{FF2B5EF4-FFF2-40B4-BE49-F238E27FC236}">
                <a16:creationId xmlns:a16="http://schemas.microsoft.com/office/drawing/2014/main" id="{2497E0F1-CECE-4128-B234-E247D11544A3}"/>
              </a:ext>
            </a:extLst>
          </p:cNvPr>
          <p:cNvSpPr txBox="1"/>
          <p:nvPr/>
        </p:nvSpPr>
        <p:spPr>
          <a:xfrm>
            <a:off x="4035581" y="5575873"/>
            <a:ext cx="5932785" cy="686169"/>
          </a:xfrm>
          <a:prstGeom prst="rect">
            <a:avLst/>
          </a:prstGeom>
          <a:noFill/>
        </p:spPr>
        <p:txBody>
          <a:bodyPr wrap="square" lIns="82951" tIns="41475" rIns="82951" bIns="41475" anchor="t">
            <a:spAutoFit/>
          </a:bodyPr>
          <a:lstStyle/>
          <a:p>
            <a:pPr>
              <a:lnSpc>
                <a:spcPct val="150000"/>
              </a:lnSpc>
              <a:spcBef>
                <a:spcPct val="0"/>
              </a:spcBef>
            </a:pPr>
            <a:r>
              <a:rPr lang="en-GB" sz="907" b="1" dirty="0">
                <a:solidFill>
                  <a:srgbClr val="00203E"/>
                </a:solidFill>
                <a:latin typeface="Arial" panose="020B0604020202020204" pitchFamily="34" charset="0"/>
                <a:ea typeface="+mn-lt"/>
                <a:cs typeface="Arial" panose="020B0604020202020204" pitchFamily="34" charset="0"/>
              </a:rPr>
              <a:t>Please stay on mute with your video off throughout the talk.</a:t>
            </a:r>
          </a:p>
          <a:p>
            <a:pPr>
              <a:lnSpc>
                <a:spcPct val="150000"/>
              </a:lnSpc>
              <a:spcBef>
                <a:spcPct val="0"/>
              </a:spcBef>
            </a:pPr>
            <a:r>
              <a:rPr lang="en-GB" sz="907" b="1" dirty="0">
                <a:solidFill>
                  <a:srgbClr val="00203E"/>
                </a:solidFill>
                <a:latin typeface="Arial" panose="020B0604020202020204" pitchFamily="34" charset="0"/>
                <a:ea typeface="+mn-lt"/>
                <a:cs typeface="Arial" panose="020B0604020202020204" pitchFamily="34" charset="0"/>
              </a:rPr>
              <a:t>Got a question? Post it in the chat to be asked at the end.</a:t>
            </a:r>
          </a:p>
          <a:p>
            <a:pPr>
              <a:lnSpc>
                <a:spcPct val="150000"/>
              </a:lnSpc>
              <a:spcBef>
                <a:spcPct val="0"/>
              </a:spcBef>
            </a:pPr>
            <a:r>
              <a:rPr lang="en-GB" sz="907" b="1" dirty="0">
                <a:solidFill>
                  <a:srgbClr val="00203E"/>
                </a:solidFill>
                <a:effectLst/>
                <a:latin typeface="Arial" panose="020B0604020202020204" pitchFamily="34" charset="0"/>
                <a:ea typeface="Times New Roman" panose="02020603050405020304" pitchFamily="18" charset="0"/>
                <a:cs typeface="Arial" panose="020B0604020202020204" pitchFamily="34" charset="0"/>
              </a:rPr>
              <a:t>Note that a recording of this talk will be made, currently only available to UKNNL.</a:t>
            </a:r>
            <a:endParaRPr lang="en-GB" sz="907" dirty="0">
              <a:solidFill>
                <a:srgbClr val="00203E"/>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3" name="Picture Placeholder 2">
            <a:extLst>
              <a:ext uri="{FF2B5EF4-FFF2-40B4-BE49-F238E27FC236}">
                <a16:creationId xmlns:a16="http://schemas.microsoft.com/office/drawing/2014/main" id="{8AFD6635-28D6-4CE5-B169-32ABCA9FD0DB}"/>
              </a:ext>
            </a:extLst>
          </p:cNvPr>
          <p:cNvSpPr>
            <a:spLocks noGrp="1"/>
          </p:cNvSpPr>
          <p:nvPr>
            <p:ph type="pic" sz="quarter" idx="12"/>
          </p:nvPr>
        </p:nvSpPr>
        <p:spPr>
          <a:xfrm>
            <a:off x="440777" y="377774"/>
            <a:ext cx="1499158" cy="1499198"/>
          </a:xfrm>
          <a:solidFill>
            <a:schemeClr val="bg1">
              <a:lumMod val="20000"/>
              <a:lumOff val="80000"/>
            </a:schemeClr>
          </a:solidFill>
        </p:spPr>
        <p:txBody>
          <a:bodyPr>
            <a:normAutofit/>
          </a:bodyPr>
          <a:lstStyle>
            <a:lvl1pPr>
              <a:defRPr sz="1452">
                <a:latin typeface="Arial" panose="020B0604020202020204" pitchFamily="34" charset="0"/>
                <a:cs typeface="Arial" panose="020B0604020202020204" pitchFamily="34" charset="0"/>
              </a:defRPr>
            </a:lvl1pPr>
          </a:lstStyle>
          <a:p>
            <a:r>
              <a:rPr lang="en-GB"/>
              <a:t>Click icon to add picture</a:t>
            </a:r>
            <a:endParaRPr lang="en-GB" dirty="0"/>
          </a:p>
        </p:txBody>
      </p:sp>
      <p:pic>
        <p:nvPicPr>
          <p:cNvPr id="4" name="Picture 3">
            <a:extLst>
              <a:ext uri="{FF2B5EF4-FFF2-40B4-BE49-F238E27FC236}">
                <a16:creationId xmlns:a16="http://schemas.microsoft.com/office/drawing/2014/main" id="{1F99443B-1EDA-315A-6C00-93FC448838F9}"/>
              </a:ext>
            </a:extLst>
          </p:cNvPr>
          <p:cNvPicPr>
            <a:picLocks noChangeAspect="1"/>
          </p:cNvPicPr>
          <p:nvPr/>
        </p:nvPicPr>
        <p:blipFill>
          <a:blip r:embed="rId3"/>
          <a:stretch>
            <a:fillRect/>
          </a:stretch>
        </p:blipFill>
        <p:spPr>
          <a:xfrm>
            <a:off x="10319585" y="5623504"/>
            <a:ext cx="1634325" cy="1171202"/>
          </a:xfrm>
          <a:prstGeom prst="rect">
            <a:avLst/>
          </a:prstGeom>
        </p:spPr>
      </p:pic>
      <p:pic>
        <p:nvPicPr>
          <p:cNvPr id="5" name="Picture 4">
            <a:extLst>
              <a:ext uri="{FF2B5EF4-FFF2-40B4-BE49-F238E27FC236}">
                <a16:creationId xmlns:a16="http://schemas.microsoft.com/office/drawing/2014/main" id="{7011BF50-EC70-811E-332D-A0869DB1141B}"/>
              </a:ext>
            </a:extLst>
          </p:cNvPr>
          <p:cNvPicPr>
            <a:picLocks noChangeAspect="1"/>
          </p:cNvPicPr>
          <p:nvPr/>
        </p:nvPicPr>
        <p:blipFill>
          <a:blip r:embed="rId4"/>
          <a:stretch>
            <a:fillRect/>
          </a:stretch>
        </p:blipFill>
        <p:spPr>
          <a:xfrm>
            <a:off x="10280965" y="259646"/>
            <a:ext cx="1470258" cy="1617327"/>
          </a:xfrm>
          <a:prstGeom prst="rect">
            <a:avLst/>
          </a:prstGeom>
        </p:spPr>
      </p:pic>
    </p:spTree>
    <p:extLst>
      <p:ext uri="{BB962C8B-B14F-4D97-AF65-F5344CB8AC3E}">
        <p14:creationId xmlns:p14="http://schemas.microsoft.com/office/powerpoint/2010/main" val="3037313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Guide">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DD63BEE8-9005-408C-B67C-C35A7D727BD3}"/>
              </a:ext>
            </a:extLst>
          </p:cNvPr>
          <p:cNvSpPr txBox="1"/>
          <p:nvPr/>
        </p:nvSpPr>
        <p:spPr>
          <a:xfrm>
            <a:off x="192386" y="5453759"/>
            <a:ext cx="10127199" cy="977210"/>
          </a:xfrm>
          <a:prstGeom prst="rect">
            <a:avLst/>
          </a:prstGeom>
          <a:noFill/>
        </p:spPr>
        <p:txBody>
          <a:bodyPr wrap="square" lIns="82951" tIns="41475" rIns="82951" bIns="41475" anchor="t">
            <a:spAutoFit/>
          </a:bodyPr>
          <a:lstStyle/>
          <a:p>
            <a:pPr marL="0" marR="0" lvl="0" indent="0" algn="l" defTabSz="821236" rtl="0" eaLnBrk="1" fontAlgn="auto" latinLnBrk="0" hangingPunct="1">
              <a:lnSpc>
                <a:spcPct val="100000"/>
              </a:lnSpc>
              <a:spcBef>
                <a:spcPct val="0"/>
              </a:spcBef>
              <a:spcAft>
                <a:spcPts val="0"/>
              </a:spcAft>
              <a:buClrTx/>
              <a:buSzTx/>
              <a:buFontTx/>
              <a:buNone/>
              <a:tabLst/>
              <a:defRPr/>
            </a:pPr>
            <a:r>
              <a:rPr lang="en-GB" sz="1179" b="0" dirty="0">
                <a:solidFill>
                  <a:schemeClr val="tx1"/>
                </a:solidFill>
                <a:latin typeface="Arial" panose="020B0604020202020204" pitchFamily="34" charset="0"/>
                <a:cs typeface="Arial" panose="020B0604020202020204" pitchFamily="34" charset="0"/>
              </a:rPr>
              <a:t>For UKNNL staff only: Email </a:t>
            </a:r>
            <a:r>
              <a:rPr lang="en-GB" sz="1179" b="1" dirty="0">
                <a:solidFill>
                  <a:schemeClr val="tx1"/>
                </a:solidFill>
                <a:latin typeface="Arial" panose="020B0604020202020204" pitchFamily="34" charset="0"/>
                <a:cs typeface="Arial" panose="020B0604020202020204" pitchFamily="34" charset="0"/>
              </a:rPr>
              <a:t>KnowledgeManagement@uknnl.com </a:t>
            </a:r>
            <a:r>
              <a:rPr lang="en-GB" sz="1179" b="0" dirty="0">
                <a:solidFill>
                  <a:schemeClr val="tx1"/>
                </a:solidFill>
                <a:latin typeface="Arial" panose="020B0604020202020204" pitchFamily="34" charset="0"/>
                <a:cs typeface="Arial" panose="020B0604020202020204" pitchFamily="34" charset="0"/>
              </a:rPr>
              <a:t>to sign up to the KM Talks mailing list, receive future invites, if you would like to give a KM talk or act as a host. Recordings of talks are currently only available to UKNNL.</a:t>
            </a:r>
          </a:p>
          <a:p>
            <a:pPr marL="0" marR="0" lvl="0" indent="0" algn="l" defTabSz="821236" rtl="0" eaLnBrk="1" fontAlgn="auto" latinLnBrk="0" hangingPunct="1">
              <a:lnSpc>
                <a:spcPct val="100000"/>
              </a:lnSpc>
              <a:spcBef>
                <a:spcPct val="0"/>
              </a:spcBef>
              <a:spcAft>
                <a:spcPts val="0"/>
              </a:spcAft>
              <a:buClrTx/>
              <a:buSzTx/>
              <a:buFontTx/>
              <a:buNone/>
              <a:tabLst/>
              <a:defRPr/>
            </a:pPr>
            <a:endParaRPr lang="en-GB" sz="1179" b="0" dirty="0">
              <a:solidFill>
                <a:schemeClr val="tx1"/>
              </a:solidFill>
              <a:latin typeface="Arial" panose="020B0604020202020204" pitchFamily="34" charset="0"/>
              <a:cs typeface="Arial" panose="020B0604020202020204" pitchFamily="34" charset="0"/>
            </a:endParaRPr>
          </a:p>
          <a:p>
            <a:pPr marL="0" marR="0" lvl="0" indent="0" algn="l" defTabSz="821236" rtl="0" eaLnBrk="1" fontAlgn="auto" latinLnBrk="0" hangingPunct="1">
              <a:lnSpc>
                <a:spcPct val="100000"/>
              </a:lnSpc>
              <a:spcBef>
                <a:spcPct val="0"/>
              </a:spcBef>
              <a:spcAft>
                <a:spcPts val="0"/>
              </a:spcAft>
              <a:buClrTx/>
              <a:buSzTx/>
              <a:buFontTx/>
              <a:buNone/>
              <a:tabLst/>
              <a:defRPr/>
            </a:pPr>
            <a:r>
              <a:rPr lang="en-GB" sz="1179" b="0" u="none" dirty="0">
                <a:solidFill>
                  <a:schemeClr val="tx1"/>
                </a:solidFill>
                <a:latin typeface="Arial" panose="020B0604020202020204" pitchFamily="34" charset="0"/>
                <a:cs typeface="Arial" panose="020B0604020202020204" pitchFamily="34" charset="0"/>
              </a:rPr>
              <a:t>For external organisations: If you or colleagues would like to receive future invites, please get in touch with your point of contact.</a:t>
            </a:r>
            <a:endParaRPr lang="en-GB" sz="1179" b="1" u="none" dirty="0">
              <a:solidFill>
                <a:schemeClr val="tx1"/>
              </a:solidFill>
              <a:latin typeface="Arial" panose="020B0604020202020204" pitchFamily="34" charset="0"/>
              <a:cs typeface="Arial" panose="020B0604020202020204" pitchFamily="34" charset="0"/>
            </a:endParaRPr>
          </a:p>
          <a:p>
            <a:pPr algn="l" rtl="0" fontAlgn="base"/>
            <a:endParaRPr lang="en-US" sz="1089" b="0" i="0" dirty="0">
              <a:solidFill>
                <a:srgbClr val="00203E"/>
              </a:solidFill>
              <a:effectLst/>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02194C8F-82BF-F4EB-365B-3766B5812B3F}"/>
              </a:ext>
            </a:extLst>
          </p:cNvPr>
          <p:cNvPicPr>
            <a:picLocks noChangeAspect="1"/>
          </p:cNvPicPr>
          <p:nvPr/>
        </p:nvPicPr>
        <p:blipFill>
          <a:blip r:embed="rId2"/>
          <a:stretch>
            <a:fillRect/>
          </a:stretch>
        </p:blipFill>
        <p:spPr>
          <a:xfrm>
            <a:off x="10319585" y="5623504"/>
            <a:ext cx="1634325" cy="1171202"/>
          </a:xfrm>
          <a:prstGeom prst="rect">
            <a:avLst/>
          </a:prstGeom>
        </p:spPr>
      </p:pic>
      <p:pic>
        <p:nvPicPr>
          <p:cNvPr id="5" name="Picture 4">
            <a:extLst>
              <a:ext uri="{FF2B5EF4-FFF2-40B4-BE49-F238E27FC236}">
                <a16:creationId xmlns:a16="http://schemas.microsoft.com/office/drawing/2014/main" id="{580EB97C-974A-B083-801D-BEE64F8E7524}"/>
              </a:ext>
            </a:extLst>
          </p:cNvPr>
          <p:cNvPicPr>
            <a:picLocks noChangeAspect="1"/>
          </p:cNvPicPr>
          <p:nvPr/>
        </p:nvPicPr>
        <p:blipFill>
          <a:blip r:embed="rId3"/>
          <a:stretch>
            <a:fillRect/>
          </a:stretch>
        </p:blipFill>
        <p:spPr>
          <a:xfrm>
            <a:off x="547821" y="564420"/>
            <a:ext cx="3793801" cy="4173291"/>
          </a:xfrm>
          <a:prstGeom prst="rect">
            <a:avLst/>
          </a:prstGeom>
        </p:spPr>
      </p:pic>
    </p:spTree>
    <p:extLst>
      <p:ext uri="{BB962C8B-B14F-4D97-AF65-F5344CB8AC3E}">
        <p14:creationId xmlns:p14="http://schemas.microsoft.com/office/powerpoint/2010/main" val="2380240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4C58E-11C3-F848-7322-3CDACA91935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A98910E0-BF70-6B73-2E9E-726D99652CF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0199A57-EB39-7D67-C7E5-D71C0125F06B}"/>
              </a:ext>
            </a:extLst>
          </p:cNvPr>
          <p:cNvSpPr>
            <a:spLocks noGrp="1"/>
          </p:cNvSpPr>
          <p:nvPr>
            <p:ph type="dt" sz="half" idx="10"/>
          </p:nvPr>
        </p:nvSpPr>
        <p:spPr/>
        <p:txBody>
          <a:bodyPr/>
          <a:lstStyle/>
          <a:p>
            <a:fld id="{CD48798C-1CBF-4EE5-B423-4290AEB0B298}" type="datetimeFigureOut">
              <a:rPr lang="en-GB" smtClean="0"/>
              <a:t>12/04/2026</a:t>
            </a:fld>
            <a:endParaRPr lang="en-GB"/>
          </a:p>
        </p:txBody>
      </p:sp>
      <p:sp>
        <p:nvSpPr>
          <p:cNvPr id="5" name="Footer Placeholder 4">
            <a:extLst>
              <a:ext uri="{FF2B5EF4-FFF2-40B4-BE49-F238E27FC236}">
                <a16:creationId xmlns:a16="http://schemas.microsoft.com/office/drawing/2014/main" id="{95C1CDE7-63D9-DCC1-B92D-2443CAF3CE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727B0E-6F8A-515F-1C3D-44DA3CE0278A}"/>
              </a:ext>
            </a:extLst>
          </p:cNvPr>
          <p:cNvSpPr>
            <a:spLocks noGrp="1"/>
          </p:cNvSpPr>
          <p:nvPr>
            <p:ph type="sldNum" sz="quarter" idx="12"/>
          </p:nvPr>
        </p:nvSpPr>
        <p:spPr/>
        <p:txBody>
          <a:bodyPr/>
          <a:lstStyle/>
          <a:p>
            <a:fld id="{88922873-E5EB-4496-BD1D-BA1F7676C672}" type="slidenum">
              <a:rPr lang="en-GB" smtClean="0"/>
              <a:t>‹#›</a:t>
            </a:fld>
            <a:endParaRPr lang="en-GB"/>
          </a:p>
        </p:txBody>
      </p:sp>
    </p:spTree>
    <p:extLst>
      <p:ext uri="{BB962C8B-B14F-4D97-AF65-F5344CB8AC3E}">
        <p14:creationId xmlns:p14="http://schemas.microsoft.com/office/powerpoint/2010/main" val="3023842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7E90E-DCAF-C634-1968-17FECE0A575D}"/>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C0DA1D8-8C9A-5FF2-4978-57AA4C808ED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5F932236-C794-89E0-FAED-275A1C1ABB5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1B538E44-E133-D26D-12E5-D1B69B0CF5E9}"/>
              </a:ext>
            </a:extLst>
          </p:cNvPr>
          <p:cNvSpPr>
            <a:spLocks noGrp="1"/>
          </p:cNvSpPr>
          <p:nvPr>
            <p:ph type="dt" sz="half" idx="10"/>
          </p:nvPr>
        </p:nvSpPr>
        <p:spPr/>
        <p:txBody>
          <a:bodyPr/>
          <a:lstStyle/>
          <a:p>
            <a:fld id="{CD48798C-1CBF-4EE5-B423-4290AEB0B298}" type="datetimeFigureOut">
              <a:rPr lang="en-GB" smtClean="0"/>
              <a:t>12/04/2026</a:t>
            </a:fld>
            <a:endParaRPr lang="en-GB"/>
          </a:p>
        </p:txBody>
      </p:sp>
      <p:sp>
        <p:nvSpPr>
          <p:cNvPr id="6" name="Footer Placeholder 5">
            <a:extLst>
              <a:ext uri="{FF2B5EF4-FFF2-40B4-BE49-F238E27FC236}">
                <a16:creationId xmlns:a16="http://schemas.microsoft.com/office/drawing/2014/main" id="{9E1BE1ED-122D-27EA-BACC-30158EBFE4F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6266F7-BBDB-BF68-ED8D-ABF666DB7795}"/>
              </a:ext>
            </a:extLst>
          </p:cNvPr>
          <p:cNvSpPr>
            <a:spLocks noGrp="1"/>
          </p:cNvSpPr>
          <p:nvPr>
            <p:ph type="sldNum" sz="quarter" idx="12"/>
          </p:nvPr>
        </p:nvSpPr>
        <p:spPr/>
        <p:txBody>
          <a:bodyPr/>
          <a:lstStyle/>
          <a:p>
            <a:fld id="{88922873-E5EB-4496-BD1D-BA1F7676C672}" type="slidenum">
              <a:rPr lang="en-GB" smtClean="0"/>
              <a:t>‹#›</a:t>
            </a:fld>
            <a:endParaRPr lang="en-GB"/>
          </a:p>
        </p:txBody>
      </p:sp>
    </p:spTree>
    <p:extLst>
      <p:ext uri="{BB962C8B-B14F-4D97-AF65-F5344CB8AC3E}">
        <p14:creationId xmlns:p14="http://schemas.microsoft.com/office/powerpoint/2010/main" val="2023897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6A30D-A63F-1F2C-0561-638AAFA4EB79}"/>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66200309-1878-7BB5-16F0-0B82319726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ACA7AB5-E642-B1B0-8C38-F7D11F47801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449B4EB6-C6BF-55FB-E086-9084139874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AC91DB0-E21A-7DC3-D38B-4AA53A301E0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FEBAC178-11C4-5EB0-46CD-555696DAFA2B}"/>
              </a:ext>
            </a:extLst>
          </p:cNvPr>
          <p:cNvSpPr>
            <a:spLocks noGrp="1"/>
          </p:cNvSpPr>
          <p:nvPr>
            <p:ph type="dt" sz="half" idx="10"/>
          </p:nvPr>
        </p:nvSpPr>
        <p:spPr/>
        <p:txBody>
          <a:bodyPr/>
          <a:lstStyle/>
          <a:p>
            <a:fld id="{CD48798C-1CBF-4EE5-B423-4290AEB0B298}" type="datetimeFigureOut">
              <a:rPr lang="en-GB" smtClean="0"/>
              <a:t>12/04/2026</a:t>
            </a:fld>
            <a:endParaRPr lang="en-GB"/>
          </a:p>
        </p:txBody>
      </p:sp>
      <p:sp>
        <p:nvSpPr>
          <p:cNvPr id="8" name="Footer Placeholder 7">
            <a:extLst>
              <a:ext uri="{FF2B5EF4-FFF2-40B4-BE49-F238E27FC236}">
                <a16:creationId xmlns:a16="http://schemas.microsoft.com/office/drawing/2014/main" id="{F0AED611-E2C3-8BC3-8D4E-658F09DDC42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7DE76F3-425E-D991-C784-89E73BE34513}"/>
              </a:ext>
            </a:extLst>
          </p:cNvPr>
          <p:cNvSpPr>
            <a:spLocks noGrp="1"/>
          </p:cNvSpPr>
          <p:nvPr>
            <p:ph type="sldNum" sz="quarter" idx="12"/>
          </p:nvPr>
        </p:nvSpPr>
        <p:spPr/>
        <p:txBody>
          <a:bodyPr/>
          <a:lstStyle/>
          <a:p>
            <a:fld id="{88922873-E5EB-4496-BD1D-BA1F7676C672}" type="slidenum">
              <a:rPr lang="en-GB" smtClean="0"/>
              <a:t>‹#›</a:t>
            </a:fld>
            <a:endParaRPr lang="en-GB"/>
          </a:p>
        </p:txBody>
      </p:sp>
    </p:spTree>
    <p:extLst>
      <p:ext uri="{BB962C8B-B14F-4D97-AF65-F5344CB8AC3E}">
        <p14:creationId xmlns:p14="http://schemas.microsoft.com/office/powerpoint/2010/main" val="3382178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EA204-1A4C-058A-0A28-EB2421C2460B}"/>
              </a:ext>
            </a:extLst>
          </p:cNvPr>
          <p:cNvSpPr>
            <a:spLocks noGrp="1"/>
          </p:cNvSpPr>
          <p:nvPr>
            <p:ph type="title"/>
          </p:nvPr>
        </p:nvSpPr>
        <p:spPr>
          <a:xfrm>
            <a:off x="838200" y="660400"/>
            <a:ext cx="10515600" cy="1030288"/>
          </a:xfrm>
        </p:spPr>
        <p:txBody>
          <a:bodyPr/>
          <a:lstStyle>
            <a:lvl1pPr>
              <a:defRPr lang="en-GB"/>
            </a:lvl1pPr>
          </a:lstStyle>
          <a:p>
            <a:r>
              <a:rPr lang="en-GB"/>
              <a:t>Click to edit Master title style</a:t>
            </a:r>
          </a:p>
        </p:txBody>
      </p:sp>
      <p:sp>
        <p:nvSpPr>
          <p:cNvPr id="3" name="Date Placeholder 2">
            <a:extLst>
              <a:ext uri="{FF2B5EF4-FFF2-40B4-BE49-F238E27FC236}">
                <a16:creationId xmlns:a16="http://schemas.microsoft.com/office/drawing/2014/main" id="{381B727E-5146-7FBC-92E9-2391CAAF804B}"/>
              </a:ext>
            </a:extLst>
          </p:cNvPr>
          <p:cNvSpPr>
            <a:spLocks noGrp="1"/>
          </p:cNvSpPr>
          <p:nvPr>
            <p:ph type="dt" sz="half" idx="10"/>
          </p:nvPr>
        </p:nvSpPr>
        <p:spPr/>
        <p:txBody>
          <a:bodyPr/>
          <a:lstStyle/>
          <a:p>
            <a:fld id="{CD48798C-1CBF-4EE5-B423-4290AEB0B298}" type="datetimeFigureOut">
              <a:rPr lang="en-GB" smtClean="0"/>
              <a:t>12/04/2026</a:t>
            </a:fld>
            <a:endParaRPr lang="en-GB"/>
          </a:p>
        </p:txBody>
      </p:sp>
      <p:sp>
        <p:nvSpPr>
          <p:cNvPr id="4" name="Footer Placeholder 3">
            <a:extLst>
              <a:ext uri="{FF2B5EF4-FFF2-40B4-BE49-F238E27FC236}">
                <a16:creationId xmlns:a16="http://schemas.microsoft.com/office/drawing/2014/main" id="{1EAE9AB6-AA68-9BA6-2969-4C028DD760C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985FDBB-607E-8112-65BC-4A4DFC9E1135}"/>
              </a:ext>
            </a:extLst>
          </p:cNvPr>
          <p:cNvSpPr>
            <a:spLocks noGrp="1"/>
          </p:cNvSpPr>
          <p:nvPr>
            <p:ph type="sldNum" sz="quarter" idx="12"/>
          </p:nvPr>
        </p:nvSpPr>
        <p:spPr/>
        <p:txBody>
          <a:bodyPr/>
          <a:lstStyle/>
          <a:p>
            <a:fld id="{88922873-E5EB-4496-BD1D-BA1F7676C672}" type="slidenum">
              <a:rPr lang="en-GB" smtClean="0"/>
              <a:t>‹#›</a:t>
            </a:fld>
            <a:endParaRPr lang="en-GB"/>
          </a:p>
        </p:txBody>
      </p:sp>
    </p:spTree>
    <p:extLst>
      <p:ext uri="{BB962C8B-B14F-4D97-AF65-F5344CB8AC3E}">
        <p14:creationId xmlns:p14="http://schemas.microsoft.com/office/powerpoint/2010/main" val="499532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563FCB-E8F2-147D-2663-3025EDE596E8}"/>
              </a:ext>
            </a:extLst>
          </p:cNvPr>
          <p:cNvSpPr>
            <a:spLocks noGrp="1"/>
          </p:cNvSpPr>
          <p:nvPr>
            <p:ph type="dt" sz="half" idx="10"/>
          </p:nvPr>
        </p:nvSpPr>
        <p:spPr/>
        <p:txBody>
          <a:bodyPr/>
          <a:lstStyle/>
          <a:p>
            <a:fld id="{CD48798C-1CBF-4EE5-B423-4290AEB0B298}" type="datetimeFigureOut">
              <a:rPr lang="en-GB" smtClean="0"/>
              <a:t>12/04/2026</a:t>
            </a:fld>
            <a:endParaRPr lang="en-GB"/>
          </a:p>
        </p:txBody>
      </p:sp>
      <p:sp>
        <p:nvSpPr>
          <p:cNvPr id="3" name="Footer Placeholder 2">
            <a:extLst>
              <a:ext uri="{FF2B5EF4-FFF2-40B4-BE49-F238E27FC236}">
                <a16:creationId xmlns:a16="http://schemas.microsoft.com/office/drawing/2014/main" id="{B930B00C-27D3-D5FC-5A24-D4D0383BF40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3E74141-FF6A-B5D4-6D11-497A6E984E39}"/>
              </a:ext>
            </a:extLst>
          </p:cNvPr>
          <p:cNvSpPr>
            <a:spLocks noGrp="1"/>
          </p:cNvSpPr>
          <p:nvPr>
            <p:ph type="sldNum" sz="quarter" idx="12"/>
          </p:nvPr>
        </p:nvSpPr>
        <p:spPr/>
        <p:txBody>
          <a:bodyPr/>
          <a:lstStyle/>
          <a:p>
            <a:fld id="{88922873-E5EB-4496-BD1D-BA1F7676C672}" type="slidenum">
              <a:rPr lang="en-GB" smtClean="0"/>
              <a:t>‹#›</a:t>
            </a:fld>
            <a:endParaRPr lang="en-GB"/>
          </a:p>
        </p:txBody>
      </p:sp>
    </p:spTree>
    <p:extLst>
      <p:ext uri="{BB962C8B-B14F-4D97-AF65-F5344CB8AC3E}">
        <p14:creationId xmlns:p14="http://schemas.microsoft.com/office/powerpoint/2010/main" val="1569761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73D62-BE73-5708-E092-AF5567612AB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73428AA3-D26A-67A8-FE5F-30D52637E5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BBE59AD9-0554-89B1-00E9-7EC6AB7853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64322DB-42A4-B7DC-6855-DB254957C274}"/>
              </a:ext>
            </a:extLst>
          </p:cNvPr>
          <p:cNvSpPr>
            <a:spLocks noGrp="1"/>
          </p:cNvSpPr>
          <p:nvPr>
            <p:ph type="dt" sz="half" idx="10"/>
          </p:nvPr>
        </p:nvSpPr>
        <p:spPr/>
        <p:txBody>
          <a:bodyPr/>
          <a:lstStyle/>
          <a:p>
            <a:fld id="{CD48798C-1CBF-4EE5-B423-4290AEB0B298}" type="datetimeFigureOut">
              <a:rPr lang="en-GB" smtClean="0"/>
              <a:t>12/04/2026</a:t>
            </a:fld>
            <a:endParaRPr lang="en-GB"/>
          </a:p>
        </p:txBody>
      </p:sp>
      <p:sp>
        <p:nvSpPr>
          <p:cNvPr id="6" name="Footer Placeholder 5">
            <a:extLst>
              <a:ext uri="{FF2B5EF4-FFF2-40B4-BE49-F238E27FC236}">
                <a16:creationId xmlns:a16="http://schemas.microsoft.com/office/drawing/2014/main" id="{F6CFF50D-5398-B0A1-CF27-7D6B846D86B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D97938C-AE4E-1B23-2530-A47E7D1F0240}"/>
              </a:ext>
            </a:extLst>
          </p:cNvPr>
          <p:cNvSpPr>
            <a:spLocks noGrp="1"/>
          </p:cNvSpPr>
          <p:nvPr>
            <p:ph type="sldNum" sz="quarter" idx="12"/>
          </p:nvPr>
        </p:nvSpPr>
        <p:spPr/>
        <p:txBody>
          <a:bodyPr/>
          <a:lstStyle/>
          <a:p>
            <a:fld id="{88922873-E5EB-4496-BD1D-BA1F7676C672}" type="slidenum">
              <a:rPr lang="en-GB" smtClean="0"/>
              <a:t>‹#›</a:t>
            </a:fld>
            <a:endParaRPr lang="en-GB"/>
          </a:p>
        </p:txBody>
      </p:sp>
    </p:spTree>
    <p:extLst>
      <p:ext uri="{BB962C8B-B14F-4D97-AF65-F5344CB8AC3E}">
        <p14:creationId xmlns:p14="http://schemas.microsoft.com/office/powerpoint/2010/main" val="1891057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FC413-EBCA-01DD-BB2C-FB440CB3F3A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265C475C-D5BE-D001-71B4-D31C3A0BA3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a:extLst>
              <a:ext uri="{FF2B5EF4-FFF2-40B4-BE49-F238E27FC236}">
                <a16:creationId xmlns:a16="http://schemas.microsoft.com/office/drawing/2014/main" id="{D2D80E47-E866-2064-9B11-2C863F8E4C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EF64425-49C2-5492-F205-7EA4666A02B8}"/>
              </a:ext>
            </a:extLst>
          </p:cNvPr>
          <p:cNvSpPr>
            <a:spLocks noGrp="1"/>
          </p:cNvSpPr>
          <p:nvPr>
            <p:ph type="dt" sz="half" idx="10"/>
          </p:nvPr>
        </p:nvSpPr>
        <p:spPr/>
        <p:txBody>
          <a:bodyPr/>
          <a:lstStyle/>
          <a:p>
            <a:fld id="{CD48798C-1CBF-4EE5-B423-4290AEB0B298}" type="datetimeFigureOut">
              <a:rPr lang="en-GB" smtClean="0"/>
              <a:t>12/04/2026</a:t>
            </a:fld>
            <a:endParaRPr lang="en-GB"/>
          </a:p>
        </p:txBody>
      </p:sp>
      <p:sp>
        <p:nvSpPr>
          <p:cNvPr id="6" name="Footer Placeholder 5">
            <a:extLst>
              <a:ext uri="{FF2B5EF4-FFF2-40B4-BE49-F238E27FC236}">
                <a16:creationId xmlns:a16="http://schemas.microsoft.com/office/drawing/2014/main" id="{44A7D196-6CD7-63CA-DB37-349A8A2DE9A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2D075E6-191B-2D9D-1C11-BA765085976C}"/>
              </a:ext>
            </a:extLst>
          </p:cNvPr>
          <p:cNvSpPr>
            <a:spLocks noGrp="1"/>
          </p:cNvSpPr>
          <p:nvPr>
            <p:ph type="sldNum" sz="quarter" idx="12"/>
          </p:nvPr>
        </p:nvSpPr>
        <p:spPr/>
        <p:txBody>
          <a:bodyPr/>
          <a:lstStyle/>
          <a:p>
            <a:fld id="{88922873-E5EB-4496-BD1D-BA1F7676C672}" type="slidenum">
              <a:rPr lang="en-GB" smtClean="0"/>
              <a:t>‹#›</a:t>
            </a:fld>
            <a:endParaRPr lang="en-GB"/>
          </a:p>
        </p:txBody>
      </p:sp>
    </p:spTree>
    <p:extLst>
      <p:ext uri="{BB962C8B-B14F-4D97-AF65-F5344CB8AC3E}">
        <p14:creationId xmlns:p14="http://schemas.microsoft.com/office/powerpoint/2010/main" val="3509184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2BAB064-26F6-DC01-A7D2-786D957BD43C}"/>
              </a:ext>
            </a:extLst>
          </p:cNvPr>
          <p:cNvPicPr>
            <a:picLocks noChangeAspect="1"/>
          </p:cNvPicPr>
          <p:nvPr/>
        </p:nvPicPr>
        <p:blipFill>
          <a:blip r:embed="rId15"/>
          <a:srcRect l="18222" t="3080" r="3705" b="2563"/>
          <a:stretch>
            <a:fillRect/>
          </a:stretch>
        </p:blipFill>
        <p:spPr>
          <a:xfrm>
            <a:off x="11142159" y="5832147"/>
            <a:ext cx="1049841" cy="1025853"/>
          </a:xfrm>
          <a:prstGeom prst="rect">
            <a:avLst/>
          </a:prstGeom>
        </p:spPr>
      </p:pic>
      <p:sp>
        <p:nvSpPr>
          <p:cNvPr id="2" name="Title Placeholder 1">
            <a:extLst>
              <a:ext uri="{FF2B5EF4-FFF2-40B4-BE49-F238E27FC236}">
                <a16:creationId xmlns:a16="http://schemas.microsoft.com/office/drawing/2014/main" id="{F5BDC773-3557-1ACA-F493-0E54C408B046}"/>
              </a:ext>
            </a:extLst>
          </p:cNvPr>
          <p:cNvSpPr>
            <a:spLocks noGrp="1"/>
          </p:cNvSpPr>
          <p:nvPr>
            <p:ph type="title"/>
          </p:nvPr>
        </p:nvSpPr>
        <p:spPr>
          <a:xfrm>
            <a:off x="838200" y="660400"/>
            <a:ext cx="10515600" cy="1030288"/>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D493453D-0885-CEFC-EDBA-4F2DFB5FD8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a:extLst>
              <a:ext uri="{FF2B5EF4-FFF2-40B4-BE49-F238E27FC236}">
                <a16:creationId xmlns:a16="http://schemas.microsoft.com/office/drawing/2014/main" id="{B005E13C-098B-4B08-6802-2AFFD6F9FE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D48798C-1CBF-4EE5-B423-4290AEB0B298}" type="datetimeFigureOut">
              <a:rPr lang="en-GB" smtClean="0"/>
              <a:t>12/04/2026</a:t>
            </a:fld>
            <a:endParaRPr lang="en-GB"/>
          </a:p>
        </p:txBody>
      </p:sp>
      <p:sp>
        <p:nvSpPr>
          <p:cNvPr id="5" name="Footer Placeholder 4">
            <a:extLst>
              <a:ext uri="{FF2B5EF4-FFF2-40B4-BE49-F238E27FC236}">
                <a16:creationId xmlns:a16="http://schemas.microsoft.com/office/drawing/2014/main" id="{4C0029DD-B0A2-65A8-B92E-C0A97BA404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ADF16362-3856-C7CA-4108-ED3286A885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8922873-E5EB-4496-BD1D-BA1F7676C672}" type="slidenum">
              <a:rPr lang="en-GB" smtClean="0"/>
              <a:t>‹#›</a:t>
            </a:fld>
            <a:endParaRPr lang="en-GB"/>
          </a:p>
        </p:txBody>
      </p:sp>
      <p:pic>
        <p:nvPicPr>
          <p:cNvPr id="8" name="Picture 7" descr="A black background with a red and white logo&#10;&#10;AI-generated content may be incorrect.">
            <a:extLst>
              <a:ext uri="{FF2B5EF4-FFF2-40B4-BE49-F238E27FC236}">
                <a16:creationId xmlns:a16="http://schemas.microsoft.com/office/drawing/2014/main" id="{A83EAC24-6784-0F98-6E80-657ABF60CB71}"/>
              </a:ext>
            </a:extLst>
          </p:cNvPr>
          <p:cNvPicPr>
            <a:picLocks noChangeAspect="1"/>
          </p:cNvPicPr>
          <p:nvPr/>
        </p:nvPicPr>
        <p:blipFill>
          <a:blip r:embed="rId16">
            <a:extLst>
              <a:ext uri="{28A0092B-C50C-407E-A947-70E740481C1C}">
                <a14:useLocalDpi xmlns:a14="http://schemas.microsoft.com/office/drawing/2010/main" val="0"/>
              </a:ext>
            </a:extLst>
          </a:blip>
          <a:srcRect t="19699" b="20798"/>
          <a:stretch>
            <a:fillRect/>
          </a:stretch>
        </p:blipFill>
        <p:spPr>
          <a:xfrm>
            <a:off x="9594751" y="0"/>
            <a:ext cx="2597249" cy="1030288"/>
          </a:xfrm>
          <a:prstGeom prst="rect">
            <a:avLst/>
          </a:prstGeom>
        </p:spPr>
      </p:pic>
    </p:spTree>
    <p:extLst>
      <p:ext uri="{BB962C8B-B14F-4D97-AF65-F5344CB8AC3E}">
        <p14:creationId xmlns:p14="http://schemas.microsoft.com/office/powerpoint/2010/main" val="35537988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rgbClr val="B2101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BDC773-3557-1ACA-F493-0E54C408B0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D493453D-0885-CEFC-EDBA-4F2DFB5FD8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005E13C-098B-4B08-6802-2AFFD6F9FE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54706EC-A057-4930-BCAF-53A0B6038178}" type="datetimeFigureOut">
              <a:rPr lang="en-GB" smtClean="0"/>
              <a:t>12/04/2026</a:t>
            </a:fld>
            <a:endParaRPr lang="en-GB"/>
          </a:p>
        </p:txBody>
      </p:sp>
      <p:sp>
        <p:nvSpPr>
          <p:cNvPr id="5" name="Footer Placeholder 4">
            <a:extLst>
              <a:ext uri="{FF2B5EF4-FFF2-40B4-BE49-F238E27FC236}">
                <a16:creationId xmlns:a16="http://schemas.microsoft.com/office/drawing/2014/main" id="{4C0029DD-B0A2-65A8-B92E-C0A97BA404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ADF16362-3856-C7CA-4108-ED3286A885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FE2C68A-7B4E-4A0E-9AA5-1F65469E0864}" type="slidenum">
              <a:rPr lang="en-GB" smtClean="0"/>
              <a:t>‹#›</a:t>
            </a:fld>
            <a:endParaRPr lang="en-GB"/>
          </a:p>
        </p:txBody>
      </p:sp>
    </p:spTree>
    <p:extLst>
      <p:ext uri="{BB962C8B-B14F-4D97-AF65-F5344CB8AC3E}">
        <p14:creationId xmlns:p14="http://schemas.microsoft.com/office/powerpoint/2010/main" val="342247368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2A69D-8BD7-3561-BBEE-AAD95549D182}"/>
              </a:ext>
            </a:extLst>
          </p:cNvPr>
          <p:cNvSpPr>
            <a:spLocks noGrp="1"/>
          </p:cNvSpPr>
          <p:nvPr>
            <p:ph type="ctrTitle"/>
          </p:nvPr>
        </p:nvSpPr>
        <p:spPr>
          <a:xfrm>
            <a:off x="1510479" y="1855788"/>
            <a:ext cx="9574615" cy="2387600"/>
          </a:xfrm>
        </p:spPr>
        <p:txBody>
          <a:bodyPr>
            <a:normAutofit fontScale="90000"/>
          </a:bodyPr>
          <a:lstStyle/>
          <a:p>
            <a:r>
              <a:rPr lang="en-GB" dirty="0"/>
              <a:t>Detecting water in spent nuclear fuel using the prompt neutron capture reaction on hydrogen</a:t>
            </a:r>
          </a:p>
        </p:txBody>
      </p:sp>
      <p:sp>
        <p:nvSpPr>
          <p:cNvPr id="3" name="Subtitle 2">
            <a:extLst>
              <a:ext uri="{FF2B5EF4-FFF2-40B4-BE49-F238E27FC236}">
                <a16:creationId xmlns:a16="http://schemas.microsoft.com/office/drawing/2014/main" id="{D74DC3A5-51AC-AFC6-3D83-F9FE3139BC35}"/>
              </a:ext>
            </a:extLst>
          </p:cNvPr>
          <p:cNvSpPr>
            <a:spLocks noGrp="1"/>
          </p:cNvSpPr>
          <p:nvPr>
            <p:ph type="subTitle" idx="1"/>
          </p:nvPr>
        </p:nvSpPr>
        <p:spPr>
          <a:xfrm>
            <a:off x="1510480" y="4364038"/>
            <a:ext cx="9144000" cy="1655762"/>
          </a:xfrm>
        </p:spPr>
        <p:txBody>
          <a:bodyPr>
            <a:normAutofit lnSpcReduction="10000"/>
          </a:bodyPr>
          <a:lstStyle/>
          <a:p>
            <a:r>
              <a:rPr lang="en-GB" b="1" dirty="0"/>
              <a:t>Brendan Green</a:t>
            </a:r>
            <a:r>
              <a:rPr lang="en-GB" dirty="0"/>
              <a:t>, Kartikey Mathur, Andrew Kennedy, Damilola Folley, Stephen Croft, David Hambley, Robert Mills and Malcolm Joyce</a:t>
            </a:r>
          </a:p>
          <a:p>
            <a:r>
              <a:rPr lang="en-GB" dirty="0"/>
              <a:t>IOP Nuclear Physics Conference</a:t>
            </a:r>
          </a:p>
          <a:p>
            <a:r>
              <a:rPr lang="en-GB" dirty="0"/>
              <a:t>Brighton</a:t>
            </a:r>
          </a:p>
        </p:txBody>
      </p:sp>
      <p:pic>
        <p:nvPicPr>
          <p:cNvPr id="5" name="Picture 4">
            <a:extLst>
              <a:ext uri="{FF2B5EF4-FFF2-40B4-BE49-F238E27FC236}">
                <a16:creationId xmlns:a16="http://schemas.microsoft.com/office/drawing/2014/main" id="{5480DD1C-F3F1-B5D7-12E9-62D79D771730}"/>
              </a:ext>
            </a:extLst>
          </p:cNvPr>
          <p:cNvPicPr>
            <a:picLocks noChangeAspect="1"/>
          </p:cNvPicPr>
          <p:nvPr/>
        </p:nvPicPr>
        <p:blipFill>
          <a:blip r:embed="rId2"/>
          <a:stretch>
            <a:fillRect/>
          </a:stretch>
        </p:blipFill>
        <p:spPr>
          <a:xfrm>
            <a:off x="226141" y="200025"/>
            <a:ext cx="1284339" cy="1263145"/>
          </a:xfrm>
          <a:prstGeom prst="rect">
            <a:avLst/>
          </a:prstGeom>
        </p:spPr>
      </p:pic>
      <p:pic>
        <p:nvPicPr>
          <p:cNvPr id="7" name="Picture 6" descr="A black text on a white background&#10;&#10;AI-generated content may be incorrect.">
            <a:extLst>
              <a:ext uri="{FF2B5EF4-FFF2-40B4-BE49-F238E27FC236}">
                <a16:creationId xmlns:a16="http://schemas.microsoft.com/office/drawing/2014/main" id="{723DEF40-3D92-A177-F2FC-92FA4C5D92BD}"/>
              </a:ext>
            </a:extLst>
          </p:cNvPr>
          <p:cNvPicPr>
            <a:picLocks noChangeAspect="1"/>
          </p:cNvPicPr>
          <p:nvPr/>
        </p:nvPicPr>
        <p:blipFill>
          <a:blip r:embed="rId3"/>
          <a:stretch>
            <a:fillRect/>
          </a:stretch>
        </p:blipFill>
        <p:spPr>
          <a:xfrm>
            <a:off x="7051249" y="0"/>
            <a:ext cx="2272190" cy="1488458"/>
          </a:xfrm>
          <a:prstGeom prst="rect">
            <a:avLst/>
          </a:prstGeom>
        </p:spPr>
      </p:pic>
    </p:spTree>
    <p:extLst>
      <p:ext uri="{BB962C8B-B14F-4D97-AF65-F5344CB8AC3E}">
        <p14:creationId xmlns:p14="http://schemas.microsoft.com/office/powerpoint/2010/main" val="33049287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EB3D0-E63B-21AE-3D43-9BC758D5939D}"/>
              </a:ext>
            </a:extLst>
          </p:cNvPr>
          <p:cNvSpPr>
            <a:spLocks noGrp="1"/>
          </p:cNvSpPr>
          <p:nvPr>
            <p:ph type="title"/>
          </p:nvPr>
        </p:nvSpPr>
        <p:spPr/>
        <p:txBody>
          <a:bodyPr/>
          <a:lstStyle/>
          <a:p>
            <a:r>
              <a:rPr lang="en-GB" dirty="0"/>
              <a:t>Experimental work – neutron source</a:t>
            </a:r>
          </a:p>
        </p:txBody>
      </p:sp>
      <p:sp>
        <p:nvSpPr>
          <p:cNvPr id="3" name="Content Placeholder 2">
            <a:extLst>
              <a:ext uri="{FF2B5EF4-FFF2-40B4-BE49-F238E27FC236}">
                <a16:creationId xmlns:a16="http://schemas.microsoft.com/office/drawing/2014/main" id="{DB2FBCD2-E2B5-82D2-7A39-7C233885EE7A}"/>
              </a:ext>
            </a:extLst>
          </p:cNvPr>
          <p:cNvSpPr>
            <a:spLocks noGrp="1"/>
          </p:cNvSpPr>
          <p:nvPr>
            <p:ph idx="1"/>
          </p:nvPr>
        </p:nvSpPr>
        <p:spPr>
          <a:xfrm>
            <a:off x="838200" y="1825625"/>
            <a:ext cx="4118811" cy="4351338"/>
          </a:xfrm>
        </p:spPr>
        <p:txBody>
          <a:bodyPr/>
          <a:lstStyle/>
          <a:p>
            <a:r>
              <a:rPr lang="en-GB" baseline="30000" dirty="0"/>
              <a:t>252</a:t>
            </a:r>
            <a:r>
              <a:rPr lang="en-GB" dirty="0"/>
              <a:t>Cf neutron source surrounded by water and steel</a:t>
            </a:r>
          </a:p>
          <a:p>
            <a:r>
              <a:rPr lang="en-GB" dirty="0"/>
              <a:t>Inherent need for detector shielding from activation in the tank</a:t>
            </a:r>
          </a:p>
          <a:p>
            <a:r>
              <a:rPr lang="en-GB" dirty="0"/>
              <a:t>Good enough to distinguish blocks of HDPE</a:t>
            </a:r>
          </a:p>
          <a:p>
            <a:endParaRPr lang="en-GB" dirty="0"/>
          </a:p>
        </p:txBody>
      </p:sp>
      <p:pic>
        <p:nvPicPr>
          <p:cNvPr id="1028" name="Picture 4">
            <a:extLst>
              <a:ext uri="{FF2B5EF4-FFF2-40B4-BE49-F238E27FC236}">
                <a16:creationId xmlns:a16="http://schemas.microsoft.com/office/drawing/2014/main" id="{9F85BD72-0040-8D69-4D04-0D0723E05E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628" t="13037" r="12833"/>
          <a:stretch>
            <a:fillRect/>
          </a:stretch>
        </p:blipFill>
        <p:spPr bwMode="auto">
          <a:xfrm>
            <a:off x="9256982" y="4540527"/>
            <a:ext cx="1363393" cy="22321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E72DE3A-7A0D-EF1B-97F0-E7CF7D2704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582" t="13229" r="8904" b="15907"/>
          <a:stretch>
            <a:fillRect/>
          </a:stretch>
        </p:blipFill>
        <p:spPr bwMode="auto">
          <a:xfrm>
            <a:off x="4957012" y="1843645"/>
            <a:ext cx="2544278" cy="317071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15199F3-E3CA-AA5F-A40E-FD28B4F0E64C}"/>
              </a:ext>
            </a:extLst>
          </p:cNvPr>
          <p:cNvPicPr>
            <a:picLocks noChangeAspect="1"/>
          </p:cNvPicPr>
          <p:nvPr/>
        </p:nvPicPr>
        <p:blipFill>
          <a:blip r:embed="rId4"/>
          <a:stretch>
            <a:fillRect/>
          </a:stretch>
        </p:blipFill>
        <p:spPr>
          <a:xfrm>
            <a:off x="7594860" y="1843645"/>
            <a:ext cx="4507187" cy="2684460"/>
          </a:xfrm>
          <a:prstGeom prst="rect">
            <a:avLst/>
          </a:prstGeom>
        </p:spPr>
      </p:pic>
      <p:cxnSp>
        <p:nvCxnSpPr>
          <p:cNvPr id="7" name="Straight Arrow Connector 6">
            <a:extLst>
              <a:ext uri="{FF2B5EF4-FFF2-40B4-BE49-F238E27FC236}">
                <a16:creationId xmlns:a16="http://schemas.microsoft.com/office/drawing/2014/main" id="{52081076-3B85-9B31-A3A2-1684E7FEBF51}"/>
              </a:ext>
            </a:extLst>
          </p:cNvPr>
          <p:cNvCxnSpPr>
            <a:cxnSpLocks/>
            <a:stCxn id="8" idx="0"/>
          </p:cNvCxnSpPr>
          <p:nvPr/>
        </p:nvCxnSpPr>
        <p:spPr>
          <a:xfrm flipV="1">
            <a:off x="6530476" y="4162425"/>
            <a:ext cx="704515" cy="107977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8" name="TextBox 7">
            <a:extLst>
              <a:ext uri="{FF2B5EF4-FFF2-40B4-BE49-F238E27FC236}">
                <a16:creationId xmlns:a16="http://schemas.microsoft.com/office/drawing/2014/main" id="{4420FABE-615D-2EC5-7264-835F901D2D23}"/>
              </a:ext>
            </a:extLst>
          </p:cNvPr>
          <p:cNvSpPr txBox="1"/>
          <p:nvPr/>
        </p:nvSpPr>
        <p:spPr>
          <a:xfrm>
            <a:off x="5377435" y="5242202"/>
            <a:ext cx="2306082" cy="369332"/>
          </a:xfrm>
          <a:prstGeom prst="rect">
            <a:avLst/>
          </a:prstGeom>
          <a:noFill/>
        </p:spPr>
        <p:txBody>
          <a:bodyPr wrap="square" rtlCol="0">
            <a:spAutoFit/>
          </a:bodyPr>
          <a:lstStyle/>
          <a:p>
            <a:r>
              <a:rPr lang="en-GB" dirty="0"/>
              <a:t>Active source position</a:t>
            </a:r>
          </a:p>
        </p:txBody>
      </p:sp>
      <p:sp>
        <p:nvSpPr>
          <p:cNvPr id="13" name="TextBox 12">
            <a:extLst>
              <a:ext uri="{FF2B5EF4-FFF2-40B4-BE49-F238E27FC236}">
                <a16:creationId xmlns:a16="http://schemas.microsoft.com/office/drawing/2014/main" id="{4F5DFD41-FCF4-B27B-8115-2BF68CE8199B}"/>
              </a:ext>
            </a:extLst>
          </p:cNvPr>
          <p:cNvSpPr txBox="1"/>
          <p:nvPr/>
        </p:nvSpPr>
        <p:spPr>
          <a:xfrm>
            <a:off x="5482303" y="6097784"/>
            <a:ext cx="2754170" cy="369332"/>
          </a:xfrm>
          <a:prstGeom prst="rect">
            <a:avLst/>
          </a:prstGeom>
          <a:noFill/>
        </p:spPr>
        <p:txBody>
          <a:bodyPr wrap="square" rtlCol="0">
            <a:spAutoFit/>
          </a:bodyPr>
          <a:lstStyle/>
          <a:p>
            <a:r>
              <a:rPr lang="en-GB" dirty="0"/>
              <a:t>Mechanically cooled </a:t>
            </a:r>
            <a:r>
              <a:rPr lang="en-GB" dirty="0" err="1"/>
              <a:t>REGe</a:t>
            </a:r>
            <a:endParaRPr lang="en-GB" dirty="0"/>
          </a:p>
        </p:txBody>
      </p:sp>
      <p:cxnSp>
        <p:nvCxnSpPr>
          <p:cNvPr id="14" name="Straight Arrow Connector 13">
            <a:extLst>
              <a:ext uri="{FF2B5EF4-FFF2-40B4-BE49-F238E27FC236}">
                <a16:creationId xmlns:a16="http://schemas.microsoft.com/office/drawing/2014/main" id="{22AF4899-A8EF-041B-50D5-BB47B5F706D1}"/>
              </a:ext>
            </a:extLst>
          </p:cNvPr>
          <p:cNvCxnSpPr>
            <a:cxnSpLocks/>
          </p:cNvCxnSpPr>
          <p:nvPr/>
        </p:nvCxnSpPr>
        <p:spPr>
          <a:xfrm flipV="1">
            <a:off x="8103941" y="5876925"/>
            <a:ext cx="1594113" cy="41106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pic>
        <p:nvPicPr>
          <p:cNvPr id="18" name="Picture 17">
            <a:extLst>
              <a:ext uri="{FF2B5EF4-FFF2-40B4-BE49-F238E27FC236}">
                <a16:creationId xmlns:a16="http://schemas.microsoft.com/office/drawing/2014/main" id="{6F730FBE-E5D3-DF8F-A6BF-DB6A1A2CC504}"/>
              </a:ext>
            </a:extLst>
          </p:cNvPr>
          <p:cNvPicPr>
            <a:picLocks noChangeAspect="1"/>
          </p:cNvPicPr>
          <p:nvPr/>
        </p:nvPicPr>
        <p:blipFill>
          <a:blip r:embed="rId5"/>
          <a:stretch>
            <a:fillRect/>
          </a:stretch>
        </p:blipFill>
        <p:spPr>
          <a:xfrm>
            <a:off x="8646241" y="68930"/>
            <a:ext cx="847497" cy="833512"/>
          </a:xfrm>
          <a:prstGeom prst="rect">
            <a:avLst/>
          </a:prstGeom>
        </p:spPr>
      </p:pic>
    </p:spTree>
    <p:extLst>
      <p:ext uri="{BB962C8B-B14F-4D97-AF65-F5344CB8AC3E}">
        <p14:creationId xmlns:p14="http://schemas.microsoft.com/office/powerpoint/2010/main" val="15285177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46C63-F4D5-D640-98FE-6DDCC46BA17A}"/>
              </a:ext>
            </a:extLst>
          </p:cNvPr>
          <p:cNvSpPr>
            <a:spLocks noGrp="1"/>
          </p:cNvSpPr>
          <p:nvPr>
            <p:ph type="title"/>
          </p:nvPr>
        </p:nvSpPr>
        <p:spPr/>
        <p:txBody>
          <a:bodyPr/>
          <a:lstStyle/>
          <a:p>
            <a:r>
              <a:rPr lang="en-GB" dirty="0"/>
              <a:t>Experimental work – mock slotted can</a:t>
            </a:r>
          </a:p>
        </p:txBody>
      </p:sp>
      <p:sp>
        <p:nvSpPr>
          <p:cNvPr id="3" name="Content Placeholder 2">
            <a:extLst>
              <a:ext uri="{FF2B5EF4-FFF2-40B4-BE49-F238E27FC236}">
                <a16:creationId xmlns:a16="http://schemas.microsoft.com/office/drawing/2014/main" id="{47C3C171-7D05-E553-7D30-5EE1130D9466}"/>
              </a:ext>
            </a:extLst>
          </p:cNvPr>
          <p:cNvSpPr>
            <a:spLocks noGrp="1"/>
          </p:cNvSpPr>
          <p:nvPr>
            <p:ph idx="1"/>
          </p:nvPr>
        </p:nvSpPr>
        <p:spPr>
          <a:xfrm>
            <a:off x="838200" y="1825625"/>
            <a:ext cx="5897577" cy="4351338"/>
          </a:xfrm>
        </p:spPr>
        <p:txBody>
          <a:bodyPr/>
          <a:lstStyle/>
          <a:p>
            <a:r>
              <a:rPr lang="en-GB" dirty="0"/>
              <a:t>Measurable difference between background and fuel element</a:t>
            </a:r>
          </a:p>
          <a:p>
            <a:r>
              <a:rPr lang="en-GB" dirty="0"/>
              <a:t>Indistinguishable for trace quantities or even single flooded pins</a:t>
            </a:r>
          </a:p>
          <a:p>
            <a:r>
              <a:rPr lang="en-GB" dirty="0"/>
              <a:t>Counting time should be reduced</a:t>
            </a:r>
          </a:p>
        </p:txBody>
      </p:sp>
      <p:pic>
        <p:nvPicPr>
          <p:cNvPr id="4" name="Picture 3">
            <a:extLst>
              <a:ext uri="{FF2B5EF4-FFF2-40B4-BE49-F238E27FC236}">
                <a16:creationId xmlns:a16="http://schemas.microsoft.com/office/drawing/2014/main" id="{ABAC95DE-D1D4-E1FA-FB72-FEF0A7FC78A0}"/>
              </a:ext>
            </a:extLst>
          </p:cNvPr>
          <p:cNvPicPr>
            <a:picLocks noChangeAspect="1"/>
          </p:cNvPicPr>
          <p:nvPr/>
        </p:nvPicPr>
        <p:blipFill>
          <a:blip r:embed="rId2"/>
          <a:stretch>
            <a:fillRect/>
          </a:stretch>
        </p:blipFill>
        <p:spPr>
          <a:xfrm>
            <a:off x="6459465" y="1481594"/>
            <a:ext cx="5645018" cy="3549305"/>
          </a:xfrm>
          <a:prstGeom prst="rect">
            <a:avLst/>
          </a:prstGeom>
        </p:spPr>
      </p:pic>
      <p:graphicFrame>
        <p:nvGraphicFramePr>
          <p:cNvPr id="5" name="Table 4">
            <a:extLst>
              <a:ext uri="{FF2B5EF4-FFF2-40B4-BE49-F238E27FC236}">
                <a16:creationId xmlns:a16="http://schemas.microsoft.com/office/drawing/2014/main" id="{B3BB5D83-BEEF-15BF-8A30-226FA539CD1D}"/>
              </a:ext>
            </a:extLst>
          </p:cNvPr>
          <p:cNvGraphicFramePr>
            <a:graphicFrameLocks noGrp="1"/>
          </p:cNvGraphicFramePr>
          <p:nvPr>
            <p:extLst>
              <p:ext uri="{D42A27DB-BD31-4B8C-83A1-F6EECF244321}">
                <p14:modId xmlns:p14="http://schemas.microsoft.com/office/powerpoint/2010/main" val="1520223468"/>
              </p:ext>
            </p:extLst>
          </p:nvPr>
        </p:nvGraphicFramePr>
        <p:xfrm>
          <a:off x="2799027" y="5165836"/>
          <a:ext cx="6331392" cy="1401641"/>
        </p:xfrm>
        <a:graphic>
          <a:graphicData uri="http://schemas.openxmlformats.org/drawingml/2006/table">
            <a:tbl>
              <a:tblPr firstRow="1" bandRow="1">
                <a:tableStyleId>{5940675A-B579-460E-94D1-54222C63F5DA}</a:tableStyleId>
              </a:tblPr>
              <a:tblGrid>
                <a:gridCol w="2110464">
                  <a:extLst>
                    <a:ext uri="{9D8B030D-6E8A-4147-A177-3AD203B41FA5}">
                      <a16:colId xmlns:a16="http://schemas.microsoft.com/office/drawing/2014/main" val="805641858"/>
                    </a:ext>
                  </a:extLst>
                </a:gridCol>
                <a:gridCol w="2110464">
                  <a:extLst>
                    <a:ext uri="{9D8B030D-6E8A-4147-A177-3AD203B41FA5}">
                      <a16:colId xmlns:a16="http://schemas.microsoft.com/office/drawing/2014/main" val="3747493264"/>
                    </a:ext>
                  </a:extLst>
                </a:gridCol>
                <a:gridCol w="2110464">
                  <a:extLst>
                    <a:ext uri="{9D8B030D-6E8A-4147-A177-3AD203B41FA5}">
                      <a16:colId xmlns:a16="http://schemas.microsoft.com/office/drawing/2014/main" val="3906426593"/>
                    </a:ext>
                  </a:extLst>
                </a:gridCol>
              </a:tblGrid>
              <a:tr h="566423">
                <a:tc>
                  <a:txBody>
                    <a:bodyPr/>
                    <a:lstStyle/>
                    <a:p>
                      <a:pPr algn="ctr"/>
                      <a:endParaRPr lang="en-GB" dirty="0"/>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dirty="0"/>
                        <a:t>Background measurement</a:t>
                      </a:r>
                    </a:p>
                  </a:txBody>
                  <a:tcPr>
                    <a:lnL w="12700" cap="flat" cmpd="sng" algn="ctr">
                      <a:solidFill>
                        <a:schemeClr val="tx1"/>
                      </a:solidFill>
                      <a:prstDash val="solid"/>
                      <a:round/>
                      <a:headEnd type="none" w="med" len="med"/>
                      <a:tailEnd type="none" w="med" len="med"/>
                    </a:lnL>
                    <a:solidFill>
                      <a:schemeClr val="bg1">
                        <a:lumMod val="85000"/>
                      </a:schemeClr>
                    </a:solidFill>
                  </a:tcPr>
                </a:tc>
                <a:tc>
                  <a:txBody>
                    <a:bodyPr/>
                    <a:lstStyle/>
                    <a:p>
                      <a:pPr algn="ctr"/>
                      <a:r>
                        <a:rPr lang="en-GB"/>
                        <a:t>Slotted can measurement</a:t>
                      </a:r>
                      <a:endParaRPr lang="en-GB" dirty="0"/>
                    </a:p>
                  </a:txBody>
                  <a:tcPr>
                    <a:solidFill>
                      <a:schemeClr val="bg1">
                        <a:lumMod val="85000"/>
                      </a:schemeClr>
                    </a:solidFill>
                  </a:tcPr>
                </a:tc>
                <a:extLst>
                  <a:ext uri="{0D108BD9-81ED-4DB2-BD59-A6C34878D82A}">
                    <a16:rowId xmlns:a16="http://schemas.microsoft.com/office/drawing/2014/main" val="3954782423"/>
                  </a:ext>
                </a:extLst>
              </a:tr>
              <a:tr h="395801">
                <a:tc>
                  <a:txBody>
                    <a:bodyPr/>
                    <a:lstStyle/>
                    <a:p>
                      <a:pPr algn="ctr"/>
                      <a:r>
                        <a:rPr lang="en-GB" dirty="0"/>
                        <a:t>Peak value</a:t>
                      </a:r>
                    </a:p>
                  </a:txBody>
                  <a:tcPr anchor="ct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r>
                        <a:rPr lang="en-GB" dirty="0"/>
                        <a:t>502</a:t>
                      </a:r>
                    </a:p>
                  </a:txBody>
                  <a:tcPr anchor="ctr"/>
                </a:tc>
                <a:tc>
                  <a:txBody>
                    <a:bodyPr/>
                    <a:lstStyle/>
                    <a:p>
                      <a:pPr algn="ctr"/>
                      <a:r>
                        <a:rPr lang="en-GB" dirty="0"/>
                        <a:t>559</a:t>
                      </a:r>
                    </a:p>
                  </a:txBody>
                  <a:tcPr anchor="ctr"/>
                </a:tc>
                <a:extLst>
                  <a:ext uri="{0D108BD9-81ED-4DB2-BD59-A6C34878D82A}">
                    <a16:rowId xmlns:a16="http://schemas.microsoft.com/office/drawing/2014/main" val="3176208068"/>
                  </a:ext>
                </a:extLst>
              </a:tr>
              <a:tr h="316871">
                <a:tc>
                  <a:txBody>
                    <a:bodyPr/>
                    <a:lstStyle/>
                    <a:p>
                      <a:pPr algn="ctr"/>
                      <a:r>
                        <a:rPr lang="en-GB" dirty="0"/>
                        <a:t>Peak area</a:t>
                      </a:r>
                    </a:p>
                  </a:txBody>
                  <a:tcPr anchor="ctr">
                    <a:solidFill>
                      <a:schemeClr val="bg1">
                        <a:lumMod val="85000"/>
                      </a:schemeClr>
                    </a:solidFill>
                  </a:tcPr>
                </a:tc>
                <a:tc>
                  <a:txBody>
                    <a:bodyPr/>
                    <a:lstStyle/>
                    <a:p>
                      <a:pPr algn="ctr"/>
                      <a:r>
                        <a:rPr lang="en-GB" dirty="0"/>
                        <a:t>1912</a:t>
                      </a:r>
                    </a:p>
                  </a:txBody>
                  <a:tcPr anchor="ctr"/>
                </a:tc>
                <a:tc>
                  <a:txBody>
                    <a:bodyPr/>
                    <a:lstStyle/>
                    <a:p>
                      <a:pPr algn="ctr"/>
                      <a:r>
                        <a:rPr lang="en-GB" dirty="0"/>
                        <a:t>2130</a:t>
                      </a:r>
                    </a:p>
                  </a:txBody>
                  <a:tcPr anchor="ctr"/>
                </a:tc>
                <a:extLst>
                  <a:ext uri="{0D108BD9-81ED-4DB2-BD59-A6C34878D82A}">
                    <a16:rowId xmlns:a16="http://schemas.microsoft.com/office/drawing/2014/main" val="3350443079"/>
                  </a:ext>
                </a:extLst>
              </a:tr>
            </a:tbl>
          </a:graphicData>
        </a:graphic>
      </p:graphicFrame>
      <p:pic>
        <p:nvPicPr>
          <p:cNvPr id="6" name="Picture 2">
            <a:extLst>
              <a:ext uri="{FF2B5EF4-FFF2-40B4-BE49-F238E27FC236}">
                <a16:creationId xmlns:a16="http://schemas.microsoft.com/office/drawing/2014/main" id="{6A1D6A3E-94A9-1F89-2155-A892D02513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281952"/>
            <a:ext cx="1823282" cy="24213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0D35786-C4A9-7CE2-4E45-5DB07213AFEB}"/>
              </a:ext>
            </a:extLst>
          </p:cNvPr>
          <p:cNvPicPr>
            <a:picLocks noChangeAspect="1"/>
          </p:cNvPicPr>
          <p:nvPr/>
        </p:nvPicPr>
        <p:blipFill>
          <a:blip r:embed="rId4"/>
          <a:stretch>
            <a:fillRect/>
          </a:stretch>
        </p:blipFill>
        <p:spPr>
          <a:xfrm>
            <a:off x="8646241" y="68930"/>
            <a:ext cx="847497" cy="833512"/>
          </a:xfrm>
          <a:prstGeom prst="rect">
            <a:avLst/>
          </a:prstGeom>
        </p:spPr>
      </p:pic>
    </p:spTree>
    <p:extLst>
      <p:ext uri="{BB962C8B-B14F-4D97-AF65-F5344CB8AC3E}">
        <p14:creationId xmlns:p14="http://schemas.microsoft.com/office/powerpoint/2010/main" val="27723260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2C9D6-C68E-0223-CFDC-D4A4B33DB3F4}"/>
              </a:ext>
            </a:extLst>
          </p:cNvPr>
          <p:cNvSpPr>
            <a:spLocks noGrp="1"/>
          </p:cNvSpPr>
          <p:nvPr>
            <p:ph type="title"/>
          </p:nvPr>
        </p:nvSpPr>
        <p:spPr/>
        <p:txBody>
          <a:bodyPr/>
          <a:lstStyle/>
          <a:p>
            <a:r>
              <a:rPr lang="en-GB" dirty="0"/>
              <a:t>New neutron sources</a:t>
            </a:r>
          </a:p>
        </p:txBody>
      </p:sp>
      <p:sp>
        <p:nvSpPr>
          <p:cNvPr id="3" name="Content Placeholder 2">
            <a:extLst>
              <a:ext uri="{FF2B5EF4-FFF2-40B4-BE49-F238E27FC236}">
                <a16:creationId xmlns:a16="http://schemas.microsoft.com/office/drawing/2014/main" id="{8614DADE-1D59-0242-C81B-5C78E7DEB899}"/>
              </a:ext>
            </a:extLst>
          </p:cNvPr>
          <p:cNvSpPr>
            <a:spLocks noGrp="1"/>
          </p:cNvSpPr>
          <p:nvPr>
            <p:ph idx="1"/>
          </p:nvPr>
        </p:nvSpPr>
        <p:spPr>
          <a:xfrm>
            <a:off x="838200" y="1825625"/>
            <a:ext cx="6186867" cy="4351338"/>
          </a:xfrm>
        </p:spPr>
        <p:txBody>
          <a:bodyPr/>
          <a:lstStyle/>
          <a:p>
            <a:r>
              <a:rPr lang="en-GB" dirty="0"/>
              <a:t>No inherent shielding or moderation</a:t>
            </a:r>
          </a:p>
          <a:p>
            <a:pPr lvl="1"/>
            <a:r>
              <a:rPr lang="en-GB" dirty="0"/>
              <a:t>Therefore, no interference from external 2.223 MeV </a:t>
            </a:r>
            <a:r>
              <a:rPr lang="el-GR" dirty="0"/>
              <a:t>γ</a:t>
            </a:r>
            <a:r>
              <a:rPr lang="en-GB" dirty="0"/>
              <a:t>-rays</a:t>
            </a:r>
          </a:p>
          <a:p>
            <a:r>
              <a:rPr lang="en-GB" dirty="0"/>
              <a:t>To be placed inside the mock fuel element</a:t>
            </a:r>
          </a:p>
          <a:p>
            <a:r>
              <a:rPr lang="en-GB" dirty="0"/>
              <a:t>A limited number of HDPE rods will be used</a:t>
            </a:r>
          </a:p>
        </p:txBody>
      </p:sp>
      <p:pic>
        <p:nvPicPr>
          <p:cNvPr id="4" name="Picture 3">
            <a:extLst>
              <a:ext uri="{FF2B5EF4-FFF2-40B4-BE49-F238E27FC236}">
                <a16:creationId xmlns:a16="http://schemas.microsoft.com/office/drawing/2014/main" id="{D3C03961-8A0D-0E8F-2756-1591629C3DE0}"/>
              </a:ext>
            </a:extLst>
          </p:cNvPr>
          <p:cNvPicPr>
            <a:picLocks noChangeAspect="1"/>
          </p:cNvPicPr>
          <p:nvPr/>
        </p:nvPicPr>
        <p:blipFill>
          <a:blip r:embed="rId3"/>
          <a:srcRect l="27243" t="30084" r="27570" b="23369"/>
          <a:stretch>
            <a:fillRect/>
          </a:stretch>
        </p:blipFill>
        <p:spPr>
          <a:xfrm>
            <a:off x="7865549" y="1234420"/>
            <a:ext cx="2265060" cy="2620365"/>
          </a:xfrm>
          <a:prstGeom prst="rect">
            <a:avLst/>
          </a:prstGeom>
        </p:spPr>
      </p:pic>
      <p:sp>
        <p:nvSpPr>
          <p:cNvPr id="5" name="TextBox 4">
            <a:extLst>
              <a:ext uri="{FF2B5EF4-FFF2-40B4-BE49-F238E27FC236}">
                <a16:creationId xmlns:a16="http://schemas.microsoft.com/office/drawing/2014/main" id="{C5AA0651-89DC-E216-4E67-54263914175E}"/>
              </a:ext>
            </a:extLst>
          </p:cNvPr>
          <p:cNvSpPr txBox="1"/>
          <p:nvPr/>
        </p:nvSpPr>
        <p:spPr>
          <a:xfrm>
            <a:off x="6719267" y="1893866"/>
            <a:ext cx="1463040" cy="923330"/>
          </a:xfrm>
          <a:prstGeom prst="rect">
            <a:avLst/>
          </a:prstGeom>
          <a:noFill/>
        </p:spPr>
        <p:txBody>
          <a:bodyPr wrap="square" rtlCol="0">
            <a:spAutoFit/>
          </a:bodyPr>
          <a:lstStyle/>
          <a:p>
            <a:r>
              <a:rPr lang="en-GB" dirty="0"/>
              <a:t>Zinc holder for source capsules</a:t>
            </a:r>
          </a:p>
        </p:txBody>
      </p:sp>
      <p:sp>
        <p:nvSpPr>
          <p:cNvPr id="6" name="TextBox 5">
            <a:extLst>
              <a:ext uri="{FF2B5EF4-FFF2-40B4-BE49-F238E27FC236}">
                <a16:creationId xmlns:a16="http://schemas.microsoft.com/office/drawing/2014/main" id="{3858B910-ABAF-1E16-DBCE-76A27A0CDEFB}"/>
              </a:ext>
            </a:extLst>
          </p:cNvPr>
          <p:cNvSpPr txBox="1"/>
          <p:nvPr/>
        </p:nvSpPr>
        <p:spPr>
          <a:xfrm>
            <a:off x="7369396" y="3656102"/>
            <a:ext cx="1463040" cy="646331"/>
          </a:xfrm>
          <a:prstGeom prst="rect">
            <a:avLst/>
          </a:prstGeom>
          <a:noFill/>
        </p:spPr>
        <p:txBody>
          <a:bodyPr wrap="square" rtlCol="0">
            <a:spAutoFit/>
          </a:bodyPr>
          <a:lstStyle/>
          <a:p>
            <a:r>
              <a:rPr lang="en-GB" dirty="0"/>
              <a:t>Mock source capsules</a:t>
            </a:r>
          </a:p>
        </p:txBody>
      </p:sp>
      <p:cxnSp>
        <p:nvCxnSpPr>
          <p:cNvPr id="7" name="Straight Arrow Connector 6">
            <a:extLst>
              <a:ext uri="{FF2B5EF4-FFF2-40B4-BE49-F238E27FC236}">
                <a16:creationId xmlns:a16="http://schemas.microsoft.com/office/drawing/2014/main" id="{FF4B266D-1BB5-A204-C220-0AC06B8C8328}"/>
              </a:ext>
            </a:extLst>
          </p:cNvPr>
          <p:cNvCxnSpPr/>
          <p:nvPr/>
        </p:nvCxnSpPr>
        <p:spPr>
          <a:xfrm>
            <a:off x="7917131" y="2496291"/>
            <a:ext cx="466344"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8" name="Straight Arrow Connector 7">
            <a:extLst>
              <a:ext uri="{FF2B5EF4-FFF2-40B4-BE49-F238E27FC236}">
                <a16:creationId xmlns:a16="http://schemas.microsoft.com/office/drawing/2014/main" id="{9FB0D78A-25C0-F578-B6A2-4E64C4A59E3C}"/>
              </a:ext>
            </a:extLst>
          </p:cNvPr>
          <p:cNvCxnSpPr>
            <a:cxnSpLocks/>
          </p:cNvCxnSpPr>
          <p:nvPr/>
        </p:nvCxnSpPr>
        <p:spPr>
          <a:xfrm flipV="1">
            <a:off x="8383475" y="2544602"/>
            <a:ext cx="740592" cy="114127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9" name="Straight Arrow Connector 8">
            <a:extLst>
              <a:ext uri="{FF2B5EF4-FFF2-40B4-BE49-F238E27FC236}">
                <a16:creationId xmlns:a16="http://schemas.microsoft.com/office/drawing/2014/main" id="{ECFE1887-08AF-F286-0757-B097E610DCB4}"/>
              </a:ext>
            </a:extLst>
          </p:cNvPr>
          <p:cNvCxnSpPr>
            <a:cxnSpLocks/>
          </p:cNvCxnSpPr>
          <p:nvPr/>
        </p:nvCxnSpPr>
        <p:spPr>
          <a:xfrm flipV="1">
            <a:off x="8383475" y="3429000"/>
            <a:ext cx="686514" cy="29734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11" name="Picture 10">
            <a:extLst>
              <a:ext uri="{FF2B5EF4-FFF2-40B4-BE49-F238E27FC236}">
                <a16:creationId xmlns:a16="http://schemas.microsoft.com/office/drawing/2014/main" id="{DE9289B5-7397-942B-512A-6AE0DBECF763}"/>
              </a:ext>
            </a:extLst>
          </p:cNvPr>
          <p:cNvPicPr>
            <a:picLocks noChangeAspect="1"/>
          </p:cNvPicPr>
          <p:nvPr/>
        </p:nvPicPr>
        <p:blipFill>
          <a:blip r:embed="rId4"/>
          <a:stretch>
            <a:fillRect/>
          </a:stretch>
        </p:blipFill>
        <p:spPr>
          <a:xfrm>
            <a:off x="8646241" y="68930"/>
            <a:ext cx="847497" cy="833512"/>
          </a:xfrm>
          <a:prstGeom prst="rect">
            <a:avLst/>
          </a:prstGeom>
        </p:spPr>
      </p:pic>
      <p:pic>
        <p:nvPicPr>
          <p:cNvPr id="10" name="Picture 9">
            <a:extLst>
              <a:ext uri="{FF2B5EF4-FFF2-40B4-BE49-F238E27FC236}">
                <a16:creationId xmlns:a16="http://schemas.microsoft.com/office/drawing/2014/main" id="{1D26843C-02D7-6E83-0D9A-2DB6BCCC9BED}"/>
              </a:ext>
            </a:extLst>
          </p:cNvPr>
          <p:cNvPicPr>
            <a:picLocks noChangeAspect="1"/>
          </p:cNvPicPr>
          <p:nvPr/>
        </p:nvPicPr>
        <p:blipFill>
          <a:blip r:embed="rId5"/>
          <a:srcRect r="10594" b="7163"/>
          <a:stretch>
            <a:fillRect/>
          </a:stretch>
        </p:blipFill>
        <p:spPr>
          <a:xfrm>
            <a:off x="9332881" y="3685874"/>
            <a:ext cx="2531286" cy="3121256"/>
          </a:xfrm>
          <a:prstGeom prst="rect">
            <a:avLst/>
          </a:prstGeom>
        </p:spPr>
      </p:pic>
    </p:spTree>
    <p:extLst>
      <p:ext uri="{BB962C8B-B14F-4D97-AF65-F5344CB8AC3E}">
        <p14:creationId xmlns:p14="http://schemas.microsoft.com/office/powerpoint/2010/main" val="290318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FAA3D-51D5-FE16-61E1-31B6EAFC66EE}"/>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AE02070E-0F14-9D7C-2AF0-98B0EFCED9B7}"/>
              </a:ext>
            </a:extLst>
          </p:cNvPr>
          <p:cNvPicPr>
            <a:picLocks noChangeAspect="1"/>
          </p:cNvPicPr>
          <p:nvPr/>
        </p:nvPicPr>
        <p:blipFill>
          <a:blip r:embed="rId2"/>
          <a:srcRect l="6020" t="2131" r="814" b="4402"/>
          <a:stretch>
            <a:fillRect/>
          </a:stretch>
        </p:blipFill>
        <p:spPr>
          <a:xfrm>
            <a:off x="5919019" y="3536361"/>
            <a:ext cx="5751871" cy="3252709"/>
          </a:xfrm>
          <a:prstGeom prst="rect">
            <a:avLst/>
          </a:prstGeom>
        </p:spPr>
      </p:pic>
      <p:sp>
        <p:nvSpPr>
          <p:cNvPr id="2" name="Title 1">
            <a:extLst>
              <a:ext uri="{FF2B5EF4-FFF2-40B4-BE49-F238E27FC236}">
                <a16:creationId xmlns:a16="http://schemas.microsoft.com/office/drawing/2014/main" id="{7D7FDF3C-2309-0059-B3F7-CF18436B4B73}"/>
              </a:ext>
            </a:extLst>
          </p:cNvPr>
          <p:cNvSpPr>
            <a:spLocks noGrp="1"/>
          </p:cNvSpPr>
          <p:nvPr>
            <p:ph type="title"/>
          </p:nvPr>
        </p:nvSpPr>
        <p:spPr/>
        <p:txBody>
          <a:bodyPr/>
          <a:lstStyle/>
          <a:p>
            <a:r>
              <a:rPr lang="en-GB" dirty="0"/>
              <a:t>New neutron sources – moderation effects</a:t>
            </a:r>
          </a:p>
        </p:txBody>
      </p:sp>
      <p:sp>
        <p:nvSpPr>
          <p:cNvPr id="3" name="Content Placeholder 2">
            <a:extLst>
              <a:ext uri="{FF2B5EF4-FFF2-40B4-BE49-F238E27FC236}">
                <a16:creationId xmlns:a16="http://schemas.microsoft.com/office/drawing/2014/main" id="{B1263E3B-D55A-9D65-5407-D8FBAD067CC2}"/>
              </a:ext>
            </a:extLst>
          </p:cNvPr>
          <p:cNvSpPr>
            <a:spLocks noGrp="1"/>
          </p:cNvSpPr>
          <p:nvPr>
            <p:ph idx="1"/>
          </p:nvPr>
        </p:nvSpPr>
        <p:spPr>
          <a:xfrm>
            <a:off x="838199" y="1825625"/>
            <a:ext cx="5257801" cy="4351338"/>
          </a:xfrm>
        </p:spPr>
        <p:txBody>
          <a:bodyPr>
            <a:normAutofit lnSpcReduction="10000"/>
          </a:bodyPr>
          <a:lstStyle/>
          <a:p>
            <a:r>
              <a:rPr lang="en-GB" dirty="0"/>
              <a:t>Non-linearity between quantity of hydrogen and the 2.223 MeV </a:t>
            </a:r>
            <a:r>
              <a:rPr lang="el-GR" dirty="0"/>
              <a:t>γ</a:t>
            </a:r>
            <a:r>
              <a:rPr lang="en-GB" dirty="0"/>
              <a:t>-ray peak. </a:t>
            </a:r>
          </a:p>
          <a:p>
            <a:r>
              <a:rPr lang="en-GB" dirty="0"/>
              <a:t>When </a:t>
            </a:r>
            <a:r>
              <a:rPr lang="en-GB" baseline="30000" dirty="0"/>
              <a:t>252</a:t>
            </a:r>
            <a:r>
              <a:rPr lang="en-GB" dirty="0"/>
              <a:t>Cf sources were left in their HDPE container, there was a significant increase in the 2.223 MeV </a:t>
            </a:r>
            <a:r>
              <a:rPr lang="el-GR" dirty="0"/>
              <a:t>γ</a:t>
            </a:r>
            <a:r>
              <a:rPr lang="en-GB" dirty="0"/>
              <a:t> peak.</a:t>
            </a:r>
          </a:p>
          <a:p>
            <a:r>
              <a:rPr lang="en-GB" dirty="0"/>
              <a:t>The challenge is to understand the thermalisation effect of the assembly prior to neutron interaction with the water</a:t>
            </a:r>
          </a:p>
        </p:txBody>
      </p:sp>
      <p:pic>
        <p:nvPicPr>
          <p:cNvPr id="11" name="Picture 10">
            <a:extLst>
              <a:ext uri="{FF2B5EF4-FFF2-40B4-BE49-F238E27FC236}">
                <a16:creationId xmlns:a16="http://schemas.microsoft.com/office/drawing/2014/main" id="{BA877F3F-1B8A-389F-3A17-F9323C524B76}"/>
              </a:ext>
            </a:extLst>
          </p:cNvPr>
          <p:cNvPicPr>
            <a:picLocks noChangeAspect="1"/>
          </p:cNvPicPr>
          <p:nvPr/>
        </p:nvPicPr>
        <p:blipFill>
          <a:blip r:embed="rId3"/>
          <a:stretch>
            <a:fillRect/>
          </a:stretch>
        </p:blipFill>
        <p:spPr>
          <a:xfrm>
            <a:off x="8646241" y="68930"/>
            <a:ext cx="847497" cy="833512"/>
          </a:xfrm>
          <a:prstGeom prst="rect">
            <a:avLst/>
          </a:prstGeom>
        </p:spPr>
      </p:pic>
      <p:pic>
        <p:nvPicPr>
          <p:cNvPr id="16" name="Picture 15">
            <a:extLst>
              <a:ext uri="{FF2B5EF4-FFF2-40B4-BE49-F238E27FC236}">
                <a16:creationId xmlns:a16="http://schemas.microsoft.com/office/drawing/2014/main" id="{B8B99E8D-0DA4-DF43-DD3F-0D05E37E3AAF}"/>
              </a:ext>
            </a:extLst>
          </p:cNvPr>
          <p:cNvPicPr>
            <a:picLocks noChangeAspect="1"/>
          </p:cNvPicPr>
          <p:nvPr/>
        </p:nvPicPr>
        <p:blipFill>
          <a:blip r:embed="rId4"/>
          <a:srcRect l="44344" t="42526" r="37702" b="44616"/>
          <a:stretch>
            <a:fillRect/>
          </a:stretch>
        </p:blipFill>
        <p:spPr>
          <a:xfrm>
            <a:off x="9413547" y="1665574"/>
            <a:ext cx="1940253" cy="1845310"/>
          </a:xfrm>
          <a:prstGeom prst="rect">
            <a:avLst/>
          </a:prstGeom>
        </p:spPr>
      </p:pic>
      <p:sp>
        <p:nvSpPr>
          <p:cNvPr id="17" name="TextBox 16">
            <a:extLst>
              <a:ext uri="{FF2B5EF4-FFF2-40B4-BE49-F238E27FC236}">
                <a16:creationId xmlns:a16="http://schemas.microsoft.com/office/drawing/2014/main" id="{CD12D89E-CEC0-B34E-27C6-69AF1DEA33ED}"/>
              </a:ext>
            </a:extLst>
          </p:cNvPr>
          <p:cNvSpPr txBox="1"/>
          <p:nvPr/>
        </p:nvSpPr>
        <p:spPr>
          <a:xfrm>
            <a:off x="7696201" y="1801669"/>
            <a:ext cx="1733549" cy="1569660"/>
          </a:xfrm>
          <a:prstGeom prst="rect">
            <a:avLst/>
          </a:prstGeom>
          <a:noFill/>
        </p:spPr>
        <p:txBody>
          <a:bodyPr wrap="square" rtlCol="0">
            <a:spAutoFit/>
          </a:bodyPr>
          <a:lstStyle/>
          <a:p>
            <a:r>
              <a:rPr lang="en-GB" sz="1600" dirty="0"/>
              <a:t>HDPE pots, each containing 2x 370 </a:t>
            </a:r>
            <a:r>
              <a:rPr lang="en-GB" sz="1600" dirty="0" err="1"/>
              <a:t>kBq</a:t>
            </a:r>
            <a:r>
              <a:rPr lang="en-GB" sz="1600" dirty="0"/>
              <a:t> </a:t>
            </a:r>
            <a:r>
              <a:rPr lang="en-GB" sz="1600" baseline="30000" dirty="0"/>
              <a:t>252</a:t>
            </a:r>
            <a:r>
              <a:rPr lang="en-GB" sz="1600" dirty="0"/>
              <a:t>Cf sources. Approximately 10 mm wall thickness.</a:t>
            </a:r>
          </a:p>
        </p:txBody>
      </p:sp>
    </p:spTree>
    <p:extLst>
      <p:ext uri="{BB962C8B-B14F-4D97-AF65-F5344CB8AC3E}">
        <p14:creationId xmlns:p14="http://schemas.microsoft.com/office/powerpoint/2010/main" val="27642245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F42C0-3157-7E83-9A7A-7C5C80C7C153}"/>
              </a:ext>
            </a:extLst>
          </p:cNvPr>
          <p:cNvSpPr>
            <a:spLocks noGrp="1"/>
          </p:cNvSpPr>
          <p:nvPr>
            <p:ph type="title"/>
          </p:nvPr>
        </p:nvSpPr>
        <p:spPr/>
        <p:txBody>
          <a:bodyPr/>
          <a:lstStyle/>
          <a:p>
            <a:r>
              <a:rPr lang="en-GB" dirty="0"/>
              <a:t>Detector shielding challenge</a:t>
            </a:r>
          </a:p>
        </p:txBody>
      </p:sp>
      <p:sp>
        <p:nvSpPr>
          <p:cNvPr id="3" name="Content Placeholder 2">
            <a:extLst>
              <a:ext uri="{FF2B5EF4-FFF2-40B4-BE49-F238E27FC236}">
                <a16:creationId xmlns:a16="http://schemas.microsoft.com/office/drawing/2014/main" id="{A1111E2B-592D-DB6F-2BF5-AFB4B1FF0312}"/>
              </a:ext>
            </a:extLst>
          </p:cNvPr>
          <p:cNvSpPr>
            <a:spLocks noGrp="1"/>
          </p:cNvSpPr>
          <p:nvPr>
            <p:ph idx="1"/>
          </p:nvPr>
        </p:nvSpPr>
        <p:spPr>
          <a:xfrm>
            <a:off x="462116" y="1690688"/>
            <a:ext cx="4611330" cy="5054241"/>
          </a:xfrm>
        </p:spPr>
        <p:txBody>
          <a:bodyPr>
            <a:normAutofit/>
          </a:bodyPr>
          <a:lstStyle/>
          <a:p>
            <a:r>
              <a:rPr lang="en-GB" dirty="0"/>
              <a:t>Limit neutrons incident on the detector</a:t>
            </a:r>
          </a:p>
          <a:p>
            <a:r>
              <a:rPr lang="en-GB" dirty="0"/>
              <a:t>Prompt germanium peaks are a good reference to determine efficacy of detector shielding</a:t>
            </a:r>
          </a:p>
          <a:p>
            <a:r>
              <a:rPr lang="en-GB" dirty="0"/>
              <a:t>Utilising graphite to scatter and thermalise neutrons</a:t>
            </a:r>
          </a:p>
          <a:p>
            <a:endParaRPr lang="en-GB" dirty="0"/>
          </a:p>
        </p:txBody>
      </p:sp>
      <p:pic>
        <p:nvPicPr>
          <p:cNvPr id="4" name="Picture 3">
            <a:extLst>
              <a:ext uri="{FF2B5EF4-FFF2-40B4-BE49-F238E27FC236}">
                <a16:creationId xmlns:a16="http://schemas.microsoft.com/office/drawing/2014/main" id="{F39A3C74-4E06-7114-41DF-4774E59E34F3}"/>
              </a:ext>
            </a:extLst>
          </p:cNvPr>
          <p:cNvPicPr>
            <a:picLocks noChangeAspect="1"/>
          </p:cNvPicPr>
          <p:nvPr/>
        </p:nvPicPr>
        <p:blipFill>
          <a:blip r:embed="rId2"/>
          <a:stretch>
            <a:fillRect/>
          </a:stretch>
        </p:blipFill>
        <p:spPr>
          <a:xfrm>
            <a:off x="8646241" y="68930"/>
            <a:ext cx="847497" cy="833512"/>
          </a:xfrm>
          <a:prstGeom prst="rect">
            <a:avLst/>
          </a:prstGeom>
        </p:spPr>
      </p:pic>
      <p:pic>
        <p:nvPicPr>
          <p:cNvPr id="10" name="Picture 9">
            <a:extLst>
              <a:ext uri="{FF2B5EF4-FFF2-40B4-BE49-F238E27FC236}">
                <a16:creationId xmlns:a16="http://schemas.microsoft.com/office/drawing/2014/main" id="{B66B6EB3-E819-BB89-3B6B-CB6EB1EC6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7135" y="1793537"/>
            <a:ext cx="7000568" cy="4553492"/>
          </a:xfrm>
          <a:prstGeom prst="rect">
            <a:avLst/>
          </a:prstGeom>
        </p:spPr>
      </p:pic>
    </p:spTree>
    <p:extLst>
      <p:ext uri="{BB962C8B-B14F-4D97-AF65-F5344CB8AC3E}">
        <p14:creationId xmlns:p14="http://schemas.microsoft.com/office/powerpoint/2010/main" val="3003144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DE2D7-425C-E04B-FB16-D0D4D4004783}"/>
              </a:ext>
            </a:extLst>
          </p:cNvPr>
          <p:cNvSpPr>
            <a:spLocks noGrp="1"/>
          </p:cNvSpPr>
          <p:nvPr>
            <p:ph type="title"/>
          </p:nvPr>
        </p:nvSpPr>
        <p:spPr/>
        <p:txBody>
          <a:bodyPr/>
          <a:lstStyle/>
          <a:p>
            <a:r>
              <a:rPr lang="en-GB" dirty="0"/>
              <a:t>Current and future work</a:t>
            </a:r>
          </a:p>
        </p:txBody>
      </p:sp>
      <p:sp>
        <p:nvSpPr>
          <p:cNvPr id="3" name="Content Placeholder 2">
            <a:extLst>
              <a:ext uri="{FF2B5EF4-FFF2-40B4-BE49-F238E27FC236}">
                <a16:creationId xmlns:a16="http://schemas.microsoft.com/office/drawing/2014/main" id="{6288BB13-71E7-0F88-2432-9706A3586ADF}"/>
              </a:ext>
            </a:extLst>
          </p:cNvPr>
          <p:cNvSpPr>
            <a:spLocks noGrp="1"/>
          </p:cNvSpPr>
          <p:nvPr>
            <p:ph idx="1"/>
          </p:nvPr>
        </p:nvSpPr>
        <p:spPr>
          <a:xfrm>
            <a:off x="838200" y="1825625"/>
            <a:ext cx="6748604" cy="4351338"/>
          </a:xfrm>
        </p:spPr>
        <p:txBody>
          <a:bodyPr/>
          <a:lstStyle/>
          <a:p>
            <a:r>
              <a:rPr lang="en-GB" dirty="0"/>
              <a:t>Further development of machine learning model to improve accuracy and reliability.</a:t>
            </a:r>
          </a:p>
          <a:p>
            <a:r>
              <a:rPr lang="en-GB" dirty="0"/>
              <a:t>Reintroduction of neutron source term in simulations with the assistance of variance reduction methods.</a:t>
            </a:r>
          </a:p>
          <a:p>
            <a:r>
              <a:rPr lang="en-GB" dirty="0"/>
              <a:t>Applying the machine learning model to real measurements.</a:t>
            </a:r>
          </a:p>
          <a:p>
            <a:r>
              <a:rPr lang="en-GB" dirty="0"/>
              <a:t>Comparison to some real world spent fuel.</a:t>
            </a:r>
          </a:p>
          <a:p>
            <a:endParaRPr lang="en-GB" dirty="0"/>
          </a:p>
          <a:p>
            <a:endParaRPr lang="en-GB" dirty="0"/>
          </a:p>
        </p:txBody>
      </p:sp>
      <p:pic>
        <p:nvPicPr>
          <p:cNvPr id="7" name="Picture 6">
            <a:extLst>
              <a:ext uri="{FF2B5EF4-FFF2-40B4-BE49-F238E27FC236}">
                <a16:creationId xmlns:a16="http://schemas.microsoft.com/office/drawing/2014/main" id="{A4061129-3D32-4934-B5AD-E4817FC3296C}"/>
              </a:ext>
            </a:extLst>
          </p:cNvPr>
          <p:cNvPicPr>
            <a:picLocks noChangeAspect="1"/>
          </p:cNvPicPr>
          <p:nvPr/>
        </p:nvPicPr>
        <p:blipFill>
          <a:blip r:embed="rId2"/>
          <a:stretch>
            <a:fillRect/>
          </a:stretch>
        </p:blipFill>
        <p:spPr>
          <a:xfrm>
            <a:off x="8646241" y="68930"/>
            <a:ext cx="847497" cy="833512"/>
          </a:xfrm>
          <a:prstGeom prst="rect">
            <a:avLst/>
          </a:prstGeom>
        </p:spPr>
      </p:pic>
      <p:pic>
        <p:nvPicPr>
          <p:cNvPr id="11" name="Picture 10">
            <a:extLst>
              <a:ext uri="{FF2B5EF4-FFF2-40B4-BE49-F238E27FC236}">
                <a16:creationId xmlns:a16="http://schemas.microsoft.com/office/drawing/2014/main" id="{C6C7ACA4-04A6-B741-A205-FC351895C5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8625" y="1175544"/>
            <a:ext cx="3699965" cy="4914015"/>
          </a:xfrm>
          <a:prstGeom prst="rect">
            <a:avLst/>
          </a:prstGeom>
        </p:spPr>
      </p:pic>
    </p:spTree>
    <p:extLst>
      <p:ext uri="{BB962C8B-B14F-4D97-AF65-F5344CB8AC3E}">
        <p14:creationId xmlns:p14="http://schemas.microsoft.com/office/powerpoint/2010/main" val="31243746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826A3-3B60-19C0-D65E-E57B3CD8E775}"/>
              </a:ext>
            </a:extLst>
          </p:cNvPr>
          <p:cNvSpPr>
            <a:spLocks noGrp="1"/>
          </p:cNvSpPr>
          <p:nvPr>
            <p:ph type="title"/>
          </p:nvPr>
        </p:nvSpPr>
        <p:spPr/>
        <p:txBody>
          <a:bodyPr/>
          <a:lstStyle/>
          <a:p>
            <a:r>
              <a:rPr lang="en-GB" dirty="0"/>
              <a:t>Thank you for listening</a:t>
            </a:r>
          </a:p>
        </p:txBody>
      </p:sp>
      <p:sp>
        <p:nvSpPr>
          <p:cNvPr id="3" name="Text Placeholder 2">
            <a:extLst>
              <a:ext uri="{FF2B5EF4-FFF2-40B4-BE49-F238E27FC236}">
                <a16:creationId xmlns:a16="http://schemas.microsoft.com/office/drawing/2014/main" id="{F99CF2B0-095B-6B54-C48D-A9AA92D0665D}"/>
              </a:ext>
            </a:extLst>
          </p:cNvPr>
          <p:cNvSpPr>
            <a:spLocks noGrp="1"/>
          </p:cNvSpPr>
          <p:nvPr>
            <p:ph type="body" idx="1"/>
          </p:nvPr>
        </p:nvSpPr>
        <p:spPr>
          <a:xfrm>
            <a:off x="831850" y="4589463"/>
            <a:ext cx="10515600" cy="1847551"/>
          </a:xfrm>
        </p:spPr>
        <p:txBody>
          <a:bodyPr>
            <a:normAutofit fontScale="92500" lnSpcReduction="10000"/>
          </a:bodyPr>
          <a:lstStyle/>
          <a:p>
            <a:r>
              <a:rPr lang="en-GB" dirty="0"/>
              <a:t>PhD kindly funded and supported by the NDA</a:t>
            </a:r>
          </a:p>
          <a:p>
            <a:r>
              <a:rPr lang="en-GB" dirty="0"/>
              <a:t>Co-authors Kartikey Mathur, Andrew Kennedy and Damilola Folley funded by the UKRI under grant  EP/X038327/1 “C-GANE”</a:t>
            </a:r>
          </a:p>
          <a:p>
            <a:r>
              <a:rPr lang="en-GB" dirty="0"/>
              <a:t>Academic supervisors: Malcolm Joyce and Stephen Croft</a:t>
            </a:r>
          </a:p>
          <a:p>
            <a:r>
              <a:rPr lang="en-GB" dirty="0"/>
              <a:t>Industrial supervisor: Robert Mills (UKNNL)</a:t>
            </a:r>
          </a:p>
        </p:txBody>
      </p:sp>
      <p:pic>
        <p:nvPicPr>
          <p:cNvPr id="4" name="Picture 3">
            <a:extLst>
              <a:ext uri="{FF2B5EF4-FFF2-40B4-BE49-F238E27FC236}">
                <a16:creationId xmlns:a16="http://schemas.microsoft.com/office/drawing/2014/main" id="{6E7B76A7-019E-2A4D-F537-03E5F9AC33E3}"/>
              </a:ext>
            </a:extLst>
          </p:cNvPr>
          <p:cNvPicPr>
            <a:picLocks noChangeAspect="1"/>
          </p:cNvPicPr>
          <p:nvPr/>
        </p:nvPicPr>
        <p:blipFill>
          <a:blip r:embed="rId2"/>
          <a:stretch>
            <a:fillRect/>
          </a:stretch>
        </p:blipFill>
        <p:spPr>
          <a:xfrm>
            <a:off x="226141" y="200025"/>
            <a:ext cx="1284339" cy="1263145"/>
          </a:xfrm>
          <a:prstGeom prst="rect">
            <a:avLst/>
          </a:prstGeom>
        </p:spPr>
      </p:pic>
      <p:pic>
        <p:nvPicPr>
          <p:cNvPr id="5" name="Picture 4" descr="A black text on a white background&#10;&#10;AI-generated content may be incorrect.">
            <a:extLst>
              <a:ext uri="{FF2B5EF4-FFF2-40B4-BE49-F238E27FC236}">
                <a16:creationId xmlns:a16="http://schemas.microsoft.com/office/drawing/2014/main" id="{C20E946D-CD2A-EE61-DFDB-CA235FB55999}"/>
              </a:ext>
            </a:extLst>
          </p:cNvPr>
          <p:cNvPicPr>
            <a:picLocks noChangeAspect="1"/>
          </p:cNvPicPr>
          <p:nvPr/>
        </p:nvPicPr>
        <p:blipFill>
          <a:blip r:embed="rId3"/>
          <a:stretch>
            <a:fillRect/>
          </a:stretch>
        </p:blipFill>
        <p:spPr>
          <a:xfrm>
            <a:off x="9813499" y="1122363"/>
            <a:ext cx="2272190" cy="1488458"/>
          </a:xfrm>
          <a:prstGeom prst="rect">
            <a:avLst/>
          </a:prstGeom>
        </p:spPr>
      </p:pic>
    </p:spTree>
    <p:extLst>
      <p:ext uri="{BB962C8B-B14F-4D97-AF65-F5344CB8AC3E}">
        <p14:creationId xmlns:p14="http://schemas.microsoft.com/office/powerpoint/2010/main" val="5965797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8A8C8-B59A-2016-06B3-6EE5D29A390E}"/>
              </a:ext>
            </a:extLst>
          </p:cNvPr>
          <p:cNvSpPr>
            <a:spLocks noGrp="1"/>
          </p:cNvSpPr>
          <p:nvPr>
            <p:ph type="title"/>
          </p:nvPr>
        </p:nvSpPr>
        <p:spPr/>
        <p:txBody>
          <a:bodyPr/>
          <a:lstStyle/>
          <a:p>
            <a:r>
              <a:rPr lang="en-GB" dirty="0"/>
              <a:t>Appendix 1: Model Training</a:t>
            </a:r>
          </a:p>
        </p:txBody>
      </p:sp>
      <p:pic>
        <p:nvPicPr>
          <p:cNvPr id="1026" name="Picture 2">
            <a:extLst>
              <a:ext uri="{FF2B5EF4-FFF2-40B4-BE49-F238E27FC236}">
                <a16:creationId xmlns:a16="http://schemas.microsoft.com/office/drawing/2014/main" id="{97E68930-604B-C45C-77BE-92FBC57F407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38200" y="1837401"/>
            <a:ext cx="10515600" cy="4327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5797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C14E1-EB76-ABCF-31B5-19A7EC0C15C9}"/>
              </a:ext>
            </a:extLst>
          </p:cNvPr>
          <p:cNvSpPr>
            <a:spLocks noGrp="1"/>
          </p:cNvSpPr>
          <p:nvPr>
            <p:ph type="title"/>
          </p:nvPr>
        </p:nvSpPr>
        <p:spPr/>
        <p:txBody>
          <a:bodyPr/>
          <a:lstStyle/>
          <a:p>
            <a:r>
              <a:rPr lang="en-GB" dirty="0"/>
              <a:t>Appendix 2: Basic model parameters</a:t>
            </a:r>
          </a:p>
        </p:txBody>
      </p:sp>
      <p:graphicFrame>
        <p:nvGraphicFramePr>
          <p:cNvPr id="4" name="Content Placeholder 3">
            <a:extLst>
              <a:ext uri="{FF2B5EF4-FFF2-40B4-BE49-F238E27FC236}">
                <a16:creationId xmlns:a16="http://schemas.microsoft.com/office/drawing/2014/main" id="{251F804E-A543-2F37-A077-1C6FEA6DC651}"/>
              </a:ext>
            </a:extLst>
          </p:cNvPr>
          <p:cNvGraphicFramePr>
            <a:graphicFrameLocks noGrp="1"/>
          </p:cNvGraphicFramePr>
          <p:nvPr>
            <p:ph idx="1"/>
            <p:extLst>
              <p:ext uri="{D42A27DB-BD31-4B8C-83A1-F6EECF244321}">
                <p14:modId xmlns:p14="http://schemas.microsoft.com/office/powerpoint/2010/main" val="2436167880"/>
              </p:ext>
            </p:extLst>
          </p:nvPr>
        </p:nvGraphicFramePr>
        <p:xfrm>
          <a:off x="2514600" y="1616074"/>
          <a:ext cx="8334375" cy="4371978"/>
        </p:xfrm>
        <a:graphic>
          <a:graphicData uri="http://schemas.openxmlformats.org/drawingml/2006/table">
            <a:tbl>
              <a:tblPr firstRow="1" bandRow="1">
                <a:tableStyleId>{5940675A-B579-460E-94D1-54222C63F5DA}</a:tableStyleId>
              </a:tblPr>
              <a:tblGrid>
                <a:gridCol w="2778125">
                  <a:extLst>
                    <a:ext uri="{9D8B030D-6E8A-4147-A177-3AD203B41FA5}">
                      <a16:colId xmlns:a16="http://schemas.microsoft.com/office/drawing/2014/main" val="4232932555"/>
                    </a:ext>
                  </a:extLst>
                </a:gridCol>
                <a:gridCol w="2778125">
                  <a:extLst>
                    <a:ext uri="{9D8B030D-6E8A-4147-A177-3AD203B41FA5}">
                      <a16:colId xmlns:a16="http://schemas.microsoft.com/office/drawing/2014/main" val="4216945931"/>
                    </a:ext>
                  </a:extLst>
                </a:gridCol>
                <a:gridCol w="2778125">
                  <a:extLst>
                    <a:ext uri="{9D8B030D-6E8A-4147-A177-3AD203B41FA5}">
                      <a16:colId xmlns:a16="http://schemas.microsoft.com/office/drawing/2014/main" val="2068526246"/>
                    </a:ext>
                  </a:extLst>
                </a:gridCol>
              </a:tblGrid>
              <a:tr h="728663">
                <a:tc>
                  <a:txBody>
                    <a:bodyPr/>
                    <a:lstStyle/>
                    <a:p>
                      <a:pPr algn="ctr"/>
                      <a:r>
                        <a:rPr lang="en-GB" b="1"/>
                        <a:t>Parameter</a:t>
                      </a:r>
                      <a:endParaRPr lang="en-GB" b="1" dirty="0"/>
                    </a:p>
                  </a:txBody>
                  <a:tcPr anchor="ctr">
                    <a:solidFill>
                      <a:schemeClr val="bg1">
                        <a:lumMod val="75000"/>
                      </a:schemeClr>
                    </a:solidFill>
                  </a:tcPr>
                </a:tc>
                <a:tc>
                  <a:txBody>
                    <a:bodyPr/>
                    <a:lstStyle/>
                    <a:p>
                      <a:pPr algn="ctr"/>
                      <a:r>
                        <a:rPr lang="en-GB" b="1"/>
                        <a:t>Value</a:t>
                      </a:r>
                      <a:endParaRPr lang="en-GB" b="1" dirty="0"/>
                    </a:p>
                  </a:txBody>
                  <a:tcPr anchor="ctr">
                    <a:solidFill>
                      <a:schemeClr val="bg1">
                        <a:lumMod val="75000"/>
                      </a:schemeClr>
                    </a:solidFill>
                  </a:tcPr>
                </a:tc>
                <a:tc>
                  <a:txBody>
                    <a:bodyPr/>
                    <a:lstStyle/>
                    <a:p>
                      <a:pPr algn="ctr"/>
                      <a:r>
                        <a:rPr lang="en-GB" b="1" dirty="0"/>
                        <a:t>Note(s)</a:t>
                      </a:r>
                    </a:p>
                  </a:txBody>
                  <a:tcPr anchor="ctr">
                    <a:solidFill>
                      <a:schemeClr val="bg1">
                        <a:lumMod val="75000"/>
                      </a:schemeClr>
                    </a:solidFill>
                  </a:tcPr>
                </a:tc>
                <a:extLst>
                  <a:ext uri="{0D108BD9-81ED-4DB2-BD59-A6C34878D82A}">
                    <a16:rowId xmlns:a16="http://schemas.microsoft.com/office/drawing/2014/main" val="3734022209"/>
                  </a:ext>
                </a:extLst>
              </a:tr>
              <a:tr h="728663">
                <a:tc>
                  <a:txBody>
                    <a:bodyPr/>
                    <a:lstStyle/>
                    <a:p>
                      <a:pPr algn="ctr"/>
                      <a:r>
                        <a:rPr lang="en-GB" b="1" dirty="0"/>
                        <a:t>Model</a:t>
                      </a:r>
                    </a:p>
                  </a:txBody>
                  <a:tcPr anchor="ctr"/>
                </a:tc>
                <a:tc>
                  <a:txBody>
                    <a:bodyPr/>
                    <a:lstStyle/>
                    <a:p>
                      <a:pPr algn="ctr"/>
                      <a:r>
                        <a:rPr lang="en-GB" dirty="0"/>
                        <a:t>RESNET</a:t>
                      </a:r>
                    </a:p>
                  </a:txBody>
                  <a:tcPr anchor="ctr"/>
                </a:tc>
                <a:tc>
                  <a:txBody>
                    <a:bodyPr/>
                    <a:lstStyle/>
                    <a:p>
                      <a:pPr algn="ctr"/>
                      <a:endParaRPr lang="en-GB" dirty="0"/>
                    </a:p>
                  </a:txBody>
                  <a:tcPr anchor="ctr"/>
                </a:tc>
                <a:extLst>
                  <a:ext uri="{0D108BD9-81ED-4DB2-BD59-A6C34878D82A}">
                    <a16:rowId xmlns:a16="http://schemas.microsoft.com/office/drawing/2014/main" val="1274742395"/>
                  </a:ext>
                </a:extLst>
              </a:tr>
              <a:tr h="728663">
                <a:tc>
                  <a:txBody>
                    <a:bodyPr/>
                    <a:lstStyle/>
                    <a:p>
                      <a:pPr algn="ctr"/>
                      <a:r>
                        <a:rPr lang="en-GB" b="1" dirty="0"/>
                        <a:t>Optimiser</a:t>
                      </a:r>
                    </a:p>
                  </a:txBody>
                  <a:tcPr anchor="ctr"/>
                </a:tc>
                <a:tc>
                  <a:txBody>
                    <a:bodyPr/>
                    <a:lstStyle/>
                    <a:p>
                      <a:pPr algn="ctr"/>
                      <a:r>
                        <a:rPr lang="en-GB" dirty="0"/>
                        <a:t>Standard gradient descent</a:t>
                      </a:r>
                    </a:p>
                  </a:txBody>
                  <a:tcPr anchor="ctr"/>
                </a:tc>
                <a:tc>
                  <a:txBody>
                    <a:bodyPr/>
                    <a:lstStyle/>
                    <a:p>
                      <a:pPr algn="ctr"/>
                      <a:r>
                        <a:rPr lang="en-GB" dirty="0"/>
                        <a:t>Takes learning rate and weight decay as inputs</a:t>
                      </a:r>
                    </a:p>
                  </a:txBody>
                  <a:tcPr anchor="ctr"/>
                </a:tc>
                <a:extLst>
                  <a:ext uri="{0D108BD9-81ED-4DB2-BD59-A6C34878D82A}">
                    <a16:rowId xmlns:a16="http://schemas.microsoft.com/office/drawing/2014/main" val="1113338966"/>
                  </a:ext>
                </a:extLst>
              </a:tr>
              <a:tr h="728663">
                <a:tc>
                  <a:txBody>
                    <a:bodyPr/>
                    <a:lstStyle/>
                    <a:p>
                      <a:pPr algn="ctr"/>
                      <a:r>
                        <a:rPr lang="en-GB" b="1" dirty="0"/>
                        <a:t>Learning rate</a:t>
                      </a:r>
                    </a:p>
                  </a:txBody>
                  <a:tcPr anchor="ctr"/>
                </a:tc>
                <a:tc>
                  <a:txBody>
                    <a:bodyPr/>
                    <a:lstStyle/>
                    <a:p>
                      <a:pPr algn="ctr"/>
                      <a:r>
                        <a:rPr lang="en-GB" dirty="0"/>
                        <a:t>4 x 10</a:t>
                      </a:r>
                      <a:r>
                        <a:rPr lang="en-GB" baseline="30000" dirty="0"/>
                        <a:t>-5</a:t>
                      </a:r>
                      <a:endParaRPr lang="en-GB" dirty="0"/>
                    </a:p>
                  </a:txBody>
                  <a:tcPr anchor="ctr"/>
                </a:tc>
                <a:tc>
                  <a:txBody>
                    <a:bodyPr/>
                    <a:lstStyle/>
                    <a:p>
                      <a:pPr algn="ctr"/>
                      <a:endParaRPr lang="en-GB" dirty="0"/>
                    </a:p>
                  </a:txBody>
                  <a:tcPr anchor="ctr"/>
                </a:tc>
                <a:extLst>
                  <a:ext uri="{0D108BD9-81ED-4DB2-BD59-A6C34878D82A}">
                    <a16:rowId xmlns:a16="http://schemas.microsoft.com/office/drawing/2014/main" val="3661549407"/>
                  </a:ext>
                </a:extLst>
              </a:tr>
              <a:tr h="728663">
                <a:tc>
                  <a:txBody>
                    <a:bodyPr/>
                    <a:lstStyle/>
                    <a:p>
                      <a:pPr algn="ctr"/>
                      <a:r>
                        <a:rPr lang="en-GB" b="1" dirty="0"/>
                        <a:t>Weight decay</a:t>
                      </a:r>
                    </a:p>
                  </a:txBody>
                  <a:tcPr anchor="ctr"/>
                </a:tc>
                <a:tc>
                  <a:txBody>
                    <a:bodyPr/>
                    <a:lstStyle/>
                    <a:p>
                      <a:pPr algn="ctr"/>
                      <a:r>
                        <a:rPr lang="en-GB" dirty="0"/>
                        <a:t>1 x 10</a:t>
                      </a:r>
                      <a:r>
                        <a:rPr lang="en-GB" baseline="30000" dirty="0"/>
                        <a:t>-3</a:t>
                      </a:r>
                      <a:endParaRPr lang="en-GB" dirty="0"/>
                    </a:p>
                  </a:txBody>
                  <a:tcPr anchor="ctr"/>
                </a:tc>
                <a:tc>
                  <a:txBody>
                    <a:bodyPr/>
                    <a:lstStyle/>
                    <a:p>
                      <a:pPr algn="ctr"/>
                      <a:endParaRPr lang="en-GB" dirty="0"/>
                    </a:p>
                  </a:txBody>
                  <a:tcPr anchor="ctr"/>
                </a:tc>
                <a:extLst>
                  <a:ext uri="{0D108BD9-81ED-4DB2-BD59-A6C34878D82A}">
                    <a16:rowId xmlns:a16="http://schemas.microsoft.com/office/drawing/2014/main" val="4251844441"/>
                  </a:ext>
                </a:extLst>
              </a:tr>
              <a:tr h="728663">
                <a:tc>
                  <a:txBody>
                    <a:bodyPr/>
                    <a:lstStyle/>
                    <a:p>
                      <a:pPr algn="ctr"/>
                      <a:r>
                        <a:rPr lang="en-GB" b="1" dirty="0"/>
                        <a:t>Loss function criteria</a:t>
                      </a:r>
                    </a:p>
                  </a:txBody>
                  <a:tcPr anchor="ctr"/>
                </a:tc>
                <a:tc>
                  <a:txBody>
                    <a:bodyPr/>
                    <a:lstStyle/>
                    <a:p>
                      <a:pPr algn="ctr"/>
                      <a:r>
                        <a:rPr lang="en-GB" dirty="0"/>
                        <a:t>Cross-entropy loss</a:t>
                      </a:r>
                    </a:p>
                  </a:txBody>
                  <a:tcPr anchor="ctr"/>
                </a:tc>
                <a:tc>
                  <a:txBody>
                    <a:bodyPr/>
                    <a:lstStyle/>
                    <a:p>
                      <a:pPr algn="ctr"/>
                      <a:endParaRPr lang="en-GB" dirty="0"/>
                    </a:p>
                  </a:txBody>
                  <a:tcPr anchor="ctr"/>
                </a:tc>
                <a:extLst>
                  <a:ext uri="{0D108BD9-81ED-4DB2-BD59-A6C34878D82A}">
                    <a16:rowId xmlns:a16="http://schemas.microsoft.com/office/drawing/2014/main" val="4279784160"/>
                  </a:ext>
                </a:extLst>
              </a:tr>
            </a:tbl>
          </a:graphicData>
        </a:graphic>
      </p:graphicFrame>
    </p:spTree>
    <p:extLst>
      <p:ext uri="{BB962C8B-B14F-4D97-AF65-F5344CB8AC3E}">
        <p14:creationId xmlns:p14="http://schemas.microsoft.com/office/powerpoint/2010/main" val="226712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7A562C3-08F8-C4C3-E447-E84E76E08B0C}"/>
              </a:ext>
            </a:extLst>
          </p:cNvPr>
          <p:cNvPicPr>
            <a:picLocks noChangeAspect="1"/>
          </p:cNvPicPr>
          <p:nvPr/>
        </p:nvPicPr>
        <p:blipFill>
          <a:blip r:embed="rId2"/>
          <a:srcRect l="1761" r="2834"/>
          <a:stretch/>
        </p:blipFill>
        <p:spPr>
          <a:xfrm>
            <a:off x="6838484" y="1649122"/>
            <a:ext cx="3013789" cy="2125361"/>
          </a:xfrm>
          <a:prstGeom prst="rect">
            <a:avLst/>
          </a:prstGeom>
        </p:spPr>
      </p:pic>
      <p:sp>
        <p:nvSpPr>
          <p:cNvPr id="2" name="Title 1">
            <a:extLst>
              <a:ext uri="{FF2B5EF4-FFF2-40B4-BE49-F238E27FC236}">
                <a16:creationId xmlns:a16="http://schemas.microsoft.com/office/drawing/2014/main" id="{D5EF06B4-4A24-7BF3-C248-DCD1E40BDA39}"/>
              </a:ext>
            </a:extLst>
          </p:cNvPr>
          <p:cNvSpPr>
            <a:spLocks noGrp="1"/>
          </p:cNvSpPr>
          <p:nvPr>
            <p:ph type="title"/>
          </p:nvPr>
        </p:nvSpPr>
        <p:spPr/>
        <p:txBody>
          <a:bodyPr>
            <a:normAutofit/>
          </a:bodyPr>
          <a:lstStyle/>
          <a:p>
            <a:r>
              <a:rPr lang="en-GB">
                <a:solidFill>
                  <a:srgbClr val="B5121B"/>
                </a:solidFill>
                <a:cs typeface="Times New Roman" panose="02020603050405020304" pitchFamily="18" charset="0"/>
              </a:rPr>
              <a:t>Background</a:t>
            </a:r>
          </a:p>
        </p:txBody>
      </p:sp>
      <p:sp>
        <p:nvSpPr>
          <p:cNvPr id="3" name="Content Placeholder 2">
            <a:extLst>
              <a:ext uri="{FF2B5EF4-FFF2-40B4-BE49-F238E27FC236}">
                <a16:creationId xmlns:a16="http://schemas.microsoft.com/office/drawing/2014/main" id="{88897794-3612-CE97-614D-40E97D459A22}"/>
              </a:ext>
            </a:extLst>
          </p:cNvPr>
          <p:cNvSpPr>
            <a:spLocks noGrp="1"/>
          </p:cNvSpPr>
          <p:nvPr>
            <p:ph idx="1"/>
          </p:nvPr>
        </p:nvSpPr>
        <p:spPr>
          <a:xfrm>
            <a:off x="838200" y="1690688"/>
            <a:ext cx="6339348" cy="4667250"/>
          </a:xfrm>
        </p:spPr>
        <p:txBody>
          <a:bodyPr>
            <a:normAutofit/>
          </a:bodyPr>
          <a:lstStyle/>
          <a:p>
            <a:r>
              <a:rPr lang="en-US" dirty="0">
                <a:cs typeface="Times New Roman" panose="02020603050405020304" pitchFamily="18" charset="0"/>
              </a:rPr>
              <a:t>Water in Spent Nuclear Fuel (SNF) is detrimental to long term storage stability</a:t>
            </a:r>
          </a:p>
          <a:p>
            <a:pPr lvl="1"/>
            <a:r>
              <a:rPr lang="en-GB" dirty="0">
                <a:cs typeface="Times New Roman" panose="02020603050405020304" pitchFamily="18" charset="0"/>
              </a:rPr>
              <a:t>Radiolysis and corrosion</a:t>
            </a:r>
          </a:p>
          <a:p>
            <a:pPr lvl="1"/>
            <a:r>
              <a:rPr lang="en-GB" dirty="0">
                <a:cs typeface="Times New Roman" panose="02020603050405020304" pitchFamily="18" charset="0"/>
              </a:rPr>
              <a:t>Criticality</a:t>
            </a:r>
          </a:p>
          <a:p>
            <a:r>
              <a:rPr lang="en-GB" dirty="0">
                <a:cs typeface="Times New Roman" panose="02020603050405020304" pitchFamily="18" charset="0"/>
              </a:rPr>
              <a:t>The primary focus is the extensive spent fuel storage in the UK</a:t>
            </a:r>
          </a:p>
          <a:p>
            <a:r>
              <a:rPr lang="en-GB" dirty="0">
                <a:cs typeface="Times New Roman" panose="02020603050405020304" pitchFamily="18" charset="0"/>
              </a:rPr>
              <a:t>Potential application to large fuel debris such as Chernobyl due to observed variations in neutron emissions</a:t>
            </a:r>
          </a:p>
        </p:txBody>
      </p:sp>
      <p:sp>
        <p:nvSpPr>
          <p:cNvPr id="12" name="Slide Number Placeholder 11">
            <a:extLst>
              <a:ext uri="{FF2B5EF4-FFF2-40B4-BE49-F238E27FC236}">
                <a16:creationId xmlns:a16="http://schemas.microsoft.com/office/drawing/2014/main" id="{5C767B56-D7BE-EAFC-BD7D-F2F5683DBF8D}"/>
              </a:ext>
            </a:extLst>
          </p:cNvPr>
          <p:cNvSpPr>
            <a:spLocks noGrp="1"/>
          </p:cNvSpPr>
          <p:nvPr>
            <p:ph type="sldNum" sz="quarter" idx="12"/>
          </p:nvPr>
        </p:nvSpPr>
        <p:spPr>
          <a:xfrm>
            <a:off x="9207760" y="6393673"/>
            <a:ext cx="2743200" cy="365125"/>
          </a:xfrm>
        </p:spPr>
        <p:txBody>
          <a:bodyPr/>
          <a:lstStyle/>
          <a:p>
            <a:fld id="{A3F2BFF6-AA2C-4A00-9FDE-EA5A6078D8B3}" type="slidenum">
              <a:rPr lang="en-GB" smtClean="0"/>
              <a:t>2</a:t>
            </a:fld>
            <a:endParaRPr lang="en-GB"/>
          </a:p>
        </p:txBody>
      </p:sp>
      <p:pic>
        <p:nvPicPr>
          <p:cNvPr id="8" name="Picture 4">
            <a:extLst>
              <a:ext uri="{FF2B5EF4-FFF2-40B4-BE49-F238E27FC236}">
                <a16:creationId xmlns:a16="http://schemas.microsoft.com/office/drawing/2014/main" id="{F50D2CCF-AD5C-53D8-296A-EA353A891C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63329" y="1033537"/>
            <a:ext cx="2231742" cy="341723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Elephants Foot Chernobyl">
            <a:extLst>
              <a:ext uri="{FF2B5EF4-FFF2-40B4-BE49-F238E27FC236}">
                <a16:creationId xmlns:a16="http://schemas.microsoft.com/office/drawing/2014/main" id="{9446F138-032A-B6F4-E797-471E856D07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616" y="4434332"/>
            <a:ext cx="4093454" cy="230380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0F61118-02B6-A0B8-A980-39DE391892B8}"/>
              </a:ext>
            </a:extLst>
          </p:cNvPr>
          <p:cNvSpPr txBox="1"/>
          <p:nvPr/>
        </p:nvSpPr>
        <p:spPr>
          <a:xfrm>
            <a:off x="0" y="6253069"/>
            <a:ext cx="8001615" cy="646331"/>
          </a:xfrm>
          <a:prstGeom prst="rect">
            <a:avLst/>
          </a:prstGeom>
          <a:noFill/>
        </p:spPr>
        <p:txBody>
          <a:bodyPr wrap="square" rtlCol="0">
            <a:spAutoFit/>
          </a:bodyPr>
          <a:lstStyle/>
          <a:p>
            <a:r>
              <a:rPr lang="en-GB" sz="900" dirty="0"/>
              <a:t>Images: </a:t>
            </a:r>
            <a:r>
              <a:rPr lang="en-GB" sz="900" b="1" dirty="0"/>
              <a:t>Top Left – Cutaway of AGR fuel element </a:t>
            </a:r>
            <a:r>
              <a:rPr lang="en-GB" sz="900" dirty="0"/>
              <a:t>(M. A. Barker, M. S. Adam, P. Little, R. Mills, S. Morgan, and F. E. Woodman, Progress in Nuclear Energy, vol. 153, p. 104433, 2022, </a:t>
            </a:r>
            <a:r>
              <a:rPr lang="en-GB" sz="900" dirty="0" err="1"/>
              <a:t>doi</a:t>
            </a:r>
            <a:r>
              <a:rPr lang="en-GB" sz="900" dirty="0"/>
              <a:t>: https://doi.org/10.1016/j.pnucene.2022.104433.) </a:t>
            </a:r>
            <a:r>
              <a:rPr lang="en-GB" sz="900" b="1" dirty="0"/>
              <a:t>Top Right – Slotted AGR fuel can </a:t>
            </a:r>
            <a:r>
              <a:rPr lang="en-GB" sz="900" dirty="0"/>
              <a:t>(G. Machin et al., Nuclear Engineering and Design, vol. 371, p. 110939, 2021, doi.org/10.1016/j.nucengdes.2020.110939), </a:t>
            </a:r>
            <a:r>
              <a:rPr lang="en-GB" sz="900" b="1" dirty="0"/>
              <a:t>Bottom - Chernobyl ‘elephant’s' foot’</a:t>
            </a:r>
            <a:r>
              <a:rPr lang="en-GB" sz="900" dirty="0"/>
              <a:t>  (T. </a:t>
            </a:r>
            <a:r>
              <a:rPr lang="en-GB" sz="900" dirty="0" err="1"/>
              <a:t>Kitagaki</a:t>
            </a:r>
            <a:r>
              <a:rPr lang="en-GB" sz="900" dirty="0"/>
              <a:t>, V. A. Krasnov, and A. Ikeda-Ohno, Journal of Nuclear Materials, vol. 576, p. 154224, 2023, </a:t>
            </a:r>
            <a:r>
              <a:rPr lang="en-GB" sz="900" dirty="0" err="1"/>
              <a:t>doi</a:t>
            </a:r>
            <a:r>
              <a:rPr lang="en-GB" sz="900" dirty="0"/>
              <a:t>: 10.1016/j.jnucmat.2022.154224.)</a:t>
            </a:r>
          </a:p>
        </p:txBody>
      </p:sp>
      <p:pic>
        <p:nvPicPr>
          <p:cNvPr id="4" name="Picture 3">
            <a:extLst>
              <a:ext uri="{FF2B5EF4-FFF2-40B4-BE49-F238E27FC236}">
                <a16:creationId xmlns:a16="http://schemas.microsoft.com/office/drawing/2014/main" id="{9E560702-0737-7321-89B8-E97ED4902C36}"/>
              </a:ext>
            </a:extLst>
          </p:cNvPr>
          <p:cNvPicPr>
            <a:picLocks noChangeAspect="1"/>
          </p:cNvPicPr>
          <p:nvPr/>
        </p:nvPicPr>
        <p:blipFill>
          <a:blip r:embed="rId5"/>
          <a:stretch>
            <a:fillRect/>
          </a:stretch>
        </p:blipFill>
        <p:spPr>
          <a:xfrm>
            <a:off x="8646241" y="68930"/>
            <a:ext cx="847497" cy="833512"/>
          </a:xfrm>
          <a:prstGeom prst="rect">
            <a:avLst/>
          </a:prstGeom>
        </p:spPr>
      </p:pic>
    </p:spTree>
    <p:extLst>
      <p:ext uri="{BB962C8B-B14F-4D97-AF65-F5344CB8AC3E}">
        <p14:creationId xmlns:p14="http://schemas.microsoft.com/office/powerpoint/2010/main" val="19672363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1311E-4868-12FE-9C5A-2B6BE8C5C9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5D9744-D980-A3A2-E63C-955379EC78F3}"/>
              </a:ext>
            </a:extLst>
          </p:cNvPr>
          <p:cNvSpPr>
            <a:spLocks noGrp="1"/>
          </p:cNvSpPr>
          <p:nvPr>
            <p:ph type="title"/>
          </p:nvPr>
        </p:nvSpPr>
        <p:spPr/>
        <p:txBody>
          <a:bodyPr>
            <a:normAutofit/>
          </a:bodyPr>
          <a:lstStyle/>
          <a:p>
            <a:r>
              <a:rPr lang="en-GB">
                <a:solidFill>
                  <a:srgbClr val="B5121B"/>
                </a:solidFill>
                <a:cs typeface="Times New Roman" panose="02020603050405020304" pitchFamily="18" charset="0"/>
              </a:rPr>
              <a:t>Scope of the issue</a:t>
            </a:r>
          </a:p>
        </p:txBody>
      </p:sp>
      <p:sp>
        <p:nvSpPr>
          <p:cNvPr id="3" name="Content Placeholder 2">
            <a:extLst>
              <a:ext uri="{FF2B5EF4-FFF2-40B4-BE49-F238E27FC236}">
                <a16:creationId xmlns:a16="http://schemas.microsoft.com/office/drawing/2014/main" id="{00F80140-1CB2-9E93-664B-7EF9FA0D157F}"/>
              </a:ext>
            </a:extLst>
          </p:cNvPr>
          <p:cNvSpPr>
            <a:spLocks noGrp="1"/>
          </p:cNvSpPr>
          <p:nvPr>
            <p:ph idx="1"/>
          </p:nvPr>
        </p:nvSpPr>
        <p:spPr>
          <a:xfrm>
            <a:off x="838200" y="1690688"/>
            <a:ext cx="10378441" cy="4351338"/>
          </a:xfrm>
        </p:spPr>
        <p:txBody>
          <a:bodyPr>
            <a:normAutofit/>
          </a:bodyPr>
          <a:lstStyle/>
          <a:p>
            <a:r>
              <a:rPr lang="en-GB" dirty="0">
                <a:cs typeface="Times New Roman" panose="02020603050405020304" pitchFamily="18" charset="0"/>
              </a:rPr>
              <a:t>  ̴6000 tonnes of SNF in reactor or storage in the UK </a:t>
            </a:r>
          </a:p>
          <a:p>
            <a:pPr lvl="1"/>
            <a:r>
              <a:rPr lang="en-GB" dirty="0">
                <a:cs typeface="Times New Roman" panose="02020603050405020304" pitchFamily="18" charset="0"/>
              </a:rPr>
              <a:t>A further 770 tonnes to be produced by the current fleet</a:t>
            </a:r>
          </a:p>
          <a:p>
            <a:pPr lvl="1"/>
            <a:r>
              <a:rPr lang="en-GB" dirty="0">
                <a:cs typeface="Times New Roman" panose="02020603050405020304" pitchFamily="18" charset="0"/>
              </a:rPr>
              <a:t>Mostly advanced gas cooled reactor (AGR) fuel</a:t>
            </a:r>
          </a:p>
          <a:p>
            <a:r>
              <a:rPr lang="en-GB" dirty="0">
                <a:cs typeface="Times New Roman" panose="02020603050405020304" pitchFamily="18" charset="0"/>
              </a:rPr>
              <a:t>New investment in UK nuclear exacerbates this issue </a:t>
            </a:r>
          </a:p>
          <a:p>
            <a:endParaRPr lang="en-GB" dirty="0">
              <a:cs typeface="Times New Roman" panose="02020603050405020304" pitchFamily="18" charset="0"/>
            </a:endParaRPr>
          </a:p>
          <a:p>
            <a:endParaRPr lang="en-GB" dirty="0">
              <a:cs typeface="Times New Roman" panose="02020603050405020304" pitchFamily="18" charset="0"/>
            </a:endParaRPr>
          </a:p>
          <a:p>
            <a:endParaRPr lang="en-GB" dirty="0">
              <a:cs typeface="Times New Roman" panose="02020603050405020304" pitchFamily="18" charset="0"/>
            </a:endParaRPr>
          </a:p>
        </p:txBody>
      </p:sp>
      <p:sp>
        <p:nvSpPr>
          <p:cNvPr id="8" name="Slide Number Placeholder 7">
            <a:extLst>
              <a:ext uri="{FF2B5EF4-FFF2-40B4-BE49-F238E27FC236}">
                <a16:creationId xmlns:a16="http://schemas.microsoft.com/office/drawing/2014/main" id="{84F8F195-6E32-807D-811B-0F86076B98BD}"/>
              </a:ext>
            </a:extLst>
          </p:cNvPr>
          <p:cNvSpPr>
            <a:spLocks noGrp="1"/>
          </p:cNvSpPr>
          <p:nvPr>
            <p:ph type="sldNum" sz="quarter" idx="12"/>
          </p:nvPr>
        </p:nvSpPr>
        <p:spPr/>
        <p:txBody>
          <a:bodyPr/>
          <a:lstStyle/>
          <a:p>
            <a:fld id="{A3F2BFF6-AA2C-4A00-9FDE-EA5A6078D8B3}" type="slidenum">
              <a:rPr lang="en-GB" smtClean="0"/>
              <a:t>3</a:t>
            </a:fld>
            <a:endParaRPr lang="en-GB"/>
          </a:p>
        </p:txBody>
      </p:sp>
      <p:pic>
        <p:nvPicPr>
          <p:cNvPr id="7" name="Picture 6" descr="A large building with pipes&#10;&#10;Description automatically generated">
            <a:extLst>
              <a:ext uri="{FF2B5EF4-FFF2-40B4-BE49-F238E27FC236}">
                <a16:creationId xmlns:a16="http://schemas.microsoft.com/office/drawing/2014/main" id="{7E5212B0-446E-6F56-EC4D-FBCD4613D0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25" y="3572135"/>
            <a:ext cx="2851385" cy="2885603"/>
          </a:xfrm>
          <a:prstGeom prst="rect">
            <a:avLst/>
          </a:prstGeom>
        </p:spPr>
      </p:pic>
      <p:pic>
        <p:nvPicPr>
          <p:cNvPr id="11" name="Picture 10" descr="A deep blue water in a factory&#10;&#10;Description automatically generated with medium confidence">
            <a:extLst>
              <a:ext uri="{FF2B5EF4-FFF2-40B4-BE49-F238E27FC236}">
                <a16:creationId xmlns:a16="http://schemas.microsoft.com/office/drawing/2014/main" id="{7A29D993-72E2-BE87-5E8B-F93912011C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849" y="3673524"/>
            <a:ext cx="3577101" cy="2682826"/>
          </a:xfrm>
          <a:prstGeom prst="rect">
            <a:avLst/>
          </a:prstGeom>
        </p:spPr>
      </p:pic>
      <p:sp>
        <p:nvSpPr>
          <p:cNvPr id="6" name="TextBox 5">
            <a:extLst>
              <a:ext uri="{FF2B5EF4-FFF2-40B4-BE49-F238E27FC236}">
                <a16:creationId xmlns:a16="http://schemas.microsoft.com/office/drawing/2014/main" id="{F819F944-F622-9952-3BE2-FE0278061C78}"/>
              </a:ext>
            </a:extLst>
          </p:cNvPr>
          <p:cNvSpPr txBox="1"/>
          <p:nvPr/>
        </p:nvSpPr>
        <p:spPr>
          <a:xfrm>
            <a:off x="0" y="5859064"/>
            <a:ext cx="2743200" cy="1015663"/>
          </a:xfrm>
          <a:prstGeom prst="rect">
            <a:avLst/>
          </a:prstGeom>
          <a:noFill/>
        </p:spPr>
        <p:txBody>
          <a:bodyPr wrap="square" rtlCol="0">
            <a:spAutoFit/>
          </a:bodyPr>
          <a:lstStyle/>
          <a:p>
            <a:r>
              <a:rPr lang="en-GB" sz="1000"/>
              <a:t>References: [1] NDA 2022 UK Radioactive Material Inventory, [2] Spent Nuclear Fuel and Reprocessing Waste Inventory, PNNL.</a:t>
            </a:r>
          </a:p>
          <a:p>
            <a:r>
              <a:rPr lang="en-GB" sz="1000"/>
              <a:t>Images: Left – Hinkley point fuel pond draining (credit Magnox Ltd), Right – Hinkley Point B (credit UK NDA)</a:t>
            </a:r>
          </a:p>
        </p:txBody>
      </p:sp>
      <p:pic>
        <p:nvPicPr>
          <p:cNvPr id="4" name="Picture 3">
            <a:extLst>
              <a:ext uri="{FF2B5EF4-FFF2-40B4-BE49-F238E27FC236}">
                <a16:creationId xmlns:a16="http://schemas.microsoft.com/office/drawing/2014/main" id="{F0991E5A-5102-16E9-EA42-51DF960E34F1}"/>
              </a:ext>
            </a:extLst>
          </p:cNvPr>
          <p:cNvPicPr>
            <a:picLocks noChangeAspect="1"/>
          </p:cNvPicPr>
          <p:nvPr/>
        </p:nvPicPr>
        <p:blipFill>
          <a:blip r:embed="rId4"/>
          <a:stretch>
            <a:fillRect/>
          </a:stretch>
        </p:blipFill>
        <p:spPr>
          <a:xfrm>
            <a:off x="8646241" y="68930"/>
            <a:ext cx="847497" cy="833512"/>
          </a:xfrm>
          <a:prstGeom prst="rect">
            <a:avLst/>
          </a:prstGeom>
        </p:spPr>
      </p:pic>
    </p:spTree>
    <p:extLst>
      <p:ext uri="{BB962C8B-B14F-4D97-AF65-F5344CB8AC3E}">
        <p14:creationId xmlns:p14="http://schemas.microsoft.com/office/powerpoint/2010/main" val="4190337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BEF8B-D97E-32A0-23C7-4002483A25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F0AED0-1DF4-DA3B-612F-47A16E39BCC2}"/>
              </a:ext>
            </a:extLst>
          </p:cNvPr>
          <p:cNvSpPr>
            <a:spLocks noGrp="1"/>
          </p:cNvSpPr>
          <p:nvPr>
            <p:ph type="title"/>
          </p:nvPr>
        </p:nvSpPr>
        <p:spPr>
          <a:xfrm>
            <a:off x="844296" y="681037"/>
            <a:ext cx="10515600" cy="1030288"/>
          </a:xfrm>
        </p:spPr>
        <p:txBody>
          <a:bodyPr>
            <a:normAutofit/>
          </a:bodyPr>
          <a:lstStyle/>
          <a:p>
            <a:r>
              <a:rPr lang="en-GB">
                <a:solidFill>
                  <a:srgbClr val="B5121B"/>
                </a:solidFill>
                <a:cs typeface="Times New Roman" panose="02020603050405020304" pitchFamily="18" charset="0"/>
              </a:rPr>
              <a:t>Project goals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3551BE0-2E47-4FA7-8354-F68ACFB245B1}"/>
                  </a:ext>
                </a:extLst>
              </p:cNvPr>
              <p:cNvSpPr>
                <a:spLocks noGrp="1"/>
              </p:cNvSpPr>
              <p:nvPr>
                <p:ph idx="1"/>
              </p:nvPr>
            </p:nvSpPr>
            <p:spPr>
              <a:xfrm>
                <a:off x="838200" y="1825625"/>
                <a:ext cx="8074152" cy="4351338"/>
              </a:xfrm>
            </p:spPr>
            <p:txBody>
              <a:bodyPr>
                <a:normAutofit fontScale="92500"/>
              </a:bodyPr>
              <a:lstStyle/>
              <a:p>
                <a:r>
                  <a:rPr lang="en-US" dirty="0">
                    <a:cs typeface="Times New Roman" panose="02020603050405020304" pitchFamily="18" charset="0"/>
                  </a:rPr>
                  <a:t>Detect and quantify water in SNF</a:t>
                </a:r>
              </a:p>
              <a:p>
                <a:r>
                  <a:rPr lang="en-GB" dirty="0">
                    <a:cs typeface="Times New Roman" panose="02020603050405020304" pitchFamily="18" charset="0"/>
                  </a:rPr>
                  <a:t>Utilise</a:t>
                </a:r>
                <a:r>
                  <a:rPr lang="en-US" dirty="0">
                    <a:cs typeface="Times New Roman" panose="02020603050405020304" pitchFamily="18" charset="0"/>
                  </a:rPr>
                  <a:t> the characteristic 2.223 MeV γ-ray from neutron capture in hydrogen</a:t>
                </a:r>
              </a:p>
              <a:p>
                <a:pPr lvl="1"/>
                <a:r>
                  <a:rPr lang="en-US" altLang="en-US" dirty="0"/>
                  <a:t>Naturally induced by neutrons from Cf, Cm and (</a:t>
                </a:r>
                <a:r>
                  <a:rPr lang="el-GR" altLang="en-US" dirty="0"/>
                  <a:t>α</a:t>
                </a:r>
                <a:r>
                  <a:rPr lang="en-US" altLang="en-US" dirty="0"/>
                  <a:t>,n) reactions</a:t>
                </a:r>
              </a:p>
              <a:p>
                <a:pPr marL="457200" lvl="1" indent="0">
                  <a:buNone/>
                </a:pPr>
                <a:endParaRPr lang="en-US" dirty="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r>
                        <a:rPr lang="en-GB" b="0" i="1" baseline="30000" smtClean="0">
                          <a:latin typeface="Cambria Math" panose="02040503050406030204" pitchFamily="18" charset="0"/>
                        </a:rPr>
                        <m:t>1</m:t>
                      </m:r>
                      <m:r>
                        <m:rPr>
                          <m:sty m:val="p"/>
                        </m:rPr>
                        <a:rPr lang="en-GB" b="0" i="0" smtClean="0">
                          <a:latin typeface="Cambria Math" panose="02040503050406030204" pitchFamily="18" charset="0"/>
                        </a:rPr>
                        <m:t>H</m:t>
                      </m:r>
                      <m:r>
                        <a:rPr lang="en-GB" b="0" i="0" smtClean="0">
                          <a:latin typeface="Cambria Math" panose="02040503050406030204" pitchFamily="18" charset="0"/>
                        </a:rPr>
                        <m:t>+</m:t>
                      </m:r>
                      <m:r>
                        <m:rPr>
                          <m:sty m:val="p"/>
                        </m:rPr>
                        <a:rPr lang="en-GB" b="0" i="0" smtClean="0">
                          <a:latin typeface="Cambria Math" panose="02040503050406030204" pitchFamily="18" charset="0"/>
                        </a:rPr>
                        <m:t>n</m:t>
                      </m:r>
                      <m:r>
                        <a:rPr lang="en-GB" b="0" i="0" smtClean="0">
                          <a:latin typeface="Cambria Math" panose="02040503050406030204" pitchFamily="18" charset="0"/>
                        </a:rPr>
                        <m:t>→</m:t>
                      </m:r>
                      <m:sSup>
                        <m:sSupPr>
                          <m:ctrlPr>
                            <a:rPr lang="en-GB" b="0" i="1" smtClean="0">
                              <a:latin typeface="Cambria Math" panose="02040503050406030204" pitchFamily="18" charset="0"/>
                            </a:rPr>
                          </m:ctrlPr>
                        </m:sSupPr>
                        <m:e>
                          <m:r>
                            <a:rPr lang="en-GB" b="0" i="0" baseline="30000" smtClean="0">
                              <a:latin typeface="Cambria Math" panose="02040503050406030204" pitchFamily="18" charset="0"/>
                            </a:rPr>
                            <m:t>2</m:t>
                          </m:r>
                          <m:r>
                            <m:rPr>
                              <m:sty m:val="p"/>
                            </m:rPr>
                            <a:rPr lang="en-GB" b="0" i="0" smtClean="0">
                              <a:latin typeface="Cambria Math" panose="02040503050406030204" pitchFamily="18" charset="0"/>
                            </a:rPr>
                            <m:t>H</m:t>
                          </m:r>
                        </m:e>
                        <m:sup>
                          <m:r>
                            <a:rPr lang="en-GB" b="0" i="0" smtClean="0">
                              <a:latin typeface="Cambria Math" panose="02040503050406030204" pitchFamily="18" charset="0"/>
                            </a:rPr>
                            <m:t> </m:t>
                          </m:r>
                        </m:sup>
                      </m:sSup>
                      <m:r>
                        <a:rPr lang="en-GB" b="0" i="1" smtClean="0">
                          <a:latin typeface="Cambria Math" panose="02040503050406030204" pitchFamily="18" charset="0"/>
                        </a:rPr>
                        <m:t>+</m:t>
                      </m:r>
                      <m:r>
                        <a:rPr lang="en-GB" b="0" i="0" smtClean="0">
                          <a:latin typeface="Cambria Math" panose="02040503050406030204" pitchFamily="18" charset="0"/>
                        </a:rPr>
                        <m:t>2.223</m:t>
                      </m:r>
                      <m:r>
                        <a:rPr lang="en-GB" b="0" i="1" smtClean="0">
                          <a:latin typeface="Cambria Math" panose="02040503050406030204" pitchFamily="18" charset="0"/>
                        </a:rPr>
                        <m:t> </m:t>
                      </m:r>
                      <m:r>
                        <m:rPr>
                          <m:sty m:val="p"/>
                        </m:rPr>
                        <a:rPr lang="en-GB" b="0" i="0" smtClean="0">
                          <a:latin typeface="Cambria Math" panose="02040503050406030204" pitchFamily="18" charset="0"/>
                        </a:rPr>
                        <m:t>MeV</m:t>
                      </m:r>
                      <m:r>
                        <a:rPr lang="en-GB" b="0" i="1" smtClean="0">
                          <a:latin typeface="Cambria Math" panose="02040503050406030204" pitchFamily="18" charset="0"/>
                        </a:rPr>
                        <m:t> </m:t>
                      </m:r>
                    </m:oMath>
                  </m:oMathPara>
                </a14:m>
                <a:endParaRPr lang="en-GB" dirty="0"/>
              </a:p>
              <a:p>
                <a:endParaRPr lang="en-GB" dirty="0">
                  <a:cs typeface="Times New Roman" panose="02020603050405020304" pitchFamily="18" charset="0"/>
                </a:endParaRPr>
              </a:p>
              <a:p>
                <a:r>
                  <a:rPr lang="en-GB" dirty="0">
                    <a:cs typeface="Times New Roman" panose="02020603050405020304" pitchFamily="18" charset="0"/>
                  </a:rPr>
                  <a:t>Equate the gamma peak intensity with volume of water present</a:t>
                </a:r>
              </a:p>
              <a:p>
                <a:r>
                  <a:rPr lang="en-GB" dirty="0">
                    <a:cs typeface="Times New Roman" panose="02020603050405020304" pitchFamily="18" charset="0"/>
                  </a:rPr>
                  <a:t>Identify pins containing water</a:t>
                </a:r>
              </a:p>
            </p:txBody>
          </p:sp>
        </mc:Choice>
        <mc:Fallback xmlns="">
          <p:sp>
            <p:nvSpPr>
              <p:cNvPr id="3" name="Content Placeholder 2">
                <a:extLst>
                  <a:ext uri="{FF2B5EF4-FFF2-40B4-BE49-F238E27FC236}">
                    <a16:creationId xmlns:a16="http://schemas.microsoft.com/office/drawing/2014/main" id="{A3551BE0-2E47-4FA7-8354-F68ACFB245B1}"/>
                  </a:ext>
                </a:extLst>
              </p:cNvPr>
              <p:cNvSpPr>
                <a:spLocks noGrp="1" noRot="1" noChangeAspect="1" noMove="1" noResize="1" noEditPoints="1" noAdjustHandles="1" noChangeArrowheads="1" noChangeShapeType="1" noTextEdit="1"/>
              </p:cNvSpPr>
              <p:nvPr>
                <p:ph idx="1"/>
              </p:nvPr>
            </p:nvSpPr>
            <p:spPr>
              <a:xfrm>
                <a:off x="838200" y="1825625"/>
                <a:ext cx="8074152" cy="4351338"/>
              </a:xfrm>
              <a:blipFill>
                <a:blip r:embed="rId2"/>
                <a:stretch>
                  <a:fillRect l="-1208" t="-2101"/>
                </a:stretch>
              </a:blipFill>
            </p:spPr>
            <p:txBody>
              <a:bodyPr/>
              <a:lstStyle/>
              <a:p>
                <a:r>
                  <a:rPr lang="en-GB">
                    <a:noFill/>
                  </a:rPr>
                  <a:t> </a:t>
                </a:r>
              </a:p>
            </p:txBody>
          </p:sp>
        </mc:Fallback>
      </mc:AlternateContent>
      <p:sp>
        <p:nvSpPr>
          <p:cNvPr id="8" name="Slide Number Placeholder 7">
            <a:extLst>
              <a:ext uri="{FF2B5EF4-FFF2-40B4-BE49-F238E27FC236}">
                <a16:creationId xmlns:a16="http://schemas.microsoft.com/office/drawing/2014/main" id="{78EC0559-2F55-7015-B0E0-64E3124B8F59}"/>
              </a:ext>
            </a:extLst>
          </p:cNvPr>
          <p:cNvSpPr>
            <a:spLocks noGrp="1"/>
          </p:cNvSpPr>
          <p:nvPr>
            <p:ph type="sldNum" sz="quarter" idx="12"/>
          </p:nvPr>
        </p:nvSpPr>
        <p:spPr/>
        <p:txBody>
          <a:bodyPr/>
          <a:lstStyle/>
          <a:p>
            <a:fld id="{A3F2BFF6-AA2C-4A00-9FDE-EA5A6078D8B3}" type="slidenum">
              <a:rPr lang="en-GB" smtClean="0"/>
              <a:t>4</a:t>
            </a:fld>
            <a:endParaRPr lang="en-GB"/>
          </a:p>
        </p:txBody>
      </p:sp>
      <p:pic>
        <p:nvPicPr>
          <p:cNvPr id="7" name="Picture 6" descr="A person working on a machine&#10;&#10;Description automatically generated">
            <a:extLst>
              <a:ext uri="{FF2B5EF4-FFF2-40B4-BE49-F238E27FC236}">
                <a16:creationId xmlns:a16="http://schemas.microsoft.com/office/drawing/2014/main" id="{FE13DF1F-298B-4349-FA34-106A5980C206}"/>
              </a:ext>
            </a:extLst>
          </p:cNvPr>
          <p:cNvPicPr>
            <a:picLocks noChangeAspect="1"/>
          </p:cNvPicPr>
          <p:nvPr/>
        </p:nvPicPr>
        <p:blipFill>
          <a:blip r:embed="rId3">
            <a:extLst>
              <a:ext uri="{28A0092B-C50C-407E-A947-70E740481C1C}">
                <a14:useLocalDpi xmlns:a14="http://schemas.microsoft.com/office/drawing/2010/main" val="0"/>
              </a:ext>
            </a:extLst>
          </a:blip>
          <a:srcRect l="38296" b="9746"/>
          <a:stretch/>
        </p:blipFill>
        <p:spPr>
          <a:xfrm>
            <a:off x="8906347" y="1825625"/>
            <a:ext cx="3035432" cy="4197223"/>
          </a:xfrm>
          <a:prstGeom prst="rect">
            <a:avLst/>
          </a:prstGeom>
        </p:spPr>
      </p:pic>
      <p:sp>
        <p:nvSpPr>
          <p:cNvPr id="6" name="TextBox 5">
            <a:extLst>
              <a:ext uri="{FF2B5EF4-FFF2-40B4-BE49-F238E27FC236}">
                <a16:creationId xmlns:a16="http://schemas.microsoft.com/office/drawing/2014/main" id="{BD21DF1D-7595-E03E-6CA8-39BBB56E4C29}"/>
              </a:ext>
            </a:extLst>
          </p:cNvPr>
          <p:cNvSpPr txBox="1"/>
          <p:nvPr/>
        </p:nvSpPr>
        <p:spPr>
          <a:xfrm>
            <a:off x="8865687" y="6062589"/>
            <a:ext cx="3292446" cy="430887"/>
          </a:xfrm>
          <a:prstGeom prst="rect">
            <a:avLst/>
          </a:prstGeom>
          <a:noFill/>
        </p:spPr>
        <p:txBody>
          <a:bodyPr wrap="square" rtlCol="0">
            <a:spAutoFit/>
          </a:bodyPr>
          <a:lstStyle/>
          <a:p>
            <a:r>
              <a:rPr lang="en-GB" sz="1100"/>
              <a:t>Image:  AGR fuel assembly being loaded with fuel pins (credit UK NDA)</a:t>
            </a:r>
          </a:p>
        </p:txBody>
      </p:sp>
      <p:sp>
        <p:nvSpPr>
          <p:cNvPr id="9" name="TextBox 8">
            <a:extLst>
              <a:ext uri="{FF2B5EF4-FFF2-40B4-BE49-F238E27FC236}">
                <a16:creationId xmlns:a16="http://schemas.microsoft.com/office/drawing/2014/main" id="{7BC461CE-C8D4-B2F2-D7A8-9ABA33B4ACFB}"/>
              </a:ext>
            </a:extLst>
          </p:cNvPr>
          <p:cNvSpPr txBox="1"/>
          <p:nvPr/>
        </p:nvSpPr>
        <p:spPr>
          <a:xfrm>
            <a:off x="986159" y="6533217"/>
            <a:ext cx="8854514" cy="253916"/>
          </a:xfrm>
          <a:prstGeom prst="rect">
            <a:avLst/>
          </a:prstGeom>
          <a:noFill/>
        </p:spPr>
        <p:txBody>
          <a:bodyPr wrap="square" rtlCol="0">
            <a:spAutoFit/>
          </a:bodyPr>
          <a:lstStyle/>
          <a:p>
            <a:r>
              <a:rPr lang="en-GB" sz="1050"/>
              <a:t>Reference: [3] C. </a:t>
            </a:r>
            <a:r>
              <a:rPr lang="en-GB" sz="1050" err="1"/>
              <a:t>Binnersley</a:t>
            </a:r>
            <a:r>
              <a:rPr lang="en-GB" sz="1050"/>
              <a:t> et al., Progress in Nuclear Energy, vol. 145, p. 104110, 2022, </a:t>
            </a:r>
            <a:r>
              <a:rPr lang="en-GB" sz="1050" err="1"/>
              <a:t>doi</a:t>
            </a:r>
            <a:r>
              <a:rPr lang="en-GB" sz="1050"/>
              <a:t>: 10.1016/j.pnucene.2021.104110.,</a:t>
            </a:r>
          </a:p>
        </p:txBody>
      </p:sp>
      <p:pic>
        <p:nvPicPr>
          <p:cNvPr id="4" name="Picture 3">
            <a:extLst>
              <a:ext uri="{FF2B5EF4-FFF2-40B4-BE49-F238E27FC236}">
                <a16:creationId xmlns:a16="http://schemas.microsoft.com/office/drawing/2014/main" id="{3C37E05A-7067-3A3D-1FEF-87C7FD2E2082}"/>
              </a:ext>
            </a:extLst>
          </p:cNvPr>
          <p:cNvPicPr>
            <a:picLocks noChangeAspect="1"/>
          </p:cNvPicPr>
          <p:nvPr/>
        </p:nvPicPr>
        <p:blipFill>
          <a:blip r:embed="rId4"/>
          <a:stretch>
            <a:fillRect/>
          </a:stretch>
        </p:blipFill>
        <p:spPr>
          <a:xfrm>
            <a:off x="8646241" y="68930"/>
            <a:ext cx="847497" cy="833512"/>
          </a:xfrm>
          <a:prstGeom prst="rect">
            <a:avLst/>
          </a:prstGeom>
        </p:spPr>
      </p:pic>
    </p:spTree>
    <p:extLst>
      <p:ext uri="{BB962C8B-B14F-4D97-AF65-F5344CB8AC3E}">
        <p14:creationId xmlns:p14="http://schemas.microsoft.com/office/powerpoint/2010/main" val="4052832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11086-643A-69F7-D84F-C63D1F4CD6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293453-18A8-4B5F-B033-F92265A2894E}"/>
              </a:ext>
            </a:extLst>
          </p:cNvPr>
          <p:cNvSpPr>
            <a:spLocks noGrp="1"/>
          </p:cNvSpPr>
          <p:nvPr>
            <p:ph type="title"/>
          </p:nvPr>
        </p:nvSpPr>
        <p:spPr/>
        <p:txBody>
          <a:bodyPr/>
          <a:lstStyle/>
          <a:p>
            <a:r>
              <a:rPr lang="en-GB" dirty="0"/>
              <a:t>Simulated detection of water within fuel pins</a:t>
            </a:r>
          </a:p>
        </p:txBody>
      </p:sp>
      <p:pic>
        <p:nvPicPr>
          <p:cNvPr id="5" name="Content Placeholder 4">
            <a:extLst>
              <a:ext uri="{FF2B5EF4-FFF2-40B4-BE49-F238E27FC236}">
                <a16:creationId xmlns:a16="http://schemas.microsoft.com/office/drawing/2014/main" id="{AF2F7074-AC1E-03FC-49D0-75E9169DE94B}"/>
              </a:ext>
            </a:extLst>
          </p:cNvPr>
          <p:cNvPicPr>
            <a:picLocks noGrp="1" noChangeAspect="1"/>
          </p:cNvPicPr>
          <p:nvPr>
            <p:ph idx="1"/>
          </p:nvPr>
        </p:nvPicPr>
        <p:blipFill>
          <a:blip r:embed="rId2"/>
          <a:stretch>
            <a:fillRect/>
          </a:stretch>
        </p:blipFill>
        <p:spPr>
          <a:xfrm>
            <a:off x="808883" y="2745011"/>
            <a:ext cx="3389116" cy="3359092"/>
          </a:xfrm>
          <a:prstGeom prst="rect">
            <a:avLst/>
          </a:prstGeom>
        </p:spPr>
      </p:pic>
      <p:pic>
        <p:nvPicPr>
          <p:cNvPr id="7" name="Picture 6">
            <a:extLst>
              <a:ext uri="{FF2B5EF4-FFF2-40B4-BE49-F238E27FC236}">
                <a16:creationId xmlns:a16="http://schemas.microsoft.com/office/drawing/2014/main" id="{52C67C4E-ABBF-F3D3-794B-F1E55D9BE771}"/>
              </a:ext>
            </a:extLst>
          </p:cNvPr>
          <p:cNvPicPr>
            <a:picLocks noChangeAspect="1"/>
          </p:cNvPicPr>
          <p:nvPr/>
        </p:nvPicPr>
        <p:blipFill>
          <a:blip r:embed="rId3"/>
          <a:stretch>
            <a:fillRect/>
          </a:stretch>
        </p:blipFill>
        <p:spPr>
          <a:xfrm>
            <a:off x="4315968" y="2605717"/>
            <a:ext cx="3474590" cy="3551546"/>
          </a:xfrm>
          <a:prstGeom prst="rect">
            <a:avLst/>
          </a:prstGeom>
        </p:spPr>
      </p:pic>
      <p:pic>
        <p:nvPicPr>
          <p:cNvPr id="11" name="Picture 10">
            <a:extLst>
              <a:ext uri="{FF2B5EF4-FFF2-40B4-BE49-F238E27FC236}">
                <a16:creationId xmlns:a16="http://schemas.microsoft.com/office/drawing/2014/main" id="{F6EDFE29-EC94-183F-4999-805402753FC0}"/>
              </a:ext>
            </a:extLst>
          </p:cNvPr>
          <p:cNvPicPr>
            <a:picLocks noChangeAspect="1"/>
          </p:cNvPicPr>
          <p:nvPr/>
        </p:nvPicPr>
        <p:blipFill>
          <a:blip r:embed="rId4"/>
          <a:stretch>
            <a:fillRect/>
          </a:stretch>
        </p:blipFill>
        <p:spPr>
          <a:xfrm>
            <a:off x="7790558" y="2583245"/>
            <a:ext cx="3921575" cy="3619614"/>
          </a:xfrm>
          <a:prstGeom prst="rect">
            <a:avLst/>
          </a:prstGeom>
        </p:spPr>
      </p:pic>
      <p:sp>
        <p:nvSpPr>
          <p:cNvPr id="4" name="TextBox 3">
            <a:extLst>
              <a:ext uri="{FF2B5EF4-FFF2-40B4-BE49-F238E27FC236}">
                <a16:creationId xmlns:a16="http://schemas.microsoft.com/office/drawing/2014/main" id="{631BBCF6-86F9-60A8-54E6-08F7115BC91E}"/>
              </a:ext>
            </a:extLst>
          </p:cNvPr>
          <p:cNvSpPr txBox="1"/>
          <p:nvPr/>
        </p:nvSpPr>
        <p:spPr>
          <a:xfrm>
            <a:off x="543027" y="6128497"/>
            <a:ext cx="10515600" cy="369332"/>
          </a:xfrm>
          <a:prstGeom prst="rect">
            <a:avLst/>
          </a:prstGeom>
          <a:noFill/>
        </p:spPr>
        <p:txBody>
          <a:bodyPr wrap="square" rtlCol="0">
            <a:spAutoFit/>
          </a:bodyPr>
          <a:lstStyle/>
          <a:p>
            <a:pPr algn="ctr"/>
            <a:r>
              <a:rPr lang="en-GB" dirty="0"/>
              <a:t>Legend: Black = SNF, blue = waterlogged pins, red = generated 2.2 MeV </a:t>
            </a:r>
            <a:r>
              <a:rPr lang="el-GR" dirty="0"/>
              <a:t>γ</a:t>
            </a:r>
            <a:r>
              <a:rPr lang="en-GB" dirty="0"/>
              <a:t>, green = recorded 2.2 MeV </a:t>
            </a:r>
            <a:r>
              <a:rPr lang="el-GR" dirty="0"/>
              <a:t>γ</a:t>
            </a:r>
            <a:r>
              <a:rPr lang="en-GB" dirty="0"/>
              <a:t> </a:t>
            </a:r>
          </a:p>
        </p:txBody>
      </p:sp>
      <p:pic>
        <p:nvPicPr>
          <p:cNvPr id="3" name="Picture 2">
            <a:extLst>
              <a:ext uri="{FF2B5EF4-FFF2-40B4-BE49-F238E27FC236}">
                <a16:creationId xmlns:a16="http://schemas.microsoft.com/office/drawing/2014/main" id="{7EBBF040-3B37-2E72-0C95-08432ACC2A40}"/>
              </a:ext>
            </a:extLst>
          </p:cNvPr>
          <p:cNvPicPr>
            <a:picLocks noChangeAspect="1"/>
          </p:cNvPicPr>
          <p:nvPr/>
        </p:nvPicPr>
        <p:blipFill>
          <a:blip r:embed="rId5"/>
          <a:stretch>
            <a:fillRect/>
          </a:stretch>
        </p:blipFill>
        <p:spPr>
          <a:xfrm>
            <a:off x="8646241" y="68930"/>
            <a:ext cx="847497" cy="833512"/>
          </a:xfrm>
          <a:prstGeom prst="rect">
            <a:avLst/>
          </a:prstGeom>
        </p:spPr>
      </p:pic>
      <p:sp>
        <p:nvSpPr>
          <p:cNvPr id="6" name="Content Placeholder 2">
            <a:extLst>
              <a:ext uri="{FF2B5EF4-FFF2-40B4-BE49-F238E27FC236}">
                <a16:creationId xmlns:a16="http://schemas.microsoft.com/office/drawing/2014/main" id="{F59E60C9-730D-6EC1-327E-6DECBA8D7AB3}"/>
              </a:ext>
            </a:extLst>
          </p:cNvPr>
          <p:cNvSpPr txBox="1">
            <a:spLocks/>
          </p:cNvSpPr>
          <p:nvPr/>
        </p:nvSpPr>
        <p:spPr>
          <a:xfrm>
            <a:off x="838199" y="1825625"/>
            <a:ext cx="10873933" cy="831981"/>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cs typeface="Times New Roman" panose="02020603050405020304" pitchFamily="18" charset="0"/>
              </a:rPr>
              <a:t>Initial basic simulations using a solid continuous detector volume</a:t>
            </a:r>
          </a:p>
          <a:p>
            <a:r>
              <a:rPr lang="en-GB" dirty="0">
                <a:cs typeface="Times New Roman" panose="02020603050405020304" pitchFamily="18" charset="0"/>
              </a:rPr>
              <a:t>(n,</a:t>
            </a:r>
            <a:r>
              <a:rPr lang="en-US" dirty="0">
                <a:cs typeface="Times New Roman" panose="02020603050405020304" pitchFamily="18" charset="0"/>
              </a:rPr>
              <a:t>γ) capture reactions in hydrogen were recorded</a:t>
            </a:r>
            <a:endParaRPr lang="en-GB" dirty="0">
              <a:cs typeface="Times New Roman" panose="02020603050405020304" pitchFamily="18" charset="0"/>
            </a:endParaRPr>
          </a:p>
        </p:txBody>
      </p:sp>
    </p:spTree>
    <p:extLst>
      <p:ext uri="{BB962C8B-B14F-4D97-AF65-F5344CB8AC3E}">
        <p14:creationId xmlns:p14="http://schemas.microsoft.com/office/powerpoint/2010/main" val="28133047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5F0AD-052C-1AFC-2D72-6689CF8B450F}"/>
              </a:ext>
            </a:extLst>
          </p:cNvPr>
          <p:cNvSpPr>
            <a:spLocks noGrp="1"/>
          </p:cNvSpPr>
          <p:nvPr>
            <p:ph type="title"/>
          </p:nvPr>
        </p:nvSpPr>
        <p:spPr/>
        <p:txBody>
          <a:bodyPr/>
          <a:lstStyle/>
          <a:p>
            <a:r>
              <a:rPr lang="en-GB" dirty="0"/>
              <a:t>Simulations</a:t>
            </a:r>
          </a:p>
        </p:txBody>
      </p:sp>
      <p:sp>
        <p:nvSpPr>
          <p:cNvPr id="4" name="Content Placeholder 3">
            <a:extLst>
              <a:ext uri="{FF2B5EF4-FFF2-40B4-BE49-F238E27FC236}">
                <a16:creationId xmlns:a16="http://schemas.microsoft.com/office/drawing/2014/main" id="{EFA2CEDD-0873-CD1A-C730-E0B220F900F0}"/>
              </a:ext>
            </a:extLst>
          </p:cNvPr>
          <p:cNvSpPr>
            <a:spLocks noGrp="1"/>
          </p:cNvSpPr>
          <p:nvPr>
            <p:ph idx="1"/>
          </p:nvPr>
        </p:nvSpPr>
        <p:spPr>
          <a:xfrm>
            <a:off x="838200" y="1825625"/>
            <a:ext cx="5839651" cy="4832350"/>
          </a:xfrm>
        </p:spPr>
        <p:txBody>
          <a:bodyPr>
            <a:normAutofit fontScale="92500" lnSpcReduction="10000"/>
          </a:bodyPr>
          <a:lstStyle/>
          <a:p>
            <a:r>
              <a:rPr lang="en-GB" dirty="0"/>
              <a:t>Simulations run in GEANT4</a:t>
            </a:r>
          </a:p>
          <a:p>
            <a:r>
              <a:rPr lang="en-GB" dirty="0"/>
              <a:t>Modelling the real reverse electrode germanium (</a:t>
            </a:r>
            <a:r>
              <a:rPr lang="en-GB" dirty="0" err="1"/>
              <a:t>REGe</a:t>
            </a:r>
            <a:r>
              <a:rPr lang="en-GB" dirty="0"/>
              <a:t>) that have been used experimentally</a:t>
            </a:r>
          </a:p>
          <a:p>
            <a:r>
              <a:rPr lang="en-GB" dirty="0"/>
              <a:t>2.223 MeV </a:t>
            </a:r>
            <a:r>
              <a:rPr lang="el-GR" dirty="0"/>
              <a:t>γ</a:t>
            </a:r>
            <a:r>
              <a:rPr lang="en-GB" dirty="0"/>
              <a:t> source to speed up simulations</a:t>
            </a:r>
          </a:p>
          <a:p>
            <a:r>
              <a:rPr lang="en-GB" dirty="0"/>
              <a:t>12 detectors</a:t>
            </a:r>
          </a:p>
          <a:p>
            <a:pPr lvl="1"/>
            <a:r>
              <a:rPr lang="en-GB" dirty="0"/>
              <a:t>Measure a 360</a:t>
            </a:r>
            <a:r>
              <a:rPr lang="en-GB" baseline="30000" dirty="0"/>
              <a:t>o</a:t>
            </a:r>
            <a:r>
              <a:rPr lang="en-GB" dirty="0"/>
              <a:t> spectrum while only running the simulation once </a:t>
            </a:r>
          </a:p>
          <a:p>
            <a:pPr lvl="1"/>
            <a:r>
              <a:rPr lang="en-GB" dirty="0"/>
              <a:t>Risk of scattering between detectors</a:t>
            </a:r>
          </a:p>
          <a:p>
            <a:r>
              <a:rPr lang="en-GB" dirty="0"/>
              <a:t>3 detectors</a:t>
            </a:r>
          </a:p>
          <a:p>
            <a:pPr lvl="1"/>
            <a:r>
              <a:rPr lang="en-GB" dirty="0"/>
              <a:t>More measurements to get 360</a:t>
            </a:r>
            <a:r>
              <a:rPr lang="en-GB" baseline="30000" dirty="0"/>
              <a:t>o</a:t>
            </a:r>
            <a:r>
              <a:rPr lang="en-GB" dirty="0"/>
              <a:t> picture</a:t>
            </a:r>
          </a:p>
          <a:p>
            <a:pPr lvl="1"/>
            <a:r>
              <a:rPr lang="en-GB" dirty="0"/>
              <a:t>Closer to experimental setup</a:t>
            </a:r>
          </a:p>
          <a:p>
            <a:endParaRPr lang="en-GB" dirty="0"/>
          </a:p>
        </p:txBody>
      </p:sp>
      <p:pic>
        <p:nvPicPr>
          <p:cNvPr id="3" name="Picture 2">
            <a:extLst>
              <a:ext uri="{FF2B5EF4-FFF2-40B4-BE49-F238E27FC236}">
                <a16:creationId xmlns:a16="http://schemas.microsoft.com/office/drawing/2014/main" id="{E0E5A6E3-8C9F-C22A-96FA-294A6B7CDE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191"/>
          <a:stretch>
            <a:fillRect/>
          </a:stretch>
        </p:blipFill>
        <p:spPr bwMode="auto">
          <a:xfrm>
            <a:off x="6488897" y="1420248"/>
            <a:ext cx="2940112" cy="2085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AB88A1C1-723E-133B-EEAD-A8412F8412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48" t="1" r="7267" b="1525"/>
          <a:stretch>
            <a:fillRect/>
          </a:stretch>
        </p:blipFill>
        <p:spPr bwMode="auto">
          <a:xfrm>
            <a:off x="9430423" y="1477111"/>
            <a:ext cx="2726208" cy="19716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1FDA7F75-720D-BB54-C817-73B0813799D0}"/>
              </a:ext>
            </a:extLst>
          </p:cNvPr>
          <p:cNvPicPr>
            <a:picLocks noChangeAspect="1"/>
          </p:cNvPicPr>
          <p:nvPr/>
        </p:nvPicPr>
        <p:blipFill>
          <a:blip r:embed="rId4"/>
          <a:stretch>
            <a:fillRect/>
          </a:stretch>
        </p:blipFill>
        <p:spPr>
          <a:xfrm>
            <a:off x="8040016" y="4112415"/>
            <a:ext cx="2777984" cy="1752502"/>
          </a:xfrm>
          <a:prstGeom prst="rect">
            <a:avLst/>
          </a:prstGeom>
        </p:spPr>
      </p:pic>
      <p:sp>
        <p:nvSpPr>
          <p:cNvPr id="16" name="TextBox 15">
            <a:extLst>
              <a:ext uri="{FF2B5EF4-FFF2-40B4-BE49-F238E27FC236}">
                <a16:creationId xmlns:a16="http://schemas.microsoft.com/office/drawing/2014/main" id="{12EF58CD-D3F2-4734-F465-8CAA314702C1}"/>
              </a:ext>
            </a:extLst>
          </p:cNvPr>
          <p:cNvSpPr txBox="1"/>
          <p:nvPr/>
        </p:nvSpPr>
        <p:spPr>
          <a:xfrm>
            <a:off x="6750566" y="3644984"/>
            <a:ext cx="5356885" cy="369332"/>
          </a:xfrm>
          <a:prstGeom prst="rect">
            <a:avLst/>
          </a:prstGeom>
          <a:noFill/>
        </p:spPr>
        <p:txBody>
          <a:bodyPr wrap="square" rtlCol="0">
            <a:spAutoFit/>
          </a:bodyPr>
          <a:lstStyle/>
          <a:p>
            <a:pPr algn="ctr"/>
            <a:r>
              <a:rPr lang="en-GB" dirty="0"/>
              <a:t>The two different simulated detector arrangements</a:t>
            </a:r>
          </a:p>
        </p:txBody>
      </p:sp>
      <p:sp>
        <p:nvSpPr>
          <p:cNvPr id="17" name="TextBox 16">
            <a:extLst>
              <a:ext uri="{FF2B5EF4-FFF2-40B4-BE49-F238E27FC236}">
                <a16:creationId xmlns:a16="http://schemas.microsoft.com/office/drawing/2014/main" id="{A91487DB-857B-1189-AB23-504364360804}"/>
              </a:ext>
            </a:extLst>
          </p:cNvPr>
          <p:cNvSpPr txBox="1"/>
          <p:nvPr/>
        </p:nvSpPr>
        <p:spPr>
          <a:xfrm>
            <a:off x="6835115" y="5963016"/>
            <a:ext cx="5356885" cy="830997"/>
          </a:xfrm>
          <a:prstGeom prst="rect">
            <a:avLst/>
          </a:prstGeom>
          <a:noFill/>
        </p:spPr>
        <p:txBody>
          <a:bodyPr wrap="square" rtlCol="0">
            <a:spAutoFit/>
          </a:bodyPr>
          <a:lstStyle/>
          <a:p>
            <a:pPr algn="ctr"/>
            <a:r>
              <a:rPr lang="en-GB" sz="1600" dirty="0"/>
              <a:t>Cross section of </a:t>
            </a:r>
            <a:r>
              <a:rPr lang="en-GB" sz="1600" dirty="0" err="1"/>
              <a:t>REGe</a:t>
            </a:r>
            <a:r>
              <a:rPr lang="en-GB" sz="1600" dirty="0"/>
              <a:t> detector. The crystal (red) is held by an aluminium holder (blue) and both are encapsulated by an aluminium housing and carbon window.</a:t>
            </a:r>
          </a:p>
        </p:txBody>
      </p:sp>
      <p:pic>
        <p:nvPicPr>
          <p:cNvPr id="18" name="Picture 17">
            <a:extLst>
              <a:ext uri="{FF2B5EF4-FFF2-40B4-BE49-F238E27FC236}">
                <a16:creationId xmlns:a16="http://schemas.microsoft.com/office/drawing/2014/main" id="{51E52792-56CE-EDDF-706D-F5E5F24CE811}"/>
              </a:ext>
            </a:extLst>
          </p:cNvPr>
          <p:cNvPicPr>
            <a:picLocks noChangeAspect="1"/>
          </p:cNvPicPr>
          <p:nvPr/>
        </p:nvPicPr>
        <p:blipFill>
          <a:blip r:embed="rId5"/>
          <a:stretch>
            <a:fillRect/>
          </a:stretch>
        </p:blipFill>
        <p:spPr>
          <a:xfrm>
            <a:off x="8646241" y="68930"/>
            <a:ext cx="847497" cy="833512"/>
          </a:xfrm>
          <a:prstGeom prst="rect">
            <a:avLst/>
          </a:prstGeom>
        </p:spPr>
      </p:pic>
    </p:spTree>
    <p:extLst>
      <p:ext uri="{BB962C8B-B14F-4D97-AF65-F5344CB8AC3E}">
        <p14:creationId xmlns:p14="http://schemas.microsoft.com/office/powerpoint/2010/main" val="13263591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08AA5-BE11-A2B6-0735-2A75A98FB3E7}"/>
              </a:ext>
            </a:extLst>
          </p:cNvPr>
          <p:cNvSpPr>
            <a:spLocks noGrp="1"/>
          </p:cNvSpPr>
          <p:nvPr>
            <p:ph type="title"/>
          </p:nvPr>
        </p:nvSpPr>
        <p:spPr/>
        <p:txBody>
          <a:bodyPr/>
          <a:lstStyle/>
          <a:p>
            <a:r>
              <a:rPr lang="en-GB" dirty="0"/>
              <a:t>Machine learning model</a:t>
            </a:r>
          </a:p>
        </p:txBody>
      </p:sp>
      <p:sp>
        <p:nvSpPr>
          <p:cNvPr id="3" name="Content Placeholder 2">
            <a:extLst>
              <a:ext uri="{FF2B5EF4-FFF2-40B4-BE49-F238E27FC236}">
                <a16:creationId xmlns:a16="http://schemas.microsoft.com/office/drawing/2014/main" id="{06FDA7BF-1AC9-124F-C5E0-D32A93165912}"/>
              </a:ext>
            </a:extLst>
          </p:cNvPr>
          <p:cNvSpPr>
            <a:spLocks noGrp="1"/>
          </p:cNvSpPr>
          <p:nvPr>
            <p:ph idx="1"/>
          </p:nvPr>
        </p:nvSpPr>
        <p:spPr>
          <a:xfrm>
            <a:off x="894846" y="1690688"/>
            <a:ext cx="8532618" cy="3235324"/>
          </a:xfrm>
        </p:spPr>
        <p:txBody>
          <a:bodyPr>
            <a:normAutofit lnSpcReduction="10000"/>
          </a:bodyPr>
          <a:lstStyle/>
          <a:p>
            <a:r>
              <a:rPr lang="en-GB" dirty="0"/>
              <a:t>Variation between spectra due to 2.223 MeV </a:t>
            </a:r>
            <a:r>
              <a:rPr lang="el-GR" dirty="0"/>
              <a:t>γ</a:t>
            </a:r>
            <a:r>
              <a:rPr lang="en-GB" dirty="0"/>
              <a:t> generation location is limited</a:t>
            </a:r>
          </a:p>
          <a:p>
            <a:r>
              <a:rPr lang="en-GB" dirty="0"/>
              <a:t>Converting spectra to images allows them to be processed by a machine learning model</a:t>
            </a:r>
          </a:p>
          <a:p>
            <a:r>
              <a:rPr lang="en-GB" dirty="0"/>
              <a:t>Markov Transition Field (MTF)</a:t>
            </a:r>
          </a:p>
          <a:p>
            <a:pPr lvl="1"/>
            <a:r>
              <a:rPr lang="en-GB" dirty="0"/>
              <a:t>Typically for encoding time series but in this case encodes an energy spectrum </a:t>
            </a:r>
          </a:p>
          <a:p>
            <a:pPr lvl="1"/>
            <a:r>
              <a:rPr lang="en-GB" dirty="0"/>
              <a:t>Preserves temporal transition dynamics</a:t>
            </a:r>
          </a:p>
        </p:txBody>
      </p:sp>
      <p:pic>
        <p:nvPicPr>
          <p:cNvPr id="7" name="Picture 6">
            <a:extLst>
              <a:ext uri="{FF2B5EF4-FFF2-40B4-BE49-F238E27FC236}">
                <a16:creationId xmlns:a16="http://schemas.microsoft.com/office/drawing/2014/main" id="{3E48685F-A8D0-F438-D53B-0599A2AF1EDC}"/>
              </a:ext>
            </a:extLst>
          </p:cNvPr>
          <p:cNvPicPr>
            <a:picLocks noChangeAspect="1"/>
          </p:cNvPicPr>
          <p:nvPr/>
        </p:nvPicPr>
        <p:blipFill>
          <a:blip r:embed="rId2"/>
          <a:stretch>
            <a:fillRect/>
          </a:stretch>
        </p:blipFill>
        <p:spPr>
          <a:xfrm>
            <a:off x="9171432" y="1690688"/>
            <a:ext cx="2923034" cy="2824634"/>
          </a:xfrm>
          <a:prstGeom prst="rect">
            <a:avLst/>
          </a:prstGeom>
        </p:spPr>
      </p:pic>
      <p:pic>
        <p:nvPicPr>
          <p:cNvPr id="3074" name="Picture 2">
            <a:extLst>
              <a:ext uri="{FF2B5EF4-FFF2-40B4-BE49-F238E27FC236}">
                <a16:creationId xmlns:a16="http://schemas.microsoft.com/office/drawing/2014/main" id="{3AB22FFA-8636-8177-A5AC-96C27761F3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5512" y="4926012"/>
            <a:ext cx="8920976"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261620C-19E5-E0F0-3048-DF3705088C0F}"/>
              </a:ext>
            </a:extLst>
          </p:cNvPr>
          <p:cNvPicPr>
            <a:picLocks noChangeAspect="1"/>
          </p:cNvPicPr>
          <p:nvPr/>
        </p:nvPicPr>
        <p:blipFill>
          <a:blip r:embed="rId4"/>
          <a:stretch>
            <a:fillRect/>
          </a:stretch>
        </p:blipFill>
        <p:spPr>
          <a:xfrm>
            <a:off x="8646241" y="68930"/>
            <a:ext cx="847497" cy="833512"/>
          </a:xfrm>
          <a:prstGeom prst="rect">
            <a:avLst/>
          </a:prstGeom>
        </p:spPr>
      </p:pic>
    </p:spTree>
    <p:extLst>
      <p:ext uri="{BB962C8B-B14F-4D97-AF65-F5344CB8AC3E}">
        <p14:creationId xmlns:p14="http://schemas.microsoft.com/office/powerpoint/2010/main" val="8087576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3">
            <a:extLst>
              <a:ext uri="{FF2B5EF4-FFF2-40B4-BE49-F238E27FC236}">
                <a16:creationId xmlns:a16="http://schemas.microsoft.com/office/drawing/2014/main" id="{0915DEDB-C869-C434-9889-9C1CF313569A}"/>
              </a:ext>
            </a:extLst>
          </p:cNvPr>
          <p:cNvGraphicFramePr>
            <a:graphicFrameLocks noGrp="1"/>
          </p:cNvGraphicFramePr>
          <p:nvPr>
            <p:ph idx="1"/>
            <p:extLst>
              <p:ext uri="{D42A27DB-BD31-4B8C-83A1-F6EECF244321}">
                <p14:modId xmlns:p14="http://schemas.microsoft.com/office/powerpoint/2010/main" val="829218282"/>
              </p:ext>
            </p:extLst>
          </p:nvPr>
        </p:nvGraphicFramePr>
        <p:xfrm>
          <a:off x="1787955" y="3676035"/>
          <a:ext cx="5426661" cy="2877034"/>
        </p:xfrm>
        <a:graphic>
          <a:graphicData uri="http://schemas.openxmlformats.org/drawingml/2006/table">
            <a:tbl>
              <a:tblPr firstRow="1" firstCol="1" bandRow="1">
                <a:tableStyleId>{073A0DAA-6AF3-43AB-8588-CEC1D06C72B9}</a:tableStyleId>
              </a:tblPr>
              <a:tblGrid>
                <a:gridCol w="1334752">
                  <a:extLst>
                    <a:ext uri="{9D8B030D-6E8A-4147-A177-3AD203B41FA5}">
                      <a16:colId xmlns:a16="http://schemas.microsoft.com/office/drawing/2014/main" val="570852695"/>
                    </a:ext>
                  </a:extLst>
                </a:gridCol>
                <a:gridCol w="1231900">
                  <a:extLst>
                    <a:ext uri="{9D8B030D-6E8A-4147-A177-3AD203B41FA5}">
                      <a16:colId xmlns:a16="http://schemas.microsoft.com/office/drawing/2014/main" val="719948229"/>
                    </a:ext>
                  </a:extLst>
                </a:gridCol>
                <a:gridCol w="1360393">
                  <a:extLst>
                    <a:ext uri="{9D8B030D-6E8A-4147-A177-3AD203B41FA5}">
                      <a16:colId xmlns:a16="http://schemas.microsoft.com/office/drawing/2014/main" val="2875652768"/>
                    </a:ext>
                  </a:extLst>
                </a:gridCol>
                <a:gridCol w="1499616">
                  <a:extLst>
                    <a:ext uri="{9D8B030D-6E8A-4147-A177-3AD203B41FA5}">
                      <a16:colId xmlns:a16="http://schemas.microsoft.com/office/drawing/2014/main" val="3111734934"/>
                    </a:ext>
                  </a:extLst>
                </a:gridCol>
              </a:tblGrid>
              <a:tr h="546216">
                <a:tc>
                  <a:txBody>
                    <a:bodyPr/>
                    <a:lstStyle/>
                    <a:p>
                      <a:pPr algn="ctr">
                        <a:buNone/>
                      </a:pPr>
                      <a:r>
                        <a:rPr lang="en-GB" sz="1800" u="none">
                          <a:solidFill>
                            <a:schemeClr val="tx1"/>
                          </a:solidFill>
                          <a:effectLst/>
                        </a:rPr>
                        <a:t>Predicted pin</a:t>
                      </a:r>
                      <a:endParaRPr lang="en-GB" sz="2000" u="none">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buNone/>
                      </a:pPr>
                      <a:r>
                        <a:rPr lang="en-GB" sz="1800" u="none">
                          <a:solidFill>
                            <a:schemeClr val="tx1"/>
                          </a:solidFill>
                          <a:effectLst/>
                        </a:rPr>
                        <a:t>Actual Pin </a:t>
                      </a:r>
                      <a:endParaRPr lang="en-GB" sz="2000" u="none">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buNone/>
                      </a:pPr>
                      <a:r>
                        <a:rPr lang="en-GB" sz="1800" u="none" dirty="0">
                          <a:solidFill>
                            <a:schemeClr val="tx1"/>
                          </a:solidFill>
                          <a:effectLst/>
                        </a:rPr>
                        <a:t>Flooding length (cm)</a:t>
                      </a:r>
                      <a:endParaRPr lang="en-GB" sz="2000" u="none"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buNone/>
                      </a:pPr>
                      <a:r>
                        <a:rPr lang="en-GB" sz="1800" u="none" dirty="0">
                          <a:solidFill>
                            <a:schemeClr val="tx1"/>
                          </a:solidFill>
                          <a:effectLst/>
                        </a:rPr>
                        <a:t>No. of events</a:t>
                      </a:r>
                      <a:endParaRPr lang="en-GB" sz="2000" u="none"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651109939"/>
                  </a:ext>
                </a:extLst>
              </a:tr>
              <a:tr h="331954">
                <a:tc>
                  <a:txBody>
                    <a:bodyPr/>
                    <a:lstStyle/>
                    <a:p>
                      <a:pPr algn="ctr">
                        <a:buNone/>
                      </a:pPr>
                      <a:r>
                        <a:rPr lang="en-GB" sz="1800" dirty="0">
                          <a:solidFill>
                            <a:schemeClr val="tx1"/>
                          </a:solidFill>
                          <a:effectLst/>
                        </a:rPr>
                        <a:t>0</a:t>
                      </a:r>
                      <a:endParaRPr lang="en-GB" sz="20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GB" sz="1800" b="1" dirty="0">
                          <a:solidFill>
                            <a:schemeClr val="tx1"/>
                          </a:solidFill>
                          <a:effectLst/>
                        </a:rPr>
                        <a:t>0</a:t>
                      </a:r>
                      <a:endParaRPr lang="en-GB" sz="2000" b="1"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buNone/>
                      </a:pPr>
                      <a:r>
                        <a:rPr lang="en-GB" sz="1800" dirty="0">
                          <a:solidFill>
                            <a:schemeClr val="tx1"/>
                          </a:solidFill>
                          <a:effectLst/>
                        </a:rPr>
                        <a:t>5</a:t>
                      </a:r>
                      <a:endParaRPr lang="en-GB" sz="20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GB" sz="1800">
                          <a:solidFill>
                            <a:schemeClr val="tx1"/>
                          </a:solidFill>
                          <a:effectLst/>
                        </a:rPr>
                        <a:t>700k</a:t>
                      </a:r>
                      <a:endParaRPr lang="en-GB" sz="200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32431277"/>
                  </a:ext>
                </a:extLst>
              </a:tr>
              <a:tr h="280652">
                <a:tc>
                  <a:txBody>
                    <a:bodyPr/>
                    <a:lstStyle/>
                    <a:p>
                      <a:pPr algn="ctr">
                        <a:buNone/>
                      </a:pPr>
                      <a:r>
                        <a:rPr lang="en-GB" sz="1800" dirty="0">
                          <a:solidFill>
                            <a:schemeClr val="tx1"/>
                          </a:solidFill>
                          <a:effectLst/>
                        </a:rPr>
                        <a:t>4</a:t>
                      </a:r>
                      <a:endParaRPr lang="en-GB" sz="20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GB" sz="1800" b="1" dirty="0">
                          <a:solidFill>
                            <a:schemeClr val="tx1"/>
                          </a:solidFill>
                          <a:effectLst/>
                        </a:rPr>
                        <a:t>4</a:t>
                      </a:r>
                      <a:endParaRPr lang="en-GB" sz="2000" b="1"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buNone/>
                      </a:pPr>
                      <a:r>
                        <a:rPr lang="en-GB" sz="1800">
                          <a:solidFill>
                            <a:schemeClr val="tx1"/>
                          </a:solidFill>
                          <a:effectLst/>
                        </a:rPr>
                        <a:t>4</a:t>
                      </a:r>
                      <a:endParaRPr lang="en-GB" sz="200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GB" sz="1800">
                          <a:solidFill>
                            <a:schemeClr val="tx1"/>
                          </a:solidFill>
                          <a:effectLst/>
                        </a:rPr>
                        <a:t>900k</a:t>
                      </a:r>
                      <a:endParaRPr lang="en-GB" sz="200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38476900"/>
                  </a:ext>
                </a:extLst>
              </a:tr>
              <a:tr h="280652">
                <a:tc>
                  <a:txBody>
                    <a:bodyPr/>
                    <a:lstStyle/>
                    <a:p>
                      <a:pPr algn="ctr">
                        <a:buNone/>
                      </a:pPr>
                      <a:r>
                        <a:rPr lang="en-GB" sz="1800">
                          <a:solidFill>
                            <a:schemeClr val="tx1"/>
                          </a:solidFill>
                          <a:effectLst/>
                        </a:rPr>
                        <a:t>5</a:t>
                      </a:r>
                      <a:endParaRPr lang="en-GB" sz="200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GB" sz="1800" b="1" dirty="0">
                          <a:solidFill>
                            <a:schemeClr val="tx1"/>
                          </a:solidFill>
                          <a:effectLst/>
                        </a:rPr>
                        <a:t>9</a:t>
                      </a:r>
                      <a:endParaRPr lang="en-GB" sz="2000" b="1"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buNone/>
                      </a:pPr>
                      <a:r>
                        <a:rPr lang="en-GB" sz="1800">
                          <a:solidFill>
                            <a:schemeClr val="tx1"/>
                          </a:solidFill>
                          <a:effectLst/>
                        </a:rPr>
                        <a:t>5</a:t>
                      </a:r>
                      <a:endParaRPr lang="en-GB" sz="200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GB" sz="1800">
                          <a:solidFill>
                            <a:schemeClr val="tx1"/>
                          </a:solidFill>
                          <a:effectLst/>
                        </a:rPr>
                        <a:t>900k</a:t>
                      </a:r>
                      <a:endParaRPr lang="en-GB" sz="200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90102360"/>
                  </a:ext>
                </a:extLst>
              </a:tr>
              <a:tr h="280652">
                <a:tc>
                  <a:txBody>
                    <a:bodyPr/>
                    <a:lstStyle/>
                    <a:p>
                      <a:pPr algn="ctr">
                        <a:buNone/>
                      </a:pPr>
                      <a:r>
                        <a:rPr lang="en-GB" sz="1800" dirty="0">
                          <a:solidFill>
                            <a:schemeClr val="tx1"/>
                          </a:solidFill>
                          <a:effectLst/>
                        </a:rPr>
                        <a:t>13</a:t>
                      </a:r>
                      <a:endParaRPr lang="en-GB" sz="20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GB" sz="1800" b="1" dirty="0">
                          <a:solidFill>
                            <a:schemeClr val="tx1"/>
                          </a:solidFill>
                          <a:effectLst/>
                        </a:rPr>
                        <a:t>12</a:t>
                      </a:r>
                      <a:endParaRPr lang="en-GB" sz="2000" b="1"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buNone/>
                      </a:pPr>
                      <a:r>
                        <a:rPr lang="en-GB" sz="1800">
                          <a:solidFill>
                            <a:schemeClr val="tx1"/>
                          </a:solidFill>
                          <a:effectLst/>
                        </a:rPr>
                        <a:t>3</a:t>
                      </a:r>
                      <a:endParaRPr lang="en-GB" sz="200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GB" sz="1800">
                          <a:solidFill>
                            <a:schemeClr val="tx1"/>
                          </a:solidFill>
                          <a:effectLst/>
                        </a:rPr>
                        <a:t>1M</a:t>
                      </a:r>
                      <a:endParaRPr lang="en-GB" sz="200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23165363"/>
                  </a:ext>
                </a:extLst>
              </a:tr>
              <a:tr h="280652">
                <a:tc>
                  <a:txBody>
                    <a:bodyPr/>
                    <a:lstStyle/>
                    <a:p>
                      <a:pPr algn="ctr">
                        <a:buNone/>
                      </a:pPr>
                      <a:r>
                        <a:rPr lang="en-GB" sz="1800">
                          <a:solidFill>
                            <a:schemeClr val="tx1"/>
                          </a:solidFill>
                          <a:effectLst/>
                        </a:rPr>
                        <a:t>25</a:t>
                      </a:r>
                      <a:endParaRPr lang="en-GB" sz="200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GB" sz="1800" b="1" dirty="0">
                          <a:solidFill>
                            <a:schemeClr val="tx1"/>
                          </a:solidFill>
                          <a:effectLst/>
                        </a:rPr>
                        <a:t>13</a:t>
                      </a:r>
                      <a:endParaRPr lang="en-GB" sz="2000" b="1"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buNone/>
                      </a:pPr>
                      <a:r>
                        <a:rPr lang="en-GB" sz="1800">
                          <a:solidFill>
                            <a:schemeClr val="tx1"/>
                          </a:solidFill>
                          <a:effectLst/>
                        </a:rPr>
                        <a:t>5</a:t>
                      </a:r>
                      <a:endParaRPr lang="en-GB" sz="200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GB" sz="1800">
                          <a:solidFill>
                            <a:schemeClr val="tx1"/>
                          </a:solidFill>
                          <a:effectLst/>
                        </a:rPr>
                        <a:t>900k</a:t>
                      </a:r>
                      <a:endParaRPr lang="en-GB" sz="200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1856060"/>
                  </a:ext>
                </a:extLst>
              </a:tr>
              <a:tr h="280652">
                <a:tc>
                  <a:txBody>
                    <a:bodyPr/>
                    <a:lstStyle/>
                    <a:p>
                      <a:pPr algn="ctr">
                        <a:buNone/>
                      </a:pPr>
                      <a:r>
                        <a:rPr lang="en-GB" sz="1800">
                          <a:solidFill>
                            <a:schemeClr val="tx1"/>
                          </a:solidFill>
                          <a:effectLst/>
                        </a:rPr>
                        <a:t>29</a:t>
                      </a:r>
                      <a:endParaRPr lang="en-GB" sz="200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GB" sz="1800" b="1" dirty="0">
                          <a:solidFill>
                            <a:schemeClr val="tx1"/>
                          </a:solidFill>
                          <a:effectLst/>
                        </a:rPr>
                        <a:t>20</a:t>
                      </a:r>
                      <a:endParaRPr lang="en-GB" sz="2000" b="1"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buNone/>
                      </a:pPr>
                      <a:r>
                        <a:rPr lang="en-GB" sz="1800">
                          <a:solidFill>
                            <a:schemeClr val="tx1"/>
                          </a:solidFill>
                          <a:effectLst/>
                        </a:rPr>
                        <a:t>3</a:t>
                      </a:r>
                      <a:endParaRPr lang="en-GB" sz="200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GB" sz="1800">
                          <a:solidFill>
                            <a:schemeClr val="tx1"/>
                          </a:solidFill>
                          <a:effectLst/>
                        </a:rPr>
                        <a:t>800k</a:t>
                      </a:r>
                      <a:endParaRPr lang="en-GB" sz="200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64995982"/>
                  </a:ext>
                </a:extLst>
              </a:tr>
              <a:tr h="280652">
                <a:tc>
                  <a:txBody>
                    <a:bodyPr/>
                    <a:lstStyle/>
                    <a:p>
                      <a:pPr algn="ctr">
                        <a:buNone/>
                      </a:pPr>
                      <a:r>
                        <a:rPr lang="en-GB" sz="1800" dirty="0">
                          <a:solidFill>
                            <a:schemeClr val="tx1"/>
                          </a:solidFill>
                          <a:effectLst/>
                        </a:rPr>
                        <a:t>30</a:t>
                      </a:r>
                      <a:endParaRPr lang="en-GB" sz="20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GB" sz="1800" b="1" dirty="0">
                          <a:solidFill>
                            <a:schemeClr val="tx1"/>
                          </a:solidFill>
                          <a:effectLst/>
                        </a:rPr>
                        <a:t>31</a:t>
                      </a:r>
                      <a:endParaRPr lang="en-GB" sz="2000" b="1"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buNone/>
                      </a:pPr>
                      <a:r>
                        <a:rPr lang="en-GB" sz="1800">
                          <a:solidFill>
                            <a:schemeClr val="tx1"/>
                          </a:solidFill>
                          <a:effectLst/>
                        </a:rPr>
                        <a:t>5</a:t>
                      </a:r>
                      <a:endParaRPr lang="en-GB" sz="200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GB" sz="1800" dirty="0">
                          <a:solidFill>
                            <a:schemeClr val="tx1"/>
                          </a:solidFill>
                          <a:effectLst/>
                        </a:rPr>
                        <a:t>700k</a:t>
                      </a:r>
                      <a:endParaRPr lang="en-GB" sz="20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54245453"/>
                  </a:ext>
                </a:extLst>
              </a:tr>
              <a:tr h="280652">
                <a:tc>
                  <a:txBody>
                    <a:bodyPr/>
                    <a:lstStyle/>
                    <a:p>
                      <a:pPr algn="ctr">
                        <a:buNone/>
                      </a:pPr>
                      <a:r>
                        <a:rPr lang="en-GB" sz="1800" dirty="0">
                          <a:solidFill>
                            <a:schemeClr val="tx1"/>
                          </a:solidFill>
                          <a:effectLst/>
                        </a:rPr>
                        <a:t>35</a:t>
                      </a:r>
                      <a:endParaRPr lang="en-GB" sz="20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GB" sz="1800" b="1" dirty="0">
                          <a:solidFill>
                            <a:schemeClr val="tx1"/>
                          </a:solidFill>
                          <a:effectLst/>
                        </a:rPr>
                        <a:t>35</a:t>
                      </a:r>
                      <a:endParaRPr lang="en-GB" sz="2000" b="1"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buNone/>
                      </a:pPr>
                      <a:r>
                        <a:rPr lang="en-GB" sz="1800">
                          <a:solidFill>
                            <a:schemeClr val="tx1"/>
                          </a:solidFill>
                          <a:effectLst/>
                        </a:rPr>
                        <a:t>4</a:t>
                      </a:r>
                      <a:endParaRPr lang="en-GB" sz="200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GB" sz="1800" dirty="0">
                          <a:solidFill>
                            <a:schemeClr val="tx1"/>
                          </a:solidFill>
                          <a:effectLst/>
                        </a:rPr>
                        <a:t>1M</a:t>
                      </a:r>
                      <a:endParaRPr lang="en-GB" sz="20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78844077"/>
                  </a:ext>
                </a:extLst>
              </a:tr>
            </a:tbl>
          </a:graphicData>
        </a:graphic>
      </p:graphicFrame>
      <p:pic>
        <p:nvPicPr>
          <p:cNvPr id="8" name="Picture 7">
            <a:extLst>
              <a:ext uri="{FF2B5EF4-FFF2-40B4-BE49-F238E27FC236}">
                <a16:creationId xmlns:a16="http://schemas.microsoft.com/office/drawing/2014/main" id="{6F6862A8-734C-6BD2-1AA6-D19FF45643D4}"/>
              </a:ext>
            </a:extLst>
          </p:cNvPr>
          <p:cNvPicPr>
            <a:picLocks noChangeAspect="1"/>
          </p:cNvPicPr>
          <p:nvPr/>
        </p:nvPicPr>
        <p:blipFill>
          <a:blip r:embed="rId2"/>
          <a:stretch>
            <a:fillRect/>
          </a:stretch>
        </p:blipFill>
        <p:spPr>
          <a:xfrm>
            <a:off x="7679231" y="3046630"/>
            <a:ext cx="3787648" cy="3660144"/>
          </a:xfrm>
          <a:prstGeom prst="rect">
            <a:avLst/>
          </a:prstGeom>
        </p:spPr>
      </p:pic>
      <p:sp>
        <p:nvSpPr>
          <p:cNvPr id="9" name="Title 1">
            <a:extLst>
              <a:ext uri="{FF2B5EF4-FFF2-40B4-BE49-F238E27FC236}">
                <a16:creationId xmlns:a16="http://schemas.microsoft.com/office/drawing/2014/main" id="{00386C4A-C55C-0996-94A1-3401399E9E4C}"/>
              </a:ext>
            </a:extLst>
          </p:cNvPr>
          <p:cNvSpPr>
            <a:spLocks noGrp="1"/>
          </p:cNvSpPr>
          <p:nvPr>
            <p:ph type="title"/>
          </p:nvPr>
        </p:nvSpPr>
        <p:spPr>
          <a:xfrm>
            <a:off x="838200" y="660400"/>
            <a:ext cx="10515600" cy="1030288"/>
          </a:xfrm>
        </p:spPr>
        <p:txBody>
          <a:bodyPr/>
          <a:lstStyle/>
          <a:p>
            <a:r>
              <a:rPr lang="en-GB" dirty="0"/>
              <a:t>Machine learning model</a:t>
            </a:r>
          </a:p>
        </p:txBody>
      </p:sp>
      <p:pic>
        <p:nvPicPr>
          <p:cNvPr id="10" name="Picture 9">
            <a:extLst>
              <a:ext uri="{FF2B5EF4-FFF2-40B4-BE49-F238E27FC236}">
                <a16:creationId xmlns:a16="http://schemas.microsoft.com/office/drawing/2014/main" id="{4F722FF1-B308-6327-6600-02507717E377}"/>
              </a:ext>
            </a:extLst>
          </p:cNvPr>
          <p:cNvPicPr>
            <a:picLocks noChangeAspect="1"/>
          </p:cNvPicPr>
          <p:nvPr/>
        </p:nvPicPr>
        <p:blipFill>
          <a:blip r:embed="rId3"/>
          <a:stretch>
            <a:fillRect/>
          </a:stretch>
        </p:blipFill>
        <p:spPr>
          <a:xfrm>
            <a:off x="8646241" y="68930"/>
            <a:ext cx="847497" cy="833512"/>
          </a:xfrm>
          <a:prstGeom prst="rect">
            <a:avLst/>
          </a:prstGeom>
        </p:spPr>
      </p:pic>
      <p:sp>
        <p:nvSpPr>
          <p:cNvPr id="12" name="Content Placeholder 2">
            <a:extLst>
              <a:ext uri="{FF2B5EF4-FFF2-40B4-BE49-F238E27FC236}">
                <a16:creationId xmlns:a16="http://schemas.microsoft.com/office/drawing/2014/main" id="{EBDD8F1A-30D1-300E-D654-7FE761AE0F4C}"/>
              </a:ext>
            </a:extLst>
          </p:cNvPr>
          <p:cNvSpPr txBox="1">
            <a:spLocks/>
          </p:cNvSpPr>
          <p:nvPr/>
        </p:nvSpPr>
        <p:spPr>
          <a:xfrm>
            <a:off x="838200" y="1825625"/>
            <a:ext cx="77851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Once the model had undergone some training, test spectra were generated.</a:t>
            </a:r>
          </a:p>
          <a:p>
            <a:r>
              <a:rPr lang="en-GB" dirty="0"/>
              <a:t>The gamma source was varied in volume and the number of </a:t>
            </a:r>
            <a:r>
              <a:rPr lang="el-GR" dirty="0"/>
              <a:t>γ</a:t>
            </a:r>
            <a:r>
              <a:rPr lang="en-GB" dirty="0"/>
              <a:t>-rays simulated was varied.</a:t>
            </a:r>
          </a:p>
        </p:txBody>
      </p:sp>
      <p:pic>
        <p:nvPicPr>
          <p:cNvPr id="2" name="Picture 1">
            <a:extLst>
              <a:ext uri="{FF2B5EF4-FFF2-40B4-BE49-F238E27FC236}">
                <a16:creationId xmlns:a16="http://schemas.microsoft.com/office/drawing/2014/main" id="{E15FF375-2E44-BE60-CA1F-6E7A91904D1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191"/>
          <a:stretch>
            <a:fillRect/>
          </a:stretch>
        </p:blipFill>
        <p:spPr bwMode="auto">
          <a:xfrm>
            <a:off x="8765224" y="1163225"/>
            <a:ext cx="2588576" cy="1836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2361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0EC20-7996-8B64-E2D2-68860643EBE6}"/>
              </a:ext>
            </a:extLst>
          </p:cNvPr>
          <p:cNvSpPr>
            <a:spLocks noGrp="1"/>
          </p:cNvSpPr>
          <p:nvPr>
            <p:ph type="title"/>
          </p:nvPr>
        </p:nvSpPr>
        <p:spPr/>
        <p:txBody>
          <a:bodyPr/>
          <a:lstStyle/>
          <a:p>
            <a:r>
              <a:rPr lang="en-GB" dirty="0"/>
              <a:t>Experimental work – mock slotted can</a:t>
            </a:r>
          </a:p>
        </p:txBody>
      </p:sp>
      <p:sp>
        <p:nvSpPr>
          <p:cNvPr id="3" name="Content Placeholder 2">
            <a:extLst>
              <a:ext uri="{FF2B5EF4-FFF2-40B4-BE49-F238E27FC236}">
                <a16:creationId xmlns:a16="http://schemas.microsoft.com/office/drawing/2014/main" id="{A6BFA22F-60A8-6C4D-C27C-C874CBDF2F67}"/>
              </a:ext>
            </a:extLst>
          </p:cNvPr>
          <p:cNvSpPr>
            <a:spLocks noGrp="1"/>
          </p:cNvSpPr>
          <p:nvPr>
            <p:ph idx="1"/>
          </p:nvPr>
        </p:nvSpPr>
        <p:spPr>
          <a:xfrm>
            <a:off x="838200" y="1825625"/>
            <a:ext cx="5164248" cy="4351338"/>
          </a:xfrm>
        </p:spPr>
        <p:txBody>
          <a:bodyPr>
            <a:normAutofit lnSpcReduction="10000"/>
          </a:bodyPr>
          <a:lstStyle/>
          <a:p>
            <a:r>
              <a:rPr lang="en-GB" dirty="0"/>
              <a:t>A mock slotted has been manufactured</a:t>
            </a:r>
          </a:p>
          <a:p>
            <a:pPr lvl="1"/>
            <a:r>
              <a:rPr lang="en-GB" dirty="0"/>
              <a:t>Initial arrangement uses only one AGR fuel element worth of rods</a:t>
            </a:r>
          </a:p>
          <a:p>
            <a:pPr lvl="1"/>
            <a:r>
              <a:rPr lang="en-GB" dirty="0"/>
              <a:t>Provides a regular, symmetrical arrangement of pins</a:t>
            </a:r>
          </a:p>
          <a:p>
            <a:pPr lvl="1"/>
            <a:r>
              <a:rPr lang="en-GB" dirty="0"/>
              <a:t>Ease of adjustment and allows correlation between “waterlogged” pin position and spectral response</a:t>
            </a:r>
          </a:p>
          <a:p>
            <a:pPr lvl="1"/>
            <a:r>
              <a:rPr lang="en-GB" dirty="0"/>
              <a:t>Simpler starting point than the real world</a:t>
            </a:r>
          </a:p>
        </p:txBody>
      </p:sp>
      <p:pic>
        <p:nvPicPr>
          <p:cNvPr id="2052" name="Picture 4">
            <a:extLst>
              <a:ext uri="{FF2B5EF4-FFF2-40B4-BE49-F238E27FC236}">
                <a16:creationId xmlns:a16="http://schemas.microsoft.com/office/drawing/2014/main" id="{AF713EBA-2CE4-08EC-7A03-172D2B9578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8803" y="1825625"/>
            <a:ext cx="3057261" cy="407634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E0B0488-D118-4916-C988-81084B072644}"/>
              </a:ext>
            </a:extLst>
          </p:cNvPr>
          <p:cNvPicPr>
            <a:picLocks noChangeAspect="1"/>
          </p:cNvPicPr>
          <p:nvPr/>
        </p:nvPicPr>
        <p:blipFill>
          <a:blip r:embed="rId3"/>
          <a:stretch>
            <a:fillRect/>
          </a:stretch>
        </p:blipFill>
        <p:spPr>
          <a:xfrm>
            <a:off x="9493738" y="1825624"/>
            <a:ext cx="2267391" cy="4076347"/>
          </a:xfrm>
          <a:prstGeom prst="rect">
            <a:avLst/>
          </a:prstGeom>
        </p:spPr>
      </p:pic>
      <p:pic>
        <p:nvPicPr>
          <p:cNvPr id="6" name="Picture 5">
            <a:extLst>
              <a:ext uri="{FF2B5EF4-FFF2-40B4-BE49-F238E27FC236}">
                <a16:creationId xmlns:a16="http://schemas.microsoft.com/office/drawing/2014/main" id="{DFD56031-020A-FC88-8162-3E8DD59AF5D9}"/>
              </a:ext>
            </a:extLst>
          </p:cNvPr>
          <p:cNvPicPr>
            <a:picLocks noChangeAspect="1"/>
          </p:cNvPicPr>
          <p:nvPr/>
        </p:nvPicPr>
        <p:blipFill>
          <a:blip r:embed="rId4"/>
          <a:stretch>
            <a:fillRect/>
          </a:stretch>
        </p:blipFill>
        <p:spPr>
          <a:xfrm>
            <a:off x="8646241" y="68930"/>
            <a:ext cx="847497" cy="833512"/>
          </a:xfrm>
          <a:prstGeom prst="rect">
            <a:avLst/>
          </a:prstGeom>
        </p:spPr>
      </p:pic>
    </p:spTree>
    <p:extLst>
      <p:ext uri="{BB962C8B-B14F-4D97-AF65-F5344CB8AC3E}">
        <p14:creationId xmlns:p14="http://schemas.microsoft.com/office/powerpoint/2010/main" val="4191730568"/>
      </p:ext>
    </p:extLst>
  </p:cSld>
  <p:clrMapOvr>
    <a:masterClrMapping/>
  </p:clrMapOvr>
</p:sld>
</file>

<file path=ppt/theme/theme1.xml><?xml version="1.0" encoding="utf-8"?>
<a:theme xmlns:a="http://schemas.openxmlformats.org/drawingml/2006/main" name="Improved lanc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mproved lancs" id="{E8AD00EA-BB34-47FB-8376-801FAAC5AC6E}" vid="{25A77209-7EE4-4C59-924E-DCD71E8A02DE}"/>
    </a:ext>
  </a:extLst>
</a:theme>
</file>

<file path=ppt/theme/theme2.xml><?xml version="1.0" encoding="utf-8"?>
<a:theme xmlns:a="http://schemas.openxmlformats.org/drawingml/2006/main" name="Theme1">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1" id="{B1AB3AF6-093A-42AC-B274-D683C13532C1}" vid="{0F4597C6-CF2F-4219-92D9-16F1013E72A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Improved lancs</Template>
  <TotalTime>63</TotalTime>
  <Words>1154</Words>
  <Application>Microsoft Office PowerPoint</Application>
  <PresentationFormat>Widescreen</PresentationFormat>
  <Paragraphs>162</Paragraphs>
  <Slides>18</Slides>
  <Notes>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18</vt:i4>
      </vt:variant>
    </vt:vector>
  </HeadingPairs>
  <TitlesOfParts>
    <vt:vector size="27" baseType="lpstr">
      <vt:lpstr>Aptos</vt:lpstr>
      <vt:lpstr>Arial</vt:lpstr>
      <vt:lpstr>Bitter</vt:lpstr>
      <vt:lpstr>Calibri</vt:lpstr>
      <vt:lpstr>Calibri Light</vt:lpstr>
      <vt:lpstr>Cambria Math</vt:lpstr>
      <vt:lpstr>Times New Roman</vt:lpstr>
      <vt:lpstr>Improved lancs</vt:lpstr>
      <vt:lpstr>Theme1</vt:lpstr>
      <vt:lpstr>Detecting water in spent nuclear fuel using the prompt neutron capture reaction on hydrogen</vt:lpstr>
      <vt:lpstr>Background</vt:lpstr>
      <vt:lpstr>Scope of the issue</vt:lpstr>
      <vt:lpstr>Project goals</vt:lpstr>
      <vt:lpstr>Simulated detection of water within fuel pins</vt:lpstr>
      <vt:lpstr>Simulations</vt:lpstr>
      <vt:lpstr>Machine learning model</vt:lpstr>
      <vt:lpstr>Machine learning model</vt:lpstr>
      <vt:lpstr>Experimental work – mock slotted can</vt:lpstr>
      <vt:lpstr>Experimental work – neutron source</vt:lpstr>
      <vt:lpstr>Experimental work – mock slotted can</vt:lpstr>
      <vt:lpstr>New neutron sources</vt:lpstr>
      <vt:lpstr>New neutron sources – moderation effects</vt:lpstr>
      <vt:lpstr>Detector shielding challenge</vt:lpstr>
      <vt:lpstr>Current and future work</vt:lpstr>
      <vt:lpstr>Thank you for listening</vt:lpstr>
      <vt:lpstr>Appendix 1: Model Training</vt:lpstr>
      <vt:lpstr>Appendix 2: Basic model parameters</vt:lpstr>
    </vt:vector>
  </TitlesOfParts>
  <Company>Lancaster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Green, Brendan</dc:creator>
  <cp:lastModifiedBy>Green, Brendan</cp:lastModifiedBy>
  <cp:revision>1</cp:revision>
  <dcterms:created xsi:type="dcterms:W3CDTF">2025-12-16T12:42:58Z</dcterms:created>
  <dcterms:modified xsi:type="dcterms:W3CDTF">2026-04-12T11:42:04Z</dcterms:modified>
</cp:coreProperties>
</file>