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21"/>
  </p:notesMasterIdLst>
  <p:sldIdLst>
    <p:sldId id="257" r:id="rId6"/>
    <p:sldId id="283" r:id="rId7"/>
    <p:sldId id="284" r:id="rId8"/>
    <p:sldId id="262" r:id="rId9"/>
    <p:sldId id="285" r:id="rId10"/>
    <p:sldId id="289" r:id="rId11"/>
    <p:sldId id="293" r:id="rId12"/>
    <p:sldId id="290" r:id="rId13"/>
    <p:sldId id="287" r:id="rId14"/>
    <p:sldId id="292" r:id="rId15"/>
    <p:sldId id="291" r:id="rId16"/>
    <p:sldId id="296" r:id="rId17"/>
    <p:sldId id="295" r:id="rId18"/>
    <p:sldId id="273"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A2C66A-9AB6-4C58-9266-7E2F5D3D4519}">
          <p14:sldIdLst>
            <p14:sldId id="257"/>
            <p14:sldId id="283"/>
            <p14:sldId id="284"/>
            <p14:sldId id="262"/>
            <p14:sldId id="285"/>
            <p14:sldId id="289"/>
            <p14:sldId id="293"/>
            <p14:sldId id="290"/>
            <p14:sldId id="287"/>
            <p14:sldId id="292"/>
            <p14:sldId id="291"/>
            <p14:sldId id="296"/>
            <p14:sldId id="295"/>
            <p14:sldId id="273"/>
          </p14:sldIdLst>
        </p14:section>
        <p14:section name="making - hidden" id="{4266E80A-8A2B-437B-A45F-D8339D06D10D}">
          <p14:sldIdLst>
            <p14:sldId id="286"/>
          </p14:sldIdLst>
        </p14:section>
      </p14:sectionLst>
    </p:ex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900"/>
    <a:srgbClr val="1E5DF8"/>
    <a:srgbClr val="FF6900"/>
    <a:srgbClr val="003088"/>
    <a:srgbClr val="626262"/>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21D4D-0135-4C73-B4F4-4B08BB993372}" v="14" dt="2025-08-13T22:18:01.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6"/>
    <p:restoredTop sz="87451" autoAdjust="0"/>
  </p:normalViewPr>
  <p:slideViewPr>
    <p:cSldViewPr snapToGrid="0" snapToObjects="1">
      <p:cViewPr varScale="1">
        <p:scale>
          <a:sx n="72" d="100"/>
          <a:sy n="72" d="100"/>
        </p:scale>
        <p:origin x="1440" y="58"/>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rby, Simon (STFC,RAL,TECH)" userId="01af8d2f-d4ae-4fbd-93a5-1d990c57967e" providerId="ADAL" clId="{6E621D4D-0135-4C73-B4F4-4B08BB993372}"/>
    <pc:docChg chg="undo custSel modSld">
      <pc:chgData name="Moorby, Simon (STFC,RAL,TECH)" userId="01af8d2f-d4ae-4fbd-93a5-1d990c57967e" providerId="ADAL" clId="{6E621D4D-0135-4C73-B4F4-4B08BB993372}" dt="2025-08-13T22:23:22.287" v="7204" actId="6549"/>
      <pc:docMkLst>
        <pc:docMk/>
      </pc:docMkLst>
      <pc:sldChg chg="modSp mod modNotesTx">
        <pc:chgData name="Moorby, Simon (STFC,RAL,TECH)" userId="01af8d2f-d4ae-4fbd-93a5-1d990c57967e" providerId="ADAL" clId="{6E621D4D-0135-4C73-B4F4-4B08BB993372}" dt="2025-08-13T19:56:16.227" v="6799" actId="6549"/>
        <pc:sldMkLst>
          <pc:docMk/>
          <pc:sldMk cId="3224382533" sldId="257"/>
        </pc:sldMkLst>
        <pc:spChg chg="mod">
          <ac:chgData name="Moorby, Simon (STFC,RAL,TECH)" userId="01af8d2f-d4ae-4fbd-93a5-1d990c57967e" providerId="ADAL" clId="{6E621D4D-0135-4C73-B4F4-4B08BB993372}" dt="2025-08-13T19:56:16.227" v="6799" actId="6549"/>
          <ac:spMkLst>
            <pc:docMk/>
            <pc:sldMk cId="3224382533" sldId="257"/>
            <ac:spMk id="5" creationId="{0BEB0AE4-391E-6F41-84C6-D4EEDF519A31}"/>
          </ac:spMkLst>
        </pc:spChg>
      </pc:sldChg>
      <pc:sldChg chg="modSp mod modNotesTx">
        <pc:chgData name="Moorby, Simon (STFC,RAL,TECH)" userId="01af8d2f-d4ae-4fbd-93a5-1d990c57967e" providerId="ADAL" clId="{6E621D4D-0135-4C73-B4F4-4B08BB993372}" dt="2025-08-13T19:57:59.867" v="6804" actId="108"/>
        <pc:sldMkLst>
          <pc:docMk/>
          <pc:sldMk cId="2099754490" sldId="262"/>
        </pc:sldMkLst>
        <pc:spChg chg="mod">
          <ac:chgData name="Moorby, Simon (STFC,RAL,TECH)" userId="01af8d2f-d4ae-4fbd-93a5-1d990c57967e" providerId="ADAL" clId="{6E621D4D-0135-4C73-B4F4-4B08BB993372}" dt="2025-08-13T19:57:59.867" v="6804" actId="108"/>
          <ac:spMkLst>
            <pc:docMk/>
            <pc:sldMk cId="2099754490" sldId="262"/>
            <ac:spMk id="3" creationId="{D6FFE067-BE4B-9969-995B-DC78F5DE3E54}"/>
          </ac:spMkLst>
        </pc:spChg>
      </pc:sldChg>
      <pc:sldChg chg="modSp mod">
        <pc:chgData name="Moorby, Simon (STFC,RAL,TECH)" userId="01af8d2f-d4ae-4fbd-93a5-1d990c57967e" providerId="ADAL" clId="{6E621D4D-0135-4C73-B4F4-4B08BB993372}" dt="2025-08-13T20:15:13.733" v="6933" actId="2711"/>
        <pc:sldMkLst>
          <pc:docMk/>
          <pc:sldMk cId="282730942" sldId="273"/>
        </pc:sldMkLst>
        <pc:spChg chg="mod">
          <ac:chgData name="Moorby, Simon (STFC,RAL,TECH)" userId="01af8d2f-d4ae-4fbd-93a5-1d990c57967e" providerId="ADAL" clId="{6E621D4D-0135-4C73-B4F4-4B08BB993372}" dt="2025-08-13T20:15:13.733" v="6933" actId="2711"/>
          <ac:spMkLst>
            <pc:docMk/>
            <pc:sldMk cId="282730942" sldId="273"/>
            <ac:spMk id="2" creationId="{C46C9102-23A3-E693-D6A1-43AC8743ACF7}"/>
          </ac:spMkLst>
        </pc:spChg>
      </pc:sldChg>
      <pc:sldChg chg="modSp mod modNotesTx">
        <pc:chgData name="Moorby, Simon (STFC,RAL,TECH)" userId="01af8d2f-d4ae-4fbd-93a5-1d990c57967e" providerId="ADAL" clId="{6E621D4D-0135-4C73-B4F4-4B08BB993372}" dt="2025-08-13T21:49:42.089" v="6980" actId="20577"/>
        <pc:sldMkLst>
          <pc:docMk/>
          <pc:sldMk cId="3973266919" sldId="283"/>
        </pc:sldMkLst>
        <pc:spChg chg="mod">
          <ac:chgData name="Moorby, Simon (STFC,RAL,TECH)" userId="01af8d2f-d4ae-4fbd-93a5-1d990c57967e" providerId="ADAL" clId="{6E621D4D-0135-4C73-B4F4-4B08BB993372}" dt="2025-07-30T22:10:52.927" v="288" actId="20577"/>
          <ac:spMkLst>
            <pc:docMk/>
            <pc:sldMk cId="3973266919" sldId="283"/>
            <ac:spMk id="3" creationId="{B764813A-C2C9-1C8F-A9E3-875009FF22BE}"/>
          </ac:spMkLst>
        </pc:spChg>
      </pc:sldChg>
      <pc:sldChg chg="modSp mod modNotesTx">
        <pc:chgData name="Moorby, Simon (STFC,RAL,TECH)" userId="01af8d2f-d4ae-4fbd-93a5-1d990c57967e" providerId="ADAL" clId="{6E621D4D-0135-4C73-B4F4-4B08BB993372}" dt="2025-08-13T21:50:48.646" v="6992" actId="20577"/>
        <pc:sldMkLst>
          <pc:docMk/>
          <pc:sldMk cId="300352989" sldId="284"/>
        </pc:sldMkLst>
        <pc:spChg chg="mod">
          <ac:chgData name="Moorby, Simon (STFC,RAL,TECH)" userId="01af8d2f-d4ae-4fbd-93a5-1d990c57967e" providerId="ADAL" clId="{6E621D4D-0135-4C73-B4F4-4B08BB993372}" dt="2025-08-13T19:57:46.205" v="6802" actId="108"/>
          <ac:spMkLst>
            <pc:docMk/>
            <pc:sldMk cId="300352989" sldId="284"/>
            <ac:spMk id="4" creationId="{C9F14C48-0894-1472-4BDC-CD8A73054AA7}"/>
          </ac:spMkLst>
        </pc:spChg>
      </pc:sldChg>
      <pc:sldChg chg="modSp mod modNotesTx">
        <pc:chgData name="Moorby, Simon (STFC,RAL,TECH)" userId="01af8d2f-d4ae-4fbd-93a5-1d990c57967e" providerId="ADAL" clId="{6E621D4D-0135-4C73-B4F4-4B08BB993372}" dt="2025-08-13T21:52:02.434" v="6994" actId="20577"/>
        <pc:sldMkLst>
          <pc:docMk/>
          <pc:sldMk cId="1810042919" sldId="285"/>
        </pc:sldMkLst>
        <pc:spChg chg="mod">
          <ac:chgData name="Moorby, Simon (STFC,RAL,TECH)" userId="01af8d2f-d4ae-4fbd-93a5-1d990c57967e" providerId="ADAL" clId="{6E621D4D-0135-4C73-B4F4-4B08BB993372}" dt="2025-08-13T20:00:07.878" v="6822" actId="1076"/>
          <ac:spMkLst>
            <pc:docMk/>
            <pc:sldMk cId="1810042919" sldId="285"/>
            <ac:spMk id="2" creationId="{BE6C5C77-15CD-C2AC-C944-89B36A2E40DC}"/>
          </ac:spMkLst>
        </pc:spChg>
        <pc:spChg chg="mod">
          <ac:chgData name="Moorby, Simon (STFC,RAL,TECH)" userId="01af8d2f-d4ae-4fbd-93a5-1d990c57967e" providerId="ADAL" clId="{6E621D4D-0135-4C73-B4F4-4B08BB993372}" dt="2025-08-13T20:00:13.596" v="6823" actId="1076"/>
          <ac:spMkLst>
            <pc:docMk/>
            <pc:sldMk cId="1810042919" sldId="285"/>
            <ac:spMk id="3" creationId="{AD2D1160-D66D-BD16-BCAC-7BF3D0F6E112}"/>
          </ac:spMkLst>
        </pc:spChg>
        <pc:spChg chg="mod">
          <ac:chgData name="Moorby, Simon (STFC,RAL,TECH)" userId="01af8d2f-d4ae-4fbd-93a5-1d990c57967e" providerId="ADAL" clId="{6E621D4D-0135-4C73-B4F4-4B08BB993372}" dt="2025-08-13T19:59:50.351" v="6820" actId="1076"/>
          <ac:spMkLst>
            <pc:docMk/>
            <pc:sldMk cId="1810042919" sldId="285"/>
            <ac:spMk id="14" creationId="{28463E22-56D1-CEBD-3131-800882FE0DF7}"/>
          </ac:spMkLst>
        </pc:spChg>
        <pc:spChg chg="mod">
          <ac:chgData name="Moorby, Simon (STFC,RAL,TECH)" userId="01af8d2f-d4ae-4fbd-93a5-1d990c57967e" providerId="ADAL" clId="{6E621D4D-0135-4C73-B4F4-4B08BB993372}" dt="2025-08-13T19:59:17.804" v="6815" actId="255"/>
          <ac:spMkLst>
            <pc:docMk/>
            <pc:sldMk cId="1810042919" sldId="285"/>
            <ac:spMk id="19" creationId="{70C7C672-328D-A3E0-4606-F8F82BB8E7C8}"/>
          </ac:spMkLst>
        </pc:spChg>
        <pc:spChg chg="mod">
          <ac:chgData name="Moorby, Simon (STFC,RAL,TECH)" userId="01af8d2f-d4ae-4fbd-93a5-1d990c57967e" providerId="ADAL" clId="{6E621D4D-0135-4C73-B4F4-4B08BB993372}" dt="2025-08-13T19:59:56.918" v="6821" actId="1076"/>
          <ac:spMkLst>
            <pc:docMk/>
            <pc:sldMk cId="1810042919" sldId="285"/>
            <ac:spMk id="20" creationId="{7B6C8DD4-681E-9A3B-1BD7-68C88FCB4A5F}"/>
          </ac:spMkLst>
        </pc:spChg>
      </pc:sldChg>
      <pc:sldChg chg="modSp mod">
        <pc:chgData name="Moorby, Simon (STFC,RAL,TECH)" userId="01af8d2f-d4ae-4fbd-93a5-1d990c57967e" providerId="ADAL" clId="{6E621D4D-0135-4C73-B4F4-4B08BB993372}" dt="2025-08-13T20:15:46.129" v="6935" actId="404"/>
        <pc:sldMkLst>
          <pc:docMk/>
          <pc:sldMk cId="874592673" sldId="286"/>
        </pc:sldMkLst>
        <pc:spChg chg="mod">
          <ac:chgData name="Moorby, Simon (STFC,RAL,TECH)" userId="01af8d2f-d4ae-4fbd-93a5-1d990c57967e" providerId="ADAL" clId="{6E621D4D-0135-4C73-B4F4-4B08BB993372}" dt="2025-08-13T20:15:46.129" v="6935" actId="404"/>
          <ac:spMkLst>
            <pc:docMk/>
            <pc:sldMk cId="874592673" sldId="286"/>
            <ac:spMk id="2" creationId="{8191462E-AB35-5043-761B-E1D1DAC5C4C3}"/>
          </ac:spMkLst>
        </pc:spChg>
      </pc:sldChg>
      <pc:sldChg chg="modSp mod modNotesTx">
        <pc:chgData name="Moorby, Simon (STFC,RAL,TECH)" userId="01af8d2f-d4ae-4fbd-93a5-1d990c57967e" providerId="ADAL" clId="{6E621D4D-0135-4C73-B4F4-4B08BB993372}" dt="2025-08-13T20:04:26.127" v="6853" actId="14100"/>
        <pc:sldMkLst>
          <pc:docMk/>
          <pc:sldMk cId="4293357865" sldId="287"/>
        </pc:sldMkLst>
        <pc:spChg chg="mod">
          <ac:chgData name="Moorby, Simon (STFC,RAL,TECH)" userId="01af8d2f-d4ae-4fbd-93a5-1d990c57967e" providerId="ADAL" clId="{6E621D4D-0135-4C73-B4F4-4B08BB993372}" dt="2025-08-13T20:04:16.802" v="6852" actId="255"/>
          <ac:spMkLst>
            <pc:docMk/>
            <pc:sldMk cId="4293357865" sldId="287"/>
            <ac:spMk id="5" creationId="{D0694EEB-B519-08F8-F97C-A8896DEE5E38}"/>
          </ac:spMkLst>
        </pc:spChg>
        <pc:picChg chg="mod">
          <ac:chgData name="Moorby, Simon (STFC,RAL,TECH)" userId="01af8d2f-d4ae-4fbd-93a5-1d990c57967e" providerId="ADAL" clId="{6E621D4D-0135-4C73-B4F4-4B08BB993372}" dt="2025-08-13T20:04:26.127" v="6853" actId="14100"/>
          <ac:picMkLst>
            <pc:docMk/>
            <pc:sldMk cId="4293357865" sldId="287"/>
            <ac:picMk id="7" creationId="{DF68BE1D-A423-251A-4215-5C19BA520924}"/>
          </ac:picMkLst>
        </pc:picChg>
      </pc:sldChg>
      <pc:sldChg chg="modSp mod modNotesTx">
        <pc:chgData name="Moorby, Simon (STFC,RAL,TECH)" userId="01af8d2f-d4ae-4fbd-93a5-1d990c57967e" providerId="ADAL" clId="{6E621D4D-0135-4C73-B4F4-4B08BB993372}" dt="2025-08-13T21:53:39.050" v="7009" actId="20577"/>
        <pc:sldMkLst>
          <pc:docMk/>
          <pc:sldMk cId="4220687606" sldId="289"/>
        </pc:sldMkLst>
        <pc:spChg chg="mod">
          <ac:chgData name="Moorby, Simon (STFC,RAL,TECH)" userId="01af8d2f-d4ae-4fbd-93a5-1d990c57967e" providerId="ADAL" clId="{6E621D4D-0135-4C73-B4F4-4B08BB993372}" dt="2025-08-13T20:00:27.507" v="6824" actId="2711"/>
          <ac:spMkLst>
            <pc:docMk/>
            <pc:sldMk cId="4220687606" sldId="289"/>
            <ac:spMk id="5" creationId="{5E8940DC-77CA-6A41-C469-9C37B049F0DE}"/>
          </ac:spMkLst>
        </pc:spChg>
      </pc:sldChg>
      <pc:sldChg chg="modSp mod modNotesTx">
        <pc:chgData name="Moorby, Simon (STFC,RAL,TECH)" userId="01af8d2f-d4ae-4fbd-93a5-1d990c57967e" providerId="ADAL" clId="{6E621D4D-0135-4C73-B4F4-4B08BB993372}" dt="2025-08-13T20:03:59.863" v="6850" actId="1076"/>
        <pc:sldMkLst>
          <pc:docMk/>
          <pc:sldMk cId="3156166957" sldId="290"/>
        </pc:sldMkLst>
        <pc:spChg chg="mod">
          <ac:chgData name="Moorby, Simon (STFC,RAL,TECH)" userId="01af8d2f-d4ae-4fbd-93a5-1d990c57967e" providerId="ADAL" clId="{6E621D4D-0135-4C73-B4F4-4B08BB993372}" dt="2025-08-13T20:03:15.591" v="6844" actId="14100"/>
          <ac:spMkLst>
            <pc:docMk/>
            <pc:sldMk cId="3156166957" sldId="290"/>
            <ac:spMk id="2" creationId="{DC47B399-DCE1-49CA-66EF-1EF8C62E511E}"/>
          </ac:spMkLst>
        </pc:spChg>
        <pc:spChg chg="mod">
          <ac:chgData name="Moorby, Simon (STFC,RAL,TECH)" userId="01af8d2f-d4ae-4fbd-93a5-1d990c57967e" providerId="ADAL" clId="{6E621D4D-0135-4C73-B4F4-4B08BB993372}" dt="2025-08-13T20:02:28.155" v="6835" actId="2711"/>
          <ac:spMkLst>
            <pc:docMk/>
            <pc:sldMk cId="3156166957" sldId="290"/>
            <ac:spMk id="5" creationId="{257E4D40-906D-E9D3-E74A-BC6F4C8C56C5}"/>
          </ac:spMkLst>
        </pc:spChg>
        <pc:spChg chg="mod">
          <ac:chgData name="Moorby, Simon (STFC,RAL,TECH)" userId="01af8d2f-d4ae-4fbd-93a5-1d990c57967e" providerId="ADAL" clId="{6E621D4D-0135-4C73-B4F4-4B08BB993372}" dt="2025-08-13T20:03:37.745" v="6847" actId="1076"/>
          <ac:spMkLst>
            <pc:docMk/>
            <pc:sldMk cId="3156166957" sldId="290"/>
            <ac:spMk id="8" creationId="{BCB7220B-1FA5-718B-3940-EE549245B72F}"/>
          </ac:spMkLst>
        </pc:spChg>
        <pc:spChg chg="mod">
          <ac:chgData name="Moorby, Simon (STFC,RAL,TECH)" userId="01af8d2f-d4ae-4fbd-93a5-1d990c57967e" providerId="ADAL" clId="{6E621D4D-0135-4C73-B4F4-4B08BB993372}" dt="2025-08-13T20:03:59.863" v="6850" actId="1076"/>
          <ac:spMkLst>
            <pc:docMk/>
            <pc:sldMk cId="3156166957" sldId="290"/>
            <ac:spMk id="9" creationId="{16FB418B-5652-F813-B2D4-4AF5E1EC9E8C}"/>
          </ac:spMkLst>
        </pc:spChg>
      </pc:sldChg>
      <pc:sldChg chg="modSp mod">
        <pc:chgData name="Moorby, Simon (STFC,RAL,TECH)" userId="01af8d2f-d4ae-4fbd-93a5-1d990c57967e" providerId="ADAL" clId="{6E621D4D-0135-4C73-B4F4-4B08BB993372}" dt="2025-08-13T22:07:12.226" v="7014" actId="20577"/>
        <pc:sldMkLst>
          <pc:docMk/>
          <pc:sldMk cId="1954991299" sldId="291"/>
        </pc:sldMkLst>
        <pc:spChg chg="mod">
          <ac:chgData name="Moorby, Simon (STFC,RAL,TECH)" userId="01af8d2f-d4ae-4fbd-93a5-1d990c57967e" providerId="ADAL" clId="{6E621D4D-0135-4C73-B4F4-4B08BB993372}" dt="2025-08-13T22:07:12.226" v="7014" actId="20577"/>
          <ac:spMkLst>
            <pc:docMk/>
            <pc:sldMk cId="1954991299" sldId="291"/>
            <ac:spMk id="5" creationId="{832D6FB9-AB87-B17F-5615-39669CA0D502}"/>
          </ac:spMkLst>
        </pc:spChg>
      </pc:sldChg>
      <pc:sldChg chg="modSp mod modNotesTx">
        <pc:chgData name="Moorby, Simon (STFC,RAL,TECH)" userId="01af8d2f-d4ae-4fbd-93a5-1d990c57967e" providerId="ADAL" clId="{6E621D4D-0135-4C73-B4F4-4B08BB993372}" dt="2025-08-13T22:23:22.287" v="7204" actId="6549"/>
        <pc:sldMkLst>
          <pc:docMk/>
          <pc:sldMk cId="2809582668" sldId="292"/>
        </pc:sldMkLst>
        <pc:spChg chg="mod">
          <ac:chgData name="Moorby, Simon (STFC,RAL,TECH)" userId="01af8d2f-d4ae-4fbd-93a5-1d990c57967e" providerId="ADAL" clId="{6E621D4D-0135-4C73-B4F4-4B08BB993372}" dt="2025-08-13T22:23:22.287" v="7204" actId="6549"/>
          <ac:spMkLst>
            <pc:docMk/>
            <pc:sldMk cId="2809582668" sldId="292"/>
            <ac:spMk id="4" creationId="{72D107A8-95BE-58C5-CF05-C8E43AAEA622}"/>
          </ac:spMkLst>
        </pc:spChg>
        <pc:spChg chg="mod">
          <ac:chgData name="Moorby, Simon (STFC,RAL,TECH)" userId="01af8d2f-d4ae-4fbd-93a5-1d990c57967e" providerId="ADAL" clId="{6E621D4D-0135-4C73-B4F4-4B08BB993372}" dt="2025-08-13T22:18:01.311" v="7139"/>
          <ac:spMkLst>
            <pc:docMk/>
            <pc:sldMk cId="2809582668" sldId="292"/>
            <ac:spMk id="8" creationId="{483E4C0E-1392-2E74-A665-774C93FE353F}"/>
          </ac:spMkLst>
        </pc:spChg>
        <pc:picChg chg="mod">
          <ac:chgData name="Moorby, Simon (STFC,RAL,TECH)" userId="01af8d2f-d4ae-4fbd-93a5-1d990c57967e" providerId="ADAL" clId="{6E621D4D-0135-4C73-B4F4-4B08BB993372}" dt="2025-08-13T22:05:48.385" v="7011" actId="1076"/>
          <ac:picMkLst>
            <pc:docMk/>
            <pc:sldMk cId="2809582668" sldId="292"/>
            <ac:picMk id="5" creationId="{A7CE8D29-7C24-EB5F-A864-71EF6034242C}"/>
          </ac:picMkLst>
        </pc:picChg>
      </pc:sldChg>
      <pc:sldChg chg="modSp mod modNotesTx">
        <pc:chgData name="Moorby, Simon (STFC,RAL,TECH)" userId="01af8d2f-d4ae-4fbd-93a5-1d990c57967e" providerId="ADAL" clId="{6E621D4D-0135-4C73-B4F4-4B08BB993372}" dt="2025-08-13T20:02:03.871" v="6834" actId="1076"/>
        <pc:sldMkLst>
          <pc:docMk/>
          <pc:sldMk cId="992283394" sldId="293"/>
        </pc:sldMkLst>
        <pc:spChg chg="mod">
          <ac:chgData name="Moorby, Simon (STFC,RAL,TECH)" userId="01af8d2f-d4ae-4fbd-93a5-1d990c57967e" providerId="ADAL" clId="{6E621D4D-0135-4C73-B4F4-4B08BB993372}" dt="2025-08-13T20:00:43.923" v="6825" actId="2711"/>
          <ac:spMkLst>
            <pc:docMk/>
            <pc:sldMk cId="992283394" sldId="293"/>
            <ac:spMk id="5" creationId="{653E0F5E-44B3-74EB-DD83-FEADBFA4FCB7}"/>
          </ac:spMkLst>
        </pc:spChg>
        <pc:spChg chg="mod">
          <ac:chgData name="Moorby, Simon (STFC,RAL,TECH)" userId="01af8d2f-d4ae-4fbd-93a5-1d990c57967e" providerId="ADAL" clId="{6E621D4D-0135-4C73-B4F4-4B08BB993372}" dt="2025-08-13T20:01:52.457" v="6832" actId="1076"/>
          <ac:spMkLst>
            <pc:docMk/>
            <pc:sldMk cId="992283394" sldId="293"/>
            <ac:spMk id="11" creationId="{4537CD82-2793-FED0-AC46-2320D242536A}"/>
          </ac:spMkLst>
        </pc:spChg>
        <pc:spChg chg="mod">
          <ac:chgData name="Moorby, Simon (STFC,RAL,TECH)" userId="01af8d2f-d4ae-4fbd-93a5-1d990c57967e" providerId="ADAL" clId="{6E621D4D-0135-4C73-B4F4-4B08BB993372}" dt="2025-08-13T20:01:25.492" v="6829" actId="1076"/>
          <ac:spMkLst>
            <pc:docMk/>
            <pc:sldMk cId="992283394" sldId="293"/>
            <ac:spMk id="12" creationId="{6444D1ED-1FA8-8CF9-C715-33B2FDB52A6D}"/>
          </ac:spMkLst>
        </pc:spChg>
        <pc:spChg chg="mod">
          <ac:chgData name="Moorby, Simon (STFC,RAL,TECH)" userId="01af8d2f-d4ae-4fbd-93a5-1d990c57967e" providerId="ADAL" clId="{6E621D4D-0135-4C73-B4F4-4B08BB993372}" dt="2025-08-13T20:00:56.895" v="6826" actId="2711"/>
          <ac:spMkLst>
            <pc:docMk/>
            <pc:sldMk cId="992283394" sldId="293"/>
            <ac:spMk id="13" creationId="{721AF2A7-D5C0-3553-60A2-D51193D17535}"/>
          </ac:spMkLst>
        </pc:spChg>
        <pc:picChg chg="mod">
          <ac:chgData name="Moorby, Simon (STFC,RAL,TECH)" userId="01af8d2f-d4ae-4fbd-93a5-1d990c57967e" providerId="ADAL" clId="{6E621D4D-0135-4C73-B4F4-4B08BB993372}" dt="2025-08-13T20:01:58.595" v="6833" actId="1076"/>
          <ac:picMkLst>
            <pc:docMk/>
            <pc:sldMk cId="992283394" sldId="293"/>
            <ac:picMk id="10" creationId="{7C418A04-1613-8471-E4F1-FD91889C3B97}"/>
          </ac:picMkLst>
        </pc:picChg>
        <pc:picChg chg="mod">
          <ac:chgData name="Moorby, Simon (STFC,RAL,TECH)" userId="01af8d2f-d4ae-4fbd-93a5-1d990c57967e" providerId="ADAL" clId="{6E621D4D-0135-4C73-B4F4-4B08BB993372}" dt="2025-08-13T20:02:03.871" v="6834" actId="1076"/>
          <ac:picMkLst>
            <pc:docMk/>
            <pc:sldMk cId="992283394" sldId="293"/>
            <ac:picMk id="15" creationId="{856EF7D2-882F-EBB8-805F-CDA77BB1A406}"/>
          </ac:picMkLst>
        </pc:picChg>
      </pc:sldChg>
      <pc:sldChg chg="addSp delSp modSp mod modShow modNotesTx">
        <pc:chgData name="Moorby, Simon (STFC,RAL,TECH)" userId="01af8d2f-d4ae-4fbd-93a5-1d990c57967e" providerId="ADAL" clId="{6E621D4D-0135-4C73-B4F4-4B08BB993372}" dt="2025-08-13T22:13:15.980" v="7094" actId="33524"/>
        <pc:sldMkLst>
          <pc:docMk/>
          <pc:sldMk cId="3298607540" sldId="295"/>
        </pc:sldMkLst>
        <pc:spChg chg="add mod">
          <ac:chgData name="Moorby, Simon (STFC,RAL,TECH)" userId="01af8d2f-d4ae-4fbd-93a5-1d990c57967e" providerId="ADAL" clId="{6E621D4D-0135-4C73-B4F4-4B08BB993372}" dt="2025-07-31T00:01:18.288" v="6781" actId="20577"/>
          <ac:spMkLst>
            <pc:docMk/>
            <pc:sldMk cId="3298607540" sldId="295"/>
            <ac:spMk id="3" creationId="{69E27DA5-FEC9-D280-2C6A-48848CB6D31A}"/>
          </ac:spMkLst>
        </pc:spChg>
        <pc:spChg chg="add mod">
          <ac:chgData name="Moorby, Simon (STFC,RAL,TECH)" userId="01af8d2f-d4ae-4fbd-93a5-1d990c57967e" providerId="ADAL" clId="{6E621D4D-0135-4C73-B4F4-4B08BB993372}" dt="2025-08-13T22:13:15.980" v="7094" actId="33524"/>
          <ac:spMkLst>
            <pc:docMk/>
            <pc:sldMk cId="3298607540" sldId="295"/>
            <ac:spMk id="4" creationId="{ABF35FFB-8937-9FF4-6D9E-08409955B929}"/>
          </ac:spMkLst>
        </pc:spChg>
      </pc:sldChg>
      <pc:sldChg chg="addSp modSp mod modNotesTx">
        <pc:chgData name="Moorby, Simon (STFC,RAL,TECH)" userId="01af8d2f-d4ae-4fbd-93a5-1d990c57967e" providerId="ADAL" clId="{6E621D4D-0135-4C73-B4F4-4B08BB993372}" dt="2025-08-13T20:11:16.195" v="6931" actId="14100"/>
        <pc:sldMkLst>
          <pc:docMk/>
          <pc:sldMk cId="1726567152" sldId="296"/>
        </pc:sldMkLst>
        <pc:spChg chg="add mod">
          <ac:chgData name="Moorby, Simon (STFC,RAL,TECH)" userId="01af8d2f-d4ae-4fbd-93a5-1d990c57967e" providerId="ADAL" clId="{6E621D4D-0135-4C73-B4F4-4B08BB993372}" dt="2025-08-13T20:11:16.195" v="6931" actId="14100"/>
          <ac:spMkLst>
            <pc:docMk/>
            <pc:sldMk cId="1726567152" sldId="296"/>
            <ac:spMk id="2" creationId="{1F1C145C-F733-008A-88A8-CD8F276C36BB}"/>
          </ac:spMkLst>
        </pc:spChg>
        <pc:spChg chg="mod">
          <ac:chgData name="Moorby, Simon (STFC,RAL,TECH)" userId="01af8d2f-d4ae-4fbd-93a5-1d990c57967e" providerId="ADAL" clId="{6E621D4D-0135-4C73-B4F4-4B08BB993372}" dt="2025-08-13T20:08:20.853" v="6882" actId="1076"/>
          <ac:spMkLst>
            <pc:docMk/>
            <pc:sldMk cId="1726567152" sldId="296"/>
            <ac:spMk id="4" creationId="{4EFFDBDD-7ACD-0FDB-4556-B827B4172AC4}"/>
          </ac:spMkLst>
        </pc:spChg>
        <pc:spChg chg="mod">
          <ac:chgData name="Moorby, Simon (STFC,RAL,TECH)" userId="01af8d2f-d4ae-4fbd-93a5-1d990c57967e" providerId="ADAL" clId="{6E621D4D-0135-4C73-B4F4-4B08BB993372}" dt="2025-08-13T20:10:30.957" v="6923" actId="20577"/>
          <ac:spMkLst>
            <pc:docMk/>
            <pc:sldMk cId="1726567152" sldId="296"/>
            <ac:spMk id="5" creationId="{CC328B6D-D251-9C4D-257A-D099368585F2}"/>
          </ac:spMkLst>
        </pc:spChg>
        <pc:spChg chg="mod">
          <ac:chgData name="Moorby, Simon (STFC,RAL,TECH)" userId="01af8d2f-d4ae-4fbd-93a5-1d990c57967e" providerId="ADAL" clId="{6E621D4D-0135-4C73-B4F4-4B08BB993372}" dt="2025-08-13T20:08:32.833" v="6885" actId="255"/>
          <ac:spMkLst>
            <pc:docMk/>
            <pc:sldMk cId="1726567152" sldId="296"/>
            <ac:spMk id="7" creationId="{D325C548-ACF1-05D1-F6BC-2AC023A814A8}"/>
          </ac:spMkLst>
        </pc:spChg>
        <pc:spChg chg="mod">
          <ac:chgData name="Moorby, Simon (STFC,RAL,TECH)" userId="01af8d2f-d4ae-4fbd-93a5-1d990c57967e" providerId="ADAL" clId="{6E621D4D-0135-4C73-B4F4-4B08BB993372}" dt="2025-08-13T20:10:03.504" v="6918" actId="1076"/>
          <ac:spMkLst>
            <pc:docMk/>
            <pc:sldMk cId="1726567152" sldId="296"/>
            <ac:spMk id="8" creationId="{8D77A979-1F97-36EA-DB5E-96C1D2BE9910}"/>
          </ac:spMkLst>
        </pc:spChg>
        <pc:picChg chg="mod">
          <ac:chgData name="Moorby, Simon (STFC,RAL,TECH)" userId="01af8d2f-d4ae-4fbd-93a5-1d990c57967e" providerId="ADAL" clId="{6E621D4D-0135-4C73-B4F4-4B08BB993372}" dt="2025-08-13T20:08:16.923" v="6881" actId="1076"/>
          <ac:picMkLst>
            <pc:docMk/>
            <pc:sldMk cId="1726567152" sldId="296"/>
            <ac:picMk id="9" creationId="{BE476A1F-B507-E0F4-B2D4-2E3D887A9AEF}"/>
          </ac:picMkLst>
        </pc:picChg>
        <pc:picChg chg="mod">
          <ac:chgData name="Moorby, Simon (STFC,RAL,TECH)" userId="01af8d2f-d4ae-4fbd-93a5-1d990c57967e" providerId="ADAL" clId="{6E621D4D-0135-4C73-B4F4-4B08BB993372}" dt="2025-08-13T20:08:22.916" v="6883" actId="1076"/>
          <ac:picMkLst>
            <pc:docMk/>
            <pc:sldMk cId="1726567152" sldId="296"/>
            <ac:picMk id="1028" creationId="{587271AB-9B70-B0A8-F78B-BF295D35ED10}"/>
          </ac:picMkLst>
        </pc:picChg>
      </pc:sldChg>
    </pc:docChg>
  </pc:docChgLst>
  <pc:docChgLst>
    <pc:chgData name="Moorby, Simon (STFC,RAL,TECH)" userId="01af8d2f-d4ae-4fbd-93a5-1d990c57967e" providerId="ADAL" clId="{5C3D7950-2307-452A-987A-BD6DAB695852}"/>
    <pc:docChg chg="undo custSel addSld delSld modSld modSection">
      <pc:chgData name="Moorby, Simon (STFC,RAL,TECH)" userId="01af8d2f-d4ae-4fbd-93a5-1d990c57967e" providerId="ADAL" clId="{5C3D7950-2307-452A-987A-BD6DAB695852}" dt="2025-07-30T16:35:46.141" v="2950" actId="729"/>
      <pc:docMkLst>
        <pc:docMk/>
      </pc:docMkLst>
      <pc:sldChg chg="modSp mod">
        <pc:chgData name="Moorby, Simon (STFC,RAL,TECH)" userId="01af8d2f-d4ae-4fbd-93a5-1d990c57967e" providerId="ADAL" clId="{5C3D7950-2307-452A-987A-BD6DAB695852}" dt="2025-07-30T13:55:30.697" v="1025" actId="20577"/>
        <pc:sldMkLst>
          <pc:docMk/>
          <pc:sldMk cId="2099754490" sldId="262"/>
        </pc:sldMkLst>
        <pc:spChg chg="mod">
          <ac:chgData name="Moorby, Simon (STFC,RAL,TECH)" userId="01af8d2f-d4ae-4fbd-93a5-1d990c57967e" providerId="ADAL" clId="{5C3D7950-2307-452A-987A-BD6DAB695852}" dt="2025-07-30T13:55:30.697" v="1025" actId="20577"/>
          <ac:spMkLst>
            <pc:docMk/>
            <pc:sldMk cId="2099754490" sldId="262"/>
            <ac:spMk id="3" creationId="{D6FFE067-BE4B-9969-995B-DC78F5DE3E54}"/>
          </ac:spMkLst>
        </pc:spChg>
      </pc:sldChg>
      <pc:sldChg chg="modSp mod">
        <pc:chgData name="Moorby, Simon (STFC,RAL,TECH)" userId="01af8d2f-d4ae-4fbd-93a5-1d990c57967e" providerId="ADAL" clId="{5C3D7950-2307-452A-987A-BD6DAB695852}" dt="2025-07-30T14:05:39.313" v="1145" actId="6549"/>
        <pc:sldMkLst>
          <pc:docMk/>
          <pc:sldMk cId="3973266919" sldId="283"/>
        </pc:sldMkLst>
        <pc:spChg chg="mod">
          <ac:chgData name="Moorby, Simon (STFC,RAL,TECH)" userId="01af8d2f-d4ae-4fbd-93a5-1d990c57967e" providerId="ADAL" clId="{5C3D7950-2307-452A-987A-BD6DAB695852}" dt="2025-07-30T14:05:39.313" v="1145" actId="6549"/>
          <ac:spMkLst>
            <pc:docMk/>
            <pc:sldMk cId="3973266919" sldId="283"/>
            <ac:spMk id="3" creationId="{B764813A-C2C9-1C8F-A9E3-875009FF22BE}"/>
          </ac:spMkLst>
        </pc:spChg>
      </pc:sldChg>
      <pc:sldChg chg="delSp modSp mod">
        <pc:chgData name="Moorby, Simon (STFC,RAL,TECH)" userId="01af8d2f-d4ae-4fbd-93a5-1d990c57967e" providerId="ADAL" clId="{5C3D7950-2307-452A-987A-BD6DAB695852}" dt="2025-07-30T13:54:29.498" v="1020" actId="20577"/>
        <pc:sldMkLst>
          <pc:docMk/>
          <pc:sldMk cId="300352989" sldId="284"/>
        </pc:sldMkLst>
        <pc:spChg chg="mod">
          <ac:chgData name="Moorby, Simon (STFC,RAL,TECH)" userId="01af8d2f-d4ae-4fbd-93a5-1d990c57967e" providerId="ADAL" clId="{5C3D7950-2307-452A-987A-BD6DAB695852}" dt="2025-07-30T13:54:29.498" v="1020" actId="20577"/>
          <ac:spMkLst>
            <pc:docMk/>
            <pc:sldMk cId="300352989" sldId="284"/>
            <ac:spMk id="4" creationId="{C9F14C48-0894-1472-4BDC-CD8A73054AA7}"/>
          </ac:spMkLst>
        </pc:spChg>
      </pc:sldChg>
      <pc:sldChg chg="addSp modSp mod">
        <pc:chgData name="Moorby, Simon (STFC,RAL,TECH)" userId="01af8d2f-d4ae-4fbd-93a5-1d990c57967e" providerId="ADAL" clId="{5C3D7950-2307-452A-987A-BD6DAB695852}" dt="2025-07-30T13:58:48.200" v="1139" actId="20577"/>
        <pc:sldMkLst>
          <pc:docMk/>
          <pc:sldMk cId="1810042919" sldId="285"/>
        </pc:sldMkLst>
        <pc:spChg chg="mod">
          <ac:chgData name="Moorby, Simon (STFC,RAL,TECH)" userId="01af8d2f-d4ae-4fbd-93a5-1d990c57967e" providerId="ADAL" clId="{5C3D7950-2307-452A-987A-BD6DAB695852}" dt="2025-07-30T13:58:32.376" v="1129" actId="20577"/>
          <ac:spMkLst>
            <pc:docMk/>
            <pc:sldMk cId="1810042919" sldId="285"/>
            <ac:spMk id="2" creationId="{BE6C5C77-15CD-C2AC-C944-89B36A2E40DC}"/>
          </ac:spMkLst>
        </pc:spChg>
        <pc:spChg chg="mod">
          <ac:chgData name="Moorby, Simon (STFC,RAL,TECH)" userId="01af8d2f-d4ae-4fbd-93a5-1d990c57967e" providerId="ADAL" clId="{5C3D7950-2307-452A-987A-BD6DAB695852}" dt="2025-07-30T13:58:30.275" v="1128" actId="20577"/>
          <ac:spMkLst>
            <pc:docMk/>
            <pc:sldMk cId="1810042919" sldId="285"/>
            <ac:spMk id="3" creationId="{AD2D1160-D66D-BD16-BCAC-7BF3D0F6E112}"/>
          </ac:spMkLst>
        </pc:spChg>
        <pc:spChg chg="add mod">
          <ac:chgData name="Moorby, Simon (STFC,RAL,TECH)" userId="01af8d2f-d4ae-4fbd-93a5-1d990c57967e" providerId="ADAL" clId="{5C3D7950-2307-452A-987A-BD6DAB695852}" dt="2025-07-30T13:58:21.570" v="1127" actId="1076"/>
          <ac:spMkLst>
            <pc:docMk/>
            <pc:sldMk cId="1810042919" sldId="285"/>
            <ac:spMk id="4" creationId="{BE864F0B-8678-C23B-2DB7-ED99B7D45ED3}"/>
          </ac:spMkLst>
        </pc:spChg>
        <pc:spChg chg="mod">
          <ac:chgData name="Moorby, Simon (STFC,RAL,TECH)" userId="01af8d2f-d4ae-4fbd-93a5-1d990c57967e" providerId="ADAL" clId="{5C3D7950-2307-452A-987A-BD6DAB695852}" dt="2025-07-30T13:58:48.200" v="1139" actId="20577"/>
          <ac:spMkLst>
            <pc:docMk/>
            <pc:sldMk cId="1810042919" sldId="285"/>
            <ac:spMk id="14" creationId="{28463E22-56D1-CEBD-3131-800882FE0DF7}"/>
          </ac:spMkLst>
        </pc:spChg>
        <pc:spChg chg="mod">
          <ac:chgData name="Moorby, Simon (STFC,RAL,TECH)" userId="01af8d2f-d4ae-4fbd-93a5-1d990c57967e" providerId="ADAL" clId="{5C3D7950-2307-452A-987A-BD6DAB695852}" dt="2025-07-30T13:58:34.011" v="1130" actId="20577"/>
          <ac:spMkLst>
            <pc:docMk/>
            <pc:sldMk cId="1810042919" sldId="285"/>
            <ac:spMk id="19" creationId="{70C7C672-328D-A3E0-4606-F8F82BB8E7C8}"/>
          </ac:spMkLst>
        </pc:spChg>
        <pc:spChg chg="mod">
          <ac:chgData name="Moorby, Simon (STFC,RAL,TECH)" userId="01af8d2f-d4ae-4fbd-93a5-1d990c57967e" providerId="ADAL" clId="{5C3D7950-2307-452A-987A-BD6DAB695852}" dt="2025-07-30T13:58:37.867" v="1131" actId="20577"/>
          <ac:spMkLst>
            <pc:docMk/>
            <pc:sldMk cId="1810042919" sldId="285"/>
            <ac:spMk id="20" creationId="{7B6C8DD4-681E-9A3B-1BD7-68C88FCB4A5F}"/>
          </ac:spMkLst>
        </pc:spChg>
        <pc:picChg chg="mod">
          <ac:chgData name="Moorby, Simon (STFC,RAL,TECH)" userId="01af8d2f-d4ae-4fbd-93a5-1d990c57967e" providerId="ADAL" clId="{5C3D7950-2307-452A-987A-BD6DAB695852}" dt="2025-07-30T13:56:45.032" v="1030" actId="1076"/>
          <ac:picMkLst>
            <pc:docMk/>
            <pc:sldMk cId="1810042919" sldId="285"/>
            <ac:picMk id="11" creationId="{16A57319-FB66-CA82-0BDD-FAFDEE768238}"/>
          </ac:picMkLst>
        </pc:picChg>
        <pc:picChg chg="mod">
          <ac:chgData name="Moorby, Simon (STFC,RAL,TECH)" userId="01af8d2f-d4ae-4fbd-93a5-1d990c57967e" providerId="ADAL" clId="{5C3D7950-2307-452A-987A-BD6DAB695852}" dt="2025-07-30T13:56:08.654" v="1027" actId="1076"/>
          <ac:picMkLst>
            <pc:docMk/>
            <pc:sldMk cId="1810042919" sldId="285"/>
            <ac:picMk id="13" creationId="{F43FA7C5-13AB-C0CC-0612-EA9B4FB9344C}"/>
          </ac:picMkLst>
        </pc:picChg>
        <pc:picChg chg="mod">
          <ac:chgData name="Moorby, Simon (STFC,RAL,TECH)" userId="01af8d2f-d4ae-4fbd-93a5-1d990c57967e" providerId="ADAL" clId="{5C3D7950-2307-452A-987A-BD6DAB695852}" dt="2025-07-30T13:56:08.654" v="1027" actId="1076"/>
          <ac:picMkLst>
            <pc:docMk/>
            <pc:sldMk cId="1810042919" sldId="285"/>
            <ac:picMk id="16" creationId="{0731B267-7E02-E529-CC6D-767001C5BE02}"/>
          </ac:picMkLst>
        </pc:picChg>
        <pc:picChg chg="mod">
          <ac:chgData name="Moorby, Simon (STFC,RAL,TECH)" userId="01af8d2f-d4ae-4fbd-93a5-1d990c57967e" providerId="ADAL" clId="{5C3D7950-2307-452A-987A-BD6DAB695852}" dt="2025-07-30T13:57:07.121" v="1032" actId="1076"/>
          <ac:picMkLst>
            <pc:docMk/>
            <pc:sldMk cId="1810042919" sldId="285"/>
            <ac:picMk id="18" creationId="{7ACA1C52-113F-423F-00DE-DD4A7BC8D05D}"/>
          </ac:picMkLst>
        </pc:picChg>
        <pc:picChg chg="mod">
          <ac:chgData name="Moorby, Simon (STFC,RAL,TECH)" userId="01af8d2f-d4ae-4fbd-93a5-1d990c57967e" providerId="ADAL" clId="{5C3D7950-2307-452A-987A-BD6DAB695852}" dt="2025-07-30T13:56:25.831" v="1028" actId="1076"/>
          <ac:picMkLst>
            <pc:docMk/>
            <pc:sldMk cId="1810042919" sldId="285"/>
            <ac:picMk id="22" creationId="{2398D105-FAC0-83F6-C147-B330DA377F70}"/>
          </ac:picMkLst>
        </pc:picChg>
      </pc:sldChg>
      <pc:sldChg chg="modSp mod modNotesTx">
        <pc:chgData name="Moorby, Simon (STFC,RAL,TECH)" userId="01af8d2f-d4ae-4fbd-93a5-1d990c57967e" providerId="ADAL" clId="{5C3D7950-2307-452A-987A-BD6DAB695852}" dt="2025-07-30T16:33:24.564" v="2773" actId="13926"/>
        <pc:sldMkLst>
          <pc:docMk/>
          <pc:sldMk cId="874592673" sldId="286"/>
        </pc:sldMkLst>
        <pc:spChg chg="mod">
          <ac:chgData name="Moorby, Simon (STFC,RAL,TECH)" userId="01af8d2f-d4ae-4fbd-93a5-1d990c57967e" providerId="ADAL" clId="{5C3D7950-2307-452A-987A-BD6DAB695852}" dt="2025-07-30T16:33:24.564" v="2773" actId="13926"/>
          <ac:spMkLst>
            <pc:docMk/>
            <pc:sldMk cId="874592673" sldId="286"/>
            <ac:spMk id="2" creationId="{8191462E-AB35-5043-761B-E1D1DAC5C4C3}"/>
          </ac:spMkLst>
        </pc:spChg>
      </pc:sldChg>
      <pc:sldChg chg="modSp mod modNotesTx">
        <pc:chgData name="Moorby, Simon (STFC,RAL,TECH)" userId="01af8d2f-d4ae-4fbd-93a5-1d990c57967e" providerId="ADAL" clId="{5C3D7950-2307-452A-987A-BD6DAB695852}" dt="2025-07-30T14:09:23.713" v="1183" actId="20577"/>
        <pc:sldMkLst>
          <pc:docMk/>
          <pc:sldMk cId="4293357865" sldId="287"/>
        </pc:sldMkLst>
        <pc:spChg chg="mod">
          <ac:chgData name="Moorby, Simon (STFC,RAL,TECH)" userId="01af8d2f-d4ae-4fbd-93a5-1d990c57967e" providerId="ADAL" clId="{5C3D7950-2307-452A-987A-BD6DAB695852}" dt="2025-07-30T14:09:23.713" v="1183" actId="20577"/>
          <ac:spMkLst>
            <pc:docMk/>
            <pc:sldMk cId="4293357865" sldId="287"/>
            <ac:spMk id="5" creationId="{D0694EEB-B519-08F8-F97C-A8896DEE5E38}"/>
          </ac:spMkLst>
        </pc:spChg>
      </pc:sldChg>
      <pc:sldChg chg="modSp mod">
        <pc:chgData name="Moorby, Simon (STFC,RAL,TECH)" userId="01af8d2f-d4ae-4fbd-93a5-1d990c57967e" providerId="ADAL" clId="{5C3D7950-2307-452A-987A-BD6DAB695852}" dt="2025-07-30T14:06:14.396" v="1164" actId="6549"/>
        <pc:sldMkLst>
          <pc:docMk/>
          <pc:sldMk cId="4220687606" sldId="289"/>
        </pc:sldMkLst>
        <pc:spChg chg="mod">
          <ac:chgData name="Moorby, Simon (STFC,RAL,TECH)" userId="01af8d2f-d4ae-4fbd-93a5-1d990c57967e" providerId="ADAL" clId="{5C3D7950-2307-452A-987A-BD6DAB695852}" dt="2025-07-30T14:06:14.396" v="1164" actId="6549"/>
          <ac:spMkLst>
            <pc:docMk/>
            <pc:sldMk cId="4220687606" sldId="289"/>
            <ac:spMk id="5" creationId="{5E8940DC-77CA-6A41-C469-9C37B049F0DE}"/>
          </ac:spMkLst>
        </pc:spChg>
      </pc:sldChg>
      <pc:sldChg chg="modSp mod">
        <pc:chgData name="Moorby, Simon (STFC,RAL,TECH)" userId="01af8d2f-d4ae-4fbd-93a5-1d990c57967e" providerId="ADAL" clId="{5C3D7950-2307-452A-987A-BD6DAB695852}" dt="2025-07-30T15:59:51.548" v="1418" actId="14100"/>
        <pc:sldMkLst>
          <pc:docMk/>
          <pc:sldMk cId="3156166957" sldId="290"/>
        </pc:sldMkLst>
        <pc:spChg chg="mod">
          <ac:chgData name="Moorby, Simon (STFC,RAL,TECH)" userId="01af8d2f-d4ae-4fbd-93a5-1d990c57967e" providerId="ADAL" clId="{5C3D7950-2307-452A-987A-BD6DAB695852}" dt="2025-07-30T15:59:51.548" v="1418" actId="14100"/>
          <ac:spMkLst>
            <pc:docMk/>
            <pc:sldMk cId="3156166957" sldId="290"/>
            <ac:spMk id="2" creationId="{DC47B399-DCE1-49CA-66EF-1EF8C62E511E}"/>
          </ac:spMkLst>
        </pc:spChg>
        <pc:spChg chg="mod">
          <ac:chgData name="Moorby, Simon (STFC,RAL,TECH)" userId="01af8d2f-d4ae-4fbd-93a5-1d990c57967e" providerId="ADAL" clId="{5C3D7950-2307-452A-987A-BD6DAB695852}" dt="2025-07-30T14:09:10.376" v="1178" actId="14100"/>
          <ac:spMkLst>
            <pc:docMk/>
            <pc:sldMk cId="3156166957" sldId="290"/>
            <ac:spMk id="5" creationId="{257E4D40-906D-E9D3-E74A-BC6F4C8C56C5}"/>
          </ac:spMkLst>
        </pc:spChg>
        <pc:spChg chg="mod">
          <ac:chgData name="Moorby, Simon (STFC,RAL,TECH)" userId="01af8d2f-d4ae-4fbd-93a5-1d990c57967e" providerId="ADAL" clId="{5C3D7950-2307-452A-987A-BD6DAB695852}" dt="2025-07-30T15:59:18.987" v="1414" actId="1076"/>
          <ac:spMkLst>
            <pc:docMk/>
            <pc:sldMk cId="3156166957" sldId="290"/>
            <ac:spMk id="8" creationId="{BCB7220B-1FA5-718B-3940-EE549245B72F}"/>
          </ac:spMkLst>
        </pc:spChg>
        <pc:spChg chg="mod">
          <ac:chgData name="Moorby, Simon (STFC,RAL,TECH)" userId="01af8d2f-d4ae-4fbd-93a5-1d990c57967e" providerId="ADAL" clId="{5C3D7950-2307-452A-987A-BD6DAB695852}" dt="2025-07-30T15:59:18.987" v="1414" actId="1076"/>
          <ac:spMkLst>
            <pc:docMk/>
            <pc:sldMk cId="3156166957" sldId="290"/>
            <ac:spMk id="9" creationId="{16FB418B-5652-F813-B2D4-4AF5E1EC9E8C}"/>
          </ac:spMkLst>
        </pc:spChg>
        <pc:picChg chg="mod">
          <ac:chgData name="Moorby, Simon (STFC,RAL,TECH)" userId="01af8d2f-d4ae-4fbd-93a5-1d990c57967e" providerId="ADAL" clId="{5C3D7950-2307-452A-987A-BD6DAB695852}" dt="2025-07-30T15:59:30.675" v="1415" actId="1076"/>
          <ac:picMkLst>
            <pc:docMk/>
            <pc:sldMk cId="3156166957" sldId="290"/>
            <ac:picMk id="4" creationId="{9E60308F-AE53-26C4-101B-3524CDA02672}"/>
          </ac:picMkLst>
        </pc:picChg>
        <pc:picChg chg="mod">
          <ac:chgData name="Moorby, Simon (STFC,RAL,TECH)" userId="01af8d2f-d4ae-4fbd-93a5-1d990c57967e" providerId="ADAL" clId="{5C3D7950-2307-452A-987A-BD6DAB695852}" dt="2025-07-30T15:59:30.675" v="1415" actId="1076"/>
          <ac:picMkLst>
            <pc:docMk/>
            <pc:sldMk cId="3156166957" sldId="290"/>
            <ac:picMk id="7" creationId="{468A0092-FB08-ECAF-B056-BFC35672EDF7}"/>
          </ac:picMkLst>
        </pc:picChg>
      </pc:sldChg>
      <pc:sldChg chg="modSp mod">
        <pc:chgData name="Moorby, Simon (STFC,RAL,TECH)" userId="01af8d2f-d4ae-4fbd-93a5-1d990c57967e" providerId="ADAL" clId="{5C3D7950-2307-452A-987A-BD6DAB695852}" dt="2025-07-30T10:25:18.837" v="872" actId="6549"/>
        <pc:sldMkLst>
          <pc:docMk/>
          <pc:sldMk cId="1954991299" sldId="291"/>
        </pc:sldMkLst>
        <pc:spChg chg="mod">
          <ac:chgData name="Moorby, Simon (STFC,RAL,TECH)" userId="01af8d2f-d4ae-4fbd-93a5-1d990c57967e" providerId="ADAL" clId="{5C3D7950-2307-452A-987A-BD6DAB695852}" dt="2025-07-30T10:25:18.837" v="872" actId="6549"/>
          <ac:spMkLst>
            <pc:docMk/>
            <pc:sldMk cId="1954991299" sldId="291"/>
            <ac:spMk id="5" creationId="{832D6FB9-AB87-B17F-5615-39669CA0D502}"/>
          </ac:spMkLst>
        </pc:spChg>
      </pc:sldChg>
      <pc:sldChg chg="addSp delSp modSp mod modNotesTx">
        <pc:chgData name="Moorby, Simon (STFC,RAL,TECH)" userId="01af8d2f-d4ae-4fbd-93a5-1d990c57967e" providerId="ADAL" clId="{5C3D7950-2307-452A-987A-BD6DAB695852}" dt="2025-07-30T14:08:23.772" v="1172" actId="14100"/>
        <pc:sldMkLst>
          <pc:docMk/>
          <pc:sldMk cId="2809582668" sldId="292"/>
        </pc:sldMkLst>
        <pc:spChg chg="mod">
          <ac:chgData name="Moorby, Simon (STFC,RAL,TECH)" userId="01af8d2f-d4ae-4fbd-93a5-1d990c57967e" providerId="ADAL" clId="{5C3D7950-2307-452A-987A-BD6DAB695852}" dt="2025-07-30T10:10:53.311" v="87" actId="6549"/>
          <ac:spMkLst>
            <pc:docMk/>
            <pc:sldMk cId="2809582668" sldId="292"/>
            <ac:spMk id="4" creationId="{72D107A8-95BE-58C5-CF05-C8E43AAEA622}"/>
          </ac:spMkLst>
        </pc:spChg>
        <pc:picChg chg="add mod">
          <ac:chgData name="Moorby, Simon (STFC,RAL,TECH)" userId="01af8d2f-d4ae-4fbd-93a5-1d990c57967e" providerId="ADAL" clId="{5C3D7950-2307-452A-987A-BD6DAB695852}" dt="2025-07-30T14:08:23.772" v="1172" actId="14100"/>
          <ac:picMkLst>
            <pc:docMk/>
            <pc:sldMk cId="2809582668" sldId="292"/>
            <ac:picMk id="5" creationId="{A7CE8D29-7C24-EB5F-A864-71EF6034242C}"/>
          </ac:picMkLst>
        </pc:picChg>
      </pc:sldChg>
      <pc:sldChg chg="addSp delSp modSp add mod">
        <pc:chgData name="Moorby, Simon (STFC,RAL,TECH)" userId="01af8d2f-d4ae-4fbd-93a5-1d990c57967e" providerId="ADAL" clId="{5C3D7950-2307-452A-987A-BD6DAB695852}" dt="2025-07-30T15:58:35.498" v="1413" actId="14100"/>
        <pc:sldMkLst>
          <pc:docMk/>
          <pc:sldMk cId="992283394" sldId="293"/>
        </pc:sldMkLst>
        <pc:spChg chg="mod">
          <ac:chgData name="Moorby, Simon (STFC,RAL,TECH)" userId="01af8d2f-d4ae-4fbd-93a5-1d990c57967e" providerId="ADAL" clId="{5C3D7950-2307-452A-987A-BD6DAB695852}" dt="2025-07-30T14:55:19.723" v="1356" actId="12"/>
          <ac:spMkLst>
            <pc:docMk/>
            <pc:sldMk cId="992283394" sldId="293"/>
            <ac:spMk id="5" creationId="{653E0F5E-44B3-74EB-DD83-FEADBFA4FCB7}"/>
          </ac:spMkLst>
        </pc:spChg>
        <pc:spChg chg="mod">
          <ac:chgData name="Moorby, Simon (STFC,RAL,TECH)" userId="01af8d2f-d4ae-4fbd-93a5-1d990c57967e" providerId="ADAL" clId="{5C3D7950-2307-452A-987A-BD6DAB695852}" dt="2025-07-30T10:14:51.503" v="199" actId="20577"/>
          <ac:spMkLst>
            <pc:docMk/>
            <pc:sldMk cId="992283394" sldId="293"/>
            <ac:spMk id="6" creationId="{444366A7-F912-39EC-3270-C8513308D65C}"/>
          </ac:spMkLst>
        </pc:spChg>
        <pc:spChg chg="add mod">
          <ac:chgData name="Moorby, Simon (STFC,RAL,TECH)" userId="01af8d2f-d4ae-4fbd-93a5-1d990c57967e" providerId="ADAL" clId="{5C3D7950-2307-452A-987A-BD6DAB695852}" dt="2025-07-30T14:50:27.308" v="1220" actId="14100"/>
          <ac:spMkLst>
            <pc:docMk/>
            <pc:sldMk cId="992283394" sldId="293"/>
            <ac:spMk id="11" creationId="{4537CD82-2793-FED0-AC46-2320D242536A}"/>
          </ac:spMkLst>
        </pc:spChg>
        <pc:spChg chg="add mod">
          <ac:chgData name="Moorby, Simon (STFC,RAL,TECH)" userId="01af8d2f-d4ae-4fbd-93a5-1d990c57967e" providerId="ADAL" clId="{5C3D7950-2307-452A-987A-BD6DAB695852}" dt="2025-07-30T14:50:00.211" v="1216" actId="14100"/>
          <ac:spMkLst>
            <pc:docMk/>
            <pc:sldMk cId="992283394" sldId="293"/>
            <ac:spMk id="12" creationId="{6444D1ED-1FA8-8CF9-C715-33B2FDB52A6D}"/>
          </ac:spMkLst>
        </pc:spChg>
        <pc:spChg chg="add mod">
          <ac:chgData name="Moorby, Simon (STFC,RAL,TECH)" userId="01af8d2f-d4ae-4fbd-93a5-1d990c57967e" providerId="ADAL" clId="{5C3D7950-2307-452A-987A-BD6DAB695852}" dt="2025-07-30T15:58:35.498" v="1413" actId="14100"/>
          <ac:spMkLst>
            <pc:docMk/>
            <pc:sldMk cId="992283394" sldId="293"/>
            <ac:spMk id="13" creationId="{721AF2A7-D5C0-3553-60A2-D51193D17535}"/>
          </ac:spMkLst>
        </pc:spChg>
        <pc:picChg chg="add mod">
          <ac:chgData name="Moorby, Simon (STFC,RAL,TECH)" userId="01af8d2f-d4ae-4fbd-93a5-1d990c57967e" providerId="ADAL" clId="{5C3D7950-2307-452A-987A-BD6DAB695852}" dt="2025-07-30T15:57:59.738" v="1409" actId="1076"/>
          <ac:picMkLst>
            <pc:docMk/>
            <pc:sldMk cId="992283394" sldId="293"/>
            <ac:picMk id="3" creationId="{3C4E8593-B95A-0F9B-620D-EC7046BE379E}"/>
          </ac:picMkLst>
        </pc:picChg>
        <pc:picChg chg="add mod modCrop">
          <ac:chgData name="Moorby, Simon (STFC,RAL,TECH)" userId="01af8d2f-d4ae-4fbd-93a5-1d990c57967e" providerId="ADAL" clId="{5C3D7950-2307-452A-987A-BD6DAB695852}" dt="2025-07-30T15:55:29.817" v="1392" actId="14100"/>
          <ac:picMkLst>
            <pc:docMk/>
            <pc:sldMk cId="992283394" sldId="293"/>
            <ac:picMk id="8" creationId="{607E0B1E-330F-F7B7-4466-0DA32224241D}"/>
          </ac:picMkLst>
        </pc:picChg>
        <pc:picChg chg="add mod modCrop">
          <ac:chgData name="Moorby, Simon (STFC,RAL,TECH)" userId="01af8d2f-d4ae-4fbd-93a5-1d990c57967e" providerId="ADAL" clId="{5C3D7950-2307-452A-987A-BD6DAB695852}" dt="2025-07-30T15:58:24.354" v="1411" actId="1076"/>
          <ac:picMkLst>
            <pc:docMk/>
            <pc:sldMk cId="992283394" sldId="293"/>
            <ac:picMk id="10" creationId="{7C418A04-1613-8471-E4F1-FD91889C3B97}"/>
          </ac:picMkLst>
        </pc:picChg>
        <pc:picChg chg="add mod modCrop">
          <ac:chgData name="Moorby, Simon (STFC,RAL,TECH)" userId="01af8d2f-d4ae-4fbd-93a5-1d990c57967e" providerId="ADAL" clId="{5C3D7950-2307-452A-987A-BD6DAB695852}" dt="2025-07-30T14:53:38.558" v="1245" actId="1076"/>
          <ac:picMkLst>
            <pc:docMk/>
            <pc:sldMk cId="992283394" sldId="293"/>
            <ac:picMk id="15" creationId="{856EF7D2-882F-EBB8-805F-CDA77BB1A406}"/>
          </ac:picMkLst>
        </pc:picChg>
        <pc:picChg chg="add mod modCrop">
          <ac:chgData name="Moorby, Simon (STFC,RAL,TECH)" userId="01af8d2f-d4ae-4fbd-93a5-1d990c57967e" providerId="ADAL" clId="{5C3D7950-2307-452A-987A-BD6DAB695852}" dt="2025-07-30T14:57:40.553" v="1374" actId="14100"/>
          <ac:picMkLst>
            <pc:docMk/>
            <pc:sldMk cId="992283394" sldId="293"/>
            <ac:picMk id="17" creationId="{1BBEF2A7-D184-8DD3-C89A-F122EEE9E358}"/>
          </ac:picMkLst>
        </pc:picChg>
        <pc:picChg chg="add mod modCrop">
          <ac:chgData name="Moorby, Simon (STFC,RAL,TECH)" userId="01af8d2f-d4ae-4fbd-93a5-1d990c57967e" providerId="ADAL" clId="{5C3D7950-2307-452A-987A-BD6DAB695852}" dt="2025-07-30T15:57:55.690" v="1408" actId="1076"/>
          <ac:picMkLst>
            <pc:docMk/>
            <pc:sldMk cId="992283394" sldId="293"/>
            <ac:picMk id="19" creationId="{D96BE970-D891-60AF-804A-91A5F3124430}"/>
          </ac:picMkLst>
        </pc:picChg>
        <pc:picChg chg="add mod modCrop">
          <ac:chgData name="Moorby, Simon (STFC,RAL,TECH)" userId="01af8d2f-d4ae-4fbd-93a5-1d990c57967e" providerId="ADAL" clId="{5C3D7950-2307-452A-987A-BD6DAB695852}" dt="2025-07-30T15:57:48.259" v="1407" actId="1076"/>
          <ac:picMkLst>
            <pc:docMk/>
            <pc:sldMk cId="992283394" sldId="293"/>
            <ac:picMk id="21" creationId="{5E626985-3027-DAC5-14D9-4C350C24FA5E}"/>
          </ac:picMkLst>
        </pc:picChg>
      </pc:sldChg>
      <pc:sldChg chg="addSp modSp new del mod">
        <pc:chgData name="Moorby, Simon (STFC,RAL,TECH)" userId="01af8d2f-d4ae-4fbd-93a5-1d990c57967e" providerId="ADAL" clId="{5C3D7950-2307-452A-987A-BD6DAB695852}" dt="2025-07-30T16:04:33.301" v="1425" actId="2696"/>
        <pc:sldMkLst>
          <pc:docMk/>
          <pc:sldMk cId="4061077637" sldId="294"/>
        </pc:sldMkLst>
      </pc:sldChg>
      <pc:sldChg chg="addSp modSp new mod modShow modNotesTx">
        <pc:chgData name="Moorby, Simon (STFC,RAL,TECH)" userId="01af8d2f-d4ae-4fbd-93a5-1d990c57967e" providerId="ADAL" clId="{5C3D7950-2307-452A-987A-BD6DAB695852}" dt="2025-07-30T16:35:46.141" v="2950" actId="729"/>
        <pc:sldMkLst>
          <pc:docMk/>
          <pc:sldMk cId="3298607540" sldId="295"/>
        </pc:sldMkLst>
      </pc:sldChg>
      <pc:sldChg chg="addSp delSp modSp add mod modNotesTx">
        <pc:chgData name="Moorby, Simon (STFC,RAL,TECH)" userId="01af8d2f-d4ae-4fbd-93a5-1d990c57967e" providerId="ADAL" clId="{5C3D7950-2307-452A-987A-BD6DAB695852}" dt="2025-07-30T16:29:27.398" v="2342" actId="20577"/>
        <pc:sldMkLst>
          <pc:docMk/>
          <pc:sldMk cId="1726567152" sldId="296"/>
        </pc:sldMkLst>
        <pc:spChg chg="add mod">
          <ac:chgData name="Moorby, Simon (STFC,RAL,TECH)" userId="01af8d2f-d4ae-4fbd-93a5-1d990c57967e" providerId="ADAL" clId="{5C3D7950-2307-452A-987A-BD6DAB695852}" dt="2025-07-30T16:28:00.668" v="2279" actId="20577"/>
          <ac:spMkLst>
            <pc:docMk/>
            <pc:sldMk cId="1726567152" sldId="296"/>
            <ac:spMk id="4" creationId="{4EFFDBDD-7ACD-0FDB-4556-B827B4172AC4}"/>
          </ac:spMkLst>
        </pc:spChg>
        <pc:spChg chg="mod">
          <ac:chgData name="Moorby, Simon (STFC,RAL,TECH)" userId="01af8d2f-d4ae-4fbd-93a5-1d990c57967e" providerId="ADAL" clId="{5C3D7950-2307-452A-987A-BD6DAB695852}" dt="2025-07-30T16:25:58.942" v="2258" actId="1076"/>
          <ac:spMkLst>
            <pc:docMk/>
            <pc:sldMk cId="1726567152" sldId="296"/>
            <ac:spMk id="5" creationId="{CC328B6D-D251-9C4D-257A-D099368585F2}"/>
          </ac:spMkLst>
        </pc:spChg>
        <pc:spChg chg="mod">
          <ac:chgData name="Moorby, Simon (STFC,RAL,TECH)" userId="01af8d2f-d4ae-4fbd-93a5-1d990c57967e" providerId="ADAL" clId="{5C3D7950-2307-452A-987A-BD6DAB695852}" dt="2025-07-30T16:04:45.418" v="1472" actId="20577"/>
          <ac:spMkLst>
            <pc:docMk/>
            <pc:sldMk cId="1726567152" sldId="296"/>
            <ac:spMk id="6" creationId="{DA32D37C-F454-9541-72CA-FC300E223AC5}"/>
          </ac:spMkLst>
        </pc:spChg>
        <pc:spChg chg="add mod">
          <ac:chgData name="Moorby, Simon (STFC,RAL,TECH)" userId="01af8d2f-d4ae-4fbd-93a5-1d990c57967e" providerId="ADAL" clId="{5C3D7950-2307-452A-987A-BD6DAB695852}" dt="2025-07-30T16:27:46.106" v="2276" actId="1076"/>
          <ac:spMkLst>
            <pc:docMk/>
            <pc:sldMk cId="1726567152" sldId="296"/>
            <ac:spMk id="7" creationId="{D325C548-ACF1-05D1-F6BC-2AC023A814A8}"/>
          </ac:spMkLst>
        </pc:spChg>
        <pc:spChg chg="add mod">
          <ac:chgData name="Moorby, Simon (STFC,RAL,TECH)" userId="01af8d2f-d4ae-4fbd-93a5-1d990c57967e" providerId="ADAL" clId="{5C3D7950-2307-452A-987A-BD6DAB695852}" dt="2025-07-30T16:28:32.110" v="2310" actId="20577"/>
          <ac:spMkLst>
            <pc:docMk/>
            <pc:sldMk cId="1726567152" sldId="296"/>
            <ac:spMk id="8" creationId="{8D77A979-1F97-36EA-DB5E-96C1D2BE9910}"/>
          </ac:spMkLst>
        </pc:spChg>
        <pc:picChg chg="add mod">
          <ac:chgData name="Moorby, Simon (STFC,RAL,TECH)" userId="01af8d2f-d4ae-4fbd-93a5-1d990c57967e" providerId="ADAL" clId="{5C3D7950-2307-452A-987A-BD6DAB695852}" dt="2025-07-30T16:27:22.338" v="2271" actId="1076"/>
          <ac:picMkLst>
            <pc:docMk/>
            <pc:sldMk cId="1726567152" sldId="296"/>
            <ac:picMk id="9" creationId="{BE476A1F-B507-E0F4-B2D4-2E3D887A9AEF}"/>
          </ac:picMkLst>
        </pc:picChg>
        <pc:picChg chg="add mod">
          <ac:chgData name="Moorby, Simon (STFC,RAL,TECH)" userId="01af8d2f-d4ae-4fbd-93a5-1d990c57967e" providerId="ADAL" clId="{5C3D7950-2307-452A-987A-BD6DAB695852}" dt="2025-07-30T16:27:41.840" v="2275" actId="1076"/>
          <ac:picMkLst>
            <pc:docMk/>
            <pc:sldMk cId="1726567152" sldId="296"/>
            <ac:picMk id="1026" creationId="{19AE1BCA-B4E1-EE8B-614F-54F94CA343E2}"/>
          </ac:picMkLst>
        </pc:picChg>
        <pc:picChg chg="add mod">
          <ac:chgData name="Moorby, Simon (STFC,RAL,TECH)" userId="01af8d2f-d4ae-4fbd-93a5-1d990c57967e" providerId="ADAL" clId="{5C3D7950-2307-452A-987A-BD6DAB695852}" dt="2025-07-30T16:27:32.424" v="2273" actId="1076"/>
          <ac:picMkLst>
            <pc:docMk/>
            <pc:sldMk cId="1726567152" sldId="296"/>
            <ac:picMk id="1028" creationId="{587271AB-9B70-B0A8-F78B-BF295D35ED10}"/>
          </ac:picMkLst>
        </pc:picChg>
      </pc:sldChg>
    </pc:docChg>
  </pc:docChgLst>
  <pc:docChgLst>
    <pc:chgData name="Moorby, Simon (STFC,RAL,TECH)" userId="01af8d2f-d4ae-4fbd-93a5-1d990c57967e" providerId="ADAL" clId="{D12D13FD-ED61-404F-979C-5E5FD440E157}"/>
    <pc:docChg chg="undo custSel addSld delSld modSld sldOrd addSection modSection">
      <pc:chgData name="Moorby, Simon (STFC,RAL,TECH)" userId="01af8d2f-d4ae-4fbd-93a5-1d990c57967e" providerId="ADAL" clId="{D12D13FD-ED61-404F-979C-5E5FD440E157}" dt="2025-07-30T09:55:34.164" v="11711" actId="255"/>
      <pc:docMkLst>
        <pc:docMk/>
      </pc:docMkLst>
      <pc:sldChg chg="addSp modSp mod modNotesTx">
        <pc:chgData name="Moorby, Simon (STFC,RAL,TECH)" userId="01af8d2f-d4ae-4fbd-93a5-1d990c57967e" providerId="ADAL" clId="{D12D13FD-ED61-404F-979C-5E5FD440E157}" dt="2025-07-30T09:50:38.277" v="11554" actId="20577"/>
        <pc:sldMkLst>
          <pc:docMk/>
          <pc:sldMk cId="3224382533" sldId="257"/>
        </pc:sldMkLst>
        <pc:spChg chg="mod">
          <ac:chgData name="Moorby, Simon (STFC,RAL,TECH)" userId="01af8d2f-d4ae-4fbd-93a5-1d990c57967e" providerId="ADAL" clId="{D12D13FD-ED61-404F-979C-5E5FD440E157}" dt="2025-07-24T14:46:04.558" v="3017" actId="1076"/>
          <ac:spMkLst>
            <pc:docMk/>
            <pc:sldMk cId="3224382533" sldId="257"/>
            <ac:spMk id="5" creationId="{0BEB0AE4-391E-6F41-84C6-D4EEDF519A31}"/>
          </ac:spMkLst>
        </pc:spChg>
        <pc:picChg chg="add mod">
          <ac:chgData name="Moorby, Simon (STFC,RAL,TECH)" userId="01af8d2f-d4ae-4fbd-93a5-1d990c57967e" providerId="ADAL" clId="{D12D13FD-ED61-404F-979C-5E5FD440E157}" dt="2025-07-24T14:45:46.262" v="3016" actId="1076"/>
          <ac:picMkLst>
            <pc:docMk/>
            <pc:sldMk cId="3224382533" sldId="257"/>
            <ac:picMk id="4" creationId="{12F27577-AC08-E42E-6AA7-BEA460A850DA}"/>
          </ac:picMkLst>
        </pc:picChg>
      </pc:sldChg>
      <pc:sldChg chg="add del ord">
        <pc:chgData name="Moorby, Simon (STFC,RAL,TECH)" userId="01af8d2f-d4ae-4fbd-93a5-1d990c57967e" providerId="ADAL" clId="{D12D13FD-ED61-404F-979C-5E5FD440E157}" dt="2025-07-30T09:47:54.511" v="11541" actId="47"/>
        <pc:sldMkLst>
          <pc:docMk/>
          <pc:sldMk cId="2185692126" sldId="258"/>
        </pc:sldMkLst>
      </pc:sldChg>
      <pc:sldChg chg="del">
        <pc:chgData name="Moorby, Simon (STFC,RAL,TECH)" userId="01af8d2f-d4ae-4fbd-93a5-1d990c57967e" providerId="ADAL" clId="{D12D13FD-ED61-404F-979C-5E5FD440E157}" dt="2025-07-24T11:11:57.298" v="501" actId="2696"/>
        <pc:sldMkLst>
          <pc:docMk/>
          <pc:sldMk cId="2074647058" sldId="259"/>
        </pc:sldMkLst>
      </pc:sldChg>
      <pc:sldChg chg="del">
        <pc:chgData name="Moorby, Simon (STFC,RAL,TECH)" userId="01af8d2f-d4ae-4fbd-93a5-1d990c57967e" providerId="ADAL" clId="{D12D13FD-ED61-404F-979C-5E5FD440E157}" dt="2025-07-30T09:47:56.171" v="11543" actId="47"/>
        <pc:sldMkLst>
          <pc:docMk/>
          <pc:sldMk cId="3188145418" sldId="260"/>
        </pc:sldMkLst>
      </pc:sldChg>
      <pc:sldChg chg="del">
        <pc:chgData name="Moorby, Simon (STFC,RAL,TECH)" userId="01af8d2f-d4ae-4fbd-93a5-1d990c57967e" providerId="ADAL" clId="{D12D13FD-ED61-404F-979C-5E5FD440E157}" dt="2025-07-30T09:47:51.007" v="11537" actId="47"/>
        <pc:sldMkLst>
          <pc:docMk/>
          <pc:sldMk cId="3696231864" sldId="261"/>
        </pc:sldMkLst>
      </pc:sldChg>
      <pc:sldChg chg="addSp delSp modSp mod ord">
        <pc:chgData name="Moorby, Simon (STFC,RAL,TECH)" userId="01af8d2f-d4ae-4fbd-93a5-1d990c57967e" providerId="ADAL" clId="{D12D13FD-ED61-404F-979C-5E5FD440E157}" dt="2025-07-30T09:52:31.897" v="11593" actId="20577"/>
        <pc:sldMkLst>
          <pc:docMk/>
          <pc:sldMk cId="2099754490" sldId="262"/>
        </pc:sldMkLst>
        <pc:spChg chg="mod">
          <ac:chgData name="Moorby, Simon (STFC,RAL,TECH)" userId="01af8d2f-d4ae-4fbd-93a5-1d990c57967e" providerId="ADAL" clId="{D12D13FD-ED61-404F-979C-5E5FD440E157}" dt="2025-07-30T09:52:31.897" v="11593" actId="20577"/>
          <ac:spMkLst>
            <pc:docMk/>
            <pc:sldMk cId="2099754490" sldId="262"/>
            <ac:spMk id="3" creationId="{D6FFE067-BE4B-9969-995B-DC78F5DE3E54}"/>
          </ac:spMkLst>
        </pc:spChg>
        <pc:spChg chg="mod">
          <ac:chgData name="Moorby, Simon (STFC,RAL,TECH)" userId="01af8d2f-d4ae-4fbd-93a5-1d990c57967e" providerId="ADAL" clId="{D12D13FD-ED61-404F-979C-5E5FD440E157}" dt="2025-07-24T17:12:56.912" v="4696" actId="1076"/>
          <ac:spMkLst>
            <pc:docMk/>
            <pc:sldMk cId="2099754490" sldId="262"/>
            <ac:spMk id="10" creationId="{D4FCFB7C-D66D-DF48-8608-0A6E3ECFAB6F}"/>
          </ac:spMkLst>
        </pc:spChg>
        <pc:graphicFrameChg chg="mod">
          <ac:chgData name="Moorby, Simon (STFC,RAL,TECH)" userId="01af8d2f-d4ae-4fbd-93a5-1d990c57967e" providerId="ADAL" clId="{D12D13FD-ED61-404F-979C-5E5FD440E157}" dt="2025-07-24T14:34:09.017" v="2756" actId="1076"/>
          <ac:graphicFrameMkLst>
            <pc:docMk/>
            <pc:sldMk cId="2099754490" sldId="262"/>
            <ac:graphicFrameMk id="7" creationId="{CB79E6DD-891F-7944-ABF5-946B1D9242B7}"/>
          </ac:graphicFrameMkLst>
        </pc:graphicFrameChg>
      </pc:sldChg>
      <pc:sldChg chg="del">
        <pc:chgData name="Moorby, Simon (STFC,RAL,TECH)" userId="01af8d2f-d4ae-4fbd-93a5-1d990c57967e" providerId="ADAL" clId="{D12D13FD-ED61-404F-979C-5E5FD440E157}" dt="2025-07-29T15:58:27.417" v="4770" actId="47"/>
        <pc:sldMkLst>
          <pc:docMk/>
          <pc:sldMk cId="2485503620" sldId="264"/>
        </pc:sldMkLst>
      </pc:sldChg>
      <pc:sldChg chg="del">
        <pc:chgData name="Moorby, Simon (STFC,RAL,TECH)" userId="01af8d2f-d4ae-4fbd-93a5-1d990c57967e" providerId="ADAL" clId="{D12D13FD-ED61-404F-979C-5E5FD440E157}" dt="2025-07-29T15:58:26.318" v="4769" actId="47"/>
        <pc:sldMkLst>
          <pc:docMk/>
          <pc:sldMk cId="4228743660" sldId="265"/>
        </pc:sldMkLst>
      </pc:sldChg>
      <pc:sldChg chg="del">
        <pc:chgData name="Moorby, Simon (STFC,RAL,TECH)" userId="01af8d2f-d4ae-4fbd-93a5-1d990c57967e" providerId="ADAL" clId="{D12D13FD-ED61-404F-979C-5E5FD440E157}" dt="2025-07-30T09:47:54.081" v="11540" actId="47"/>
        <pc:sldMkLst>
          <pc:docMk/>
          <pc:sldMk cId="4097767934" sldId="267"/>
        </pc:sldMkLst>
      </pc:sldChg>
      <pc:sldChg chg="del">
        <pc:chgData name="Moorby, Simon (STFC,RAL,TECH)" userId="01af8d2f-d4ae-4fbd-93a5-1d990c57967e" providerId="ADAL" clId="{D12D13FD-ED61-404F-979C-5E5FD440E157}" dt="2025-07-29T15:58:47.106" v="4772" actId="47"/>
        <pc:sldMkLst>
          <pc:docMk/>
          <pc:sldMk cId="282679849" sldId="269"/>
        </pc:sldMkLst>
      </pc:sldChg>
      <pc:sldChg chg="del">
        <pc:chgData name="Moorby, Simon (STFC,RAL,TECH)" userId="01af8d2f-d4ae-4fbd-93a5-1d990c57967e" providerId="ADAL" clId="{D12D13FD-ED61-404F-979C-5E5FD440E157}" dt="2025-07-30T09:47:52.759" v="11539" actId="47"/>
        <pc:sldMkLst>
          <pc:docMk/>
          <pc:sldMk cId="1243358367" sldId="270"/>
        </pc:sldMkLst>
      </pc:sldChg>
      <pc:sldChg chg="delSp modSp del mod">
        <pc:chgData name="Moorby, Simon (STFC,RAL,TECH)" userId="01af8d2f-d4ae-4fbd-93a5-1d990c57967e" providerId="ADAL" clId="{D12D13FD-ED61-404F-979C-5E5FD440E157}" dt="2025-07-24T11:24:26.418" v="1032" actId="2696"/>
        <pc:sldMkLst>
          <pc:docMk/>
          <pc:sldMk cId="13944236" sldId="272"/>
        </pc:sldMkLst>
      </pc:sldChg>
      <pc:sldChg chg="addSp delSp modSp mod ord">
        <pc:chgData name="Moorby, Simon (STFC,RAL,TECH)" userId="01af8d2f-d4ae-4fbd-93a5-1d990c57967e" providerId="ADAL" clId="{D12D13FD-ED61-404F-979C-5E5FD440E157}" dt="2025-07-29T15:58:12.489" v="4768"/>
        <pc:sldMkLst>
          <pc:docMk/>
          <pc:sldMk cId="282730942" sldId="273"/>
        </pc:sldMkLst>
        <pc:spChg chg="add mod ord">
          <ac:chgData name="Moorby, Simon (STFC,RAL,TECH)" userId="01af8d2f-d4ae-4fbd-93a5-1d990c57967e" providerId="ADAL" clId="{D12D13FD-ED61-404F-979C-5E5FD440E157}" dt="2025-07-24T11:26:44.947" v="1047" actId="166"/>
          <ac:spMkLst>
            <pc:docMk/>
            <pc:sldMk cId="282730942" sldId="273"/>
            <ac:spMk id="2" creationId="{C46C9102-23A3-E693-D6A1-43AC8743ACF7}"/>
          </ac:spMkLst>
        </pc:spChg>
        <pc:picChg chg="mod">
          <ac:chgData name="Moorby, Simon (STFC,RAL,TECH)" userId="01af8d2f-d4ae-4fbd-93a5-1d990c57967e" providerId="ADAL" clId="{D12D13FD-ED61-404F-979C-5E5FD440E157}" dt="2025-07-24T11:26:28.628" v="1046" actId="1076"/>
          <ac:picMkLst>
            <pc:docMk/>
            <pc:sldMk cId="282730942" sldId="273"/>
            <ac:picMk id="3" creationId="{02435282-852B-AE4C-B8DF-0BEFA1CC50E1}"/>
          </ac:picMkLst>
        </pc:picChg>
      </pc:sldChg>
      <pc:sldChg chg="del ord">
        <pc:chgData name="Moorby, Simon (STFC,RAL,TECH)" userId="01af8d2f-d4ae-4fbd-93a5-1d990c57967e" providerId="ADAL" clId="{D12D13FD-ED61-404F-979C-5E5FD440E157}" dt="2025-07-29T15:59:01.595" v="4774" actId="47"/>
        <pc:sldMkLst>
          <pc:docMk/>
          <pc:sldMk cId="154713337" sldId="274"/>
        </pc:sldMkLst>
      </pc:sldChg>
      <pc:sldChg chg="del">
        <pc:chgData name="Moorby, Simon (STFC,RAL,TECH)" userId="01af8d2f-d4ae-4fbd-93a5-1d990c57967e" providerId="ADAL" clId="{D12D13FD-ED61-404F-979C-5E5FD440E157}" dt="2025-07-30T09:47:51.945" v="11538" actId="47"/>
        <pc:sldMkLst>
          <pc:docMk/>
          <pc:sldMk cId="736955545" sldId="276"/>
        </pc:sldMkLst>
      </pc:sldChg>
      <pc:sldChg chg="del">
        <pc:chgData name="Moorby, Simon (STFC,RAL,TECH)" userId="01af8d2f-d4ae-4fbd-93a5-1d990c57967e" providerId="ADAL" clId="{D12D13FD-ED61-404F-979C-5E5FD440E157}" dt="2025-07-29T15:58:35.445" v="4771" actId="47"/>
        <pc:sldMkLst>
          <pc:docMk/>
          <pc:sldMk cId="3666635323" sldId="277"/>
        </pc:sldMkLst>
      </pc:sldChg>
      <pc:sldChg chg="del">
        <pc:chgData name="Moorby, Simon (STFC,RAL,TECH)" userId="01af8d2f-d4ae-4fbd-93a5-1d990c57967e" providerId="ADAL" clId="{D12D13FD-ED61-404F-979C-5E5FD440E157}" dt="2025-07-30T09:47:55.533" v="11542" actId="47"/>
        <pc:sldMkLst>
          <pc:docMk/>
          <pc:sldMk cId="3697958869" sldId="281"/>
        </pc:sldMkLst>
      </pc:sldChg>
      <pc:sldChg chg="del">
        <pc:chgData name="Moorby, Simon (STFC,RAL,TECH)" userId="01af8d2f-d4ae-4fbd-93a5-1d990c57967e" providerId="ADAL" clId="{D12D13FD-ED61-404F-979C-5E5FD440E157}" dt="2025-07-29T15:58:51.409" v="4773" actId="47"/>
        <pc:sldMkLst>
          <pc:docMk/>
          <pc:sldMk cId="3722688059" sldId="282"/>
        </pc:sldMkLst>
      </pc:sldChg>
      <pc:sldChg chg="addSp delSp modSp new mod ord">
        <pc:chgData name="Moorby, Simon (STFC,RAL,TECH)" userId="01af8d2f-d4ae-4fbd-93a5-1d990c57967e" providerId="ADAL" clId="{D12D13FD-ED61-404F-979C-5E5FD440E157}" dt="2025-07-30T09:50:04.566" v="11553" actId="1076"/>
        <pc:sldMkLst>
          <pc:docMk/>
          <pc:sldMk cId="3973266919" sldId="283"/>
        </pc:sldMkLst>
        <pc:spChg chg="add mod">
          <ac:chgData name="Moorby, Simon (STFC,RAL,TECH)" userId="01af8d2f-d4ae-4fbd-93a5-1d990c57967e" providerId="ADAL" clId="{D12D13FD-ED61-404F-979C-5E5FD440E157}" dt="2025-07-30T09:50:04.566" v="11553" actId="1076"/>
          <ac:spMkLst>
            <pc:docMk/>
            <pc:sldMk cId="3973266919" sldId="283"/>
            <ac:spMk id="3" creationId="{B764813A-C2C9-1C8F-A9E3-875009FF22BE}"/>
          </ac:spMkLst>
        </pc:spChg>
        <pc:spChg chg="add mod">
          <ac:chgData name="Moorby, Simon (STFC,RAL,TECH)" userId="01af8d2f-d4ae-4fbd-93a5-1d990c57967e" providerId="ADAL" clId="{D12D13FD-ED61-404F-979C-5E5FD440E157}" dt="2025-07-30T09:49:56.605" v="11552" actId="14100"/>
          <ac:spMkLst>
            <pc:docMk/>
            <pc:sldMk cId="3973266919" sldId="283"/>
            <ac:spMk id="6" creationId="{F20D63DB-0E50-3CD7-A5E4-D71036161F7F}"/>
          </ac:spMkLst>
        </pc:spChg>
        <pc:picChg chg="add mod modCrop">
          <ac:chgData name="Moorby, Simon (STFC,RAL,TECH)" userId="01af8d2f-d4ae-4fbd-93a5-1d990c57967e" providerId="ADAL" clId="{D12D13FD-ED61-404F-979C-5E5FD440E157}" dt="2025-07-30T09:49:38.142" v="11548" actId="1076"/>
          <ac:picMkLst>
            <pc:docMk/>
            <pc:sldMk cId="3973266919" sldId="283"/>
            <ac:picMk id="4" creationId="{358AF18D-0953-CB42-CB8B-337D4703FA91}"/>
          </ac:picMkLst>
        </pc:picChg>
      </pc:sldChg>
      <pc:sldChg chg="addSp delSp modSp new mod ord">
        <pc:chgData name="Moorby, Simon (STFC,RAL,TECH)" userId="01af8d2f-d4ae-4fbd-93a5-1d990c57967e" providerId="ADAL" clId="{D12D13FD-ED61-404F-979C-5E5FD440E157}" dt="2025-07-29T16:06:27.976" v="4954" actId="1076"/>
        <pc:sldMkLst>
          <pc:docMk/>
          <pc:sldMk cId="300352989" sldId="284"/>
        </pc:sldMkLst>
        <pc:spChg chg="add mod">
          <ac:chgData name="Moorby, Simon (STFC,RAL,TECH)" userId="01af8d2f-d4ae-4fbd-93a5-1d990c57967e" providerId="ADAL" clId="{D12D13FD-ED61-404F-979C-5E5FD440E157}" dt="2025-07-29T16:04:54.492" v="4930" actId="20577"/>
          <ac:spMkLst>
            <pc:docMk/>
            <pc:sldMk cId="300352989" sldId="284"/>
            <ac:spMk id="4" creationId="{C9F14C48-0894-1472-4BDC-CD8A73054AA7}"/>
          </ac:spMkLst>
        </pc:spChg>
        <pc:picChg chg="add mod">
          <ac:chgData name="Moorby, Simon (STFC,RAL,TECH)" userId="01af8d2f-d4ae-4fbd-93a5-1d990c57967e" providerId="ADAL" clId="{D12D13FD-ED61-404F-979C-5E5FD440E157}" dt="2025-07-24T11:02:09.005" v="4"/>
          <ac:picMkLst>
            <pc:docMk/>
            <pc:sldMk cId="300352989" sldId="284"/>
            <ac:picMk id="2" creationId="{2C6A5B54-DF16-8721-E45A-47B9A150E8E8}"/>
          </ac:picMkLst>
        </pc:picChg>
      </pc:sldChg>
      <pc:sldChg chg="addSp delSp modSp new mod">
        <pc:chgData name="Moorby, Simon (STFC,RAL,TECH)" userId="01af8d2f-d4ae-4fbd-93a5-1d990c57967e" providerId="ADAL" clId="{D12D13FD-ED61-404F-979C-5E5FD440E157}" dt="2025-07-29T16:48:45.223" v="5876" actId="20577"/>
        <pc:sldMkLst>
          <pc:docMk/>
          <pc:sldMk cId="1810042919" sldId="285"/>
        </pc:sldMkLst>
        <pc:spChg chg="add mod">
          <ac:chgData name="Moorby, Simon (STFC,RAL,TECH)" userId="01af8d2f-d4ae-4fbd-93a5-1d990c57967e" providerId="ADAL" clId="{D12D13FD-ED61-404F-979C-5E5FD440E157}" dt="2025-07-29T16:48:24.589" v="5852" actId="20577"/>
          <ac:spMkLst>
            <pc:docMk/>
            <pc:sldMk cId="1810042919" sldId="285"/>
            <ac:spMk id="2" creationId="{BE6C5C77-15CD-C2AC-C944-89B36A2E40DC}"/>
          </ac:spMkLst>
        </pc:spChg>
        <pc:spChg chg="add mod">
          <ac:chgData name="Moorby, Simon (STFC,RAL,TECH)" userId="01af8d2f-d4ae-4fbd-93a5-1d990c57967e" providerId="ADAL" clId="{D12D13FD-ED61-404F-979C-5E5FD440E157}" dt="2025-07-29T16:48:21.214" v="5844" actId="20577"/>
          <ac:spMkLst>
            <pc:docMk/>
            <pc:sldMk cId="1810042919" sldId="285"/>
            <ac:spMk id="3" creationId="{AD2D1160-D66D-BD16-BCAC-7BF3D0F6E112}"/>
          </ac:spMkLst>
        </pc:spChg>
        <pc:spChg chg="add mod">
          <ac:chgData name="Moorby, Simon (STFC,RAL,TECH)" userId="01af8d2f-d4ae-4fbd-93a5-1d990c57967e" providerId="ADAL" clId="{D12D13FD-ED61-404F-979C-5E5FD440E157}" dt="2025-07-29T16:48:45.223" v="5876" actId="20577"/>
          <ac:spMkLst>
            <pc:docMk/>
            <pc:sldMk cId="1810042919" sldId="285"/>
            <ac:spMk id="14" creationId="{28463E22-56D1-CEBD-3131-800882FE0DF7}"/>
          </ac:spMkLst>
        </pc:spChg>
        <pc:spChg chg="add mod">
          <ac:chgData name="Moorby, Simon (STFC,RAL,TECH)" userId="01af8d2f-d4ae-4fbd-93a5-1d990c57967e" providerId="ADAL" clId="{D12D13FD-ED61-404F-979C-5E5FD440E157}" dt="2025-07-29T16:48:37.221" v="5860" actId="20577"/>
          <ac:spMkLst>
            <pc:docMk/>
            <pc:sldMk cId="1810042919" sldId="285"/>
            <ac:spMk id="19" creationId="{70C7C672-328D-A3E0-4606-F8F82BB8E7C8}"/>
          </ac:spMkLst>
        </pc:spChg>
        <pc:spChg chg="add mod">
          <ac:chgData name="Moorby, Simon (STFC,RAL,TECH)" userId="01af8d2f-d4ae-4fbd-93a5-1d990c57967e" providerId="ADAL" clId="{D12D13FD-ED61-404F-979C-5E5FD440E157}" dt="2025-07-29T16:48:40.851" v="5868" actId="20577"/>
          <ac:spMkLst>
            <pc:docMk/>
            <pc:sldMk cId="1810042919" sldId="285"/>
            <ac:spMk id="20" creationId="{7B6C8DD4-681E-9A3B-1BD7-68C88FCB4A5F}"/>
          </ac:spMkLst>
        </pc:spChg>
        <pc:picChg chg="add mod modCrop">
          <ac:chgData name="Moorby, Simon (STFC,RAL,TECH)" userId="01af8d2f-d4ae-4fbd-93a5-1d990c57967e" providerId="ADAL" clId="{D12D13FD-ED61-404F-979C-5E5FD440E157}" dt="2025-07-29T16:42:23.434" v="5762" actId="1076"/>
          <ac:picMkLst>
            <pc:docMk/>
            <pc:sldMk cId="1810042919" sldId="285"/>
            <ac:picMk id="9" creationId="{A918E9B0-B9DF-54A9-619C-C418BC89921A}"/>
          </ac:picMkLst>
        </pc:picChg>
        <pc:picChg chg="add mod modCrop">
          <ac:chgData name="Moorby, Simon (STFC,RAL,TECH)" userId="01af8d2f-d4ae-4fbd-93a5-1d990c57967e" providerId="ADAL" clId="{D12D13FD-ED61-404F-979C-5E5FD440E157}" dt="2025-07-29T16:47:28.043" v="5828" actId="14100"/>
          <ac:picMkLst>
            <pc:docMk/>
            <pc:sldMk cId="1810042919" sldId="285"/>
            <ac:picMk id="11" creationId="{16A57319-FB66-CA82-0BDD-FAFDEE768238}"/>
          </ac:picMkLst>
        </pc:picChg>
        <pc:picChg chg="add mod modCrop">
          <ac:chgData name="Moorby, Simon (STFC,RAL,TECH)" userId="01af8d2f-d4ae-4fbd-93a5-1d990c57967e" providerId="ADAL" clId="{D12D13FD-ED61-404F-979C-5E5FD440E157}" dt="2025-07-29T16:46:57.138" v="5825" actId="1076"/>
          <ac:picMkLst>
            <pc:docMk/>
            <pc:sldMk cId="1810042919" sldId="285"/>
            <ac:picMk id="13" creationId="{F43FA7C5-13AB-C0CC-0612-EA9B4FB9344C}"/>
          </ac:picMkLst>
        </pc:picChg>
        <pc:picChg chg="add mod modCrop">
          <ac:chgData name="Moorby, Simon (STFC,RAL,TECH)" userId="01af8d2f-d4ae-4fbd-93a5-1d990c57967e" providerId="ADAL" clId="{D12D13FD-ED61-404F-979C-5E5FD440E157}" dt="2025-07-29T16:46:57.138" v="5825" actId="1076"/>
          <ac:picMkLst>
            <pc:docMk/>
            <pc:sldMk cId="1810042919" sldId="285"/>
            <ac:picMk id="16" creationId="{0731B267-7E02-E529-CC6D-767001C5BE02}"/>
          </ac:picMkLst>
        </pc:picChg>
        <pc:picChg chg="add mod modCrop">
          <ac:chgData name="Moorby, Simon (STFC,RAL,TECH)" userId="01af8d2f-d4ae-4fbd-93a5-1d990c57967e" providerId="ADAL" clId="{D12D13FD-ED61-404F-979C-5E5FD440E157}" dt="2025-07-29T16:42:36.682" v="5764" actId="1076"/>
          <ac:picMkLst>
            <pc:docMk/>
            <pc:sldMk cId="1810042919" sldId="285"/>
            <ac:picMk id="18" creationId="{7ACA1C52-113F-423F-00DE-DD4A7BC8D05D}"/>
          </ac:picMkLst>
        </pc:picChg>
        <pc:picChg chg="add mod modCrop">
          <ac:chgData name="Moorby, Simon (STFC,RAL,TECH)" userId="01af8d2f-d4ae-4fbd-93a5-1d990c57967e" providerId="ADAL" clId="{D12D13FD-ED61-404F-979C-5E5FD440E157}" dt="2025-07-29T16:46:22.018" v="5821" actId="1076"/>
          <ac:picMkLst>
            <pc:docMk/>
            <pc:sldMk cId="1810042919" sldId="285"/>
            <ac:picMk id="22" creationId="{2398D105-FAC0-83F6-C147-B330DA377F70}"/>
          </ac:picMkLst>
        </pc:picChg>
      </pc:sldChg>
      <pc:sldChg chg="addSp modSp new mod ord modShow">
        <pc:chgData name="Moorby, Simon (STFC,RAL,TECH)" userId="01af8d2f-d4ae-4fbd-93a5-1d990c57967e" providerId="ADAL" clId="{D12D13FD-ED61-404F-979C-5E5FD440E157}" dt="2025-07-30T09:48:33.955" v="11546" actId="729"/>
        <pc:sldMkLst>
          <pc:docMk/>
          <pc:sldMk cId="874592673" sldId="286"/>
        </pc:sldMkLst>
        <pc:spChg chg="add mod">
          <ac:chgData name="Moorby, Simon (STFC,RAL,TECH)" userId="01af8d2f-d4ae-4fbd-93a5-1d990c57967e" providerId="ADAL" clId="{D12D13FD-ED61-404F-979C-5E5FD440E157}" dt="2025-07-30T09:47:37.864" v="11536" actId="13926"/>
          <ac:spMkLst>
            <pc:docMk/>
            <pc:sldMk cId="874592673" sldId="286"/>
            <ac:spMk id="2" creationId="{8191462E-AB35-5043-761B-E1D1DAC5C4C3}"/>
          </ac:spMkLst>
        </pc:spChg>
        <pc:spChg chg="add mod">
          <ac:chgData name="Moorby, Simon (STFC,RAL,TECH)" userId="01af8d2f-d4ae-4fbd-93a5-1d990c57967e" providerId="ADAL" clId="{D12D13FD-ED61-404F-979C-5E5FD440E157}" dt="2025-07-24T17:14:51.455" v="4762"/>
          <ac:spMkLst>
            <pc:docMk/>
            <pc:sldMk cId="874592673" sldId="286"/>
            <ac:spMk id="3" creationId="{3A8AE5BF-8CB6-72D8-1905-2B60713AFF1B}"/>
          </ac:spMkLst>
        </pc:spChg>
      </pc:sldChg>
      <pc:sldChg chg="new del">
        <pc:chgData name="Moorby, Simon (STFC,RAL,TECH)" userId="01af8d2f-d4ae-4fbd-93a5-1d990c57967e" providerId="ADAL" clId="{D12D13FD-ED61-404F-979C-5E5FD440E157}" dt="2025-07-24T11:22:03.789" v="961" actId="47"/>
        <pc:sldMkLst>
          <pc:docMk/>
          <pc:sldMk cId="3643758263" sldId="287"/>
        </pc:sldMkLst>
      </pc:sldChg>
      <pc:sldChg chg="addSp delSp modSp new mod">
        <pc:chgData name="Moorby, Simon (STFC,RAL,TECH)" userId="01af8d2f-d4ae-4fbd-93a5-1d990c57967e" providerId="ADAL" clId="{D12D13FD-ED61-404F-979C-5E5FD440E157}" dt="2025-07-30T08:51:22.442" v="10239" actId="1076"/>
        <pc:sldMkLst>
          <pc:docMk/>
          <pc:sldMk cId="4293357865" sldId="287"/>
        </pc:sldMkLst>
        <pc:spChg chg="add mod">
          <ac:chgData name="Moorby, Simon (STFC,RAL,TECH)" userId="01af8d2f-d4ae-4fbd-93a5-1d990c57967e" providerId="ADAL" clId="{D12D13FD-ED61-404F-979C-5E5FD440E157}" dt="2025-07-30T08:51:22.442" v="10239" actId="1076"/>
          <ac:spMkLst>
            <pc:docMk/>
            <pc:sldMk cId="4293357865" sldId="287"/>
            <ac:spMk id="5" creationId="{D0694EEB-B519-08F8-F97C-A8896DEE5E38}"/>
          </ac:spMkLst>
        </pc:spChg>
        <pc:spChg chg="add mod">
          <ac:chgData name="Moorby, Simon (STFC,RAL,TECH)" userId="01af8d2f-d4ae-4fbd-93a5-1d990c57967e" providerId="ADAL" clId="{D12D13FD-ED61-404F-979C-5E5FD440E157}" dt="2025-07-30T08:37:16.088" v="9051" actId="20577"/>
          <ac:spMkLst>
            <pc:docMk/>
            <pc:sldMk cId="4293357865" sldId="287"/>
            <ac:spMk id="6" creationId="{F686CB8E-FE72-7113-A7A7-23F97BA9A843}"/>
          </ac:spMkLst>
        </pc:spChg>
        <pc:picChg chg="add mod">
          <ac:chgData name="Moorby, Simon (STFC,RAL,TECH)" userId="01af8d2f-d4ae-4fbd-93a5-1d990c57967e" providerId="ADAL" clId="{D12D13FD-ED61-404F-979C-5E5FD440E157}" dt="2025-07-30T08:51:19.635" v="10238" actId="1076"/>
          <ac:picMkLst>
            <pc:docMk/>
            <pc:sldMk cId="4293357865" sldId="287"/>
            <ac:picMk id="7" creationId="{DF68BE1D-A423-251A-4215-5C19BA520924}"/>
          </ac:picMkLst>
        </pc:picChg>
      </pc:sldChg>
      <pc:sldChg chg="add del setBg">
        <pc:chgData name="Moorby, Simon (STFC,RAL,TECH)" userId="01af8d2f-d4ae-4fbd-93a5-1d990c57967e" providerId="ADAL" clId="{D12D13FD-ED61-404F-979C-5E5FD440E157}" dt="2025-07-24T17:13:55.193" v="4748"/>
        <pc:sldMkLst>
          <pc:docMk/>
          <pc:sldMk cId="872086197" sldId="288"/>
        </pc:sldMkLst>
      </pc:sldChg>
      <pc:sldChg chg="add del setBg">
        <pc:chgData name="Moorby, Simon (STFC,RAL,TECH)" userId="01af8d2f-d4ae-4fbd-93a5-1d990c57967e" providerId="ADAL" clId="{D12D13FD-ED61-404F-979C-5E5FD440E157}" dt="2025-07-24T11:21:52.835" v="958" actId="47"/>
        <pc:sldMkLst>
          <pc:docMk/>
          <pc:sldMk cId="3050260068" sldId="288"/>
        </pc:sldMkLst>
      </pc:sldChg>
      <pc:sldChg chg="new del">
        <pc:chgData name="Moorby, Simon (STFC,RAL,TECH)" userId="01af8d2f-d4ae-4fbd-93a5-1d990c57967e" providerId="ADAL" clId="{D12D13FD-ED61-404F-979C-5E5FD440E157}" dt="2025-07-29T16:50:24.002" v="5891" actId="47"/>
        <pc:sldMkLst>
          <pc:docMk/>
          <pc:sldMk cId="3679180822" sldId="288"/>
        </pc:sldMkLst>
      </pc:sldChg>
      <pc:sldChg chg="add del setBg">
        <pc:chgData name="Moorby, Simon (STFC,RAL,TECH)" userId="01af8d2f-d4ae-4fbd-93a5-1d990c57967e" providerId="ADAL" clId="{D12D13FD-ED61-404F-979C-5E5FD440E157}" dt="2025-07-24T11:22:02.486" v="960" actId="47"/>
        <pc:sldMkLst>
          <pc:docMk/>
          <pc:sldMk cId="3806554790" sldId="288"/>
        </pc:sldMkLst>
      </pc:sldChg>
      <pc:sldChg chg="addSp delSp modSp add mod ord">
        <pc:chgData name="Moorby, Simon (STFC,RAL,TECH)" userId="01af8d2f-d4ae-4fbd-93a5-1d990c57967e" providerId="ADAL" clId="{D12D13FD-ED61-404F-979C-5E5FD440E157}" dt="2025-07-30T09:52:51.055" v="11600" actId="20577"/>
        <pc:sldMkLst>
          <pc:docMk/>
          <pc:sldMk cId="4220687606" sldId="289"/>
        </pc:sldMkLst>
        <pc:spChg chg="mod">
          <ac:chgData name="Moorby, Simon (STFC,RAL,TECH)" userId="01af8d2f-d4ae-4fbd-93a5-1d990c57967e" providerId="ADAL" clId="{D12D13FD-ED61-404F-979C-5E5FD440E157}" dt="2025-07-29T17:07:56.028" v="6969" actId="255"/>
          <ac:spMkLst>
            <pc:docMk/>
            <pc:sldMk cId="4220687606" sldId="289"/>
            <ac:spMk id="5" creationId="{5E8940DC-77CA-6A41-C469-9C37B049F0DE}"/>
          </ac:spMkLst>
        </pc:spChg>
        <pc:spChg chg="mod">
          <ac:chgData name="Moorby, Simon (STFC,RAL,TECH)" userId="01af8d2f-d4ae-4fbd-93a5-1d990c57967e" providerId="ADAL" clId="{D12D13FD-ED61-404F-979C-5E5FD440E157}" dt="2025-07-30T09:52:51.055" v="11600" actId="20577"/>
          <ac:spMkLst>
            <pc:docMk/>
            <pc:sldMk cId="4220687606" sldId="289"/>
            <ac:spMk id="6" creationId="{AE13D8C4-CA3D-1658-4863-DE3E939A1E00}"/>
          </ac:spMkLst>
        </pc:spChg>
        <pc:picChg chg="add mod modCrop">
          <ac:chgData name="Moorby, Simon (STFC,RAL,TECH)" userId="01af8d2f-d4ae-4fbd-93a5-1d990c57967e" providerId="ADAL" clId="{D12D13FD-ED61-404F-979C-5E5FD440E157}" dt="2025-07-29T17:01:28.670" v="6517" actId="1076"/>
          <ac:picMkLst>
            <pc:docMk/>
            <pc:sldMk cId="4220687606" sldId="289"/>
            <ac:picMk id="7" creationId="{1C37A5E5-419C-19F6-EBCC-61EBE9C45D73}"/>
          </ac:picMkLst>
        </pc:picChg>
      </pc:sldChg>
      <pc:sldChg chg="addSp delSp modSp add mod modNotesTx">
        <pc:chgData name="Moorby, Simon (STFC,RAL,TECH)" userId="01af8d2f-d4ae-4fbd-93a5-1d990c57967e" providerId="ADAL" clId="{D12D13FD-ED61-404F-979C-5E5FD440E157}" dt="2025-07-30T08:32:46.952" v="8959" actId="20577"/>
        <pc:sldMkLst>
          <pc:docMk/>
          <pc:sldMk cId="3156166957" sldId="290"/>
        </pc:sldMkLst>
        <pc:spChg chg="add mod">
          <ac:chgData name="Moorby, Simon (STFC,RAL,TECH)" userId="01af8d2f-d4ae-4fbd-93a5-1d990c57967e" providerId="ADAL" clId="{D12D13FD-ED61-404F-979C-5E5FD440E157}" dt="2025-07-30T08:10:31.704" v="7661" actId="20577"/>
          <ac:spMkLst>
            <pc:docMk/>
            <pc:sldMk cId="3156166957" sldId="290"/>
            <ac:spMk id="2" creationId="{DC47B399-DCE1-49CA-66EF-1EF8C62E511E}"/>
          </ac:spMkLst>
        </pc:spChg>
        <pc:spChg chg="mod">
          <ac:chgData name="Moorby, Simon (STFC,RAL,TECH)" userId="01af8d2f-d4ae-4fbd-93a5-1d990c57967e" providerId="ADAL" clId="{D12D13FD-ED61-404F-979C-5E5FD440E157}" dt="2025-07-30T08:29:50.774" v="8749" actId="255"/>
          <ac:spMkLst>
            <pc:docMk/>
            <pc:sldMk cId="3156166957" sldId="290"/>
            <ac:spMk id="5" creationId="{257E4D40-906D-E9D3-E74A-BC6F4C8C56C5}"/>
          </ac:spMkLst>
        </pc:spChg>
        <pc:spChg chg="mod">
          <ac:chgData name="Moorby, Simon (STFC,RAL,TECH)" userId="01af8d2f-d4ae-4fbd-93a5-1d990c57967e" providerId="ADAL" clId="{D12D13FD-ED61-404F-979C-5E5FD440E157}" dt="2025-07-29T17:11:14.064" v="7171" actId="20577"/>
          <ac:spMkLst>
            <pc:docMk/>
            <pc:sldMk cId="3156166957" sldId="290"/>
            <ac:spMk id="6" creationId="{D666B13D-1119-B820-23C9-878E06706E00}"/>
          </ac:spMkLst>
        </pc:spChg>
        <pc:spChg chg="add mod">
          <ac:chgData name="Moorby, Simon (STFC,RAL,TECH)" userId="01af8d2f-d4ae-4fbd-93a5-1d990c57967e" providerId="ADAL" clId="{D12D13FD-ED61-404F-979C-5E5FD440E157}" dt="2025-07-30T08:06:37.723" v="7444" actId="14100"/>
          <ac:spMkLst>
            <pc:docMk/>
            <pc:sldMk cId="3156166957" sldId="290"/>
            <ac:spMk id="8" creationId="{BCB7220B-1FA5-718B-3940-EE549245B72F}"/>
          </ac:spMkLst>
        </pc:spChg>
        <pc:spChg chg="add mod">
          <ac:chgData name="Moorby, Simon (STFC,RAL,TECH)" userId="01af8d2f-d4ae-4fbd-93a5-1d990c57967e" providerId="ADAL" clId="{D12D13FD-ED61-404F-979C-5E5FD440E157}" dt="2025-07-30T08:06:42.506" v="7445" actId="14100"/>
          <ac:spMkLst>
            <pc:docMk/>
            <pc:sldMk cId="3156166957" sldId="290"/>
            <ac:spMk id="9" creationId="{16FB418B-5652-F813-B2D4-4AF5E1EC9E8C}"/>
          </ac:spMkLst>
        </pc:spChg>
        <pc:picChg chg="add mod">
          <ac:chgData name="Moorby, Simon (STFC,RAL,TECH)" userId="01af8d2f-d4ae-4fbd-93a5-1d990c57967e" providerId="ADAL" clId="{D12D13FD-ED61-404F-979C-5E5FD440E157}" dt="2025-07-30T08:06:30.298" v="7442" actId="1076"/>
          <ac:picMkLst>
            <pc:docMk/>
            <pc:sldMk cId="3156166957" sldId="290"/>
            <ac:picMk id="4" creationId="{9E60308F-AE53-26C4-101B-3524CDA02672}"/>
          </ac:picMkLst>
        </pc:picChg>
        <pc:picChg chg="add mod">
          <ac:chgData name="Moorby, Simon (STFC,RAL,TECH)" userId="01af8d2f-d4ae-4fbd-93a5-1d990c57967e" providerId="ADAL" clId="{D12D13FD-ED61-404F-979C-5E5FD440E157}" dt="2025-07-30T08:06:13.210" v="7441" actId="1076"/>
          <ac:picMkLst>
            <pc:docMk/>
            <pc:sldMk cId="3156166957" sldId="290"/>
            <ac:picMk id="7" creationId="{468A0092-FB08-ECAF-B056-BFC35672EDF7}"/>
          </ac:picMkLst>
        </pc:picChg>
      </pc:sldChg>
      <pc:sldChg chg="modSp add mod">
        <pc:chgData name="Moorby, Simon (STFC,RAL,TECH)" userId="01af8d2f-d4ae-4fbd-93a5-1d990c57967e" providerId="ADAL" clId="{D12D13FD-ED61-404F-979C-5E5FD440E157}" dt="2025-07-30T09:55:34.164" v="11711" actId="255"/>
        <pc:sldMkLst>
          <pc:docMk/>
          <pc:sldMk cId="1954991299" sldId="291"/>
        </pc:sldMkLst>
        <pc:spChg chg="mod">
          <ac:chgData name="Moorby, Simon (STFC,RAL,TECH)" userId="01af8d2f-d4ae-4fbd-93a5-1d990c57967e" providerId="ADAL" clId="{D12D13FD-ED61-404F-979C-5E5FD440E157}" dt="2025-07-30T09:55:34.164" v="11711" actId="255"/>
          <ac:spMkLst>
            <pc:docMk/>
            <pc:sldMk cId="1954991299" sldId="291"/>
            <ac:spMk id="5" creationId="{832D6FB9-AB87-B17F-5615-39669CA0D502}"/>
          </ac:spMkLst>
        </pc:spChg>
      </pc:sldChg>
      <pc:sldChg chg="addSp delSp modSp add mod modNotesTx">
        <pc:chgData name="Moorby, Simon (STFC,RAL,TECH)" userId="01af8d2f-d4ae-4fbd-93a5-1d990c57967e" providerId="ADAL" clId="{D12D13FD-ED61-404F-979C-5E5FD440E157}" dt="2025-07-30T09:53:03.064" v="11610" actId="20577"/>
        <pc:sldMkLst>
          <pc:docMk/>
          <pc:sldMk cId="2809582668" sldId="292"/>
        </pc:sldMkLst>
        <pc:spChg chg="add mod">
          <ac:chgData name="Moorby, Simon (STFC,RAL,TECH)" userId="01af8d2f-d4ae-4fbd-93a5-1d990c57967e" providerId="ADAL" clId="{D12D13FD-ED61-404F-979C-5E5FD440E157}" dt="2025-07-30T09:34:45.826" v="11353" actId="20577"/>
          <ac:spMkLst>
            <pc:docMk/>
            <pc:sldMk cId="2809582668" sldId="292"/>
            <ac:spMk id="4" creationId="{72D107A8-95BE-58C5-CF05-C8E43AAEA622}"/>
          </ac:spMkLst>
        </pc:spChg>
        <pc:spChg chg="mod">
          <ac:chgData name="Moorby, Simon (STFC,RAL,TECH)" userId="01af8d2f-d4ae-4fbd-93a5-1d990c57967e" providerId="ADAL" clId="{D12D13FD-ED61-404F-979C-5E5FD440E157}" dt="2025-07-30T09:53:03.064" v="11610" actId="20577"/>
          <ac:spMkLst>
            <pc:docMk/>
            <pc:sldMk cId="2809582668" sldId="292"/>
            <ac:spMk id="6" creationId="{A304B924-DED5-CE07-BFD2-D7BD4B6433CC}"/>
          </ac:spMkLst>
        </pc:spChg>
        <pc:spChg chg="mod">
          <ac:chgData name="Moorby, Simon (STFC,RAL,TECH)" userId="01af8d2f-d4ae-4fbd-93a5-1d990c57967e" providerId="ADAL" clId="{D12D13FD-ED61-404F-979C-5E5FD440E157}" dt="2025-07-30T09:32:58.713" v="11185" actId="5793"/>
          <ac:spMkLst>
            <pc:docMk/>
            <pc:sldMk cId="2809582668" sldId="292"/>
            <ac:spMk id="8" creationId="{483E4C0E-1392-2E74-A665-774C93FE353F}"/>
          </ac:spMkLst>
        </pc:spChg>
        <pc:picChg chg="add mod">
          <ac:chgData name="Moorby, Simon (STFC,RAL,TECH)" userId="01af8d2f-d4ae-4fbd-93a5-1d990c57967e" providerId="ADAL" clId="{D12D13FD-ED61-404F-979C-5E5FD440E157}" dt="2025-07-30T09:45:04.509" v="11371" actId="14100"/>
          <ac:picMkLst>
            <pc:docMk/>
            <pc:sldMk cId="2809582668" sldId="292"/>
            <ac:picMk id="3" creationId="{ABEEF1FD-1963-5D89-4A84-4CA3EA292677}"/>
          </ac:picMkLst>
        </pc:picChg>
      </pc:sldChg>
      <pc:sldMasterChg chg="delSldLayout">
        <pc:chgData name="Moorby, Simon (STFC,RAL,TECH)" userId="01af8d2f-d4ae-4fbd-93a5-1d990c57967e" providerId="ADAL" clId="{D12D13FD-ED61-404F-979C-5E5FD440E157}" dt="2025-07-30T09:47:55.533" v="11542" actId="47"/>
        <pc:sldMasterMkLst>
          <pc:docMk/>
          <pc:sldMasterMk cId="967685184" sldId="2147483681"/>
        </pc:sldMasterMkLst>
        <pc:sldLayoutChg chg="del">
          <pc:chgData name="Moorby, Simon (STFC,RAL,TECH)" userId="01af8d2f-d4ae-4fbd-93a5-1d990c57967e" providerId="ADAL" clId="{D12D13FD-ED61-404F-979C-5E5FD440E157}" dt="2025-07-30T09:47:55.533" v="11542" actId="47"/>
          <pc:sldLayoutMkLst>
            <pc:docMk/>
            <pc:sldMasterMk cId="967685184" sldId="2147483681"/>
            <pc:sldLayoutMk cId="1509998030" sldId="2147483697"/>
          </pc:sldLayoutMkLst>
        </pc:sldLayoutChg>
      </pc:sldMasterChg>
    </pc:docChg>
  </pc:docChgLst>
  <pc:docChgLst>
    <pc:chgData name="Brumfitt, Ronnie (STFC,RAL,TECH)" userId="e52f846c-198b-4ebf-9b9a-f213d0afedc4" providerId="ADAL" clId="{CF8A8D78-2A84-4746-973F-CCCC7FED82A9}"/>
    <pc:docChg chg="undo custSel modSld">
      <pc:chgData name="Brumfitt, Ronnie (STFC,RAL,TECH)" userId="e52f846c-198b-4ebf-9b9a-f213d0afedc4" providerId="ADAL" clId="{CF8A8D78-2A84-4746-973F-CCCC7FED82A9}" dt="2025-07-31T10:00:12.784" v="636" actId="21"/>
      <pc:docMkLst>
        <pc:docMk/>
      </pc:docMkLst>
      <pc:sldChg chg="modSp mod">
        <pc:chgData name="Brumfitt, Ronnie (STFC,RAL,TECH)" userId="e52f846c-198b-4ebf-9b9a-f213d0afedc4" providerId="ADAL" clId="{CF8A8D78-2A84-4746-973F-CCCC7FED82A9}" dt="2025-07-31T09:23:01.652" v="0" actId="20577"/>
        <pc:sldMkLst>
          <pc:docMk/>
          <pc:sldMk cId="3224382533" sldId="257"/>
        </pc:sldMkLst>
        <pc:spChg chg="mod">
          <ac:chgData name="Brumfitt, Ronnie (STFC,RAL,TECH)" userId="e52f846c-198b-4ebf-9b9a-f213d0afedc4" providerId="ADAL" clId="{CF8A8D78-2A84-4746-973F-CCCC7FED82A9}" dt="2025-07-31T09:23:01.652" v="0" actId="20577"/>
          <ac:spMkLst>
            <pc:docMk/>
            <pc:sldMk cId="3224382533" sldId="257"/>
            <ac:spMk id="3" creationId="{78DB0FE0-A4AF-D848-8925-91A37993D74D}"/>
          </ac:spMkLst>
        </pc:spChg>
      </pc:sldChg>
      <pc:sldChg chg="modSp mod modNotesTx">
        <pc:chgData name="Brumfitt, Ronnie (STFC,RAL,TECH)" userId="e52f846c-198b-4ebf-9b9a-f213d0afedc4" providerId="ADAL" clId="{CF8A8D78-2A84-4746-973F-CCCC7FED82A9}" dt="2025-07-31T09:28:52.073" v="213" actId="20577"/>
        <pc:sldMkLst>
          <pc:docMk/>
          <pc:sldMk cId="2099754490" sldId="262"/>
        </pc:sldMkLst>
        <pc:spChg chg="mod">
          <ac:chgData name="Brumfitt, Ronnie (STFC,RAL,TECH)" userId="e52f846c-198b-4ebf-9b9a-f213d0afedc4" providerId="ADAL" clId="{CF8A8D78-2A84-4746-973F-CCCC7FED82A9}" dt="2025-07-31T09:26:33.839" v="14" actId="14100"/>
          <ac:spMkLst>
            <pc:docMk/>
            <pc:sldMk cId="2099754490" sldId="262"/>
            <ac:spMk id="3" creationId="{D6FFE067-BE4B-9969-995B-DC78F5DE3E54}"/>
          </ac:spMkLst>
        </pc:spChg>
      </pc:sldChg>
      <pc:sldChg chg="modSp mod">
        <pc:chgData name="Brumfitt, Ronnie (STFC,RAL,TECH)" userId="e52f846c-198b-4ebf-9b9a-f213d0afedc4" providerId="ADAL" clId="{CF8A8D78-2A84-4746-973F-CCCC7FED82A9}" dt="2025-07-31T09:25:35.565" v="13" actId="20577"/>
        <pc:sldMkLst>
          <pc:docMk/>
          <pc:sldMk cId="300352989" sldId="284"/>
        </pc:sldMkLst>
        <pc:spChg chg="mod">
          <ac:chgData name="Brumfitt, Ronnie (STFC,RAL,TECH)" userId="e52f846c-198b-4ebf-9b9a-f213d0afedc4" providerId="ADAL" clId="{CF8A8D78-2A84-4746-973F-CCCC7FED82A9}" dt="2025-07-31T09:25:35.565" v="13" actId="20577"/>
          <ac:spMkLst>
            <pc:docMk/>
            <pc:sldMk cId="300352989" sldId="284"/>
            <ac:spMk id="4" creationId="{C9F14C48-0894-1472-4BDC-CD8A73054AA7}"/>
          </ac:spMkLst>
        </pc:spChg>
      </pc:sldChg>
      <pc:sldChg chg="modSp mod modNotesTx">
        <pc:chgData name="Brumfitt, Ronnie (STFC,RAL,TECH)" userId="e52f846c-198b-4ebf-9b9a-f213d0afedc4" providerId="ADAL" clId="{CF8A8D78-2A84-4746-973F-CCCC7FED82A9}" dt="2025-07-31T09:36:06.563" v="425" actId="14100"/>
        <pc:sldMkLst>
          <pc:docMk/>
          <pc:sldMk cId="4293357865" sldId="287"/>
        </pc:sldMkLst>
        <pc:spChg chg="mod">
          <ac:chgData name="Brumfitt, Ronnie (STFC,RAL,TECH)" userId="e52f846c-198b-4ebf-9b9a-f213d0afedc4" providerId="ADAL" clId="{CF8A8D78-2A84-4746-973F-CCCC7FED82A9}" dt="2025-07-31T09:36:06.563" v="425" actId="14100"/>
          <ac:spMkLst>
            <pc:docMk/>
            <pc:sldMk cId="4293357865" sldId="287"/>
            <ac:spMk id="5" creationId="{D0694EEB-B519-08F8-F97C-A8896DEE5E38}"/>
          </ac:spMkLst>
        </pc:spChg>
      </pc:sldChg>
      <pc:sldChg chg="modSp mod">
        <pc:chgData name="Brumfitt, Ronnie (STFC,RAL,TECH)" userId="e52f846c-198b-4ebf-9b9a-f213d0afedc4" providerId="ADAL" clId="{CF8A8D78-2A84-4746-973F-CCCC7FED82A9}" dt="2025-07-31T09:29:50.765" v="227" actId="20577"/>
        <pc:sldMkLst>
          <pc:docMk/>
          <pc:sldMk cId="4220687606" sldId="289"/>
        </pc:sldMkLst>
        <pc:spChg chg="mod">
          <ac:chgData name="Brumfitt, Ronnie (STFC,RAL,TECH)" userId="e52f846c-198b-4ebf-9b9a-f213d0afedc4" providerId="ADAL" clId="{CF8A8D78-2A84-4746-973F-CCCC7FED82A9}" dt="2025-07-31T09:29:50.765" v="227" actId="20577"/>
          <ac:spMkLst>
            <pc:docMk/>
            <pc:sldMk cId="4220687606" sldId="289"/>
            <ac:spMk id="5" creationId="{5E8940DC-77CA-6A41-C469-9C37B049F0DE}"/>
          </ac:spMkLst>
        </pc:spChg>
      </pc:sldChg>
      <pc:sldChg chg="modSp mod">
        <pc:chgData name="Brumfitt, Ronnie (STFC,RAL,TECH)" userId="e52f846c-198b-4ebf-9b9a-f213d0afedc4" providerId="ADAL" clId="{CF8A8D78-2A84-4746-973F-CCCC7FED82A9}" dt="2025-07-31T09:34:26.146" v="350" actId="14100"/>
        <pc:sldMkLst>
          <pc:docMk/>
          <pc:sldMk cId="3156166957" sldId="290"/>
        </pc:sldMkLst>
        <pc:spChg chg="mod">
          <ac:chgData name="Brumfitt, Ronnie (STFC,RAL,TECH)" userId="e52f846c-198b-4ebf-9b9a-f213d0afedc4" providerId="ADAL" clId="{CF8A8D78-2A84-4746-973F-CCCC7FED82A9}" dt="2025-07-31T09:34:26.146" v="350" actId="14100"/>
          <ac:spMkLst>
            <pc:docMk/>
            <pc:sldMk cId="3156166957" sldId="290"/>
            <ac:spMk id="2" creationId="{DC47B399-DCE1-49CA-66EF-1EF8C62E511E}"/>
          </ac:spMkLst>
        </pc:spChg>
        <pc:spChg chg="mod">
          <ac:chgData name="Brumfitt, Ronnie (STFC,RAL,TECH)" userId="e52f846c-198b-4ebf-9b9a-f213d0afedc4" providerId="ADAL" clId="{CF8A8D78-2A84-4746-973F-CCCC7FED82A9}" dt="2025-07-31T09:33:58.204" v="347" actId="14100"/>
          <ac:spMkLst>
            <pc:docMk/>
            <pc:sldMk cId="3156166957" sldId="290"/>
            <ac:spMk id="5" creationId="{257E4D40-906D-E9D3-E74A-BC6F4C8C56C5}"/>
          </ac:spMkLst>
        </pc:spChg>
      </pc:sldChg>
      <pc:sldChg chg="modSp mod">
        <pc:chgData name="Brumfitt, Ronnie (STFC,RAL,TECH)" userId="e52f846c-198b-4ebf-9b9a-f213d0afedc4" providerId="ADAL" clId="{CF8A8D78-2A84-4746-973F-CCCC7FED82A9}" dt="2025-07-31T09:38:32.403" v="439" actId="20577"/>
        <pc:sldMkLst>
          <pc:docMk/>
          <pc:sldMk cId="1954991299" sldId="291"/>
        </pc:sldMkLst>
        <pc:spChg chg="mod">
          <ac:chgData name="Brumfitt, Ronnie (STFC,RAL,TECH)" userId="e52f846c-198b-4ebf-9b9a-f213d0afedc4" providerId="ADAL" clId="{CF8A8D78-2A84-4746-973F-CCCC7FED82A9}" dt="2025-07-31T09:38:32.403" v="439" actId="20577"/>
          <ac:spMkLst>
            <pc:docMk/>
            <pc:sldMk cId="1954991299" sldId="291"/>
            <ac:spMk id="5" creationId="{832D6FB9-AB87-B17F-5615-39669CA0D502}"/>
          </ac:spMkLst>
        </pc:spChg>
      </pc:sldChg>
      <pc:sldChg chg="modSp mod">
        <pc:chgData name="Brumfitt, Ronnie (STFC,RAL,TECH)" userId="e52f846c-198b-4ebf-9b9a-f213d0afedc4" providerId="ADAL" clId="{CF8A8D78-2A84-4746-973F-CCCC7FED82A9}" dt="2025-07-31T09:46:50.004" v="456" actId="1076"/>
        <pc:sldMkLst>
          <pc:docMk/>
          <pc:sldMk cId="2809582668" sldId="292"/>
        </pc:sldMkLst>
        <pc:spChg chg="mod">
          <ac:chgData name="Brumfitt, Ronnie (STFC,RAL,TECH)" userId="e52f846c-198b-4ebf-9b9a-f213d0afedc4" providerId="ADAL" clId="{CF8A8D78-2A84-4746-973F-CCCC7FED82A9}" dt="2025-07-31T09:46:50.004" v="456" actId="1076"/>
          <ac:spMkLst>
            <pc:docMk/>
            <pc:sldMk cId="2809582668" sldId="292"/>
            <ac:spMk id="4" creationId="{72D107A8-95BE-58C5-CF05-C8E43AAEA622}"/>
          </ac:spMkLst>
        </pc:spChg>
        <pc:spChg chg="mod">
          <ac:chgData name="Brumfitt, Ronnie (STFC,RAL,TECH)" userId="e52f846c-198b-4ebf-9b9a-f213d0afedc4" providerId="ADAL" clId="{CF8A8D78-2A84-4746-973F-CCCC7FED82A9}" dt="2025-07-31T09:46:40.143" v="454" actId="20577"/>
          <ac:spMkLst>
            <pc:docMk/>
            <pc:sldMk cId="2809582668" sldId="292"/>
            <ac:spMk id="8" creationId="{483E4C0E-1392-2E74-A665-774C93FE353F}"/>
          </ac:spMkLst>
        </pc:spChg>
      </pc:sldChg>
      <pc:sldChg chg="modNotesTx">
        <pc:chgData name="Brumfitt, Ronnie (STFC,RAL,TECH)" userId="e52f846c-198b-4ebf-9b9a-f213d0afedc4" providerId="ADAL" clId="{CF8A8D78-2A84-4746-973F-CCCC7FED82A9}" dt="2025-07-31T09:31:42.122" v="322" actId="20577"/>
        <pc:sldMkLst>
          <pc:docMk/>
          <pc:sldMk cId="992283394" sldId="293"/>
        </pc:sldMkLst>
      </pc:sldChg>
      <pc:sldChg chg="modSp mod">
        <pc:chgData name="Brumfitt, Ronnie (STFC,RAL,TECH)" userId="e52f846c-198b-4ebf-9b9a-f213d0afedc4" providerId="ADAL" clId="{CF8A8D78-2A84-4746-973F-CCCC7FED82A9}" dt="2025-07-31T09:58:09.184" v="521" actId="20577"/>
        <pc:sldMkLst>
          <pc:docMk/>
          <pc:sldMk cId="3298607540" sldId="295"/>
        </pc:sldMkLst>
        <pc:spChg chg="mod">
          <ac:chgData name="Brumfitt, Ronnie (STFC,RAL,TECH)" userId="e52f846c-198b-4ebf-9b9a-f213d0afedc4" providerId="ADAL" clId="{CF8A8D78-2A84-4746-973F-CCCC7FED82A9}" dt="2025-07-31T09:44:52.534" v="443" actId="20577"/>
          <ac:spMkLst>
            <pc:docMk/>
            <pc:sldMk cId="3298607540" sldId="295"/>
            <ac:spMk id="3" creationId="{69E27DA5-FEC9-D280-2C6A-48848CB6D31A}"/>
          </ac:spMkLst>
        </pc:spChg>
        <pc:spChg chg="mod">
          <ac:chgData name="Brumfitt, Ronnie (STFC,RAL,TECH)" userId="e52f846c-198b-4ebf-9b9a-f213d0afedc4" providerId="ADAL" clId="{CF8A8D78-2A84-4746-973F-CCCC7FED82A9}" dt="2025-07-31T09:58:09.184" v="521" actId="20577"/>
          <ac:spMkLst>
            <pc:docMk/>
            <pc:sldMk cId="3298607540" sldId="295"/>
            <ac:spMk id="4" creationId="{ABF35FFB-8937-9FF4-6D9E-08409955B929}"/>
          </ac:spMkLst>
        </pc:spChg>
      </pc:sldChg>
      <pc:sldChg chg="modSp mod modNotesTx">
        <pc:chgData name="Brumfitt, Ronnie (STFC,RAL,TECH)" userId="e52f846c-198b-4ebf-9b9a-f213d0afedc4" providerId="ADAL" clId="{CF8A8D78-2A84-4746-973F-CCCC7FED82A9}" dt="2025-07-31T10:00:12.784" v="636" actId="21"/>
        <pc:sldMkLst>
          <pc:docMk/>
          <pc:sldMk cId="1726567152" sldId="296"/>
        </pc:sldMkLst>
        <pc:spChg chg="mod">
          <ac:chgData name="Brumfitt, Ronnie (STFC,RAL,TECH)" userId="e52f846c-198b-4ebf-9b9a-f213d0afedc4" providerId="ADAL" clId="{CF8A8D78-2A84-4746-973F-CCCC7FED82A9}" dt="2025-07-31T10:00:12.784" v="636" actId="21"/>
          <ac:spMkLst>
            <pc:docMk/>
            <pc:sldMk cId="1726567152" sldId="296"/>
            <ac:spMk id="5" creationId="{CC328B6D-D251-9C4D-257A-D099368585F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E2D62"/>
                </a:solidFill>
                <a:latin typeface="+mn-lt"/>
                <a:ea typeface="+mn-ea"/>
                <a:cs typeface="+mn-cs"/>
              </a:defRPr>
            </a:pPr>
            <a:r>
              <a:rPr lang="en-US" baseline="0" dirty="0">
                <a:solidFill>
                  <a:srgbClr val="2E2D62"/>
                </a:solidFill>
                <a:latin typeface="Arial" panose="020B0604020202020204" pitchFamily="34" charset="0"/>
                <a:cs typeface="Arial" panose="020B0604020202020204" pitchFamily="34" charset="0"/>
              </a:rPr>
              <a:t>PCB’s</a:t>
            </a:r>
            <a:endParaRPr lang="en-US" dirty="0">
              <a:solidFill>
                <a:srgbClr val="2E2D62"/>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E2D62"/>
              </a:solidFill>
              <a:latin typeface="+mn-lt"/>
              <a:ea typeface="+mn-ea"/>
              <a:cs typeface="+mn-cs"/>
            </a:defRPr>
          </a:pPr>
          <a:endParaRPr lang="en-US"/>
        </a:p>
      </c:txPr>
    </c:title>
    <c:autoTitleDeleted val="0"/>
    <c:plotArea>
      <c:layout/>
      <c:pieChart>
        <c:varyColors val="1"/>
        <c:ser>
          <c:idx val="0"/>
          <c:order val="0"/>
          <c:tx>
            <c:strRef>
              <c:f>Sheet1!$B$1</c:f>
              <c:strCache>
                <c:ptCount val="1"/>
                <c:pt idx="0">
                  <c:v># of boards</c:v>
                </c:pt>
              </c:strCache>
            </c:strRef>
          </c:tx>
          <c:spPr>
            <a:solidFill>
              <a:schemeClr val="tx1"/>
            </a:solidFill>
            <a:ln>
              <a:solidFill>
                <a:srgbClr val="FFFFFF"/>
              </a:solidFill>
            </a:ln>
          </c:spPr>
          <c:dPt>
            <c:idx val="0"/>
            <c:bubble3D val="0"/>
            <c:spPr>
              <a:solidFill>
                <a:srgbClr val="00B050"/>
              </a:solidFill>
              <a:ln w="19050">
                <a:solidFill>
                  <a:srgbClr val="FFFFFF"/>
                </a:solidFill>
              </a:ln>
              <a:effectLst/>
            </c:spPr>
            <c:extLst>
              <c:ext xmlns:c16="http://schemas.microsoft.com/office/drawing/2014/chart" uri="{C3380CC4-5D6E-409C-BE32-E72D297353CC}">
                <c16:uniqueId val="{00000001-BF35-CC4F-AF92-95FA38DA10BB}"/>
              </c:ext>
            </c:extLst>
          </c:dPt>
          <c:dPt>
            <c:idx val="1"/>
            <c:bubble3D val="0"/>
            <c:spPr>
              <a:solidFill>
                <a:schemeClr val="accent6">
                  <a:lumMod val="60000"/>
                  <a:lumOff val="40000"/>
                </a:schemeClr>
              </a:solidFill>
              <a:ln w="19050">
                <a:solidFill>
                  <a:srgbClr val="FFFFFF"/>
                </a:solidFill>
              </a:ln>
              <a:effectLst/>
            </c:spPr>
            <c:extLst>
              <c:ext xmlns:c16="http://schemas.microsoft.com/office/drawing/2014/chart" uri="{C3380CC4-5D6E-409C-BE32-E72D297353CC}">
                <c16:uniqueId val="{00000003-45D8-5A41-AE64-22231D5FF864}"/>
              </c:ext>
            </c:extLst>
          </c:dPt>
          <c:dPt>
            <c:idx val="2"/>
            <c:bubble3D val="0"/>
            <c:spPr>
              <a:solidFill>
                <a:srgbClr val="FFC000"/>
              </a:solidFill>
              <a:ln w="19050">
                <a:solidFill>
                  <a:srgbClr val="FFFFFF"/>
                </a:solidFill>
              </a:ln>
              <a:effectLst/>
            </c:spPr>
            <c:extLst>
              <c:ext xmlns:c16="http://schemas.microsoft.com/office/drawing/2014/chart" uri="{C3380CC4-5D6E-409C-BE32-E72D297353CC}">
                <c16:uniqueId val="{00000005-45D8-5A41-AE64-22231D5FF864}"/>
              </c:ext>
            </c:extLst>
          </c:dPt>
          <c:dPt>
            <c:idx val="3"/>
            <c:bubble3D val="0"/>
            <c:spPr>
              <a:solidFill>
                <a:srgbClr val="FF0000"/>
              </a:solidFill>
              <a:ln w="19050">
                <a:solidFill>
                  <a:srgbClr val="FFFFFF"/>
                </a:solidFill>
              </a:ln>
              <a:effectLst/>
            </c:spPr>
            <c:extLst>
              <c:ext xmlns:c16="http://schemas.microsoft.com/office/drawing/2014/chart" uri="{C3380CC4-5D6E-409C-BE32-E72D297353CC}">
                <c16:uniqueId val="{00000007-45D8-5A41-AE64-22231D5FF864}"/>
              </c:ext>
            </c:extLst>
          </c:dPt>
          <c:dPt>
            <c:idx val="4"/>
            <c:bubble3D val="0"/>
            <c:spPr>
              <a:solidFill>
                <a:schemeClr val="accent1"/>
              </a:solidFill>
              <a:ln w="19050">
                <a:solidFill>
                  <a:srgbClr val="FFFFFF"/>
                </a:solidFill>
              </a:ln>
              <a:effectLst/>
            </c:spPr>
            <c:extLst>
              <c:ext xmlns:c16="http://schemas.microsoft.com/office/drawing/2014/chart" uri="{C3380CC4-5D6E-409C-BE32-E72D297353CC}">
                <c16:uniqueId val="{00000009-89F7-4322-9F0F-AD1E5B45648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In Service</c:v>
                </c:pt>
                <c:pt idx="1">
                  <c:v>Spares</c:v>
                </c:pt>
                <c:pt idx="2">
                  <c:v>Test Required</c:v>
                </c:pt>
                <c:pt idx="3">
                  <c:v>Faulty</c:v>
                </c:pt>
                <c:pt idx="4">
                  <c:v>New</c:v>
                </c:pt>
              </c:strCache>
            </c:strRef>
          </c:cat>
          <c:val>
            <c:numRef>
              <c:f>Sheet1!$B$2:$B$6</c:f>
              <c:numCache>
                <c:formatCode>General</c:formatCode>
                <c:ptCount val="5"/>
                <c:pt idx="0">
                  <c:v>1187</c:v>
                </c:pt>
                <c:pt idx="1">
                  <c:v>532</c:v>
                </c:pt>
                <c:pt idx="2">
                  <c:v>206</c:v>
                </c:pt>
                <c:pt idx="3">
                  <c:v>107</c:v>
                </c:pt>
                <c:pt idx="4">
                  <c:v>58</c:v>
                </c:pt>
              </c:numCache>
            </c:numRef>
          </c:val>
          <c:extLst>
            <c:ext xmlns:c16="http://schemas.microsoft.com/office/drawing/2014/chart" uri="{C3380CC4-5D6E-409C-BE32-E72D297353CC}">
              <c16:uniqueId val="{00000000-BF35-CC4F-AF92-95FA38DA10B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4D4D4C"/>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8/13/2025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myself </a:t>
            </a:r>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Event log - As can see if problem reoccurs &amp; what was done to resolve last time.</a:t>
            </a:r>
            <a:br>
              <a:rPr lang="en-GB" dirty="0"/>
            </a:br>
            <a:r>
              <a:rPr lang="en-GB" dirty="0"/>
              <a:t>Worth noting that over last 3 years we are responsible for significantly more kit when we </a:t>
            </a:r>
            <a:r>
              <a:rPr lang="en-GB" dirty="0" err="1"/>
              <a:t>mergered</a:t>
            </a:r>
            <a:r>
              <a:rPr lang="en-GB" dirty="0"/>
              <a:t> with detector group (</a:t>
            </a:r>
            <a:r>
              <a:rPr lang="en-GB" dirty="0" err="1"/>
              <a:t>HT,euro</a:t>
            </a:r>
            <a:r>
              <a:rPr lang="en-GB" dirty="0"/>
              <a:t> and discriminators) show </a:t>
            </a:r>
            <a:r>
              <a:rPr lang="en-GB" dirty="0" err="1"/>
              <a:t>improment</a:t>
            </a:r>
            <a:r>
              <a:rPr lang="en-GB" dirty="0"/>
              <a:t> – bar chart shows historical data and that for last 3 years have done very well – have very tight limits (prior to 22 use to be 5% of all down time now should be less than 1% per instrument with an average of less that 0.1 across all </a:t>
            </a:r>
            <a:r>
              <a:rPr lang="en-GB" dirty="0" err="1"/>
              <a:t>inst</a:t>
            </a:r>
            <a:r>
              <a:rPr lang="en-GB" dirty="0"/>
              <a:t> and no more than 2 separate reports) aim is of course to have as small a number as reasonably possible.</a:t>
            </a:r>
          </a:p>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66681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Using Grafana to plot various environmental information and to send email alerts when thresholds are reached.</a:t>
            </a:r>
          </a:p>
          <a:p>
            <a:pPr marL="342900" indent="-342900">
              <a:buFont typeface="Arial" panose="020B0604020202020204" pitchFamily="34" charset="0"/>
              <a:buChar char="•"/>
            </a:pPr>
            <a:r>
              <a:rPr lang="en-US" sz="1200" dirty="0"/>
              <a:t>Our old way was using Jakarta power and temperature monitoring kit on some instruments which was fairly clunky and not particularly accurate as the time resolution was low.</a:t>
            </a:r>
            <a:br>
              <a:rPr lang="en-US" sz="1200" dirty="0"/>
            </a:br>
            <a:r>
              <a:rPr lang="en-US" sz="1200" dirty="0"/>
              <a:t>Now we are using APC smart PDU’s currently on 4 instruments but will expand to all upgrades and new instruments this gives more detailed current/power use and also allows for remotely powering items of kit off. </a:t>
            </a:r>
          </a:p>
          <a:p>
            <a:r>
              <a:rPr lang="en-US" sz="1200" dirty="0"/>
              <a:t>Our inhouse designed PCBs also now have current/temperature and humidity sensors to feed into this system.</a:t>
            </a:r>
            <a:br>
              <a:rPr lang="en-US" sz="1200" dirty="0"/>
            </a:br>
            <a:r>
              <a:rPr lang="en-US" sz="1200" dirty="0"/>
              <a:t>Reading the status of instruments and beam information is shown on a monitor in the office this allows us to keep an eye on what is happening and can assist to see if a problem is affecting multiple instruments quickly.</a:t>
            </a:r>
            <a:endParaRPr lang="en-GB" sz="1200" dirty="0"/>
          </a:p>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394804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F7EA-E4C9-B533-B088-A5109AD33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88D27-A3A3-7E61-BB4B-C464FB02E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69F50-082D-ACE6-4670-AC1106B5595E}"/>
              </a:ext>
            </a:extLst>
          </p:cNvPr>
          <p:cNvSpPr>
            <a:spLocks noGrp="1"/>
          </p:cNvSpPr>
          <p:nvPr>
            <p:ph type="body" idx="1"/>
          </p:nvPr>
        </p:nvSpPr>
        <p:spPr/>
        <p:txBody>
          <a:bodyPr/>
          <a:lstStyle/>
          <a:p>
            <a:r>
              <a:rPr lang="en-GB" dirty="0"/>
              <a:t>near future – detector requirements, new electronic requirements, new crates requirements, cabling, rack layout, electric/power requirements, cooling requirements, building/room layout. </a:t>
            </a:r>
            <a:br>
              <a:rPr lang="en-GB" dirty="0"/>
            </a:br>
            <a:r>
              <a:rPr lang="en-GB" dirty="0"/>
              <a:t>Endeavour program 4 new 5 upgrades £87Mil – these are all in varying stages of development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Beyond – A second ISIS? </a:t>
            </a:r>
            <a:r>
              <a:rPr lang="en-GB" sz="1200"/>
              <a:t>Other facilities Instruments?</a:t>
            </a:r>
          </a:p>
          <a:p>
            <a:endParaRPr lang="en-GB" dirty="0"/>
          </a:p>
        </p:txBody>
      </p:sp>
      <p:sp>
        <p:nvSpPr>
          <p:cNvPr id="4" name="Slide Number Placeholder 3">
            <a:extLst>
              <a:ext uri="{FF2B5EF4-FFF2-40B4-BE49-F238E27FC236}">
                <a16:creationId xmlns:a16="http://schemas.microsoft.com/office/drawing/2014/main" id="{621FF1B6-F2B5-048B-F171-840F4598EB5B}"/>
              </a:ext>
            </a:extLst>
          </p:cNvPr>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254153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Role – use to be just DAE2 systems with FE electronics now covers many different systems, most of the development work also goes into improving the FLS </a:t>
            </a:r>
            <a:br>
              <a:rPr lang="en-GB" dirty="0"/>
            </a:br>
            <a:r>
              <a:rPr lang="en-GB" dirty="0"/>
              <a:t>Obsolescence issues - aging kit and some we had issues from get go (wish ADC’s) PSU’s other board designs mainly due to components on them no longer being available and alternatives not being able to fit due to design requirements. </a:t>
            </a:r>
          </a:p>
          <a:p>
            <a:r>
              <a:rPr lang="en-GB" dirty="0"/>
              <a:t>Science driven upgrades to detectors, but also electronics to get the most from there data or for new techniques that are being developed.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Other roles I do are health and safety related, PCB rework, testing, housekeeping, training – RecSoc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 enjoy this job and the variety of work it entails, both the management and the practical sides.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mentioning that this has not included the large amount of work by the group for </a:t>
            </a:r>
            <a:r>
              <a:rPr lang="en-GB" dirty="0" err="1"/>
              <a:t>pcb</a:t>
            </a:r>
            <a:r>
              <a:rPr lang="en-GB" dirty="0"/>
              <a:t> and firmware design and testing, health and safety and other QMS items. Which all feed into this project. (Josh P is representing the Customer and assists at directing us to the highest priority tasks.</a:t>
            </a:r>
          </a:p>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284086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3375910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15</a:t>
            </a:fld>
            <a:endParaRPr lang="en-US" dirty="0"/>
          </a:p>
        </p:txBody>
      </p:sp>
    </p:spTree>
    <p:extLst>
      <p:ext uri="{BB962C8B-B14F-4D97-AF65-F5344CB8AC3E}">
        <p14:creationId xmlns:p14="http://schemas.microsoft.com/office/powerpoint/2010/main" val="153880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team I manage</a:t>
            </a:r>
          </a:p>
          <a:p>
            <a:r>
              <a:rPr lang="en-GB" dirty="0"/>
              <a:t>FLS is only part of there role - development and testing</a:t>
            </a:r>
          </a:p>
          <a:p>
            <a:r>
              <a:rPr lang="en-GB" dirty="0"/>
              <a:t>customer/section leader for Josh P</a:t>
            </a:r>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320838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Install commissioning new systems</a:t>
            </a:r>
            <a:br>
              <a:rPr lang="en-GB" dirty="0"/>
            </a:br>
            <a:r>
              <a:rPr lang="en-GB" dirty="0"/>
              <a:t>Upgrades</a:t>
            </a:r>
          </a:p>
          <a:p>
            <a:r>
              <a:rPr lang="en-GB" dirty="0"/>
              <a:t>Maintenance</a:t>
            </a:r>
            <a:br>
              <a:rPr lang="en-GB" dirty="0"/>
            </a:br>
            <a:r>
              <a:rPr lang="en-GB" dirty="0"/>
              <a:t>responsible for a large amount of kit thousands of PCB’s and hundreds of crates spread around 38 instruments and test/assembly areas. </a:t>
            </a:r>
            <a:br>
              <a:rPr lang="en-GB" dirty="0"/>
            </a:br>
            <a:r>
              <a:rPr lang="en-GB" dirty="0"/>
              <a:t>Rest of team (6) are focused on PCB design , procurement, firmware and testing.</a:t>
            </a:r>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334040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Number of boards has decreased recently as we’ve disposed of unrepairable, obsolete or no longer required items (after salvaging value reusable connectors) </a:t>
            </a:r>
          </a:p>
        </p:txBody>
      </p:sp>
      <p:sp>
        <p:nvSpPr>
          <p:cNvPr id="4" name="Slide Number Placeholder 3"/>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418553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IESG Merged with detector group in 2022 and with that we expanded the electronics we support originally it was just the DAE-II systems with FE electronics and LV </a:t>
            </a:r>
            <a:r>
              <a:rPr lang="en-GB" dirty="0" err="1"/>
              <a:t>dist</a:t>
            </a:r>
            <a:r>
              <a:rPr lang="en-GB" dirty="0"/>
              <a:t> Detector crates and dae3 detector crates.</a:t>
            </a:r>
            <a:br>
              <a:rPr lang="en-GB" dirty="0"/>
            </a:br>
            <a:r>
              <a:rPr lang="en-GB" dirty="0"/>
              <a:t>now includes euro crate which take in monitor or detector signals and feed to the FE interfaces, muon discriminator crates (both of which do some pre DAE processing and/or signal conversion)</a:t>
            </a:r>
          </a:p>
          <a:p>
            <a:r>
              <a:rPr lang="en-GB" dirty="0"/>
              <a:t>HT (high voltage) crates – one shown here is a CAEN which is the majority however there are some </a:t>
            </a:r>
            <a:r>
              <a:rPr lang="en-GB" dirty="0" err="1"/>
              <a:t>lecroy</a:t>
            </a:r>
            <a:r>
              <a:rPr lang="en-GB" dirty="0"/>
              <a:t> systems which we are actively replacing due to them being obsolete and being local setting only.</a:t>
            </a:r>
          </a:p>
        </p:txBody>
      </p:sp>
      <p:sp>
        <p:nvSpPr>
          <p:cNvPr id="4" name="Slide Number Placeholder 3"/>
          <p:cNvSpPr>
            <a:spLocks noGrp="1"/>
          </p:cNvSpPr>
          <p:nvPr>
            <p:ph type="sldNum" sz="quarter" idx="5"/>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29927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a:t>
            </a:r>
            <a:r>
              <a:rPr lang="en-GB" dirty="0" err="1"/>
              <a:t>Imat</a:t>
            </a:r>
            <a:r>
              <a:rPr lang="en-GB" dirty="0"/>
              <a:t>, new additional WLSF detectors in block house – new cables with test, routed, </a:t>
            </a:r>
            <a:r>
              <a:rPr lang="en-GB" dirty="0" err="1"/>
              <a:t>dae</a:t>
            </a:r>
            <a:r>
              <a:rPr lang="en-GB" dirty="0"/>
              <a:t> electronics, racks. </a:t>
            </a:r>
          </a:p>
          <a:p>
            <a:r>
              <a:rPr lang="en-GB" dirty="0"/>
              <a:t>Source tests to commission – find and fix faults before finishing of install and final commissioning with beam after radiation surveys. Waste screening and reuse/recycle/disposal. </a:t>
            </a:r>
          </a:p>
          <a:p>
            <a:r>
              <a:rPr lang="en-GB" dirty="0"/>
              <a:t>installation checklists to ensure consistency</a:t>
            </a:r>
          </a:p>
          <a:p>
            <a:r>
              <a:rPr lang="en-GB" dirty="0"/>
              <a:t>Close work with other ISIS groups in order to complete to a tight schedule during beam shutdowns and one cycle the instrument did not run.</a:t>
            </a:r>
          </a:p>
          <a:p>
            <a:r>
              <a:rPr lang="en-GB" dirty="0"/>
              <a:t>Also in window of opportunity due to other large project works in the vicinity (HRPD decommission next slide)</a:t>
            </a:r>
          </a:p>
        </p:txBody>
      </p:sp>
      <p:sp>
        <p:nvSpPr>
          <p:cNvPr id="4" name="Slide Number Placeholder 3"/>
          <p:cNvSpPr>
            <a:spLocks noGrp="1"/>
          </p:cNvSpPr>
          <p:nvPr>
            <p:ph type="sldNum" sz="quarter" idx="5"/>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292070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training for working on CDM areas.</a:t>
            </a:r>
          </a:p>
          <a:p>
            <a:r>
              <a:rPr lang="en-GB" dirty="0"/>
              <a:t>Repurpose reusable items, recycle, disposal, etc.</a:t>
            </a:r>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193455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every instrument at startup of cycles ensure everything operational </a:t>
            </a:r>
            <a:r>
              <a:rPr lang="en-GB" dirty="0" err="1"/>
              <a:t>inc</a:t>
            </a:r>
            <a:r>
              <a:rPr lang="en-GB" dirty="0"/>
              <a:t> quiet counts of the detectors. Prior to cycle start date.  </a:t>
            </a:r>
          </a:p>
          <a:p>
            <a:r>
              <a:rPr lang="en-GB" dirty="0"/>
              <a:t>Mention use of Microsoft Planner to keep track of current and future shutdown tasks – agreed and scheduled + reviewed at group shutdown meetings. </a:t>
            </a:r>
          </a:p>
          <a:p>
            <a:r>
              <a:rPr lang="en-GB" dirty="0"/>
              <a:t>Instrument reviews to ensure all instruments kept </a:t>
            </a:r>
            <a:r>
              <a:rPr lang="en-GB" dirty="0" err="1"/>
              <a:t>upto</a:t>
            </a:r>
            <a:r>
              <a:rPr lang="en-GB" dirty="0"/>
              <a:t> acceptable standard (can schedule resolutions in shutdowns)</a:t>
            </a:r>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320394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Offer support 24/7 during cycle and weekend prior to cycle. </a:t>
            </a:r>
            <a:br>
              <a:rPr lang="en-GB" dirty="0"/>
            </a:br>
            <a:r>
              <a:rPr lang="en-GB" dirty="0"/>
              <a:t>On call (out of hours) Under 1hour out of hours response time, in work hours we typically respond withing 20mins) as it is our very top priority to keep ISIS instruments operational.</a:t>
            </a:r>
          </a:p>
          <a:p>
            <a:r>
              <a:rPr lang="en-GB" dirty="0"/>
              <a:t>Mention Teams, email, telephone and in-person contact method</a:t>
            </a:r>
          </a:p>
        </p:txBody>
      </p:sp>
      <p:sp>
        <p:nvSpPr>
          <p:cNvPr id="4" name="Slide Number Placeholder 3"/>
          <p:cNvSpPr>
            <a:spLocks noGrp="1"/>
          </p:cNvSpPr>
          <p:nvPr>
            <p:ph type="sldNum" sz="quarter" idx="5"/>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154229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8/13/2025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8/13/2025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424905" y="2742917"/>
            <a:ext cx="6033078" cy="1446550"/>
          </a:xfrm>
          <a:prstGeom prst="rect">
            <a:avLst/>
          </a:prstGeom>
          <a:noFill/>
        </p:spPr>
        <p:txBody>
          <a:bodyPr wrap="square" lIns="91440" tIns="45720" rIns="91440" bIns="45720" rtlCol="0" anchor="t">
            <a:spAutoFit/>
          </a:bodyPr>
          <a:lstStyle/>
          <a:p>
            <a:r>
              <a:rPr lang="en-GB" sz="4400" b="1" spc="-150" dirty="0">
                <a:solidFill>
                  <a:srgbClr val="002060"/>
                </a:solidFill>
                <a:latin typeface="Arial"/>
                <a:cs typeface="Arial"/>
              </a:rPr>
              <a:t>I</a:t>
            </a:r>
            <a:r>
              <a:rPr lang="en-US" sz="4400" b="1" spc="-150" dirty="0">
                <a:solidFill>
                  <a:srgbClr val="002060"/>
                </a:solidFill>
                <a:latin typeface="Arial"/>
                <a:cs typeface="Arial"/>
              </a:rPr>
              <a:t>SIS Detector Systems Front Line Support</a:t>
            </a:r>
            <a:endParaRPr lang="en-US" sz="44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515938" y="4645617"/>
            <a:ext cx="5745669" cy="830997"/>
          </a:xfrm>
          <a:prstGeom prst="rect">
            <a:avLst/>
          </a:prstGeom>
        </p:spPr>
        <p:txBody>
          <a:bodyPr wrap="square" lIns="91440" tIns="45720" rIns="91440" bIns="45720" anchor="t">
            <a:spAutoFit/>
          </a:bodyPr>
          <a:lstStyle/>
          <a:p>
            <a:r>
              <a:rPr lang="en-GB" sz="2400" dirty="0">
                <a:solidFill>
                  <a:srgbClr val="626262"/>
                </a:solidFill>
                <a:latin typeface="Arial"/>
                <a:cs typeface="Arial"/>
              </a:rPr>
              <a:t>Simon Moorby</a:t>
            </a:r>
            <a:br>
              <a:rPr lang="en-GB" sz="2400" dirty="0">
                <a:solidFill>
                  <a:srgbClr val="626262"/>
                </a:solidFill>
                <a:latin typeface="Arial"/>
                <a:cs typeface="Arial"/>
              </a:rPr>
            </a:br>
            <a:r>
              <a:rPr lang="en-GB" sz="2400" dirty="0">
                <a:solidFill>
                  <a:srgbClr val="626262"/>
                </a:solidFill>
                <a:latin typeface="Arial"/>
                <a:cs typeface="Arial"/>
              </a:rPr>
              <a:t>14</a:t>
            </a:r>
            <a:r>
              <a:rPr lang="en-GB" sz="2400" baseline="30000" dirty="0">
                <a:solidFill>
                  <a:srgbClr val="626262"/>
                </a:solidFill>
                <a:latin typeface="Arial"/>
                <a:cs typeface="Arial"/>
              </a:rPr>
              <a:t>th</a:t>
            </a:r>
            <a:r>
              <a:rPr lang="en-GB" sz="2400" dirty="0">
                <a:solidFill>
                  <a:srgbClr val="626262"/>
                </a:solidFill>
                <a:latin typeface="Arial"/>
                <a:cs typeface="Arial"/>
              </a:rPr>
              <a:t> August 2025</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4" name="Picture 3" descr="A person with a beard and glasses&#10;&#10;AI-generated content may be incorrect.">
            <a:extLst>
              <a:ext uri="{FF2B5EF4-FFF2-40B4-BE49-F238E27FC236}">
                <a16:creationId xmlns:a16="http://schemas.microsoft.com/office/drawing/2014/main" id="{12F27577-AC08-E42E-6AA7-BEA460A850DA}"/>
              </a:ext>
            </a:extLst>
          </p:cNvPr>
          <p:cNvPicPr>
            <a:picLocks noChangeAspect="1"/>
          </p:cNvPicPr>
          <p:nvPr/>
        </p:nvPicPr>
        <p:blipFill>
          <a:blip r:embed="rId6"/>
          <a:stretch>
            <a:fillRect/>
          </a:stretch>
        </p:blipFill>
        <p:spPr>
          <a:xfrm>
            <a:off x="3730553" y="4334670"/>
            <a:ext cx="1112340" cy="166851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441A4-41C6-44F3-3AC2-037297B821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304B924-DED5-CE07-BFD2-D7BD4B6433CC}"/>
              </a:ext>
            </a:extLst>
          </p:cNvPr>
          <p:cNvSpPr txBox="1"/>
          <p:nvPr/>
        </p:nvSpPr>
        <p:spPr>
          <a:xfrm>
            <a:off x="402212" y="191338"/>
            <a:ext cx="672984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Callouts continued</a:t>
            </a:r>
          </a:p>
        </p:txBody>
      </p:sp>
      <p:sp>
        <p:nvSpPr>
          <p:cNvPr id="8" name="TextBox 7">
            <a:extLst>
              <a:ext uri="{FF2B5EF4-FFF2-40B4-BE49-F238E27FC236}">
                <a16:creationId xmlns:a16="http://schemas.microsoft.com/office/drawing/2014/main" id="{483E4C0E-1392-2E74-A665-774C93FE353F}"/>
              </a:ext>
            </a:extLst>
          </p:cNvPr>
          <p:cNvSpPr txBox="1"/>
          <p:nvPr/>
        </p:nvSpPr>
        <p:spPr>
          <a:xfrm>
            <a:off x="402212" y="960779"/>
            <a:ext cx="11636666" cy="2123658"/>
          </a:xfrm>
          <a:prstGeom prst="rect">
            <a:avLst/>
          </a:prstGeom>
          <a:noFill/>
        </p:spPr>
        <p:txBody>
          <a:bodyPr wrap="square">
            <a:spAutoFit/>
          </a:bodyPr>
          <a:lstStyle>
            <a:defPPr>
              <a:defRPr lang="en-US"/>
            </a:defPPr>
            <a:lvl1pPr>
              <a:defRPr sz="1900"/>
            </a:lvl1pPr>
          </a:lstStyle>
          <a:p>
            <a:r>
              <a:rPr lang="en-US" sz="2200" dirty="0">
                <a:latin typeface="Arial" panose="020B0604020202020204" pitchFamily="34" charset="0"/>
                <a:cs typeface="Arial" panose="020B0604020202020204" pitchFamily="34" charset="0"/>
              </a:rPr>
              <a:t>Callouts are tracked in two ways.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Event Log, this is a record of every callout and instrument change our group do, allowing us to see common themes / failures, this is particularly useful for intermittent faults.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Lost Time Reports, these are submitted by the Instrument Scientists to the scheduler system to enable tracking of beam time lost and which group is responsible for that lost beam time.</a:t>
            </a:r>
            <a:endParaRPr lang="en-GB" sz="2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EEF1FD-1963-5D89-4A84-4CA3EA292677}"/>
              </a:ext>
            </a:extLst>
          </p:cNvPr>
          <p:cNvPicPr>
            <a:picLocks noChangeAspect="1"/>
          </p:cNvPicPr>
          <p:nvPr/>
        </p:nvPicPr>
        <p:blipFill>
          <a:blip r:embed="rId3"/>
          <a:stretch>
            <a:fillRect/>
          </a:stretch>
        </p:blipFill>
        <p:spPr>
          <a:xfrm>
            <a:off x="5157044" y="2806177"/>
            <a:ext cx="6703200" cy="3917480"/>
          </a:xfrm>
          <a:prstGeom prst="rect">
            <a:avLst/>
          </a:prstGeom>
        </p:spPr>
      </p:pic>
      <p:sp>
        <p:nvSpPr>
          <p:cNvPr id="4" name="TextBox 3">
            <a:extLst>
              <a:ext uri="{FF2B5EF4-FFF2-40B4-BE49-F238E27FC236}">
                <a16:creationId xmlns:a16="http://schemas.microsoft.com/office/drawing/2014/main" id="{72D107A8-95BE-58C5-CF05-C8E43AAEA622}"/>
              </a:ext>
            </a:extLst>
          </p:cNvPr>
          <p:cNvSpPr txBox="1"/>
          <p:nvPr/>
        </p:nvSpPr>
        <p:spPr>
          <a:xfrm>
            <a:off x="402212" y="2983528"/>
            <a:ext cx="4754832" cy="2800767"/>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I </a:t>
            </a:r>
            <a:r>
              <a:rPr lang="en-GB" sz="2200" dirty="0">
                <a:latin typeface="Arial" panose="020B0604020202020204" pitchFamily="34" charset="0"/>
                <a:cs typeface="Arial" panose="020B0604020202020204" pitchFamily="34" charset="0"/>
              </a:rPr>
              <a:t>represent the DSG at the ISIS Instrument Discussion Group meetings </a:t>
            </a:r>
            <a:r>
              <a:rPr lang="en-GB" sz="2200">
                <a:latin typeface="Arial" panose="020B0604020202020204" pitchFamily="34" charset="0"/>
                <a:cs typeface="Arial" panose="020B0604020202020204" pitchFamily="34" charset="0"/>
              </a:rPr>
              <a:t>where LTR’s </a:t>
            </a:r>
            <a:r>
              <a:rPr lang="en-GB" sz="2200" dirty="0">
                <a:latin typeface="Arial" panose="020B0604020202020204" pitchFamily="34" charset="0"/>
                <a:cs typeface="Arial" panose="020B0604020202020204" pitchFamily="34" charset="0"/>
              </a:rPr>
              <a:t>are discussed. </a:t>
            </a:r>
          </a:p>
          <a:p>
            <a:r>
              <a:rPr lang="en-US" sz="2200" dirty="0">
                <a:latin typeface="Arial" panose="020B0604020202020204" pitchFamily="34" charset="0"/>
                <a:cs typeface="Arial" panose="020B0604020202020204" pitchFamily="34" charset="0"/>
              </a:rPr>
              <a:t>I keep track of all the LTR’s per year that are due to our group.</a:t>
            </a:r>
          </a:p>
          <a:p>
            <a:r>
              <a:rPr lang="en-US" sz="2200" dirty="0">
                <a:latin typeface="Arial" panose="020B0604020202020204" pitchFamily="34" charset="0"/>
                <a:cs typeface="Arial" panose="020B0604020202020204" pitchFamily="34" charset="0"/>
              </a:rPr>
              <a:t>Tight targets highlights instruments that may need focused work. </a:t>
            </a:r>
            <a:endParaRPr lang="en-GB" sz="2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7CE8D29-7C24-EB5F-A864-71EF6034242C}"/>
              </a:ext>
            </a:extLst>
          </p:cNvPr>
          <p:cNvPicPr>
            <a:picLocks noChangeAspect="1"/>
          </p:cNvPicPr>
          <p:nvPr/>
        </p:nvPicPr>
        <p:blipFill>
          <a:blip r:embed="rId4"/>
          <a:stretch>
            <a:fillRect/>
          </a:stretch>
        </p:blipFill>
        <p:spPr>
          <a:xfrm>
            <a:off x="8508644" y="4332724"/>
            <a:ext cx="3651117" cy="2167285"/>
          </a:xfrm>
          <a:prstGeom prst="rect">
            <a:avLst/>
          </a:prstGeom>
        </p:spPr>
      </p:pic>
    </p:spTree>
    <p:extLst>
      <p:ext uri="{BB962C8B-B14F-4D97-AF65-F5344CB8AC3E}">
        <p14:creationId xmlns:p14="http://schemas.microsoft.com/office/powerpoint/2010/main" val="2809582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C66E0-D32C-AC07-2294-3BA59CF92A8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B5ABF26-4177-76A2-7FA0-EC4138230CFB}"/>
              </a:ext>
            </a:extLst>
          </p:cNvPr>
          <p:cNvPicPr>
            <a:picLocks noChangeAspect="1"/>
          </p:cNvPicPr>
          <p:nvPr/>
        </p:nvPicPr>
        <p:blipFill>
          <a:blip r:embed="rId3"/>
          <a:stretch>
            <a:fillRect/>
          </a:stretch>
        </p:blipFill>
        <p:spPr>
          <a:xfrm>
            <a:off x="7668572" y="3334533"/>
            <a:ext cx="4389485" cy="3339874"/>
          </a:xfrm>
          <a:prstGeom prst="rect">
            <a:avLst/>
          </a:prstGeom>
        </p:spPr>
      </p:pic>
      <p:pic>
        <p:nvPicPr>
          <p:cNvPr id="3" name="Picture 2">
            <a:extLst>
              <a:ext uri="{FF2B5EF4-FFF2-40B4-BE49-F238E27FC236}">
                <a16:creationId xmlns:a16="http://schemas.microsoft.com/office/drawing/2014/main" id="{666CFCD6-33DA-0BC6-95B1-725FECE45291}"/>
              </a:ext>
            </a:extLst>
          </p:cNvPr>
          <p:cNvPicPr>
            <a:picLocks noChangeAspect="1"/>
          </p:cNvPicPr>
          <p:nvPr/>
        </p:nvPicPr>
        <p:blipFill>
          <a:blip r:embed="rId4"/>
          <a:stretch>
            <a:fillRect/>
          </a:stretch>
        </p:blipFill>
        <p:spPr>
          <a:xfrm>
            <a:off x="7666146" y="183593"/>
            <a:ext cx="4391911" cy="2824583"/>
          </a:xfrm>
          <a:prstGeom prst="rect">
            <a:avLst/>
          </a:prstGeom>
        </p:spPr>
      </p:pic>
      <p:sp>
        <p:nvSpPr>
          <p:cNvPr id="5" name="TextBox 4">
            <a:extLst>
              <a:ext uri="{FF2B5EF4-FFF2-40B4-BE49-F238E27FC236}">
                <a16:creationId xmlns:a16="http://schemas.microsoft.com/office/drawing/2014/main" id="{832D6FB9-AB87-B17F-5615-39669CA0D502}"/>
              </a:ext>
            </a:extLst>
          </p:cNvPr>
          <p:cNvSpPr txBox="1"/>
          <p:nvPr/>
        </p:nvSpPr>
        <p:spPr>
          <a:xfrm>
            <a:off x="438780" y="1637888"/>
            <a:ext cx="7227365" cy="4154984"/>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Using Grafana to plot various environmental information and to send email alerts when thresholds are reached.</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Previously used Jakarta power and temperature monitoring kit</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Now using APC smart PDU’s to monitor power consumption and remote power off.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Inhouse designed PCBs also now have current/temperature and humidity sensors to feed into this system.</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Reading the status of instruments and beam information is shown on monitors in the office.</a:t>
            </a: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740C4E1-4098-A5C3-37EF-5B07710FC847}"/>
              </a:ext>
            </a:extLst>
          </p:cNvPr>
          <p:cNvSpPr txBox="1"/>
          <p:nvPr/>
        </p:nvSpPr>
        <p:spPr>
          <a:xfrm>
            <a:off x="402212" y="191338"/>
            <a:ext cx="6729847" cy="1446550"/>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Environment - Logging and alerting</a:t>
            </a:r>
          </a:p>
        </p:txBody>
      </p:sp>
    </p:spTree>
    <p:extLst>
      <p:ext uri="{BB962C8B-B14F-4D97-AF65-F5344CB8AC3E}">
        <p14:creationId xmlns:p14="http://schemas.microsoft.com/office/powerpoint/2010/main" val="195499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1399-29C3-2DAD-F3A8-DB39CAC496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328B6D-D251-9C4D-257A-D099368585F2}"/>
              </a:ext>
            </a:extLst>
          </p:cNvPr>
          <p:cNvSpPr txBox="1"/>
          <p:nvPr/>
        </p:nvSpPr>
        <p:spPr>
          <a:xfrm>
            <a:off x="402212" y="1117850"/>
            <a:ext cx="5615130" cy="3139321"/>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Near future (1-2 years):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OSIRIS Silicon Analyzer detector upgrade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TOF/PPP/GPS distribution upgrade</a:t>
            </a:r>
          </a:p>
          <a:p>
            <a:pPr marL="342900" indent="-342900">
              <a:buFont typeface="Arial" panose="020B0604020202020204" pitchFamily="34" charset="0"/>
              <a:buChar char="•"/>
            </a:pPr>
            <a:r>
              <a:rPr lang="en-US" sz="2200" dirty="0" err="1">
                <a:latin typeface="Arial" panose="020B0604020202020204" pitchFamily="34" charset="0"/>
                <a:cs typeface="Arial" panose="020B0604020202020204" pitchFamily="34" charset="0"/>
              </a:rPr>
              <a:t>SuperMuSR</a:t>
            </a: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HRPD-X</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New crate designs ongoing. Installation across multiple Instruments expected 2026-27.</a:t>
            </a:r>
          </a:p>
        </p:txBody>
      </p:sp>
      <p:sp>
        <p:nvSpPr>
          <p:cNvPr id="6" name="TextBox 5">
            <a:extLst>
              <a:ext uri="{FF2B5EF4-FFF2-40B4-BE49-F238E27FC236}">
                <a16:creationId xmlns:a16="http://schemas.microsoft.com/office/drawing/2014/main" id="{DA32D37C-F454-9541-72CA-FC300E223AC5}"/>
              </a:ext>
            </a:extLst>
          </p:cNvPr>
          <p:cNvSpPr txBox="1"/>
          <p:nvPr/>
        </p:nvSpPr>
        <p:spPr>
          <a:xfrm>
            <a:off x="402212" y="191338"/>
            <a:ext cx="672984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Future Work</a:t>
            </a:r>
          </a:p>
        </p:txBody>
      </p:sp>
      <p:pic>
        <p:nvPicPr>
          <p:cNvPr id="1026" name="Picture 2">
            <a:extLst>
              <a:ext uri="{FF2B5EF4-FFF2-40B4-BE49-F238E27FC236}">
                <a16:creationId xmlns:a16="http://schemas.microsoft.com/office/drawing/2014/main" id="{19AE1BCA-B4E1-EE8B-614F-54F94CA34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47" y="4431656"/>
            <a:ext cx="3880061" cy="2182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87271AB-9B70-B0A8-F78B-BF295D35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3708" y="1658836"/>
            <a:ext cx="1921703" cy="1815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FFDBDD-7ACD-0FDB-4556-B827B4172AC4}"/>
              </a:ext>
            </a:extLst>
          </p:cNvPr>
          <p:cNvSpPr txBox="1"/>
          <p:nvPr/>
        </p:nvSpPr>
        <p:spPr>
          <a:xfrm>
            <a:off x="8622359" y="1201996"/>
            <a:ext cx="3464403" cy="430887"/>
          </a:xfrm>
          <a:prstGeom prst="rect">
            <a:avLst/>
          </a:prstGeom>
          <a:noFill/>
        </p:spPr>
        <p:txBody>
          <a:bodyPr wrap="square" rtlCol="0">
            <a:spAutoFit/>
          </a:bodyPr>
          <a:lstStyle/>
          <a:p>
            <a:pPr algn="ctr"/>
            <a:r>
              <a:rPr lang="en-GB" sz="2200" dirty="0" err="1">
                <a:latin typeface="Arial" panose="020B0604020202020204" pitchFamily="34" charset="0"/>
                <a:cs typeface="Arial" panose="020B0604020202020204" pitchFamily="34" charset="0"/>
              </a:rPr>
              <a:t>SuperMuSR</a:t>
            </a:r>
            <a:r>
              <a:rPr lang="en-GB" sz="2200" dirty="0">
                <a:latin typeface="Arial" panose="020B0604020202020204" pitchFamily="34" charset="0"/>
                <a:cs typeface="Arial" panose="020B0604020202020204" pitchFamily="34" charset="0"/>
              </a:rPr>
              <a:t> detector CAD</a:t>
            </a:r>
          </a:p>
        </p:txBody>
      </p:sp>
      <p:sp>
        <p:nvSpPr>
          <p:cNvPr id="7" name="TextBox 6">
            <a:extLst>
              <a:ext uri="{FF2B5EF4-FFF2-40B4-BE49-F238E27FC236}">
                <a16:creationId xmlns:a16="http://schemas.microsoft.com/office/drawing/2014/main" id="{D325C548-ACF1-05D1-F6BC-2AC023A814A8}"/>
              </a:ext>
            </a:extLst>
          </p:cNvPr>
          <p:cNvSpPr txBox="1"/>
          <p:nvPr/>
        </p:nvSpPr>
        <p:spPr>
          <a:xfrm>
            <a:off x="6427767" y="4010419"/>
            <a:ext cx="3880061" cy="4308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HRPD-X new building design</a:t>
            </a:r>
          </a:p>
        </p:txBody>
      </p:sp>
      <p:sp>
        <p:nvSpPr>
          <p:cNvPr id="8" name="Title 1">
            <a:extLst>
              <a:ext uri="{FF2B5EF4-FFF2-40B4-BE49-F238E27FC236}">
                <a16:creationId xmlns:a16="http://schemas.microsoft.com/office/drawing/2014/main" id="{8D77A979-1F97-36EA-DB5E-96C1D2BE9910}"/>
              </a:ext>
            </a:extLst>
          </p:cNvPr>
          <p:cNvSpPr txBox="1">
            <a:spLocks/>
          </p:cNvSpPr>
          <p:nvPr/>
        </p:nvSpPr>
        <p:spPr>
          <a:xfrm>
            <a:off x="5295956" y="323598"/>
            <a:ext cx="3464404" cy="886802"/>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sz="2200" b="0" dirty="0"/>
              <a:t>OSIRIS CAD SA (orange) &amp; new detectors (blue).</a:t>
            </a:r>
            <a:endParaRPr lang="en-GB" sz="2200" b="0" i="1" dirty="0"/>
          </a:p>
        </p:txBody>
      </p:sp>
      <p:pic>
        <p:nvPicPr>
          <p:cNvPr id="9" name="Content Placeholder 3">
            <a:extLst>
              <a:ext uri="{FF2B5EF4-FFF2-40B4-BE49-F238E27FC236}">
                <a16:creationId xmlns:a16="http://schemas.microsoft.com/office/drawing/2014/main" id="{BE476A1F-B507-E0F4-B2D4-2E3D887A9AEF}"/>
              </a:ext>
            </a:extLst>
          </p:cNvPr>
          <p:cNvPicPr>
            <a:picLocks noChangeAspect="1"/>
          </p:cNvPicPr>
          <p:nvPr/>
        </p:nvPicPr>
        <p:blipFill>
          <a:blip r:embed="rId5"/>
          <a:stretch>
            <a:fillRect/>
          </a:stretch>
        </p:blipFill>
        <p:spPr>
          <a:xfrm>
            <a:off x="5545029" y="1035160"/>
            <a:ext cx="2966258" cy="2630725"/>
          </a:xfrm>
          <a:prstGeom prst="rect">
            <a:avLst/>
          </a:prstGeom>
        </p:spPr>
      </p:pic>
      <p:sp>
        <p:nvSpPr>
          <p:cNvPr id="2" name="TextBox 1">
            <a:extLst>
              <a:ext uri="{FF2B5EF4-FFF2-40B4-BE49-F238E27FC236}">
                <a16:creationId xmlns:a16="http://schemas.microsoft.com/office/drawing/2014/main" id="{1F1C145C-F733-008A-88A8-CD8F276C36BB}"/>
              </a:ext>
            </a:extLst>
          </p:cNvPr>
          <p:cNvSpPr txBox="1"/>
          <p:nvPr/>
        </p:nvSpPr>
        <p:spPr>
          <a:xfrm>
            <a:off x="2792361" y="4102004"/>
            <a:ext cx="3646586" cy="313932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Within next 5 years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SANDALS 2</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Mushroom</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EMAP</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WISH 2</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TOSCA+</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LMX</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OSIRIS guide</a:t>
            </a:r>
          </a:p>
          <a:p>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567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E27DA5-FEC9-D280-2C6A-48848CB6D31A}"/>
              </a:ext>
            </a:extLst>
          </p:cNvPr>
          <p:cNvSpPr txBox="1"/>
          <p:nvPr/>
        </p:nvSpPr>
        <p:spPr>
          <a:xfrm>
            <a:off x="402212" y="191338"/>
            <a:ext cx="1094421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Final Comments / Summary </a:t>
            </a:r>
          </a:p>
        </p:txBody>
      </p:sp>
      <p:sp>
        <p:nvSpPr>
          <p:cNvPr id="4" name="TextBox 3">
            <a:extLst>
              <a:ext uri="{FF2B5EF4-FFF2-40B4-BE49-F238E27FC236}">
                <a16:creationId xmlns:a16="http://schemas.microsoft.com/office/drawing/2014/main" id="{ABF35FFB-8937-9FF4-6D9E-08409955B929}"/>
              </a:ext>
            </a:extLst>
          </p:cNvPr>
          <p:cNvSpPr txBox="1"/>
          <p:nvPr/>
        </p:nvSpPr>
        <p:spPr>
          <a:xfrm>
            <a:off x="342293" y="1057784"/>
            <a:ext cx="11616826" cy="3816429"/>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 have been in this role for many years and during this time it has expanded and evolved,  we support many individual Instruments with the majority of development work also feeding in to improving our designs and FLS.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Requirements keep expanding as new Instruments designed and built or upgraded.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 manage lots of different functions in order to meet our goals, which requires not only good processes but excellent liaison with different ISIS groups and Instrument scientists so that all expectations are aligned.</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Introduced Instrument reviews and installation checklists to improve and maintain high standards.</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Obsolescence issues of aging kit (PCBs, PSUs etc). </a:t>
            </a: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More complex and compact designs.</a:t>
            </a:r>
          </a:p>
        </p:txBody>
      </p:sp>
    </p:spTree>
    <p:extLst>
      <p:ext uri="{BB962C8B-B14F-4D97-AF65-F5344CB8AC3E}">
        <p14:creationId xmlns:p14="http://schemas.microsoft.com/office/powerpoint/2010/main" val="3298607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17061">
            <a:off x="643135" y="165540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sp>
        <p:nvSpPr>
          <p:cNvPr id="2" name="TextBox 1">
            <a:extLst>
              <a:ext uri="{FF2B5EF4-FFF2-40B4-BE49-F238E27FC236}">
                <a16:creationId xmlns:a16="http://schemas.microsoft.com/office/drawing/2014/main" id="{C46C9102-23A3-E693-D6A1-43AC8743ACF7}"/>
              </a:ext>
            </a:extLst>
          </p:cNvPr>
          <p:cNvSpPr txBox="1"/>
          <p:nvPr/>
        </p:nvSpPr>
        <p:spPr>
          <a:xfrm>
            <a:off x="-1" y="2367171"/>
            <a:ext cx="12192000" cy="2123658"/>
          </a:xfrm>
          <a:prstGeom prst="rect">
            <a:avLst/>
          </a:prstGeom>
          <a:noFill/>
        </p:spPr>
        <p:txBody>
          <a:bodyPr wrap="square" rtlCol="0">
            <a:spAutoFit/>
          </a:bodyPr>
          <a:lstStyle/>
          <a:p>
            <a:pPr algn="ctr"/>
            <a:r>
              <a:rPr lang="en-GB" sz="6600" b="1" dirty="0">
                <a:solidFill>
                  <a:schemeClr val="bg1"/>
                </a:solidFill>
                <a:latin typeface="Arial" panose="020B0604020202020204" pitchFamily="34" charset="0"/>
                <a:cs typeface="Arial" panose="020B0604020202020204" pitchFamily="34" charset="0"/>
              </a:rPr>
              <a:t>Thank You</a:t>
            </a:r>
            <a:br>
              <a:rPr lang="en-GB" sz="6600" b="1" dirty="0">
                <a:solidFill>
                  <a:schemeClr val="bg1"/>
                </a:solidFill>
                <a:latin typeface="Arial" panose="020B0604020202020204" pitchFamily="34" charset="0"/>
                <a:cs typeface="Arial" panose="020B0604020202020204" pitchFamily="34" charset="0"/>
              </a:rPr>
            </a:br>
            <a:r>
              <a:rPr lang="en-GB" sz="6600" b="1" dirty="0">
                <a:solidFill>
                  <a:schemeClr val="bg1"/>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282730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1462E-AB35-5043-761B-E1D1DAC5C4C3}"/>
              </a:ext>
            </a:extLst>
          </p:cNvPr>
          <p:cNvSpPr txBox="1"/>
          <p:nvPr/>
        </p:nvSpPr>
        <p:spPr>
          <a:xfrm>
            <a:off x="2419621" y="17334"/>
            <a:ext cx="9772379" cy="581697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DESIGN of this presentation :</a:t>
            </a:r>
          </a:p>
          <a:p>
            <a:br>
              <a:rPr lang="en-GB" sz="1600" dirty="0">
                <a:latin typeface="Arial" panose="020B0604020202020204" pitchFamily="34" charset="0"/>
                <a:cs typeface="Arial" panose="020B0604020202020204" pitchFamily="34" charset="0"/>
              </a:rPr>
            </a:br>
            <a:r>
              <a:rPr lang="en-GB" sz="1600" dirty="0">
                <a:highlight>
                  <a:srgbClr val="00FF00"/>
                </a:highlight>
                <a:latin typeface="Arial" panose="020B0604020202020204" pitchFamily="34" charset="0"/>
                <a:cs typeface="Arial" panose="020B0604020202020204" pitchFamily="34" charset="0"/>
              </a:rPr>
              <a:t>INTRO Slide (ME)</a:t>
            </a:r>
            <a:br>
              <a:rPr lang="en-GB" sz="1600" dirty="0">
                <a:latin typeface="Arial" panose="020B0604020202020204" pitchFamily="34" charset="0"/>
                <a:cs typeface="Arial" panose="020B0604020202020204" pitchFamily="34" charset="0"/>
              </a:rPr>
            </a:br>
            <a:r>
              <a:rPr lang="en-GB" sz="1600" dirty="0">
                <a:highlight>
                  <a:srgbClr val="00FF00"/>
                </a:highlight>
                <a:latin typeface="Arial" panose="020B0604020202020204" pitchFamily="34" charset="0"/>
                <a:cs typeface="Arial" panose="020B0604020202020204" pitchFamily="34" charset="0"/>
              </a:rPr>
              <a:t>INTRO FLS team </a:t>
            </a:r>
            <a:r>
              <a:rPr lang="en-GB" sz="1600" dirty="0">
                <a:latin typeface="Arial" panose="020B0604020202020204" pitchFamily="34" charset="0"/>
                <a:cs typeface="Arial" panose="020B0604020202020204" pitchFamily="34" charset="0"/>
              </a:rPr>
              <a:t>(needs refining)</a:t>
            </a:r>
          </a:p>
          <a:p>
            <a:r>
              <a:rPr lang="en-GB" sz="1600" dirty="0">
                <a:highlight>
                  <a:srgbClr val="00FF00"/>
                </a:highlight>
                <a:latin typeface="Arial" panose="020B0604020202020204" pitchFamily="34" charset="0"/>
                <a:cs typeface="Arial" panose="020B0604020202020204" pitchFamily="34" charset="0"/>
              </a:rPr>
              <a:t>Main functions (What FLS entails)</a:t>
            </a:r>
          </a:p>
          <a:p>
            <a:r>
              <a:rPr lang="en-GB" sz="1600" dirty="0">
                <a:highlight>
                  <a:srgbClr val="00FF00"/>
                </a:highlight>
                <a:latin typeface="Arial" panose="020B0604020202020204" pitchFamily="34" charset="0"/>
                <a:cs typeface="Arial" panose="020B0604020202020204" pitchFamily="34" charset="0"/>
              </a:rPr>
              <a:t>Picture EXAMPLES OF DAE2 DAE3 and more recent HT, Euro </a:t>
            </a:r>
            <a:r>
              <a:rPr lang="en-GB" sz="1600" dirty="0">
                <a:latin typeface="Arial" panose="020B0604020202020204" pitchFamily="34" charset="0"/>
                <a:cs typeface="Arial" panose="020B0604020202020204" pitchFamily="34" charset="0"/>
              </a:rPr>
              <a:t>+ general Rack (get of </a:t>
            </a:r>
            <a:r>
              <a:rPr lang="en-GB" sz="1600" dirty="0" err="1">
                <a:latin typeface="Arial" panose="020B0604020202020204" pitchFamily="34" charset="0"/>
                <a:cs typeface="Arial" panose="020B0604020202020204" pitchFamily="34" charset="0"/>
              </a:rPr>
              <a:t>sharepoint</a:t>
            </a:r>
            <a:r>
              <a:rPr lang="en-GB" sz="1600" dirty="0">
                <a:latin typeface="Arial" panose="020B0604020202020204" pitchFamily="34" charset="0"/>
                <a:cs typeface="Arial" panose="020B0604020202020204" pitchFamily="34" charset="0"/>
              </a:rPr>
              <a:t>) </a:t>
            </a:r>
          </a:p>
          <a:p>
            <a:r>
              <a:rPr lang="en-GB" sz="1600" dirty="0">
                <a:highlight>
                  <a:srgbClr val="00FF00"/>
                </a:highlight>
                <a:latin typeface="Arial" panose="020B0604020202020204" pitchFamily="34" charset="0"/>
                <a:cs typeface="Arial" panose="020B0604020202020204" pitchFamily="34" charset="0"/>
              </a:rPr>
              <a:t>Install and Commissioning new equipment  (IMAT example)</a:t>
            </a:r>
            <a:br>
              <a:rPr lang="en-GB" sz="1600" dirty="0">
                <a:latin typeface="Arial" panose="020B0604020202020204" pitchFamily="34" charset="0"/>
                <a:cs typeface="Arial" panose="020B0604020202020204" pitchFamily="34" charset="0"/>
              </a:rPr>
            </a:br>
            <a:r>
              <a:rPr lang="en-GB" sz="1600" dirty="0">
                <a:highlight>
                  <a:srgbClr val="00FF00"/>
                </a:highlight>
                <a:latin typeface="Arial" panose="020B0604020202020204" pitchFamily="34" charset="0"/>
                <a:cs typeface="Arial" panose="020B0604020202020204" pitchFamily="34" charset="0"/>
              </a:rPr>
              <a:t>Maintenance (IRIS as example) – shutdown planners and management of that (+start up sheet and quiet counts)</a:t>
            </a:r>
          </a:p>
          <a:p>
            <a:r>
              <a:rPr lang="en-GB" sz="1600" dirty="0">
                <a:highlight>
                  <a:srgbClr val="00FF00"/>
                </a:highlight>
                <a:latin typeface="Arial" panose="020B0604020202020204" pitchFamily="34" charset="0"/>
                <a:cs typeface="Arial" panose="020B0604020202020204" pitchFamily="34" charset="0"/>
              </a:rPr>
              <a:t>Call outs and </a:t>
            </a:r>
            <a:r>
              <a:rPr lang="en-GB" sz="1600" dirty="0" err="1">
                <a:highlight>
                  <a:srgbClr val="00FF00"/>
                </a:highlight>
                <a:latin typeface="Arial" panose="020B0604020202020204" pitchFamily="34" charset="0"/>
                <a:cs typeface="Arial" panose="020B0604020202020204" pitchFamily="34" charset="0"/>
              </a:rPr>
              <a:t>oncall</a:t>
            </a:r>
            <a:r>
              <a:rPr lang="en-GB" sz="1600" dirty="0">
                <a:highlight>
                  <a:srgbClr val="00FF00"/>
                </a:highlight>
                <a:latin typeface="Arial" panose="020B0604020202020204" pitchFamily="34" charset="0"/>
                <a:cs typeface="Arial" panose="020B0604020202020204" pitchFamily="34" charset="0"/>
              </a:rPr>
              <a:t> rota (24/7 during cycles and weekend prior)(my management of it) and LTR</a:t>
            </a:r>
          </a:p>
          <a:p>
            <a:r>
              <a:rPr lang="en-GB" sz="1600" dirty="0">
                <a:highlight>
                  <a:srgbClr val="00FF00"/>
                </a:highlight>
                <a:latin typeface="Arial" panose="020B0604020202020204" pitchFamily="34" charset="0"/>
                <a:cs typeface="Arial" panose="020B0604020202020204" pitchFamily="34" charset="0"/>
              </a:rPr>
              <a:t>QMS (board pie chart and crate spares)</a:t>
            </a:r>
            <a:br>
              <a:rPr lang="en-GB" sz="1600" dirty="0">
                <a:latin typeface="Arial" panose="020B0604020202020204" pitchFamily="34" charset="0"/>
                <a:cs typeface="Arial" panose="020B0604020202020204" pitchFamily="34" charset="0"/>
              </a:rPr>
            </a:br>
            <a:r>
              <a:rPr lang="en-GB" sz="1600" dirty="0">
                <a:highlight>
                  <a:srgbClr val="00FF00"/>
                </a:highlight>
                <a:latin typeface="Arial" panose="020B0604020202020204" pitchFamily="34" charset="0"/>
                <a:cs typeface="Arial" panose="020B0604020202020204" pitchFamily="34" charset="0"/>
              </a:rPr>
              <a:t>Environment logging (historic and APC’s) and status of instruments shown in office (Grafana shots</a:t>
            </a:r>
            <a:r>
              <a:rPr lang="en-GB" sz="1600" dirty="0">
                <a:latin typeface="Arial" panose="020B0604020202020204" pitchFamily="34" charset="0"/>
                <a:cs typeface="Arial" panose="020B0604020202020204" pitchFamily="34" charset="0"/>
              </a:rPr>
              <a:t>)</a:t>
            </a:r>
          </a:p>
          <a:p>
            <a:r>
              <a:rPr lang="en-GB" sz="1600" b="1" dirty="0">
                <a:highlight>
                  <a:srgbClr val="00FF00"/>
                </a:highlight>
                <a:latin typeface="Arial" panose="020B0604020202020204" pitchFamily="34" charset="0"/>
                <a:cs typeface="Arial" panose="020B0604020202020204" pitchFamily="34" charset="0"/>
              </a:rPr>
              <a:t>Future work </a:t>
            </a:r>
            <a:r>
              <a:rPr lang="en-GB" sz="1600" dirty="0">
                <a:highlight>
                  <a:srgbClr val="00FF00"/>
                </a:highlight>
                <a:latin typeface="Arial" panose="020B0604020202020204" pitchFamily="34" charset="0"/>
                <a:cs typeface="Arial" panose="020B0604020202020204" pitchFamily="34" charset="0"/>
              </a:rPr>
              <a:t>- Osiris, </a:t>
            </a:r>
            <a:r>
              <a:rPr lang="en-GB" sz="1600" dirty="0" err="1">
                <a:highlight>
                  <a:srgbClr val="00FF00"/>
                </a:highlight>
                <a:latin typeface="Arial" panose="020B0604020202020204" pitchFamily="34" charset="0"/>
                <a:cs typeface="Arial" panose="020B0604020202020204" pitchFamily="34" charset="0"/>
              </a:rPr>
              <a:t>hrpdx</a:t>
            </a:r>
            <a:r>
              <a:rPr lang="en-GB" sz="1600" dirty="0">
                <a:highlight>
                  <a:srgbClr val="00FF00"/>
                </a:highlight>
                <a:latin typeface="Arial" panose="020B0604020202020204" pitchFamily="34" charset="0"/>
                <a:cs typeface="Arial" panose="020B0604020202020204" pitchFamily="34" charset="0"/>
              </a:rPr>
              <a:t>, super </a:t>
            </a:r>
            <a:r>
              <a:rPr lang="en-GB" sz="1600" dirty="0" err="1">
                <a:highlight>
                  <a:srgbClr val="00FF00"/>
                </a:highlight>
                <a:latin typeface="Arial" panose="020B0604020202020204" pitchFamily="34" charset="0"/>
                <a:cs typeface="Arial" panose="020B0604020202020204" pitchFamily="34" charset="0"/>
              </a:rPr>
              <a:t>musr</a:t>
            </a:r>
            <a:endParaRPr lang="en-GB" sz="1600" dirty="0">
              <a:highlight>
                <a:srgbClr val="00FF00"/>
              </a:highlight>
              <a:latin typeface="Arial" panose="020B0604020202020204" pitchFamily="34" charset="0"/>
              <a:cs typeface="Arial" panose="020B0604020202020204" pitchFamily="34" charset="0"/>
            </a:endParaRPr>
          </a:p>
          <a:p>
            <a:r>
              <a:rPr lang="en-GB" sz="1600" dirty="0">
                <a:highlight>
                  <a:srgbClr val="00FF00"/>
                </a:highlight>
                <a:latin typeface="Arial" panose="020B0604020202020204" pitchFamily="34" charset="0"/>
                <a:cs typeface="Arial" panose="020B0604020202020204" pitchFamily="34" charset="0"/>
              </a:rPr>
              <a:t>upcoming endeavour work list (#new and significant upgrades)</a:t>
            </a:r>
          </a:p>
          <a:p>
            <a:r>
              <a:rPr lang="en-GB" sz="1600" b="1" dirty="0">
                <a:latin typeface="Arial" panose="020B0604020202020204" pitchFamily="34" charset="0"/>
                <a:cs typeface="Arial" panose="020B0604020202020204" pitchFamily="34" charset="0"/>
              </a:rPr>
              <a:t>Overall Summary </a:t>
            </a:r>
            <a:r>
              <a:rPr lang="en-GB" sz="1600" dirty="0">
                <a:latin typeface="Arial" panose="020B0604020202020204" pitchFamily="34" charset="0"/>
                <a:cs typeface="Arial" panose="020B0604020202020204" pitchFamily="34" charset="0"/>
              </a:rPr>
              <a:t>– mentioning that this has not included the large amount of work by the group for </a:t>
            </a:r>
            <a:r>
              <a:rPr lang="en-GB" sz="1600" dirty="0" err="1">
                <a:latin typeface="Arial" panose="020B0604020202020204" pitchFamily="34" charset="0"/>
                <a:cs typeface="Arial" panose="020B0604020202020204" pitchFamily="34" charset="0"/>
              </a:rPr>
              <a:t>pcb</a:t>
            </a:r>
            <a:r>
              <a:rPr lang="en-GB" sz="1600" dirty="0">
                <a:latin typeface="Arial" panose="020B0604020202020204" pitchFamily="34" charset="0"/>
                <a:cs typeface="Arial" panose="020B0604020202020204" pitchFamily="34" charset="0"/>
              </a:rPr>
              <a:t> and firmware design and testing, health and safety and other QMS items. Which all feed into this project. (Josh P is representing the Customer and assists at directing us to the highest priority tasks.</a:t>
            </a:r>
          </a:p>
          <a:p>
            <a:r>
              <a:rPr lang="en-GB" sz="1600" b="1" dirty="0">
                <a:latin typeface="Arial" panose="020B0604020202020204" pitchFamily="34" charset="0"/>
                <a:cs typeface="Arial" panose="020B0604020202020204" pitchFamily="34" charset="0"/>
              </a:rPr>
              <a:t>How role has changed. Started at a C – but now increased over the years  </a:t>
            </a:r>
            <a:r>
              <a:rPr lang="en-GB" sz="1600" b="1" dirty="0" err="1">
                <a:latin typeface="Arial" panose="020B0604020202020204" pitchFamily="34" charset="0"/>
                <a:cs typeface="Arial" panose="020B0604020202020204" pitchFamily="34" charset="0"/>
              </a:rPr>
              <a:t>Onle</a:t>
            </a:r>
            <a:r>
              <a:rPr lang="en-GB" sz="1600" b="1" dirty="0">
                <a:latin typeface="Arial" panose="020B0604020202020204" pitchFamily="34" charset="0"/>
                <a:cs typeface="Arial" panose="020B0604020202020204" pitchFamily="34" charset="0"/>
              </a:rPr>
              <a:t> DAE2 now much more. Didn’t do callouts, upgrades due to age – more complicated </a:t>
            </a:r>
            <a:r>
              <a:rPr lang="en-GB" sz="1600" b="1" dirty="0" err="1">
                <a:latin typeface="Arial" panose="020B0604020202020204" pitchFamily="34" charset="0"/>
                <a:cs typeface="Arial" panose="020B0604020202020204" pitchFamily="34" charset="0"/>
              </a:rPr>
              <a:t>obselecence</a:t>
            </a:r>
            <a:r>
              <a:rPr lang="en-GB" sz="1600" b="1" dirty="0">
                <a:latin typeface="Arial" panose="020B0604020202020204" pitchFamily="34" charset="0"/>
                <a:cs typeface="Arial" panose="020B0604020202020204" pitchFamily="34" charset="0"/>
              </a:rPr>
              <a:t> issues </a:t>
            </a:r>
            <a:r>
              <a:rPr lang="en-GB" sz="1600" b="1" dirty="0" err="1">
                <a:latin typeface="Arial" panose="020B0604020202020204" pitchFamily="34" charset="0"/>
                <a:cs typeface="Arial" panose="020B0604020202020204" pitchFamily="34" charset="0"/>
              </a:rPr>
              <a:t>psues</a:t>
            </a:r>
            <a:r>
              <a:rPr lang="en-GB" sz="1600" b="1" dirty="0">
                <a:latin typeface="Arial" panose="020B0604020202020204" pitchFamily="34" charset="0"/>
                <a:cs typeface="Arial" panose="020B0604020202020204" pitchFamily="34" charset="0"/>
              </a:rPr>
              <a:t> etc some always had issues like wish </a:t>
            </a:r>
            <a:r>
              <a:rPr lang="en-GB" sz="1600" b="1" dirty="0" err="1">
                <a:latin typeface="Arial" panose="020B0604020202020204" pitchFamily="34" charset="0"/>
                <a:cs typeface="Arial" panose="020B0604020202020204" pitchFamily="34" charset="0"/>
              </a:rPr>
              <a:t>adcs</a:t>
            </a:r>
            <a:r>
              <a:rPr lang="en-GB" sz="1600" b="1" dirty="0">
                <a:latin typeface="Arial" panose="020B0604020202020204" pitchFamily="34" charset="0"/>
                <a:cs typeface="Arial" panose="020B0604020202020204" pitchFamily="34" charset="0"/>
              </a:rPr>
              <a:t> – each instrument unique in some way 38 scattered (video with speed up to convey how we get to </a:t>
            </a:r>
            <a:r>
              <a:rPr lang="en-GB" sz="1600" b="1" dirty="0" err="1">
                <a:latin typeface="Arial" panose="020B0604020202020204" pitchFamily="34" charset="0"/>
                <a:cs typeface="Arial" panose="020B0604020202020204" pitchFamily="34" charset="0"/>
              </a:rPr>
              <a:t>inst</a:t>
            </a:r>
            <a:r>
              <a:rPr lang="en-GB" sz="1600" b="1" dirty="0">
                <a:latin typeface="Arial" panose="020B0604020202020204" pitchFamily="34" charset="0"/>
                <a:cs typeface="Arial" panose="020B0604020202020204" pitchFamily="34" charset="0"/>
              </a:rPr>
              <a:t> (during summery or FLS )  </a:t>
            </a:r>
          </a:p>
          <a:p>
            <a:r>
              <a:rPr lang="en-GB" sz="1600" b="1" dirty="0">
                <a:latin typeface="Arial" panose="020B0604020202020204" pitchFamily="34" charset="0"/>
                <a:cs typeface="Arial" panose="020B0604020202020204" pitchFamily="34" charset="0"/>
              </a:rPr>
              <a:t>Shorten to bullet points with me saying the majority of the text I have now.</a:t>
            </a:r>
          </a:p>
          <a:p>
            <a:endParaRPr lang="en-GB" sz="1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A8AE5BF-8CB6-72D8-1905-2B60713AFF1B}"/>
              </a:ext>
            </a:extLst>
          </p:cNvPr>
          <p:cNvSpPr/>
          <p:nvPr/>
        </p:nvSpPr>
        <p:spPr>
          <a:xfrm>
            <a:off x="0" y="418899"/>
            <a:ext cx="520038" cy="377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459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64813A-C2C9-1C8F-A9E3-875009FF22BE}"/>
              </a:ext>
            </a:extLst>
          </p:cNvPr>
          <p:cNvSpPr/>
          <p:nvPr/>
        </p:nvSpPr>
        <p:spPr>
          <a:xfrm>
            <a:off x="436882" y="1454410"/>
            <a:ext cx="6236233" cy="2123658"/>
          </a:xfrm>
          <a:prstGeom prst="rect">
            <a:avLst/>
          </a:prstGeom>
        </p:spPr>
        <p:txBody>
          <a:bodyPr wrap="square">
            <a:spAutoFit/>
          </a:bodyPr>
          <a:lstStyle/>
          <a:p>
            <a:pPr marL="342900" indent="-342900">
              <a:buFont typeface="Arial" panose="020B0604020202020204" pitchFamily="34" charset="0"/>
              <a:buChar char="•"/>
            </a:pPr>
            <a:r>
              <a:rPr lang="en-GB" sz="2200" dirty="0">
                <a:solidFill>
                  <a:srgbClr val="2E2C61"/>
                </a:solidFill>
                <a:latin typeface="Arial" panose="020B0604020202020204" pitchFamily="34" charset="0"/>
                <a:cs typeface="Arial" panose="020B0604020202020204" pitchFamily="34" charset="0"/>
              </a:rPr>
              <a:t>FLS team comprises of: (left to right in photo)</a:t>
            </a:r>
            <a:br>
              <a:rPr lang="en-GB" sz="2200" dirty="0">
                <a:solidFill>
                  <a:srgbClr val="2E2C61"/>
                </a:solidFill>
                <a:latin typeface="Arial" panose="020B0604020202020204" pitchFamily="34" charset="0"/>
                <a:cs typeface="Arial" panose="020B0604020202020204" pitchFamily="34" charset="0"/>
              </a:rPr>
            </a:br>
            <a:r>
              <a:rPr lang="en-GB" sz="2200" dirty="0">
                <a:solidFill>
                  <a:srgbClr val="2E2C61"/>
                </a:solidFill>
                <a:latin typeface="Arial" panose="020B0604020202020204" pitchFamily="34" charset="0"/>
                <a:cs typeface="Arial" panose="020B0604020202020204" pitchFamily="34" charset="0"/>
              </a:rPr>
              <a:t>Josh D, Jack, Will, Myself, Chad.</a:t>
            </a:r>
          </a:p>
          <a:p>
            <a:pPr marL="342900" indent="-342900">
              <a:buFont typeface="Arial" panose="020B0604020202020204" pitchFamily="34" charset="0"/>
              <a:buChar char="•"/>
            </a:pPr>
            <a:r>
              <a:rPr lang="en-GB" sz="2200" dirty="0">
                <a:solidFill>
                  <a:srgbClr val="2E2C61"/>
                </a:solidFill>
                <a:latin typeface="Arial" panose="020B0604020202020204" pitchFamily="34" charset="0"/>
                <a:cs typeface="Arial" panose="020B0604020202020204" pitchFamily="34" charset="0"/>
              </a:rPr>
              <a:t>Assistance when required is provided by Dave, Piers, Kelvin and Josh P.</a:t>
            </a:r>
          </a:p>
          <a:p>
            <a:pPr marL="342900" indent="-342900">
              <a:buFont typeface="Arial" panose="020B0604020202020204" pitchFamily="34" charset="0"/>
              <a:buChar char="•"/>
            </a:pPr>
            <a:r>
              <a:rPr lang="en-GB" sz="2200" dirty="0">
                <a:solidFill>
                  <a:srgbClr val="2E2C61"/>
                </a:solidFill>
                <a:latin typeface="Arial" panose="020B0604020202020204" pitchFamily="34" charset="0"/>
                <a:cs typeface="Arial" panose="020B0604020202020204" pitchFamily="34" charset="0"/>
              </a:rPr>
              <a:t>We also supervise apprentices in FLS to give them a good all round learning experience. </a:t>
            </a:r>
          </a:p>
        </p:txBody>
      </p:sp>
      <p:pic>
        <p:nvPicPr>
          <p:cNvPr id="4" name="Picture 3" descr="A group of men standing in front of a wall&#10;&#10;AI-generated content may be incorrect.">
            <a:extLst>
              <a:ext uri="{FF2B5EF4-FFF2-40B4-BE49-F238E27FC236}">
                <a16:creationId xmlns:a16="http://schemas.microsoft.com/office/drawing/2014/main" id="{358AF18D-0953-CB42-CB8B-337D4703FA91}"/>
              </a:ext>
            </a:extLst>
          </p:cNvPr>
          <p:cNvPicPr>
            <a:picLocks noChangeAspect="1"/>
          </p:cNvPicPr>
          <p:nvPr/>
        </p:nvPicPr>
        <p:blipFill>
          <a:blip r:embed="rId3"/>
          <a:srcRect l="4826" t="14450" r="6198" b="3"/>
          <a:stretch>
            <a:fillRect/>
          </a:stretch>
        </p:blipFill>
        <p:spPr>
          <a:xfrm>
            <a:off x="6673115" y="1454410"/>
            <a:ext cx="5475549" cy="3949179"/>
          </a:xfrm>
          <a:prstGeom prst="rect">
            <a:avLst/>
          </a:prstGeom>
        </p:spPr>
      </p:pic>
      <p:sp>
        <p:nvSpPr>
          <p:cNvPr id="6" name="TextBox 5">
            <a:extLst>
              <a:ext uri="{FF2B5EF4-FFF2-40B4-BE49-F238E27FC236}">
                <a16:creationId xmlns:a16="http://schemas.microsoft.com/office/drawing/2014/main" id="{F20D63DB-0E50-3CD7-A5E4-D71036161F7F}"/>
              </a:ext>
            </a:extLst>
          </p:cNvPr>
          <p:cNvSpPr txBox="1"/>
          <p:nvPr/>
        </p:nvSpPr>
        <p:spPr>
          <a:xfrm>
            <a:off x="0" y="191338"/>
            <a:ext cx="12192000" cy="769441"/>
          </a:xfrm>
          <a:prstGeom prst="rect">
            <a:avLst/>
          </a:prstGeom>
          <a:noFill/>
        </p:spPr>
        <p:txBody>
          <a:bodyPr wrap="square" rtlCol="0" anchor="t">
            <a:spAutoFit/>
          </a:bodyPr>
          <a:lstStyle/>
          <a:p>
            <a:pPr algn="ctr"/>
            <a:r>
              <a:rPr lang="en-US" sz="4400" b="1" spc="-150" dirty="0">
                <a:solidFill>
                  <a:srgbClr val="2E2D62"/>
                </a:solidFill>
                <a:latin typeface="Arial" panose="020B0604020202020204" pitchFamily="34" charset="0"/>
                <a:cs typeface="Arial" panose="020B0604020202020204" pitchFamily="34" charset="0"/>
              </a:rPr>
              <a:t>The Team</a:t>
            </a:r>
          </a:p>
        </p:txBody>
      </p:sp>
    </p:spTree>
    <p:extLst>
      <p:ext uri="{BB962C8B-B14F-4D97-AF65-F5344CB8AC3E}">
        <p14:creationId xmlns:p14="http://schemas.microsoft.com/office/powerpoint/2010/main" val="397326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uilding, train, track, station&#10;&#10;Description automatically generated">
            <a:extLst>
              <a:ext uri="{FF2B5EF4-FFF2-40B4-BE49-F238E27FC236}">
                <a16:creationId xmlns:a16="http://schemas.microsoft.com/office/drawing/2014/main" id="{2C6A5B54-DF16-8721-E45A-47B9A150E8E8}"/>
              </a:ext>
            </a:extLst>
          </p:cNvPr>
          <p:cNvPicPr>
            <a:picLocks noChangeAspect="1"/>
          </p:cNvPicPr>
          <p:nvPr/>
        </p:nvPicPr>
        <p:blipFill rotWithShape="1">
          <a:blip r:embed="rId3"/>
          <a:srcRect l="17789" r="47145" b="28"/>
          <a:stretch/>
        </p:blipFill>
        <p:spPr>
          <a:xfrm>
            <a:off x="6955437" y="0"/>
            <a:ext cx="5236564" cy="6855984"/>
          </a:xfrm>
          <a:prstGeom prst="rect">
            <a:avLst/>
          </a:prstGeom>
        </p:spPr>
      </p:pic>
      <p:sp>
        <p:nvSpPr>
          <p:cNvPr id="4" name="TextBox 70">
            <a:extLst>
              <a:ext uri="{FF2B5EF4-FFF2-40B4-BE49-F238E27FC236}">
                <a16:creationId xmlns:a16="http://schemas.microsoft.com/office/drawing/2014/main" id="{C9F14C48-0894-1472-4BDC-CD8A73054AA7}"/>
              </a:ext>
            </a:extLst>
          </p:cNvPr>
          <p:cNvSpPr txBox="1">
            <a:spLocks noChangeArrowheads="1"/>
          </p:cNvSpPr>
          <p:nvPr/>
        </p:nvSpPr>
        <p:spPr bwMode="auto">
          <a:xfrm>
            <a:off x="198986" y="107628"/>
            <a:ext cx="6756451" cy="616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pPr marR="0" lvl="0" algn="l" defTabSz="914400" rtl="0" eaLnBrk="0" fontAlgn="base" latinLnBrk="0" hangingPunct="0">
              <a:lnSpc>
                <a:spcPct val="100000"/>
              </a:lnSpc>
              <a:spcBef>
                <a:spcPct val="0"/>
              </a:spcBef>
              <a:spcAft>
                <a:spcPct val="0"/>
              </a:spcAft>
              <a:buClrTx/>
              <a:buSzTx/>
              <a:tabLst/>
              <a:defRPr/>
            </a:pPr>
            <a:r>
              <a:rPr kumimoji="0" lang="en-GB" altLang="en-US" sz="2650" b="1"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Main functions of the Front Line Support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Installation &amp; commissioning of new systems</a:t>
            </a:r>
            <a:endParaRPr kumimoji="0" lang="en-GB" altLang="en-US" sz="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Periodic upgrades of existing systems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Maintenance, fault finding &amp; repair of boards, crates, fan trays &amp; power supplies</a:t>
            </a:r>
          </a:p>
          <a:p>
            <a:pPr marL="342900" indent="-342900">
              <a:buFont typeface="Arial" panose="020B0604020202020204" pitchFamily="34" charset="0"/>
              <a:buChar char="•"/>
              <a:defRPr/>
            </a:pPr>
            <a:r>
              <a:rPr lang="en-GB" altLang="en-US" sz="2200" dirty="0">
                <a:solidFill>
                  <a:srgbClr val="2E2C61"/>
                </a:solidFill>
                <a:latin typeface="Arial" panose="020B0604020202020204" pitchFamily="34" charset="0"/>
                <a:cs typeface="Arial" panose="020B0604020202020204" pitchFamily="34" charset="0"/>
              </a:rPr>
              <a:t>DAE circuits &amp; systems on 38 ISIS Instruments comprises of </a:t>
            </a: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over </a:t>
            </a:r>
            <a:r>
              <a:rPr lang="en-GB" altLang="en-US" sz="2200" dirty="0">
                <a:solidFill>
                  <a:srgbClr val="2E2C61"/>
                </a:solidFill>
                <a:latin typeface="Arial" panose="020B0604020202020204" pitchFamily="34" charset="0"/>
                <a:cs typeface="Arial" panose="020B0604020202020204" pitchFamily="34" charset="0"/>
              </a:rPr>
              <a:t>2000</a:t>
            </a: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DAE and Detector Electronics PCBs in 146 crates.</a:t>
            </a:r>
          </a:p>
          <a:p>
            <a:pPr marL="342900" indent="-342900">
              <a:buFont typeface="Arial" panose="020B0604020202020204" pitchFamily="34" charset="0"/>
              <a:buChar char="•"/>
              <a:defRPr/>
            </a:pP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Responsible for &gt;360 HT cards, &gt;66 HT crates,</a:t>
            </a:r>
            <a:r>
              <a:rPr lang="en-GB" altLang="en-US" sz="2200" dirty="0">
                <a:solidFill>
                  <a:srgbClr val="2E2C61"/>
                </a:solidFill>
                <a:latin typeface="Arial" panose="020B0604020202020204" pitchFamily="34" charset="0"/>
                <a:cs typeface="Arial" panose="020B0604020202020204" pitchFamily="34" charset="0"/>
              </a:rPr>
              <a:t> </a:t>
            </a: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&gt;56 Eurocard crates and </a:t>
            </a:r>
            <a:r>
              <a:rPr lang="en-GB" altLang="en-US" sz="2200" dirty="0">
                <a:solidFill>
                  <a:srgbClr val="2E2C61"/>
                </a:solidFill>
                <a:latin typeface="Arial" panose="020B0604020202020204" pitchFamily="34" charset="0"/>
                <a:cs typeface="Arial" panose="020B0604020202020204" pitchFamily="34" charset="0"/>
              </a:rPr>
              <a:t>100’s</a:t>
            </a: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 of </a:t>
            </a:r>
            <a:r>
              <a:rPr kumimoji="0" lang="en-GB" altLang="en-US" sz="2200" b="0" i="0" u="none" strike="noStrike" kern="1200" cap="none" spc="0" normalizeH="0" baseline="0" noProof="0" dirty="0" err="1">
                <a:ln>
                  <a:noFill/>
                </a:ln>
                <a:solidFill>
                  <a:srgbClr val="2E2C61"/>
                </a:solidFill>
                <a:effectLst/>
                <a:uLnTx/>
                <a:uFillTx/>
                <a:latin typeface="Arial" panose="020B0604020202020204" pitchFamily="34" charset="0"/>
                <a:ea typeface="+mn-ea"/>
                <a:cs typeface="Arial" panose="020B0604020202020204" pitchFamily="34" charset="0"/>
              </a:rPr>
              <a:t>Eurocards</a:t>
            </a:r>
            <a: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a:t>
            </a:r>
            <a:br>
              <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br>
            <a:r>
              <a:rPr lang="en-GB" altLang="en-US" sz="2200" dirty="0">
                <a:solidFill>
                  <a:srgbClr val="2E2C61"/>
                </a:solidFill>
                <a:latin typeface="Arial" panose="020B0604020202020204" pitchFamily="34" charset="0"/>
                <a:cs typeface="Arial" panose="020B0604020202020204" pitchFamily="34" charset="0"/>
              </a:rPr>
              <a:t>(&gt;15 CAEN discriminator cards and crates too) </a:t>
            </a:r>
            <a:endPar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defRPr/>
            </a:pPr>
            <a:r>
              <a:rPr lang="en-GB" altLang="en-US" sz="2200" dirty="0">
                <a:solidFill>
                  <a:srgbClr val="2E2C61"/>
                </a:solidFill>
                <a:latin typeface="Arial" panose="020B0604020202020204" pitchFamily="34" charset="0"/>
                <a:cs typeface="Arial" panose="020B0604020202020204" pitchFamily="34" charset="0"/>
              </a:rPr>
              <a:t>The rest of the group focuses on PCB circuit design, layout &amp; development , component &amp; board procurement and programmable logic firmware design &amp; development including test systems.</a:t>
            </a:r>
          </a:p>
          <a:p>
            <a:pPr marL="342900" indent="-342900">
              <a:buFont typeface="Arial" panose="020B0604020202020204" pitchFamily="34" charset="0"/>
              <a:buChar char="•"/>
              <a:defRPr/>
            </a:pPr>
            <a:endParaRPr kumimoji="0" lang="en-GB" altLang="en-US" sz="2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35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B79E6DD-891F-7944-ABF5-946B1D9242B7}"/>
              </a:ext>
            </a:extLst>
          </p:cNvPr>
          <p:cNvGraphicFramePr/>
          <p:nvPr>
            <p:extLst>
              <p:ext uri="{D42A27DB-BD31-4B8C-83A1-F6EECF244321}">
                <p14:modId xmlns:p14="http://schemas.microsoft.com/office/powerpoint/2010/main" val="313038057"/>
              </p:ext>
            </p:extLst>
          </p:nvPr>
        </p:nvGraphicFramePr>
        <p:xfrm>
          <a:off x="6888026" y="1393952"/>
          <a:ext cx="5273405" cy="439629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4FCFB7C-D66D-DF48-8608-0A6E3ECFAB6F}"/>
              </a:ext>
            </a:extLst>
          </p:cNvPr>
          <p:cNvSpPr txBox="1"/>
          <p:nvPr/>
        </p:nvSpPr>
        <p:spPr>
          <a:xfrm>
            <a:off x="402212" y="191337"/>
            <a:ext cx="672984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Printed Circuit Board Data</a:t>
            </a:r>
          </a:p>
        </p:txBody>
      </p:sp>
      <p:sp>
        <p:nvSpPr>
          <p:cNvPr id="3" name="Rectangle 2">
            <a:extLst>
              <a:ext uri="{FF2B5EF4-FFF2-40B4-BE49-F238E27FC236}">
                <a16:creationId xmlns:a16="http://schemas.microsoft.com/office/drawing/2014/main" id="{D6FFE067-BE4B-9969-995B-DC78F5DE3E54}"/>
              </a:ext>
            </a:extLst>
          </p:cNvPr>
          <p:cNvSpPr/>
          <p:nvPr/>
        </p:nvSpPr>
        <p:spPr>
          <a:xfrm>
            <a:off x="402211" y="1152115"/>
            <a:ext cx="6861617" cy="3941400"/>
          </a:xfrm>
          <a:prstGeom prst="rect">
            <a:avLst/>
          </a:prstGeom>
        </p:spPr>
        <p:txBody>
          <a:bodyPr wrap="square" lIns="91440" tIns="45720" rIns="91440" bIns="45720" anchor="t">
            <a:spAutoFit/>
          </a:bodyPr>
          <a:lstStyle/>
          <a:p>
            <a:pPr marL="342900" indent="-342900">
              <a:lnSpc>
                <a:spcPct val="110000"/>
              </a:lnSpc>
              <a:spcAft>
                <a:spcPts val="600"/>
              </a:spcAft>
              <a:buFont typeface="Arial" panose="020B0604020202020204" pitchFamily="34" charset="0"/>
              <a:buChar char="•"/>
            </a:pPr>
            <a:r>
              <a:rPr lang="en-GB" sz="2200" dirty="0">
                <a:solidFill>
                  <a:srgbClr val="2E2C61"/>
                </a:solidFill>
                <a:latin typeface="Arial" panose="020B0604020202020204" pitchFamily="34" charset="0"/>
                <a:cs typeface="Arial" panose="020B0604020202020204" pitchFamily="34" charset="0"/>
              </a:rPr>
              <a:t>The pie chart shows the percentage of the 2090 DAE boards we currently look after that are in service, working spares or faulty.</a:t>
            </a:r>
          </a:p>
          <a:p>
            <a:pPr marL="342900" indent="-342900">
              <a:lnSpc>
                <a:spcPct val="110000"/>
              </a:lnSpc>
              <a:spcAft>
                <a:spcPts val="600"/>
              </a:spcAft>
              <a:buFont typeface="Arial" panose="020B0604020202020204" pitchFamily="34" charset="0"/>
              <a:buChar char="•"/>
            </a:pPr>
            <a:r>
              <a:rPr lang="en-GB" sz="2200" dirty="0">
                <a:solidFill>
                  <a:srgbClr val="2E2C61"/>
                </a:solidFill>
                <a:latin typeface="Arial" panose="020B0604020202020204" pitchFamily="34" charset="0"/>
                <a:cs typeface="Arial" panose="020B0604020202020204" pitchFamily="34" charset="0"/>
              </a:rPr>
              <a:t>The new boards have recently arrived and have not undergone any more than a visual inspection and entry into our SharePoint Quality Management System. </a:t>
            </a:r>
          </a:p>
          <a:p>
            <a:pPr marL="342900" indent="-342900">
              <a:lnSpc>
                <a:spcPct val="110000"/>
              </a:lnSpc>
              <a:spcAft>
                <a:spcPts val="600"/>
              </a:spcAft>
              <a:buFont typeface="Arial" panose="020B0604020202020204" pitchFamily="34" charset="0"/>
              <a:buChar char="•"/>
            </a:pPr>
            <a:r>
              <a:rPr lang="en-GB" sz="2200" dirty="0">
                <a:solidFill>
                  <a:srgbClr val="2E2C61"/>
                </a:solidFill>
                <a:latin typeface="Arial" panose="020B0604020202020204" pitchFamily="34" charset="0"/>
                <a:cs typeface="Arial" panose="020B0604020202020204" pitchFamily="34" charset="0"/>
              </a:rPr>
              <a:t>Test required section is for boards that have not finished being tested to the required standard, but no faults have been found.</a:t>
            </a:r>
          </a:p>
        </p:txBody>
      </p:sp>
    </p:spTree>
    <p:extLst>
      <p:ext uri="{BB962C8B-B14F-4D97-AF65-F5344CB8AC3E}">
        <p14:creationId xmlns:p14="http://schemas.microsoft.com/office/powerpoint/2010/main" val="2099754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6C5C77-15CD-C2AC-C944-89B36A2E40DC}"/>
              </a:ext>
            </a:extLst>
          </p:cNvPr>
          <p:cNvSpPr txBox="1"/>
          <p:nvPr/>
        </p:nvSpPr>
        <p:spPr>
          <a:xfrm>
            <a:off x="4435964" y="953461"/>
            <a:ext cx="3320072" cy="4308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DAE3</a:t>
            </a:r>
            <a:r>
              <a:rPr lang="en-GB" dirty="0"/>
              <a:t> </a:t>
            </a:r>
            <a:r>
              <a:rPr lang="en-GB" sz="2200" dirty="0">
                <a:latin typeface="Arial" panose="020B0604020202020204" pitchFamily="34" charset="0"/>
                <a:cs typeface="Arial" panose="020B0604020202020204" pitchFamily="34" charset="0"/>
              </a:rPr>
              <a:t>crates</a:t>
            </a:r>
          </a:p>
        </p:txBody>
      </p:sp>
      <p:sp>
        <p:nvSpPr>
          <p:cNvPr id="3" name="TextBox 2">
            <a:extLst>
              <a:ext uri="{FF2B5EF4-FFF2-40B4-BE49-F238E27FC236}">
                <a16:creationId xmlns:a16="http://schemas.microsoft.com/office/drawing/2014/main" id="{AD2D1160-D66D-BD16-BCAC-7BF3D0F6E112}"/>
              </a:ext>
            </a:extLst>
          </p:cNvPr>
          <p:cNvSpPr txBox="1"/>
          <p:nvPr/>
        </p:nvSpPr>
        <p:spPr>
          <a:xfrm>
            <a:off x="566018" y="284946"/>
            <a:ext cx="3312000" cy="4308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DAE-II crates</a:t>
            </a:r>
          </a:p>
        </p:txBody>
      </p:sp>
      <p:pic>
        <p:nvPicPr>
          <p:cNvPr id="9" name="Picture 8" descr="DAE-II type crate LV power and in background Discriminator Front end interfaces.">
            <a:extLst>
              <a:ext uri="{FF2B5EF4-FFF2-40B4-BE49-F238E27FC236}">
                <a16:creationId xmlns:a16="http://schemas.microsoft.com/office/drawing/2014/main" id="{A918E9B0-B9DF-54A9-619C-C418BC89921A}"/>
              </a:ext>
            </a:extLst>
          </p:cNvPr>
          <p:cNvPicPr>
            <a:picLocks noChangeAspect="1"/>
          </p:cNvPicPr>
          <p:nvPr/>
        </p:nvPicPr>
        <p:blipFill>
          <a:blip r:embed="rId3"/>
          <a:srcRect l="24014" r="87"/>
          <a:stretch>
            <a:fillRect/>
          </a:stretch>
        </p:blipFill>
        <p:spPr>
          <a:xfrm>
            <a:off x="566018" y="691786"/>
            <a:ext cx="3312000" cy="2433975"/>
          </a:xfrm>
          <a:prstGeom prst="rect">
            <a:avLst/>
          </a:prstGeom>
        </p:spPr>
      </p:pic>
      <p:pic>
        <p:nvPicPr>
          <p:cNvPr id="11" name="Picture 10" descr="A close-up of a machine&#10;&#10;AI-generated content may be incorrect.">
            <a:extLst>
              <a:ext uri="{FF2B5EF4-FFF2-40B4-BE49-F238E27FC236}">
                <a16:creationId xmlns:a16="http://schemas.microsoft.com/office/drawing/2014/main" id="{16A57319-FB66-CA82-0BDD-FAFDEE768238}"/>
              </a:ext>
            </a:extLst>
          </p:cNvPr>
          <p:cNvPicPr>
            <a:picLocks noChangeAspect="1"/>
          </p:cNvPicPr>
          <p:nvPr/>
        </p:nvPicPr>
        <p:blipFill>
          <a:blip r:embed="rId4"/>
          <a:srcRect l="22832" t="29008" r="20207" b="17591"/>
          <a:stretch>
            <a:fillRect/>
          </a:stretch>
        </p:blipFill>
        <p:spPr>
          <a:xfrm>
            <a:off x="4435964" y="1373369"/>
            <a:ext cx="3320072" cy="1752392"/>
          </a:xfrm>
          <a:prstGeom prst="rect">
            <a:avLst/>
          </a:prstGeom>
        </p:spPr>
      </p:pic>
      <p:pic>
        <p:nvPicPr>
          <p:cNvPr id="13" name="Picture 12" descr="A red and blue computer monitor&#10;&#10;AI-generated content may be incorrect.">
            <a:extLst>
              <a:ext uri="{FF2B5EF4-FFF2-40B4-BE49-F238E27FC236}">
                <a16:creationId xmlns:a16="http://schemas.microsoft.com/office/drawing/2014/main" id="{F43FA7C5-13AB-C0CC-0612-EA9B4FB9344C}"/>
              </a:ext>
            </a:extLst>
          </p:cNvPr>
          <p:cNvPicPr>
            <a:picLocks noChangeAspect="1"/>
          </p:cNvPicPr>
          <p:nvPr/>
        </p:nvPicPr>
        <p:blipFill>
          <a:blip r:embed="rId5"/>
          <a:srcRect l="23096" t="4342" r="13293" b="16740"/>
          <a:stretch>
            <a:fillRect/>
          </a:stretch>
        </p:blipFill>
        <p:spPr>
          <a:xfrm>
            <a:off x="5601387" y="4268816"/>
            <a:ext cx="3312001" cy="2313345"/>
          </a:xfrm>
          <a:prstGeom prst="rect">
            <a:avLst/>
          </a:prstGeom>
          <a:scene3d>
            <a:camera prst="orthographicFront">
              <a:rot lat="0" lon="0" rev="0"/>
            </a:camera>
            <a:lightRig rig="threePt" dir="t"/>
          </a:scene3d>
        </p:spPr>
      </p:pic>
      <p:sp>
        <p:nvSpPr>
          <p:cNvPr id="14" name="TextBox 13">
            <a:extLst>
              <a:ext uri="{FF2B5EF4-FFF2-40B4-BE49-F238E27FC236}">
                <a16:creationId xmlns:a16="http://schemas.microsoft.com/office/drawing/2014/main" id="{28463E22-56D1-CEBD-3131-800882FE0DF7}"/>
              </a:ext>
            </a:extLst>
          </p:cNvPr>
          <p:cNvSpPr txBox="1"/>
          <p:nvPr/>
        </p:nvSpPr>
        <p:spPr>
          <a:xfrm>
            <a:off x="5601386" y="3797793"/>
            <a:ext cx="6368845" cy="4308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HT crates (front and rear view)</a:t>
            </a:r>
          </a:p>
        </p:txBody>
      </p:sp>
      <p:pic>
        <p:nvPicPr>
          <p:cNvPr id="16" name="Picture 15" descr="A bunch of red wires on a white surface&#10;&#10;AI-generated content may be incorrect.">
            <a:extLst>
              <a:ext uri="{FF2B5EF4-FFF2-40B4-BE49-F238E27FC236}">
                <a16:creationId xmlns:a16="http://schemas.microsoft.com/office/drawing/2014/main" id="{0731B267-7E02-E529-CC6D-767001C5BE02}"/>
              </a:ext>
            </a:extLst>
          </p:cNvPr>
          <p:cNvPicPr>
            <a:picLocks noChangeAspect="1"/>
          </p:cNvPicPr>
          <p:nvPr/>
        </p:nvPicPr>
        <p:blipFill>
          <a:blip r:embed="rId6"/>
          <a:srcRect l="23391" t="4644" r="11717" b="6274"/>
          <a:stretch>
            <a:fillRect/>
          </a:stretch>
        </p:blipFill>
        <p:spPr>
          <a:xfrm>
            <a:off x="8954012" y="4268816"/>
            <a:ext cx="3016219" cy="2331136"/>
          </a:xfrm>
          <a:prstGeom prst="rect">
            <a:avLst/>
          </a:prstGeom>
        </p:spPr>
      </p:pic>
      <p:pic>
        <p:nvPicPr>
          <p:cNvPr id="18" name="Picture 17" descr="A machine with wires and wires&#10;&#10;AI-generated content may be incorrect.">
            <a:extLst>
              <a:ext uri="{FF2B5EF4-FFF2-40B4-BE49-F238E27FC236}">
                <a16:creationId xmlns:a16="http://schemas.microsoft.com/office/drawing/2014/main" id="{7ACA1C52-113F-423F-00DE-DD4A7BC8D05D}"/>
              </a:ext>
            </a:extLst>
          </p:cNvPr>
          <p:cNvPicPr>
            <a:picLocks noChangeAspect="1"/>
          </p:cNvPicPr>
          <p:nvPr/>
        </p:nvPicPr>
        <p:blipFill>
          <a:blip r:embed="rId7"/>
          <a:srcRect l="12410" t="38638" r="5399" b="21850"/>
          <a:stretch>
            <a:fillRect/>
          </a:stretch>
        </p:blipFill>
        <p:spPr>
          <a:xfrm>
            <a:off x="8322056" y="1794705"/>
            <a:ext cx="3320072" cy="898617"/>
          </a:xfrm>
          <a:prstGeom prst="rect">
            <a:avLst/>
          </a:prstGeom>
        </p:spPr>
      </p:pic>
      <p:sp>
        <p:nvSpPr>
          <p:cNvPr id="19" name="TextBox 18">
            <a:extLst>
              <a:ext uri="{FF2B5EF4-FFF2-40B4-BE49-F238E27FC236}">
                <a16:creationId xmlns:a16="http://schemas.microsoft.com/office/drawing/2014/main" id="{70C7C672-328D-A3E0-4606-F8F82BB8E7C8}"/>
              </a:ext>
            </a:extLst>
          </p:cNvPr>
          <p:cNvSpPr txBox="1"/>
          <p:nvPr/>
        </p:nvSpPr>
        <p:spPr>
          <a:xfrm>
            <a:off x="8330129" y="1373369"/>
            <a:ext cx="3311999" cy="4308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Euro crates</a:t>
            </a:r>
          </a:p>
        </p:txBody>
      </p:sp>
      <p:sp>
        <p:nvSpPr>
          <p:cNvPr id="20" name="TextBox 19">
            <a:extLst>
              <a:ext uri="{FF2B5EF4-FFF2-40B4-BE49-F238E27FC236}">
                <a16:creationId xmlns:a16="http://schemas.microsoft.com/office/drawing/2014/main" id="{7B6C8DD4-681E-9A3B-1BD7-68C88FCB4A5F}"/>
              </a:ext>
            </a:extLst>
          </p:cNvPr>
          <p:cNvSpPr txBox="1"/>
          <p:nvPr/>
        </p:nvSpPr>
        <p:spPr>
          <a:xfrm>
            <a:off x="557946" y="3178392"/>
            <a:ext cx="3311999" cy="4308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Muon Discriminators</a:t>
            </a:r>
          </a:p>
        </p:txBody>
      </p:sp>
      <p:pic>
        <p:nvPicPr>
          <p:cNvPr id="22" name="Picture 21" descr="A close-up of a machine&#10;&#10;AI-generated content may be incorrect.">
            <a:extLst>
              <a:ext uri="{FF2B5EF4-FFF2-40B4-BE49-F238E27FC236}">
                <a16:creationId xmlns:a16="http://schemas.microsoft.com/office/drawing/2014/main" id="{2398D105-FAC0-83F6-C147-B330DA377F70}"/>
              </a:ext>
            </a:extLst>
          </p:cNvPr>
          <p:cNvPicPr>
            <a:picLocks noChangeAspect="1"/>
          </p:cNvPicPr>
          <p:nvPr/>
        </p:nvPicPr>
        <p:blipFill>
          <a:blip r:embed="rId8"/>
          <a:srcRect l="18252" t="12659" r="18271" b="12094"/>
          <a:stretch>
            <a:fillRect/>
          </a:stretch>
        </p:blipFill>
        <p:spPr>
          <a:xfrm>
            <a:off x="557946" y="3561186"/>
            <a:ext cx="3320072" cy="2215778"/>
          </a:xfrm>
          <a:prstGeom prst="rect">
            <a:avLst/>
          </a:prstGeom>
        </p:spPr>
      </p:pic>
      <p:sp>
        <p:nvSpPr>
          <p:cNvPr id="4" name="TextBox 3">
            <a:extLst>
              <a:ext uri="{FF2B5EF4-FFF2-40B4-BE49-F238E27FC236}">
                <a16:creationId xmlns:a16="http://schemas.microsoft.com/office/drawing/2014/main" id="{BE864F0B-8678-C23B-2DB7-ED99B7D45ED3}"/>
              </a:ext>
            </a:extLst>
          </p:cNvPr>
          <p:cNvSpPr txBox="1"/>
          <p:nvPr/>
        </p:nvSpPr>
        <p:spPr>
          <a:xfrm>
            <a:off x="6045210" y="-77655"/>
            <a:ext cx="4569838"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What we support</a:t>
            </a:r>
          </a:p>
        </p:txBody>
      </p:sp>
    </p:spTree>
    <p:extLst>
      <p:ext uri="{BB962C8B-B14F-4D97-AF65-F5344CB8AC3E}">
        <p14:creationId xmlns:p14="http://schemas.microsoft.com/office/powerpoint/2010/main" val="181004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5BCA6-8B2C-79DB-592E-EDAFFE7DA5C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E8940DC-77CA-6A41-C469-9C37B049F0DE}"/>
              </a:ext>
            </a:extLst>
          </p:cNvPr>
          <p:cNvSpPr txBox="1"/>
          <p:nvPr/>
        </p:nvSpPr>
        <p:spPr>
          <a:xfrm>
            <a:off x="438781" y="960779"/>
            <a:ext cx="5424646" cy="4832092"/>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 recent example of our installation and commissioning work was with the IMAT detector upgrade.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14 Wavelength Shifting Fiber detectors were installed in the blockhouse.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Required new cabling to be made and routed, new and additional DAE hardware and a change of racks to enable all of this to fit.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Worked closely with other groups both during planning and installation to enable us to keep to the tight schedule.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This had to be completed during two short shutdowns and one cycle. </a:t>
            </a: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13D8C4-CA3D-1658-4863-DE3E939A1E00}"/>
              </a:ext>
            </a:extLst>
          </p:cNvPr>
          <p:cNvSpPr txBox="1"/>
          <p:nvPr/>
        </p:nvSpPr>
        <p:spPr>
          <a:xfrm>
            <a:off x="402212" y="191338"/>
            <a:ext cx="1175367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Install and Commissioning</a:t>
            </a:r>
            <a:r>
              <a:rPr lang="en-GB" sz="4400" dirty="0"/>
              <a:t> </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7" name="Picture 6" descr="A black metal cabinet with wires and wires&#10;&#10;AI-generated content may be incorrect.">
            <a:extLst>
              <a:ext uri="{FF2B5EF4-FFF2-40B4-BE49-F238E27FC236}">
                <a16:creationId xmlns:a16="http://schemas.microsoft.com/office/drawing/2014/main" id="{1C37A5E5-419C-19F6-EBCC-61EBE9C45D73}"/>
              </a:ext>
            </a:extLst>
          </p:cNvPr>
          <p:cNvPicPr>
            <a:picLocks noChangeAspect="1"/>
          </p:cNvPicPr>
          <p:nvPr/>
        </p:nvPicPr>
        <p:blipFill>
          <a:blip r:embed="rId3"/>
          <a:srcRect l="1493" t="1896" r="3539" b="2306"/>
          <a:stretch>
            <a:fillRect/>
          </a:stretch>
        </p:blipFill>
        <p:spPr>
          <a:xfrm>
            <a:off x="5905415" y="911778"/>
            <a:ext cx="6151173" cy="5138796"/>
          </a:xfrm>
          <a:prstGeom prst="rect">
            <a:avLst/>
          </a:prstGeom>
        </p:spPr>
      </p:pic>
    </p:spTree>
    <p:extLst>
      <p:ext uri="{BB962C8B-B14F-4D97-AF65-F5344CB8AC3E}">
        <p14:creationId xmlns:p14="http://schemas.microsoft.com/office/powerpoint/2010/main" val="422068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07478-1D29-4661-B33D-A55E4F792C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53E0F5E-44B3-74EB-DD83-FEADBFA4FCB7}"/>
              </a:ext>
            </a:extLst>
          </p:cNvPr>
          <p:cNvSpPr txBox="1"/>
          <p:nvPr/>
        </p:nvSpPr>
        <p:spPr>
          <a:xfrm>
            <a:off x="402212" y="960779"/>
            <a:ext cx="8343070" cy="1107996"/>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HRPD fully decommissioned for HRPD-X</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CHRONUS main detector decommissioned for experimental analysis </a:t>
            </a: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44366A7-F912-39EC-3270-C8513308D65C}"/>
              </a:ext>
            </a:extLst>
          </p:cNvPr>
          <p:cNvSpPr txBox="1"/>
          <p:nvPr/>
        </p:nvSpPr>
        <p:spPr>
          <a:xfrm>
            <a:off x="402212" y="191338"/>
            <a:ext cx="1175367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De-Commissioning</a:t>
            </a:r>
            <a:r>
              <a:rPr lang="en-GB" sz="4400" dirty="0"/>
              <a:t> </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3" name="Picture 2" descr="A group of people standing around a large red machine&#10;&#10;AI-generated content may be incorrect.">
            <a:extLst>
              <a:ext uri="{FF2B5EF4-FFF2-40B4-BE49-F238E27FC236}">
                <a16:creationId xmlns:a16="http://schemas.microsoft.com/office/drawing/2014/main" id="{3C4E8593-B95A-0F9B-620D-EC7046BE379E}"/>
              </a:ext>
            </a:extLst>
          </p:cNvPr>
          <p:cNvPicPr>
            <a:picLocks noChangeAspect="1"/>
          </p:cNvPicPr>
          <p:nvPr/>
        </p:nvPicPr>
        <p:blipFill>
          <a:blip r:embed="rId3"/>
          <a:stretch>
            <a:fillRect/>
          </a:stretch>
        </p:blipFill>
        <p:spPr>
          <a:xfrm>
            <a:off x="4370444" y="1730220"/>
            <a:ext cx="2327254" cy="2327254"/>
          </a:xfrm>
          <a:prstGeom prst="rect">
            <a:avLst/>
          </a:prstGeom>
        </p:spPr>
      </p:pic>
      <p:pic>
        <p:nvPicPr>
          <p:cNvPr id="8" name="Picture 7" descr="A room with a white wall and a white tile floor&#10;&#10;AI-generated content may be incorrect.">
            <a:extLst>
              <a:ext uri="{FF2B5EF4-FFF2-40B4-BE49-F238E27FC236}">
                <a16:creationId xmlns:a16="http://schemas.microsoft.com/office/drawing/2014/main" id="{607E0B1E-330F-F7B7-4466-0DA32224241D}"/>
              </a:ext>
            </a:extLst>
          </p:cNvPr>
          <p:cNvPicPr>
            <a:picLocks noChangeAspect="1"/>
          </p:cNvPicPr>
          <p:nvPr/>
        </p:nvPicPr>
        <p:blipFill>
          <a:blip r:embed="rId4"/>
          <a:srcRect t="23819" r="12534"/>
          <a:stretch>
            <a:fillRect/>
          </a:stretch>
        </p:blipFill>
        <p:spPr>
          <a:xfrm rot="5400000">
            <a:off x="2415804" y="2320816"/>
            <a:ext cx="2336358" cy="1145678"/>
          </a:xfrm>
          <a:prstGeom prst="rect">
            <a:avLst/>
          </a:prstGeom>
        </p:spPr>
      </p:pic>
      <p:pic>
        <p:nvPicPr>
          <p:cNvPr id="10" name="Picture 9" descr="A large white cabinet with a red and black box&#10;&#10;AI-generated content may be incorrect.">
            <a:extLst>
              <a:ext uri="{FF2B5EF4-FFF2-40B4-BE49-F238E27FC236}">
                <a16:creationId xmlns:a16="http://schemas.microsoft.com/office/drawing/2014/main" id="{7C418A04-1613-8471-E4F1-FD91889C3B97}"/>
              </a:ext>
            </a:extLst>
          </p:cNvPr>
          <p:cNvPicPr>
            <a:picLocks noChangeAspect="1"/>
          </p:cNvPicPr>
          <p:nvPr/>
        </p:nvPicPr>
        <p:blipFill>
          <a:blip r:embed="rId5"/>
          <a:srcRect l="20274" t="2790" r="27648" b="6795"/>
          <a:stretch>
            <a:fillRect/>
          </a:stretch>
        </p:blipFill>
        <p:spPr>
          <a:xfrm>
            <a:off x="8808123" y="3697167"/>
            <a:ext cx="2973604" cy="2906582"/>
          </a:xfrm>
          <a:prstGeom prst="rect">
            <a:avLst/>
          </a:prstGeom>
        </p:spPr>
      </p:pic>
      <p:sp>
        <p:nvSpPr>
          <p:cNvPr id="11" name="TextBox 10">
            <a:extLst>
              <a:ext uri="{FF2B5EF4-FFF2-40B4-BE49-F238E27FC236}">
                <a16:creationId xmlns:a16="http://schemas.microsoft.com/office/drawing/2014/main" id="{4537CD82-2793-FED0-AC46-2320D242536A}"/>
              </a:ext>
            </a:extLst>
          </p:cNvPr>
          <p:cNvSpPr txBox="1"/>
          <p:nvPr/>
        </p:nvSpPr>
        <p:spPr>
          <a:xfrm>
            <a:off x="11729923" y="3697167"/>
            <a:ext cx="552331" cy="3029434"/>
          </a:xfrm>
          <a:prstGeom prst="rect">
            <a:avLst/>
          </a:prstGeom>
          <a:noFill/>
        </p:spPr>
        <p:txBody>
          <a:bodyPr vert="wordArtVert" wrap="square" rtlCol="0">
            <a:spAutoFit/>
          </a:bodyPr>
          <a:lstStyle/>
          <a:p>
            <a:pPr algn="ctr"/>
            <a:r>
              <a:rPr lang="en-GB" sz="2200" dirty="0">
                <a:latin typeface="Arial" panose="020B0604020202020204" pitchFamily="34" charset="0"/>
                <a:cs typeface="Arial" panose="020B0604020202020204" pitchFamily="34" charset="0"/>
              </a:rPr>
              <a:t>NOW</a:t>
            </a:r>
          </a:p>
        </p:txBody>
      </p:sp>
      <p:sp>
        <p:nvSpPr>
          <p:cNvPr id="12" name="TextBox 11">
            <a:extLst>
              <a:ext uri="{FF2B5EF4-FFF2-40B4-BE49-F238E27FC236}">
                <a16:creationId xmlns:a16="http://schemas.microsoft.com/office/drawing/2014/main" id="{6444D1ED-1FA8-8CF9-C715-33B2FDB52A6D}"/>
              </a:ext>
            </a:extLst>
          </p:cNvPr>
          <p:cNvSpPr txBox="1"/>
          <p:nvPr/>
        </p:nvSpPr>
        <p:spPr>
          <a:xfrm>
            <a:off x="11671392" y="413853"/>
            <a:ext cx="552331" cy="2969497"/>
          </a:xfrm>
          <a:prstGeom prst="rect">
            <a:avLst/>
          </a:prstGeom>
          <a:noFill/>
        </p:spPr>
        <p:txBody>
          <a:bodyPr vert="wordArtVert" wrap="square" rtlCol="0">
            <a:spAutoFit/>
          </a:bodyPr>
          <a:lstStyle/>
          <a:p>
            <a:pPr algn="ctr"/>
            <a:r>
              <a:rPr lang="en-GB" sz="2200" dirty="0">
                <a:latin typeface="Arial" panose="020B0604020202020204" pitchFamily="34" charset="0"/>
                <a:cs typeface="Arial" panose="020B0604020202020204" pitchFamily="34" charset="0"/>
              </a:rPr>
              <a:t>BEFORE</a:t>
            </a:r>
          </a:p>
        </p:txBody>
      </p:sp>
      <p:sp>
        <p:nvSpPr>
          <p:cNvPr id="13" name="TextBox 12">
            <a:extLst>
              <a:ext uri="{FF2B5EF4-FFF2-40B4-BE49-F238E27FC236}">
                <a16:creationId xmlns:a16="http://schemas.microsoft.com/office/drawing/2014/main" id="{721AF2A7-D5C0-3553-60A2-D51193D17535}"/>
              </a:ext>
            </a:extLst>
          </p:cNvPr>
          <p:cNvSpPr txBox="1"/>
          <p:nvPr/>
        </p:nvSpPr>
        <p:spPr>
          <a:xfrm>
            <a:off x="8880955" y="0"/>
            <a:ext cx="2963615" cy="430887"/>
          </a:xfrm>
          <a:prstGeom prst="rect">
            <a:avLst/>
          </a:prstGeom>
          <a:noFill/>
        </p:spPr>
        <p:txBody>
          <a:bodyPr wrap="square">
            <a:spAutoFit/>
          </a:bodyPr>
          <a:lstStyle/>
          <a:p>
            <a:pPr algn="ctr"/>
            <a:r>
              <a:rPr lang="en-US" sz="2200" dirty="0">
                <a:latin typeface="Arial" panose="020B0604020202020204" pitchFamily="34" charset="0"/>
                <a:cs typeface="Arial" panose="020B0604020202020204" pitchFamily="34" charset="0"/>
              </a:rPr>
              <a:t>CHRONUS</a:t>
            </a:r>
            <a:endParaRPr lang="en-GB" sz="2200" dirty="0">
              <a:latin typeface="Arial" panose="020B0604020202020204" pitchFamily="34" charset="0"/>
              <a:cs typeface="Arial" panose="020B0604020202020204" pitchFamily="34" charset="0"/>
            </a:endParaRPr>
          </a:p>
        </p:txBody>
      </p:sp>
      <p:pic>
        <p:nvPicPr>
          <p:cNvPr id="15" name="Picture 14" descr="A computer equipment with wires and cables&#10;&#10;AI-generated content may be incorrect.">
            <a:extLst>
              <a:ext uri="{FF2B5EF4-FFF2-40B4-BE49-F238E27FC236}">
                <a16:creationId xmlns:a16="http://schemas.microsoft.com/office/drawing/2014/main" id="{856EF7D2-882F-EBB8-805F-CDA77BB1A406}"/>
              </a:ext>
            </a:extLst>
          </p:cNvPr>
          <p:cNvPicPr>
            <a:picLocks noChangeAspect="1"/>
          </p:cNvPicPr>
          <p:nvPr/>
        </p:nvPicPr>
        <p:blipFill>
          <a:blip r:embed="rId6"/>
          <a:srcRect l="12372" r="4680"/>
          <a:stretch>
            <a:fillRect/>
          </a:stretch>
        </p:blipFill>
        <p:spPr>
          <a:xfrm rot="5400000">
            <a:off x="8731098" y="563710"/>
            <a:ext cx="3127651" cy="2827938"/>
          </a:xfrm>
          <a:prstGeom prst="rect">
            <a:avLst/>
          </a:prstGeom>
        </p:spPr>
      </p:pic>
      <p:pic>
        <p:nvPicPr>
          <p:cNvPr id="17" name="Picture 16" descr="A computer server with many wires&#10;&#10;AI-generated content may be incorrect.">
            <a:extLst>
              <a:ext uri="{FF2B5EF4-FFF2-40B4-BE49-F238E27FC236}">
                <a16:creationId xmlns:a16="http://schemas.microsoft.com/office/drawing/2014/main" id="{1BBEF2A7-D184-8DD3-C89A-F122EEE9E358}"/>
              </a:ext>
            </a:extLst>
          </p:cNvPr>
          <p:cNvPicPr>
            <a:picLocks noChangeAspect="1"/>
          </p:cNvPicPr>
          <p:nvPr/>
        </p:nvPicPr>
        <p:blipFill>
          <a:blip r:embed="rId7"/>
          <a:srcRect l="2901" r="13686"/>
          <a:stretch>
            <a:fillRect/>
          </a:stretch>
        </p:blipFill>
        <p:spPr>
          <a:xfrm>
            <a:off x="290786" y="1738664"/>
            <a:ext cx="2553526" cy="2295966"/>
          </a:xfrm>
          <a:prstGeom prst="rect">
            <a:avLst/>
          </a:prstGeom>
        </p:spPr>
      </p:pic>
      <p:pic>
        <p:nvPicPr>
          <p:cNvPr id="19" name="Picture 18" descr="A construction site with a crane and a building&#10;&#10;AI-generated content may be incorrect.">
            <a:extLst>
              <a:ext uri="{FF2B5EF4-FFF2-40B4-BE49-F238E27FC236}">
                <a16:creationId xmlns:a16="http://schemas.microsoft.com/office/drawing/2014/main" id="{D96BE970-D891-60AF-804A-91A5F3124430}"/>
              </a:ext>
            </a:extLst>
          </p:cNvPr>
          <p:cNvPicPr>
            <a:picLocks noChangeAspect="1"/>
          </p:cNvPicPr>
          <p:nvPr/>
        </p:nvPicPr>
        <p:blipFill>
          <a:blip r:embed="rId8"/>
          <a:srcRect l="19589" t="4980" r="33396"/>
          <a:stretch>
            <a:fillRect/>
          </a:stretch>
        </p:blipFill>
        <p:spPr>
          <a:xfrm rot="5400000">
            <a:off x="5019926" y="3557259"/>
            <a:ext cx="2518244" cy="3817207"/>
          </a:xfrm>
          <a:prstGeom prst="rect">
            <a:avLst/>
          </a:prstGeom>
        </p:spPr>
      </p:pic>
      <p:pic>
        <p:nvPicPr>
          <p:cNvPr id="21" name="Picture 20" descr="A building under construction with a fence&#10;&#10;AI-generated content may be incorrect.">
            <a:extLst>
              <a:ext uri="{FF2B5EF4-FFF2-40B4-BE49-F238E27FC236}">
                <a16:creationId xmlns:a16="http://schemas.microsoft.com/office/drawing/2014/main" id="{5E626985-3027-DAC5-14D9-4C350C24FA5E}"/>
              </a:ext>
            </a:extLst>
          </p:cNvPr>
          <p:cNvPicPr>
            <a:picLocks noChangeAspect="1"/>
          </p:cNvPicPr>
          <p:nvPr/>
        </p:nvPicPr>
        <p:blipFill>
          <a:blip r:embed="rId9"/>
          <a:srcRect l="24282" t="19544" r="12259" b="34850"/>
          <a:stretch>
            <a:fillRect/>
          </a:stretch>
        </p:blipFill>
        <p:spPr>
          <a:xfrm>
            <a:off x="1232171" y="4206740"/>
            <a:ext cx="2924652" cy="1576370"/>
          </a:xfrm>
          <a:prstGeom prst="rect">
            <a:avLst/>
          </a:prstGeom>
        </p:spPr>
      </p:pic>
    </p:spTree>
    <p:extLst>
      <p:ext uri="{BB962C8B-B14F-4D97-AF65-F5344CB8AC3E}">
        <p14:creationId xmlns:p14="http://schemas.microsoft.com/office/powerpoint/2010/main" val="99228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5DD7D-A4DD-0168-7FD7-CE79C7442B8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7E4D40-906D-E9D3-E74A-BC6F4C8C56C5}"/>
              </a:ext>
            </a:extLst>
          </p:cNvPr>
          <p:cNvSpPr txBox="1"/>
          <p:nvPr/>
        </p:nvSpPr>
        <p:spPr>
          <a:xfrm>
            <a:off x="438780" y="960779"/>
            <a:ext cx="6516824" cy="4832092"/>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We carry out routine checks and maintenance on our systems. This is to ensure that the Instrument can remain operation and safe to use and access.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We have a start up procedure to ensure all Instruments are ready prior to a cycle start, the different checks completed are tracked via an excel sheet.</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 am managing Instrument reviews to ensure that all Instruments DAE systems are to an agreed acceptable standard. Any issues found can then be scheduled to be resolved during future shutdown(s), safety issues can also be raised to be addressed urgently.</a:t>
            </a: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666B13D-1119-B820-23C9-878E06706E00}"/>
              </a:ext>
            </a:extLst>
          </p:cNvPr>
          <p:cNvSpPr txBox="1"/>
          <p:nvPr/>
        </p:nvSpPr>
        <p:spPr>
          <a:xfrm>
            <a:off x="402212" y="191338"/>
            <a:ext cx="1175367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Maintenance</a:t>
            </a:r>
            <a:r>
              <a:rPr lang="en-GB" sz="4400" dirty="0"/>
              <a:t> </a:t>
            </a:r>
            <a:endParaRPr lang="en-US" sz="4400" b="1" spc="-150" dirty="0">
              <a:solidFill>
                <a:srgbClr val="2E2D6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C47B399-DCE1-49CA-66EF-1EF8C62E511E}"/>
              </a:ext>
            </a:extLst>
          </p:cNvPr>
          <p:cNvSpPr txBox="1"/>
          <p:nvPr/>
        </p:nvSpPr>
        <p:spPr>
          <a:xfrm>
            <a:off x="6096000" y="43129"/>
            <a:ext cx="5913925"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IRIS was tidied to allow better maintenance to occur and reduce the safety hazard of the cables.</a:t>
            </a:r>
            <a:endParaRPr lang="en-GB" sz="2000" dirty="0">
              <a:latin typeface="Arial" panose="020B0604020202020204" pitchFamily="34" charset="0"/>
              <a:cs typeface="Arial" panose="020B0604020202020204" pitchFamily="34" charset="0"/>
            </a:endParaRPr>
          </a:p>
        </p:txBody>
      </p:sp>
      <p:pic>
        <p:nvPicPr>
          <p:cNvPr id="4" name="Picture 3" descr="A room with a computer and many wires&#10;&#10;AI-generated content may be incorrect.">
            <a:extLst>
              <a:ext uri="{FF2B5EF4-FFF2-40B4-BE49-F238E27FC236}">
                <a16:creationId xmlns:a16="http://schemas.microsoft.com/office/drawing/2014/main" id="{9E60308F-AE53-26C4-101B-3524CDA02672}"/>
              </a:ext>
            </a:extLst>
          </p:cNvPr>
          <p:cNvPicPr>
            <a:picLocks noChangeAspect="1"/>
          </p:cNvPicPr>
          <p:nvPr/>
        </p:nvPicPr>
        <p:blipFill>
          <a:blip r:embed="rId3"/>
          <a:stretch>
            <a:fillRect/>
          </a:stretch>
        </p:blipFill>
        <p:spPr>
          <a:xfrm>
            <a:off x="7648889" y="771710"/>
            <a:ext cx="3614265" cy="2710699"/>
          </a:xfrm>
          <a:prstGeom prst="rect">
            <a:avLst/>
          </a:prstGeom>
        </p:spPr>
      </p:pic>
      <p:sp>
        <p:nvSpPr>
          <p:cNvPr id="8" name="TextBox 7">
            <a:extLst>
              <a:ext uri="{FF2B5EF4-FFF2-40B4-BE49-F238E27FC236}">
                <a16:creationId xmlns:a16="http://schemas.microsoft.com/office/drawing/2014/main" id="{BCB7220B-1FA5-718B-3940-EE549245B72F}"/>
              </a:ext>
            </a:extLst>
          </p:cNvPr>
          <p:cNvSpPr txBox="1"/>
          <p:nvPr/>
        </p:nvSpPr>
        <p:spPr>
          <a:xfrm>
            <a:off x="11404108" y="766565"/>
            <a:ext cx="552331" cy="2715844"/>
          </a:xfrm>
          <a:prstGeom prst="rect">
            <a:avLst/>
          </a:prstGeom>
          <a:noFill/>
        </p:spPr>
        <p:txBody>
          <a:bodyPr vert="wordArtVert" wrap="square" rtlCol="0">
            <a:spAutoFit/>
          </a:bodyPr>
          <a:lstStyle/>
          <a:p>
            <a:pPr algn="ctr"/>
            <a:r>
              <a:rPr lang="en-GB" sz="2200" dirty="0">
                <a:latin typeface="Arial" panose="020B0604020202020204" pitchFamily="34" charset="0"/>
                <a:cs typeface="Arial" panose="020B0604020202020204" pitchFamily="34" charset="0"/>
              </a:rPr>
              <a:t>BEFORE</a:t>
            </a:r>
          </a:p>
        </p:txBody>
      </p:sp>
      <p:pic>
        <p:nvPicPr>
          <p:cNvPr id="7" name="Picture 6" descr="A large black server cabinet with wires&#10;&#10;AI-generated content may be incorrect.">
            <a:extLst>
              <a:ext uri="{FF2B5EF4-FFF2-40B4-BE49-F238E27FC236}">
                <a16:creationId xmlns:a16="http://schemas.microsoft.com/office/drawing/2014/main" id="{468A0092-FB08-ECAF-B056-BFC35672EDF7}"/>
              </a:ext>
            </a:extLst>
          </p:cNvPr>
          <p:cNvPicPr>
            <a:picLocks noChangeAspect="1"/>
          </p:cNvPicPr>
          <p:nvPr/>
        </p:nvPicPr>
        <p:blipFill>
          <a:blip r:embed="rId4"/>
          <a:stretch>
            <a:fillRect/>
          </a:stretch>
        </p:blipFill>
        <p:spPr>
          <a:xfrm>
            <a:off x="8262557" y="3531808"/>
            <a:ext cx="2386927" cy="3216652"/>
          </a:xfrm>
          <a:prstGeom prst="rect">
            <a:avLst/>
          </a:prstGeom>
        </p:spPr>
      </p:pic>
      <p:sp>
        <p:nvSpPr>
          <p:cNvPr id="9" name="TextBox 8">
            <a:extLst>
              <a:ext uri="{FF2B5EF4-FFF2-40B4-BE49-F238E27FC236}">
                <a16:creationId xmlns:a16="http://schemas.microsoft.com/office/drawing/2014/main" id="{16FB418B-5652-F813-B2D4-4AF5E1EC9E8C}"/>
              </a:ext>
            </a:extLst>
          </p:cNvPr>
          <p:cNvSpPr txBox="1"/>
          <p:nvPr/>
        </p:nvSpPr>
        <p:spPr>
          <a:xfrm>
            <a:off x="11404106" y="3497959"/>
            <a:ext cx="552331" cy="3216652"/>
          </a:xfrm>
          <a:prstGeom prst="rect">
            <a:avLst/>
          </a:prstGeom>
          <a:noFill/>
        </p:spPr>
        <p:txBody>
          <a:bodyPr vert="wordArtVert" wrap="square" rtlCol="0">
            <a:spAutoFit/>
          </a:bodyPr>
          <a:lstStyle/>
          <a:p>
            <a:pPr algn="ctr"/>
            <a:r>
              <a:rPr lang="en-GB" sz="2200" dirty="0">
                <a:latin typeface="Arial" panose="020B0604020202020204" pitchFamily="34" charset="0"/>
                <a:cs typeface="Arial" panose="020B0604020202020204" pitchFamily="34" charset="0"/>
              </a:rPr>
              <a:t>NOW</a:t>
            </a:r>
          </a:p>
        </p:txBody>
      </p:sp>
    </p:spTree>
    <p:extLst>
      <p:ext uri="{BB962C8B-B14F-4D97-AF65-F5344CB8AC3E}">
        <p14:creationId xmlns:p14="http://schemas.microsoft.com/office/powerpoint/2010/main" val="315616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694EEB-B519-08F8-F97C-A8896DEE5E38}"/>
              </a:ext>
            </a:extLst>
          </p:cNvPr>
          <p:cNvSpPr txBox="1"/>
          <p:nvPr/>
        </p:nvSpPr>
        <p:spPr>
          <a:xfrm>
            <a:off x="402211" y="964474"/>
            <a:ext cx="11711019" cy="2123658"/>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During standard work hours it is whoever can respond quickest from the team.</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We have less experienced staff shadow on these to build up on-the-job training/experience so they can recognize, fault find and fix issues on their own in the future.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 manage the </a:t>
            </a:r>
            <a:r>
              <a:rPr lang="en-US" sz="2200" dirty="0" err="1">
                <a:latin typeface="Arial" panose="020B0604020202020204" pitchFamily="34" charset="0"/>
                <a:cs typeface="Arial" panose="020B0604020202020204" pitchFamily="34" charset="0"/>
              </a:rPr>
              <a:t>rota</a:t>
            </a:r>
            <a:r>
              <a:rPr lang="en-US" sz="2200" dirty="0">
                <a:latin typeface="Arial" panose="020B0604020202020204" pitchFamily="34" charset="0"/>
                <a:cs typeface="Arial" panose="020B0604020202020204" pitchFamily="34" charset="0"/>
              </a:rPr>
              <a:t> for On-Call support, which is offered for out of hours to ensure 24/7 support during ISIS cycles and the weekend prior to the start.</a:t>
            </a:r>
            <a:endParaRPr lang="en-GB"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86CB8E-FE72-7113-A7A7-23F97BA9A843}"/>
              </a:ext>
            </a:extLst>
          </p:cNvPr>
          <p:cNvSpPr txBox="1"/>
          <p:nvPr/>
        </p:nvSpPr>
        <p:spPr>
          <a:xfrm>
            <a:off x="402212" y="191338"/>
            <a:ext cx="672984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Callouts and On-Call</a:t>
            </a:r>
          </a:p>
        </p:txBody>
      </p:sp>
      <p:pic>
        <p:nvPicPr>
          <p:cNvPr id="7" name="Picture 6">
            <a:extLst>
              <a:ext uri="{FF2B5EF4-FFF2-40B4-BE49-F238E27FC236}">
                <a16:creationId xmlns:a16="http://schemas.microsoft.com/office/drawing/2014/main" id="{DF68BE1D-A423-251A-4215-5C19BA520924}"/>
              </a:ext>
            </a:extLst>
          </p:cNvPr>
          <p:cNvPicPr>
            <a:picLocks noChangeAspect="1"/>
          </p:cNvPicPr>
          <p:nvPr/>
        </p:nvPicPr>
        <p:blipFill>
          <a:blip r:embed="rId3"/>
          <a:stretch>
            <a:fillRect/>
          </a:stretch>
        </p:blipFill>
        <p:spPr>
          <a:xfrm>
            <a:off x="2122370" y="3296100"/>
            <a:ext cx="7862357" cy="2396777"/>
          </a:xfrm>
          <a:prstGeom prst="rect">
            <a:avLst/>
          </a:prstGeom>
        </p:spPr>
      </p:pic>
    </p:spTree>
    <p:extLst>
      <p:ext uri="{BB962C8B-B14F-4D97-AF65-F5344CB8AC3E}">
        <p14:creationId xmlns:p14="http://schemas.microsoft.com/office/powerpoint/2010/main" val="4293357865"/>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CB35A72C23A1418167418C89094A19" ma:contentTypeVersion="23" ma:contentTypeDescription="Create a new document." ma:contentTypeScope="" ma:versionID="76e69efb88abcc202ba7a6c727924251">
  <xsd:schema xmlns:xsd="http://www.w3.org/2001/XMLSchema" xmlns:xs="http://www.w3.org/2001/XMLSchema" xmlns:p="http://schemas.microsoft.com/office/2006/metadata/properties" xmlns:ns2="222df14c-85ab-4692-90b1-d23eb0a18443" xmlns:ns3="0b3a36ea-3b3b-48e6-9b30-58035cf59053" targetNamespace="http://schemas.microsoft.com/office/2006/metadata/properties" ma:root="true" ma:fieldsID="a821ddc9e6c08ce859241123c87e9d2e" ns2:_="" ns3:_="">
    <xsd:import namespace="222df14c-85ab-4692-90b1-d23eb0a18443"/>
    <xsd:import namespace="0b3a36ea-3b3b-48e6-9b30-58035cf590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df14c-85ab-4692-90b1-d23eb0a184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ma:format="Dropdown" ma:internalName="Status">
      <xsd:simpleType>
        <xsd:restriction base="dms:Choice">
          <xsd:enumeration value="Live"/>
          <xsd:enumeration value="Provisional"/>
        </xsd:restriction>
      </xsd:simpleType>
    </xsd:element>
  </xsd:schema>
  <xsd:schema xmlns:xsd="http://www.w3.org/2001/XMLSchema" xmlns:xs="http://www.w3.org/2001/XMLSchema" xmlns:dms="http://schemas.microsoft.com/office/2006/documentManagement/types" xmlns:pc="http://schemas.microsoft.com/office/infopath/2007/PartnerControls" targetNamespace="0b3a36ea-3b3b-48e6-9b30-58035cf590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6f5885-16df-419a-b53d-33f248051db6}" ma:internalName="TaxCatchAll" ma:showField="CatchAllData" ma:web="0b3a36ea-3b3b-48e6-9b30-58035cf590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3a36ea-3b3b-48e6-9b30-58035cf59053" xsi:nil="true"/>
    <lcf76f155ced4ddcb4097134ff3c332f xmlns="222df14c-85ab-4692-90b1-d23eb0a18443">
      <Terms xmlns="http://schemas.microsoft.com/office/infopath/2007/PartnerControls"/>
    </lcf76f155ced4ddcb4097134ff3c332f>
    <Status xmlns="222df14c-85ab-4692-90b1-d23eb0a1844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F764CC-1208-49BB-94C6-323E52AAD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2df14c-85ab-4692-90b1-d23eb0a18443"/>
    <ds:schemaRef ds:uri="0b3a36ea-3b3b-48e6-9b30-58035cf590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6D3F8C-4209-47FF-A37A-E21247ADC2DB}">
  <ds:schemaRefs>
    <ds:schemaRef ds:uri="http://www.w3.org/XML/1998/namespace"/>
    <ds:schemaRef ds:uri="http://purl.org/dc/terms/"/>
    <ds:schemaRef ds:uri="http://schemas.microsoft.com/office/infopath/2007/PartnerControls"/>
    <ds:schemaRef ds:uri="http://schemas.microsoft.com/office/2006/documentManagement/types"/>
    <ds:schemaRef ds:uri="http://purl.org/dc/elements/1.1/"/>
    <ds:schemaRef ds:uri="http://purl.org/dc/dcmitype/"/>
    <ds:schemaRef ds:uri="http://schemas.microsoft.com/office/2006/metadata/properties"/>
    <ds:schemaRef ds:uri="http://schemas.openxmlformats.org/package/2006/metadata/core-properties"/>
    <ds:schemaRef ds:uri="222df14c-85ab-4692-90b1-d23eb0a18443"/>
    <ds:schemaRef ds:uri="0b3a36ea-3b3b-48e6-9b30-58035cf59053"/>
  </ds:schemaRefs>
</ds:datastoreItem>
</file>

<file path=customXml/itemProps3.xml><?xml version="1.0" encoding="utf-8"?>
<ds:datastoreItem xmlns:ds="http://schemas.openxmlformats.org/officeDocument/2006/customXml" ds:itemID="{DCE5AA5E-D351-4BE0-99D5-D5BC6D00E9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4542</TotalTime>
  <Words>2313</Words>
  <Application>Microsoft Office PowerPoint</Application>
  <PresentationFormat>Widescreen</PresentationFormat>
  <Paragraphs>153</Paragraphs>
  <Slides>15</Slides>
  <Notes>15</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Arial Regular</vt:lpstr>
      <vt:lpstr>Calibri</vt:lpstr>
      <vt:lpstr>Wingdings</vt:lpstr>
      <vt:lpstr>Font and logo master</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detailed</dc:title>
  <dc:creator>Philip Millard</dc:creator>
  <cp:lastModifiedBy>Moorby, Simon (STFC,RAL,TECH)</cp:lastModifiedBy>
  <cp:revision>322</cp:revision>
  <cp:lastPrinted>2019-10-02T08:27:37Z</cp:lastPrinted>
  <dcterms:created xsi:type="dcterms:W3CDTF">2019-09-17T08:04:08Z</dcterms:created>
  <dcterms:modified xsi:type="dcterms:W3CDTF">2025-08-13T22:23:26Z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0x0101003ECB35A72C23A1418167418C89094A19</vt:lpwstr>
  </property>
  <property fmtid="{D5CDD505-2E9C-101B-9397-08002B2CF9AE}" pid="3" name="MediaServiceImageTags">
    <vt:lpwstr/>
  </property>
</Properties>
</file>