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664" r:id="rId7"/>
    <p:sldMasterId id="2147483648" r:id="rId8"/>
  </p:sldMasterIdLst>
  <p:notesMasterIdLst>
    <p:notesMasterId r:id="rId27"/>
  </p:notesMasterIdLst>
  <p:handoutMasterIdLst>
    <p:handoutMasterId r:id="rId28"/>
  </p:handoutMasterIdLst>
  <p:sldIdLst>
    <p:sldId id="256" r:id="rId9"/>
    <p:sldId id="310" r:id="rId10"/>
    <p:sldId id="315" r:id="rId11"/>
    <p:sldId id="292" r:id="rId12"/>
    <p:sldId id="313" r:id="rId13"/>
    <p:sldId id="293" r:id="rId14"/>
    <p:sldId id="306" r:id="rId15"/>
    <p:sldId id="308" r:id="rId16"/>
    <p:sldId id="302" r:id="rId17"/>
    <p:sldId id="311" r:id="rId18"/>
    <p:sldId id="291" r:id="rId19"/>
    <p:sldId id="314" r:id="rId20"/>
    <p:sldId id="305" r:id="rId21"/>
    <p:sldId id="312" r:id="rId22"/>
    <p:sldId id="296" r:id="rId23"/>
    <p:sldId id="307" r:id="rId24"/>
    <p:sldId id="297"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00"/>
    <a:srgbClr val="003366"/>
    <a:srgbClr val="CC99FF"/>
    <a:srgbClr val="505050"/>
    <a:srgbClr val="F1F2F3"/>
    <a:srgbClr val="0563C1"/>
    <a:srgbClr val="1E5DF8"/>
    <a:srgbClr val="003088"/>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p:restoredTop sz="94770" autoAdjust="0"/>
  </p:normalViewPr>
  <p:slideViewPr>
    <p:cSldViewPr snapToGrid="0" snapToObjects="1">
      <p:cViewPr>
        <p:scale>
          <a:sx n="140" d="100"/>
          <a:sy n="140" d="100"/>
        </p:scale>
        <p:origin x="-1902" y="-76"/>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667048899328648E-2"/>
          <c:y val="6.9661556036832994E-2"/>
          <c:w val="0.91181535384957224"/>
          <c:h val="0.87911821363333165"/>
        </c:manualLayout>
      </c:layout>
      <c:pie3DChart>
        <c:varyColors val="1"/>
        <c:ser>
          <c:idx val="0"/>
          <c:order val="0"/>
          <c:tx>
            <c:strRef>
              <c:f>Sheet1!$B$1</c:f>
              <c:strCache>
                <c:ptCount val="1"/>
                <c:pt idx="0">
                  <c:v>Projects</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6-9BB0-41BF-B67A-7C9EC6F0C0B5}"/>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9BB0-41BF-B67A-7C9EC6F0C0B5}"/>
              </c:ext>
            </c:extLst>
          </c:dPt>
          <c:dPt>
            <c:idx val="2"/>
            <c:bubble3D val="0"/>
            <c:spPr>
              <a:solidFill>
                <a:schemeClr val="accent3"/>
              </a:solidFill>
              <a:ln>
                <a:noFill/>
              </a:ln>
              <a:effectLst/>
              <a:sp3d>
                <a:contourClr>
                  <a:schemeClr val="lt1"/>
                </a:contourClr>
              </a:sp3d>
            </c:spPr>
            <c:extLst>
              <c:ext xmlns:c16="http://schemas.microsoft.com/office/drawing/2014/chart" uri="{C3380CC4-5D6E-409C-BE32-E72D297353CC}">
                <c16:uniqueId val="{00000001-9BB0-41BF-B67A-7C9EC6F0C0B5}"/>
              </c:ext>
            </c:extLst>
          </c:dPt>
          <c:dPt>
            <c:idx val="3"/>
            <c:bubble3D val="0"/>
            <c:spPr>
              <a:solidFill>
                <a:schemeClr val="accent4"/>
              </a:solidFill>
              <a:ln>
                <a:noFill/>
              </a:ln>
              <a:effectLst/>
              <a:sp3d>
                <a:contourClr>
                  <a:schemeClr val="lt1"/>
                </a:contourClr>
              </a:sp3d>
            </c:spPr>
            <c:extLst>
              <c:ext xmlns:c16="http://schemas.microsoft.com/office/drawing/2014/chart" uri="{C3380CC4-5D6E-409C-BE32-E72D297353CC}">
                <c16:uniqueId val="{00000002-9BB0-41BF-B67A-7C9EC6F0C0B5}"/>
              </c:ext>
            </c:extLst>
          </c:dPt>
          <c:dPt>
            <c:idx val="4"/>
            <c:bubble3D val="0"/>
            <c:spPr>
              <a:solidFill>
                <a:schemeClr val="accent5"/>
              </a:solidFill>
              <a:ln>
                <a:noFill/>
              </a:ln>
              <a:effectLst/>
              <a:sp3d>
                <a:contourClr>
                  <a:schemeClr val="lt1"/>
                </a:contourClr>
              </a:sp3d>
            </c:spPr>
            <c:extLst>
              <c:ext xmlns:c16="http://schemas.microsoft.com/office/drawing/2014/chart" uri="{C3380CC4-5D6E-409C-BE32-E72D297353CC}">
                <c16:uniqueId val="{00000005-9BB0-41BF-B67A-7C9EC6F0C0B5}"/>
              </c:ext>
            </c:extLst>
          </c:dPt>
          <c:dPt>
            <c:idx val="5"/>
            <c:bubble3D val="0"/>
            <c:spPr>
              <a:solidFill>
                <a:schemeClr val="accent6"/>
              </a:solidFill>
              <a:ln>
                <a:noFill/>
              </a:ln>
              <a:effectLst/>
              <a:sp3d>
                <a:contourClr>
                  <a:schemeClr val="lt1"/>
                </a:contourClr>
              </a:sp3d>
            </c:spPr>
            <c:extLst>
              <c:ext xmlns:c16="http://schemas.microsoft.com/office/drawing/2014/chart" uri="{C3380CC4-5D6E-409C-BE32-E72D297353CC}">
                <c16:uniqueId val="{00000004-9BB0-41BF-B67A-7C9EC6F0C0B5}"/>
              </c:ext>
            </c:extLst>
          </c:dPt>
          <c:dLbls>
            <c:dLbl>
              <c:idx val="0"/>
              <c:layout>
                <c:manualLayout>
                  <c:x val="-1.1547855975024086E-16"/>
                  <c:y val="-2.15532341852235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B0-41BF-B67A-7C9EC6F0C0B5}"/>
                </c:ext>
              </c:extLst>
            </c:dLbl>
            <c:dLbl>
              <c:idx val="1"/>
              <c:layout>
                <c:manualLayout>
                  <c:x val="3.3069242306410396E-2"/>
                  <c:y val="-2.77113010952873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B0-41BF-B67A-7C9EC6F0C0B5}"/>
                </c:ext>
              </c:extLst>
            </c:dLbl>
            <c:dLbl>
              <c:idx val="2"/>
              <c:layout>
                <c:manualLayout>
                  <c:x val="2.047143571349215E-2"/>
                  <c:y val="-8.31339032858620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0-41BF-B67A-7C9EC6F0C0B5}"/>
                </c:ext>
              </c:extLst>
            </c:dLbl>
            <c:dLbl>
              <c:idx val="3"/>
              <c:layout>
                <c:manualLayout>
                  <c:x val="0.10078245274334598"/>
                  <c:y val="-2.46322676402555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0-41BF-B67A-7C9EC6F0C0B5}"/>
                </c:ext>
              </c:extLst>
            </c:dLbl>
            <c:dLbl>
              <c:idx val="4"/>
              <c:layout>
                <c:manualLayout>
                  <c:x val="-3.6218693954639961E-2"/>
                  <c:y val="-0.1939791076670115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0-41BF-B67A-7C9EC6F0C0B5}"/>
                </c:ext>
              </c:extLst>
            </c:dLbl>
            <c:dLbl>
              <c:idx val="5"/>
              <c:layout>
                <c:manualLayout>
                  <c:x val="-3.149451648229562E-2"/>
                  <c:y val="-2.463226764025543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0-41BF-B67A-7C9EC6F0C0B5}"/>
                </c:ext>
              </c:extLst>
            </c:dLbl>
            <c:spPr>
              <a:noFill/>
              <a:ln>
                <a:noFill/>
              </a:ln>
              <a:effectLst/>
            </c:spPr>
            <c:txPr>
              <a:bodyPr rot="0" spcFirstLastPara="1" vertOverflow="ellipsis" vert="horz" wrap="square" lIns="38100" tIns="0" rIns="38100" bIns="3600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Sheet1!$A$2:$A$7</c:f>
              <c:strCache>
                <c:ptCount val="6"/>
                <c:pt idx="0">
                  <c:v>ESS</c:v>
                </c:pt>
                <c:pt idx="1">
                  <c:v>DUNE</c:v>
                </c:pt>
                <c:pt idx="2">
                  <c:v>SKA</c:v>
                </c:pt>
                <c:pt idx="3">
                  <c:v>ATLAS</c:v>
                </c:pt>
                <c:pt idx="4">
                  <c:v>ISIS</c:v>
                </c:pt>
                <c:pt idx="5">
                  <c:v>Detectors</c:v>
                </c:pt>
              </c:strCache>
            </c:strRef>
          </c:cat>
          <c:val>
            <c:numRef>
              <c:f>Sheet1!$B$2:$B$7</c:f>
              <c:numCache>
                <c:formatCode>General</c:formatCode>
                <c:ptCount val="6"/>
                <c:pt idx="0">
                  <c:v>2</c:v>
                </c:pt>
                <c:pt idx="1">
                  <c:v>0.6</c:v>
                </c:pt>
                <c:pt idx="2">
                  <c:v>7.2</c:v>
                </c:pt>
                <c:pt idx="3">
                  <c:v>4.3999999999999995</c:v>
                </c:pt>
                <c:pt idx="4">
                  <c:v>9.8000000000000007</c:v>
                </c:pt>
                <c:pt idx="5">
                  <c:v>1.5</c:v>
                </c:pt>
              </c:numCache>
            </c:numRef>
          </c:val>
          <c:extLst>
            <c:ext xmlns:c16="http://schemas.microsoft.com/office/drawing/2014/chart" uri="{C3380CC4-5D6E-409C-BE32-E72D297353CC}">
              <c16:uniqueId val="{00000000-9BB0-41BF-B67A-7C9EC6F0C0B5}"/>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19896-71CC-4FEB-B891-BF204170E9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56339B5-9F66-402D-93CE-398348F517B5}">
      <dgm:prSet phldrT="[Text]"/>
      <dgm:spPr>
        <a:solidFill>
          <a:srgbClr val="156082"/>
        </a:solidFill>
      </dgm:spPr>
      <dgm:t>
        <a:bodyPr/>
        <a:lstStyle/>
        <a:p>
          <a:r>
            <a:rPr lang="en-US" dirty="0"/>
            <a:t>Ian Brawn</a:t>
          </a:r>
          <a:endParaRPr lang="en-GB" dirty="0"/>
        </a:p>
      </dgm:t>
    </dgm:pt>
    <dgm:pt modelId="{E60D50B8-2D77-4917-8CCA-678DD738DD78}" type="parTrans" cxnId="{67063F35-6960-4A32-BD89-13DF5137E132}">
      <dgm:prSet/>
      <dgm:spPr/>
      <dgm:t>
        <a:bodyPr/>
        <a:lstStyle/>
        <a:p>
          <a:endParaRPr lang="en-GB"/>
        </a:p>
      </dgm:t>
    </dgm:pt>
    <dgm:pt modelId="{472C376D-ABE0-4A5E-9BAE-98B0BD2C1AF8}" type="sibTrans" cxnId="{67063F35-6960-4A32-BD89-13DF5137E132}">
      <dgm:prSet/>
      <dgm:spPr/>
      <dgm:t>
        <a:bodyPr/>
        <a:lstStyle/>
        <a:p>
          <a:endParaRPr lang="en-GB"/>
        </a:p>
      </dgm:t>
    </dgm:pt>
    <dgm:pt modelId="{60EE8519-8D89-449D-AF47-720B5D028DFE}">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gm:t>
    </dgm:pt>
    <dgm:pt modelId="{255D8709-B029-4D87-910D-CD204E774BED}" type="parTrans" cxnId="{B757822F-96AE-4178-8E81-E85CA194FB39}">
      <dgm:prSet/>
      <dgm:spPr/>
      <dgm:t>
        <a:bodyPr/>
        <a:lstStyle/>
        <a:p>
          <a:endParaRPr lang="en-GB"/>
        </a:p>
      </dgm:t>
    </dgm:pt>
    <dgm:pt modelId="{2636AB46-CD0A-4E71-9596-E2CEA3055418}" type="sibTrans" cxnId="{B757822F-96AE-4178-8E81-E85CA194FB39}">
      <dgm:prSet/>
      <dgm:spPr/>
      <dgm:t>
        <a:bodyPr/>
        <a:lstStyle/>
        <a:p>
          <a:endParaRPr lang="en-GB"/>
        </a:p>
      </dgm:t>
    </dgm:pt>
    <dgm:pt modelId="{3B7E1936-4F46-4E5E-9C52-93B8D0F5B96B}">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gm:t>
    </dgm:pt>
    <dgm:pt modelId="{39A23A3C-72BD-4410-86CC-8D90009FB8A0}" type="parTrans" cxnId="{97D26542-FB56-4115-8BC6-D31199B146F0}">
      <dgm:prSet/>
      <dgm:spPr/>
      <dgm:t>
        <a:bodyPr/>
        <a:lstStyle/>
        <a:p>
          <a:endParaRPr lang="en-GB"/>
        </a:p>
      </dgm:t>
    </dgm:pt>
    <dgm:pt modelId="{807D3E2B-E89B-489F-80BD-E1EF32E19542}" type="sibTrans" cxnId="{97D26542-FB56-4115-8BC6-D31199B146F0}">
      <dgm:prSet/>
      <dgm:spPr/>
      <dgm:t>
        <a:bodyPr/>
        <a:lstStyle/>
        <a:p>
          <a:endParaRPr lang="en-GB"/>
        </a:p>
      </dgm:t>
    </dgm:pt>
    <dgm:pt modelId="{1D5BD2D3-ABA6-4107-BBE8-5FFA7EE16B21}">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Weiming Qian</a:t>
          </a:r>
          <a:endParaRPr lang="en-GB" dirty="0"/>
        </a:p>
      </dgm:t>
    </dgm:pt>
    <dgm:pt modelId="{8079980A-4726-4932-83E7-4393620118E2}" type="parTrans" cxnId="{F609ED8D-E204-4E72-B0F7-9B4ACD182C33}">
      <dgm:prSet/>
      <dgm:spPr/>
      <dgm:t>
        <a:bodyPr/>
        <a:lstStyle/>
        <a:p>
          <a:endParaRPr lang="en-GB"/>
        </a:p>
      </dgm:t>
    </dgm:pt>
    <dgm:pt modelId="{E4AEC568-0421-467B-947C-B18409AC55C4}" type="sibTrans" cxnId="{F609ED8D-E204-4E72-B0F7-9B4ACD182C33}">
      <dgm:prSet/>
      <dgm:spPr/>
      <dgm:t>
        <a:bodyPr/>
        <a:lstStyle/>
        <a:p>
          <a:endParaRPr lang="en-GB"/>
        </a:p>
      </dgm:t>
    </dgm:pt>
    <dgm:pt modelId="{C8BA8D7E-C8EB-4F05-BB83-06E6906FAAAD}">
      <dgm:prSet phldrT="[Text]"/>
      <dgm:spPr>
        <a:solidFill>
          <a:srgbClr val="156082"/>
        </a:solidFill>
      </dgm:spPr>
      <dgm:t>
        <a:bodyPr/>
        <a:lstStyle/>
        <a:p>
          <a:r>
            <a:rPr lang="en-US" dirty="0"/>
            <a:t>Kelvin Gascoyne</a:t>
          </a:r>
          <a:endParaRPr lang="en-GB" dirty="0"/>
        </a:p>
      </dgm:t>
    </dgm:pt>
    <dgm:pt modelId="{2EA6623D-C1B3-44FD-93ED-C80E8BE9516F}" type="parTrans" cxnId="{DB5CB4F4-2953-4ABC-917D-5C196004229B}">
      <dgm:prSet/>
      <dgm:spPr/>
      <dgm:t>
        <a:bodyPr/>
        <a:lstStyle/>
        <a:p>
          <a:endParaRPr lang="en-GB"/>
        </a:p>
      </dgm:t>
    </dgm:pt>
    <dgm:pt modelId="{BEF567B6-537D-483F-B9C1-C7F96991E893}" type="sibTrans" cxnId="{DB5CB4F4-2953-4ABC-917D-5C196004229B}">
      <dgm:prSet/>
      <dgm:spPr/>
      <dgm:t>
        <a:bodyPr/>
        <a:lstStyle/>
        <a:p>
          <a:endParaRPr lang="en-GB"/>
        </a:p>
      </dgm:t>
    </dgm:pt>
    <dgm:pt modelId="{DB4440AB-94D7-44E7-906E-993A175D92F6}">
      <dgm:prSet phldrT="[Text]"/>
      <dgm:spPr>
        <a:solidFill>
          <a:srgbClr val="156082"/>
        </a:solidFill>
      </dgm:spPr>
      <dgm:t>
        <a:bodyPr/>
        <a:lstStyle/>
        <a:p>
          <a:r>
            <a:rPr lang="en-US" dirty="0"/>
            <a:t>Takamasa Awai</a:t>
          </a:r>
          <a:endParaRPr lang="en-GB" dirty="0"/>
        </a:p>
      </dgm:t>
    </dgm:pt>
    <dgm:pt modelId="{4E2E1BF7-CE90-4F0B-B65F-C294F7112632}" type="parTrans" cxnId="{5582FCAA-B58A-4C9A-9751-B05E2F52180F}">
      <dgm:prSet/>
      <dgm:spPr/>
      <dgm:t>
        <a:bodyPr/>
        <a:lstStyle/>
        <a:p>
          <a:endParaRPr lang="en-GB"/>
        </a:p>
      </dgm:t>
    </dgm:pt>
    <dgm:pt modelId="{F43F3B16-651D-4C73-B350-91823DD184A8}" type="sibTrans" cxnId="{5582FCAA-B58A-4C9A-9751-B05E2F52180F}">
      <dgm:prSet/>
      <dgm:spPr/>
      <dgm:t>
        <a:bodyPr/>
        <a:lstStyle/>
        <a:p>
          <a:endParaRPr lang="en-GB"/>
        </a:p>
      </dgm:t>
    </dgm:pt>
    <dgm:pt modelId="{A0964DD6-A660-4F49-B80C-2AC44E609EA1}">
      <dgm:prSet phldrT="[Text]"/>
      <dgm:spPr>
        <a:solidFill>
          <a:srgbClr val="156082"/>
        </a:solidFill>
      </dgm:spPr>
      <dgm:t>
        <a:bodyPr/>
        <a:lstStyle/>
        <a:p>
          <a:r>
            <a:rPr lang="en-US" dirty="0"/>
            <a:t>John Holden</a:t>
          </a:r>
          <a:endParaRPr lang="en-GB" dirty="0"/>
        </a:p>
      </dgm:t>
    </dgm:pt>
    <dgm:pt modelId="{BADB9051-DF4C-4F29-95D0-F20569E9A21A}" type="parTrans" cxnId="{97445D3D-1A40-4412-8D13-0C73BDCD3F3B}">
      <dgm:prSet/>
      <dgm:spPr/>
      <dgm:t>
        <a:bodyPr/>
        <a:lstStyle/>
        <a:p>
          <a:endParaRPr lang="en-GB"/>
        </a:p>
      </dgm:t>
    </dgm:pt>
    <dgm:pt modelId="{EA9E356A-E482-4C6E-9656-006EA37BBE5E}" type="sibTrans" cxnId="{97445D3D-1A40-4412-8D13-0C73BDCD3F3B}">
      <dgm:prSet/>
      <dgm:spPr/>
      <dgm:t>
        <a:bodyPr/>
        <a:lstStyle/>
        <a:p>
          <a:endParaRPr lang="en-GB"/>
        </a:p>
      </dgm:t>
    </dgm:pt>
    <dgm:pt modelId="{0D3E190E-0340-4713-B195-9DFA3DDCAF34}">
      <dgm:prSet phldrT="[Text]"/>
      <dgm:spPr>
        <a:solidFill>
          <a:srgbClr val="156082"/>
        </a:solidFill>
      </dgm:spPr>
      <dgm:t>
        <a:bodyPr/>
        <a:lstStyle/>
        <a:p>
          <a:r>
            <a:rPr lang="en-US" dirty="0"/>
            <a:t>William John</a:t>
          </a:r>
          <a:endParaRPr lang="en-GB" dirty="0"/>
        </a:p>
      </dgm:t>
    </dgm:pt>
    <dgm:pt modelId="{768D6B6D-45BF-48E3-8240-B126316F3C97}" type="parTrans" cxnId="{E03AA004-8AA9-4D05-A960-209BB3FB4980}">
      <dgm:prSet/>
      <dgm:spPr/>
      <dgm:t>
        <a:bodyPr/>
        <a:lstStyle/>
        <a:p>
          <a:endParaRPr lang="en-GB"/>
        </a:p>
      </dgm:t>
    </dgm:pt>
    <dgm:pt modelId="{E83D5D2B-104C-4D5E-BC0A-790792DBD1CE}" type="sibTrans" cxnId="{E03AA004-8AA9-4D05-A960-209BB3FB4980}">
      <dgm:prSet/>
      <dgm:spPr/>
      <dgm:t>
        <a:bodyPr/>
        <a:lstStyle/>
        <a:p>
          <a:endParaRPr lang="en-GB"/>
        </a:p>
      </dgm:t>
    </dgm:pt>
    <dgm:pt modelId="{E2B12514-2058-48B3-834B-394D9DA0A5EC}">
      <dgm:prSet phldrT="[Text]"/>
      <dgm:spPr>
        <a:solidFill>
          <a:srgbClr val="156082"/>
        </a:solidFill>
      </dgm:spPr>
      <dgm:t>
        <a:bodyPr/>
        <a:lstStyle/>
        <a:p>
          <a:r>
            <a:rPr lang="en-US" dirty="0"/>
            <a:t>Simon Moorby</a:t>
          </a:r>
          <a:endParaRPr lang="en-GB" dirty="0"/>
        </a:p>
      </dgm:t>
    </dgm:pt>
    <dgm:pt modelId="{06D9A17F-B12D-4363-BA16-8FE24553EB57}" type="parTrans" cxnId="{3F15C087-5FE9-42F7-A752-0AE4701DCE9D}">
      <dgm:prSet/>
      <dgm:spPr/>
      <dgm:t>
        <a:bodyPr/>
        <a:lstStyle/>
        <a:p>
          <a:endParaRPr lang="en-GB"/>
        </a:p>
      </dgm:t>
    </dgm:pt>
    <dgm:pt modelId="{EDFA8BF8-0331-4860-A831-97BC15AC0034}" type="sibTrans" cxnId="{3F15C087-5FE9-42F7-A752-0AE4701DCE9D}">
      <dgm:prSet/>
      <dgm:spPr/>
      <dgm:t>
        <a:bodyPr/>
        <a:lstStyle/>
        <a:p>
          <a:endParaRPr lang="en-GB"/>
        </a:p>
      </dgm:t>
    </dgm:pt>
    <dgm:pt modelId="{D92AEF9D-16BD-4FF1-860D-6EB5CB6D7645}">
      <dgm:prSet phldrT="[Text]"/>
      <dgm:spPr>
        <a:solidFill>
          <a:srgbClr val="156082"/>
        </a:solidFill>
      </dgm:spPr>
      <dgm:t>
        <a:bodyPr/>
        <a:lstStyle/>
        <a:p>
          <a:r>
            <a:rPr lang="en-US" dirty="0"/>
            <a:t>Zhen Ha Ng</a:t>
          </a:r>
          <a:endParaRPr lang="en-GB" dirty="0"/>
        </a:p>
      </dgm:t>
    </dgm:pt>
    <dgm:pt modelId="{0F3A9DE9-D264-471A-8B4F-9CB914A0B2CF}" type="parTrans" cxnId="{B729DCF5-1442-4F25-889D-2210D4BFEF5F}">
      <dgm:prSet/>
      <dgm:spPr/>
      <dgm:t>
        <a:bodyPr/>
        <a:lstStyle/>
        <a:p>
          <a:endParaRPr lang="en-GB"/>
        </a:p>
      </dgm:t>
    </dgm:pt>
    <dgm:pt modelId="{2685D7C4-5C9E-4892-8156-ABA85DFF8089}" type="sibTrans" cxnId="{B729DCF5-1442-4F25-889D-2210D4BFEF5F}">
      <dgm:prSet/>
      <dgm:spPr/>
      <dgm:t>
        <a:bodyPr/>
        <a:lstStyle/>
        <a:p>
          <a:endParaRPr lang="en-GB"/>
        </a:p>
      </dgm:t>
    </dgm:pt>
    <dgm:pt modelId="{A849063E-6B5C-47C6-98CE-EF92D9710220}">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gm:t>
    </dgm:pt>
    <dgm:pt modelId="{FBB59C69-0C69-4204-A383-07C20722A50C}" type="parTrans" cxnId="{B2E4BBC8-E410-413A-8FC5-36D4F39AB3F2}">
      <dgm:prSet/>
      <dgm:spPr/>
      <dgm:t>
        <a:bodyPr/>
        <a:lstStyle/>
        <a:p>
          <a:endParaRPr lang="en-GB"/>
        </a:p>
      </dgm:t>
    </dgm:pt>
    <dgm:pt modelId="{83B88A62-A20E-41BC-8C55-D7F53B561929}" type="sibTrans" cxnId="{B2E4BBC8-E410-413A-8FC5-36D4F39AB3F2}">
      <dgm:prSet/>
      <dgm:spPr/>
      <dgm:t>
        <a:bodyPr/>
        <a:lstStyle/>
        <a:p>
          <a:endParaRPr lang="en-GB"/>
        </a:p>
      </dgm:t>
    </dgm:pt>
    <dgm:pt modelId="{07DD7732-C0E1-48C7-8391-46634054809A}">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Matt Roberts</a:t>
          </a:r>
          <a:endParaRPr lang="en-GB" dirty="0"/>
        </a:p>
      </dgm:t>
    </dgm:pt>
    <dgm:pt modelId="{3D01BB55-9E45-47F1-90F5-9E56681F33A4}" type="parTrans" cxnId="{3D5D7640-E76C-4133-A035-C121AEEC1E35}">
      <dgm:prSet/>
      <dgm:spPr/>
      <dgm:t>
        <a:bodyPr/>
        <a:lstStyle/>
        <a:p>
          <a:endParaRPr lang="en-GB"/>
        </a:p>
      </dgm:t>
    </dgm:pt>
    <dgm:pt modelId="{4EC9B238-06F2-4EB8-920A-C89EAD13A96B}" type="sibTrans" cxnId="{3D5D7640-E76C-4133-A035-C121AEEC1E35}">
      <dgm:prSet/>
      <dgm:spPr/>
      <dgm:t>
        <a:bodyPr/>
        <a:lstStyle/>
        <a:p>
          <a:endParaRPr lang="en-GB"/>
        </a:p>
      </dgm:t>
    </dgm:pt>
    <dgm:pt modelId="{7F54FBBB-7A45-49D3-B070-B43BFE51971C}">
      <dgm:prSet phldrT="[Text]"/>
      <dgm:spPr>
        <a:solidFill>
          <a:srgbClr val="156082"/>
        </a:solidFill>
      </dgm:spPr>
      <dgm:t>
        <a:bodyPr/>
        <a:lstStyle/>
        <a:p>
          <a:r>
            <a:rPr lang="en-US" dirty="0"/>
            <a:t>Peter Furey-Duffin</a:t>
          </a:r>
          <a:endParaRPr lang="en-GB" dirty="0"/>
        </a:p>
      </dgm:t>
    </dgm:pt>
    <dgm:pt modelId="{C34BD09D-36BB-473E-A16A-F834C8E633E3}" type="parTrans" cxnId="{5E0B8A84-01D0-40A8-8803-93597EC6E08E}">
      <dgm:prSet/>
      <dgm:spPr/>
      <dgm:t>
        <a:bodyPr/>
        <a:lstStyle/>
        <a:p>
          <a:endParaRPr lang="en-GB"/>
        </a:p>
      </dgm:t>
    </dgm:pt>
    <dgm:pt modelId="{8B800C1D-0EAF-4F55-9F96-D057F6D4B38B}" type="sibTrans" cxnId="{5E0B8A84-01D0-40A8-8803-93597EC6E08E}">
      <dgm:prSet/>
      <dgm:spPr/>
      <dgm:t>
        <a:bodyPr/>
        <a:lstStyle/>
        <a:p>
          <a:endParaRPr lang="en-GB"/>
        </a:p>
      </dgm:t>
    </dgm:pt>
    <dgm:pt modelId="{835BE445-C57C-4FB4-9663-A89885BD883A}">
      <dgm:prSet phldrT="[Text]"/>
      <dgm:spPr>
        <a:solidFill>
          <a:srgbClr val="156082"/>
        </a:solidFill>
      </dgm:spPr>
      <dgm:t>
        <a:bodyPr/>
        <a:lstStyle/>
        <a:p>
          <a:r>
            <a:rPr lang="en-US" dirty="0"/>
            <a:t>Chad Silk</a:t>
          </a:r>
          <a:endParaRPr lang="en-GB" dirty="0"/>
        </a:p>
      </dgm:t>
    </dgm:pt>
    <dgm:pt modelId="{4BA17E0B-1734-4760-943A-518612C399C4}" type="parTrans" cxnId="{67AC7B05-D969-4D34-872D-DFB3E3021CCB}">
      <dgm:prSet/>
      <dgm:spPr/>
      <dgm:t>
        <a:bodyPr/>
        <a:lstStyle/>
        <a:p>
          <a:endParaRPr lang="en-GB"/>
        </a:p>
      </dgm:t>
    </dgm:pt>
    <dgm:pt modelId="{8123D6B9-A23D-41E9-A37B-32538134DCC5}" type="sibTrans" cxnId="{67AC7B05-D969-4D34-872D-DFB3E3021CCB}">
      <dgm:prSet/>
      <dgm:spPr/>
      <dgm:t>
        <a:bodyPr/>
        <a:lstStyle/>
        <a:p>
          <a:endParaRPr lang="en-GB"/>
        </a:p>
      </dgm:t>
    </dgm:pt>
    <dgm:pt modelId="{29DB5BD9-D7DF-46A8-81E8-203DEA0E2142}">
      <dgm:prSet phldrT="[Text]"/>
      <dgm:spPr>
        <a:solidFill>
          <a:srgbClr val="156082"/>
        </a:solidFill>
      </dgm:spPr>
      <dgm:t>
        <a:bodyPr/>
        <a:lstStyle/>
        <a:p>
          <a:r>
            <a:rPr lang="en-US" dirty="0"/>
            <a:t>Joshua Davies</a:t>
          </a:r>
          <a:endParaRPr lang="en-GB" dirty="0"/>
        </a:p>
      </dgm:t>
    </dgm:pt>
    <dgm:pt modelId="{E09E021E-565F-4EF7-B7ED-53D1EE2FDB86}" type="parTrans" cxnId="{AF67D7DB-F1FA-4335-B946-60E0D040FC37}">
      <dgm:prSet/>
      <dgm:spPr/>
      <dgm:t>
        <a:bodyPr/>
        <a:lstStyle/>
        <a:p>
          <a:endParaRPr lang="en-GB"/>
        </a:p>
      </dgm:t>
    </dgm:pt>
    <dgm:pt modelId="{84D281CE-C4C9-429E-A598-E083B5BD23FD}" type="sibTrans" cxnId="{AF67D7DB-F1FA-4335-B946-60E0D040FC37}">
      <dgm:prSet/>
      <dgm:spPr/>
      <dgm:t>
        <a:bodyPr/>
        <a:lstStyle/>
        <a:p>
          <a:endParaRPr lang="en-GB"/>
        </a:p>
      </dgm:t>
    </dgm:pt>
    <dgm:pt modelId="{6225B7FA-0BC4-46C9-92A9-FA3B98CDDC6D}">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Mohamed Siyad</a:t>
          </a:r>
          <a:endParaRPr lang="en-GB" dirty="0"/>
        </a:p>
      </dgm:t>
    </dgm:pt>
    <dgm:pt modelId="{ECF1AFC8-84D2-4D4D-8E8B-892037D1B25E}" type="parTrans" cxnId="{615CDA34-C1AD-445B-ACA0-13C5FCE4472D}">
      <dgm:prSet/>
      <dgm:spPr/>
      <dgm:t>
        <a:bodyPr/>
        <a:lstStyle/>
        <a:p>
          <a:endParaRPr lang="en-GB"/>
        </a:p>
      </dgm:t>
    </dgm:pt>
    <dgm:pt modelId="{39A83C16-BA8E-4FC7-9FC0-A4C9AA83DF6D}" type="sibTrans" cxnId="{615CDA34-C1AD-445B-ACA0-13C5FCE4472D}">
      <dgm:prSet/>
      <dgm:spPr/>
      <dgm:t>
        <a:bodyPr/>
        <a:lstStyle/>
        <a:p>
          <a:endParaRPr lang="en-GB"/>
        </a:p>
      </dgm:t>
    </dgm:pt>
    <dgm:pt modelId="{5F3D062A-55A2-48C4-BDC9-9F8CD61A63DC}">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t>Saeed </a:t>
          </a:r>
          <a:r>
            <a:rPr lang="en-US" sz="1300" kern="1200" dirty="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gm:t>
    </dgm:pt>
    <dgm:pt modelId="{3B92EC8E-10A7-4435-B37B-154D44121419}" type="parTrans" cxnId="{900BA7BE-42A7-4EB5-B2E5-1154436B6447}">
      <dgm:prSet/>
      <dgm:spPr/>
      <dgm:t>
        <a:bodyPr/>
        <a:lstStyle/>
        <a:p>
          <a:endParaRPr lang="en-GB"/>
        </a:p>
      </dgm:t>
    </dgm:pt>
    <dgm:pt modelId="{1ECE1F0B-815F-4610-9E70-8DFB1F4A505B}" type="sibTrans" cxnId="{900BA7BE-42A7-4EB5-B2E5-1154436B6447}">
      <dgm:prSet/>
      <dgm:spPr/>
      <dgm:t>
        <a:bodyPr/>
        <a:lstStyle/>
        <a:p>
          <a:endParaRPr lang="en-GB"/>
        </a:p>
      </dgm:t>
    </dgm:pt>
    <dgm:pt modelId="{51AE13BD-A1F2-4294-9136-FAE3C978CCE2}">
      <dgm:prSet phldrT="[Text]"/>
      <dgm:spPr>
        <a:solidFill>
          <a:srgbClr val="156082"/>
        </a:solidFill>
      </dgm:spPr>
      <dgm:t>
        <a:bodyPr/>
        <a:lstStyle/>
        <a:p>
          <a:r>
            <a:rPr lang="en-US" dirty="0"/>
            <a:t>Dave Templeman</a:t>
          </a:r>
          <a:endParaRPr lang="en-GB" dirty="0"/>
        </a:p>
      </dgm:t>
    </dgm:pt>
    <dgm:pt modelId="{0DA2EEE3-2659-44B9-B2E5-C3D988108A78}" type="parTrans" cxnId="{BFB8020C-E40F-4F09-B541-B1D33522D658}">
      <dgm:prSet/>
      <dgm:spPr/>
      <dgm:t>
        <a:bodyPr/>
        <a:lstStyle/>
        <a:p>
          <a:endParaRPr lang="en-GB"/>
        </a:p>
      </dgm:t>
    </dgm:pt>
    <dgm:pt modelId="{134FF4DF-CA6F-49D8-A348-EAE79A8F808A}" type="sibTrans" cxnId="{BFB8020C-E40F-4F09-B541-B1D33522D658}">
      <dgm:prSet/>
      <dgm:spPr/>
      <dgm:t>
        <a:bodyPr/>
        <a:lstStyle/>
        <a:p>
          <a:endParaRPr lang="en-GB"/>
        </a:p>
      </dgm:t>
    </dgm:pt>
    <dgm:pt modelId="{2D48AD23-A715-490B-A389-E10A5E3CB823}">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gm:t>
    </dgm:pt>
    <dgm:pt modelId="{69A28B40-CC3A-4F0B-9490-43B20E76F845}" type="parTrans" cxnId="{442557DF-CBC8-4020-BD49-487AC93ECEF1}">
      <dgm:prSet/>
      <dgm:spPr/>
      <dgm:t>
        <a:bodyPr/>
        <a:lstStyle/>
        <a:p>
          <a:endParaRPr lang="en-GB"/>
        </a:p>
      </dgm:t>
    </dgm:pt>
    <dgm:pt modelId="{5DFACA4D-5949-47FA-96C3-20DB6136EA84}" type="sibTrans" cxnId="{442557DF-CBC8-4020-BD49-487AC93ECEF1}">
      <dgm:prSet/>
      <dgm:spPr/>
      <dgm:t>
        <a:bodyPr/>
        <a:lstStyle/>
        <a:p>
          <a:endParaRPr lang="en-GB"/>
        </a:p>
      </dgm:t>
    </dgm:pt>
    <dgm:pt modelId="{2DA1EC04-83B5-437C-94B6-37897A9DEBCF}">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gm:t>
    </dgm:pt>
    <dgm:pt modelId="{811ACA02-33E4-4C5F-8E24-4E7AB6AE48A6}" type="parTrans" cxnId="{9B0A659B-2E4B-45CD-BF07-82B2E263FB44}">
      <dgm:prSet/>
      <dgm:spPr/>
      <dgm:t>
        <a:bodyPr/>
        <a:lstStyle/>
        <a:p>
          <a:endParaRPr lang="en-GB"/>
        </a:p>
      </dgm:t>
    </dgm:pt>
    <dgm:pt modelId="{002D03DE-B73A-4D03-B65C-4F83BF033E62}" type="sibTrans" cxnId="{9B0A659B-2E4B-45CD-BF07-82B2E263FB44}">
      <dgm:prSet/>
      <dgm:spPr/>
      <dgm:t>
        <a:bodyPr/>
        <a:lstStyle/>
        <a:p>
          <a:endParaRPr lang="en-GB"/>
        </a:p>
      </dgm:t>
    </dgm:pt>
    <dgm:pt modelId="{EF9A1C31-8041-43C1-B045-AE05E294AC24}">
      <dgm:prSet phldrT="[Text]"/>
      <dgm:spPr>
        <a:solidFill>
          <a:srgbClr val="156082"/>
        </a:solidFill>
      </dgm:spPr>
      <dgm:t>
        <a:bodyPr/>
        <a:lstStyle/>
        <a:p>
          <a:r>
            <a:rPr lang="en-US" dirty="0"/>
            <a:t>Martin Torbet</a:t>
          </a:r>
          <a:endParaRPr lang="en-GB" dirty="0"/>
        </a:p>
      </dgm:t>
    </dgm:pt>
    <dgm:pt modelId="{EEB22D36-DEAA-4F83-B8F5-3CB0DE20FE84}" type="parTrans" cxnId="{78DE957D-B7F7-4046-8A05-3B5C043D0A11}">
      <dgm:prSet/>
      <dgm:spPr/>
      <dgm:t>
        <a:bodyPr/>
        <a:lstStyle/>
        <a:p>
          <a:endParaRPr lang="en-GB"/>
        </a:p>
      </dgm:t>
    </dgm:pt>
    <dgm:pt modelId="{727C7954-D99A-424D-85FD-9B9CFC91D66C}" type="sibTrans" cxnId="{78DE957D-B7F7-4046-8A05-3B5C043D0A11}">
      <dgm:prSet/>
      <dgm:spPr/>
      <dgm:t>
        <a:bodyPr/>
        <a:lstStyle/>
        <a:p>
          <a:endParaRPr lang="en-GB"/>
        </a:p>
      </dgm:t>
    </dgm:pt>
    <dgm:pt modelId="{85FF079D-B400-4077-9763-51D0B5E0C538}">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gm:t>
    </dgm:pt>
    <dgm:pt modelId="{9B23DF68-003C-4650-AFBA-A5A3A0FB1D7F}" type="parTrans" cxnId="{BB3146D0-07D3-4DA8-BD70-499030200127}">
      <dgm:prSet/>
      <dgm:spPr/>
      <dgm:t>
        <a:bodyPr/>
        <a:lstStyle/>
        <a:p>
          <a:endParaRPr lang="en-GB"/>
        </a:p>
      </dgm:t>
    </dgm:pt>
    <dgm:pt modelId="{7D8A6368-E3D6-40B0-8F37-D52279AA4837}" type="sibTrans" cxnId="{BB3146D0-07D3-4DA8-BD70-499030200127}">
      <dgm:prSet/>
      <dgm:spPr/>
      <dgm:t>
        <a:bodyPr/>
        <a:lstStyle/>
        <a:p>
          <a:endParaRPr lang="en-GB"/>
        </a:p>
      </dgm:t>
    </dgm:pt>
    <dgm:pt modelId="{3F98DF0B-80BD-4A14-9466-C32B876E040F}">
      <dgm:prSet phldrT="[Text]"/>
      <dgm:spPr>
        <a:solidFill>
          <a:srgbClr val="156082"/>
        </a:solidFill>
      </dgm:spPr>
      <dgm:t>
        <a:bodyPr/>
        <a:lstStyle/>
        <a:p>
          <a:r>
            <a:rPr lang="en-US" dirty="0"/>
            <a:t>Adam Barcock</a:t>
          </a:r>
          <a:endParaRPr lang="en-GB" dirty="0"/>
        </a:p>
      </dgm:t>
    </dgm:pt>
    <dgm:pt modelId="{2738FD60-3665-4E3E-B8A7-9A9FECC9E777}" type="parTrans" cxnId="{FFDE3836-A2C2-4425-B599-895497710418}">
      <dgm:prSet/>
      <dgm:spPr/>
      <dgm:t>
        <a:bodyPr/>
        <a:lstStyle/>
        <a:p>
          <a:endParaRPr lang="en-GB"/>
        </a:p>
      </dgm:t>
    </dgm:pt>
    <dgm:pt modelId="{7C4BA866-3B7D-4604-BD9C-16FEA35A56F0}" type="sibTrans" cxnId="{FFDE3836-A2C2-4425-B599-895497710418}">
      <dgm:prSet/>
      <dgm:spPr/>
      <dgm:t>
        <a:bodyPr/>
        <a:lstStyle/>
        <a:p>
          <a:endParaRPr lang="en-GB"/>
        </a:p>
      </dgm:t>
    </dgm:pt>
    <dgm:pt modelId="{564996E4-48E1-42E4-8206-54BF265A6D4F}">
      <dgm:prSet phldrT="[Text]"/>
      <dgm:spPr>
        <a:solidFill>
          <a:srgbClr val="156082"/>
        </a:solidFill>
      </dgm:spPr>
      <dgm:t>
        <a:bodyPr/>
        <a:lstStyle/>
        <a:p>
          <a:r>
            <a:rPr lang="en-US" dirty="0"/>
            <a:t>Sooraj Pradeep</a:t>
          </a:r>
          <a:endParaRPr lang="en-GB" dirty="0"/>
        </a:p>
      </dgm:t>
    </dgm:pt>
    <dgm:pt modelId="{A614BC59-BDF9-4901-BB2B-71717DB3AC8E}" type="parTrans" cxnId="{0727C00F-9D1C-495B-BECC-968395F27FC9}">
      <dgm:prSet/>
      <dgm:spPr/>
      <dgm:t>
        <a:bodyPr/>
        <a:lstStyle/>
        <a:p>
          <a:endParaRPr lang="en-GB"/>
        </a:p>
      </dgm:t>
    </dgm:pt>
    <dgm:pt modelId="{46B99429-F38A-488D-8B74-736D3F396241}" type="sibTrans" cxnId="{0727C00F-9D1C-495B-BECC-968395F27FC9}">
      <dgm:prSet/>
      <dgm:spPr/>
      <dgm:t>
        <a:bodyPr/>
        <a:lstStyle/>
        <a:p>
          <a:endParaRPr lang="en-GB"/>
        </a:p>
      </dgm:t>
    </dgm:pt>
    <dgm:pt modelId="{2BEE29BE-FFDF-415B-87AD-074DF9FD65EC}">
      <dgm:prSet phldrT="[Text]"/>
      <dgm:spPr>
        <a:solidFill>
          <a:srgbClr val="156082"/>
        </a:solidFill>
      </dgm:spPr>
      <dgm:t>
        <a:bodyPr/>
        <a:lstStyle/>
        <a:p>
          <a:r>
            <a:rPr lang="en-US" dirty="0"/>
            <a:t>Hajira </a:t>
          </a:r>
          <a:r>
            <a:rPr lang="en-US" dirty="0" err="1"/>
            <a:t>Bazaz</a:t>
          </a:r>
          <a:endParaRPr lang="en-GB" dirty="0"/>
        </a:p>
      </dgm:t>
    </dgm:pt>
    <dgm:pt modelId="{19CADE8B-1C5C-40EC-8939-0A5A09CBD9E3}" type="parTrans" cxnId="{177D5EDC-8C07-48D2-B63F-29B753763522}">
      <dgm:prSet/>
      <dgm:spPr/>
      <dgm:t>
        <a:bodyPr/>
        <a:lstStyle/>
        <a:p>
          <a:endParaRPr lang="en-GB"/>
        </a:p>
      </dgm:t>
    </dgm:pt>
    <dgm:pt modelId="{004FC1D0-AF35-4555-A881-2E1C98248221}" type="sibTrans" cxnId="{177D5EDC-8C07-48D2-B63F-29B753763522}">
      <dgm:prSet/>
      <dgm:spPr/>
      <dgm:t>
        <a:bodyPr/>
        <a:lstStyle/>
        <a:p>
          <a:endParaRPr lang="en-GB"/>
        </a:p>
      </dgm:t>
    </dgm:pt>
    <dgm:pt modelId="{86B30F71-B9FE-4951-85F5-7767183AFF9C}">
      <dgm:prSet phldrT="[Text]"/>
      <dgm:spPr>
        <a:solidFill>
          <a:srgbClr val="156082"/>
        </a:solidFill>
      </dgm:spPr>
      <dgm:t>
        <a:bodyPr/>
        <a:lstStyle/>
        <a:p>
          <a:r>
            <a:rPr lang="en-US" dirty="0"/>
            <a:t>Berk Bilgin</a:t>
          </a:r>
          <a:endParaRPr lang="en-GB" dirty="0"/>
        </a:p>
      </dgm:t>
    </dgm:pt>
    <dgm:pt modelId="{701CEB6D-81F9-454E-9018-0496D9D882D7}" type="parTrans" cxnId="{911675BD-2E35-45E4-9EA8-FE6B8B18827F}">
      <dgm:prSet/>
      <dgm:spPr/>
      <dgm:t>
        <a:bodyPr/>
        <a:lstStyle/>
        <a:p>
          <a:endParaRPr lang="en-GB"/>
        </a:p>
      </dgm:t>
    </dgm:pt>
    <dgm:pt modelId="{22DACEC3-25CD-4DAB-8ABC-ED9B19772DEB}" type="sibTrans" cxnId="{911675BD-2E35-45E4-9EA8-FE6B8B18827F}">
      <dgm:prSet/>
      <dgm:spPr/>
      <dgm:t>
        <a:bodyPr/>
        <a:lstStyle/>
        <a:p>
          <a:endParaRPr lang="en-GB"/>
        </a:p>
      </dgm:t>
    </dgm:pt>
    <dgm:pt modelId="{B04DF137-C33F-4D71-8215-C4A43D3CC9F6}">
      <dgm:prSet phldrT="[Text]"/>
      <dgm:spPr>
        <a:solidFill>
          <a:schemeClr val="bg2">
            <a:lumMod val="65000"/>
          </a:schemeClr>
        </a:solidFill>
      </dgm:spPr>
      <dgm:t>
        <a:bodyPr/>
        <a:lstStyle/>
        <a:p>
          <a:r>
            <a:rPr lang="en-GB" dirty="0"/>
            <a:t>Willis Chiu</a:t>
          </a:r>
        </a:p>
      </dgm:t>
    </dgm:pt>
    <dgm:pt modelId="{C6D18F62-3821-4F8B-9842-A80CBB60983D}" type="parTrans" cxnId="{5E2CF47D-4D17-4079-AB02-2D949F01A607}">
      <dgm:prSet/>
      <dgm:spPr/>
      <dgm:t>
        <a:bodyPr/>
        <a:lstStyle/>
        <a:p>
          <a:endParaRPr lang="en-GB"/>
        </a:p>
      </dgm:t>
    </dgm:pt>
    <dgm:pt modelId="{EE94C50C-D7A1-4C1E-BA5F-B8ED02EEBD0D}" type="sibTrans" cxnId="{5E2CF47D-4D17-4079-AB02-2D949F01A607}">
      <dgm:prSet/>
      <dgm:spPr/>
      <dgm:t>
        <a:bodyPr/>
        <a:lstStyle/>
        <a:p>
          <a:endParaRPr lang="en-GB"/>
        </a:p>
      </dgm:t>
    </dgm:pt>
    <dgm:pt modelId="{ED1A126D-3EEA-42C9-BFBD-B0AF57E11E40}">
      <dgm:prSet phldrT="[Text]"/>
      <dgm:spPr>
        <a:solidFill>
          <a:schemeClr val="bg2">
            <a:lumMod val="65000"/>
          </a:schemeClr>
        </a:solidFill>
      </dgm:spPr>
      <dgm:t>
        <a:bodyPr/>
        <a:lstStyle/>
        <a:p>
          <a:r>
            <a:rPr lang="en-GB" dirty="0"/>
            <a:t>Ronnie Adoma</a:t>
          </a:r>
        </a:p>
      </dgm:t>
    </dgm:pt>
    <dgm:pt modelId="{AEFCE315-E987-439A-BC99-186312E92807}" type="parTrans" cxnId="{3533D2CE-9C4C-4E84-87AE-F2C0F663952C}">
      <dgm:prSet/>
      <dgm:spPr/>
      <dgm:t>
        <a:bodyPr/>
        <a:lstStyle/>
        <a:p>
          <a:endParaRPr lang="en-GB"/>
        </a:p>
      </dgm:t>
    </dgm:pt>
    <dgm:pt modelId="{59DF18C9-3AF1-4B52-BEA4-A41E0454B833}" type="sibTrans" cxnId="{3533D2CE-9C4C-4E84-87AE-F2C0F663952C}">
      <dgm:prSet/>
      <dgm:spPr/>
      <dgm:t>
        <a:bodyPr/>
        <a:lstStyle/>
        <a:p>
          <a:endParaRPr lang="en-GB"/>
        </a:p>
      </dgm:t>
    </dgm:pt>
    <dgm:pt modelId="{C4FA15D5-DFBB-4062-AC11-A43281B968CA}" type="pres">
      <dgm:prSet presAssocID="{5FD19896-71CC-4FEB-B891-BF204170E9D7}" presName="hierChild1" presStyleCnt="0">
        <dgm:presLayoutVars>
          <dgm:orgChart val="1"/>
          <dgm:chPref val="1"/>
          <dgm:dir/>
          <dgm:animOne val="branch"/>
          <dgm:animLvl val="lvl"/>
          <dgm:resizeHandles/>
        </dgm:presLayoutVars>
      </dgm:prSet>
      <dgm:spPr/>
    </dgm:pt>
    <dgm:pt modelId="{5C23531B-E791-4862-8C96-DA3E785ECD47}" type="pres">
      <dgm:prSet presAssocID="{A56339B5-9F66-402D-93CE-398348F517B5}" presName="hierRoot1" presStyleCnt="0">
        <dgm:presLayoutVars>
          <dgm:hierBranch val="init"/>
        </dgm:presLayoutVars>
      </dgm:prSet>
      <dgm:spPr/>
    </dgm:pt>
    <dgm:pt modelId="{4A74CA3A-ED94-4434-8B0D-4B4E197DCE16}" type="pres">
      <dgm:prSet presAssocID="{A56339B5-9F66-402D-93CE-398348F517B5}" presName="rootComposite1" presStyleCnt="0"/>
      <dgm:spPr/>
    </dgm:pt>
    <dgm:pt modelId="{C322B160-697D-4FFD-AA08-6ED43C72E867}" type="pres">
      <dgm:prSet presAssocID="{A56339B5-9F66-402D-93CE-398348F517B5}" presName="rootText1" presStyleLbl="node0" presStyleIdx="0" presStyleCnt="1">
        <dgm:presLayoutVars>
          <dgm:chPref val="3"/>
        </dgm:presLayoutVars>
      </dgm:prSet>
      <dgm:spPr/>
    </dgm:pt>
    <dgm:pt modelId="{E25E2153-8212-4F3E-8189-DD9C3057B868}" type="pres">
      <dgm:prSet presAssocID="{A56339B5-9F66-402D-93CE-398348F517B5}" presName="rootConnector1" presStyleLbl="node1" presStyleIdx="0" presStyleCnt="0"/>
      <dgm:spPr/>
    </dgm:pt>
    <dgm:pt modelId="{DFFA9881-DB76-424C-B9FD-EA0DEF5F3C56}" type="pres">
      <dgm:prSet presAssocID="{A56339B5-9F66-402D-93CE-398348F517B5}" presName="hierChild2" presStyleCnt="0"/>
      <dgm:spPr/>
    </dgm:pt>
    <dgm:pt modelId="{B507667E-E629-4BBB-8A5D-64CCB1F9AACF}" type="pres">
      <dgm:prSet presAssocID="{255D8709-B029-4D87-910D-CD204E774BED}" presName="Name37" presStyleLbl="parChTrans1D2" presStyleIdx="0" presStyleCnt="5"/>
      <dgm:spPr/>
    </dgm:pt>
    <dgm:pt modelId="{89C30135-EC84-470B-A0A9-578D7D6D030C}" type="pres">
      <dgm:prSet presAssocID="{60EE8519-8D89-449D-AF47-720B5D028DFE}" presName="hierRoot2" presStyleCnt="0">
        <dgm:presLayoutVars>
          <dgm:hierBranch val="init"/>
        </dgm:presLayoutVars>
      </dgm:prSet>
      <dgm:spPr/>
    </dgm:pt>
    <dgm:pt modelId="{B948BB1A-8EFF-4A40-9EFC-A73D6038ADC8}" type="pres">
      <dgm:prSet presAssocID="{60EE8519-8D89-449D-AF47-720B5D028DFE}" presName="rootComposite" presStyleCnt="0"/>
      <dgm:spPr/>
    </dgm:pt>
    <dgm:pt modelId="{735AC7A6-3D8C-4F95-8833-5F4C5D8A0D3A}" type="pres">
      <dgm:prSet presAssocID="{60EE8519-8D89-449D-AF47-720B5D028DFE}" presName="rootText" presStyleLbl="node2" presStyleIdx="0" presStyleCnt="5">
        <dgm:presLayoutVars>
          <dgm:chPref val="3"/>
        </dgm:presLayoutVars>
      </dgm:prSet>
      <dgm:spPr>
        <a:xfrm>
          <a:off x="2764309" y="651401"/>
          <a:ext cx="912734" cy="456367"/>
        </a:xfrm>
        <a:prstGeom prst="rect">
          <a:avLst/>
        </a:prstGeom>
      </dgm:spPr>
    </dgm:pt>
    <dgm:pt modelId="{808B6AB1-790F-41B1-8E46-6CCE1F8CCA3E}" type="pres">
      <dgm:prSet presAssocID="{60EE8519-8D89-449D-AF47-720B5D028DFE}" presName="rootConnector" presStyleLbl="node2" presStyleIdx="0" presStyleCnt="5"/>
      <dgm:spPr/>
    </dgm:pt>
    <dgm:pt modelId="{47E4B3DA-6D7B-4378-A5E5-82ED9371194E}" type="pres">
      <dgm:prSet presAssocID="{60EE8519-8D89-449D-AF47-720B5D028DFE}" presName="hierChild4" presStyleCnt="0"/>
      <dgm:spPr/>
    </dgm:pt>
    <dgm:pt modelId="{719F36BE-D9B1-44B1-A124-B63652397EB1}" type="pres">
      <dgm:prSet presAssocID="{2EA6623D-C1B3-44FD-93ED-C80E8BE9516F}" presName="Name37" presStyleLbl="parChTrans1D3" presStyleIdx="0" presStyleCnt="16"/>
      <dgm:spPr/>
    </dgm:pt>
    <dgm:pt modelId="{455CBF56-A1D1-40B1-B3B8-F8BC6FD73661}" type="pres">
      <dgm:prSet presAssocID="{C8BA8D7E-C8EB-4F05-BB83-06E6906FAAAD}" presName="hierRoot2" presStyleCnt="0">
        <dgm:presLayoutVars>
          <dgm:hierBranch val="init"/>
        </dgm:presLayoutVars>
      </dgm:prSet>
      <dgm:spPr/>
    </dgm:pt>
    <dgm:pt modelId="{3A9E10F4-F4F1-49A8-93C9-DE73EF3021C0}" type="pres">
      <dgm:prSet presAssocID="{C8BA8D7E-C8EB-4F05-BB83-06E6906FAAAD}" presName="rootComposite" presStyleCnt="0"/>
      <dgm:spPr/>
    </dgm:pt>
    <dgm:pt modelId="{7B048FDA-9E2E-4EEA-BD42-A9641E376A46}" type="pres">
      <dgm:prSet presAssocID="{C8BA8D7E-C8EB-4F05-BB83-06E6906FAAAD}" presName="rootText" presStyleLbl="node3" presStyleIdx="0" presStyleCnt="16">
        <dgm:presLayoutVars>
          <dgm:chPref val="3"/>
        </dgm:presLayoutVars>
      </dgm:prSet>
      <dgm:spPr/>
    </dgm:pt>
    <dgm:pt modelId="{52AED6CB-E4A0-45EC-9FDE-39BEC6E3C561}" type="pres">
      <dgm:prSet presAssocID="{C8BA8D7E-C8EB-4F05-BB83-06E6906FAAAD}" presName="rootConnector" presStyleLbl="node3" presStyleIdx="0" presStyleCnt="16"/>
      <dgm:spPr/>
    </dgm:pt>
    <dgm:pt modelId="{B1C5509F-5E93-47FE-9D3D-610FCB21A0B2}" type="pres">
      <dgm:prSet presAssocID="{C8BA8D7E-C8EB-4F05-BB83-06E6906FAAAD}" presName="hierChild4" presStyleCnt="0"/>
      <dgm:spPr/>
    </dgm:pt>
    <dgm:pt modelId="{BC0FE793-B691-4B56-A45F-A906A18E6A89}" type="pres">
      <dgm:prSet presAssocID="{C8BA8D7E-C8EB-4F05-BB83-06E6906FAAAD}" presName="hierChild5" presStyleCnt="0"/>
      <dgm:spPr/>
    </dgm:pt>
    <dgm:pt modelId="{5E90FA00-7B4F-49C1-B69C-785636C2EA03}" type="pres">
      <dgm:prSet presAssocID="{768D6B6D-45BF-48E3-8240-B126316F3C97}" presName="Name37" presStyleLbl="parChTrans1D3" presStyleIdx="1" presStyleCnt="16"/>
      <dgm:spPr/>
    </dgm:pt>
    <dgm:pt modelId="{1C4E6019-7DEB-48C5-A6C4-8EEFD0E2E63D}" type="pres">
      <dgm:prSet presAssocID="{0D3E190E-0340-4713-B195-9DFA3DDCAF34}" presName="hierRoot2" presStyleCnt="0">
        <dgm:presLayoutVars>
          <dgm:hierBranch val="init"/>
        </dgm:presLayoutVars>
      </dgm:prSet>
      <dgm:spPr/>
    </dgm:pt>
    <dgm:pt modelId="{45AB43C4-39DF-4ED5-84E4-735559EC10A1}" type="pres">
      <dgm:prSet presAssocID="{0D3E190E-0340-4713-B195-9DFA3DDCAF34}" presName="rootComposite" presStyleCnt="0"/>
      <dgm:spPr/>
    </dgm:pt>
    <dgm:pt modelId="{FAEFF114-5417-4C3B-A88F-8AC488F5B982}" type="pres">
      <dgm:prSet presAssocID="{0D3E190E-0340-4713-B195-9DFA3DDCAF34}" presName="rootText" presStyleLbl="node3" presStyleIdx="1" presStyleCnt="16">
        <dgm:presLayoutVars>
          <dgm:chPref val="3"/>
        </dgm:presLayoutVars>
      </dgm:prSet>
      <dgm:spPr/>
    </dgm:pt>
    <dgm:pt modelId="{FCDD806B-31E8-43C6-AB04-593208E207D2}" type="pres">
      <dgm:prSet presAssocID="{0D3E190E-0340-4713-B195-9DFA3DDCAF34}" presName="rootConnector" presStyleLbl="node3" presStyleIdx="1" presStyleCnt="16"/>
      <dgm:spPr/>
    </dgm:pt>
    <dgm:pt modelId="{62394779-ADFE-48A6-84DB-2ECBA6573AB4}" type="pres">
      <dgm:prSet presAssocID="{0D3E190E-0340-4713-B195-9DFA3DDCAF34}" presName="hierChild4" presStyleCnt="0"/>
      <dgm:spPr/>
    </dgm:pt>
    <dgm:pt modelId="{9A68E640-993F-471B-A3FB-0666BAE268A1}" type="pres">
      <dgm:prSet presAssocID="{0D3E190E-0340-4713-B195-9DFA3DDCAF34}" presName="hierChild5" presStyleCnt="0"/>
      <dgm:spPr/>
    </dgm:pt>
    <dgm:pt modelId="{CA7EC9B6-C36E-4311-9150-25C8DCAFF3E2}" type="pres">
      <dgm:prSet presAssocID="{06D9A17F-B12D-4363-BA16-8FE24553EB57}" presName="Name37" presStyleLbl="parChTrans1D3" presStyleIdx="2" presStyleCnt="16"/>
      <dgm:spPr/>
    </dgm:pt>
    <dgm:pt modelId="{D0B2069B-C3FC-4062-8422-A757D5F764B2}" type="pres">
      <dgm:prSet presAssocID="{E2B12514-2058-48B3-834B-394D9DA0A5EC}" presName="hierRoot2" presStyleCnt="0">
        <dgm:presLayoutVars>
          <dgm:hierBranch val="init"/>
        </dgm:presLayoutVars>
      </dgm:prSet>
      <dgm:spPr/>
    </dgm:pt>
    <dgm:pt modelId="{E4CDAE71-DCA0-42A5-B0EE-BB73B4123A93}" type="pres">
      <dgm:prSet presAssocID="{E2B12514-2058-48B3-834B-394D9DA0A5EC}" presName="rootComposite" presStyleCnt="0"/>
      <dgm:spPr/>
    </dgm:pt>
    <dgm:pt modelId="{0D3F66CD-9760-4767-883C-1A1069006A08}" type="pres">
      <dgm:prSet presAssocID="{E2B12514-2058-48B3-834B-394D9DA0A5EC}" presName="rootText" presStyleLbl="node3" presStyleIdx="2" presStyleCnt="16">
        <dgm:presLayoutVars>
          <dgm:chPref val="3"/>
        </dgm:presLayoutVars>
      </dgm:prSet>
      <dgm:spPr/>
    </dgm:pt>
    <dgm:pt modelId="{17B23663-1966-4FE4-854B-1EB73CE69D8F}" type="pres">
      <dgm:prSet presAssocID="{E2B12514-2058-48B3-834B-394D9DA0A5EC}" presName="rootConnector" presStyleLbl="node3" presStyleIdx="2" presStyleCnt="16"/>
      <dgm:spPr/>
    </dgm:pt>
    <dgm:pt modelId="{BF79A497-C9D2-48A5-B7AC-69AE55DF1DF5}" type="pres">
      <dgm:prSet presAssocID="{E2B12514-2058-48B3-834B-394D9DA0A5EC}" presName="hierChild4" presStyleCnt="0"/>
      <dgm:spPr/>
    </dgm:pt>
    <dgm:pt modelId="{68C4A486-6CA5-444E-938B-5EA9F03E722F}" type="pres">
      <dgm:prSet presAssocID="{E2B12514-2058-48B3-834B-394D9DA0A5EC}" presName="hierChild5" presStyleCnt="0"/>
      <dgm:spPr/>
    </dgm:pt>
    <dgm:pt modelId="{DC6B9A35-5890-47B3-B364-21BFE9005A9F}" type="pres">
      <dgm:prSet presAssocID="{4BA17E0B-1734-4760-943A-518612C399C4}" presName="Name37" presStyleLbl="parChTrans1D3" presStyleIdx="3" presStyleCnt="16"/>
      <dgm:spPr/>
    </dgm:pt>
    <dgm:pt modelId="{AE05A302-2154-45EF-B384-A63EEF62B5BB}" type="pres">
      <dgm:prSet presAssocID="{835BE445-C57C-4FB4-9663-A89885BD883A}" presName="hierRoot2" presStyleCnt="0">
        <dgm:presLayoutVars>
          <dgm:hierBranch val="init"/>
        </dgm:presLayoutVars>
      </dgm:prSet>
      <dgm:spPr/>
    </dgm:pt>
    <dgm:pt modelId="{BF5E5447-BBFD-4EDB-8DCF-6E98374E05CC}" type="pres">
      <dgm:prSet presAssocID="{835BE445-C57C-4FB4-9663-A89885BD883A}" presName="rootComposite" presStyleCnt="0"/>
      <dgm:spPr/>
    </dgm:pt>
    <dgm:pt modelId="{9B5680D5-FD2D-4C3A-8D73-8D268E0570D5}" type="pres">
      <dgm:prSet presAssocID="{835BE445-C57C-4FB4-9663-A89885BD883A}" presName="rootText" presStyleLbl="node3" presStyleIdx="3" presStyleCnt="16">
        <dgm:presLayoutVars>
          <dgm:chPref val="3"/>
        </dgm:presLayoutVars>
      </dgm:prSet>
      <dgm:spPr/>
    </dgm:pt>
    <dgm:pt modelId="{546C4557-1A89-4FEF-8758-BF105D50BDBE}" type="pres">
      <dgm:prSet presAssocID="{835BE445-C57C-4FB4-9663-A89885BD883A}" presName="rootConnector" presStyleLbl="node3" presStyleIdx="3" presStyleCnt="16"/>
      <dgm:spPr/>
    </dgm:pt>
    <dgm:pt modelId="{6C8D1ACB-105A-4C31-A18A-48329DA54124}" type="pres">
      <dgm:prSet presAssocID="{835BE445-C57C-4FB4-9663-A89885BD883A}" presName="hierChild4" presStyleCnt="0"/>
      <dgm:spPr/>
    </dgm:pt>
    <dgm:pt modelId="{5BEB2D9A-2FA9-470F-A69E-138407232046}" type="pres">
      <dgm:prSet presAssocID="{E09E021E-565F-4EF7-B7ED-53D1EE2FDB86}" presName="Name37" presStyleLbl="parChTrans1D4" presStyleIdx="0" presStyleCnt="6"/>
      <dgm:spPr/>
    </dgm:pt>
    <dgm:pt modelId="{6B00BBCB-AC56-4851-9EFF-81FECAA4B753}" type="pres">
      <dgm:prSet presAssocID="{29DB5BD9-D7DF-46A8-81E8-203DEA0E2142}" presName="hierRoot2" presStyleCnt="0">
        <dgm:presLayoutVars>
          <dgm:hierBranch val="init"/>
        </dgm:presLayoutVars>
      </dgm:prSet>
      <dgm:spPr/>
    </dgm:pt>
    <dgm:pt modelId="{B638B284-3984-41A3-BDC2-0D41A5706A2C}" type="pres">
      <dgm:prSet presAssocID="{29DB5BD9-D7DF-46A8-81E8-203DEA0E2142}" presName="rootComposite" presStyleCnt="0"/>
      <dgm:spPr/>
    </dgm:pt>
    <dgm:pt modelId="{30E90FE4-51EE-4250-8636-869F92F3D11A}" type="pres">
      <dgm:prSet presAssocID="{29DB5BD9-D7DF-46A8-81E8-203DEA0E2142}" presName="rootText" presStyleLbl="node4" presStyleIdx="0" presStyleCnt="6">
        <dgm:presLayoutVars>
          <dgm:chPref val="3"/>
        </dgm:presLayoutVars>
      </dgm:prSet>
      <dgm:spPr/>
    </dgm:pt>
    <dgm:pt modelId="{7AA4422D-CCD4-4B1A-9B50-8C25C866DE9B}" type="pres">
      <dgm:prSet presAssocID="{29DB5BD9-D7DF-46A8-81E8-203DEA0E2142}" presName="rootConnector" presStyleLbl="node4" presStyleIdx="0" presStyleCnt="6"/>
      <dgm:spPr/>
    </dgm:pt>
    <dgm:pt modelId="{1732777E-F615-41CA-995F-504DFEE8ABC7}" type="pres">
      <dgm:prSet presAssocID="{29DB5BD9-D7DF-46A8-81E8-203DEA0E2142}" presName="hierChild4" presStyleCnt="0"/>
      <dgm:spPr/>
    </dgm:pt>
    <dgm:pt modelId="{8A660EDE-94D7-41FD-858B-46AC778CF988}" type="pres">
      <dgm:prSet presAssocID="{29DB5BD9-D7DF-46A8-81E8-203DEA0E2142}" presName="hierChild5" presStyleCnt="0"/>
      <dgm:spPr/>
    </dgm:pt>
    <dgm:pt modelId="{3D09ABFA-AD08-4401-A462-7519BABF1AAF}" type="pres">
      <dgm:prSet presAssocID="{835BE445-C57C-4FB4-9663-A89885BD883A}" presName="hierChild5" presStyleCnt="0"/>
      <dgm:spPr/>
    </dgm:pt>
    <dgm:pt modelId="{971C8C2F-845A-4BC8-B0C4-6843D651B992}" type="pres">
      <dgm:prSet presAssocID="{0DA2EEE3-2659-44B9-B2E5-C3D988108A78}" presName="Name37" presStyleLbl="parChTrans1D3" presStyleIdx="4" presStyleCnt="16"/>
      <dgm:spPr/>
    </dgm:pt>
    <dgm:pt modelId="{E736214B-B6C7-4AB6-8FCF-8CB6829558AF}" type="pres">
      <dgm:prSet presAssocID="{51AE13BD-A1F2-4294-9136-FAE3C978CCE2}" presName="hierRoot2" presStyleCnt="0">
        <dgm:presLayoutVars>
          <dgm:hierBranch val="init"/>
        </dgm:presLayoutVars>
      </dgm:prSet>
      <dgm:spPr/>
    </dgm:pt>
    <dgm:pt modelId="{A7FA7C99-6876-4C95-B44A-733C9E453F34}" type="pres">
      <dgm:prSet presAssocID="{51AE13BD-A1F2-4294-9136-FAE3C978CCE2}" presName="rootComposite" presStyleCnt="0"/>
      <dgm:spPr/>
    </dgm:pt>
    <dgm:pt modelId="{A23B6C11-0FEF-45B7-AA22-1EAE6887F468}" type="pres">
      <dgm:prSet presAssocID="{51AE13BD-A1F2-4294-9136-FAE3C978CCE2}" presName="rootText" presStyleLbl="node3" presStyleIdx="4" presStyleCnt="16">
        <dgm:presLayoutVars>
          <dgm:chPref val="3"/>
        </dgm:presLayoutVars>
      </dgm:prSet>
      <dgm:spPr/>
    </dgm:pt>
    <dgm:pt modelId="{354EBA03-76AE-4F17-B585-BD75F3C9D268}" type="pres">
      <dgm:prSet presAssocID="{51AE13BD-A1F2-4294-9136-FAE3C978CCE2}" presName="rootConnector" presStyleLbl="node3" presStyleIdx="4" presStyleCnt="16"/>
      <dgm:spPr/>
    </dgm:pt>
    <dgm:pt modelId="{69A06C28-DD15-4B20-9B1E-3D9BAF7DEB52}" type="pres">
      <dgm:prSet presAssocID="{51AE13BD-A1F2-4294-9136-FAE3C978CCE2}" presName="hierChild4" presStyleCnt="0"/>
      <dgm:spPr/>
    </dgm:pt>
    <dgm:pt modelId="{2DAC94F2-5B61-43E1-9BB9-61F587E8A960}" type="pres">
      <dgm:prSet presAssocID="{69A28B40-CC3A-4F0B-9490-43B20E76F845}" presName="Name37" presStyleLbl="parChTrans1D4" presStyleIdx="1" presStyleCnt="6"/>
      <dgm:spPr/>
    </dgm:pt>
    <dgm:pt modelId="{3226C685-E338-43DE-8191-DF401E22E7F7}" type="pres">
      <dgm:prSet presAssocID="{2D48AD23-A715-490B-A389-E10A5E3CB823}" presName="hierRoot2" presStyleCnt="0">
        <dgm:presLayoutVars>
          <dgm:hierBranch val="init"/>
        </dgm:presLayoutVars>
      </dgm:prSet>
      <dgm:spPr/>
    </dgm:pt>
    <dgm:pt modelId="{FAACAA54-20B2-43DE-9053-183E3543D0DA}" type="pres">
      <dgm:prSet presAssocID="{2D48AD23-A715-490B-A389-E10A5E3CB823}" presName="rootComposite" presStyleCnt="0"/>
      <dgm:spPr/>
    </dgm:pt>
    <dgm:pt modelId="{75847DA5-9302-4DF9-84BF-948851070C98}" type="pres">
      <dgm:prSet presAssocID="{2D48AD23-A715-490B-A389-E10A5E3CB823}" presName="rootText" presStyleLbl="node4" presStyleIdx="1" presStyleCnt="6">
        <dgm:presLayoutVars>
          <dgm:chPref val="3"/>
        </dgm:presLayoutVars>
      </dgm:prSet>
      <dgm:spPr>
        <a:xfrm>
          <a:off x="4649106" y="1947485"/>
          <a:ext cx="912734" cy="456367"/>
        </a:xfrm>
        <a:prstGeom prst="rect">
          <a:avLst/>
        </a:prstGeom>
      </dgm:spPr>
    </dgm:pt>
    <dgm:pt modelId="{AA8EC7EE-1545-4C1A-861C-CDA8431627DD}" type="pres">
      <dgm:prSet presAssocID="{2D48AD23-A715-490B-A389-E10A5E3CB823}" presName="rootConnector" presStyleLbl="node4" presStyleIdx="1" presStyleCnt="6"/>
      <dgm:spPr/>
    </dgm:pt>
    <dgm:pt modelId="{8827EB15-8AD0-40CE-BE9D-AC75C8D0C861}" type="pres">
      <dgm:prSet presAssocID="{2D48AD23-A715-490B-A389-E10A5E3CB823}" presName="hierChild4" presStyleCnt="0"/>
      <dgm:spPr/>
    </dgm:pt>
    <dgm:pt modelId="{807F2650-E45B-46C3-945D-9DE17A401324}" type="pres">
      <dgm:prSet presAssocID="{2D48AD23-A715-490B-A389-E10A5E3CB823}" presName="hierChild5" presStyleCnt="0"/>
      <dgm:spPr/>
    </dgm:pt>
    <dgm:pt modelId="{88D89AD0-82BC-4C99-94DA-746398AC9B0E}" type="pres">
      <dgm:prSet presAssocID="{811ACA02-33E4-4C5F-8E24-4E7AB6AE48A6}" presName="Name37" presStyleLbl="parChTrans1D4" presStyleIdx="2" presStyleCnt="6"/>
      <dgm:spPr/>
    </dgm:pt>
    <dgm:pt modelId="{4D5B6044-9BBA-4B06-87E0-397D5CA90CE7}" type="pres">
      <dgm:prSet presAssocID="{2DA1EC04-83B5-437C-94B6-37897A9DEBCF}" presName="hierRoot2" presStyleCnt="0">
        <dgm:presLayoutVars>
          <dgm:hierBranch val="init"/>
        </dgm:presLayoutVars>
      </dgm:prSet>
      <dgm:spPr/>
    </dgm:pt>
    <dgm:pt modelId="{9E0F61D5-5D2F-4981-8ECC-8EAEB6B7676B}" type="pres">
      <dgm:prSet presAssocID="{2DA1EC04-83B5-437C-94B6-37897A9DEBCF}" presName="rootComposite" presStyleCnt="0"/>
      <dgm:spPr/>
    </dgm:pt>
    <dgm:pt modelId="{1FC6CD2A-A824-4114-BA2E-C86832223EFA}" type="pres">
      <dgm:prSet presAssocID="{2DA1EC04-83B5-437C-94B6-37897A9DEBCF}" presName="rootText" presStyleLbl="node4" presStyleIdx="2" presStyleCnt="6">
        <dgm:presLayoutVars>
          <dgm:chPref val="3"/>
        </dgm:presLayoutVars>
      </dgm:prSet>
      <dgm:spPr>
        <a:xfrm>
          <a:off x="4649106" y="2595527"/>
          <a:ext cx="912734" cy="456367"/>
        </a:xfrm>
        <a:prstGeom prst="rect">
          <a:avLst/>
        </a:prstGeom>
      </dgm:spPr>
    </dgm:pt>
    <dgm:pt modelId="{1D684469-F70D-4A54-8171-9CD9D9B65F3B}" type="pres">
      <dgm:prSet presAssocID="{2DA1EC04-83B5-437C-94B6-37897A9DEBCF}" presName="rootConnector" presStyleLbl="node4" presStyleIdx="2" presStyleCnt="6"/>
      <dgm:spPr/>
    </dgm:pt>
    <dgm:pt modelId="{34AE0332-6F92-4C89-888C-DD27C731F5BD}" type="pres">
      <dgm:prSet presAssocID="{2DA1EC04-83B5-437C-94B6-37897A9DEBCF}" presName="hierChild4" presStyleCnt="0"/>
      <dgm:spPr/>
    </dgm:pt>
    <dgm:pt modelId="{B75E4355-2C7E-4EC4-9A1F-8B6848F96DB6}" type="pres">
      <dgm:prSet presAssocID="{2DA1EC04-83B5-437C-94B6-37897A9DEBCF}" presName="hierChild5" presStyleCnt="0"/>
      <dgm:spPr/>
    </dgm:pt>
    <dgm:pt modelId="{0DA9420B-8426-429C-ABE8-8270D3230E94}" type="pres">
      <dgm:prSet presAssocID="{51AE13BD-A1F2-4294-9136-FAE3C978CCE2}" presName="hierChild5" presStyleCnt="0"/>
      <dgm:spPr/>
    </dgm:pt>
    <dgm:pt modelId="{FA22755A-F2EB-42F7-A36B-E650FF98EEED}" type="pres">
      <dgm:prSet presAssocID="{EEB22D36-DEAA-4F83-B8F5-3CB0DE20FE84}" presName="Name37" presStyleLbl="parChTrans1D3" presStyleIdx="5" presStyleCnt="16"/>
      <dgm:spPr/>
    </dgm:pt>
    <dgm:pt modelId="{83C353B4-0349-4A0F-9025-35CEEF5BFC53}" type="pres">
      <dgm:prSet presAssocID="{EF9A1C31-8041-43C1-B045-AE05E294AC24}" presName="hierRoot2" presStyleCnt="0">
        <dgm:presLayoutVars>
          <dgm:hierBranch val="init"/>
        </dgm:presLayoutVars>
      </dgm:prSet>
      <dgm:spPr/>
    </dgm:pt>
    <dgm:pt modelId="{F2FEA2EA-4A40-4818-A117-2BB43F514859}" type="pres">
      <dgm:prSet presAssocID="{EF9A1C31-8041-43C1-B045-AE05E294AC24}" presName="rootComposite" presStyleCnt="0"/>
      <dgm:spPr/>
    </dgm:pt>
    <dgm:pt modelId="{5DE38158-C635-40D7-BA5E-244A7EE1BA40}" type="pres">
      <dgm:prSet presAssocID="{EF9A1C31-8041-43C1-B045-AE05E294AC24}" presName="rootText" presStyleLbl="node3" presStyleIdx="5" presStyleCnt="16">
        <dgm:presLayoutVars>
          <dgm:chPref val="3"/>
        </dgm:presLayoutVars>
      </dgm:prSet>
      <dgm:spPr/>
    </dgm:pt>
    <dgm:pt modelId="{804B7B1F-390B-4726-B854-EF715706C619}" type="pres">
      <dgm:prSet presAssocID="{EF9A1C31-8041-43C1-B045-AE05E294AC24}" presName="rootConnector" presStyleLbl="node3" presStyleIdx="5" presStyleCnt="16"/>
      <dgm:spPr/>
    </dgm:pt>
    <dgm:pt modelId="{14C58DD6-0653-49F2-9437-18DEE1792B88}" type="pres">
      <dgm:prSet presAssocID="{EF9A1C31-8041-43C1-B045-AE05E294AC24}" presName="hierChild4" presStyleCnt="0"/>
      <dgm:spPr/>
    </dgm:pt>
    <dgm:pt modelId="{61860183-A81F-4001-A625-0DCEE384A34F}" type="pres">
      <dgm:prSet presAssocID="{EF9A1C31-8041-43C1-B045-AE05E294AC24}" presName="hierChild5" presStyleCnt="0"/>
      <dgm:spPr/>
    </dgm:pt>
    <dgm:pt modelId="{D8841624-B25E-44D6-822A-BB0D1F8096EA}" type="pres">
      <dgm:prSet presAssocID="{60EE8519-8D89-449D-AF47-720B5D028DFE}" presName="hierChild5" presStyleCnt="0"/>
      <dgm:spPr/>
    </dgm:pt>
    <dgm:pt modelId="{20A0A279-61BF-4B0F-B30E-BC4B552BAE87}" type="pres">
      <dgm:prSet presAssocID="{39A23A3C-72BD-4410-86CC-8D90009FB8A0}" presName="Name37" presStyleLbl="parChTrans1D2" presStyleIdx="1" presStyleCnt="5"/>
      <dgm:spPr/>
    </dgm:pt>
    <dgm:pt modelId="{DB38E6AD-D264-4BE2-9664-2C2D3465BE6B}" type="pres">
      <dgm:prSet presAssocID="{3B7E1936-4F46-4E5E-9C52-93B8D0F5B96B}" presName="hierRoot2" presStyleCnt="0">
        <dgm:presLayoutVars>
          <dgm:hierBranch val="init"/>
        </dgm:presLayoutVars>
      </dgm:prSet>
      <dgm:spPr/>
    </dgm:pt>
    <dgm:pt modelId="{E39ABF47-96E9-410C-B09F-5AFED36B430D}" type="pres">
      <dgm:prSet presAssocID="{3B7E1936-4F46-4E5E-9C52-93B8D0F5B96B}" presName="rootComposite" presStyleCnt="0"/>
      <dgm:spPr/>
    </dgm:pt>
    <dgm:pt modelId="{9231ED16-3E3F-4DD6-B665-E93F75B60723}" type="pres">
      <dgm:prSet presAssocID="{3B7E1936-4F46-4E5E-9C52-93B8D0F5B96B}" presName="rootText" presStyleLbl="node2" presStyleIdx="1" presStyleCnt="5" custScaleX="110523">
        <dgm:presLayoutVars>
          <dgm:chPref val="3"/>
        </dgm:presLayoutVars>
      </dgm:prSet>
      <dgm:spPr>
        <a:xfrm>
          <a:off x="6401558" y="651401"/>
          <a:ext cx="912734" cy="456367"/>
        </a:xfrm>
        <a:prstGeom prst="rect">
          <a:avLst/>
        </a:prstGeom>
      </dgm:spPr>
    </dgm:pt>
    <dgm:pt modelId="{16B474FD-CF8B-4E98-BC8A-4BFF56D708E7}" type="pres">
      <dgm:prSet presAssocID="{3B7E1936-4F46-4E5E-9C52-93B8D0F5B96B}" presName="rootConnector" presStyleLbl="node2" presStyleIdx="1" presStyleCnt="5"/>
      <dgm:spPr/>
    </dgm:pt>
    <dgm:pt modelId="{B7C0B3A6-A109-49EE-999F-229E50C1825A}" type="pres">
      <dgm:prSet presAssocID="{3B7E1936-4F46-4E5E-9C52-93B8D0F5B96B}" presName="hierChild4" presStyleCnt="0"/>
      <dgm:spPr/>
    </dgm:pt>
    <dgm:pt modelId="{3D0E951E-937F-43AD-A421-81F840EB452B}" type="pres">
      <dgm:prSet presAssocID="{4E2E1BF7-CE90-4F0B-B65F-C294F7112632}" presName="Name37" presStyleLbl="parChTrans1D3" presStyleIdx="6" presStyleCnt="16"/>
      <dgm:spPr/>
    </dgm:pt>
    <dgm:pt modelId="{4B57CB57-4882-4BF4-97EA-53609C51B013}" type="pres">
      <dgm:prSet presAssocID="{DB4440AB-94D7-44E7-906E-993A175D92F6}" presName="hierRoot2" presStyleCnt="0">
        <dgm:presLayoutVars>
          <dgm:hierBranch val="init"/>
        </dgm:presLayoutVars>
      </dgm:prSet>
      <dgm:spPr/>
    </dgm:pt>
    <dgm:pt modelId="{E3CBA313-D5BC-4FDE-BE0E-3DFFFB78BA8F}" type="pres">
      <dgm:prSet presAssocID="{DB4440AB-94D7-44E7-906E-993A175D92F6}" presName="rootComposite" presStyleCnt="0"/>
      <dgm:spPr/>
    </dgm:pt>
    <dgm:pt modelId="{196F277E-B779-4945-BD8F-351CDAC639C5}" type="pres">
      <dgm:prSet presAssocID="{DB4440AB-94D7-44E7-906E-993A175D92F6}" presName="rootText" presStyleLbl="node3" presStyleIdx="6" presStyleCnt="16">
        <dgm:presLayoutVars>
          <dgm:chPref val="3"/>
        </dgm:presLayoutVars>
      </dgm:prSet>
      <dgm:spPr/>
    </dgm:pt>
    <dgm:pt modelId="{992ED2F5-5D02-4FC2-853F-7DF1565D4C1F}" type="pres">
      <dgm:prSet presAssocID="{DB4440AB-94D7-44E7-906E-993A175D92F6}" presName="rootConnector" presStyleLbl="node3" presStyleIdx="6" presStyleCnt="16"/>
      <dgm:spPr/>
    </dgm:pt>
    <dgm:pt modelId="{A90CB23D-7BA2-4293-9AD5-7A91C73F2776}" type="pres">
      <dgm:prSet presAssocID="{DB4440AB-94D7-44E7-906E-993A175D92F6}" presName="hierChild4" presStyleCnt="0"/>
      <dgm:spPr/>
    </dgm:pt>
    <dgm:pt modelId="{247C8770-22ED-4BBB-9E1F-A58C7534FBAD}" type="pres">
      <dgm:prSet presAssocID="{DB4440AB-94D7-44E7-906E-993A175D92F6}" presName="hierChild5" presStyleCnt="0"/>
      <dgm:spPr/>
    </dgm:pt>
    <dgm:pt modelId="{031B1069-2795-4E0B-AFC7-7111FAE86125}" type="pres">
      <dgm:prSet presAssocID="{19CADE8B-1C5C-40EC-8939-0A5A09CBD9E3}" presName="Name37" presStyleLbl="parChTrans1D3" presStyleIdx="7" presStyleCnt="16"/>
      <dgm:spPr/>
    </dgm:pt>
    <dgm:pt modelId="{4F38A640-D834-460F-B9CC-633991691A98}" type="pres">
      <dgm:prSet presAssocID="{2BEE29BE-FFDF-415B-87AD-074DF9FD65EC}" presName="hierRoot2" presStyleCnt="0">
        <dgm:presLayoutVars>
          <dgm:hierBranch val="init"/>
        </dgm:presLayoutVars>
      </dgm:prSet>
      <dgm:spPr/>
    </dgm:pt>
    <dgm:pt modelId="{5658C3CD-8CF2-4E87-913F-FD418AA760DA}" type="pres">
      <dgm:prSet presAssocID="{2BEE29BE-FFDF-415B-87AD-074DF9FD65EC}" presName="rootComposite" presStyleCnt="0"/>
      <dgm:spPr/>
    </dgm:pt>
    <dgm:pt modelId="{D13C4237-15D3-4290-A88A-75E33A8B2E3F}" type="pres">
      <dgm:prSet presAssocID="{2BEE29BE-FFDF-415B-87AD-074DF9FD65EC}" presName="rootText" presStyleLbl="node3" presStyleIdx="7" presStyleCnt="16">
        <dgm:presLayoutVars>
          <dgm:chPref val="3"/>
        </dgm:presLayoutVars>
      </dgm:prSet>
      <dgm:spPr/>
    </dgm:pt>
    <dgm:pt modelId="{DDF600FC-617F-46A3-B877-F85E4BBFDBD0}" type="pres">
      <dgm:prSet presAssocID="{2BEE29BE-FFDF-415B-87AD-074DF9FD65EC}" presName="rootConnector" presStyleLbl="node3" presStyleIdx="7" presStyleCnt="16"/>
      <dgm:spPr/>
    </dgm:pt>
    <dgm:pt modelId="{1B4808E2-E1B7-4915-AC20-F943BB268C5E}" type="pres">
      <dgm:prSet presAssocID="{2BEE29BE-FFDF-415B-87AD-074DF9FD65EC}" presName="hierChild4" presStyleCnt="0"/>
      <dgm:spPr/>
    </dgm:pt>
    <dgm:pt modelId="{12375126-7F50-4C5E-A429-F0E70B92F351}" type="pres">
      <dgm:prSet presAssocID="{2BEE29BE-FFDF-415B-87AD-074DF9FD65EC}" presName="hierChild5" presStyleCnt="0"/>
      <dgm:spPr/>
    </dgm:pt>
    <dgm:pt modelId="{6525E053-8EC0-4E95-A240-8DC456F02AC9}" type="pres">
      <dgm:prSet presAssocID="{701CEB6D-81F9-454E-9018-0496D9D882D7}" presName="Name37" presStyleLbl="parChTrans1D3" presStyleIdx="8" presStyleCnt="16"/>
      <dgm:spPr/>
    </dgm:pt>
    <dgm:pt modelId="{31255E79-19DD-4AC1-BCFD-8FF7F0AFE948}" type="pres">
      <dgm:prSet presAssocID="{86B30F71-B9FE-4951-85F5-7767183AFF9C}" presName="hierRoot2" presStyleCnt="0">
        <dgm:presLayoutVars>
          <dgm:hierBranch val="init"/>
        </dgm:presLayoutVars>
      </dgm:prSet>
      <dgm:spPr/>
    </dgm:pt>
    <dgm:pt modelId="{34029096-A228-400C-8754-754D7E0382A7}" type="pres">
      <dgm:prSet presAssocID="{86B30F71-B9FE-4951-85F5-7767183AFF9C}" presName="rootComposite" presStyleCnt="0"/>
      <dgm:spPr/>
    </dgm:pt>
    <dgm:pt modelId="{73AA6B3C-6DAB-436F-BD5C-40F49246ECED}" type="pres">
      <dgm:prSet presAssocID="{86B30F71-B9FE-4951-85F5-7767183AFF9C}" presName="rootText" presStyleLbl="node3" presStyleIdx="8" presStyleCnt="16">
        <dgm:presLayoutVars>
          <dgm:chPref val="3"/>
        </dgm:presLayoutVars>
      </dgm:prSet>
      <dgm:spPr/>
    </dgm:pt>
    <dgm:pt modelId="{D8D97724-1B9C-45E2-A4F1-BB13D8AB96E4}" type="pres">
      <dgm:prSet presAssocID="{86B30F71-B9FE-4951-85F5-7767183AFF9C}" presName="rootConnector" presStyleLbl="node3" presStyleIdx="8" presStyleCnt="16"/>
      <dgm:spPr/>
    </dgm:pt>
    <dgm:pt modelId="{91233912-12A5-43E1-8C8C-37202E497E8A}" type="pres">
      <dgm:prSet presAssocID="{86B30F71-B9FE-4951-85F5-7767183AFF9C}" presName="hierChild4" presStyleCnt="0"/>
      <dgm:spPr/>
    </dgm:pt>
    <dgm:pt modelId="{DED1E6CD-4D50-484F-86D8-9688B635AED0}" type="pres">
      <dgm:prSet presAssocID="{86B30F71-B9FE-4951-85F5-7767183AFF9C}" presName="hierChild5" presStyleCnt="0"/>
      <dgm:spPr/>
    </dgm:pt>
    <dgm:pt modelId="{468A20F3-0E59-4EB0-B4C2-A4813223ED0A}" type="pres">
      <dgm:prSet presAssocID="{BADB9051-DF4C-4F29-95D0-F20569E9A21A}" presName="Name37" presStyleLbl="parChTrans1D3" presStyleIdx="9" presStyleCnt="16"/>
      <dgm:spPr/>
    </dgm:pt>
    <dgm:pt modelId="{E18D9B63-4909-48A5-AC65-E4F361285740}" type="pres">
      <dgm:prSet presAssocID="{A0964DD6-A660-4F49-B80C-2AC44E609EA1}" presName="hierRoot2" presStyleCnt="0">
        <dgm:presLayoutVars>
          <dgm:hierBranch val="init"/>
        </dgm:presLayoutVars>
      </dgm:prSet>
      <dgm:spPr/>
    </dgm:pt>
    <dgm:pt modelId="{C4716EA7-4173-4ED7-88EC-54C9ACAAB776}" type="pres">
      <dgm:prSet presAssocID="{A0964DD6-A660-4F49-B80C-2AC44E609EA1}" presName="rootComposite" presStyleCnt="0"/>
      <dgm:spPr/>
    </dgm:pt>
    <dgm:pt modelId="{0CA51C09-ED5B-4617-ABF4-925A144A4EB4}" type="pres">
      <dgm:prSet presAssocID="{A0964DD6-A660-4F49-B80C-2AC44E609EA1}" presName="rootText" presStyleLbl="node3" presStyleIdx="9" presStyleCnt="16">
        <dgm:presLayoutVars>
          <dgm:chPref val="3"/>
        </dgm:presLayoutVars>
      </dgm:prSet>
      <dgm:spPr/>
    </dgm:pt>
    <dgm:pt modelId="{BE7D171E-DC85-4FC4-B7EE-1AE0444A764E}" type="pres">
      <dgm:prSet presAssocID="{A0964DD6-A660-4F49-B80C-2AC44E609EA1}" presName="rootConnector" presStyleLbl="node3" presStyleIdx="9" presStyleCnt="16"/>
      <dgm:spPr/>
    </dgm:pt>
    <dgm:pt modelId="{84D51BED-7EF6-4750-914B-E9FBD28C3F78}" type="pres">
      <dgm:prSet presAssocID="{A0964DD6-A660-4F49-B80C-2AC44E609EA1}" presName="hierChild4" presStyleCnt="0"/>
      <dgm:spPr/>
    </dgm:pt>
    <dgm:pt modelId="{6ABD7D5E-0D9C-4D36-8078-75722653A4BA}" type="pres">
      <dgm:prSet presAssocID="{A0964DD6-A660-4F49-B80C-2AC44E609EA1}" presName="hierChild5" presStyleCnt="0"/>
      <dgm:spPr/>
    </dgm:pt>
    <dgm:pt modelId="{68AB8241-F1A1-49E0-94A4-AEA2D7057668}" type="pres">
      <dgm:prSet presAssocID="{0F3A9DE9-D264-471A-8B4F-9CB914A0B2CF}" presName="Name37" presStyleLbl="parChTrans1D3" presStyleIdx="10" presStyleCnt="16"/>
      <dgm:spPr/>
    </dgm:pt>
    <dgm:pt modelId="{20C1C2A4-21C8-4BA5-AB50-FBE8BE246BA4}" type="pres">
      <dgm:prSet presAssocID="{D92AEF9D-16BD-4FF1-860D-6EB5CB6D7645}" presName="hierRoot2" presStyleCnt="0">
        <dgm:presLayoutVars>
          <dgm:hierBranch val="init"/>
        </dgm:presLayoutVars>
      </dgm:prSet>
      <dgm:spPr/>
    </dgm:pt>
    <dgm:pt modelId="{0F9DA26E-D8B3-448F-9D0E-23B25ED03469}" type="pres">
      <dgm:prSet presAssocID="{D92AEF9D-16BD-4FF1-860D-6EB5CB6D7645}" presName="rootComposite" presStyleCnt="0"/>
      <dgm:spPr/>
    </dgm:pt>
    <dgm:pt modelId="{370A9F0B-506C-4542-9066-E54F3ACC1D1E}" type="pres">
      <dgm:prSet presAssocID="{D92AEF9D-16BD-4FF1-860D-6EB5CB6D7645}" presName="rootText" presStyleLbl="node3" presStyleIdx="10" presStyleCnt="16">
        <dgm:presLayoutVars>
          <dgm:chPref val="3"/>
        </dgm:presLayoutVars>
      </dgm:prSet>
      <dgm:spPr/>
    </dgm:pt>
    <dgm:pt modelId="{1785E144-045D-494D-B160-2AA839F10184}" type="pres">
      <dgm:prSet presAssocID="{D92AEF9D-16BD-4FF1-860D-6EB5CB6D7645}" presName="rootConnector" presStyleLbl="node3" presStyleIdx="10" presStyleCnt="16"/>
      <dgm:spPr/>
    </dgm:pt>
    <dgm:pt modelId="{247E3C46-0399-476D-AAF1-D9B070C31DA9}" type="pres">
      <dgm:prSet presAssocID="{D92AEF9D-16BD-4FF1-860D-6EB5CB6D7645}" presName="hierChild4" presStyleCnt="0"/>
      <dgm:spPr/>
    </dgm:pt>
    <dgm:pt modelId="{509B68A7-10F4-4CA4-8845-142DB07BB8E3}" type="pres">
      <dgm:prSet presAssocID="{D92AEF9D-16BD-4FF1-860D-6EB5CB6D7645}" presName="hierChild5" presStyleCnt="0"/>
      <dgm:spPr/>
    </dgm:pt>
    <dgm:pt modelId="{94ABF274-468B-4A85-BD83-C373E5F1EC1A}" type="pres">
      <dgm:prSet presAssocID="{3B7E1936-4F46-4E5E-9C52-93B8D0F5B96B}" presName="hierChild5" presStyleCnt="0"/>
      <dgm:spPr/>
    </dgm:pt>
    <dgm:pt modelId="{58DEF53C-205D-4CB5-A383-FA377CBD06FA}" type="pres">
      <dgm:prSet presAssocID="{8079980A-4726-4932-83E7-4393620118E2}" presName="Name37" presStyleLbl="parChTrans1D2" presStyleIdx="2" presStyleCnt="5"/>
      <dgm:spPr/>
    </dgm:pt>
    <dgm:pt modelId="{2A0C9861-A9C5-4A6A-ADD8-195B974387A7}" type="pres">
      <dgm:prSet presAssocID="{1D5BD2D3-ABA6-4107-BBE8-5FFA7EE16B21}" presName="hierRoot2" presStyleCnt="0">
        <dgm:presLayoutVars>
          <dgm:hierBranch val="init"/>
        </dgm:presLayoutVars>
      </dgm:prSet>
      <dgm:spPr/>
    </dgm:pt>
    <dgm:pt modelId="{07ED1A26-7134-4D11-87B0-48E9AB6C53DB}" type="pres">
      <dgm:prSet presAssocID="{1D5BD2D3-ABA6-4107-BBE8-5FFA7EE16B21}" presName="rootComposite" presStyleCnt="0"/>
      <dgm:spPr/>
    </dgm:pt>
    <dgm:pt modelId="{A2E4F4DF-7152-4A5E-A634-E422B327FEED}" type="pres">
      <dgm:prSet presAssocID="{1D5BD2D3-ABA6-4107-BBE8-5FFA7EE16B21}" presName="rootText" presStyleLbl="node2" presStyleIdx="2" presStyleCnt="5">
        <dgm:presLayoutVars>
          <dgm:chPref val="3"/>
        </dgm:presLayoutVars>
      </dgm:prSet>
      <dgm:spPr>
        <a:xfrm>
          <a:off x="7505967" y="651401"/>
          <a:ext cx="912734" cy="456367"/>
        </a:xfrm>
        <a:prstGeom prst="rect">
          <a:avLst/>
        </a:prstGeom>
      </dgm:spPr>
    </dgm:pt>
    <dgm:pt modelId="{86148880-A2DD-4630-B109-24B18C092A19}" type="pres">
      <dgm:prSet presAssocID="{1D5BD2D3-ABA6-4107-BBE8-5FFA7EE16B21}" presName="rootConnector" presStyleLbl="node2" presStyleIdx="2" presStyleCnt="5"/>
      <dgm:spPr/>
    </dgm:pt>
    <dgm:pt modelId="{0DC917E1-2E06-4C3E-9393-E53BC9EB7313}" type="pres">
      <dgm:prSet presAssocID="{1D5BD2D3-ABA6-4107-BBE8-5FFA7EE16B21}" presName="hierChild4" presStyleCnt="0"/>
      <dgm:spPr/>
    </dgm:pt>
    <dgm:pt modelId="{FBCAF9ED-12FB-42DA-B971-3550F1C96E5D}" type="pres">
      <dgm:prSet presAssocID="{FBB59C69-0C69-4204-A383-07C20722A50C}" presName="Name37" presStyleLbl="parChTrans1D3" presStyleIdx="11" presStyleCnt="16"/>
      <dgm:spPr/>
    </dgm:pt>
    <dgm:pt modelId="{F1467F81-104E-4865-A0C6-362A1615FA99}" type="pres">
      <dgm:prSet presAssocID="{A849063E-6B5C-47C6-98CE-EF92D9710220}" presName="hierRoot2" presStyleCnt="0">
        <dgm:presLayoutVars>
          <dgm:hierBranch val="init"/>
        </dgm:presLayoutVars>
      </dgm:prSet>
      <dgm:spPr/>
    </dgm:pt>
    <dgm:pt modelId="{A93B3CCE-854D-4768-9395-B9641D2C2F55}" type="pres">
      <dgm:prSet presAssocID="{A849063E-6B5C-47C6-98CE-EF92D9710220}" presName="rootComposite" presStyleCnt="0"/>
      <dgm:spPr/>
    </dgm:pt>
    <dgm:pt modelId="{6B70BDED-04A5-4DBA-A281-8314A23AC60C}" type="pres">
      <dgm:prSet presAssocID="{A849063E-6B5C-47C6-98CE-EF92D9710220}" presName="rootText" presStyleLbl="node3" presStyleIdx="11" presStyleCnt="16">
        <dgm:presLayoutVars>
          <dgm:chPref val="3"/>
        </dgm:presLayoutVars>
      </dgm:prSet>
      <dgm:spPr>
        <a:xfrm>
          <a:off x="7734151" y="1299443"/>
          <a:ext cx="912734" cy="456367"/>
        </a:xfrm>
        <a:prstGeom prst="rect">
          <a:avLst/>
        </a:prstGeom>
      </dgm:spPr>
    </dgm:pt>
    <dgm:pt modelId="{15551441-E5F1-4A79-8CE7-AF36E5DD4498}" type="pres">
      <dgm:prSet presAssocID="{A849063E-6B5C-47C6-98CE-EF92D9710220}" presName="rootConnector" presStyleLbl="node3" presStyleIdx="11" presStyleCnt="16"/>
      <dgm:spPr/>
    </dgm:pt>
    <dgm:pt modelId="{F847A041-7476-4774-8CB2-41F43EF5779D}" type="pres">
      <dgm:prSet presAssocID="{A849063E-6B5C-47C6-98CE-EF92D9710220}" presName="hierChild4" presStyleCnt="0"/>
      <dgm:spPr/>
    </dgm:pt>
    <dgm:pt modelId="{76A06F1A-6505-4EF7-B99D-5E7D222EF0D9}" type="pres">
      <dgm:prSet presAssocID="{A849063E-6B5C-47C6-98CE-EF92D9710220}" presName="hierChild5" presStyleCnt="0"/>
      <dgm:spPr/>
    </dgm:pt>
    <dgm:pt modelId="{86F6514C-EDA1-43A4-8ECA-52258334142D}" type="pres">
      <dgm:prSet presAssocID="{ECF1AFC8-84D2-4D4D-8E8B-892037D1B25E}" presName="Name37" presStyleLbl="parChTrans1D3" presStyleIdx="12" presStyleCnt="16"/>
      <dgm:spPr/>
    </dgm:pt>
    <dgm:pt modelId="{D4BF7B75-3D5E-4E87-AC7A-594B491765E9}" type="pres">
      <dgm:prSet presAssocID="{6225B7FA-0BC4-46C9-92A9-FA3B98CDDC6D}" presName="hierRoot2" presStyleCnt="0">
        <dgm:presLayoutVars>
          <dgm:hierBranch val="init"/>
        </dgm:presLayoutVars>
      </dgm:prSet>
      <dgm:spPr/>
    </dgm:pt>
    <dgm:pt modelId="{2F2072B2-9092-4E43-A506-A063D3264558}" type="pres">
      <dgm:prSet presAssocID="{6225B7FA-0BC4-46C9-92A9-FA3B98CDDC6D}" presName="rootComposite" presStyleCnt="0"/>
      <dgm:spPr/>
    </dgm:pt>
    <dgm:pt modelId="{83AE5F1A-96A1-4B3E-B2BE-8C2B2136763A}" type="pres">
      <dgm:prSet presAssocID="{6225B7FA-0BC4-46C9-92A9-FA3B98CDDC6D}" presName="rootText" presStyleLbl="node3" presStyleIdx="12" presStyleCnt="16">
        <dgm:presLayoutVars>
          <dgm:chPref val="3"/>
        </dgm:presLayoutVars>
      </dgm:prSet>
      <dgm:spPr>
        <a:xfrm>
          <a:off x="7734151" y="1947485"/>
          <a:ext cx="912734" cy="456367"/>
        </a:xfrm>
        <a:prstGeom prst="rect">
          <a:avLst/>
        </a:prstGeom>
      </dgm:spPr>
    </dgm:pt>
    <dgm:pt modelId="{A7419318-5087-4970-B448-E3DD1203B989}" type="pres">
      <dgm:prSet presAssocID="{6225B7FA-0BC4-46C9-92A9-FA3B98CDDC6D}" presName="rootConnector" presStyleLbl="node3" presStyleIdx="12" presStyleCnt="16"/>
      <dgm:spPr/>
    </dgm:pt>
    <dgm:pt modelId="{6293582D-958F-49AE-98D0-43672349F1C7}" type="pres">
      <dgm:prSet presAssocID="{6225B7FA-0BC4-46C9-92A9-FA3B98CDDC6D}" presName="hierChild4" presStyleCnt="0"/>
      <dgm:spPr/>
    </dgm:pt>
    <dgm:pt modelId="{E25BEC56-2D5E-4825-80DD-C146CF79B3DF}" type="pres">
      <dgm:prSet presAssocID="{6225B7FA-0BC4-46C9-92A9-FA3B98CDDC6D}" presName="hierChild5" presStyleCnt="0"/>
      <dgm:spPr/>
    </dgm:pt>
    <dgm:pt modelId="{9091A8D6-EB2C-432A-9E1A-EC0D1202674C}" type="pres">
      <dgm:prSet presAssocID="{3B92EC8E-10A7-4435-B37B-154D44121419}" presName="Name37" presStyleLbl="parChTrans1D3" presStyleIdx="13" presStyleCnt="16"/>
      <dgm:spPr/>
    </dgm:pt>
    <dgm:pt modelId="{F07B9AA5-D2C3-472B-8B55-9C2A92CC92DB}" type="pres">
      <dgm:prSet presAssocID="{5F3D062A-55A2-48C4-BDC9-9F8CD61A63DC}" presName="hierRoot2" presStyleCnt="0">
        <dgm:presLayoutVars>
          <dgm:hierBranch val="init"/>
        </dgm:presLayoutVars>
      </dgm:prSet>
      <dgm:spPr/>
    </dgm:pt>
    <dgm:pt modelId="{48EDF1C3-49F9-4346-AA13-30C8EA7762B3}" type="pres">
      <dgm:prSet presAssocID="{5F3D062A-55A2-48C4-BDC9-9F8CD61A63DC}" presName="rootComposite" presStyleCnt="0"/>
      <dgm:spPr/>
    </dgm:pt>
    <dgm:pt modelId="{917440D0-7603-4C42-8657-C3E3B7D311AB}" type="pres">
      <dgm:prSet presAssocID="{5F3D062A-55A2-48C4-BDC9-9F8CD61A63DC}" presName="rootText" presStyleLbl="node3" presStyleIdx="13" presStyleCnt="16">
        <dgm:presLayoutVars>
          <dgm:chPref val="3"/>
        </dgm:presLayoutVars>
      </dgm:prSet>
      <dgm:spPr>
        <a:xfrm>
          <a:off x="7734151" y="2595527"/>
          <a:ext cx="912734" cy="456367"/>
        </a:xfrm>
        <a:prstGeom prst="rect">
          <a:avLst/>
        </a:prstGeom>
      </dgm:spPr>
    </dgm:pt>
    <dgm:pt modelId="{024FBC1E-EBA4-4982-8B76-CCDB9C1C791A}" type="pres">
      <dgm:prSet presAssocID="{5F3D062A-55A2-48C4-BDC9-9F8CD61A63DC}" presName="rootConnector" presStyleLbl="node3" presStyleIdx="13" presStyleCnt="16"/>
      <dgm:spPr/>
    </dgm:pt>
    <dgm:pt modelId="{06830A26-F8E1-434C-9CC1-080A4B6DBB38}" type="pres">
      <dgm:prSet presAssocID="{5F3D062A-55A2-48C4-BDC9-9F8CD61A63DC}" presName="hierChild4" presStyleCnt="0"/>
      <dgm:spPr/>
    </dgm:pt>
    <dgm:pt modelId="{1EB57BC9-9603-433A-8F9E-41172AC362B3}" type="pres">
      <dgm:prSet presAssocID="{5F3D062A-55A2-48C4-BDC9-9F8CD61A63DC}" presName="hierChild5" presStyleCnt="0"/>
      <dgm:spPr/>
    </dgm:pt>
    <dgm:pt modelId="{75B4F564-05B0-42B2-A01F-B0426EFABD0B}" type="pres">
      <dgm:prSet presAssocID="{1D5BD2D3-ABA6-4107-BBE8-5FFA7EE16B21}" presName="hierChild5" presStyleCnt="0"/>
      <dgm:spPr/>
    </dgm:pt>
    <dgm:pt modelId="{DB64FC4A-3C9A-4944-A449-7D80ECBCFF18}" type="pres">
      <dgm:prSet presAssocID="{3D01BB55-9E45-47F1-90F5-9E56681F33A4}" presName="Name37" presStyleLbl="parChTrans1D2" presStyleIdx="3" presStyleCnt="5"/>
      <dgm:spPr/>
    </dgm:pt>
    <dgm:pt modelId="{CACD9921-1A90-463C-8671-CC36968AD295}" type="pres">
      <dgm:prSet presAssocID="{07DD7732-C0E1-48C7-8391-46634054809A}" presName="hierRoot2" presStyleCnt="0">
        <dgm:presLayoutVars>
          <dgm:hierBranch val="init"/>
        </dgm:presLayoutVars>
      </dgm:prSet>
      <dgm:spPr/>
    </dgm:pt>
    <dgm:pt modelId="{BDDF7581-8A5D-4697-B153-0752E20C12A7}" type="pres">
      <dgm:prSet presAssocID="{07DD7732-C0E1-48C7-8391-46634054809A}" presName="rootComposite" presStyleCnt="0"/>
      <dgm:spPr/>
    </dgm:pt>
    <dgm:pt modelId="{3DC8D121-8126-4995-AA74-49682EE4A0C7}" type="pres">
      <dgm:prSet presAssocID="{07DD7732-C0E1-48C7-8391-46634054809A}" presName="rootText" presStyleLbl="node2" presStyleIdx="3" presStyleCnt="5">
        <dgm:presLayoutVars>
          <dgm:chPref val="3"/>
        </dgm:presLayoutVars>
      </dgm:prSet>
      <dgm:spPr>
        <a:xfrm>
          <a:off x="9942969" y="651401"/>
          <a:ext cx="912734" cy="456367"/>
        </a:xfrm>
        <a:prstGeom prst="rect">
          <a:avLst/>
        </a:prstGeom>
      </dgm:spPr>
    </dgm:pt>
    <dgm:pt modelId="{58090FE3-7F1E-4057-8CF9-40BF828DF550}" type="pres">
      <dgm:prSet presAssocID="{07DD7732-C0E1-48C7-8391-46634054809A}" presName="rootConnector" presStyleLbl="node2" presStyleIdx="3" presStyleCnt="5"/>
      <dgm:spPr/>
    </dgm:pt>
    <dgm:pt modelId="{4B204574-C473-41D2-8C49-C0512EFDABCC}" type="pres">
      <dgm:prSet presAssocID="{07DD7732-C0E1-48C7-8391-46634054809A}" presName="hierChild4" presStyleCnt="0"/>
      <dgm:spPr/>
    </dgm:pt>
    <dgm:pt modelId="{CC69D78E-8AF0-43E1-B9C5-5230B02628C3}" type="pres">
      <dgm:prSet presAssocID="{2738FD60-3665-4E3E-B8A7-9A9FECC9E777}" presName="Name37" presStyleLbl="parChTrans1D3" presStyleIdx="14" presStyleCnt="16"/>
      <dgm:spPr/>
    </dgm:pt>
    <dgm:pt modelId="{A4D269A5-F87A-47FC-8B20-6C6BD59B7EC2}" type="pres">
      <dgm:prSet presAssocID="{3F98DF0B-80BD-4A14-9466-C32B876E040F}" presName="hierRoot2" presStyleCnt="0">
        <dgm:presLayoutVars>
          <dgm:hierBranch val="init"/>
        </dgm:presLayoutVars>
      </dgm:prSet>
      <dgm:spPr/>
    </dgm:pt>
    <dgm:pt modelId="{9C7462AA-6F22-4B24-A926-82E769BE07C5}" type="pres">
      <dgm:prSet presAssocID="{3F98DF0B-80BD-4A14-9466-C32B876E040F}" presName="rootComposite" presStyleCnt="0"/>
      <dgm:spPr/>
    </dgm:pt>
    <dgm:pt modelId="{A14E2D3F-07EB-4F29-A22A-897C2FBE3081}" type="pres">
      <dgm:prSet presAssocID="{3F98DF0B-80BD-4A14-9466-C32B876E040F}" presName="rootText" presStyleLbl="node3" presStyleIdx="14" presStyleCnt="16">
        <dgm:presLayoutVars>
          <dgm:chPref val="3"/>
        </dgm:presLayoutVars>
      </dgm:prSet>
      <dgm:spPr/>
    </dgm:pt>
    <dgm:pt modelId="{25F1DB6F-CDFC-47EF-B10C-3EA5644C5F3C}" type="pres">
      <dgm:prSet presAssocID="{3F98DF0B-80BD-4A14-9466-C32B876E040F}" presName="rootConnector" presStyleLbl="node3" presStyleIdx="14" presStyleCnt="16"/>
      <dgm:spPr/>
    </dgm:pt>
    <dgm:pt modelId="{C388FDEA-4525-44A5-AC4E-C5C0D5250ED7}" type="pres">
      <dgm:prSet presAssocID="{3F98DF0B-80BD-4A14-9466-C32B876E040F}" presName="hierChild4" presStyleCnt="0"/>
      <dgm:spPr/>
    </dgm:pt>
    <dgm:pt modelId="{B4DB2035-A62D-4230-B21E-99C7DCE37139}" type="pres">
      <dgm:prSet presAssocID="{A614BC59-BDF9-4901-BB2B-71717DB3AC8E}" presName="Name37" presStyleLbl="parChTrans1D4" presStyleIdx="3" presStyleCnt="6"/>
      <dgm:spPr/>
    </dgm:pt>
    <dgm:pt modelId="{0CC7F419-9DC6-49B6-B7C2-628005645ED0}" type="pres">
      <dgm:prSet presAssocID="{564996E4-48E1-42E4-8206-54BF265A6D4F}" presName="hierRoot2" presStyleCnt="0">
        <dgm:presLayoutVars>
          <dgm:hierBranch val="init"/>
        </dgm:presLayoutVars>
      </dgm:prSet>
      <dgm:spPr/>
    </dgm:pt>
    <dgm:pt modelId="{4B11E547-899D-4594-B233-A88C5466ACE4}" type="pres">
      <dgm:prSet presAssocID="{564996E4-48E1-42E4-8206-54BF265A6D4F}" presName="rootComposite" presStyleCnt="0"/>
      <dgm:spPr/>
    </dgm:pt>
    <dgm:pt modelId="{79A46E0D-8B4C-4F58-BBD7-6C49210B5C50}" type="pres">
      <dgm:prSet presAssocID="{564996E4-48E1-42E4-8206-54BF265A6D4F}" presName="rootText" presStyleLbl="node4" presStyleIdx="3" presStyleCnt="6">
        <dgm:presLayoutVars>
          <dgm:chPref val="3"/>
        </dgm:presLayoutVars>
      </dgm:prSet>
      <dgm:spPr/>
    </dgm:pt>
    <dgm:pt modelId="{EC7CCA01-F8B5-41C1-A221-47E4926BCA6C}" type="pres">
      <dgm:prSet presAssocID="{564996E4-48E1-42E4-8206-54BF265A6D4F}" presName="rootConnector" presStyleLbl="node4" presStyleIdx="3" presStyleCnt="6"/>
      <dgm:spPr/>
    </dgm:pt>
    <dgm:pt modelId="{8EF1D268-8A76-4433-9151-292A4B834812}" type="pres">
      <dgm:prSet presAssocID="{564996E4-48E1-42E4-8206-54BF265A6D4F}" presName="hierChild4" presStyleCnt="0"/>
      <dgm:spPr/>
    </dgm:pt>
    <dgm:pt modelId="{10F91E6A-C092-4284-AE85-9D84A0FCE260}" type="pres">
      <dgm:prSet presAssocID="{564996E4-48E1-42E4-8206-54BF265A6D4F}" presName="hierChild5" presStyleCnt="0"/>
      <dgm:spPr/>
    </dgm:pt>
    <dgm:pt modelId="{BDACC029-3694-4E7E-948C-16A9F5DD4655}" type="pres">
      <dgm:prSet presAssocID="{C6D18F62-3821-4F8B-9842-A80CBB60983D}" presName="Name37" presStyleLbl="parChTrans1D4" presStyleIdx="4" presStyleCnt="6"/>
      <dgm:spPr/>
    </dgm:pt>
    <dgm:pt modelId="{99218D66-BCB6-45C2-940D-8E876761C8E1}" type="pres">
      <dgm:prSet presAssocID="{B04DF137-C33F-4D71-8215-C4A43D3CC9F6}" presName="hierRoot2" presStyleCnt="0">
        <dgm:presLayoutVars>
          <dgm:hierBranch val="init"/>
        </dgm:presLayoutVars>
      </dgm:prSet>
      <dgm:spPr/>
    </dgm:pt>
    <dgm:pt modelId="{75B5C471-8B87-46C8-8949-D1860A60ECE0}" type="pres">
      <dgm:prSet presAssocID="{B04DF137-C33F-4D71-8215-C4A43D3CC9F6}" presName="rootComposite" presStyleCnt="0"/>
      <dgm:spPr/>
    </dgm:pt>
    <dgm:pt modelId="{9C3F80D0-54BE-492D-AB06-4FD1A0F467D9}" type="pres">
      <dgm:prSet presAssocID="{B04DF137-C33F-4D71-8215-C4A43D3CC9F6}" presName="rootText" presStyleLbl="node4" presStyleIdx="4" presStyleCnt="6">
        <dgm:presLayoutVars>
          <dgm:chPref val="3"/>
        </dgm:presLayoutVars>
      </dgm:prSet>
      <dgm:spPr/>
    </dgm:pt>
    <dgm:pt modelId="{F334A554-646F-4D5A-90E4-35D4F9DC3A29}" type="pres">
      <dgm:prSet presAssocID="{B04DF137-C33F-4D71-8215-C4A43D3CC9F6}" presName="rootConnector" presStyleLbl="node4" presStyleIdx="4" presStyleCnt="6"/>
      <dgm:spPr/>
    </dgm:pt>
    <dgm:pt modelId="{B8DAAAA1-E9ED-4B6B-A71F-263A64F54E9D}" type="pres">
      <dgm:prSet presAssocID="{B04DF137-C33F-4D71-8215-C4A43D3CC9F6}" presName="hierChild4" presStyleCnt="0"/>
      <dgm:spPr/>
    </dgm:pt>
    <dgm:pt modelId="{E745A303-153D-45DA-A100-BD08ED5935A7}" type="pres">
      <dgm:prSet presAssocID="{B04DF137-C33F-4D71-8215-C4A43D3CC9F6}" presName="hierChild5" presStyleCnt="0"/>
      <dgm:spPr/>
    </dgm:pt>
    <dgm:pt modelId="{A175C310-6705-4FE7-ACCA-D7C4FDA63F28}" type="pres">
      <dgm:prSet presAssocID="{AEFCE315-E987-439A-BC99-186312E92807}" presName="Name37" presStyleLbl="parChTrans1D4" presStyleIdx="5" presStyleCnt="6"/>
      <dgm:spPr/>
    </dgm:pt>
    <dgm:pt modelId="{AFC133EC-2567-4F92-B411-16E1AECED32E}" type="pres">
      <dgm:prSet presAssocID="{ED1A126D-3EEA-42C9-BFBD-B0AF57E11E40}" presName="hierRoot2" presStyleCnt="0">
        <dgm:presLayoutVars>
          <dgm:hierBranch val="init"/>
        </dgm:presLayoutVars>
      </dgm:prSet>
      <dgm:spPr/>
    </dgm:pt>
    <dgm:pt modelId="{9791D92B-CA36-4237-9AA6-D37690C02B2C}" type="pres">
      <dgm:prSet presAssocID="{ED1A126D-3EEA-42C9-BFBD-B0AF57E11E40}" presName="rootComposite" presStyleCnt="0"/>
      <dgm:spPr/>
    </dgm:pt>
    <dgm:pt modelId="{6838CC65-D35D-4700-9CD5-415F3AC41B58}" type="pres">
      <dgm:prSet presAssocID="{ED1A126D-3EEA-42C9-BFBD-B0AF57E11E40}" presName="rootText" presStyleLbl="node4" presStyleIdx="5" presStyleCnt="6">
        <dgm:presLayoutVars>
          <dgm:chPref val="3"/>
        </dgm:presLayoutVars>
      </dgm:prSet>
      <dgm:spPr/>
    </dgm:pt>
    <dgm:pt modelId="{1FE8A0AF-B5EE-4182-AC10-75D4FF05C375}" type="pres">
      <dgm:prSet presAssocID="{ED1A126D-3EEA-42C9-BFBD-B0AF57E11E40}" presName="rootConnector" presStyleLbl="node4" presStyleIdx="5" presStyleCnt="6"/>
      <dgm:spPr/>
    </dgm:pt>
    <dgm:pt modelId="{6B732B30-C15C-4C2A-88A0-0347B4A8ACEE}" type="pres">
      <dgm:prSet presAssocID="{ED1A126D-3EEA-42C9-BFBD-B0AF57E11E40}" presName="hierChild4" presStyleCnt="0"/>
      <dgm:spPr/>
    </dgm:pt>
    <dgm:pt modelId="{169151A4-20C3-444E-A40E-095A01760E4B}" type="pres">
      <dgm:prSet presAssocID="{ED1A126D-3EEA-42C9-BFBD-B0AF57E11E40}" presName="hierChild5" presStyleCnt="0"/>
      <dgm:spPr/>
    </dgm:pt>
    <dgm:pt modelId="{2AC0CA3A-7AC0-4F97-98E8-54110FC35AB9}" type="pres">
      <dgm:prSet presAssocID="{3F98DF0B-80BD-4A14-9466-C32B876E040F}" presName="hierChild5" presStyleCnt="0"/>
      <dgm:spPr/>
    </dgm:pt>
    <dgm:pt modelId="{86115886-391D-41D5-A46B-5AA1B99A1896}" type="pres">
      <dgm:prSet presAssocID="{C34BD09D-36BB-473E-A16A-F834C8E633E3}" presName="Name37" presStyleLbl="parChTrans1D3" presStyleIdx="15" presStyleCnt="16"/>
      <dgm:spPr/>
    </dgm:pt>
    <dgm:pt modelId="{76D3022C-409C-4905-8F80-FD9C91988361}" type="pres">
      <dgm:prSet presAssocID="{7F54FBBB-7A45-49D3-B070-B43BFE51971C}" presName="hierRoot2" presStyleCnt="0">
        <dgm:presLayoutVars>
          <dgm:hierBranch val="init"/>
        </dgm:presLayoutVars>
      </dgm:prSet>
      <dgm:spPr/>
    </dgm:pt>
    <dgm:pt modelId="{34858593-C15D-4D2B-954D-03A6418CBAD6}" type="pres">
      <dgm:prSet presAssocID="{7F54FBBB-7A45-49D3-B070-B43BFE51971C}" presName="rootComposite" presStyleCnt="0"/>
      <dgm:spPr/>
    </dgm:pt>
    <dgm:pt modelId="{6ECF4A2F-8004-4655-9980-EEC4F83B7E6B}" type="pres">
      <dgm:prSet presAssocID="{7F54FBBB-7A45-49D3-B070-B43BFE51971C}" presName="rootText" presStyleLbl="node3" presStyleIdx="15" presStyleCnt="16">
        <dgm:presLayoutVars>
          <dgm:chPref val="3"/>
        </dgm:presLayoutVars>
      </dgm:prSet>
      <dgm:spPr/>
    </dgm:pt>
    <dgm:pt modelId="{CF149716-0C3A-4876-9BD4-9CC5464E4606}" type="pres">
      <dgm:prSet presAssocID="{7F54FBBB-7A45-49D3-B070-B43BFE51971C}" presName="rootConnector" presStyleLbl="node3" presStyleIdx="15" presStyleCnt="16"/>
      <dgm:spPr/>
    </dgm:pt>
    <dgm:pt modelId="{FCE70E8C-0598-477C-A555-DDD9EB9E0B58}" type="pres">
      <dgm:prSet presAssocID="{7F54FBBB-7A45-49D3-B070-B43BFE51971C}" presName="hierChild4" presStyleCnt="0"/>
      <dgm:spPr/>
    </dgm:pt>
    <dgm:pt modelId="{69E088F7-1AB7-4D03-AE13-E9E88D754F84}" type="pres">
      <dgm:prSet presAssocID="{7F54FBBB-7A45-49D3-B070-B43BFE51971C}" presName="hierChild5" presStyleCnt="0"/>
      <dgm:spPr/>
    </dgm:pt>
    <dgm:pt modelId="{BAC38A82-F4F0-47A2-8AFE-B936A762846F}" type="pres">
      <dgm:prSet presAssocID="{07DD7732-C0E1-48C7-8391-46634054809A}" presName="hierChild5" presStyleCnt="0"/>
      <dgm:spPr/>
    </dgm:pt>
    <dgm:pt modelId="{3181829D-5E7A-4F7C-BBAA-76D14D109E67}" type="pres">
      <dgm:prSet presAssocID="{9B23DF68-003C-4650-AFBA-A5A3A0FB1D7F}" presName="Name37" presStyleLbl="parChTrans1D2" presStyleIdx="4" presStyleCnt="5"/>
      <dgm:spPr/>
    </dgm:pt>
    <dgm:pt modelId="{3DA7E209-4C4F-4A2E-B394-E091D9E63E60}" type="pres">
      <dgm:prSet presAssocID="{85FF079D-B400-4077-9763-51D0B5E0C538}" presName="hierRoot2" presStyleCnt="0">
        <dgm:presLayoutVars>
          <dgm:hierBranch val="init"/>
        </dgm:presLayoutVars>
      </dgm:prSet>
      <dgm:spPr/>
    </dgm:pt>
    <dgm:pt modelId="{523D4315-A5DD-469B-9B89-C5D8EAFC1F3F}" type="pres">
      <dgm:prSet presAssocID="{85FF079D-B400-4077-9763-51D0B5E0C538}" presName="rootComposite" presStyleCnt="0"/>
      <dgm:spPr/>
    </dgm:pt>
    <dgm:pt modelId="{67A2C25C-3C0E-47D7-A89E-7DA05049FDCE}" type="pres">
      <dgm:prSet presAssocID="{85FF079D-B400-4077-9763-51D0B5E0C538}" presName="rootText" presStyleLbl="node2" presStyleIdx="4" presStyleCnt="5">
        <dgm:presLayoutVars>
          <dgm:chPref val="3"/>
        </dgm:presLayoutVars>
      </dgm:prSet>
      <dgm:spPr/>
    </dgm:pt>
    <dgm:pt modelId="{6BAE0C38-7C69-4CD9-838D-AE0D2D8E5653}" type="pres">
      <dgm:prSet presAssocID="{85FF079D-B400-4077-9763-51D0B5E0C538}" presName="rootConnector" presStyleLbl="node2" presStyleIdx="4" presStyleCnt="5"/>
      <dgm:spPr/>
    </dgm:pt>
    <dgm:pt modelId="{70A9BD0C-6914-48D5-A3B1-3760FD106A13}" type="pres">
      <dgm:prSet presAssocID="{85FF079D-B400-4077-9763-51D0B5E0C538}" presName="hierChild4" presStyleCnt="0"/>
      <dgm:spPr/>
    </dgm:pt>
    <dgm:pt modelId="{A7D87859-0428-44CE-BAF0-9BA8831DD025}" type="pres">
      <dgm:prSet presAssocID="{85FF079D-B400-4077-9763-51D0B5E0C538}" presName="hierChild5" presStyleCnt="0"/>
      <dgm:spPr/>
    </dgm:pt>
    <dgm:pt modelId="{D2EE0CF3-2148-46CB-B658-5670D4077DAA}" type="pres">
      <dgm:prSet presAssocID="{A56339B5-9F66-402D-93CE-398348F517B5}" presName="hierChild3" presStyleCnt="0"/>
      <dgm:spPr/>
    </dgm:pt>
  </dgm:ptLst>
  <dgm:cxnLst>
    <dgm:cxn modelId="{BDCE0A01-77E8-440D-89FD-72A0CFBA8B00}" type="presOf" srcId="{6225B7FA-0BC4-46C9-92A9-FA3B98CDDC6D}" destId="{A7419318-5087-4970-B448-E3DD1203B989}" srcOrd="1" destOrd="0" presId="urn:microsoft.com/office/officeart/2005/8/layout/orgChart1"/>
    <dgm:cxn modelId="{31238503-B846-497B-B628-990D54C37048}" type="presOf" srcId="{DB4440AB-94D7-44E7-906E-993A175D92F6}" destId="{992ED2F5-5D02-4FC2-853F-7DF1565D4C1F}" srcOrd="1" destOrd="0" presId="urn:microsoft.com/office/officeart/2005/8/layout/orgChart1"/>
    <dgm:cxn modelId="{09CD0504-00DD-4B47-8763-26B271CB6F2C}" type="presOf" srcId="{9B23DF68-003C-4650-AFBA-A5A3A0FB1D7F}" destId="{3181829D-5E7A-4F7C-BBAA-76D14D109E67}" srcOrd="0" destOrd="0" presId="urn:microsoft.com/office/officeart/2005/8/layout/orgChart1"/>
    <dgm:cxn modelId="{E03AA004-8AA9-4D05-A960-209BB3FB4980}" srcId="{60EE8519-8D89-449D-AF47-720B5D028DFE}" destId="{0D3E190E-0340-4713-B195-9DFA3DDCAF34}" srcOrd="1" destOrd="0" parTransId="{768D6B6D-45BF-48E3-8240-B126316F3C97}" sibTransId="{E83D5D2B-104C-4D5E-BC0A-790792DBD1CE}"/>
    <dgm:cxn modelId="{67AC7B05-D969-4D34-872D-DFB3E3021CCB}" srcId="{60EE8519-8D89-449D-AF47-720B5D028DFE}" destId="{835BE445-C57C-4FB4-9663-A89885BD883A}" srcOrd="3" destOrd="0" parTransId="{4BA17E0B-1734-4760-943A-518612C399C4}" sibTransId="{8123D6B9-A23D-41E9-A37B-32538134DCC5}"/>
    <dgm:cxn modelId="{2D00AE06-57A1-4F06-9EB3-8C56B0932C36}" type="presOf" srcId="{835BE445-C57C-4FB4-9663-A89885BD883A}" destId="{9B5680D5-FD2D-4C3A-8D73-8D268E0570D5}" srcOrd="0" destOrd="0" presId="urn:microsoft.com/office/officeart/2005/8/layout/orgChart1"/>
    <dgm:cxn modelId="{D181BC0A-E60D-434E-8B25-41E6D96F3E0C}" type="presOf" srcId="{AEFCE315-E987-439A-BC99-186312E92807}" destId="{A175C310-6705-4FE7-ACCA-D7C4FDA63F28}" srcOrd="0" destOrd="0" presId="urn:microsoft.com/office/officeart/2005/8/layout/orgChart1"/>
    <dgm:cxn modelId="{BFB8020C-E40F-4F09-B541-B1D33522D658}" srcId="{60EE8519-8D89-449D-AF47-720B5D028DFE}" destId="{51AE13BD-A1F2-4294-9136-FAE3C978CCE2}" srcOrd="4" destOrd="0" parTransId="{0DA2EEE3-2659-44B9-B2E5-C3D988108A78}" sibTransId="{134FF4DF-CA6F-49D8-A348-EAE79A8F808A}"/>
    <dgm:cxn modelId="{4C4DAD0D-DBD2-4096-9662-D5A564BBB0DD}" type="presOf" srcId="{1D5BD2D3-ABA6-4107-BBE8-5FFA7EE16B21}" destId="{A2E4F4DF-7152-4A5E-A634-E422B327FEED}" srcOrd="0" destOrd="0" presId="urn:microsoft.com/office/officeart/2005/8/layout/orgChart1"/>
    <dgm:cxn modelId="{8C7EB60D-E758-4999-9039-D198271F3FBB}" type="presOf" srcId="{0DA2EEE3-2659-44B9-B2E5-C3D988108A78}" destId="{971C8C2F-845A-4BC8-B0C4-6843D651B992}" srcOrd="0" destOrd="0" presId="urn:microsoft.com/office/officeart/2005/8/layout/orgChart1"/>
    <dgm:cxn modelId="{0727C00F-9D1C-495B-BECC-968395F27FC9}" srcId="{3F98DF0B-80BD-4A14-9466-C32B876E040F}" destId="{564996E4-48E1-42E4-8206-54BF265A6D4F}" srcOrd="0" destOrd="0" parTransId="{A614BC59-BDF9-4901-BB2B-71717DB3AC8E}" sibTransId="{46B99429-F38A-488D-8B74-736D3F396241}"/>
    <dgm:cxn modelId="{291F2110-7268-4FE8-9BCB-4F06B6C006E2}" type="presOf" srcId="{06D9A17F-B12D-4363-BA16-8FE24553EB57}" destId="{CA7EC9B6-C36E-4311-9150-25C8DCAFF3E2}" srcOrd="0" destOrd="0" presId="urn:microsoft.com/office/officeart/2005/8/layout/orgChart1"/>
    <dgm:cxn modelId="{C2B81A11-1280-4774-B992-35FDB191B013}" type="presOf" srcId="{2BEE29BE-FFDF-415B-87AD-074DF9FD65EC}" destId="{DDF600FC-617F-46A3-B877-F85E4BBFDBD0}" srcOrd="1" destOrd="0" presId="urn:microsoft.com/office/officeart/2005/8/layout/orgChart1"/>
    <dgm:cxn modelId="{FB61B712-BEB2-4CC5-B20C-CE41089BF45A}" type="presOf" srcId="{768D6B6D-45BF-48E3-8240-B126316F3C97}" destId="{5E90FA00-7B4F-49C1-B69C-785636C2EA03}" srcOrd="0" destOrd="0" presId="urn:microsoft.com/office/officeart/2005/8/layout/orgChart1"/>
    <dgm:cxn modelId="{9517FC1C-8A14-4F11-B3C8-408442CA7CB8}" type="presOf" srcId="{A56339B5-9F66-402D-93CE-398348F517B5}" destId="{E25E2153-8212-4F3E-8189-DD9C3057B868}" srcOrd="1" destOrd="0" presId="urn:microsoft.com/office/officeart/2005/8/layout/orgChart1"/>
    <dgm:cxn modelId="{520FF11D-326F-45A2-AB8D-6D06A5CE0E38}" type="presOf" srcId="{A614BC59-BDF9-4901-BB2B-71717DB3AC8E}" destId="{B4DB2035-A62D-4230-B21E-99C7DCE37139}" srcOrd="0" destOrd="0" presId="urn:microsoft.com/office/officeart/2005/8/layout/orgChart1"/>
    <dgm:cxn modelId="{AC584A20-8F4C-464A-97FA-4F67FBFE42F4}" type="presOf" srcId="{4BA17E0B-1734-4760-943A-518612C399C4}" destId="{DC6B9A35-5890-47B3-B364-21BFE9005A9F}" srcOrd="0" destOrd="0" presId="urn:microsoft.com/office/officeart/2005/8/layout/orgChart1"/>
    <dgm:cxn modelId="{A6F1A820-44E9-496F-B0C0-241E5863D7D9}" type="presOf" srcId="{A0964DD6-A660-4F49-B80C-2AC44E609EA1}" destId="{BE7D171E-DC85-4FC4-B7EE-1AE0444A764E}" srcOrd="1" destOrd="0" presId="urn:microsoft.com/office/officeart/2005/8/layout/orgChart1"/>
    <dgm:cxn modelId="{1B21BF29-FA02-45A7-98FE-C107D2D9FB92}" type="presOf" srcId="{FBB59C69-0C69-4204-A383-07C20722A50C}" destId="{FBCAF9ED-12FB-42DA-B971-3550F1C96E5D}" srcOrd="0" destOrd="0" presId="urn:microsoft.com/office/officeart/2005/8/layout/orgChart1"/>
    <dgm:cxn modelId="{B757822F-96AE-4178-8E81-E85CA194FB39}" srcId="{A56339B5-9F66-402D-93CE-398348F517B5}" destId="{60EE8519-8D89-449D-AF47-720B5D028DFE}" srcOrd="0" destOrd="0" parTransId="{255D8709-B029-4D87-910D-CD204E774BED}" sibTransId="{2636AB46-CD0A-4E71-9596-E2CEA3055418}"/>
    <dgm:cxn modelId="{1901942F-2450-44BF-A618-6D5BB9344109}" type="presOf" srcId="{A56339B5-9F66-402D-93CE-398348F517B5}" destId="{C322B160-697D-4FFD-AA08-6ED43C72E867}" srcOrd="0" destOrd="0" presId="urn:microsoft.com/office/officeart/2005/8/layout/orgChart1"/>
    <dgm:cxn modelId="{B36B0E31-5249-4C0B-A17A-4164A0206145}" type="presOf" srcId="{B04DF137-C33F-4D71-8215-C4A43D3CC9F6}" destId="{9C3F80D0-54BE-492D-AB06-4FD1A0F467D9}" srcOrd="0" destOrd="0" presId="urn:microsoft.com/office/officeart/2005/8/layout/orgChart1"/>
    <dgm:cxn modelId="{2BDC9A33-BE26-4EDC-A123-A5F13615B1D4}" type="presOf" srcId="{811ACA02-33E4-4C5F-8E24-4E7AB6AE48A6}" destId="{88D89AD0-82BC-4C99-94DA-746398AC9B0E}" srcOrd="0" destOrd="0" presId="urn:microsoft.com/office/officeart/2005/8/layout/orgChart1"/>
    <dgm:cxn modelId="{615CDA34-C1AD-445B-ACA0-13C5FCE4472D}" srcId="{1D5BD2D3-ABA6-4107-BBE8-5FFA7EE16B21}" destId="{6225B7FA-0BC4-46C9-92A9-FA3B98CDDC6D}" srcOrd="1" destOrd="0" parTransId="{ECF1AFC8-84D2-4D4D-8E8B-892037D1B25E}" sibTransId="{39A83C16-BA8E-4FC7-9FC0-A4C9AA83DF6D}"/>
    <dgm:cxn modelId="{67063F35-6960-4A32-BD89-13DF5137E132}" srcId="{5FD19896-71CC-4FEB-B891-BF204170E9D7}" destId="{A56339B5-9F66-402D-93CE-398348F517B5}" srcOrd="0" destOrd="0" parTransId="{E60D50B8-2D77-4917-8CCA-678DD738DD78}" sibTransId="{472C376D-ABE0-4A5E-9BAE-98B0BD2C1AF8}"/>
    <dgm:cxn modelId="{FFDE3836-A2C2-4425-B599-895497710418}" srcId="{07DD7732-C0E1-48C7-8391-46634054809A}" destId="{3F98DF0B-80BD-4A14-9466-C32B876E040F}" srcOrd="0" destOrd="0" parTransId="{2738FD60-3665-4E3E-B8A7-9A9FECC9E777}" sibTransId="{7C4BA866-3B7D-4604-BD9C-16FEA35A56F0}"/>
    <dgm:cxn modelId="{97445D3D-1A40-4412-8D13-0C73BDCD3F3B}" srcId="{3B7E1936-4F46-4E5E-9C52-93B8D0F5B96B}" destId="{A0964DD6-A660-4F49-B80C-2AC44E609EA1}" srcOrd="3" destOrd="0" parTransId="{BADB9051-DF4C-4F29-95D0-F20569E9A21A}" sibTransId="{EA9E356A-E482-4C6E-9656-006EA37BBE5E}"/>
    <dgm:cxn modelId="{B1AC883D-085B-462C-BEC5-B371D9E43221}" type="presOf" srcId="{A849063E-6B5C-47C6-98CE-EF92D9710220}" destId="{15551441-E5F1-4A79-8CE7-AF36E5DD4498}" srcOrd="1" destOrd="0" presId="urn:microsoft.com/office/officeart/2005/8/layout/orgChart1"/>
    <dgm:cxn modelId="{5FF6803E-04FD-408B-9C8B-68641AD188EA}" type="presOf" srcId="{8079980A-4726-4932-83E7-4393620118E2}" destId="{58DEF53C-205D-4CB5-A383-FA377CBD06FA}" srcOrd="0" destOrd="0" presId="urn:microsoft.com/office/officeart/2005/8/layout/orgChart1"/>
    <dgm:cxn modelId="{3D5D7640-E76C-4133-A035-C121AEEC1E35}" srcId="{A56339B5-9F66-402D-93CE-398348F517B5}" destId="{07DD7732-C0E1-48C7-8391-46634054809A}" srcOrd="3" destOrd="0" parTransId="{3D01BB55-9E45-47F1-90F5-9E56681F33A4}" sibTransId="{4EC9B238-06F2-4EB8-920A-C89EAD13A96B}"/>
    <dgm:cxn modelId="{00D0135F-9D3A-4774-9CAC-18BD880D08D1}" type="presOf" srcId="{60EE8519-8D89-449D-AF47-720B5D028DFE}" destId="{808B6AB1-790F-41B1-8E46-6CCE1F8CCA3E}" srcOrd="1" destOrd="0" presId="urn:microsoft.com/office/officeart/2005/8/layout/orgChart1"/>
    <dgm:cxn modelId="{97D26542-FB56-4115-8BC6-D31199B146F0}" srcId="{A56339B5-9F66-402D-93CE-398348F517B5}" destId="{3B7E1936-4F46-4E5E-9C52-93B8D0F5B96B}" srcOrd="1" destOrd="0" parTransId="{39A23A3C-72BD-4410-86CC-8D90009FB8A0}" sibTransId="{807D3E2B-E89B-489F-80BD-E1EF32E19542}"/>
    <dgm:cxn modelId="{6E572343-E108-4401-9B27-ACAD3061A89D}" type="presOf" srcId="{E09E021E-565F-4EF7-B7ED-53D1EE2FDB86}" destId="{5BEB2D9A-2FA9-470F-A69E-138407232046}" srcOrd="0" destOrd="0" presId="urn:microsoft.com/office/officeart/2005/8/layout/orgChart1"/>
    <dgm:cxn modelId="{CB20A243-58CD-41DC-81BE-AEE2172DDE5B}" type="presOf" srcId="{C8BA8D7E-C8EB-4F05-BB83-06E6906FAAAD}" destId="{7B048FDA-9E2E-4EEA-BD42-A9641E376A46}" srcOrd="0" destOrd="0" presId="urn:microsoft.com/office/officeart/2005/8/layout/orgChart1"/>
    <dgm:cxn modelId="{2ED6AF64-BD5E-4EBE-8689-01DBF508B492}" type="presOf" srcId="{2BEE29BE-FFDF-415B-87AD-074DF9FD65EC}" destId="{D13C4237-15D3-4290-A88A-75E33A8B2E3F}" srcOrd="0" destOrd="0" presId="urn:microsoft.com/office/officeart/2005/8/layout/orgChart1"/>
    <dgm:cxn modelId="{D4F3BD47-F8D2-4794-B3C9-B5BB200EE01F}" type="presOf" srcId="{EF9A1C31-8041-43C1-B045-AE05E294AC24}" destId="{804B7B1F-390B-4726-B854-EF715706C619}" srcOrd="1" destOrd="0" presId="urn:microsoft.com/office/officeart/2005/8/layout/orgChart1"/>
    <dgm:cxn modelId="{38715D48-E8A6-49B6-BBB5-A859962FBDA6}" type="presOf" srcId="{564996E4-48E1-42E4-8206-54BF265A6D4F}" destId="{EC7CCA01-F8B5-41C1-A221-47E4926BCA6C}" srcOrd="1" destOrd="0" presId="urn:microsoft.com/office/officeart/2005/8/layout/orgChart1"/>
    <dgm:cxn modelId="{E4FE8469-F4E3-40E7-842E-3966007BB3A9}" type="presOf" srcId="{2D48AD23-A715-490B-A389-E10A5E3CB823}" destId="{75847DA5-9302-4DF9-84BF-948851070C98}" srcOrd="0" destOrd="0" presId="urn:microsoft.com/office/officeart/2005/8/layout/orgChart1"/>
    <dgm:cxn modelId="{0717C769-77D8-409D-912E-7532C9F7F869}" type="presOf" srcId="{EF9A1C31-8041-43C1-B045-AE05E294AC24}" destId="{5DE38158-C635-40D7-BA5E-244A7EE1BA40}" srcOrd="0" destOrd="0" presId="urn:microsoft.com/office/officeart/2005/8/layout/orgChart1"/>
    <dgm:cxn modelId="{6B6D216A-E0AD-4FFB-ABAD-4AEEB48D2FF0}" type="presOf" srcId="{3F98DF0B-80BD-4A14-9466-C32B876E040F}" destId="{25F1DB6F-CDFC-47EF-B10C-3EA5644C5F3C}" srcOrd="1" destOrd="0" presId="urn:microsoft.com/office/officeart/2005/8/layout/orgChart1"/>
    <dgm:cxn modelId="{B7628D6A-A4F5-459E-A401-276170568D69}" type="presOf" srcId="{3F98DF0B-80BD-4A14-9466-C32B876E040F}" destId="{A14E2D3F-07EB-4F29-A22A-897C2FBE3081}" srcOrd="0" destOrd="0" presId="urn:microsoft.com/office/officeart/2005/8/layout/orgChart1"/>
    <dgm:cxn modelId="{52FE9B4A-2F5D-479D-BE5E-79F1CBDB273B}" type="presOf" srcId="{D92AEF9D-16BD-4FF1-860D-6EB5CB6D7645}" destId="{1785E144-045D-494D-B160-2AA839F10184}" srcOrd="1" destOrd="0" presId="urn:microsoft.com/office/officeart/2005/8/layout/orgChart1"/>
    <dgm:cxn modelId="{B3A0EF6A-C9FD-4A7B-903D-3FEEF1D9AD04}" type="presOf" srcId="{5FD19896-71CC-4FEB-B891-BF204170E9D7}" destId="{C4FA15D5-DFBB-4062-AC11-A43281B968CA}" srcOrd="0" destOrd="0" presId="urn:microsoft.com/office/officeart/2005/8/layout/orgChart1"/>
    <dgm:cxn modelId="{ACAF296C-2013-4542-8CCF-EA410A365413}" type="presOf" srcId="{51AE13BD-A1F2-4294-9136-FAE3C978CCE2}" destId="{354EBA03-76AE-4F17-B585-BD75F3C9D268}" srcOrd="1" destOrd="0" presId="urn:microsoft.com/office/officeart/2005/8/layout/orgChart1"/>
    <dgm:cxn modelId="{A0E9E36C-8F5B-4798-BAB7-CCE8A282170C}" type="presOf" srcId="{39A23A3C-72BD-4410-86CC-8D90009FB8A0}" destId="{20A0A279-61BF-4B0F-B30E-BC4B552BAE87}" srcOrd="0" destOrd="0" presId="urn:microsoft.com/office/officeart/2005/8/layout/orgChart1"/>
    <dgm:cxn modelId="{D208006D-58EF-4AB1-9D9F-3F4B5BC87DE0}" type="presOf" srcId="{86B30F71-B9FE-4951-85F5-7767183AFF9C}" destId="{73AA6B3C-6DAB-436F-BD5C-40F49246ECED}" srcOrd="0" destOrd="0" presId="urn:microsoft.com/office/officeart/2005/8/layout/orgChart1"/>
    <dgm:cxn modelId="{72F31A4D-4A88-4EE9-8BCB-BB515462482B}" type="presOf" srcId="{2738FD60-3665-4E3E-B8A7-9A9FECC9E777}" destId="{CC69D78E-8AF0-43E1-B9C5-5230B02628C3}" srcOrd="0" destOrd="0" presId="urn:microsoft.com/office/officeart/2005/8/layout/orgChart1"/>
    <dgm:cxn modelId="{AD19A74E-1214-462E-8123-26E2C5DA3EEB}" type="presOf" srcId="{A849063E-6B5C-47C6-98CE-EF92D9710220}" destId="{6B70BDED-04A5-4DBA-A281-8314A23AC60C}" srcOrd="0" destOrd="0" presId="urn:microsoft.com/office/officeart/2005/8/layout/orgChart1"/>
    <dgm:cxn modelId="{1C53DF6E-F496-4075-8280-BAB86C7F0F9B}" type="presOf" srcId="{6225B7FA-0BC4-46C9-92A9-FA3B98CDDC6D}" destId="{83AE5F1A-96A1-4B3E-B2BE-8C2B2136763A}" srcOrd="0" destOrd="0" presId="urn:microsoft.com/office/officeart/2005/8/layout/orgChart1"/>
    <dgm:cxn modelId="{0FB9974F-C4B0-4383-A639-D83537CF9723}" type="presOf" srcId="{C6D18F62-3821-4F8B-9842-A80CBB60983D}" destId="{BDACC029-3694-4E7E-948C-16A9F5DD4655}" srcOrd="0" destOrd="0" presId="urn:microsoft.com/office/officeart/2005/8/layout/orgChart1"/>
    <dgm:cxn modelId="{57F4EB70-33BB-463A-8452-C312B6CAC043}" type="presOf" srcId="{E2B12514-2058-48B3-834B-394D9DA0A5EC}" destId="{0D3F66CD-9760-4767-883C-1A1069006A08}" srcOrd="0" destOrd="0" presId="urn:microsoft.com/office/officeart/2005/8/layout/orgChart1"/>
    <dgm:cxn modelId="{FDA15575-2AEB-4857-AFFA-599C1877B350}" type="presOf" srcId="{07DD7732-C0E1-48C7-8391-46634054809A}" destId="{58090FE3-7F1E-4057-8CF9-40BF828DF550}" srcOrd="1" destOrd="0" presId="urn:microsoft.com/office/officeart/2005/8/layout/orgChart1"/>
    <dgm:cxn modelId="{9A849E55-BB81-4EE9-A115-B312C693FA4B}" type="presOf" srcId="{EEB22D36-DEAA-4F83-B8F5-3CB0DE20FE84}" destId="{FA22755A-F2EB-42F7-A36B-E650FF98EEED}" srcOrd="0" destOrd="0" presId="urn:microsoft.com/office/officeart/2005/8/layout/orgChart1"/>
    <dgm:cxn modelId="{BFB9DE7C-3649-42E2-BB1C-8326EA14A06E}" type="presOf" srcId="{D92AEF9D-16BD-4FF1-860D-6EB5CB6D7645}" destId="{370A9F0B-506C-4542-9066-E54F3ACC1D1E}" srcOrd="0" destOrd="0" presId="urn:microsoft.com/office/officeart/2005/8/layout/orgChart1"/>
    <dgm:cxn modelId="{78DE957D-B7F7-4046-8A05-3B5C043D0A11}" srcId="{60EE8519-8D89-449D-AF47-720B5D028DFE}" destId="{EF9A1C31-8041-43C1-B045-AE05E294AC24}" srcOrd="5" destOrd="0" parTransId="{EEB22D36-DEAA-4F83-B8F5-3CB0DE20FE84}" sibTransId="{727C7954-D99A-424D-85FD-9B9CFC91D66C}"/>
    <dgm:cxn modelId="{5E2CF47D-4D17-4079-AB02-2D949F01A607}" srcId="{3F98DF0B-80BD-4A14-9466-C32B876E040F}" destId="{B04DF137-C33F-4D71-8215-C4A43D3CC9F6}" srcOrd="1" destOrd="0" parTransId="{C6D18F62-3821-4F8B-9842-A80CBB60983D}" sibTransId="{EE94C50C-D7A1-4C1E-BA5F-B8ED02EEBD0D}"/>
    <dgm:cxn modelId="{80770F7E-5A8D-4BFA-B57B-6532089A380A}" type="presOf" srcId="{60EE8519-8D89-449D-AF47-720B5D028DFE}" destId="{735AC7A6-3D8C-4F95-8833-5F4C5D8A0D3A}" srcOrd="0" destOrd="0" presId="urn:microsoft.com/office/officeart/2005/8/layout/orgChart1"/>
    <dgm:cxn modelId="{0263EF81-F48B-42D5-8DF7-32400B1AA341}" type="presOf" srcId="{2DA1EC04-83B5-437C-94B6-37897A9DEBCF}" destId="{1D684469-F70D-4A54-8171-9CD9D9B65F3B}" srcOrd="1" destOrd="0" presId="urn:microsoft.com/office/officeart/2005/8/layout/orgChart1"/>
    <dgm:cxn modelId="{84721F82-DA46-4C28-A9AF-B182E16834D6}" type="presOf" srcId="{69A28B40-CC3A-4F0B-9490-43B20E76F845}" destId="{2DAC94F2-5B61-43E1-9BB9-61F587E8A960}" srcOrd="0" destOrd="0" presId="urn:microsoft.com/office/officeart/2005/8/layout/orgChart1"/>
    <dgm:cxn modelId="{5E0B8A84-01D0-40A8-8803-93597EC6E08E}" srcId="{07DD7732-C0E1-48C7-8391-46634054809A}" destId="{7F54FBBB-7A45-49D3-B070-B43BFE51971C}" srcOrd="1" destOrd="0" parTransId="{C34BD09D-36BB-473E-A16A-F834C8E633E3}" sibTransId="{8B800C1D-0EAF-4F55-9F96-D057F6D4B38B}"/>
    <dgm:cxn modelId="{C6A6C786-ADB5-4B3A-BB3D-277D2A1EA541}" type="presOf" srcId="{0F3A9DE9-D264-471A-8B4F-9CB914A0B2CF}" destId="{68AB8241-F1A1-49E0-94A4-AEA2D7057668}" srcOrd="0" destOrd="0" presId="urn:microsoft.com/office/officeart/2005/8/layout/orgChart1"/>
    <dgm:cxn modelId="{3F15C087-5FE9-42F7-A752-0AE4701DCE9D}" srcId="{60EE8519-8D89-449D-AF47-720B5D028DFE}" destId="{E2B12514-2058-48B3-834B-394D9DA0A5EC}" srcOrd="2" destOrd="0" parTransId="{06D9A17F-B12D-4363-BA16-8FE24553EB57}" sibTransId="{EDFA8BF8-0331-4860-A831-97BC15AC0034}"/>
    <dgm:cxn modelId="{7F18838C-E71F-4B99-97A5-E228C0D1378C}" type="presOf" srcId="{ED1A126D-3EEA-42C9-BFBD-B0AF57E11E40}" destId="{1FE8A0AF-B5EE-4182-AC10-75D4FF05C375}" srcOrd="1" destOrd="0" presId="urn:microsoft.com/office/officeart/2005/8/layout/orgChart1"/>
    <dgm:cxn modelId="{67FB718D-620E-445F-87D4-213EEA8A0922}" type="presOf" srcId="{3D01BB55-9E45-47F1-90F5-9E56681F33A4}" destId="{DB64FC4A-3C9A-4944-A449-7D80ECBCFF18}" srcOrd="0" destOrd="0" presId="urn:microsoft.com/office/officeart/2005/8/layout/orgChart1"/>
    <dgm:cxn modelId="{F609ED8D-E204-4E72-B0F7-9B4ACD182C33}" srcId="{A56339B5-9F66-402D-93CE-398348F517B5}" destId="{1D5BD2D3-ABA6-4107-BBE8-5FFA7EE16B21}" srcOrd="2" destOrd="0" parTransId="{8079980A-4726-4932-83E7-4393620118E2}" sibTransId="{E4AEC568-0421-467B-947C-B18409AC55C4}"/>
    <dgm:cxn modelId="{21FAD198-4151-461D-91D8-0A5D4A924050}" type="presOf" srcId="{255D8709-B029-4D87-910D-CD204E774BED}" destId="{B507667E-E629-4BBB-8A5D-64CCB1F9AACF}" srcOrd="0" destOrd="0" presId="urn:microsoft.com/office/officeart/2005/8/layout/orgChart1"/>
    <dgm:cxn modelId="{9B0A659B-2E4B-45CD-BF07-82B2E263FB44}" srcId="{51AE13BD-A1F2-4294-9136-FAE3C978CCE2}" destId="{2DA1EC04-83B5-437C-94B6-37897A9DEBCF}" srcOrd="1" destOrd="0" parTransId="{811ACA02-33E4-4C5F-8E24-4E7AB6AE48A6}" sibTransId="{002D03DE-B73A-4D03-B65C-4F83BF033E62}"/>
    <dgm:cxn modelId="{022E009E-A3EF-4C06-B91D-CEA8FDBA11E0}" type="presOf" srcId="{3B7E1936-4F46-4E5E-9C52-93B8D0F5B96B}" destId="{16B474FD-CF8B-4E98-BC8A-4BFF56D708E7}" srcOrd="1" destOrd="0" presId="urn:microsoft.com/office/officeart/2005/8/layout/orgChart1"/>
    <dgm:cxn modelId="{4EF06F9E-B53F-4BF3-BED8-853A967DC5F4}" type="presOf" srcId="{3B92EC8E-10A7-4435-B37B-154D44121419}" destId="{9091A8D6-EB2C-432A-9E1A-EC0D1202674C}" srcOrd="0" destOrd="0" presId="urn:microsoft.com/office/officeart/2005/8/layout/orgChart1"/>
    <dgm:cxn modelId="{01643BA3-CECF-48BD-9D89-CFFE01B75647}" type="presOf" srcId="{7F54FBBB-7A45-49D3-B070-B43BFE51971C}" destId="{CF149716-0C3A-4876-9BD4-9CC5464E4606}" srcOrd="1" destOrd="0" presId="urn:microsoft.com/office/officeart/2005/8/layout/orgChart1"/>
    <dgm:cxn modelId="{8CB199A3-3691-4C76-B9E5-689F5D748576}" type="presOf" srcId="{701CEB6D-81F9-454E-9018-0496D9D882D7}" destId="{6525E053-8EC0-4E95-A240-8DC456F02AC9}" srcOrd="0" destOrd="0" presId="urn:microsoft.com/office/officeart/2005/8/layout/orgChart1"/>
    <dgm:cxn modelId="{474512A6-BDBD-4968-A2AD-0E5F4952DF78}" type="presOf" srcId="{3B7E1936-4F46-4E5E-9C52-93B8D0F5B96B}" destId="{9231ED16-3E3F-4DD6-B665-E93F75B60723}" srcOrd="0" destOrd="0" presId="urn:microsoft.com/office/officeart/2005/8/layout/orgChart1"/>
    <dgm:cxn modelId="{8E064BA9-38CA-4BB4-A0FA-FB75DA3ABF54}" type="presOf" srcId="{0D3E190E-0340-4713-B195-9DFA3DDCAF34}" destId="{FAEFF114-5417-4C3B-A88F-8AC488F5B982}" srcOrd="0" destOrd="0" presId="urn:microsoft.com/office/officeart/2005/8/layout/orgChart1"/>
    <dgm:cxn modelId="{03FCC3A9-2D45-4EC7-9F0E-4C795D45DC9C}" type="presOf" srcId="{85FF079D-B400-4077-9763-51D0B5E0C538}" destId="{67A2C25C-3C0E-47D7-A89E-7DA05049FDCE}" srcOrd="0" destOrd="0" presId="urn:microsoft.com/office/officeart/2005/8/layout/orgChart1"/>
    <dgm:cxn modelId="{5582FCAA-B58A-4C9A-9751-B05E2F52180F}" srcId="{3B7E1936-4F46-4E5E-9C52-93B8D0F5B96B}" destId="{DB4440AB-94D7-44E7-906E-993A175D92F6}" srcOrd="0" destOrd="0" parTransId="{4E2E1BF7-CE90-4F0B-B65F-C294F7112632}" sibTransId="{F43F3B16-651D-4C73-B350-91823DD184A8}"/>
    <dgm:cxn modelId="{AA8DDEAD-4D2D-43AD-AB02-B3E98858E875}" type="presOf" srcId="{19CADE8B-1C5C-40EC-8939-0A5A09CBD9E3}" destId="{031B1069-2795-4E0B-AFC7-7111FAE86125}" srcOrd="0" destOrd="0" presId="urn:microsoft.com/office/officeart/2005/8/layout/orgChart1"/>
    <dgm:cxn modelId="{FE8271AE-57DE-4F5F-8638-32A45F077219}" type="presOf" srcId="{7F54FBBB-7A45-49D3-B070-B43BFE51971C}" destId="{6ECF4A2F-8004-4655-9980-EEC4F83B7E6B}" srcOrd="0" destOrd="0" presId="urn:microsoft.com/office/officeart/2005/8/layout/orgChart1"/>
    <dgm:cxn modelId="{9AD325AF-CE3C-47B5-8718-7515DE1ACBBC}" type="presOf" srcId="{0D3E190E-0340-4713-B195-9DFA3DDCAF34}" destId="{FCDD806B-31E8-43C6-AB04-593208E207D2}" srcOrd="1" destOrd="0" presId="urn:microsoft.com/office/officeart/2005/8/layout/orgChart1"/>
    <dgm:cxn modelId="{2B4534B2-2529-439D-B909-FD325175E107}" type="presOf" srcId="{C34BD09D-36BB-473E-A16A-F834C8E633E3}" destId="{86115886-391D-41D5-A46B-5AA1B99A1896}" srcOrd="0" destOrd="0" presId="urn:microsoft.com/office/officeart/2005/8/layout/orgChart1"/>
    <dgm:cxn modelId="{D93FA8BA-AEA5-4B28-87B7-73D0AB34546C}" type="presOf" srcId="{29DB5BD9-D7DF-46A8-81E8-203DEA0E2142}" destId="{30E90FE4-51EE-4250-8636-869F92F3D11A}" srcOrd="0" destOrd="0" presId="urn:microsoft.com/office/officeart/2005/8/layout/orgChart1"/>
    <dgm:cxn modelId="{0B17D3BA-1902-4A51-95F0-1D43A798B551}" type="presOf" srcId="{C8BA8D7E-C8EB-4F05-BB83-06E6906FAAAD}" destId="{52AED6CB-E4A0-45EC-9FDE-39BEC6E3C561}" srcOrd="1" destOrd="0" presId="urn:microsoft.com/office/officeart/2005/8/layout/orgChart1"/>
    <dgm:cxn modelId="{E87003BC-AE4B-4909-ABD0-D650AB31AEA3}" type="presOf" srcId="{ED1A126D-3EEA-42C9-BFBD-B0AF57E11E40}" destId="{6838CC65-D35D-4700-9CD5-415F3AC41B58}" srcOrd="0" destOrd="0" presId="urn:microsoft.com/office/officeart/2005/8/layout/orgChart1"/>
    <dgm:cxn modelId="{911675BD-2E35-45E4-9EA8-FE6B8B18827F}" srcId="{3B7E1936-4F46-4E5E-9C52-93B8D0F5B96B}" destId="{86B30F71-B9FE-4951-85F5-7767183AFF9C}" srcOrd="2" destOrd="0" parTransId="{701CEB6D-81F9-454E-9018-0496D9D882D7}" sibTransId="{22DACEC3-25CD-4DAB-8ABC-ED9B19772DEB}"/>
    <dgm:cxn modelId="{900BA7BE-42A7-4EB5-B2E5-1154436B6447}" srcId="{1D5BD2D3-ABA6-4107-BBE8-5FFA7EE16B21}" destId="{5F3D062A-55A2-48C4-BDC9-9F8CD61A63DC}" srcOrd="2" destOrd="0" parTransId="{3B92EC8E-10A7-4435-B37B-154D44121419}" sibTransId="{1ECE1F0B-815F-4610-9E70-8DFB1F4A505B}"/>
    <dgm:cxn modelId="{ACFD91C0-F889-4429-BD9D-306152795655}" type="presOf" srcId="{B04DF137-C33F-4D71-8215-C4A43D3CC9F6}" destId="{F334A554-646F-4D5A-90E4-35D4F9DC3A29}" srcOrd="1" destOrd="0" presId="urn:microsoft.com/office/officeart/2005/8/layout/orgChart1"/>
    <dgm:cxn modelId="{FD35F0C2-77C1-4F83-8A88-A20E835D0541}" type="presOf" srcId="{1D5BD2D3-ABA6-4107-BBE8-5FFA7EE16B21}" destId="{86148880-A2DD-4630-B109-24B18C092A19}" srcOrd="1" destOrd="0" presId="urn:microsoft.com/office/officeart/2005/8/layout/orgChart1"/>
    <dgm:cxn modelId="{96A032C3-0971-4F7F-8FA8-85A8F38B894A}" type="presOf" srcId="{86B30F71-B9FE-4951-85F5-7767183AFF9C}" destId="{D8D97724-1B9C-45E2-A4F1-BB13D8AB96E4}" srcOrd="1" destOrd="0" presId="urn:microsoft.com/office/officeart/2005/8/layout/orgChart1"/>
    <dgm:cxn modelId="{B2E4BBC8-E410-413A-8FC5-36D4F39AB3F2}" srcId="{1D5BD2D3-ABA6-4107-BBE8-5FFA7EE16B21}" destId="{A849063E-6B5C-47C6-98CE-EF92D9710220}" srcOrd="0" destOrd="0" parTransId="{FBB59C69-0C69-4204-A383-07C20722A50C}" sibTransId="{83B88A62-A20E-41BC-8C55-D7F53B561929}"/>
    <dgm:cxn modelId="{38B781CE-0266-4D3B-A6B0-B40802DBF3AD}" type="presOf" srcId="{564996E4-48E1-42E4-8206-54BF265A6D4F}" destId="{79A46E0D-8B4C-4F58-BBD7-6C49210B5C50}" srcOrd="0" destOrd="0" presId="urn:microsoft.com/office/officeart/2005/8/layout/orgChart1"/>
    <dgm:cxn modelId="{3533D2CE-9C4C-4E84-87AE-F2C0F663952C}" srcId="{3F98DF0B-80BD-4A14-9466-C32B876E040F}" destId="{ED1A126D-3EEA-42C9-BFBD-B0AF57E11E40}" srcOrd="2" destOrd="0" parTransId="{AEFCE315-E987-439A-BC99-186312E92807}" sibTransId="{59DF18C9-3AF1-4B52-BEA4-A41E0454B833}"/>
    <dgm:cxn modelId="{BB3146D0-07D3-4DA8-BD70-499030200127}" srcId="{A56339B5-9F66-402D-93CE-398348F517B5}" destId="{85FF079D-B400-4077-9763-51D0B5E0C538}" srcOrd="4" destOrd="0" parTransId="{9B23DF68-003C-4650-AFBA-A5A3A0FB1D7F}" sibTransId="{7D8A6368-E3D6-40B0-8F37-D52279AA4837}"/>
    <dgm:cxn modelId="{1530B3D1-32E6-4BC6-8469-A0344D20564A}" type="presOf" srcId="{BADB9051-DF4C-4F29-95D0-F20569E9A21A}" destId="{468A20F3-0E59-4EB0-B4C2-A4813223ED0A}" srcOrd="0" destOrd="0" presId="urn:microsoft.com/office/officeart/2005/8/layout/orgChart1"/>
    <dgm:cxn modelId="{163EB8D2-ADB8-4761-88CA-224F6623A931}" type="presOf" srcId="{835BE445-C57C-4FB4-9663-A89885BD883A}" destId="{546C4557-1A89-4FEF-8758-BF105D50BDBE}" srcOrd="1" destOrd="0" presId="urn:microsoft.com/office/officeart/2005/8/layout/orgChart1"/>
    <dgm:cxn modelId="{D52FFAD4-ABF1-4D9B-B7EC-14AB7BEC7A4F}" type="presOf" srcId="{51AE13BD-A1F2-4294-9136-FAE3C978CCE2}" destId="{A23B6C11-0FEF-45B7-AA22-1EAE6887F468}" srcOrd="0" destOrd="0" presId="urn:microsoft.com/office/officeart/2005/8/layout/orgChart1"/>
    <dgm:cxn modelId="{F2A00DD7-48EC-4BA0-8442-B853B5186C8D}" type="presOf" srcId="{2DA1EC04-83B5-437C-94B6-37897A9DEBCF}" destId="{1FC6CD2A-A824-4114-BA2E-C86832223EFA}" srcOrd="0" destOrd="0" presId="urn:microsoft.com/office/officeart/2005/8/layout/orgChart1"/>
    <dgm:cxn modelId="{804420DA-B6B2-4976-9D82-9BBAFF4FF707}" type="presOf" srcId="{07DD7732-C0E1-48C7-8391-46634054809A}" destId="{3DC8D121-8126-4995-AA74-49682EE4A0C7}" srcOrd="0" destOrd="0" presId="urn:microsoft.com/office/officeart/2005/8/layout/orgChart1"/>
    <dgm:cxn modelId="{D69D6EDB-BA2A-460E-B33C-E18433D5A177}" type="presOf" srcId="{2D48AD23-A715-490B-A389-E10A5E3CB823}" destId="{AA8EC7EE-1545-4C1A-861C-CDA8431627DD}" srcOrd="1" destOrd="0" presId="urn:microsoft.com/office/officeart/2005/8/layout/orgChart1"/>
    <dgm:cxn modelId="{9E2ECDDB-288F-4211-9654-1AFD90D76D48}" type="presOf" srcId="{29DB5BD9-D7DF-46A8-81E8-203DEA0E2142}" destId="{7AA4422D-CCD4-4B1A-9B50-8C25C866DE9B}" srcOrd="1" destOrd="0" presId="urn:microsoft.com/office/officeart/2005/8/layout/orgChart1"/>
    <dgm:cxn modelId="{AF67D7DB-F1FA-4335-B946-60E0D040FC37}" srcId="{835BE445-C57C-4FB4-9663-A89885BD883A}" destId="{29DB5BD9-D7DF-46A8-81E8-203DEA0E2142}" srcOrd="0" destOrd="0" parTransId="{E09E021E-565F-4EF7-B7ED-53D1EE2FDB86}" sibTransId="{84D281CE-C4C9-429E-A598-E083B5BD23FD}"/>
    <dgm:cxn modelId="{177D5EDC-8C07-48D2-B63F-29B753763522}" srcId="{3B7E1936-4F46-4E5E-9C52-93B8D0F5B96B}" destId="{2BEE29BE-FFDF-415B-87AD-074DF9FD65EC}" srcOrd="1" destOrd="0" parTransId="{19CADE8B-1C5C-40EC-8939-0A5A09CBD9E3}" sibTransId="{004FC1D0-AF35-4555-A881-2E1C98248221}"/>
    <dgm:cxn modelId="{55A276DD-A6E4-4F0C-9D9D-00D307D285B0}" type="presOf" srcId="{E2B12514-2058-48B3-834B-394D9DA0A5EC}" destId="{17B23663-1966-4FE4-854B-1EB73CE69D8F}" srcOrd="1" destOrd="0" presId="urn:microsoft.com/office/officeart/2005/8/layout/orgChart1"/>
    <dgm:cxn modelId="{442557DF-CBC8-4020-BD49-487AC93ECEF1}" srcId="{51AE13BD-A1F2-4294-9136-FAE3C978CCE2}" destId="{2D48AD23-A715-490B-A389-E10A5E3CB823}" srcOrd="0" destOrd="0" parTransId="{69A28B40-CC3A-4F0B-9490-43B20E76F845}" sibTransId="{5DFACA4D-5949-47FA-96C3-20DB6136EA84}"/>
    <dgm:cxn modelId="{C48F29F0-444F-4A18-A1F3-64FEA217B896}" type="presOf" srcId="{4E2E1BF7-CE90-4F0B-B65F-C294F7112632}" destId="{3D0E951E-937F-43AD-A421-81F840EB452B}" srcOrd="0" destOrd="0" presId="urn:microsoft.com/office/officeart/2005/8/layout/orgChart1"/>
    <dgm:cxn modelId="{998A1CF1-F488-4A4F-AB75-5AC5C429BB27}" type="presOf" srcId="{5F3D062A-55A2-48C4-BDC9-9F8CD61A63DC}" destId="{024FBC1E-EBA4-4982-8B76-CCDB9C1C791A}" srcOrd="1" destOrd="0" presId="urn:microsoft.com/office/officeart/2005/8/layout/orgChart1"/>
    <dgm:cxn modelId="{E7ABE4F1-C303-4051-8CF8-C9BB7BEF2932}" type="presOf" srcId="{5F3D062A-55A2-48C4-BDC9-9F8CD61A63DC}" destId="{917440D0-7603-4C42-8657-C3E3B7D311AB}" srcOrd="0" destOrd="0" presId="urn:microsoft.com/office/officeart/2005/8/layout/orgChart1"/>
    <dgm:cxn modelId="{DB5CB4F4-2953-4ABC-917D-5C196004229B}" srcId="{60EE8519-8D89-449D-AF47-720B5D028DFE}" destId="{C8BA8D7E-C8EB-4F05-BB83-06E6906FAAAD}" srcOrd="0" destOrd="0" parTransId="{2EA6623D-C1B3-44FD-93ED-C80E8BE9516F}" sibTransId="{BEF567B6-537D-483F-B9C1-C7F96991E893}"/>
    <dgm:cxn modelId="{C8B280F5-DDE7-4FF7-89C9-377E88CE18FF}" type="presOf" srcId="{2EA6623D-C1B3-44FD-93ED-C80E8BE9516F}" destId="{719F36BE-D9B1-44B1-A124-B63652397EB1}" srcOrd="0" destOrd="0" presId="urn:microsoft.com/office/officeart/2005/8/layout/orgChart1"/>
    <dgm:cxn modelId="{B729DCF5-1442-4F25-889D-2210D4BFEF5F}" srcId="{3B7E1936-4F46-4E5E-9C52-93B8D0F5B96B}" destId="{D92AEF9D-16BD-4FF1-860D-6EB5CB6D7645}" srcOrd="4" destOrd="0" parTransId="{0F3A9DE9-D264-471A-8B4F-9CB914A0B2CF}" sibTransId="{2685D7C4-5C9E-4892-8156-ABA85DFF8089}"/>
    <dgm:cxn modelId="{E64C02F8-752A-4563-B593-73352A602E8C}" type="presOf" srcId="{DB4440AB-94D7-44E7-906E-993A175D92F6}" destId="{196F277E-B779-4945-BD8F-351CDAC639C5}" srcOrd="0" destOrd="0" presId="urn:microsoft.com/office/officeart/2005/8/layout/orgChart1"/>
    <dgm:cxn modelId="{4F97CFF9-2706-42CF-9D3F-944556A05D19}" type="presOf" srcId="{85FF079D-B400-4077-9763-51D0B5E0C538}" destId="{6BAE0C38-7C69-4CD9-838D-AE0D2D8E5653}" srcOrd="1" destOrd="0" presId="urn:microsoft.com/office/officeart/2005/8/layout/orgChart1"/>
    <dgm:cxn modelId="{BAE105FC-5E60-465C-9CB5-C36B5F732B18}" type="presOf" srcId="{A0964DD6-A660-4F49-B80C-2AC44E609EA1}" destId="{0CA51C09-ED5B-4617-ABF4-925A144A4EB4}" srcOrd="0" destOrd="0" presId="urn:microsoft.com/office/officeart/2005/8/layout/orgChart1"/>
    <dgm:cxn modelId="{3F7D40FD-DEFD-4DF4-B436-FF563851ADB0}" type="presOf" srcId="{ECF1AFC8-84D2-4D4D-8E8B-892037D1B25E}" destId="{86F6514C-EDA1-43A4-8ECA-52258334142D}" srcOrd="0" destOrd="0" presId="urn:microsoft.com/office/officeart/2005/8/layout/orgChart1"/>
    <dgm:cxn modelId="{07C12B4A-9E54-4264-BCC3-43645901B256}" type="presParOf" srcId="{C4FA15D5-DFBB-4062-AC11-A43281B968CA}" destId="{5C23531B-E791-4862-8C96-DA3E785ECD47}" srcOrd="0" destOrd="0" presId="urn:microsoft.com/office/officeart/2005/8/layout/orgChart1"/>
    <dgm:cxn modelId="{F67B9C83-1970-4840-8058-125C8F2969AE}" type="presParOf" srcId="{5C23531B-E791-4862-8C96-DA3E785ECD47}" destId="{4A74CA3A-ED94-4434-8B0D-4B4E197DCE16}" srcOrd="0" destOrd="0" presId="urn:microsoft.com/office/officeart/2005/8/layout/orgChart1"/>
    <dgm:cxn modelId="{EF161257-1F49-4867-A878-EC185DA111A0}" type="presParOf" srcId="{4A74CA3A-ED94-4434-8B0D-4B4E197DCE16}" destId="{C322B160-697D-4FFD-AA08-6ED43C72E867}" srcOrd="0" destOrd="0" presId="urn:microsoft.com/office/officeart/2005/8/layout/orgChart1"/>
    <dgm:cxn modelId="{4A16217F-2AA1-4B52-9D9D-29B3C7271F23}" type="presParOf" srcId="{4A74CA3A-ED94-4434-8B0D-4B4E197DCE16}" destId="{E25E2153-8212-4F3E-8189-DD9C3057B868}" srcOrd="1" destOrd="0" presId="urn:microsoft.com/office/officeart/2005/8/layout/orgChart1"/>
    <dgm:cxn modelId="{A070ED7C-AE7A-4BBE-9FE5-55F7E4F7C85C}" type="presParOf" srcId="{5C23531B-E791-4862-8C96-DA3E785ECD47}" destId="{DFFA9881-DB76-424C-B9FD-EA0DEF5F3C56}" srcOrd="1" destOrd="0" presId="urn:microsoft.com/office/officeart/2005/8/layout/orgChart1"/>
    <dgm:cxn modelId="{1883FFA4-2A1D-47C4-AAB3-D88D8D9A9B47}" type="presParOf" srcId="{DFFA9881-DB76-424C-B9FD-EA0DEF5F3C56}" destId="{B507667E-E629-4BBB-8A5D-64CCB1F9AACF}" srcOrd="0" destOrd="0" presId="urn:microsoft.com/office/officeart/2005/8/layout/orgChart1"/>
    <dgm:cxn modelId="{FE9354F0-DF2B-4C93-8CAB-20BAEA56F24F}" type="presParOf" srcId="{DFFA9881-DB76-424C-B9FD-EA0DEF5F3C56}" destId="{89C30135-EC84-470B-A0A9-578D7D6D030C}" srcOrd="1" destOrd="0" presId="urn:microsoft.com/office/officeart/2005/8/layout/orgChart1"/>
    <dgm:cxn modelId="{4DE7CF15-DA6C-4FD8-BC43-6351B8319A09}" type="presParOf" srcId="{89C30135-EC84-470B-A0A9-578D7D6D030C}" destId="{B948BB1A-8EFF-4A40-9EFC-A73D6038ADC8}" srcOrd="0" destOrd="0" presId="urn:microsoft.com/office/officeart/2005/8/layout/orgChart1"/>
    <dgm:cxn modelId="{B819CE1B-7582-4251-83E7-9EEE18DEF9B5}" type="presParOf" srcId="{B948BB1A-8EFF-4A40-9EFC-A73D6038ADC8}" destId="{735AC7A6-3D8C-4F95-8833-5F4C5D8A0D3A}" srcOrd="0" destOrd="0" presId="urn:microsoft.com/office/officeart/2005/8/layout/orgChart1"/>
    <dgm:cxn modelId="{8CA5E43E-E633-4459-A979-8925A17F20A5}" type="presParOf" srcId="{B948BB1A-8EFF-4A40-9EFC-A73D6038ADC8}" destId="{808B6AB1-790F-41B1-8E46-6CCE1F8CCA3E}" srcOrd="1" destOrd="0" presId="urn:microsoft.com/office/officeart/2005/8/layout/orgChart1"/>
    <dgm:cxn modelId="{ED37A3E9-EE10-45B1-8D41-0DFAAD89DF9A}" type="presParOf" srcId="{89C30135-EC84-470B-A0A9-578D7D6D030C}" destId="{47E4B3DA-6D7B-4378-A5E5-82ED9371194E}" srcOrd="1" destOrd="0" presId="urn:microsoft.com/office/officeart/2005/8/layout/orgChart1"/>
    <dgm:cxn modelId="{47530B87-9E3F-4E4C-87A7-90BF0B57F337}" type="presParOf" srcId="{47E4B3DA-6D7B-4378-A5E5-82ED9371194E}" destId="{719F36BE-D9B1-44B1-A124-B63652397EB1}" srcOrd="0" destOrd="0" presId="urn:microsoft.com/office/officeart/2005/8/layout/orgChart1"/>
    <dgm:cxn modelId="{AE3F9A24-8C23-48AD-A320-7545FF40D5D8}" type="presParOf" srcId="{47E4B3DA-6D7B-4378-A5E5-82ED9371194E}" destId="{455CBF56-A1D1-40B1-B3B8-F8BC6FD73661}" srcOrd="1" destOrd="0" presId="urn:microsoft.com/office/officeart/2005/8/layout/orgChart1"/>
    <dgm:cxn modelId="{2D3FE1C8-7F68-43DB-8C03-4C7CEF65314A}" type="presParOf" srcId="{455CBF56-A1D1-40B1-B3B8-F8BC6FD73661}" destId="{3A9E10F4-F4F1-49A8-93C9-DE73EF3021C0}" srcOrd="0" destOrd="0" presId="urn:microsoft.com/office/officeart/2005/8/layout/orgChart1"/>
    <dgm:cxn modelId="{620D167E-76C3-4A8B-BE18-91A7917C5717}" type="presParOf" srcId="{3A9E10F4-F4F1-49A8-93C9-DE73EF3021C0}" destId="{7B048FDA-9E2E-4EEA-BD42-A9641E376A46}" srcOrd="0" destOrd="0" presId="urn:microsoft.com/office/officeart/2005/8/layout/orgChart1"/>
    <dgm:cxn modelId="{5DD4B393-CDB0-4830-BB97-E72AF8633939}" type="presParOf" srcId="{3A9E10F4-F4F1-49A8-93C9-DE73EF3021C0}" destId="{52AED6CB-E4A0-45EC-9FDE-39BEC6E3C561}" srcOrd="1" destOrd="0" presId="urn:microsoft.com/office/officeart/2005/8/layout/orgChart1"/>
    <dgm:cxn modelId="{ABA4078F-43A4-44CD-982C-E3EF656FC8C1}" type="presParOf" srcId="{455CBF56-A1D1-40B1-B3B8-F8BC6FD73661}" destId="{B1C5509F-5E93-47FE-9D3D-610FCB21A0B2}" srcOrd="1" destOrd="0" presId="urn:microsoft.com/office/officeart/2005/8/layout/orgChart1"/>
    <dgm:cxn modelId="{1D6D618C-659F-4957-8D57-0D45F0275370}" type="presParOf" srcId="{455CBF56-A1D1-40B1-B3B8-F8BC6FD73661}" destId="{BC0FE793-B691-4B56-A45F-A906A18E6A89}" srcOrd="2" destOrd="0" presId="urn:microsoft.com/office/officeart/2005/8/layout/orgChart1"/>
    <dgm:cxn modelId="{F500A5D9-EC95-45AE-942C-95FE5E990618}" type="presParOf" srcId="{47E4B3DA-6D7B-4378-A5E5-82ED9371194E}" destId="{5E90FA00-7B4F-49C1-B69C-785636C2EA03}" srcOrd="2" destOrd="0" presId="urn:microsoft.com/office/officeart/2005/8/layout/orgChart1"/>
    <dgm:cxn modelId="{BFFC4092-D732-406B-885C-D00FE27D73C8}" type="presParOf" srcId="{47E4B3DA-6D7B-4378-A5E5-82ED9371194E}" destId="{1C4E6019-7DEB-48C5-A6C4-8EEFD0E2E63D}" srcOrd="3" destOrd="0" presId="urn:microsoft.com/office/officeart/2005/8/layout/orgChart1"/>
    <dgm:cxn modelId="{D9A4B93D-CEFA-4697-BD2B-78CB74C3CB84}" type="presParOf" srcId="{1C4E6019-7DEB-48C5-A6C4-8EEFD0E2E63D}" destId="{45AB43C4-39DF-4ED5-84E4-735559EC10A1}" srcOrd="0" destOrd="0" presId="urn:microsoft.com/office/officeart/2005/8/layout/orgChart1"/>
    <dgm:cxn modelId="{712CFC3C-E5B8-4FD6-9716-65BA621D10E5}" type="presParOf" srcId="{45AB43C4-39DF-4ED5-84E4-735559EC10A1}" destId="{FAEFF114-5417-4C3B-A88F-8AC488F5B982}" srcOrd="0" destOrd="0" presId="urn:microsoft.com/office/officeart/2005/8/layout/orgChart1"/>
    <dgm:cxn modelId="{8D299D14-39EE-48FC-B851-5696BAADEA9C}" type="presParOf" srcId="{45AB43C4-39DF-4ED5-84E4-735559EC10A1}" destId="{FCDD806B-31E8-43C6-AB04-593208E207D2}" srcOrd="1" destOrd="0" presId="urn:microsoft.com/office/officeart/2005/8/layout/orgChart1"/>
    <dgm:cxn modelId="{4608858F-35F2-43A4-A856-226477E95AAD}" type="presParOf" srcId="{1C4E6019-7DEB-48C5-A6C4-8EEFD0E2E63D}" destId="{62394779-ADFE-48A6-84DB-2ECBA6573AB4}" srcOrd="1" destOrd="0" presId="urn:microsoft.com/office/officeart/2005/8/layout/orgChart1"/>
    <dgm:cxn modelId="{EE2C428C-CC69-4B83-8F6C-9E1CA5637EF4}" type="presParOf" srcId="{1C4E6019-7DEB-48C5-A6C4-8EEFD0E2E63D}" destId="{9A68E640-993F-471B-A3FB-0666BAE268A1}" srcOrd="2" destOrd="0" presId="urn:microsoft.com/office/officeart/2005/8/layout/orgChart1"/>
    <dgm:cxn modelId="{A018F299-E176-4D2C-B4FC-8172536EE45B}" type="presParOf" srcId="{47E4B3DA-6D7B-4378-A5E5-82ED9371194E}" destId="{CA7EC9B6-C36E-4311-9150-25C8DCAFF3E2}" srcOrd="4" destOrd="0" presId="urn:microsoft.com/office/officeart/2005/8/layout/orgChart1"/>
    <dgm:cxn modelId="{7E99AB9A-C09B-496D-9E91-72382682CE53}" type="presParOf" srcId="{47E4B3DA-6D7B-4378-A5E5-82ED9371194E}" destId="{D0B2069B-C3FC-4062-8422-A757D5F764B2}" srcOrd="5" destOrd="0" presId="urn:microsoft.com/office/officeart/2005/8/layout/orgChart1"/>
    <dgm:cxn modelId="{8CF662F2-B6C3-49D6-8983-A9BD1B2C3C7C}" type="presParOf" srcId="{D0B2069B-C3FC-4062-8422-A757D5F764B2}" destId="{E4CDAE71-DCA0-42A5-B0EE-BB73B4123A93}" srcOrd="0" destOrd="0" presId="urn:microsoft.com/office/officeart/2005/8/layout/orgChart1"/>
    <dgm:cxn modelId="{C978B974-3C60-4ED7-95A7-80DFAE4A012C}" type="presParOf" srcId="{E4CDAE71-DCA0-42A5-B0EE-BB73B4123A93}" destId="{0D3F66CD-9760-4767-883C-1A1069006A08}" srcOrd="0" destOrd="0" presId="urn:microsoft.com/office/officeart/2005/8/layout/orgChart1"/>
    <dgm:cxn modelId="{EC342B14-E4A9-47F0-B327-3CBCB2FABA88}" type="presParOf" srcId="{E4CDAE71-DCA0-42A5-B0EE-BB73B4123A93}" destId="{17B23663-1966-4FE4-854B-1EB73CE69D8F}" srcOrd="1" destOrd="0" presId="urn:microsoft.com/office/officeart/2005/8/layout/orgChart1"/>
    <dgm:cxn modelId="{BE57777B-2D55-4DEA-B626-79225DD8043E}" type="presParOf" srcId="{D0B2069B-C3FC-4062-8422-A757D5F764B2}" destId="{BF79A497-C9D2-48A5-B7AC-69AE55DF1DF5}" srcOrd="1" destOrd="0" presId="urn:microsoft.com/office/officeart/2005/8/layout/orgChart1"/>
    <dgm:cxn modelId="{D34183B2-9971-4E5D-84C7-D90EEA5D1178}" type="presParOf" srcId="{D0B2069B-C3FC-4062-8422-A757D5F764B2}" destId="{68C4A486-6CA5-444E-938B-5EA9F03E722F}" srcOrd="2" destOrd="0" presId="urn:microsoft.com/office/officeart/2005/8/layout/orgChart1"/>
    <dgm:cxn modelId="{16FA8CE3-5079-4A4D-894C-973D2B770DEF}" type="presParOf" srcId="{47E4B3DA-6D7B-4378-A5E5-82ED9371194E}" destId="{DC6B9A35-5890-47B3-B364-21BFE9005A9F}" srcOrd="6" destOrd="0" presId="urn:microsoft.com/office/officeart/2005/8/layout/orgChart1"/>
    <dgm:cxn modelId="{BAFA8B0A-C330-4378-A6C4-3009E47AD28B}" type="presParOf" srcId="{47E4B3DA-6D7B-4378-A5E5-82ED9371194E}" destId="{AE05A302-2154-45EF-B384-A63EEF62B5BB}" srcOrd="7" destOrd="0" presId="urn:microsoft.com/office/officeart/2005/8/layout/orgChart1"/>
    <dgm:cxn modelId="{ED7DA6E7-22AC-47FC-B9AE-1ED61312971C}" type="presParOf" srcId="{AE05A302-2154-45EF-B384-A63EEF62B5BB}" destId="{BF5E5447-BBFD-4EDB-8DCF-6E98374E05CC}" srcOrd="0" destOrd="0" presId="urn:microsoft.com/office/officeart/2005/8/layout/orgChart1"/>
    <dgm:cxn modelId="{99CDC323-72F2-4445-AD17-911A330C6CA8}" type="presParOf" srcId="{BF5E5447-BBFD-4EDB-8DCF-6E98374E05CC}" destId="{9B5680D5-FD2D-4C3A-8D73-8D268E0570D5}" srcOrd="0" destOrd="0" presId="urn:microsoft.com/office/officeart/2005/8/layout/orgChart1"/>
    <dgm:cxn modelId="{15A27978-090A-40AA-95FC-B67B6E65923A}" type="presParOf" srcId="{BF5E5447-BBFD-4EDB-8DCF-6E98374E05CC}" destId="{546C4557-1A89-4FEF-8758-BF105D50BDBE}" srcOrd="1" destOrd="0" presId="urn:microsoft.com/office/officeart/2005/8/layout/orgChart1"/>
    <dgm:cxn modelId="{2A302A3E-CA96-417D-B14A-A3F77BE4FEFF}" type="presParOf" srcId="{AE05A302-2154-45EF-B384-A63EEF62B5BB}" destId="{6C8D1ACB-105A-4C31-A18A-48329DA54124}" srcOrd="1" destOrd="0" presId="urn:microsoft.com/office/officeart/2005/8/layout/orgChart1"/>
    <dgm:cxn modelId="{2F1A3E8E-51DA-4345-9EB8-23A4138E6DD0}" type="presParOf" srcId="{6C8D1ACB-105A-4C31-A18A-48329DA54124}" destId="{5BEB2D9A-2FA9-470F-A69E-138407232046}" srcOrd="0" destOrd="0" presId="urn:microsoft.com/office/officeart/2005/8/layout/orgChart1"/>
    <dgm:cxn modelId="{803E9647-2BC5-401E-849C-EC32763AC70D}" type="presParOf" srcId="{6C8D1ACB-105A-4C31-A18A-48329DA54124}" destId="{6B00BBCB-AC56-4851-9EFF-81FECAA4B753}" srcOrd="1" destOrd="0" presId="urn:microsoft.com/office/officeart/2005/8/layout/orgChart1"/>
    <dgm:cxn modelId="{EDF2E898-A593-41C1-A710-EC1DA9E0C507}" type="presParOf" srcId="{6B00BBCB-AC56-4851-9EFF-81FECAA4B753}" destId="{B638B284-3984-41A3-BDC2-0D41A5706A2C}" srcOrd="0" destOrd="0" presId="urn:microsoft.com/office/officeart/2005/8/layout/orgChart1"/>
    <dgm:cxn modelId="{2A5D77FE-6E99-4782-9409-9CABF6AB0151}" type="presParOf" srcId="{B638B284-3984-41A3-BDC2-0D41A5706A2C}" destId="{30E90FE4-51EE-4250-8636-869F92F3D11A}" srcOrd="0" destOrd="0" presId="urn:microsoft.com/office/officeart/2005/8/layout/orgChart1"/>
    <dgm:cxn modelId="{75542986-39EF-4CCE-990C-5374B435ECF4}" type="presParOf" srcId="{B638B284-3984-41A3-BDC2-0D41A5706A2C}" destId="{7AA4422D-CCD4-4B1A-9B50-8C25C866DE9B}" srcOrd="1" destOrd="0" presId="urn:microsoft.com/office/officeart/2005/8/layout/orgChart1"/>
    <dgm:cxn modelId="{0F2DEA8F-23D5-4614-BB03-BC4FD5BDABD5}" type="presParOf" srcId="{6B00BBCB-AC56-4851-9EFF-81FECAA4B753}" destId="{1732777E-F615-41CA-995F-504DFEE8ABC7}" srcOrd="1" destOrd="0" presId="urn:microsoft.com/office/officeart/2005/8/layout/orgChart1"/>
    <dgm:cxn modelId="{F4E70B07-3F56-4CD6-8772-0E75EE61F496}" type="presParOf" srcId="{6B00BBCB-AC56-4851-9EFF-81FECAA4B753}" destId="{8A660EDE-94D7-41FD-858B-46AC778CF988}" srcOrd="2" destOrd="0" presId="urn:microsoft.com/office/officeart/2005/8/layout/orgChart1"/>
    <dgm:cxn modelId="{AD84F3B4-A3B7-4C4E-B745-0904817E0EBF}" type="presParOf" srcId="{AE05A302-2154-45EF-B384-A63EEF62B5BB}" destId="{3D09ABFA-AD08-4401-A462-7519BABF1AAF}" srcOrd="2" destOrd="0" presId="urn:microsoft.com/office/officeart/2005/8/layout/orgChart1"/>
    <dgm:cxn modelId="{0D113466-080B-4E20-87E4-5925D2FB689D}" type="presParOf" srcId="{47E4B3DA-6D7B-4378-A5E5-82ED9371194E}" destId="{971C8C2F-845A-4BC8-B0C4-6843D651B992}" srcOrd="8" destOrd="0" presId="urn:microsoft.com/office/officeart/2005/8/layout/orgChart1"/>
    <dgm:cxn modelId="{4A4DE365-6DE6-48B6-AEA3-295D3D6146D0}" type="presParOf" srcId="{47E4B3DA-6D7B-4378-A5E5-82ED9371194E}" destId="{E736214B-B6C7-4AB6-8FCF-8CB6829558AF}" srcOrd="9" destOrd="0" presId="urn:microsoft.com/office/officeart/2005/8/layout/orgChart1"/>
    <dgm:cxn modelId="{C8E26DCB-9D8A-4A1D-80E7-28B42F5999F7}" type="presParOf" srcId="{E736214B-B6C7-4AB6-8FCF-8CB6829558AF}" destId="{A7FA7C99-6876-4C95-B44A-733C9E453F34}" srcOrd="0" destOrd="0" presId="urn:microsoft.com/office/officeart/2005/8/layout/orgChart1"/>
    <dgm:cxn modelId="{6E5FDB3B-BABD-4CC6-9EA7-D8A9EE32B784}" type="presParOf" srcId="{A7FA7C99-6876-4C95-B44A-733C9E453F34}" destId="{A23B6C11-0FEF-45B7-AA22-1EAE6887F468}" srcOrd="0" destOrd="0" presId="urn:microsoft.com/office/officeart/2005/8/layout/orgChart1"/>
    <dgm:cxn modelId="{0C15ED0A-89A3-4DD6-9662-4C78D5486F7F}" type="presParOf" srcId="{A7FA7C99-6876-4C95-B44A-733C9E453F34}" destId="{354EBA03-76AE-4F17-B585-BD75F3C9D268}" srcOrd="1" destOrd="0" presId="urn:microsoft.com/office/officeart/2005/8/layout/orgChart1"/>
    <dgm:cxn modelId="{75FE63FC-793C-4D59-B5DF-18377C0BA09E}" type="presParOf" srcId="{E736214B-B6C7-4AB6-8FCF-8CB6829558AF}" destId="{69A06C28-DD15-4B20-9B1E-3D9BAF7DEB52}" srcOrd="1" destOrd="0" presId="urn:microsoft.com/office/officeart/2005/8/layout/orgChart1"/>
    <dgm:cxn modelId="{592FBC5A-761C-4C52-B0BA-AC160526869F}" type="presParOf" srcId="{69A06C28-DD15-4B20-9B1E-3D9BAF7DEB52}" destId="{2DAC94F2-5B61-43E1-9BB9-61F587E8A960}" srcOrd="0" destOrd="0" presId="urn:microsoft.com/office/officeart/2005/8/layout/orgChart1"/>
    <dgm:cxn modelId="{24EF2738-9212-46DD-AD8A-0707716F8D94}" type="presParOf" srcId="{69A06C28-DD15-4B20-9B1E-3D9BAF7DEB52}" destId="{3226C685-E338-43DE-8191-DF401E22E7F7}" srcOrd="1" destOrd="0" presId="urn:microsoft.com/office/officeart/2005/8/layout/orgChart1"/>
    <dgm:cxn modelId="{269432C1-E10E-4D29-8E0F-23AE52CE7B1F}" type="presParOf" srcId="{3226C685-E338-43DE-8191-DF401E22E7F7}" destId="{FAACAA54-20B2-43DE-9053-183E3543D0DA}" srcOrd="0" destOrd="0" presId="urn:microsoft.com/office/officeart/2005/8/layout/orgChart1"/>
    <dgm:cxn modelId="{89BFD2B9-43AE-4166-82F3-64E044F5C452}" type="presParOf" srcId="{FAACAA54-20B2-43DE-9053-183E3543D0DA}" destId="{75847DA5-9302-4DF9-84BF-948851070C98}" srcOrd="0" destOrd="0" presId="urn:microsoft.com/office/officeart/2005/8/layout/orgChart1"/>
    <dgm:cxn modelId="{0B5A8987-5253-4CD5-A346-7B8514369E05}" type="presParOf" srcId="{FAACAA54-20B2-43DE-9053-183E3543D0DA}" destId="{AA8EC7EE-1545-4C1A-861C-CDA8431627DD}" srcOrd="1" destOrd="0" presId="urn:microsoft.com/office/officeart/2005/8/layout/orgChart1"/>
    <dgm:cxn modelId="{CE2A4939-7A5B-4D4F-84B2-920665A971B0}" type="presParOf" srcId="{3226C685-E338-43DE-8191-DF401E22E7F7}" destId="{8827EB15-8AD0-40CE-BE9D-AC75C8D0C861}" srcOrd="1" destOrd="0" presId="urn:microsoft.com/office/officeart/2005/8/layout/orgChart1"/>
    <dgm:cxn modelId="{A5F4FBBB-DA76-4E53-976E-A627E51F5B61}" type="presParOf" srcId="{3226C685-E338-43DE-8191-DF401E22E7F7}" destId="{807F2650-E45B-46C3-945D-9DE17A401324}" srcOrd="2" destOrd="0" presId="urn:microsoft.com/office/officeart/2005/8/layout/orgChart1"/>
    <dgm:cxn modelId="{A80EA0A0-21B7-4939-A260-349F2C009A10}" type="presParOf" srcId="{69A06C28-DD15-4B20-9B1E-3D9BAF7DEB52}" destId="{88D89AD0-82BC-4C99-94DA-746398AC9B0E}" srcOrd="2" destOrd="0" presId="urn:microsoft.com/office/officeart/2005/8/layout/orgChart1"/>
    <dgm:cxn modelId="{C0A37151-36F3-4288-92AC-ABDAFC39E654}" type="presParOf" srcId="{69A06C28-DD15-4B20-9B1E-3D9BAF7DEB52}" destId="{4D5B6044-9BBA-4B06-87E0-397D5CA90CE7}" srcOrd="3" destOrd="0" presId="urn:microsoft.com/office/officeart/2005/8/layout/orgChart1"/>
    <dgm:cxn modelId="{170341E1-B0F1-45AB-9FD0-48D6C17D4F51}" type="presParOf" srcId="{4D5B6044-9BBA-4B06-87E0-397D5CA90CE7}" destId="{9E0F61D5-5D2F-4981-8ECC-8EAEB6B7676B}" srcOrd="0" destOrd="0" presId="urn:microsoft.com/office/officeart/2005/8/layout/orgChart1"/>
    <dgm:cxn modelId="{076F5660-AE00-488A-A23E-4F9F26A945AE}" type="presParOf" srcId="{9E0F61D5-5D2F-4981-8ECC-8EAEB6B7676B}" destId="{1FC6CD2A-A824-4114-BA2E-C86832223EFA}" srcOrd="0" destOrd="0" presId="urn:microsoft.com/office/officeart/2005/8/layout/orgChart1"/>
    <dgm:cxn modelId="{4E3CB382-DB15-4A74-99BF-A01F206C7EBF}" type="presParOf" srcId="{9E0F61D5-5D2F-4981-8ECC-8EAEB6B7676B}" destId="{1D684469-F70D-4A54-8171-9CD9D9B65F3B}" srcOrd="1" destOrd="0" presId="urn:microsoft.com/office/officeart/2005/8/layout/orgChart1"/>
    <dgm:cxn modelId="{2F0A1067-6F1C-4ADC-9E89-4951922ECCAA}" type="presParOf" srcId="{4D5B6044-9BBA-4B06-87E0-397D5CA90CE7}" destId="{34AE0332-6F92-4C89-888C-DD27C731F5BD}" srcOrd="1" destOrd="0" presId="urn:microsoft.com/office/officeart/2005/8/layout/orgChart1"/>
    <dgm:cxn modelId="{E944F702-CA98-46E0-8DB4-3F164E8940F0}" type="presParOf" srcId="{4D5B6044-9BBA-4B06-87E0-397D5CA90CE7}" destId="{B75E4355-2C7E-4EC4-9A1F-8B6848F96DB6}" srcOrd="2" destOrd="0" presId="urn:microsoft.com/office/officeart/2005/8/layout/orgChart1"/>
    <dgm:cxn modelId="{C57F6604-8A1A-4246-B657-EF79654FB914}" type="presParOf" srcId="{E736214B-B6C7-4AB6-8FCF-8CB6829558AF}" destId="{0DA9420B-8426-429C-ABE8-8270D3230E94}" srcOrd="2" destOrd="0" presId="urn:microsoft.com/office/officeart/2005/8/layout/orgChart1"/>
    <dgm:cxn modelId="{8EA5355A-E884-4CE4-9ED2-A769810A5C67}" type="presParOf" srcId="{47E4B3DA-6D7B-4378-A5E5-82ED9371194E}" destId="{FA22755A-F2EB-42F7-A36B-E650FF98EEED}" srcOrd="10" destOrd="0" presId="urn:microsoft.com/office/officeart/2005/8/layout/orgChart1"/>
    <dgm:cxn modelId="{444FE0A6-DD3E-4C26-B613-876846B290CE}" type="presParOf" srcId="{47E4B3DA-6D7B-4378-A5E5-82ED9371194E}" destId="{83C353B4-0349-4A0F-9025-35CEEF5BFC53}" srcOrd="11" destOrd="0" presId="urn:microsoft.com/office/officeart/2005/8/layout/orgChart1"/>
    <dgm:cxn modelId="{FDEE35A3-DDD4-4EF1-8F14-BEE26DBEB4A5}" type="presParOf" srcId="{83C353B4-0349-4A0F-9025-35CEEF5BFC53}" destId="{F2FEA2EA-4A40-4818-A117-2BB43F514859}" srcOrd="0" destOrd="0" presId="urn:microsoft.com/office/officeart/2005/8/layout/orgChart1"/>
    <dgm:cxn modelId="{3C135DAD-5180-4144-88CF-07F272EDA70F}" type="presParOf" srcId="{F2FEA2EA-4A40-4818-A117-2BB43F514859}" destId="{5DE38158-C635-40D7-BA5E-244A7EE1BA40}" srcOrd="0" destOrd="0" presId="urn:microsoft.com/office/officeart/2005/8/layout/orgChart1"/>
    <dgm:cxn modelId="{33A44936-40A2-4638-86BB-5865C50E3EF3}" type="presParOf" srcId="{F2FEA2EA-4A40-4818-A117-2BB43F514859}" destId="{804B7B1F-390B-4726-B854-EF715706C619}" srcOrd="1" destOrd="0" presId="urn:microsoft.com/office/officeart/2005/8/layout/orgChart1"/>
    <dgm:cxn modelId="{ABBC46B4-80CC-4CE2-8487-78A2F53E1A95}" type="presParOf" srcId="{83C353B4-0349-4A0F-9025-35CEEF5BFC53}" destId="{14C58DD6-0653-49F2-9437-18DEE1792B88}" srcOrd="1" destOrd="0" presId="urn:microsoft.com/office/officeart/2005/8/layout/orgChart1"/>
    <dgm:cxn modelId="{956E4A39-B549-434B-8842-F66C3F1D64CE}" type="presParOf" srcId="{83C353B4-0349-4A0F-9025-35CEEF5BFC53}" destId="{61860183-A81F-4001-A625-0DCEE384A34F}" srcOrd="2" destOrd="0" presId="urn:microsoft.com/office/officeart/2005/8/layout/orgChart1"/>
    <dgm:cxn modelId="{FA646201-72F1-485A-A40C-BB53EBAF20ED}" type="presParOf" srcId="{89C30135-EC84-470B-A0A9-578D7D6D030C}" destId="{D8841624-B25E-44D6-822A-BB0D1F8096EA}" srcOrd="2" destOrd="0" presId="urn:microsoft.com/office/officeart/2005/8/layout/orgChart1"/>
    <dgm:cxn modelId="{ABD2E71E-44FB-4145-839A-ACBFF3B309E7}" type="presParOf" srcId="{DFFA9881-DB76-424C-B9FD-EA0DEF5F3C56}" destId="{20A0A279-61BF-4B0F-B30E-BC4B552BAE87}" srcOrd="2" destOrd="0" presId="urn:microsoft.com/office/officeart/2005/8/layout/orgChart1"/>
    <dgm:cxn modelId="{5D024EF8-55E8-4129-BE92-74E2EBE399D4}" type="presParOf" srcId="{DFFA9881-DB76-424C-B9FD-EA0DEF5F3C56}" destId="{DB38E6AD-D264-4BE2-9664-2C2D3465BE6B}" srcOrd="3" destOrd="0" presId="urn:microsoft.com/office/officeart/2005/8/layout/orgChart1"/>
    <dgm:cxn modelId="{9AE0382C-7926-494B-819D-04697D8F1BF5}" type="presParOf" srcId="{DB38E6AD-D264-4BE2-9664-2C2D3465BE6B}" destId="{E39ABF47-96E9-410C-B09F-5AFED36B430D}" srcOrd="0" destOrd="0" presId="urn:microsoft.com/office/officeart/2005/8/layout/orgChart1"/>
    <dgm:cxn modelId="{BD94E9DF-1665-4BB5-8E20-38E38887486E}" type="presParOf" srcId="{E39ABF47-96E9-410C-B09F-5AFED36B430D}" destId="{9231ED16-3E3F-4DD6-B665-E93F75B60723}" srcOrd="0" destOrd="0" presId="urn:microsoft.com/office/officeart/2005/8/layout/orgChart1"/>
    <dgm:cxn modelId="{0F586443-AAFC-4D22-A747-68EF7CD46B71}" type="presParOf" srcId="{E39ABF47-96E9-410C-B09F-5AFED36B430D}" destId="{16B474FD-CF8B-4E98-BC8A-4BFF56D708E7}" srcOrd="1" destOrd="0" presId="urn:microsoft.com/office/officeart/2005/8/layout/orgChart1"/>
    <dgm:cxn modelId="{8126E1F5-A9EE-4C26-AEFD-BCF8843138A3}" type="presParOf" srcId="{DB38E6AD-D264-4BE2-9664-2C2D3465BE6B}" destId="{B7C0B3A6-A109-49EE-999F-229E50C1825A}" srcOrd="1" destOrd="0" presId="urn:microsoft.com/office/officeart/2005/8/layout/orgChart1"/>
    <dgm:cxn modelId="{B741658E-D06F-4F09-A7E4-B67F1FA29413}" type="presParOf" srcId="{B7C0B3A6-A109-49EE-999F-229E50C1825A}" destId="{3D0E951E-937F-43AD-A421-81F840EB452B}" srcOrd="0" destOrd="0" presId="urn:microsoft.com/office/officeart/2005/8/layout/orgChart1"/>
    <dgm:cxn modelId="{2F3DFE62-5EFC-4419-A1D9-7127F5D6BD19}" type="presParOf" srcId="{B7C0B3A6-A109-49EE-999F-229E50C1825A}" destId="{4B57CB57-4882-4BF4-97EA-53609C51B013}" srcOrd="1" destOrd="0" presId="urn:microsoft.com/office/officeart/2005/8/layout/orgChart1"/>
    <dgm:cxn modelId="{7B9702FB-B7EB-44DC-86D3-06259A92BFF3}" type="presParOf" srcId="{4B57CB57-4882-4BF4-97EA-53609C51B013}" destId="{E3CBA313-D5BC-4FDE-BE0E-3DFFFB78BA8F}" srcOrd="0" destOrd="0" presId="urn:microsoft.com/office/officeart/2005/8/layout/orgChart1"/>
    <dgm:cxn modelId="{F7212520-4332-49D9-8011-F7655975B073}" type="presParOf" srcId="{E3CBA313-D5BC-4FDE-BE0E-3DFFFB78BA8F}" destId="{196F277E-B779-4945-BD8F-351CDAC639C5}" srcOrd="0" destOrd="0" presId="urn:microsoft.com/office/officeart/2005/8/layout/orgChart1"/>
    <dgm:cxn modelId="{9502F0EB-29B1-40F8-88D2-B13E312B3CCA}" type="presParOf" srcId="{E3CBA313-D5BC-4FDE-BE0E-3DFFFB78BA8F}" destId="{992ED2F5-5D02-4FC2-853F-7DF1565D4C1F}" srcOrd="1" destOrd="0" presId="urn:microsoft.com/office/officeart/2005/8/layout/orgChart1"/>
    <dgm:cxn modelId="{E7A3084A-C314-4840-9486-962FCBA165AC}" type="presParOf" srcId="{4B57CB57-4882-4BF4-97EA-53609C51B013}" destId="{A90CB23D-7BA2-4293-9AD5-7A91C73F2776}" srcOrd="1" destOrd="0" presId="urn:microsoft.com/office/officeart/2005/8/layout/orgChart1"/>
    <dgm:cxn modelId="{903A4E16-CDDA-49FD-8F3C-D97B66C72743}" type="presParOf" srcId="{4B57CB57-4882-4BF4-97EA-53609C51B013}" destId="{247C8770-22ED-4BBB-9E1F-A58C7534FBAD}" srcOrd="2" destOrd="0" presId="urn:microsoft.com/office/officeart/2005/8/layout/orgChart1"/>
    <dgm:cxn modelId="{3CFAF2D7-58A6-43DB-8ABD-ADE32E6BCF4D}" type="presParOf" srcId="{B7C0B3A6-A109-49EE-999F-229E50C1825A}" destId="{031B1069-2795-4E0B-AFC7-7111FAE86125}" srcOrd="2" destOrd="0" presId="urn:microsoft.com/office/officeart/2005/8/layout/orgChart1"/>
    <dgm:cxn modelId="{5595BC56-FB48-4990-B9CF-22D886EC380F}" type="presParOf" srcId="{B7C0B3A6-A109-49EE-999F-229E50C1825A}" destId="{4F38A640-D834-460F-B9CC-633991691A98}" srcOrd="3" destOrd="0" presId="urn:microsoft.com/office/officeart/2005/8/layout/orgChart1"/>
    <dgm:cxn modelId="{28C4D1DF-AD51-478C-B3FD-304C7C5C16B0}" type="presParOf" srcId="{4F38A640-D834-460F-B9CC-633991691A98}" destId="{5658C3CD-8CF2-4E87-913F-FD418AA760DA}" srcOrd="0" destOrd="0" presId="urn:microsoft.com/office/officeart/2005/8/layout/orgChart1"/>
    <dgm:cxn modelId="{AD8EDF43-EBA0-48A3-BC5D-C9D55071E7E0}" type="presParOf" srcId="{5658C3CD-8CF2-4E87-913F-FD418AA760DA}" destId="{D13C4237-15D3-4290-A88A-75E33A8B2E3F}" srcOrd="0" destOrd="0" presId="urn:microsoft.com/office/officeart/2005/8/layout/orgChart1"/>
    <dgm:cxn modelId="{7455F663-DF01-4714-B74C-6B77C63B70C3}" type="presParOf" srcId="{5658C3CD-8CF2-4E87-913F-FD418AA760DA}" destId="{DDF600FC-617F-46A3-B877-F85E4BBFDBD0}" srcOrd="1" destOrd="0" presId="urn:microsoft.com/office/officeart/2005/8/layout/orgChart1"/>
    <dgm:cxn modelId="{DBEFE811-18E0-4F62-ACB1-727FE7D59685}" type="presParOf" srcId="{4F38A640-D834-460F-B9CC-633991691A98}" destId="{1B4808E2-E1B7-4915-AC20-F943BB268C5E}" srcOrd="1" destOrd="0" presId="urn:microsoft.com/office/officeart/2005/8/layout/orgChart1"/>
    <dgm:cxn modelId="{59EAA438-4BEA-4C1D-AD4C-365D6E74FF98}" type="presParOf" srcId="{4F38A640-D834-460F-B9CC-633991691A98}" destId="{12375126-7F50-4C5E-A429-F0E70B92F351}" srcOrd="2" destOrd="0" presId="urn:microsoft.com/office/officeart/2005/8/layout/orgChart1"/>
    <dgm:cxn modelId="{1D333813-ED1A-49A8-BF00-FED7A6DE1E01}" type="presParOf" srcId="{B7C0B3A6-A109-49EE-999F-229E50C1825A}" destId="{6525E053-8EC0-4E95-A240-8DC456F02AC9}" srcOrd="4" destOrd="0" presId="urn:microsoft.com/office/officeart/2005/8/layout/orgChart1"/>
    <dgm:cxn modelId="{8D898873-EAF5-46E9-BB22-857D0D0FA0BE}" type="presParOf" srcId="{B7C0B3A6-A109-49EE-999F-229E50C1825A}" destId="{31255E79-19DD-4AC1-BCFD-8FF7F0AFE948}" srcOrd="5" destOrd="0" presId="urn:microsoft.com/office/officeart/2005/8/layout/orgChart1"/>
    <dgm:cxn modelId="{63323B31-3FB6-4F2B-A277-1DEECDD83E56}" type="presParOf" srcId="{31255E79-19DD-4AC1-BCFD-8FF7F0AFE948}" destId="{34029096-A228-400C-8754-754D7E0382A7}" srcOrd="0" destOrd="0" presId="urn:microsoft.com/office/officeart/2005/8/layout/orgChart1"/>
    <dgm:cxn modelId="{CE45EE27-7816-43B6-B946-F0FC6A45DBB2}" type="presParOf" srcId="{34029096-A228-400C-8754-754D7E0382A7}" destId="{73AA6B3C-6DAB-436F-BD5C-40F49246ECED}" srcOrd="0" destOrd="0" presId="urn:microsoft.com/office/officeart/2005/8/layout/orgChart1"/>
    <dgm:cxn modelId="{EAB343F2-B57E-49C3-974A-0E6B758D2C7A}" type="presParOf" srcId="{34029096-A228-400C-8754-754D7E0382A7}" destId="{D8D97724-1B9C-45E2-A4F1-BB13D8AB96E4}" srcOrd="1" destOrd="0" presId="urn:microsoft.com/office/officeart/2005/8/layout/orgChart1"/>
    <dgm:cxn modelId="{2C0FE3E3-8B54-4DC3-9210-52579469082B}" type="presParOf" srcId="{31255E79-19DD-4AC1-BCFD-8FF7F0AFE948}" destId="{91233912-12A5-43E1-8C8C-37202E497E8A}" srcOrd="1" destOrd="0" presId="urn:microsoft.com/office/officeart/2005/8/layout/orgChart1"/>
    <dgm:cxn modelId="{10F3EC17-89FD-456F-A027-959987FCF988}" type="presParOf" srcId="{31255E79-19DD-4AC1-BCFD-8FF7F0AFE948}" destId="{DED1E6CD-4D50-484F-86D8-9688B635AED0}" srcOrd="2" destOrd="0" presId="urn:microsoft.com/office/officeart/2005/8/layout/orgChart1"/>
    <dgm:cxn modelId="{233085CB-9332-47C7-A3D5-90F93A35ABA2}" type="presParOf" srcId="{B7C0B3A6-A109-49EE-999F-229E50C1825A}" destId="{468A20F3-0E59-4EB0-B4C2-A4813223ED0A}" srcOrd="6" destOrd="0" presId="urn:microsoft.com/office/officeart/2005/8/layout/orgChart1"/>
    <dgm:cxn modelId="{C5A29AB5-3984-4D53-B58C-3DA094F17FD2}" type="presParOf" srcId="{B7C0B3A6-A109-49EE-999F-229E50C1825A}" destId="{E18D9B63-4909-48A5-AC65-E4F361285740}" srcOrd="7" destOrd="0" presId="urn:microsoft.com/office/officeart/2005/8/layout/orgChart1"/>
    <dgm:cxn modelId="{ECD4DCBC-8D6F-48DD-A30A-DCC04E34413D}" type="presParOf" srcId="{E18D9B63-4909-48A5-AC65-E4F361285740}" destId="{C4716EA7-4173-4ED7-88EC-54C9ACAAB776}" srcOrd="0" destOrd="0" presId="urn:microsoft.com/office/officeart/2005/8/layout/orgChart1"/>
    <dgm:cxn modelId="{6901BB48-22C4-4116-A693-11754BEF889F}" type="presParOf" srcId="{C4716EA7-4173-4ED7-88EC-54C9ACAAB776}" destId="{0CA51C09-ED5B-4617-ABF4-925A144A4EB4}" srcOrd="0" destOrd="0" presId="urn:microsoft.com/office/officeart/2005/8/layout/orgChart1"/>
    <dgm:cxn modelId="{F7E44511-2892-4853-944A-C7E855EB2607}" type="presParOf" srcId="{C4716EA7-4173-4ED7-88EC-54C9ACAAB776}" destId="{BE7D171E-DC85-4FC4-B7EE-1AE0444A764E}" srcOrd="1" destOrd="0" presId="urn:microsoft.com/office/officeart/2005/8/layout/orgChart1"/>
    <dgm:cxn modelId="{5AC679B0-451E-4B50-ABD0-02B32F05BF94}" type="presParOf" srcId="{E18D9B63-4909-48A5-AC65-E4F361285740}" destId="{84D51BED-7EF6-4750-914B-E9FBD28C3F78}" srcOrd="1" destOrd="0" presId="urn:microsoft.com/office/officeart/2005/8/layout/orgChart1"/>
    <dgm:cxn modelId="{F70869D3-441B-423A-B18E-821BE8A40B5C}" type="presParOf" srcId="{E18D9B63-4909-48A5-AC65-E4F361285740}" destId="{6ABD7D5E-0D9C-4D36-8078-75722653A4BA}" srcOrd="2" destOrd="0" presId="urn:microsoft.com/office/officeart/2005/8/layout/orgChart1"/>
    <dgm:cxn modelId="{129CDD33-1978-4F02-BBC1-7D036787E453}" type="presParOf" srcId="{B7C0B3A6-A109-49EE-999F-229E50C1825A}" destId="{68AB8241-F1A1-49E0-94A4-AEA2D7057668}" srcOrd="8" destOrd="0" presId="urn:microsoft.com/office/officeart/2005/8/layout/orgChart1"/>
    <dgm:cxn modelId="{48462CF2-1628-486A-AE75-337D640FED91}" type="presParOf" srcId="{B7C0B3A6-A109-49EE-999F-229E50C1825A}" destId="{20C1C2A4-21C8-4BA5-AB50-FBE8BE246BA4}" srcOrd="9" destOrd="0" presId="urn:microsoft.com/office/officeart/2005/8/layout/orgChart1"/>
    <dgm:cxn modelId="{E244BC44-7957-4ABB-94C1-29FC7547FADB}" type="presParOf" srcId="{20C1C2A4-21C8-4BA5-AB50-FBE8BE246BA4}" destId="{0F9DA26E-D8B3-448F-9D0E-23B25ED03469}" srcOrd="0" destOrd="0" presId="urn:microsoft.com/office/officeart/2005/8/layout/orgChart1"/>
    <dgm:cxn modelId="{5B76DFD9-099A-4B1E-9A53-5EC812385268}" type="presParOf" srcId="{0F9DA26E-D8B3-448F-9D0E-23B25ED03469}" destId="{370A9F0B-506C-4542-9066-E54F3ACC1D1E}" srcOrd="0" destOrd="0" presId="urn:microsoft.com/office/officeart/2005/8/layout/orgChart1"/>
    <dgm:cxn modelId="{AE7A4927-6560-43F2-8060-20C3A8C73E86}" type="presParOf" srcId="{0F9DA26E-D8B3-448F-9D0E-23B25ED03469}" destId="{1785E144-045D-494D-B160-2AA839F10184}" srcOrd="1" destOrd="0" presId="urn:microsoft.com/office/officeart/2005/8/layout/orgChart1"/>
    <dgm:cxn modelId="{AE747A4A-A90E-4664-BB8B-BDD64EA5D68A}" type="presParOf" srcId="{20C1C2A4-21C8-4BA5-AB50-FBE8BE246BA4}" destId="{247E3C46-0399-476D-AAF1-D9B070C31DA9}" srcOrd="1" destOrd="0" presId="urn:microsoft.com/office/officeart/2005/8/layout/orgChart1"/>
    <dgm:cxn modelId="{CA2BD06F-28D1-4DDC-9CAB-A039ED023EC5}" type="presParOf" srcId="{20C1C2A4-21C8-4BA5-AB50-FBE8BE246BA4}" destId="{509B68A7-10F4-4CA4-8845-142DB07BB8E3}" srcOrd="2" destOrd="0" presId="urn:microsoft.com/office/officeart/2005/8/layout/orgChart1"/>
    <dgm:cxn modelId="{4A3F99AE-0B8B-4D86-B2AD-9A9EF3CD6BFD}" type="presParOf" srcId="{DB38E6AD-D264-4BE2-9664-2C2D3465BE6B}" destId="{94ABF274-468B-4A85-BD83-C373E5F1EC1A}" srcOrd="2" destOrd="0" presId="urn:microsoft.com/office/officeart/2005/8/layout/orgChart1"/>
    <dgm:cxn modelId="{D2003C8D-069B-4723-B120-777B2D20B3F6}" type="presParOf" srcId="{DFFA9881-DB76-424C-B9FD-EA0DEF5F3C56}" destId="{58DEF53C-205D-4CB5-A383-FA377CBD06FA}" srcOrd="4" destOrd="0" presId="urn:microsoft.com/office/officeart/2005/8/layout/orgChart1"/>
    <dgm:cxn modelId="{F74FA0AB-6E00-4367-B4D3-2C4DF0E36B8E}" type="presParOf" srcId="{DFFA9881-DB76-424C-B9FD-EA0DEF5F3C56}" destId="{2A0C9861-A9C5-4A6A-ADD8-195B974387A7}" srcOrd="5" destOrd="0" presId="urn:microsoft.com/office/officeart/2005/8/layout/orgChart1"/>
    <dgm:cxn modelId="{C4EE26DA-1AE4-4D15-A966-8741846D4FC1}" type="presParOf" srcId="{2A0C9861-A9C5-4A6A-ADD8-195B974387A7}" destId="{07ED1A26-7134-4D11-87B0-48E9AB6C53DB}" srcOrd="0" destOrd="0" presId="urn:microsoft.com/office/officeart/2005/8/layout/orgChart1"/>
    <dgm:cxn modelId="{32F1508D-6E0F-47B0-A860-BCF9831E7989}" type="presParOf" srcId="{07ED1A26-7134-4D11-87B0-48E9AB6C53DB}" destId="{A2E4F4DF-7152-4A5E-A634-E422B327FEED}" srcOrd="0" destOrd="0" presId="urn:microsoft.com/office/officeart/2005/8/layout/orgChart1"/>
    <dgm:cxn modelId="{4CD9AE79-78A3-40D0-9196-09DEE1D32253}" type="presParOf" srcId="{07ED1A26-7134-4D11-87B0-48E9AB6C53DB}" destId="{86148880-A2DD-4630-B109-24B18C092A19}" srcOrd="1" destOrd="0" presId="urn:microsoft.com/office/officeart/2005/8/layout/orgChart1"/>
    <dgm:cxn modelId="{AAFFCCC4-64BA-4790-A34D-6B7FCECF0EEE}" type="presParOf" srcId="{2A0C9861-A9C5-4A6A-ADD8-195B974387A7}" destId="{0DC917E1-2E06-4C3E-9393-E53BC9EB7313}" srcOrd="1" destOrd="0" presId="urn:microsoft.com/office/officeart/2005/8/layout/orgChart1"/>
    <dgm:cxn modelId="{ED076AC1-8D52-467A-9578-03721C33DF67}" type="presParOf" srcId="{0DC917E1-2E06-4C3E-9393-E53BC9EB7313}" destId="{FBCAF9ED-12FB-42DA-B971-3550F1C96E5D}" srcOrd="0" destOrd="0" presId="urn:microsoft.com/office/officeart/2005/8/layout/orgChart1"/>
    <dgm:cxn modelId="{2D12976F-0283-4CB5-B553-F8A27A6D5CFD}" type="presParOf" srcId="{0DC917E1-2E06-4C3E-9393-E53BC9EB7313}" destId="{F1467F81-104E-4865-A0C6-362A1615FA99}" srcOrd="1" destOrd="0" presId="urn:microsoft.com/office/officeart/2005/8/layout/orgChart1"/>
    <dgm:cxn modelId="{28383868-3181-4523-803D-471164A69694}" type="presParOf" srcId="{F1467F81-104E-4865-A0C6-362A1615FA99}" destId="{A93B3CCE-854D-4768-9395-B9641D2C2F55}" srcOrd="0" destOrd="0" presId="urn:microsoft.com/office/officeart/2005/8/layout/orgChart1"/>
    <dgm:cxn modelId="{6F7EB7A7-0B39-4543-9400-F575F37DBA90}" type="presParOf" srcId="{A93B3CCE-854D-4768-9395-B9641D2C2F55}" destId="{6B70BDED-04A5-4DBA-A281-8314A23AC60C}" srcOrd="0" destOrd="0" presId="urn:microsoft.com/office/officeart/2005/8/layout/orgChart1"/>
    <dgm:cxn modelId="{A64E9996-7433-4BA9-9FB9-5F64E49F7630}" type="presParOf" srcId="{A93B3CCE-854D-4768-9395-B9641D2C2F55}" destId="{15551441-E5F1-4A79-8CE7-AF36E5DD4498}" srcOrd="1" destOrd="0" presId="urn:microsoft.com/office/officeart/2005/8/layout/orgChart1"/>
    <dgm:cxn modelId="{ECA66E54-37A0-4900-9914-8A760F138254}" type="presParOf" srcId="{F1467F81-104E-4865-A0C6-362A1615FA99}" destId="{F847A041-7476-4774-8CB2-41F43EF5779D}" srcOrd="1" destOrd="0" presId="urn:microsoft.com/office/officeart/2005/8/layout/orgChart1"/>
    <dgm:cxn modelId="{CCFBEE80-C110-4CE9-86F6-83067817B81D}" type="presParOf" srcId="{F1467F81-104E-4865-A0C6-362A1615FA99}" destId="{76A06F1A-6505-4EF7-B99D-5E7D222EF0D9}" srcOrd="2" destOrd="0" presId="urn:microsoft.com/office/officeart/2005/8/layout/orgChart1"/>
    <dgm:cxn modelId="{5D7955A8-1E7C-42D6-BCC9-B7669B7E00AA}" type="presParOf" srcId="{0DC917E1-2E06-4C3E-9393-E53BC9EB7313}" destId="{86F6514C-EDA1-43A4-8ECA-52258334142D}" srcOrd="2" destOrd="0" presId="urn:microsoft.com/office/officeart/2005/8/layout/orgChart1"/>
    <dgm:cxn modelId="{169DBFF4-FB24-463D-B76B-0CCFAE5F47C0}" type="presParOf" srcId="{0DC917E1-2E06-4C3E-9393-E53BC9EB7313}" destId="{D4BF7B75-3D5E-4E87-AC7A-594B491765E9}" srcOrd="3" destOrd="0" presId="urn:microsoft.com/office/officeart/2005/8/layout/orgChart1"/>
    <dgm:cxn modelId="{ADB4657A-DFE6-4034-B7AF-46D353E3EBC7}" type="presParOf" srcId="{D4BF7B75-3D5E-4E87-AC7A-594B491765E9}" destId="{2F2072B2-9092-4E43-A506-A063D3264558}" srcOrd="0" destOrd="0" presId="urn:microsoft.com/office/officeart/2005/8/layout/orgChart1"/>
    <dgm:cxn modelId="{7ADC2D2F-6DCB-4F54-A59F-B2EDBCD87D17}" type="presParOf" srcId="{2F2072B2-9092-4E43-A506-A063D3264558}" destId="{83AE5F1A-96A1-4B3E-B2BE-8C2B2136763A}" srcOrd="0" destOrd="0" presId="urn:microsoft.com/office/officeart/2005/8/layout/orgChart1"/>
    <dgm:cxn modelId="{82C6AA46-351A-494E-9735-2118769AF0D7}" type="presParOf" srcId="{2F2072B2-9092-4E43-A506-A063D3264558}" destId="{A7419318-5087-4970-B448-E3DD1203B989}" srcOrd="1" destOrd="0" presId="urn:microsoft.com/office/officeart/2005/8/layout/orgChart1"/>
    <dgm:cxn modelId="{CBF9197E-404D-4F1C-B09C-FA876E1EF03C}" type="presParOf" srcId="{D4BF7B75-3D5E-4E87-AC7A-594B491765E9}" destId="{6293582D-958F-49AE-98D0-43672349F1C7}" srcOrd="1" destOrd="0" presId="urn:microsoft.com/office/officeart/2005/8/layout/orgChart1"/>
    <dgm:cxn modelId="{E749BE4A-4505-4A3D-9600-E59E8F8737C0}" type="presParOf" srcId="{D4BF7B75-3D5E-4E87-AC7A-594B491765E9}" destId="{E25BEC56-2D5E-4825-80DD-C146CF79B3DF}" srcOrd="2" destOrd="0" presId="urn:microsoft.com/office/officeart/2005/8/layout/orgChart1"/>
    <dgm:cxn modelId="{0CDD5514-94E4-46DC-8829-22D733445E7E}" type="presParOf" srcId="{0DC917E1-2E06-4C3E-9393-E53BC9EB7313}" destId="{9091A8D6-EB2C-432A-9E1A-EC0D1202674C}" srcOrd="4" destOrd="0" presId="urn:microsoft.com/office/officeart/2005/8/layout/orgChart1"/>
    <dgm:cxn modelId="{02FAC9B7-B54E-4DEF-A0EB-611AB4648733}" type="presParOf" srcId="{0DC917E1-2E06-4C3E-9393-E53BC9EB7313}" destId="{F07B9AA5-D2C3-472B-8B55-9C2A92CC92DB}" srcOrd="5" destOrd="0" presId="urn:microsoft.com/office/officeart/2005/8/layout/orgChart1"/>
    <dgm:cxn modelId="{E25226A5-A481-4BD5-A08F-2E7F92A7CF2F}" type="presParOf" srcId="{F07B9AA5-D2C3-472B-8B55-9C2A92CC92DB}" destId="{48EDF1C3-49F9-4346-AA13-30C8EA7762B3}" srcOrd="0" destOrd="0" presId="urn:microsoft.com/office/officeart/2005/8/layout/orgChart1"/>
    <dgm:cxn modelId="{F1B8AB5A-A79B-4B8C-81AB-47F6301FDB60}" type="presParOf" srcId="{48EDF1C3-49F9-4346-AA13-30C8EA7762B3}" destId="{917440D0-7603-4C42-8657-C3E3B7D311AB}" srcOrd="0" destOrd="0" presId="urn:microsoft.com/office/officeart/2005/8/layout/orgChart1"/>
    <dgm:cxn modelId="{59AB6917-5AD4-4B23-A5B9-F752F6CF15CC}" type="presParOf" srcId="{48EDF1C3-49F9-4346-AA13-30C8EA7762B3}" destId="{024FBC1E-EBA4-4982-8B76-CCDB9C1C791A}" srcOrd="1" destOrd="0" presId="urn:microsoft.com/office/officeart/2005/8/layout/orgChart1"/>
    <dgm:cxn modelId="{4A8E4332-EEAD-43B2-8966-E26F9C1B2DCB}" type="presParOf" srcId="{F07B9AA5-D2C3-472B-8B55-9C2A92CC92DB}" destId="{06830A26-F8E1-434C-9CC1-080A4B6DBB38}" srcOrd="1" destOrd="0" presId="urn:microsoft.com/office/officeart/2005/8/layout/orgChart1"/>
    <dgm:cxn modelId="{56B99E55-B7D5-4CF6-8149-6EE2F676A931}" type="presParOf" srcId="{F07B9AA5-D2C3-472B-8B55-9C2A92CC92DB}" destId="{1EB57BC9-9603-433A-8F9E-41172AC362B3}" srcOrd="2" destOrd="0" presId="urn:microsoft.com/office/officeart/2005/8/layout/orgChart1"/>
    <dgm:cxn modelId="{527536C5-7E79-4C13-A429-85CA72803BB6}" type="presParOf" srcId="{2A0C9861-A9C5-4A6A-ADD8-195B974387A7}" destId="{75B4F564-05B0-42B2-A01F-B0426EFABD0B}" srcOrd="2" destOrd="0" presId="urn:microsoft.com/office/officeart/2005/8/layout/orgChart1"/>
    <dgm:cxn modelId="{7E8576C0-D943-4628-A6B1-AE79A76320B9}" type="presParOf" srcId="{DFFA9881-DB76-424C-B9FD-EA0DEF5F3C56}" destId="{DB64FC4A-3C9A-4944-A449-7D80ECBCFF18}" srcOrd="6" destOrd="0" presId="urn:microsoft.com/office/officeart/2005/8/layout/orgChart1"/>
    <dgm:cxn modelId="{FF85481E-F5DC-48C2-AAF0-24B240F8072E}" type="presParOf" srcId="{DFFA9881-DB76-424C-B9FD-EA0DEF5F3C56}" destId="{CACD9921-1A90-463C-8671-CC36968AD295}" srcOrd="7" destOrd="0" presId="urn:microsoft.com/office/officeart/2005/8/layout/orgChart1"/>
    <dgm:cxn modelId="{F6ABC990-905E-458C-AC44-5E5AC39F65EE}" type="presParOf" srcId="{CACD9921-1A90-463C-8671-CC36968AD295}" destId="{BDDF7581-8A5D-4697-B153-0752E20C12A7}" srcOrd="0" destOrd="0" presId="urn:microsoft.com/office/officeart/2005/8/layout/orgChart1"/>
    <dgm:cxn modelId="{77C8F986-C3F3-4985-A345-84C5C0524003}" type="presParOf" srcId="{BDDF7581-8A5D-4697-B153-0752E20C12A7}" destId="{3DC8D121-8126-4995-AA74-49682EE4A0C7}" srcOrd="0" destOrd="0" presId="urn:microsoft.com/office/officeart/2005/8/layout/orgChart1"/>
    <dgm:cxn modelId="{D5484EA3-CD2F-4FD1-8831-74A33DE7C9C1}" type="presParOf" srcId="{BDDF7581-8A5D-4697-B153-0752E20C12A7}" destId="{58090FE3-7F1E-4057-8CF9-40BF828DF550}" srcOrd="1" destOrd="0" presId="urn:microsoft.com/office/officeart/2005/8/layout/orgChart1"/>
    <dgm:cxn modelId="{6FAC95A0-070B-494B-A919-3D7CF88D9681}" type="presParOf" srcId="{CACD9921-1A90-463C-8671-CC36968AD295}" destId="{4B204574-C473-41D2-8C49-C0512EFDABCC}" srcOrd="1" destOrd="0" presId="urn:microsoft.com/office/officeart/2005/8/layout/orgChart1"/>
    <dgm:cxn modelId="{5B940356-FE9D-4A15-A20D-37DEBFA34C34}" type="presParOf" srcId="{4B204574-C473-41D2-8C49-C0512EFDABCC}" destId="{CC69D78E-8AF0-43E1-B9C5-5230B02628C3}" srcOrd="0" destOrd="0" presId="urn:microsoft.com/office/officeart/2005/8/layout/orgChart1"/>
    <dgm:cxn modelId="{9E6E32B1-8697-4165-8C05-7F2C38573A00}" type="presParOf" srcId="{4B204574-C473-41D2-8C49-C0512EFDABCC}" destId="{A4D269A5-F87A-47FC-8B20-6C6BD59B7EC2}" srcOrd="1" destOrd="0" presId="urn:microsoft.com/office/officeart/2005/8/layout/orgChart1"/>
    <dgm:cxn modelId="{7A9C1D0C-2F44-45C9-B84B-CF83EA403FEF}" type="presParOf" srcId="{A4D269A5-F87A-47FC-8B20-6C6BD59B7EC2}" destId="{9C7462AA-6F22-4B24-A926-82E769BE07C5}" srcOrd="0" destOrd="0" presId="urn:microsoft.com/office/officeart/2005/8/layout/orgChart1"/>
    <dgm:cxn modelId="{B7C9BCD9-DCC0-4714-A713-7508F933BF66}" type="presParOf" srcId="{9C7462AA-6F22-4B24-A926-82E769BE07C5}" destId="{A14E2D3F-07EB-4F29-A22A-897C2FBE3081}" srcOrd="0" destOrd="0" presId="urn:microsoft.com/office/officeart/2005/8/layout/orgChart1"/>
    <dgm:cxn modelId="{B26130A8-F580-4A1E-805F-D288B3D34960}" type="presParOf" srcId="{9C7462AA-6F22-4B24-A926-82E769BE07C5}" destId="{25F1DB6F-CDFC-47EF-B10C-3EA5644C5F3C}" srcOrd="1" destOrd="0" presId="urn:microsoft.com/office/officeart/2005/8/layout/orgChart1"/>
    <dgm:cxn modelId="{A114CF09-AE97-42FE-92F2-F6990CFE4A87}" type="presParOf" srcId="{A4D269A5-F87A-47FC-8B20-6C6BD59B7EC2}" destId="{C388FDEA-4525-44A5-AC4E-C5C0D5250ED7}" srcOrd="1" destOrd="0" presId="urn:microsoft.com/office/officeart/2005/8/layout/orgChart1"/>
    <dgm:cxn modelId="{725267F4-E29E-4BE6-828A-E7A9B3B3D670}" type="presParOf" srcId="{C388FDEA-4525-44A5-AC4E-C5C0D5250ED7}" destId="{B4DB2035-A62D-4230-B21E-99C7DCE37139}" srcOrd="0" destOrd="0" presId="urn:microsoft.com/office/officeart/2005/8/layout/orgChart1"/>
    <dgm:cxn modelId="{CA7B9536-F4F6-426B-80BC-994988BDA5EB}" type="presParOf" srcId="{C388FDEA-4525-44A5-AC4E-C5C0D5250ED7}" destId="{0CC7F419-9DC6-49B6-B7C2-628005645ED0}" srcOrd="1" destOrd="0" presId="urn:microsoft.com/office/officeart/2005/8/layout/orgChart1"/>
    <dgm:cxn modelId="{5DEB3D94-5DC2-45DE-80A8-061C0DFCE294}" type="presParOf" srcId="{0CC7F419-9DC6-49B6-B7C2-628005645ED0}" destId="{4B11E547-899D-4594-B233-A88C5466ACE4}" srcOrd="0" destOrd="0" presId="urn:microsoft.com/office/officeart/2005/8/layout/orgChart1"/>
    <dgm:cxn modelId="{A171A63F-9491-4161-ADF6-43668C4251D4}" type="presParOf" srcId="{4B11E547-899D-4594-B233-A88C5466ACE4}" destId="{79A46E0D-8B4C-4F58-BBD7-6C49210B5C50}" srcOrd="0" destOrd="0" presId="urn:microsoft.com/office/officeart/2005/8/layout/orgChart1"/>
    <dgm:cxn modelId="{30C1D28E-D8EA-45AB-BC23-BB5F14899D02}" type="presParOf" srcId="{4B11E547-899D-4594-B233-A88C5466ACE4}" destId="{EC7CCA01-F8B5-41C1-A221-47E4926BCA6C}" srcOrd="1" destOrd="0" presId="urn:microsoft.com/office/officeart/2005/8/layout/orgChart1"/>
    <dgm:cxn modelId="{3EB56E58-C49F-45FE-8A14-D57F1625E1E6}" type="presParOf" srcId="{0CC7F419-9DC6-49B6-B7C2-628005645ED0}" destId="{8EF1D268-8A76-4433-9151-292A4B834812}" srcOrd="1" destOrd="0" presId="urn:microsoft.com/office/officeart/2005/8/layout/orgChart1"/>
    <dgm:cxn modelId="{2BA5B80E-2104-48AB-A0AF-731EB83A4D3B}" type="presParOf" srcId="{0CC7F419-9DC6-49B6-B7C2-628005645ED0}" destId="{10F91E6A-C092-4284-AE85-9D84A0FCE260}" srcOrd="2" destOrd="0" presId="urn:microsoft.com/office/officeart/2005/8/layout/orgChart1"/>
    <dgm:cxn modelId="{D941B48E-5DEB-4507-B10F-67ECA8317A54}" type="presParOf" srcId="{C388FDEA-4525-44A5-AC4E-C5C0D5250ED7}" destId="{BDACC029-3694-4E7E-948C-16A9F5DD4655}" srcOrd="2" destOrd="0" presId="urn:microsoft.com/office/officeart/2005/8/layout/orgChart1"/>
    <dgm:cxn modelId="{C360D9AE-5416-4410-9F22-295CA4D998CC}" type="presParOf" srcId="{C388FDEA-4525-44A5-AC4E-C5C0D5250ED7}" destId="{99218D66-BCB6-45C2-940D-8E876761C8E1}" srcOrd="3" destOrd="0" presId="urn:microsoft.com/office/officeart/2005/8/layout/orgChart1"/>
    <dgm:cxn modelId="{2FD6BC06-E2E9-4F90-9233-4BECF9999295}" type="presParOf" srcId="{99218D66-BCB6-45C2-940D-8E876761C8E1}" destId="{75B5C471-8B87-46C8-8949-D1860A60ECE0}" srcOrd="0" destOrd="0" presId="urn:microsoft.com/office/officeart/2005/8/layout/orgChart1"/>
    <dgm:cxn modelId="{91AA7C7D-24F9-4C86-B64E-07D1D92EA3C5}" type="presParOf" srcId="{75B5C471-8B87-46C8-8949-D1860A60ECE0}" destId="{9C3F80D0-54BE-492D-AB06-4FD1A0F467D9}" srcOrd="0" destOrd="0" presId="urn:microsoft.com/office/officeart/2005/8/layout/orgChart1"/>
    <dgm:cxn modelId="{8EC99BF5-8DAE-4A92-B089-F72E6403D35F}" type="presParOf" srcId="{75B5C471-8B87-46C8-8949-D1860A60ECE0}" destId="{F334A554-646F-4D5A-90E4-35D4F9DC3A29}" srcOrd="1" destOrd="0" presId="urn:microsoft.com/office/officeart/2005/8/layout/orgChart1"/>
    <dgm:cxn modelId="{C0B60931-A9CD-46DC-9C21-DE0CB3CDFD5A}" type="presParOf" srcId="{99218D66-BCB6-45C2-940D-8E876761C8E1}" destId="{B8DAAAA1-E9ED-4B6B-A71F-263A64F54E9D}" srcOrd="1" destOrd="0" presId="urn:microsoft.com/office/officeart/2005/8/layout/orgChart1"/>
    <dgm:cxn modelId="{F0855F29-C33D-4479-A968-68FEFAC62DB0}" type="presParOf" srcId="{99218D66-BCB6-45C2-940D-8E876761C8E1}" destId="{E745A303-153D-45DA-A100-BD08ED5935A7}" srcOrd="2" destOrd="0" presId="urn:microsoft.com/office/officeart/2005/8/layout/orgChart1"/>
    <dgm:cxn modelId="{FC76C4D4-B228-4077-85DE-06DE85389C6A}" type="presParOf" srcId="{C388FDEA-4525-44A5-AC4E-C5C0D5250ED7}" destId="{A175C310-6705-4FE7-ACCA-D7C4FDA63F28}" srcOrd="4" destOrd="0" presId="urn:microsoft.com/office/officeart/2005/8/layout/orgChart1"/>
    <dgm:cxn modelId="{4049C361-D4B3-4597-A55A-B7151A53CA6D}" type="presParOf" srcId="{C388FDEA-4525-44A5-AC4E-C5C0D5250ED7}" destId="{AFC133EC-2567-4F92-B411-16E1AECED32E}" srcOrd="5" destOrd="0" presId="urn:microsoft.com/office/officeart/2005/8/layout/orgChart1"/>
    <dgm:cxn modelId="{CEC9D83B-238F-4798-9878-9736B078B8C2}" type="presParOf" srcId="{AFC133EC-2567-4F92-B411-16E1AECED32E}" destId="{9791D92B-CA36-4237-9AA6-D37690C02B2C}" srcOrd="0" destOrd="0" presId="urn:microsoft.com/office/officeart/2005/8/layout/orgChart1"/>
    <dgm:cxn modelId="{29C4D92D-A960-41FF-8E0D-5133FFCD8496}" type="presParOf" srcId="{9791D92B-CA36-4237-9AA6-D37690C02B2C}" destId="{6838CC65-D35D-4700-9CD5-415F3AC41B58}" srcOrd="0" destOrd="0" presId="urn:microsoft.com/office/officeart/2005/8/layout/orgChart1"/>
    <dgm:cxn modelId="{F7E30AB8-C2A7-4B85-98DC-751EEDEA4594}" type="presParOf" srcId="{9791D92B-CA36-4237-9AA6-D37690C02B2C}" destId="{1FE8A0AF-B5EE-4182-AC10-75D4FF05C375}" srcOrd="1" destOrd="0" presId="urn:microsoft.com/office/officeart/2005/8/layout/orgChart1"/>
    <dgm:cxn modelId="{A7DC855C-ADAC-4883-947F-E179637FB955}" type="presParOf" srcId="{AFC133EC-2567-4F92-B411-16E1AECED32E}" destId="{6B732B30-C15C-4C2A-88A0-0347B4A8ACEE}" srcOrd="1" destOrd="0" presId="urn:microsoft.com/office/officeart/2005/8/layout/orgChart1"/>
    <dgm:cxn modelId="{DF713A0B-8E89-4605-9D3A-F2C84A539B6D}" type="presParOf" srcId="{AFC133EC-2567-4F92-B411-16E1AECED32E}" destId="{169151A4-20C3-444E-A40E-095A01760E4B}" srcOrd="2" destOrd="0" presId="urn:microsoft.com/office/officeart/2005/8/layout/orgChart1"/>
    <dgm:cxn modelId="{2766679C-1663-4B38-A8F1-9E23A400FF10}" type="presParOf" srcId="{A4D269A5-F87A-47FC-8B20-6C6BD59B7EC2}" destId="{2AC0CA3A-7AC0-4F97-98E8-54110FC35AB9}" srcOrd="2" destOrd="0" presId="urn:microsoft.com/office/officeart/2005/8/layout/orgChart1"/>
    <dgm:cxn modelId="{7E0C6AF3-04BE-411F-873A-A1475E91B4C2}" type="presParOf" srcId="{4B204574-C473-41D2-8C49-C0512EFDABCC}" destId="{86115886-391D-41D5-A46B-5AA1B99A1896}" srcOrd="2" destOrd="0" presId="urn:microsoft.com/office/officeart/2005/8/layout/orgChart1"/>
    <dgm:cxn modelId="{E9EFDABF-D582-493D-B80D-AFA2D6ED3FFE}" type="presParOf" srcId="{4B204574-C473-41D2-8C49-C0512EFDABCC}" destId="{76D3022C-409C-4905-8F80-FD9C91988361}" srcOrd="3" destOrd="0" presId="urn:microsoft.com/office/officeart/2005/8/layout/orgChart1"/>
    <dgm:cxn modelId="{8BBCB1B4-1380-4E8E-BD81-B5A88F1EE45D}" type="presParOf" srcId="{76D3022C-409C-4905-8F80-FD9C91988361}" destId="{34858593-C15D-4D2B-954D-03A6418CBAD6}" srcOrd="0" destOrd="0" presId="urn:microsoft.com/office/officeart/2005/8/layout/orgChart1"/>
    <dgm:cxn modelId="{F99A271B-595C-4F6E-9AC8-4E453B5F9C10}" type="presParOf" srcId="{34858593-C15D-4D2B-954D-03A6418CBAD6}" destId="{6ECF4A2F-8004-4655-9980-EEC4F83B7E6B}" srcOrd="0" destOrd="0" presId="urn:microsoft.com/office/officeart/2005/8/layout/orgChart1"/>
    <dgm:cxn modelId="{115D8691-AFF7-41F4-8FBF-05ECE187BBC6}" type="presParOf" srcId="{34858593-C15D-4D2B-954D-03A6418CBAD6}" destId="{CF149716-0C3A-4876-9BD4-9CC5464E4606}" srcOrd="1" destOrd="0" presId="urn:microsoft.com/office/officeart/2005/8/layout/orgChart1"/>
    <dgm:cxn modelId="{9A08F9FC-3422-4687-859B-204144CF605A}" type="presParOf" srcId="{76D3022C-409C-4905-8F80-FD9C91988361}" destId="{FCE70E8C-0598-477C-A555-DDD9EB9E0B58}" srcOrd="1" destOrd="0" presId="urn:microsoft.com/office/officeart/2005/8/layout/orgChart1"/>
    <dgm:cxn modelId="{F847FED1-9DE4-4160-8163-6B9743E48150}" type="presParOf" srcId="{76D3022C-409C-4905-8F80-FD9C91988361}" destId="{69E088F7-1AB7-4D03-AE13-E9E88D754F84}" srcOrd="2" destOrd="0" presId="urn:microsoft.com/office/officeart/2005/8/layout/orgChart1"/>
    <dgm:cxn modelId="{1010968C-68AD-403D-BA5D-A0298036501C}" type="presParOf" srcId="{CACD9921-1A90-463C-8671-CC36968AD295}" destId="{BAC38A82-F4F0-47A2-8AFE-B936A762846F}" srcOrd="2" destOrd="0" presId="urn:microsoft.com/office/officeart/2005/8/layout/orgChart1"/>
    <dgm:cxn modelId="{D0850813-0A77-4D02-BE3D-5E61E3931D04}" type="presParOf" srcId="{DFFA9881-DB76-424C-B9FD-EA0DEF5F3C56}" destId="{3181829D-5E7A-4F7C-BBAA-76D14D109E67}" srcOrd="8" destOrd="0" presId="urn:microsoft.com/office/officeart/2005/8/layout/orgChart1"/>
    <dgm:cxn modelId="{8700405E-BD66-45EF-A8E0-BD681A2B2726}" type="presParOf" srcId="{DFFA9881-DB76-424C-B9FD-EA0DEF5F3C56}" destId="{3DA7E209-4C4F-4A2E-B394-E091D9E63E60}" srcOrd="9" destOrd="0" presId="urn:microsoft.com/office/officeart/2005/8/layout/orgChart1"/>
    <dgm:cxn modelId="{1DA9F7C7-1B5E-4F6E-A6D9-2C1CDA7E75BC}" type="presParOf" srcId="{3DA7E209-4C4F-4A2E-B394-E091D9E63E60}" destId="{523D4315-A5DD-469B-9B89-C5D8EAFC1F3F}" srcOrd="0" destOrd="0" presId="urn:microsoft.com/office/officeart/2005/8/layout/orgChart1"/>
    <dgm:cxn modelId="{E7EAB563-ADC3-49AD-9E81-211B9F970748}" type="presParOf" srcId="{523D4315-A5DD-469B-9B89-C5D8EAFC1F3F}" destId="{67A2C25C-3C0E-47D7-A89E-7DA05049FDCE}" srcOrd="0" destOrd="0" presId="urn:microsoft.com/office/officeart/2005/8/layout/orgChart1"/>
    <dgm:cxn modelId="{B9ED6B72-5AD8-4254-866E-FB36A691A546}" type="presParOf" srcId="{523D4315-A5DD-469B-9B89-C5D8EAFC1F3F}" destId="{6BAE0C38-7C69-4CD9-838D-AE0D2D8E5653}" srcOrd="1" destOrd="0" presId="urn:microsoft.com/office/officeart/2005/8/layout/orgChart1"/>
    <dgm:cxn modelId="{CC600881-1272-4C53-BBD5-43A405631483}" type="presParOf" srcId="{3DA7E209-4C4F-4A2E-B394-E091D9E63E60}" destId="{70A9BD0C-6914-48D5-A3B1-3760FD106A13}" srcOrd="1" destOrd="0" presId="urn:microsoft.com/office/officeart/2005/8/layout/orgChart1"/>
    <dgm:cxn modelId="{49CC453C-286E-453E-8E1F-58612C437717}" type="presParOf" srcId="{3DA7E209-4C4F-4A2E-B394-E091D9E63E60}" destId="{A7D87859-0428-44CE-BAF0-9BA8831DD025}" srcOrd="2" destOrd="0" presId="urn:microsoft.com/office/officeart/2005/8/layout/orgChart1"/>
    <dgm:cxn modelId="{E091F548-11F8-4C61-89C7-7AE93000B284}" type="presParOf" srcId="{5C23531B-E791-4862-8C96-DA3E785ECD47}" destId="{D2EE0CF3-2148-46CB-B658-5670D4077D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1829D-5E7A-4F7C-BBAA-76D14D109E67}">
      <dsp:nvSpPr>
        <dsp:cNvPr id="0" name=""/>
        <dsp:cNvSpPr/>
      </dsp:nvSpPr>
      <dsp:spPr>
        <a:xfrm>
          <a:off x="6522207" y="604041"/>
          <a:ext cx="3573330" cy="175554"/>
        </a:xfrm>
        <a:custGeom>
          <a:avLst/>
          <a:gdLst/>
          <a:ahLst/>
          <a:cxnLst/>
          <a:rect l="0" t="0" r="0" b="0"/>
          <a:pathLst>
            <a:path>
              <a:moveTo>
                <a:pt x="0" y="0"/>
              </a:moveTo>
              <a:lnTo>
                <a:pt x="0" y="87777"/>
              </a:lnTo>
              <a:lnTo>
                <a:pt x="3573330" y="87777"/>
              </a:lnTo>
              <a:lnTo>
                <a:pt x="3573330" y="175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15886-391D-41D5-A46B-5AA1B99A1896}">
      <dsp:nvSpPr>
        <dsp:cNvPr id="0" name=""/>
        <dsp:cNvSpPr/>
      </dsp:nvSpPr>
      <dsp:spPr>
        <a:xfrm>
          <a:off x="9084012" y="1197581"/>
          <a:ext cx="505763" cy="175554"/>
        </a:xfrm>
        <a:custGeom>
          <a:avLst/>
          <a:gdLst/>
          <a:ahLst/>
          <a:cxnLst/>
          <a:rect l="0" t="0" r="0" b="0"/>
          <a:pathLst>
            <a:path>
              <a:moveTo>
                <a:pt x="0" y="0"/>
              </a:moveTo>
              <a:lnTo>
                <a:pt x="0" y="87777"/>
              </a:lnTo>
              <a:lnTo>
                <a:pt x="505763" y="87777"/>
              </a:lnTo>
              <a:lnTo>
                <a:pt x="505763"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5C310-6705-4FE7-ACCA-D7C4FDA63F28}">
      <dsp:nvSpPr>
        <dsp:cNvPr id="0" name=""/>
        <dsp:cNvSpPr/>
      </dsp:nvSpPr>
      <dsp:spPr>
        <a:xfrm>
          <a:off x="8243860" y="1791121"/>
          <a:ext cx="125395" cy="1571627"/>
        </a:xfrm>
        <a:custGeom>
          <a:avLst/>
          <a:gdLst/>
          <a:ahLst/>
          <a:cxnLst/>
          <a:rect l="0" t="0" r="0" b="0"/>
          <a:pathLst>
            <a:path>
              <a:moveTo>
                <a:pt x="0" y="0"/>
              </a:moveTo>
              <a:lnTo>
                <a:pt x="0" y="1571627"/>
              </a:lnTo>
              <a:lnTo>
                <a:pt x="125395" y="15716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ACC029-3694-4E7E-948C-16A9F5DD4655}">
      <dsp:nvSpPr>
        <dsp:cNvPr id="0" name=""/>
        <dsp:cNvSpPr/>
      </dsp:nvSpPr>
      <dsp:spPr>
        <a:xfrm>
          <a:off x="8243860" y="1791121"/>
          <a:ext cx="125395" cy="978087"/>
        </a:xfrm>
        <a:custGeom>
          <a:avLst/>
          <a:gdLst/>
          <a:ahLst/>
          <a:cxnLst/>
          <a:rect l="0" t="0" r="0" b="0"/>
          <a:pathLst>
            <a:path>
              <a:moveTo>
                <a:pt x="0" y="0"/>
              </a:moveTo>
              <a:lnTo>
                <a:pt x="0" y="978087"/>
              </a:lnTo>
              <a:lnTo>
                <a:pt x="125395" y="9780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B2035-A62D-4230-B21E-99C7DCE37139}">
      <dsp:nvSpPr>
        <dsp:cNvPr id="0" name=""/>
        <dsp:cNvSpPr/>
      </dsp:nvSpPr>
      <dsp:spPr>
        <a:xfrm>
          <a:off x="8243860" y="1791121"/>
          <a:ext cx="125395" cy="384547"/>
        </a:xfrm>
        <a:custGeom>
          <a:avLst/>
          <a:gdLst/>
          <a:ahLst/>
          <a:cxnLst/>
          <a:rect l="0" t="0" r="0" b="0"/>
          <a:pathLst>
            <a:path>
              <a:moveTo>
                <a:pt x="0" y="0"/>
              </a:moveTo>
              <a:lnTo>
                <a:pt x="0" y="384547"/>
              </a:lnTo>
              <a:lnTo>
                <a:pt x="125395" y="38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9D78E-8AF0-43E1-B9C5-5230B02628C3}">
      <dsp:nvSpPr>
        <dsp:cNvPr id="0" name=""/>
        <dsp:cNvSpPr/>
      </dsp:nvSpPr>
      <dsp:spPr>
        <a:xfrm>
          <a:off x="8578249" y="1197581"/>
          <a:ext cx="505763" cy="175554"/>
        </a:xfrm>
        <a:custGeom>
          <a:avLst/>
          <a:gdLst/>
          <a:ahLst/>
          <a:cxnLst/>
          <a:rect l="0" t="0" r="0" b="0"/>
          <a:pathLst>
            <a:path>
              <a:moveTo>
                <a:pt x="505763" y="0"/>
              </a:moveTo>
              <a:lnTo>
                <a:pt x="505763" y="87777"/>
              </a:lnTo>
              <a:lnTo>
                <a:pt x="0" y="87777"/>
              </a:lnTo>
              <a:lnTo>
                <a:pt x="0"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4FC4A-3C9A-4944-A449-7D80ECBCFF18}">
      <dsp:nvSpPr>
        <dsp:cNvPr id="0" name=""/>
        <dsp:cNvSpPr/>
      </dsp:nvSpPr>
      <dsp:spPr>
        <a:xfrm>
          <a:off x="6522207" y="604041"/>
          <a:ext cx="2561804" cy="175554"/>
        </a:xfrm>
        <a:custGeom>
          <a:avLst/>
          <a:gdLst/>
          <a:ahLst/>
          <a:cxnLst/>
          <a:rect l="0" t="0" r="0" b="0"/>
          <a:pathLst>
            <a:path>
              <a:moveTo>
                <a:pt x="0" y="0"/>
              </a:moveTo>
              <a:lnTo>
                <a:pt x="0" y="87777"/>
              </a:lnTo>
              <a:lnTo>
                <a:pt x="2561804" y="87777"/>
              </a:lnTo>
              <a:lnTo>
                <a:pt x="2561804" y="175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1A8D6-EB2C-432A-9E1A-EC0D1202674C}">
      <dsp:nvSpPr>
        <dsp:cNvPr id="0" name=""/>
        <dsp:cNvSpPr/>
      </dsp:nvSpPr>
      <dsp:spPr>
        <a:xfrm>
          <a:off x="7023340" y="1197581"/>
          <a:ext cx="125395" cy="1571627"/>
        </a:xfrm>
        <a:custGeom>
          <a:avLst/>
          <a:gdLst/>
          <a:ahLst/>
          <a:cxnLst/>
          <a:rect l="0" t="0" r="0" b="0"/>
          <a:pathLst>
            <a:path>
              <a:moveTo>
                <a:pt x="0" y="0"/>
              </a:moveTo>
              <a:lnTo>
                <a:pt x="0" y="1571627"/>
              </a:lnTo>
              <a:lnTo>
                <a:pt x="125395" y="15716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514C-EDA1-43A4-8ECA-52258334142D}">
      <dsp:nvSpPr>
        <dsp:cNvPr id="0" name=""/>
        <dsp:cNvSpPr/>
      </dsp:nvSpPr>
      <dsp:spPr>
        <a:xfrm>
          <a:off x="7023340" y="1197581"/>
          <a:ext cx="125395" cy="978087"/>
        </a:xfrm>
        <a:custGeom>
          <a:avLst/>
          <a:gdLst/>
          <a:ahLst/>
          <a:cxnLst/>
          <a:rect l="0" t="0" r="0" b="0"/>
          <a:pathLst>
            <a:path>
              <a:moveTo>
                <a:pt x="0" y="0"/>
              </a:moveTo>
              <a:lnTo>
                <a:pt x="0" y="978087"/>
              </a:lnTo>
              <a:lnTo>
                <a:pt x="125395" y="9780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AF9ED-12FB-42DA-B971-3550F1C96E5D}">
      <dsp:nvSpPr>
        <dsp:cNvPr id="0" name=""/>
        <dsp:cNvSpPr/>
      </dsp:nvSpPr>
      <dsp:spPr>
        <a:xfrm>
          <a:off x="7023340" y="1197581"/>
          <a:ext cx="125395" cy="384547"/>
        </a:xfrm>
        <a:custGeom>
          <a:avLst/>
          <a:gdLst/>
          <a:ahLst/>
          <a:cxnLst/>
          <a:rect l="0" t="0" r="0" b="0"/>
          <a:pathLst>
            <a:path>
              <a:moveTo>
                <a:pt x="0" y="0"/>
              </a:moveTo>
              <a:lnTo>
                <a:pt x="0" y="384547"/>
              </a:lnTo>
              <a:lnTo>
                <a:pt x="125395" y="38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EF53C-205D-4CB5-A383-FA377CBD06FA}">
      <dsp:nvSpPr>
        <dsp:cNvPr id="0" name=""/>
        <dsp:cNvSpPr/>
      </dsp:nvSpPr>
      <dsp:spPr>
        <a:xfrm>
          <a:off x="6522207" y="604041"/>
          <a:ext cx="835521" cy="175554"/>
        </a:xfrm>
        <a:custGeom>
          <a:avLst/>
          <a:gdLst/>
          <a:ahLst/>
          <a:cxnLst/>
          <a:rect l="0" t="0" r="0" b="0"/>
          <a:pathLst>
            <a:path>
              <a:moveTo>
                <a:pt x="0" y="0"/>
              </a:moveTo>
              <a:lnTo>
                <a:pt x="0" y="87777"/>
              </a:lnTo>
              <a:lnTo>
                <a:pt x="835521" y="87777"/>
              </a:lnTo>
              <a:lnTo>
                <a:pt x="835521" y="175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B8241-F1A1-49E0-94A4-AEA2D7057668}">
      <dsp:nvSpPr>
        <dsp:cNvPr id="0" name=""/>
        <dsp:cNvSpPr/>
      </dsp:nvSpPr>
      <dsp:spPr>
        <a:xfrm>
          <a:off x="5932642" y="1197581"/>
          <a:ext cx="138591" cy="2758708"/>
        </a:xfrm>
        <a:custGeom>
          <a:avLst/>
          <a:gdLst/>
          <a:ahLst/>
          <a:cxnLst/>
          <a:rect l="0" t="0" r="0" b="0"/>
          <a:pathLst>
            <a:path>
              <a:moveTo>
                <a:pt x="0" y="0"/>
              </a:moveTo>
              <a:lnTo>
                <a:pt x="0" y="2758708"/>
              </a:lnTo>
              <a:lnTo>
                <a:pt x="138591" y="27587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A20F3-0E59-4EB0-B4C2-A4813223ED0A}">
      <dsp:nvSpPr>
        <dsp:cNvPr id="0" name=""/>
        <dsp:cNvSpPr/>
      </dsp:nvSpPr>
      <dsp:spPr>
        <a:xfrm>
          <a:off x="5932642" y="1197581"/>
          <a:ext cx="138591" cy="2165168"/>
        </a:xfrm>
        <a:custGeom>
          <a:avLst/>
          <a:gdLst/>
          <a:ahLst/>
          <a:cxnLst/>
          <a:rect l="0" t="0" r="0" b="0"/>
          <a:pathLst>
            <a:path>
              <a:moveTo>
                <a:pt x="0" y="0"/>
              </a:moveTo>
              <a:lnTo>
                <a:pt x="0" y="2165168"/>
              </a:lnTo>
              <a:lnTo>
                <a:pt x="138591" y="21651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5E053-8EC0-4E95-A240-8DC456F02AC9}">
      <dsp:nvSpPr>
        <dsp:cNvPr id="0" name=""/>
        <dsp:cNvSpPr/>
      </dsp:nvSpPr>
      <dsp:spPr>
        <a:xfrm>
          <a:off x="5932642" y="1197581"/>
          <a:ext cx="138591" cy="1571627"/>
        </a:xfrm>
        <a:custGeom>
          <a:avLst/>
          <a:gdLst/>
          <a:ahLst/>
          <a:cxnLst/>
          <a:rect l="0" t="0" r="0" b="0"/>
          <a:pathLst>
            <a:path>
              <a:moveTo>
                <a:pt x="0" y="0"/>
              </a:moveTo>
              <a:lnTo>
                <a:pt x="0" y="1571627"/>
              </a:lnTo>
              <a:lnTo>
                <a:pt x="138591" y="15716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B1069-2795-4E0B-AFC7-7111FAE86125}">
      <dsp:nvSpPr>
        <dsp:cNvPr id="0" name=""/>
        <dsp:cNvSpPr/>
      </dsp:nvSpPr>
      <dsp:spPr>
        <a:xfrm>
          <a:off x="5932642" y="1197581"/>
          <a:ext cx="138591" cy="978087"/>
        </a:xfrm>
        <a:custGeom>
          <a:avLst/>
          <a:gdLst/>
          <a:ahLst/>
          <a:cxnLst/>
          <a:rect l="0" t="0" r="0" b="0"/>
          <a:pathLst>
            <a:path>
              <a:moveTo>
                <a:pt x="0" y="0"/>
              </a:moveTo>
              <a:lnTo>
                <a:pt x="0" y="978087"/>
              </a:lnTo>
              <a:lnTo>
                <a:pt x="138591" y="9780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0E951E-937F-43AD-A421-81F840EB452B}">
      <dsp:nvSpPr>
        <dsp:cNvPr id="0" name=""/>
        <dsp:cNvSpPr/>
      </dsp:nvSpPr>
      <dsp:spPr>
        <a:xfrm>
          <a:off x="5932642" y="1197581"/>
          <a:ext cx="138591" cy="384547"/>
        </a:xfrm>
        <a:custGeom>
          <a:avLst/>
          <a:gdLst/>
          <a:ahLst/>
          <a:cxnLst/>
          <a:rect l="0" t="0" r="0" b="0"/>
          <a:pathLst>
            <a:path>
              <a:moveTo>
                <a:pt x="0" y="0"/>
              </a:moveTo>
              <a:lnTo>
                <a:pt x="0" y="384547"/>
              </a:lnTo>
              <a:lnTo>
                <a:pt x="138591" y="38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0A279-61BF-4B0F-B30E-BC4B552BAE87}">
      <dsp:nvSpPr>
        <dsp:cNvPr id="0" name=""/>
        <dsp:cNvSpPr/>
      </dsp:nvSpPr>
      <dsp:spPr>
        <a:xfrm>
          <a:off x="6302218" y="604041"/>
          <a:ext cx="219989" cy="175554"/>
        </a:xfrm>
        <a:custGeom>
          <a:avLst/>
          <a:gdLst/>
          <a:ahLst/>
          <a:cxnLst/>
          <a:rect l="0" t="0" r="0" b="0"/>
          <a:pathLst>
            <a:path>
              <a:moveTo>
                <a:pt x="219989" y="0"/>
              </a:moveTo>
              <a:lnTo>
                <a:pt x="219989" y="87777"/>
              </a:lnTo>
              <a:lnTo>
                <a:pt x="0" y="87777"/>
              </a:lnTo>
              <a:lnTo>
                <a:pt x="0" y="175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2755A-F2EB-42F7-A36B-E650FF98EEED}">
      <dsp:nvSpPr>
        <dsp:cNvPr id="0" name=""/>
        <dsp:cNvSpPr/>
      </dsp:nvSpPr>
      <dsp:spPr>
        <a:xfrm>
          <a:off x="2948877" y="1197581"/>
          <a:ext cx="2528815" cy="175554"/>
        </a:xfrm>
        <a:custGeom>
          <a:avLst/>
          <a:gdLst/>
          <a:ahLst/>
          <a:cxnLst/>
          <a:rect l="0" t="0" r="0" b="0"/>
          <a:pathLst>
            <a:path>
              <a:moveTo>
                <a:pt x="0" y="0"/>
              </a:moveTo>
              <a:lnTo>
                <a:pt x="0" y="87777"/>
              </a:lnTo>
              <a:lnTo>
                <a:pt x="2528815" y="87777"/>
              </a:lnTo>
              <a:lnTo>
                <a:pt x="2528815"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89AD0-82BC-4C99-94DA-746398AC9B0E}">
      <dsp:nvSpPr>
        <dsp:cNvPr id="0" name=""/>
        <dsp:cNvSpPr/>
      </dsp:nvSpPr>
      <dsp:spPr>
        <a:xfrm>
          <a:off x="4131777" y="1791121"/>
          <a:ext cx="125395" cy="978087"/>
        </a:xfrm>
        <a:custGeom>
          <a:avLst/>
          <a:gdLst/>
          <a:ahLst/>
          <a:cxnLst/>
          <a:rect l="0" t="0" r="0" b="0"/>
          <a:pathLst>
            <a:path>
              <a:moveTo>
                <a:pt x="0" y="0"/>
              </a:moveTo>
              <a:lnTo>
                <a:pt x="0" y="978087"/>
              </a:lnTo>
              <a:lnTo>
                <a:pt x="125395" y="9780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C94F2-5B61-43E1-9BB9-61F587E8A960}">
      <dsp:nvSpPr>
        <dsp:cNvPr id="0" name=""/>
        <dsp:cNvSpPr/>
      </dsp:nvSpPr>
      <dsp:spPr>
        <a:xfrm>
          <a:off x="4131777" y="1791121"/>
          <a:ext cx="125395" cy="384547"/>
        </a:xfrm>
        <a:custGeom>
          <a:avLst/>
          <a:gdLst/>
          <a:ahLst/>
          <a:cxnLst/>
          <a:rect l="0" t="0" r="0" b="0"/>
          <a:pathLst>
            <a:path>
              <a:moveTo>
                <a:pt x="0" y="0"/>
              </a:moveTo>
              <a:lnTo>
                <a:pt x="0" y="384547"/>
              </a:lnTo>
              <a:lnTo>
                <a:pt x="125395" y="38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C8C2F-845A-4BC8-B0C4-6843D651B992}">
      <dsp:nvSpPr>
        <dsp:cNvPr id="0" name=""/>
        <dsp:cNvSpPr/>
      </dsp:nvSpPr>
      <dsp:spPr>
        <a:xfrm>
          <a:off x="2948877" y="1197581"/>
          <a:ext cx="1517289" cy="175554"/>
        </a:xfrm>
        <a:custGeom>
          <a:avLst/>
          <a:gdLst/>
          <a:ahLst/>
          <a:cxnLst/>
          <a:rect l="0" t="0" r="0" b="0"/>
          <a:pathLst>
            <a:path>
              <a:moveTo>
                <a:pt x="0" y="0"/>
              </a:moveTo>
              <a:lnTo>
                <a:pt x="0" y="87777"/>
              </a:lnTo>
              <a:lnTo>
                <a:pt x="1517289" y="87777"/>
              </a:lnTo>
              <a:lnTo>
                <a:pt x="1517289"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B2D9A-2FA9-470F-A69E-138407232046}">
      <dsp:nvSpPr>
        <dsp:cNvPr id="0" name=""/>
        <dsp:cNvSpPr/>
      </dsp:nvSpPr>
      <dsp:spPr>
        <a:xfrm>
          <a:off x="3120251" y="1791121"/>
          <a:ext cx="125395" cy="384547"/>
        </a:xfrm>
        <a:custGeom>
          <a:avLst/>
          <a:gdLst/>
          <a:ahLst/>
          <a:cxnLst/>
          <a:rect l="0" t="0" r="0" b="0"/>
          <a:pathLst>
            <a:path>
              <a:moveTo>
                <a:pt x="0" y="0"/>
              </a:moveTo>
              <a:lnTo>
                <a:pt x="0" y="384547"/>
              </a:lnTo>
              <a:lnTo>
                <a:pt x="125395" y="38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B9A35-5890-47B3-B364-21BFE9005A9F}">
      <dsp:nvSpPr>
        <dsp:cNvPr id="0" name=""/>
        <dsp:cNvSpPr/>
      </dsp:nvSpPr>
      <dsp:spPr>
        <a:xfrm>
          <a:off x="2948877" y="1197581"/>
          <a:ext cx="505763" cy="175554"/>
        </a:xfrm>
        <a:custGeom>
          <a:avLst/>
          <a:gdLst/>
          <a:ahLst/>
          <a:cxnLst/>
          <a:rect l="0" t="0" r="0" b="0"/>
          <a:pathLst>
            <a:path>
              <a:moveTo>
                <a:pt x="0" y="0"/>
              </a:moveTo>
              <a:lnTo>
                <a:pt x="0" y="87777"/>
              </a:lnTo>
              <a:lnTo>
                <a:pt x="505763" y="87777"/>
              </a:lnTo>
              <a:lnTo>
                <a:pt x="505763"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EC9B6-C36E-4311-9150-25C8DCAFF3E2}">
      <dsp:nvSpPr>
        <dsp:cNvPr id="0" name=""/>
        <dsp:cNvSpPr/>
      </dsp:nvSpPr>
      <dsp:spPr>
        <a:xfrm>
          <a:off x="2443113" y="1197581"/>
          <a:ext cx="505763" cy="175554"/>
        </a:xfrm>
        <a:custGeom>
          <a:avLst/>
          <a:gdLst/>
          <a:ahLst/>
          <a:cxnLst/>
          <a:rect l="0" t="0" r="0" b="0"/>
          <a:pathLst>
            <a:path>
              <a:moveTo>
                <a:pt x="505763" y="0"/>
              </a:moveTo>
              <a:lnTo>
                <a:pt x="505763" y="87777"/>
              </a:lnTo>
              <a:lnTo>
                <a:pt x="0" y="87777"/>
              </a:lnTo>
              <a:lnTo>
                <a:pt x="0"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0FA00-7B4F-49C1-B69C-785636C2EA03}">
      <dsp:nvSpPr>
        <dsp:cNvPr id="0" name=""/>
        <dsp:cNvSpPr/>
      </dsp:nvSpPr>
      <dsp:spPr>
        <a:xfrm>
          <a:off x="1431587" y="1197581"/>
          <a:ext cx="1517289" cy="175554"/>
        </a:xfrm>
        <a:custGeom>
          <a:avLst/>
          <a:gdLst/>
          <a:ahLst/>
          <a:cxnLst/>
          <a:rect l="0" t="0" r="0" b="0"/>
          <a:pathLst>
            <a:path>
              <a:moveTo>
                <a:pt x="1517289" y="0"/>
              </a:moveTo>
              <a:lnTo>
                <a:pt x="1517289" y="87777"/>
              </a:lnTo>
              <a:lnTo>
                <a:pt x="0" y="87777"/>
              </a:lnTo>
              <a:lnTo>
                <a:pt x="0"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F36BE-D9B1-44B1-A124-B63652397EB1}">
      <dsp:nvSpPr>
        <dsp:cNvPr id="0" name=""/>
        <dsp:cNvSpPr/>
      </dsp:nvSpPr>
      <dsp:spPr>
        <a:xfrm>
          <a:off x="420061" y="1197581"/>
          <a:ext cx="2528815" cy="175554"/>
        </a:xfrm>
        <a:custGeom>
          <a:avLst/>
          <a:gdLst/>
          <a:ahLst/>
          <a:cxnLst/>
          <a:rect l="0" t="0" r="0" b="0"/>
          <a:pathLst>
            <a:path>
              <a:moveTo>
                <a:pt x="2528815" y="0"/>
              </a:moveTo>
              <a:lnTo>
                <a:pt x="2528815" y="87777"/>
              </a:lnTo>
              <a:lnTo>
                <a:pt x="0" y="87777"/>
              </a:lnTo>
              <a:lnTo>
                <a:pt x="0" y="1755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7667E-E629-4BBB-8A5D-64CCB1F9AACF}">
      <dsp:nvSpPr>
        <dsp:cNvPr id="0" name=""/>
        <dsp:cNvSpPr/>
      </dsp:nvSpPr>
      <dsp:spPr>
        <a:xfrm>
          <a:off x="2948877" y="604041"/>
          <a:ext cx="3573330" cy="175554"/>
        </a:xfrm>
        <a:custGeom>
          <a:avLst/>
          <a:gdLst/>
          <a:ahLst/>
          <a:cxnLst/>
          <a:rect l="0" t="0" r="0" b="0"/>
          <a:pathLst>
            <a:path>
              <a:moveTo>
                <a:pt x="3573330" y="0"/>
              </a:moveTo>
              <a:lnTo>
                <a:pt x="3573330" y="87777"/>
              </a:lnTo>
              <a:lnTo>
                <a:pt x="0" y="87777"/>
              </a:lnTo>
              <a:lnTo>
                <a:pt x="0" y="1755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2B160-697D-4FFD-AA08-6ED43C72E867}">
      <dsp:nvSpPr>
        <dsp:cNvPr id="0" name=""/>
        <dsp:cNvSpPr/>
      </dsp:nvSpPr>
      <dsp:spPr>
        <a:xfrm>
          <a:off x="6104221" y="18605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Ian Brawn</a:t>
          </a:r>
          <a:endParaRPr lang="en-GB" sz="1100" kern="1200" dirty="0"/>
        </a:p>
      </dsp:txBody>
      <dsp:txXfrm>
        <a:off x="6104221" y="186055"/>
        <a:ext cx="835972" cy="417986"/>
      </dsp:txXfrm>
    </dsp:sp>
    <dsp:sp modelId="{735AC7A6-3D8C-4F95-8833-5F4C5D8A0D3A}">
      <dsp:nvSpPr>
        <dsp:cNvPr id="0" name=""/>
        <dsp:cNvSpPr/>
      </dsp:nvSpPr>
      <dsp:spPr>
        <a:xfrm>
          <a:off x="2530890" y="779595"/>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sp:txBody>
      <dsp:txXfrm>
        <a:off x="2530890" y="779595"/>
        <a:ext cx="835972" cy="417986"/>
      </dsp:txXfrm>
    </dsp:sp>
    <dsp:sp modelId="{7B048FDA-9E2E-4EEA-BD42-A9641E376A46}">
      <dsp:nvSpPr>
        <dsp:cNvPr id="0" name=""/>
        <dsp:cNvSpPr/>
      </dsp:nvSpPr>
      <dsp:spPr>
        <a:xfrm>
          <a:off x="2074"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Kelvin Gascoyne</a:t>
          </a:r>
          <a:endParaRPr lang="en-GB" sz="1100" kern="1200" dirty="0"/>
        </a:p>
      </dsp:txBody>
      <dsp:txXfrm>
        <a:off x="2074" y="1373135"/>
        <a:ext cx="835972" cy="417986"/>
      </dsp:txXfrm>
    </dsp:sp>
    <dsp:sp modelId="{FAEFF114-5417-4C3B-A88F-8AC488F5B982}">
      <dsp:nvSpPr>
        <dsp:cNvPr id="0" name=""/>
        <dsp:cNvSpPr/>
      </dsp:nvSpPr>
      <dsp:spPr>
        <a:xfrm>
          <a:off x="1013601"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William John</a:t>
          </a:r>
          <a:endParaRPr lang="en-GB" sz="1100" kern="1200" dirty="0"/>
        </a:p>
      </dsp:txBody>
      <dsp:txXfrm>
        <a:off x="1013601" y="1373135"/>
        <a:ext cx="835972" cy="417986"/>
      </dsp:txXfrm>
    </dsp:sp>
    <dsp:sp modelId="{0D3F66CD-9760-4767-883C-1A1069006A08}">
      <dsp:nvSpPr>
        <dsp:cNvPr id="0" name=""/>
        <dsp:cNvSpPr/>
      </dsp:nvSpPr>
      <dsp:spPr>
        <a:xfrm>
          <a:off x="2025127"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Simon Moorby</a:t>
          </a:r>
          <a:endParaRPr lang="en-GB" sz="1100" kern="1200" dirty="0"/>
        </a:p>
      </dsp:txBody>
      <dsp:txXfrm>
        <a:off x="2025127" y="1373135"/>
        <a:ext cx="835972" cy="417986"/>
      </dsp:txXfrm>
    </dsp:sp>
    <dsp:sp modelId="{9B5680D5-FD2D-4C3A-8D73-8D268E0570D5}">
      <dsp:nvSpPr>
        <dsp:cNvPr id="0" name=""/>
        <dsp:cNvSpPr/>
      </dsp:nvSpPr>
      <dsp:spPr>
        <a:xfrm>
          <a:off x="3036654"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Chad Silk</a:t>
          </a:r>
          <a:endParaRPr lang="en-GB" sz="1100" kern="1200" dirty="0"/>
        </a:p>
      </dsp:txBody>
      <dsp:txXfrm>
        <a:off x="3036654" y="1373135"/>
        <a:ext cx="835972" cy="417986"/>
      </dsp:txXfrm>
    </dsp:sp>
    <dsp:sp modelId="{30E90FE4-51EE-4250-8636-869F92F3D11A}">
      <dsp:nvSpPr>
        <dsp:cNvPr id="0" name=""/>
        <dsp:cNvSpPr/>
      </dsp:nvSpPr>
      <dsp:spPr>
        <a:xfrm>
          <a:off x="3245647" y="196667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Joshua Davies</a:t>
          </a:r>
          <a:endParaRPr lang="en-GB" sz="1100" kern="1200" dirty="0"/>
        </a:p>
      </dsp:txBody>
      <dsp:txXfrm>
        <a:off x="3245647" y="1966675"/>
        <a:ext cx="835972" cy="417986"/>
      </dsp:txXfrm>
    </dsp:sp>
    <dsp:sp modelId="{A23B6C11-0FEF-45B7-AA22-1EAE6887F468}">
      <dsp:nvSpPr>
        <dsp:cNvPr id="0" name=""/>
        <dsp:cNvSpPr/>
      </dsp:nvSpPr>
      <dsp:spPr>
        <a:xfrm>
          <a:off x="4048180"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Dave Templeman</a:t>
          </a:r>
          <a:endParaRPr lang="en-GB" sz="1100" kern="1200" dirty="0"/>
        </a:p>
      </dsp:txBody>
      <dsp:txXfrm>
        <a:off x="4048180" y="1373135"/>
        <a:ext cx="835972" cy="417986"/>
      </dsp:txXfrm>
    </dsp:sp>
    <dsp:sp modelId="{75847DA5-9302-4DF9-84BF-948851070C98}">
      <dsp:nvSpPr>
        <dsp:cNvPr id="0" name=""/>
        <dsp:cNvSpPr/>
      </dsp:nvSpPr>
      <dsp:spPr>
        <a:xfrm>
          <a:off x="4257173" y="1966675"/>
          <a:ext cx="835972" cy="417986"/>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sp:txBody>
      <dsp:txXfrm>
        <a:off x="4257173" y="1966675"/>
        <a:ext cx="835972" cy="417986"/>
      </dsp:txXfrm>
    </dsp:sp>
    <dsp:sp modelId="{1FC6CD2A-A824-4114-BA2E-C86832223EFA}">
      <dsp:nvSpPr>
        <dsp:cNvPr id="0" name=""/>
        <dsp:cNvSpPr/>
      </dsp:nvSpPr>
      <dsp:spPr>
        <a:xfrm>
          <a:off x="4257173" y="2560216"/>
          <a:ext cx="835972" cy="417986"/>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sp:txBody>
      <dsp:txXfrm>
        <a:off x="4257173" y="2560216"/>
        <a:ext cx="835972" cy="417986"/>
      </dsp:txXfrm>
    </dsp:sp>
    <dsp:sp modelId="{5DE38158-C635-40D7-BA5E-244A7EE1BA40}">
      <dsp:nvSpPr>
        <dsp:cNvPr id="0" name=""/>
        <dsp:cNvSpPr/>
      </dsp:nvSpPr>
      <dsp:spPr>
        <a:xfrm>
          <a:off x="5059706"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Martin Torbet</a:t>
          </a:r>
          <a:endParaRPr lang="en-GB" sz="1100" kern="1200" dirty="0"/>
        </a:p>
      </dsp:txBody>
      <dsp:txXfrm>
        <a:off x="5059706" y="1373135"/>
        <a:ext cx="835972" cy="417986"/>
      </dsp:txXfrm>
    </dsp:sp>
    <dsp:sp modelId="{9231ED16-3E3F-4DD6-B665-E93F75B60723}">
      <dsp:nvSpPr>
        <dsp:cNvPr id="0" name=""/>
        <dsp:cNvSpPr/>
      </dsp:nvSpPr>
      <dsp:spPr>
        <a:xfrm>
          <a:off x="5840247" y="779595"/>
          <a:ext cx="923941"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sp:txBody>
      <dsp:txXfrm>
        <a:off x="5840247" y="779595"/>
        <a:ext cx="923941" cy="417986"/>
      </dsp:txXfrm>
    </dsp:sp>
    <dsp:sp modelId="{196F277E-B779-4945-BD8F-351CDAC639C5}">
      <dsp:nvSpPr>
        <dsp:cNvPr id="0" name=""/>
        <dsp:cNvSpPr/>
      </dsp:nvSpPr>
      <dsp:spPr>
        <a:xfrm>
          <a:off x="6071233"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Takamasa Awai</a:t>
          </a:r>
          <a:endParaRPr lang="en-GB" sz="1100" kern="1200" dirty="0"/>
        </a:p>
      </dsp:txBody>
      <dsp:txXfrm>
        <a:off x="6071233" y="1373135"/>
        <a:ext cx="835972" cy="417986"/>
      </dsp:txXfrm>
    </dsp:sp>
    <dsp:sp modelId="{D13C4237-15D3-4290-A88A-75E33A8B2E3F}">
      <dsp:nvSpPr>
        <dsp:cNvPr id="0" name=""/>
        <dsp:cNvSpPr/>
      </dsp:nvSpPr>
      <dsp:spPr>
        <a:xfrm>
          <a:off x="6071233" y="196667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Hajira </a:t>
          </a:r>
          <a:r>
            <a:rPr lang="en-US" sz="1100" kern="1200" dirty="0" err="1"/>
            <a:t>Bazaz</a:t>
          </a:r>
          <a:endParaRPr lang="en-GB" sz="1100" kern="1200" dirty="0"/>
        </a:p>
      </dsp:txBody>
      <dsp:txXfrm>
        <a:off x="6071233" y="1966675"/>
        <a:ext cx="835972" cy="417986"/>
      </dsp:txXfrm>
    </dsp:sp>
    <dsp:sp modelId="{73AA6B3C-6DAB-436F-BD5C-40F49246ECED}">
      <dsp:nvSpPr>
        <dsp:cNvPr id="0" name=""/>
        <dsp:cNvSpPr/>
      </dsp:nvSpPr>
      <dsp:spPr>
        <a:xfrm>
          <a:off x="6071233" y="2560216"/>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Berk Bilgin</a:t>
          </a:r>
          <a:endParaRPr lang="en-GB" sz="1100" kern="1200" dirty="0"/>
        </a:p>
      </dsp:txBody>
      <dsp:txXfrm>
        <a:off x="6071233" y="2560216"/>
        <a:ext cx="835972" cy="417986"/>
      </dsp:txXfrm>
    </dsp:sp>
    <dsp:sp modelId="{0CA51C09-ED5B-4617-ABF4-925A144A4EB4}">
      <dsp:nvSpPr>
        <dsp:cNvPr id="0" name=""/>
        <dsp:cNvSpPr/>
      </dsp:nvSpPr>
      <dsp:spPr>
        <a:xfrm>
          <a:off x="6071233" y="3153756"/>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John Holden</a:t>
          </a:r>
          <a:endParaRPr lang="en-GB" sz="1100" kern="1200" dirty="0"/>
        </a:p>
      </dsp:txBody>
      <dsp:txXfrm>
        <a:off x="6071233" y="3153756"/>
        <a:ext cx="835972" cy="417986"/>
      </dsp:txXfrm>
    </dsp:sp>
    <dsp:sp modelId="{370A9F0B-506C-4542-9066-E54F3ACC1D1E}">
      <dsp:nvSpPr>
        <dsp:cNvPr id="0" name=""/>
        <dsp:cNvSpPr/>
      </dsp:nvSpPr>
      <dsp:spPr>
        <a:xfrm>
          <a:off x="6071233" y="3747296"/>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Zhen Ha Ng</a:t>
          </a:r>
          <a:endParaRPr lang="en-GB" sz="1100" kern="1200" dirty="0"/>
        </a:p>
      </dsp:txBody>
      <dsp:txXfrm>
        <a:off x="6071233" y="3747296"/>
        <a:ext cx="835972" cy="417986"/>
      </dsp:txXfrm>
    </dsp:sp>
    <dsp:sp modelId="{A2E4F4DF-7152-4A5E-A634-E422B327FEED}">
      <dsp:nvSpPr>
        <dsp:cNvPr id="0" name=""/>
        <dsp:cNvSpPr/>
      </dsp:nvSpPr>
      <dsp:spPr>
        <a:xfrm>
          <a:off x="6939743" y="779595"/>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488950">
            <a:lnSpc>
              <a:spcPct val="90000"/>
            </a:lnSpc>
            <a:spcBef>
              <a:spcPct val="0"/>
            </a:spcBef>
            <a:spcAft>
              <a:spcPct val="35000"/>
            </a:spcAft>
            <a:buNone/>
          </a:pPr>
          <a:r>
            <a:rPr lang="en-US" sz="1100" kern="1200" dirty="0"/>
            <a:t>Weiming Qian</a:t>
          </a:r>
          <a:endParaRPr lang="en-GB" sz="1100" kern="1200" dirty="0"/>
        </a:p>
      </dsp:txBody>
      <dsp:txXfrm>
        <a:off x="6939743" y="779595"/>
        <a:ext cx="835972" cy="417986"/>
      </dsp:txXfrm>
    </dsp:sp>
    <dsp:sp modelId="{6B70BDED-04A5-4DBA-A281-8314A23AC60C}">
      <dsp:nvSpPr>
        <dsp:cNvPr id="0" name=""/>
        <dsp:cNvSpPr/>
      </dsp:nvSpPr>
      <dsp:spPr>
        <a:xfrm>
          <a:off x="7148736" y="1373135"/>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sp:txBody>
      <dsp:txXfrm>
        <a:off x="7148736" y="1373135"/>
        <a:ext cx="835972" cy="417986"/>
      </dsp:txXfrm>
    </dsp:sp>
    <dsp:sp modelId="{83AE5F1A-96A1-4B3E-B2BE-8C2B2136763A}">
      <dsp:nvSpPr>
        <dsp:cNvPr id="0" name=""/>
        <dsp:cNvSpPr/>
      </dsp:nvSpPr>
      <dsp:spPr>
        <a:xfrm>
          <a:off x="7148736" y="1966675"/>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488950">
            <a:lnSpc>
              <a:spcPct val="90000"/>
            </a:lnSpc>
            <a:spcBef>
              <a:spcPct val="0"/>
            </a:spcBef>
            <a:spcAft>
              <a:spcPct val="35000"/>
            </a:spcAft>
            <a:buNone/>
          </a:pPr>
          <a:r>
            <a:rPr lang="en-US" sz="1100" kern="1200" dirty="0"/>
            <a:t>Mohamed Siyad</a:t>
          </a:r>
          <a:endParaRPr lang="en-GB" sz="1100" kern="1200" dirty="0"/>
        </a:p>
      </dsp:txBody>
      <dsp:txXfrm>
        <a:off x="7148736" y="1966675"/>
        <a:ext cx="835972" cy="417986"/>
      </dsp:txXfrm>
    </dsp:sp>
    <dsp:sp modelId="{917440D0-7603-4C42-8657-C3E3B7D311AB}">
      <dsp:nvSpPr>
        <dsp:cNvPr id="0" name=""/>
        <dsp:cNvSpPr/>
      </dsp:nvSpPr>
      <dsp:spPr>
        <a:xfrm>
          <a:off x="7148736" y="2560216"/>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Saeed </a:t>
          </a:r>
          <a:r>
            <a:rPr lang="en-US" sz="1300" kern="1200" dirty="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sp:txBody>
      <dsp:txXfrm>
        <a:off x="7148736" y="2560216"/>
        <a:ext cx="835972" cy="417986"/>
      </dsp:txXfrm>
    </dsp:sp>
    <dsp:sp modelId="{3DC8D121-8126-4995-AA74-49682EE4A0C7}">
      <dsp:nvSpPr>
        <dsp:cNvPr id="0" name=""/>
        <dsp:cNvSpPr/>
      </dsp:nvSpPr>
      <dsp:spPr>
        <a:xfrm>
          <a:off x="8666026" y="779595"/>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488950">
            <a:lnSpc>
              <a:spcPct val="90000"/>
            </a:lnSpc>
            <a:spcBef>
              <a:spcPct val="0"/>
            </a:spcBef>
            <a:spcAft>
              <a:spcPct val="35000"/>
            </a:spcAft>
            <a:buNone/>
          </a:pPr>
          <a:r>
            <a:rPr lang="en-US" sz="1100" kern="1200" dirty="0"/>
            <a:t>Matt Roberts</a:t>
          </a:r>
          <a:endParaRPr lang="en-GB" sz="1100" kern="1200" dirty="0"/>
        </a:p>
      </dsp:txBody>
      <dsp:txXfrm>
        <a:off x="8666026" y="779595"/>
        <a:ext cx="835972" cy="417986"/>
      </dsp:txXfrm>
    </dsp:sp>
    <dsp:sp modelId="{A14E2D3F-07EB-4F29-A22A-897C2FBE3081}">
      <dsp:nvSpPr>
        <dsp:cNvPr id="0" name=""/>
        <dsp:cNvSpPr/>
      </dsp:nvSpPr>
      <dsp:spPr>
        <a:xfrm>
          <a:off x="8160263"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Adam Barcock</a:t>
          </a:r>
          <a:endParaRPr lang="en-GB" sz="1100" kern="1200" dirty="0"/>
        </a:p>
      </dsp:txBody>
      <dsp:txXfrm>
        <a:off x="8160263" y="1373135"/>
        <a:ext cx="835972" cy="417986"/>
      </dsp:txXfrm>
    </dsp:sp>
    <dsp:sp modelId="{79A46E0D-8B4C-4F58-BBD7-6C49210B5C50}">
      <dsp:nvSpPr>
        <dsp:cNvPr id="0" name=""/>
        <dsp:cNvSpPr/>
      </dsp:nvSpPr>
      <dsp:spPr>
        <a:xfrm>
          <a:off x="8369256" y="196667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Sooraj Pradeep</a:t>
          </a:r>
          <a:endParaRPr lang="en-GB" sz="1100" kern="1200" dirty="0"/>
        </a:p>
      </dsp:txBody>
      <dsp:txXfrm>
        <a:off x="8369256" y="1966675"/>
        <a:ext cx="835972" cy="417986"/>
      </dsp:txXfrm>
    </dsp:sp>
    <dsp:sp modelId="{9C3F80D0-54BE-492D-AB06-4FD1A0F467D9}">
      <dsp:nvSpPr>
        <dsp:cNvPr id="0" name=""/>
        <dsp:cNvSpPr/>
      </dsp:nvSpPr>
      <dsp:spPr>
        <a:xfrm>
          <a:off x="8369256" y="2560216"/>
          <a:ext cx="835972" cy="417986"/>
        </a:xfrm>
        <a:prstGeom prst="rect">
          <a:avLst/>
        </a:prstGeom>
        <a:solidFill>
          <a:schemeClr val="bg2">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Willis Chiu</a:t>
          </a:r>
        </a:p>
      </dsp:txBody>
      <dsp:txXfrm>
        <a:off x="8369256" y="2560216"/>
        <a:ext cx="835972" cy="417986"/>
      </dsp:txXfrm>
    </dsp:sp>
    <dsp:sp modelId="{6838CC65-D35D-4700-9CD5-415F3AC41B58}">
      <dsp:nvSpPr>
        <dsp:cNvPr id="0" name=""/>
        <dsp:cNvSpPr/>
      </dsp:nvSpPr>
      <dsp:spPr>
        <a:xfrm>
          <a:off x="8369256" y="3153756"/>
          <a:ext cx="835972" cy="417986"/>
        </a:xfrm>
        <a:prstGeom prst="rect">
          <a:avLst/>
        </a:prstGeom>
        <a:solidFill>
          <a:schemeClr val="bg2">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Ronnie Adoma</a:t>
          </a:r>
        </a:p>
      </dsp:txBody>
      <dsp:txXfrm>
        <a:off x="8369256" y="3153756"/>
        <a:ext cx="835972" cy="417986"/>
      </dsp:txXfrm>
    </dsp:sp>
    <dsp:sp modelId="{6ECF4A2F-8004-4655-9980-EEC4F83B7E6B}">
      <dsp:nvSpPr>
        <dsp:cNvPr id="0" name=""/>
        <dsp:cNvSpPr/>
      </dsp:nvSpPr>
      <dsp:spPr>
        <a:xfrm>
          <a:off x="9171789" y="1373135"/>
          <a:ext cx="835972" cy="417986"/>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Peter Furey-Duffin</a:t>
          </a:r>
          <a:endParaRPr lang="en-GB" sz="1100" kern="1200" dirty="0"/>
        </a:p>
      </dsp:txBody>
      <dsp:txXfrm>
        <a:off x="9171789" y="1373135"/>
        <a:ext cx="835972" cy="417986"/>
      </dsp:txXfrm>
    </dsp:sp>
    <dsp:sp modelId="{67A2C25C-3C0E-47D7-A89E-7DA05049FDCE}">
      <dsp:nvSpPr>
        <dsp:cNvPr id="0" name=""/>
        <dsp:cNvSpPr/>
      </dsp:nvSpPr>
      <dsp:spPr>
        <a:xfrm>
          <a:off x="9677552" y="779595"/>
          <a:ext cx="835972" cy="417986"/>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sp:txBody>
      <dsp:txXfrm>
        <a:off x="9677552" y="779595"/>
        <a:ext cx="835972" cy="4179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8/19/2025</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8/19/2025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04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from </a:t>
            </a:r>
          </a:p>
          <a:p>
            <a:r>
              <a:rPr lang="en-GB" dirty="0"/>
              <a:t>H:\ESDG_business\EffortProfiles\EffortProfile_Projection_2025_d3</a:t>
            </a:r>
          </a:p>
        </p:txBody>
      </p:sp>
    </p:spTree>
    <p:extLst>
      <p:ext uri="{BB962C8B-B14F-4D97-AF65-F5344CB8AC3E}">
        <p14:creationId xmlns:p14="http://schemas.microsoft.com/office/powerpoint/2010/main" val="392433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48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0DA97-0611-F77F-37EC-66D57E420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5AE2E-E07D-9A03-77AA-CF4A4D3EA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FF3B7-FB61-989E-D288-EFC4008E614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621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£68k</a:t>
            </a:r>
            <a:endParaRPr lang="en-GB" dirty="0"/>
          </a:p>
        </p:txBody>
      </p:sp>
    </p:spTree>
    <p:extLst>
      <p:ext uri="{BB962C8B-B14F-4D97-AF65-F5344CB8AC3E}">
        <p14:creationId xmlns:p14="http://schemas.microsoft.com/office/powerpoint/2010/main" val="331410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09538" y="741363"/>
            <a:ext cx="657860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1EAFE4-91E6-4536-80E4-F85578E0E886}" type="slidenum">
              <a:rPr lang="en-GB" altLang="en-US" smtClean="0"/>
              <a:pPr/>
              <a:t>16</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77863"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58881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12192000" cy="1143000"/>
          </a:xfrm>
        </p:spPr>
        <p:txBody>
          <a:bodyPr/>
          <a:lstStyle>
            <a:lvl1pPr>
              <a:defRPr sz="4400"/>
            </a:lvl1pPr>
          </a:lstStyle>
          <a:p>
            <a:r>
              <a:rPr lang="en-US" dirty="0"/>
              <a:t>Click to edit Master title style</a:t>
            </a:r>
            <a:endParaRPr lang="en-GB" dirty="0"/>
          </a:p>
        </p:txBody>
      </p:sp>
      <p:sp>
        <p:nvSpPr>
          <p:cNvPr id="3" name="Content Placeholder 2"/>
          <p:cNvSpPr>
            <a:spLocks noGrp="1"/>
          </p:cNvSpPr>
          <p:nvPr>
            <p:ph idx="1" hasCustomPrompt="1"/>
          </p:nvPr>
        </p:nvSpPr>
        <p:spPr>
          <a:xfrm>
            <a:off x="914400" y="2276872"/>
            <a:ext cx="10363200" cy="3456384"/>
          </a:xfrm>
        </p:spPr>
        <p:txBody>
          <a:bodyPr>
            <a:normAutofit/>
          </a:bodyPr>
          <a:lstStyle>
            <a:lvl1pPr marL="457200" indent="-457200">
              <a:buFont typeface="Arial" panose="020B0604020202020204" pitchFamily="34" charset="0"/>
              <a:buChar char="•"/>
              <a:defRPr sz="2800"/>
            </a:lvl1pPr>
            <a:lvl2pPr marL="1181085" indent="-571500">
              <a:buFont typeface="Arial" panose="020B0604020202020204" pitchFamily="34" charset="0"/>
              <a:buChar char="•"/>
              <a:defRPr sz="2400"/>
            </a:lvl2pPr>
            <a:lvl3pPr marL="1790670" indent="-571500">
              <a:buFont typeface="Arial" panose="020B0604020202020204" pitchFamily="34" charset="0"/>
              <a:buChar char="•"/>
              <a:defRPr sz="2400"/>
            </a:lvl3pPr>
            <a:lvl4pPr marL="2400255" indent="-571500">
              <a:buFont typeface="Arial" panose="020B0604020202020204" pitchFamily="34" charset="0"/>
              <a:buChar char="•"/>
              <a:defRPr sz="2400"/>
            </a:lvl4pPr>
            <a:lvl5pPr marL="3009839" indent="-571500">
              <a:buFont typeface="Arial" panose="020B0604020202020204" pitchFamily="34" charset="0"/>
              <a:buChar char="•"/>
              <a:defRPr sz="2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t>27.11.24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Ian Brawn</a:t>
            </a:r>
          </a:p>
        </p:txBody>
      </p:sp>
      <p:sp>
        <p:nvSpPr>
          <p:cNvPr id="6" name="Rectangle 6"/>
          <p:cNvSpPr>
            <a:spLocks noGrp="1" noChangeArrowheads="1"/>
          </p:cNvSpPr>
          <p:nvPr>
            <p:ph type="sldNum" sz="quarter" idx="12"/>
          </p:nvPr>
        </p:nvSpPr>
        <p:spPr>
          <a:ln/>
        </p:spPr>
        <p:txBody>
          <a:bodyPr/>
          <a:lstStyle>
            <a:lvl1pPr>
              <a:defRPr/>
            </a:lvl1pPr>
          </a:lstStyle>
          <a:p>
            <a:pPr>
              <a:defRPr/>
            </a:pPr>
            <a:fld id="{117349DF-5A2E-46F9-AE60-E07D48295245}" type="slidenum">
              <a:rPr lang="en-US"/>
              <a:pPr>
                <a:defRPr/>
              </a:pPr>
              <a:t>‹#›</a:t>
            </a:fld>
            <a:endParaRPr lang="en-US"/>
          </a:p>
        </p:txBody>
      </p:sp>
    </p:spTree>
    <p:extLst>
      <p:ext uri="{BB962C8B-B14F-4D97-AF65-F5344CB8AC3E}">
        <p14:creationId xmlns:p14="http://schemas.microsoft.com/office/powerpoint/2010/main" val="312151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863600" y="0"/>
            <a:ext cx="11328400" cy="636588"/>
          </a:xfrm>
          <a:prstGeom prst="rect">
            <a:avLst/>
          </a:prstGeom>
          <a:solidFill>
            <a:srgbClr val="EA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dirty="0"/>
          </a:p>
        </p:txBody>
      </p:sp>
      <p:sp>
        <p:nvSpPr>
          <p:cNvPr id="3" name="Content Placeholder 2"/>
          <p:cNvSpPr>
            <a:spLocks noGrp="1"/>
          </p:cNvSpPr>
          <p:nvPr>
            <p:ph idx="1"/>
          </p:nvPr>
        </p:nvSpPr>
        <p:spPr>
          <a:xfrm>
            <a:off x="1319565" y="1268760"/>
            <a:ext cx="103632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b="1"/>
            </a:lvl1pPr>
          </a:lstStyle>
          <a:p>
            <a:r>
              <a:rPr lang="en-US" dirty="0"/>
              <a:t>Click to edit Master title style</a:t>
            </a:r>
            <a:endParaRPr lang="en-GB" dirty="0"/>
          </a:p>
        </p:txBody>
      </p:sp>
      <p:sp>
        <p:nvSpPr>
          <p:cNvPr id="16" name="Text Placeholder 15"/>
          <p:cNvSpPr>
            <a:spLocks noGrp="1"/>
          </p:cNvSpPr>
          <p:nvPr>
            <p:ph type="body" sz="quarter" idx="10"/>
          </p:nvPr>
        </p:nvSpPr>
        <p:spPr>
          <a:xfrm rot="16200000">
            <a:off x="-2997448" y="2996952"/>
            <a:ext cx="6858000" cy="864096"/>
          </a:xfrm>
        </p:spPr>
        <p:txBody>
          <a:bodyPr/>
          <a:lstStyle>
            <a:lvl1pPr marL="0" indent="0" algn="ctr">
              <a:buNone/>
              <a:defRPr sz="3200">
                <a:solidFill>
                  <a:schemeClr val="bg1"/>
                </a:solidFill>
                <a:latin typeface="Arial Black" panose="020B0A04020102020204" pitchFamily="34" charset="0"/>
              </a:defRPr>
            </a:lvl1pPr>
          </a:lstStyle>
          <a:p>
            <a:pPr lvl="0"/>
            <a:r>
              <a:rPr lang="en-US" dirty="0"/>
              <a:t>Edit Master text styles</a:t>
            </a:r>
          </a:p>
        </p:txBody>
      </p:sp>
    </p:spTree>
    <p:extLst>
      <p:ext uri="{BB962C8B-B14F-4D97-AF65-F5344CB8AC3E}">
        <p14:creationId xmlns:p14="http://schemas.microsoft.com/office/powerpoint/2010/main" val="144199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a:extLst>
              <a:ext uri="{FF2B5EF4-FFF2-40B4-BE49-F238E27FC236}">
                <a16:creationId xmlns:a16="http://schemas.microsoft.com/office/drawing/2014/main" id="{F6CCC0FC-24FB-C230-8B24-279BD50C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3433CDF-6A4B-B4BE-1C26-4F53DA51A6A5}"/>
              </a:ext>
            </a:extLst>
          </p:cNvPr>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522A8D87-CFDA-B8EE-5A6A-30A7E1E1C3F7}"/>
              </a:ext>
            </a:extLst>
          </p:cNvPr>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a:extLst>
              <a:ext uri="{FF2B5EF4-FFF2-40B4-BE49-F238E27FC236}">
                <a16:creationId xmlns:a16="http://schemas.microsoft.com/office/drawing/2014/main" id="{5B892889-D3BD-BCF0-2635-9E9904F3492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67" dirty="0">
                <a:latin typeface="Arial" pitchFamily="34" charset="0"/>
                <a:ea typeface="Arial" pitchFamily="34" charset="0"/>
                <a:cs typeface="Arial" pitchFamily="34" charset="0"/>
              </a:defRPr>
            </a:lvl1pPr>
          </a:lstStyle>
          <a:p>
            <a:pPr>
              <a:defRPr/>
            </a:pPr>
            <a:r>
              <a:rPr lang="en-US"/>
              <a:t>27.11.24</a:t>
            </a:r>
            <a:endParaRPr lang="en-US" dirty="0"/>
          </a:p>
        </p:txBody>
      </p:sp>
      <p:sp>
        <p:nvSpPr>
          <p:cNvPr id="1029" name="Rectangle 5">
            <a:extLst>
              <a:ext uri="{FF2B5EF4-FFF2-40B4-BE49-F238E27FC236}">
                <a16:creationId xmlns:a16="http://schemas.microsoft.com/office/drawing/2014/main" id="{2885DF4E-A4CB-FFAC-EA1B-8957FA76BD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67">
                <a:latin typeface="Arial" pitchFamily="34" charset="0"/>
                <a:ea typeface="Arial" pitchFamily="34" charset="0"/>
                <a:cs typeface="Arial" pitchFamily="34" charset="0"/>
              </a:defRPr>
            </a:lvl1pPr>
          </a:lstStyle>
          <a:p>
            <a:pPr>
              <a:defRPr/>
            </a:pPr>
            <a:r>
              <a:rPr lang="en-US"/>
              <a:t>Ian Brawn</a:t>
            </a:r>
          </a:p>
        </p:txBody>
      </p:sp>
      <p:sp>
        <p:nvSpPr>
          <p:cNvPr id="1030" name="Rectangle 6">
            <a:extLst>
              <a:ext uri="{FF2B5EF4-FFF2-40B4-BE49-F238E27FC236}">
                <a16:creationId xmlns:a16="http://schemas.microsoft.com/office/drawing/2014/main" id="{07A5491B-950F-48B9-FA60-79DB8EFE073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67" smtClean="0">
                <a:latin typeface="Arial" panose="020B0604020202020204" pitchFamily="34" charset="0"/>
                <a:cs typeface="Arial" panose="020B0604020202020204" pitchFamily="34" charset="0"/>
              </a:defRPr>
            </a:lvl1pPr>
          </a:lstStyle>
          <a:p>
            <a:pPr>
              <a:defRPr/>
            </a:pPr>
            <a:fld id="{6A9A212E-0DCA-4FCE-8B2E-1FC70CE5EEEE}" type="slidenum">
              <a:rPr lang="en-US" smtClean="0"/>
              <a:pPr>
                <a:defRPr/>
              </a:pPr>
              <a:t>‹#›</a:t>
            </a:fld>
            <a:endParaRPr lang="en-US" dirty="0"/>
          </a:p>
        </p:txBody>
      </p:sp>
    </p:spTree>
    <p:extLst>
      <p:ext uri="{BB962C8B-B14F-4D97-AF65-F5344CB8AC3E}">
        <p14:creationId xmlns:p14="http://schemas.microsoft.com/office/powerpoint/2010/main" val="118481835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defRPr>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3500"/>
            <a:ext cx="11277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8" tIns="47894" rIns="95788" bIns="4789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8" tIns="47894" rIns="95788" bIns="478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5788" tIns="47894" rIns="95788" bIns="47894" numCol="1" anchor="t" anchorCtr="0" compatLnSpc="1">
            <a:prstTxWarp prst="textNoShape">
              <a:avLst/>
            </a:prstTxWarp>
          </a:bodyPr>
          <a:lstStyle>
            <a:lvl1pPr algn="ctr" eaLnBrk="0" hangingPunct="0">
              <a:defRPr sz="15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5788" tIns="47894" rIns="95788" bIns="47894" numCol="1" anchor="t" anchorCtr="0" compatLnSpc="1">
            <a:prstTxWarp prst="textNoShape">
              <a:avLst/>
            </a:prstTxWarp>
          </a:bodyPr>
          <a:lstStyle>
            <a:lvl1pPr algn="r">
              <a:defRPr sz="1500"/>
            </a:lvl1pPr>
          </a:lstStyle>
          <a:p>
            <a:pPr>
              <a:defRPr/>
            </a:pPr>
            <a:fld id="{F02877F6-0148-43B7-80D5-D1F66DC72B7F}" type="slidenum">
              <a:rPr lang="en-US" altLang="en-US"/>
              <a:pPr>
                <a:defRPr/>
              </a:pPr>
              <a:t>‹#›</a:t>
            </a:fld>
            <a:endParaRPr lang="en-US" altLang="en-US"/>
          </a:p>
        </p:txBody>
      </p:sp>
      <p:sp>
        <p:nvSpPr>
          <p:cNvPr id="9" name="Rectangle 8"/>
          <p:cNvSpPr/>
          <p:nvPr userDrawn="1"/>
        </p:nvSpPr>
        <p:spPr>
          <a:xfrm>
            <a:off x="0" y="0"/>
            <a:ext cx="8636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74495" fontAlgn="auto">
              <a:spcBef>
                <a:spcPts val="0"/>
              </a:spcBef>
              <a:spcAft>
                <a:spcPts val="0"/>
              </a:spcAft>
              <a:defRPr/>
            </a:pPr>
            <a:endParaRPr lang="en-GB" sz="600" dirty="0"/>
          </a:p>
        </p:txBody>
      </p:sp>
      <p:pic>
        <p:nvPicPr>
          <p:cNvPr id="103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7534" y="6073776"/>
            <a:ext cx="348403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0" r:id="rId1"/>
  </p:sldLayoutIdLst>
  <p:txStyles>
    <p:titleStyle>
      <a:lvl1pPr algn="ctr" defTabSz="957263" rtl="0" eaLnBrk="0" fontAlgn="base" hangingPunct="0">
        <a:spcBef>
          <a:spcPct val="0"/>
        </a:spcBef>
        <a:spcAft>
          <a:spcPct val="0"/>
        </a:spcAft>
        <a:defRPr sz="2800">
          <a:solidFill>
            <a:schemeClr val="bg1"/>
          </a:solidFill>
          <a:latin typeface="Arial" panose="020B0604020202020204" pitchFamily="34" charset="0"/>
          <a:ea typeface="+mj-ea"/>
          <a:cs typeface="Arial" panose="020B0604020202020204" pitchFamily="34" charset="0"/>
        </a:defRPr>
      </a:lvl1pPr>
      <a:lvl2pPr algn="ctr" defTabSz="957263"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ctr" defTabSz="957263"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ctr" defTabSz="957263"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ctr" defTabSz="957263"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104927" algn="ctr" defTabSz="957827" rtl="0" eaLnBrk="1" fontAlgn="base" hangingPunct="1">
        <a:spcBef>
          <a:spcPct val="0"/>
        </a:spcBef>
        <a:spcAft>
          <a:spcPct val="0"/>
        </a:spcAft>
        <a:defRPr sz="4600">
          <a:solidFill>
            <a:schemeClr val="tx2"/>
          </a:solidFill>
          <a:latin typeface="Times" pitchFamily="18" charset="0"/>
        </a:defRPr>
      </a:lvl6pPr>
      <a:lvl7pPr marL="209855" algn="ctr" defTabSz="957827" rtl="0" eaLnBrk="1" fontAlgn="base" hangingPunct="1">
        <a:spcBef>
          <a:spcPct val="0"/>
        </a:spcBef>
        <a:spcAft>
          <a:spcPct val="0"/>
        </a:spcAft>
        <a:defRPr sz="4600">
          <a:solidFill>
            <a:schemeClr val="tx2"/>
          </a:solidFill>
          <a:latin typeface="Times" pitchFamily="18" charset="0"/>
        </a:defRPr>
      </a:lvl7pPr>
      <a:lvl8pPr marL="314782" algn="ctr" defTabSz="957827" rtl="0" eaLnBrk="1" fontAlgn="base" hangingPunct="1">
        <a:spcBef>
          <a:spcPct val="0"/>
        </a:spcBef>
        <a:spcAft>
          <a:spcPct val="0"/>
        </a:spcAft>
        <a:defRPr sz="4600">
          <a:solidFill>
            <a:schemeClr val="tx2"/>
          </a:solidFill>
          <a:latin typeface="Times" pitchFamily="18" charset="0"/>
        </a:defRPr>
      </a:lvl8pPr>
      <a:lvl9pPr marL="419710" algn="ctr" defTabSz="957827" rtl="0" eaLnBrk="1" fontAlgn="base" hangingPunct="1">
        <a:spcBef>
          <a:spcPct val="0"/>
        </a:spcBef>
        <a:spcAft>
          <a:spcPct val="0"/>
        </a:spcAft>
        <a:defRPr sz="4600">
          <a:solidFill>
            <a:schemeClr val="tx2"/>
          </a:solidFill>
          <a:latin typeface="Times"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8125"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9713" algn="l" defTabSz="957263" rtl="0" eaLnBrk="0" fontAlgn="base" hangingPunct="0">
        <a:spcBef>
          <a:spcPct val="20000"/>
        </a:spcBef>
        <a:spcAft>
          <a:spcPct val="0"/>
        </a:spcAft>
        <a:buChar char="»"/>
        <a:defRPr sz="2100">
          <a:solidFill>
            <a:schemeClr val="tx1"/>
          </a:solidFill>
          <a:latin typeface="+mn-lt"/>
        </a:defRPr>
      </a:lvl5pPr>
      <a:lvl6pPr marL="2260311" indent="-239730" algn="l" defTabSz="957827" rtl="0" eaLnBrk="1" fontAlgn="base" hangingPunct="1">
        <a:spcBef>
          <a:spcPct val="20000"/>
        </a:spcBef>
        <a:spcAft>
          <a:spcPct val="0"/>
        </a:spcAft>
        <a:buChar char="»"/>
        <a:defRPr sz="2100">
          <a:solidFill>
            <a:schemeClr val="tx1"/>
          </a:solidFill>
          <a:latin typeface="+mn-lt"/>
        </a:defRPr>
      </a:lvl6pPr>
      <a:lvl7pPr marL="2365238" indent="-239730" algn="l" defTabSz="957827" rtl="0" eaLnBrk="1" fontAlgn="base" hangingPunct="1">
        <a:spcBef>
          <a:spcPct val="20000"/>
        </a:spcBef>
        <a:spcAft>
          <a:spcPct val="0"/>
        </a:spcAft>
        <a:buChar char="»"/>
        <a:defRPr sz="2100">
          <a:solidFill>
            <a:schemeClr val="tx1"/>
          </a:solidFill>
          <a:latin typeface="+mn-lt"/>
        </a:defRPr>
      </a:lvl7pPr>
      <a:lvl8pPr marL="2470166" indent="-239730" algn="l" defTabSz="957827" rtl="0" eaLnBrk="1" fontAlgn="base" hangingPunct="1">
        <a:spcBef>
          <a:spcPct val="20000"/>
        </a:spcBef>
        <a:spcAft>
          <a:spcPct val="0"/>
        </a:spcAft>
        <a:buChar char="»"/>
        <a:defRPr sz="2100">
          <a:solidFill>
            <a:schemeClr val="tx1"/>
          </a:solidFill>
          <a:latin typeface="+mn-lt"/>
        </a:defRPr>
      </a:lvl8pPr>
      <a:lvl9pPr marL="2575093" indent="-239730" algn="l" defTabSz="957827"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209855" rtl="0" eaLnBrk="1" latinLnBrk="0" hangingPunct="1">
        <a:defRPr sz="400" kern="1200">
          <a:solidFill>
            <a:schemeClr val="tx1"/>
          </a:solidFill>
          <a:latin typeface="+mn-lt"/>
          <a:ea typeface="+mn-ea"/>
          <a:cs typeface="+mn-cs"/>
        </a:defRPr>
      </a:lvl1pPr>
      <a:lvl2pPr marL="104927" algn="l" defTabSz="209855" rtl="0" eaLnBrk="1" latinLnBrk="0" hangingPunct="1">
        <a:defRPr sz="400" kern="1200">
          <a:solidFill>
            <a:schemeClr val="tx1"/>
          </a:solidFill>
          <a:latin typeface="+mn-lt"/>
          <a:ea typeface="+mn-ea"/>
          <a:cs typeface="+mn-cs"/>
        </a:defRPr>
      </a:lvl2pPr>
      <a:lvl3pPr marL="209855" algn="l" defTabSz="209855" rtl="0" eaLnBrk="1" latinLnBrk="0" hangingPunct="1">
        <a:defRPr sz="400" kern="1200">
          <a:solidFill>
            <a:schemeClr val="tx1"/>
          </a:solidFill>
          <a:latin typeface="+mn-lt"/>
          <a:ea typeface="+mn-ea"/>
          <a:cs typeface="+mn-cs"/>
        </a:defRPr>
      </a:lvl3pPr>
      <a:lvl4pPr marL="314782" algn="l" defTabSz="209855" rtl="0" eaLnBrk="1" latinLnBrk="0" hangingPunct="1">
        <a:defRPr sz="400" kern="1200">
          <a:solidFill>
            <a:schemeClr val="tx1"/>
          </a:solidFill>
          <a:latin typeface="+mn-lt"/>
          <a:ea typeface="+mn-ea"/>
          <a:cs typeface="+mn-cs"/>
        </a:defRPr>
      </a:lvl4pPr>
      <a:lvl5pPr marL="419710" algn="l" defTabSz="209855" rtl="0" eaLnBrk="1" latinLnBrk="0" hangingPunct="1">
        <a:defRPr sz="400" kern="1200">
          <a:solidFill>
            <a:schemeClr val="tx1"/>
          </a:solidFill>
          <a:latin typeface="+mn-lt"/>
          <a:ea typeface="+mn-ea"/>
          <a:cs typeface="+mn-cs"/>
        </a:defRPr>
      </a:lvl5pPr>
      <a:lvl6pPr marL="524637" algn="l" defTabSz="209855" rtl="0" eaLnBrk="1" latinLnBrk="0" hangingPunct="1">
        <a:defRPr sz="400" kern="1200">
          <a:solidFill>
            <a:schemeClr val="tx1"/>
          </a:solidFill>
          <a:latin typeface="+mn-lt"/>
          <a:ea typeface="+mn-ea"/>
          <a:cs typeface="+mn-cs"/>
        </a:defRPr>
      </a:lvl6pPr>
      <a:lvl7pPr marL="629564" algn="l" defTabSz="209855" rtl="0" eaLnBrk="1" latinLnBrk="0" hangingPunct="1">
        <a:defRPr sz="400" kern="1200">
          <a:solidFill>
            <a:schemeClr val="tx1"/>
          </a:solidFill>
          <a:latin typeface="+mn-lt"/>
          <a:ea typeface="+mn-ea"/>
          <a:cs typeface="+mn-cs"/>
        </a:defRPr>
      </a:lvl7pPr>
      <a:lvl8pPr marL="734492" algn="l" defTabSz="209855" rtl="0" eaLnBrk="1" latinLnBrk="0" hangingPunct="1">
        <a:defRPr sz="400" kern="1200">
          <a:solidFill>
            <a:schemeClr val="tx1"/>
          </a:solidFill>
          <a:latin typeface="+mn-lt"/>
          <a:ea typeface="+mn-ea"/>
          <a:cs typeface="+mn-cs"/>
        </a:defRPr>
      </a:lvl8pPr>
      <a:lvl9pPr marL="839419" algn="l" defTabSz="209855"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tfc365.sharepoint.com/sites/TechnologyIT/SitePages/Windows-11-In-Place-Upgrades.aspx?CT=1753107868840&amp;OR=OWA-NT-Mail&amp;CID=5521be05-71d2-a38c-52ff-fdf1960aa7a7&amp;from=SendByEmail&amp;NewsLetter=true&amp;origin=foo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indico.stfc.ac.uk/category/153/" TargetMode="External"/><Relationship Id="rId2" Type="http://schemas.openxmlformats.org/officeDocument/2006/relationships/hyperlink" Target="https://getindico.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stfc.ac.uk/category/153/" TargetMode="External"/><Relationship Id="rId2" Type="http://schemas.openxmlformats.org/officeDocument/2006/relationships/hyperlink" Target="https://indico.stfc.ac.uk/registe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fc365.sharepoint.com/:b:/r/sites/technology-hub/Shared%20Documents/Organogram%20History/Organogram%20090625.pdf?csf=1&amp;web=1&amp;e=jHQa6Z"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ukri.sharepoint.com/sites/thesource/SitePages/Oracle-Fusion---Known-Issues.aspxhttps:/ukri.sharepoint.com/sites/thesource/SitePages/Oracle-Fusion---Known-Issues.aspx" TargetMode="External"/><Relationship Id="rId2" Type="http://schemas.openxmlformats.org/officeDocument/2006/relationships/hyperlink" Target="https://ukri.sharepoint.com/sites/thesource/SitePages/Oracle-Fusion---Support.aspx"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5"/>
          <a:stretch>
            <a:fillRect/>
          </a:stretch>
        </p:blipFill>
        <p:spPr>
          <a:xfrm>
            <a:off x="151200" y="140400"/>
            <a:ext cx="3619500" cy="1554480"/>
          </a:xfrm>
          <a:prstGeom prst="rect">
            <a:avLst/>
          </a:prstGeom>
        </p:spPr>
      </p:pic>
      <p:sp>
        <p:nvSpPr>
          <p:cNvPr id="2" name="Rectangle 2">
            <a:extLst>
              <a:ext uri="{FF2B5EF4-FFF2-40B4-BE49-F238E27FC236}">
                <a16:creationId xmlns:a16="http://schemas.microsoft.com/office/drawing/2014/main" id="{AA6B7B8F-CA73-0692-6827-1B3118F4D530}"/>
              </a:ext>
            </a:extLst>
          </p:cNvPr>
          <p:cNvSpPr txBox="1">
            <a:spLocks noChangeArrowheads="1"/>
          </p:cNvSpPr>
          <p:nvPr/>
        </p:nvSpPr>
        <p:spPr>
          <a:xfrm>
            <a:off x="641350" y="2036763"/>
            <a:ext cx="10909300" cy="2387600"/>
          </a:xfrm>
          <a:prstGeom prst="rect">
            <a:avLst/>
          </a:prstGeom>
          <a:effectLst>
            <a:outerShdw blurRad="63500" sx="102000" sy="102000" algn="ctr" rotWithShape="0">
              <a:prstClr val="black">
                <a:alpha val="40000"/>
              </a:prstClr>
            </a:outerShdw>
          </a:effectLst>
        </p:spPr>
        <p:txBody>
          <a:bodyPr vert="horz" wrap="square" lIns="90488" tIns="44450" rIns="90488" bIns="44450" numCol="1"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5400" dirty="0">
                <a:solidFill>
                  <a:schemeClr val="bg1"/>
                </a:solidFill>
              </a:rPr>
              <a:t>Electronic System Design Group</a:t>
            </a:r>
            <a:br>
              <a:rPr lang="en-GB" sz="5400" dirty="0">
                <a:solidFill>
                  <a:schemeClr val="bg1"/>
                </a:solidFill>
              </a:rPr>
            </a:br>
            <a:r>
              <a:rPr lang="en-GB" sz="5400" dirty="0">
                <a:solidFill>
                  <a:schemeClr val="bg1"/>
                </a:solidFill>
              </a:rPr>
              <a:t>Management Update</a:t>
            </a:r>
          </a:p>
        </p:txBody>
      </p:sp>
      <p:sp>
        <p:nvSpPr>
          <p:cNvPr id="7" name="Rectangle 3">
            <a:extLst>
              <a:ext uri="{FF2B5EF4-FFF2-40B4-BE49-F238E27FC236}">
                <a16:creationId xmlns:a16="http://schemas.microsoft.com/office/drawing/2014/main" id="{821633CD-F40E-EC4D-0625-49BE1EB566E2}"/>
              </a:ext>
            </a:extLst>
          </p:cNvPr>
          <p:cNvSpPr txBox="1">
            <a:spLocks noChangeArrowheads="1"/>
          </p:cNvSpPr>
          <p:nvPr/>
        </p:nvSpPr>
        <p:spPr>
          <a:xfrm>
            <a:off x="1524000" y="4516438"/>
            <a:ext cx="9144000" cy="1655762"/>
          </a:xfrm>
          <a:prstGeom prst="rect">
            <a:avLst/>
          </a:prstGeom>
        </p:spPr>
        <p:txBody>
          <a:bodyPr vert="horz" wrap="square" lIns="90488" tIns="44450" rIns="90488" bIns="44450" numCol="1" anchor="t" anchorCtr="0" compatLnSpc="1">
            <a:prstTxWarp prst="textNoShape">
              <a:avLst/>
            </a:prstTxWarp>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chemeClr val="bg1"/>
                </a:solidFill>
              </a:rPr>
              <a:t>Group Meeting, 30 July 2025</a:t>
            </a:r>
          </a:p>
          <a:p>
            <a:r>
              <a:rPr lang="en-GB" sz="3600" b="1" dirty="0">
                <a:solidFill>
                  <a:schemeClr val="bg1"/>
                </a:solidFill>
              </a:rPr>
              <a:t>CR12 &amp; Zoom</a:t>
            </a:r>
          </a:p>
        </p:txBody>
      </p:sp>
      <p:sp>
        <p:nvSpPr>
          <p:cNvPr id="3" name="TextBox 2">
            <a:extLst>
              <a:ext uri="{FF2B5EF4-FFF2-40B4-BE49-F238E27FC236}">
                <a16:creationId xmlns:a16="http://schemas.microsoft.com/office/drawing/2014/main" id="{80758D83-31C8-864E-DD9E-E3C10834B289}"/>
              </a:ext>
            </a:extLst>
          </p:cNvPr>
          <p:cNvSpPr txBox="1"/>
          <p:nvPr/>
        </p:nvSpPr>
        <p:spPr>
          <a:xfrm>
            <a:off x="5073123" y="4015297"/>
            <a:ext cx="2276585" cy="646331"/>
          </a:xfrm>
          <a:prstGeom prst="rect">
            <a:avLst/>
          </a:prstGeom>
          <a:noFill/>
        </p:spPr>
        <p:txBody>
          <a:bodyPr wrap="none" rtlCol="0">
            <a:spAutoFit/>
          </a:bodyPr>
          <a:lstStyle/>
          <a:p>
            <a:r>
              <a:rPr lang="en-US" sz="3600" b="1" dirty="0">
                <a:solidFill>
                  <a:srgbClr val="FFCCCC"/>
                </a:solidFill>
                <a:latin typeface="Ink Free" panose="03080402000500000000" pitchFamily="66" charset="0"/>
              </a:rPr>
              <a:t>14 August</a:t>
            </a:r>
            <a:endParaRPr lang="en-GB" sz="3600" b="1" dirty="0">
              <a:solidFill>
                <a:srgbClr val="FFCCCC"/>
              </a:solidFill>
              <a:latin typeface="Ink Free" panose="03080402000500000000" pitchFamily="66" charset="0"/>
            </a:endParaRPr>
          </a:p>
        </p:txBody>
      </p:sp>
      <p:sp>
        <p:nvSpPr>
          <p:cNvPr id="8" name="Freeform: Shape 7">
            <a:extLst>
              <a:ext uri="{FF2B5EF4-FFF2-40B4-BE49-F238E27FC236}">
                <a16:creationId xmlns:a16="http://schemas.microsoft.com/office/drawing/2014/main" id="{C75402A3-B4C1-5D3D-2C50-D3BDFE4D6393}"/>
              </a:ext>
            </a:extLst>
          </p:cNvPr>
          <p:cNvSpPr/>
          <p:nvPr/>
        </p:nvSpPr>
        <p:spPr>
          <a:xfrm>
            <a:off x="5293895" y="4726004"/>
            <a:ext cx="1674796" cy="182880"/>
          </a:xfrm>
          <a:custGeom>
            <a:avLst/>
            <a:gdLst>
              <a:gd name="connsiteX0" fmla="*/ 0 w 1674796"/>
              <a:gd name="connsiteY0" fmla="*/ 182880 h 182880"/>
              <a:gd name="connsiteX1" fmla="*/ 914400 w 1674796"/>
              <a:gd name="connsiteY1" fmla="*/ 77002 h 182880"/>
              <a:gd name="connsiteX2" fmla="*/ 1395663 w 1674796"/>
              <a:gd name="connsiteY2" fmla="*/ 86628 h 182880"/>
              <a:gd name="connsiteX3" fmla="*/ 1626669 w 1674796"/>
              <a:gd name="connsiteY3" fmla="*/ 48127 h 182880"/>
              <a:gd name="connsiteX4" fmla="*/ 1674796 w 167479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796" h="182880" extrusionOk="0">
                <a:moveTo>
                  <a:pt x="0" y="182880"/>
                </a:moveTo>
                <a:cubicBezTo>
                  <a:pt x="345696" y="101851"/>
                  <a:pt x="718910" y="122946"/>
                  <a:pt x="914400" y="77002"/>
                </a:cubicBezTo>
                <a:cubicBezTo>
                  <a:pt x="1129548" y="54358"/>
                  <a:pt x="1279456" y="82660"/>
                  <a:pt x="1395663" y="86628"/>
                </a:cubicBezTo>
                <a:cubicBezTo>
                  <a:pt x="1515686" y="80949"/>
                  <a:pt x="1576039" y="73032"/>
                  <a:pt x="1626669" y="48127"/>
                </a:cubicBezTo>
                <a:cubicBezTo>
                  <a:pt x="1672535" y="35842"/>
                  <a:pt x="1674674" y="16245"/>
                  <a:pt x="1674796" y="0"/>
                </a:cubicBezTo>
              </a:path>
            </a:pathLst>
          </a:custGeom>
          <a:noFill/>
          <a:ln w="57150">
            <a:solidFill>
              <a:srgbClr val="FFCCCC"/>
            </a:solidFill>
            <a:extLst>
              <a:ext uri="{C807C97D-BFC1-408E-A445-0C87EB9F89A2}">
                <ask:lineSketchStyleProps xmlns:ask="http://schemas.microsoft.com/office/drawing/2018/sketchyshapes" sd="4266498984">
                  <a:custGeom>
                    <a:avLst/>
                    <a:gdLst>
                      <a:gd name="connsiteX0" fmla="*/ 0 w 1674796"/>
                      <a:gd name="connsiteY0" fmla="*/ 182880 h 182880"/>
                      <a:gd name="connsiteX1" fmla="*/ 914400 w 1674796"/>
                      <a:gd name="connsiteY1" fmla="*/ 77002 h 182880"/>
                      <a:gd name="connsiteX2" fmla="*/ 1395663 w 1674796"/>
                      <a:gd name="connsiteY2" fmla="*/ 86628 h 182880"/>
                      <a:gd name="connsiteX3" fmla="*/ 1626669 w 1674796"/>
                      <a:gd name="connsiteY3" fmla="*/ 48127 h 182880"/>
                      <a:gd name="connsiteX4" fmla="*/ 1674796 w 167479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796" h="182880">
                        <a:moveTo>
                          <a:pt x="0" y="182880"/>
                        </a:moveTo>
                        <a:cubicBezTo>
                          <a:pt x="340895" y="137962"/>
                          <a:pt x="681790" y="93044"/>
                          <a:pt x="914400" y="77002"/>
                        </a:cubicBezTo>
                        <a:cubicBezTo>
                          <a:pt x="1147010" y="60960"/>
                          <a:pt x="1276952" y="91440"/>
                          <a:pt x="1395663" y="86628"/>
                        </a:cubicBezTo>
                        <a:cubicBezTo>
                          <a:pt x="1514374" y="81816"/>
                          <a:pt x="1580147" y="62565"/>
                          <a:pt x="1626669" y="48127"/>
                        </a:cubicBezTo>
                        <a:cubicBezTo>
                          <a:pt x="1673191" y="33689"/>
                          <a:pt x="1673993" y="16844"/>
                          <a:pt x="1674796" y="0"/>
                        </a:cubicBez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0860-DF82-7D9E-8463-69D613A9DD64}"/>
              </a:ext>
            </a:extLst>
          </p:cNvPr>
          <p:cNvSpPr>
            <a:spLocks noGrp="1"/>
          </p:cNvSpPr>
          <p:nvPr>
            <p:ph type="title"/>
          </p:nvPr>
        </p:nvSpPr>
        <p:spPr/>
        <p:txBody>
          <a:bodyPr/>
          <a:lstStyle/>
          <a:p>
            <a:r>
              <a:rPr lang="en-US" dirty="0"/>
              <a:t>Transformation Programme</a:t>
            </a:r>
            <a:endParaRPr lang="en-GB" dirty="0"/>
          </a:p>
        </p:txBody>
      </p:sp>
      <p:sp>
        <p:nvSpPr>
          <p:cNvPr id="3" name="Content Placeholder 2">
            <a:extLst>
              <a:ext uri="{FF2B5EF4-FFF2-40B4-BE49-F238E27FC236}">
                <a16:creationId xmlns:a16="http://schemas.microsoft.com/office/drawing/2014/main" id="{49207B44-57CE-6692-D810-9E70825FC58D}"/>
              </a:ext>
            </a:extLst>
          </p:cNvPr>
          <p:cNvSpPr>
            <a:spLocks noGrp="1"/>
          </p:cNvSpPr>
          <p:nvPr>
            <p:ph idx="1"/>
          </p:nvPr>
        </p:nvSpPr>
        <p:spPr/>
        <p:txBody>
          <a:bodyPr>
            <a:normAutofit/>
          </a:bodyPr>
          <a:lstStyle/>
          <a:p>
            <a:r>
              <a:rPr lang="en-US" dirty="0"/>
              <a:t>Improving Efficiency &amp; Operating Costs</a:t>
            </a:r>
          </a:p>
          <a:p>
            <a:pPr lvl="1"/>
            <a:r>
              <a:rPr lang="en-US" dirty="0"/>
              <a:t>Email from Keith Zimmerman, Chief Operating Officer, 24 July</a:t>
            </a:r>
          </a:p>
          <a:p>
            <a:r>
              <a:rPr lang="en-US" dirty="0"/>
              <a:t>Transformation programme</a:t>
            </a:r>
          </a:p>
          <a:p>
            <a:pPr lvl="1"/>
            <a:r>
              <a:rPr lang="en-US" dirty="0"/>
              <a:t>Key threads</a:t>
            </a:r>
          </a:p>
          <a:p>
            <a:pPr lvl="2"/>
            <a:r>
              <a:rPr lang="en-US" dirty="0"/>
              <a:t>Computing – Tom Griffin – Scientific Computing, DI &amp; Hartree</a:t>
            </a:r>
          </a:p>
          <a:p>
            <a:pPr lvl="2"/>
            <a:r>
              <a:rPr lang="en-US" dirty="0"/>
              <a:t>Engineering – Anna Orlowska – inc. electronics but focus is mechanics</a:t>
            </a:r>
          </a:p>
          <a:p>
            <a:r>
              <a:rPr lang="en-US" dirty="0"/>
              <a:t>Anna to step down as Director of TD</a:t>
            </a:r>
          </a:p>
          <a:p>
            <a:pPr lvl="1"/>
            <a:r>
              <a:rPr lang="en-US" dirty="0"/>
              <a:t>TD Director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Marcus French</a:t>
            </a:r>
          </a:p>
          <a:p>
            <a:pPr lvl="1"/>
            <a:r>
              <a:rPr lang="en-US" dirty="0"/>
              <a:t>Head of DED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Matt Wilson</a:t>
            </a:r>
          </a:p>
          <a:p>
            <a:pPr lvl="1"/>
            <a:endParaRPr lang="en-GB" dirty="0"/>
          </a:p>
        </p:txBody>
      </p:sp>
      <p:sp>
        <p:nvSpPr>
          <p:cNvPr id="4" name="Footer Placeholder 3">
            <a:extLst>
              <a:ext uri="{FF2B5EF4-FFF2-40B4-BE49-F238E27FC236}">
                <a16:creationId xmlns:a16="http://schemas.microsoft.com/office/drawing/2014/main" id="{2E3C7BDE-B001-EBE3-99E8-728B4E2D6495}"/>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E578C3E2-5C30-6AD5-F7AE-2276FB58F7C0}"/>
              </a:ext>
            </a:extLst>
          </p:cNvPr>
          <p:cNvSpPr>
            <a:spLocks noGrp="1"/>
          </p:cNvSpPr>
          <p:nvPr>
            <p:ph type="sldNum" sz="quarter" idx="12"/>
          </p:nvPr>
        </p:nvSpPr>
        <p:spPr/>
        <p:txBody>
          <a:bodyPr/>
          <a:lstStyle/>
          <a:p>
            <a:fld id="{BBAAB195-B577-5546-8349-9DDA93B6129E}" type="slidenum">
              <a:rPr lang="en-US" smtClean="0"/>
              <a:t>10</a:t>
            </a:fld>
            <a:endParaRPr lang="en-US"/>
          </a:p>
        </p:txBody>
      </p:sp>
      <p:pic>
        <p:nvPicPr>
          <p:cNvPr id="7" name="Picture 6">
            <a:extLst>
              <a:ext uri="{FF2B5EF4-FFF2-40B4-BE49-F238E27FC236}">
                <a16:creationId xmlns:a16="http://schemas.microsoft.com/office/drawing/2014/main" id="{043A86E8-7A6B-EBBA-B064-A596B94D629B}"/>
              </a:ext>
            </a:extLst>
          </p:cNvPr>
          <p:cNvPicPr>
            <a:picLocks noChangeAspect="1"/>
          </p:cNvPicPr>
          <p:nvPr/>
        </p:nvPicPr>
        <p:blipFill>
          <a:blip r:embed="rId2"/>
          <a:srcRect b="12957"/>
          <a:stretch>
            <a:fillRect/>
          </a:stretch>
        </p:blipFill>
        <p:spPr>
          <a:xfrm>
            <a:off x="10311616" y="2836550"/>
            <a:ext cx="1567477" cy="1447304"/>
          </a:xfrm>
          <a:prstGeom prst="rect">
            <a:avLst/>
          </a:prstGeom>
        </p:spPr>
      </p:pic>
      <p:sp>
        <p:nvSpPr>
          <p:cNvPr id="11" name="TextBox 10">
            <a:extLst>
              <a:ext uri="{FF2B5EF4-FFF2-40B4-BE49-F238E27FC236}">
                <a16:creationId xmlns:a16="http://schemas.microsoft.com/office/drawing/2014/main" id="{193CAA17-F93D-C93C-82A3-FAAD73093C53}"/>
              </a:ext>
            </a:extLst>
          </p:cNvPr>
          <p:cNvSpPr txBox="1"/>
          <p:nvPr/>
        </p:nvSpPr>
        <p:spPr>
          <a:xfrm>
            <a:off x="3047189" y="3244334"/>
            <a:ext cx="6094378"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a:t>
            </a:r>
            <a:endParaRPr lang="en-GB" dirty="0"/>
          </a:p>
        </p:txBody>
      </p:sp>
      <p:pic>
        <p:nvPicPr>
          <p:cNvPr id="13" name="Picture 12">
            <a:extLst>
              <a:ext uri="{FF2B5EF4-FFF2-40B4-BE49-F238E27FC236}">
                <a16:creationId xmlns:a16="http://schemas.microsoft.com/office/drawing/2014/main" id="{D4BCDEFC-A79A-207A-8D50-8E2683B3696D}"/>
              </a:ext>
            </a:extLst>
          </p:cNvPr>
          <p:cNvPicPr>
            <a:picLocks noChangeAspect="1"/>
          </p:cNvPicPr>
          <p:nvPr/>
        </p:nvPicPr>
        <p:blipFill>
          <a:blip r:embed="rId3"/>
          <a:stretch>
            <a:fillRect/>
          </a:stretch>
        </p:blipFill>
        <p:spPr>
          <a:xfrm>
            <a:off x="10308767" y="1004066"/>
            <a:ext cx="1570325" cy="1447304"/>
          </a:xfrm>
          <a:prstGeom prst="rect">
            <a:avLst/>
          </a:prstGeom>
        </p:spPr>
      </p:pic>
      <p:pic>
        <p:nvPicPr>
          <p:cNvPr id="15" name="Picture 14">
            <a:extLst>
              <a:ext uri="{FF2B5EF4-FFF2-40B4-BE49-F238E27FC236}">
                <a16:creationId xmlns:a16="http://schemas.microsoft.com/office/drawing/2014/main" id="{74356A92-E3D0-5AA4-EE13-64B4D58C93B0}"/>
              </a:ext>
            </a:extLst>
          </p:cNvPr>
          <p:cNvPicPr>
            <a:picLocks noChangeAspect="1"/>
          </p:cNvPicPr>
          <p:nvPr/>
        </p:nvPicPr>
        <p:blipFill>
          <a:blip r:embed="rId4"/>
          <a:stretch>
            <a:fillRect/>
          </a:stretch>
        </p:blipFill>
        <p:spPr>
          <a:xfrm>
            <a:off x="10303547" y="4669033"/>
            <a:ext cx="1575546" cy="1447304"/>
          </a:xfrm>
          <a:prstGeom prst="rect">
            <a:avLst/>
          </a:prstGeom>
        </p:spPr>
      </p:pic>
    </p:spTree>
    <p:extLst>
      <p:ext uri="{BB962C8B-B14F-4D97-AF65-F5344CB8AC3E}">
        <p14:creationId xmlns:p14="http://schemas.microsoft.com/office/powerpoint/2010/main" val="102209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9B69-0699-6D61-8F93-F6450048FAC6}"/>
              </a:ext>
            </a:extLst>
          </p:cNvPr>
          <p:cNvSpPr>
            <a:spLocks noGrp="1"/>
          </p:cNvSpPr>
          <p:nvPr>
            <p:ph type="title"/>
          </p:nvPr>
        </p:nvSpPr>
        <p:spPr>
          <a:xfrm>
            <a:off x="838200" y="365125"/>
            <a:ext cx="10515600" cy="1325563"/>
          </a:xfrm>
        </p:spPr>
        <p:txBody>
          <a:bodyPr/>
          <a:lstStyle/>
          <a:p>
            <a:r>
              <a:rPr lang="en-US" dirty="0"/>
              <a:t>Windows 11 &amp; </a:t>
            </a:r>
            <a:r>
              <a:rPr lang="en-US" dirty="0" err="1"/>
              <a:t>ESDG</a:t>
            </a:r>
            <a:r>
              <a:rPr lang="en-US" dirty="0"/>
              <a:t> Servers</a:t>
            </a:r>
            <a:endParaRPr lang="en-GB" dirty="0"/>
          </a:p>
        </p:txBody>
      </p:sp>
      <p:sp>
        <p:nvSpPr>
          <p:cNvPr id="3" name="Content Placeholder 2">
            <a:extLst>
              <a:ext uri="{FF2B5EF4-FFF2-40B4-BE49-F238E27FC236}">
                <a16:creationId xmlns:a16="http://schemas.microsoft.com/office/drawing/2014/main" id="{C76F4321-9761-AAF4-E3E3-4BF612638124}"/>
              </a:ext>
            </a:extLst>
          </p:cNvPr>
          <p:cNvSpPr>
            <a:spLocks noGrp="1"/>
          </p:cNvSpPr>
          <p:nvPr>
            <p:ph idx="1"/>
          </p:nvPr>
        </p:nvSpPr>
        <p:spPr>
          <a:xfrm>
            <a:off x="838200" y="1604244"/>
            <a:ext cx="10515600" cy="4351338"/>
          </a:xfrm>
        </p:spPr>
        <p:txBody>
          <a:bodyPr>
            <a:normAutofit fontScale="92500" lnSpcReduction="20000"/>
          </a:bodyPr>
          <a:lstStyle/>
          <a:p>
            <a:r>
              <a:rPr lang="en-GB" dirty="0"/>
              <a:t>All 6 new servers now available</a:t>
            </a:r>
          </a:p>
          <a:p>
            <a:pPr lvl="1">
              <a:tabLst>
                <a:tab pos="4397375" algn="l"/>
              </a:tabLst>
            </a:pPr>
            <a:r>
              <a:rPr lang="en-GB" dirty="0"/>
              <a:t>te7korma.te.rl.ac.uk	 te7jalfrezi.te.rl.ac.uk</a:t>
            </a:r>
          </a:p>
          <a:p>
            <a:pPr lvl="1">
              <a:tabLst>
                <a:tab pos="4397375" algn="l"/>
              </a:tabLst>
            </a:pPr>
            <a:r>
              <a:rPr lang="en-GB" dirty="0"/>
              <a:t>te7masala.te.rl.ac.uk	 te7madras.te.rl.ac.uk</a:t>
            </a:r>
          </a:p>
          <a:p>
            <a:pPr lvl="1">
              <a:tabLst>
                <a:tab pos="4397375" algn="l"/>
              </a:tabLst>
            </a:pPr>
            <a:r>
              <a:rPr lang="en-GB" dirty="0"/>
              <a:t>te7tikka.te.rl.ac.uk	 te7vindaloo.te.rl.ac.uk</a:t>
            </a:r>
          </a:p>
          <a:p>
            <a:pPr lvl="1"/>
            <a:r>
              <a:rPr lang="en-GB" dirty="0"/>
              <a:t>AMD </a:t>
            </a:r>
            <a:r>
              <a:rPr lang="en-GB" dirty="0" err="1"/>
              <a:t>EPYC</a:t>
            </a:r>
            <a:r>
              <a:rPr lang="en-GB" dirty="0"/>
              <a:t> </a:t>
            </a:r>
            <a:r>
              <a:rPr lang="en-GB" dirty="0" err="1"/>
              <a:t>gen4</a:t>
            </a:r>
            <a:r>
              <a:rPr lang="en-GB" dirty="0"/>
              <a:t> P series; 768 GB RAM</a:t>
            </a:r>
          </a:p>
          <a:p>
            <a:pPr lvl="2"/>
            <a:r>
              <a:rPr lang="en-GB" dirty="0"/>
              <a:t>3.25 GHz (overclock to 3.75 GHz)</a:t>
            </a:r>
          </a:p>
          <a:p>
            <a:pPr lvl="1"/>
            <a:r>
              <a:rPr lang="en-GB" dirty="0"/>
              <a:t>All run Rocky 8 except Vindaloo runs RHEL (for </a:t>
            </a:r>
            <a:r>
              <a:rPr lang="en-GB" dirty="0" err="1"/>
              <a:t>Sigrity</a:t>
            </a:r>
            <a:r>
              <a:rPr lang="en-GB" dirty="0"/>
              <a:t>)</a:t>
            </a:r>
          </a:p>
          <a:p>
            <a:endParaRPr lang="en-GB" dirty="0"/>
          </a:p>
          <a:p>
            <a:r>
              <a:rPr lang="en-GB" dirty="0"/>
              <a:t>Windows 11</a:t>
            </a:r>
          </a:p>
          <a:p>
            <a:pPr lvl="1"/>
            <a:r>
              <a:rPr lang="en-GB" dirty="0" err="1"/>
              <a:t>W10</a:t>
            </a:r>
            <a:r>
              <a:rPr lang="en-GB" dirty="0"/>
              <a:t> Machines will start upgrading automatically from </a:t>
            </a:r>
            <a:r>
              <a:rPr lang="en-GB" b="1" dirty="0"/>
              <a:t>next Monday</a:t>
            </a:r>
          </a:p>
          <a:p>
            <a:pPr lvl="1"/>
            <a:r>
              <a:rPr lang="en-GB" dirty="0"/>
              <a:t>Might be more convenient to upgrade before this. </a:t>
            </a:r>
            <a:r>
              <a:rPr lang="en-GB" dirty="0">
                <a:hlinkClick r:id="rId3"/>
              </a:rPr>
              <a:t>More details</a:t>
            </a:r>
            <a:endParaRPr lang="en-GB" dirty="0"/>
          </a:p>
          <a:p>
            <a:pPr lvl="1"/>
            <a:r>
              <a:rPr lang="en-GB" dirty="0"/>
              <a:t>Replacements for machines that can’t be upgraded will be rolled out once upgrades complete</a:t>
            </a:r>
          </a:p>
          <a:p>
            <a:pPr lvl="1"/>
            <a:endParaRPr lang="en-GB" dirty="0"/>
          </a:p>
          <a:p>
            <a:pPr lvl="2"/>
            <a:endParaRPr lang="en-GB" dirty="0"/>
          </a:p>
          <a:p>
            <a:pPr lvl="2"/>
            <a:endParaRPr lang="en-GB" dirty="0"/>
          </a:p>
          <a:p>
            <a:endParaRPr lang="en-GB" dirty="0"/>
          </a:p>
        </p:txBody>
      </p:sp>
      <p:sp>
        <p:nvSpPr>
          <p:cNvPr id="5" name="Footer Placeholder 4">
            <a:extLst>
              <a:ext uri="{FF2B5EF4-FFF2-40B4-BE49-F238E27FC236}">
                <a16:creationId xmlns:a16="http://schemas.microsoft.com/office/drawing/2014/main" id="{4981A767-141D-43BE-2A3B-60407FACD796}"/>
              </a:ext>
            </a:extLst>
          </p:cNvPr>
          <p:cNvSpPr>
            <a:spLocks noGrp="1"/>
          </p:cNvSpPr>
          <p:nvPr>
            <p:ph type="ftr" sz="quarter" idx="11"/>
          </p:nvPr>
        </p:nvSpPr>
        <p:spPr>
          <a:xfrm>
            <a:off x="4038600" y="6356350"/>
            <a:ext cx="4114800" cy="365125"/>
          </a:xfrm>
        </p:spPr>
        <p:txBody>
          <a:bodyPr/>
          <a:lstStyle/>
          <a:p>
            <a:r>
              <a:rPr lang="en-US"/>
              <a:t>Ian Brawn</a:t>
            </a:r>
          </a:p>
        </p:txBody>
      </p:sp>
      <p:sp>
        <p:nvSpPr>
          <p:cNvPr id="6" name="Slide Number Placeholder 5">
            <a:extLst>
              <a:ext uri="{FF2B5EF4-FFF2-40B4-BE49-F238E27FC236}">
                <a16:creationId xmlns:a16="http://schemas.microsoft.com/office/drawing/2014/main" id="{81D799DE-5FC0-9FD2-13BB-7592D21E1499}"/>
              </a:ext>
            </a:extLst>
          </p:cNvPr>
          <p:cNvSpPr>
            <a:spLocks noGrp="1"/>
          </p:cNvSpPr>
          <p:nvPr>
            <p:ph type="sldNum" sz="quarter" idx="12"/>
          </p:nvPr>
        </p:nvSpPr>
        <p:spPr>
          <a:xfrm>
            <a:off x="8610600" y="6356350"/>
            <a:ext cx="2743200" cy="365125"/>
          </a:xfrm>
        </p:spPr>
        <p:txBody>
          <a:bodyPr/>
          <a:lstStyle/>
          <a:p>
            <a:fld id="{117349DF-5A2E-46F9-AE60-E07D48295245}" type="slidenum">
              <a:rPr lang="en-US" smtClean="0"/>
              <a:pPr/>
              <a:t>11</a:t>
            </a:fld>
            <a:endParaRPr lang="en-US"/>
          </a:p>
        </p:txBody>
      </p:sp>
    </p:spTree>
    <p:extLst>
      <p:ext uri="{BB962C8B-B14F-4D97-AF65-F5344CB8AC3E}">
        <p14:creationId xmlns:p14="http://schemas.microsoft.com/office/powerpoint/2010/main" val="242317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7724-21D0-7E07-65A8-A07A7E5167E6}"/>
              </a:ext>
            </a:extLst>
          </p:cNvPr>
          <p:cNvSpPr>
            <a:spLocks noGrp="1"/>
          </p:cNvSpPr>
          <p:nvPr>
            <p:ph type="title"/>
          </p:nvPr>
        </p:nvSpPr>
        <p:spPr/>
        <p:txBody>
          <a:bodyPr/>
          <a:lstStyle/>
          <a:p>
            <a:r>
              <a:rPr lang="en-US" dirty="0"/>
              <a:t>Teams</a:t>
            </a:r>
            <a:endParaRPr lang="en-GB" dirty="0"/>
          </a:p>
        </p:txBody>
      </p:sp>
      <p:sp>
        <p:nvSpPr>
          <p:cNvPr id="3" name="Content Placeholder 2">
            <a:extLst>
              <a:ext uri="{FF2B5EF4-FFF2-40B4-BE49-F238E27FC236}">
                <a16:creationId xmlns:a16="http://schemas.microsoft.com/office/drawing/2014/main" id="{F8FE25FA-1879-499F-AD39-30BAC0AD08A6}"/>
              </a:ext>
            </a:extLst>
          </p:cNvPr>
          <p:cNvSpPr>
            <a:spLocks noGrp="1"/>
          </p:cNvSpPr>
          <p:nvPr>
            <p:ph idx="1"/>
          </p:nvPr>
        </p:nvSpPr>
        <p:spPr/>
        <p:txBody>
          <a:bodyPr/>
          <a:lstStyle/>
          <a:p>
            <a:r>
              <a:rPr lang="en-US" dirty="0"/>
              <a:t>The move from Zoom to Teams is approaching</a:t>
            </a:r>
          </a:p>
          <a:p>
            <a:pPr lvl="1"/>
            <a:r>
              <a:rPr lang="en-US" dirty="0"/>
              <a:t>TD likely to be 1</a:t>
            </a:r>
            <a:r>
              <a:rPr lang="en-US" baseline="30000" dirty="0"/>
              <a:t>st</a:t>
            </a:r>
            <a:r>
              <a:rPr lang="en-US" dirty="0"/>
              <a:t> department to move over</a:t>
            </a:r>
          </a:p>
          <a:p>
            <a:pPr lvl="2"/>
            <a:r>
              <a:rPr lang="en-US" dirty="0"/>
              <a:t>1</a:t>
            </a:r>
            <a:r>
              <a:rPr lang="en-US" baseline="30000" dirty="0"/>
              <a:t>st</a:t>
            </a:r>
            <a:r>
              <a:rPr lang="en-US" dirty="0"/>
              <a:t> September for phones only</a:t>
            </a:r>
          </a:p>
          <a:p>
            <a:r>
              <a:rPr lang="en-US" dirty="0"/>
              <a:t>Longer term</a:t>
            </a:r>
          </a:p>
          <a:p>
            <a:pPr lvl="1"/>
            <a:r>
              <a:rPr lang="en-US" dirty="0"/>
              <a:t>Time to start moving meetings &amp; chats from Zoom to Teams</a:t>
            </a:r>
          </a:p>
          <a:p>
            <a:r>
              <a:rPr lang="en-US" dirty="0"/>
              <a:t>Individual cases for retaining Zoom can be made</a:t>
            </a:r>
            <a:endParaRPr lang="en-GB" dirty="0"/>
          </a:p>
        </p:txBody>
      </p:sp>
      <p:sp>
        <p:nvSpPr>
          <p:cNvPr id="4" name="Footer Placeholder 3">
            <a:extLst>
              <a:ext uri="{FF2B5EF4-FFF2-40B4-BE49-F238E27FC236}">
                <a16:creationId xmlns:a16="http://schemas.microsoft.com/office/drawing/2014/main" id="{C3A75985-55CC-2CB1-D457-9BEC1EB6F732}"/>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8E7977F6-C86B-44CD-98D1-FF93F941F11C}"/>
              </a:ext>
            </a:extLst>
          </p:cNvPr>
          <p:cNvSpPr>
            <a:spLocks noGrp="1"/>
          </p:cNvSpPr>
          <p:nvPr>
            <p:ph type="sldNum" sz="quarter" idx="12"/>
          </p:nvPr>
        </p:nvSpPr>
        <p:spPr/>
        <p:txBody>
          <a:bodyPr/>
          <a:lstStyle/>
          <a:p>
            <a:fld id="{BBAAB195-B577-5546-8349-9DDA93B6129E}" type="slidenum">
              <a:rPr lang="en-US" smtClean="0"/>
              <a:t>12</a:t>
            </a:fld>
            <a:endParaRPr lang="en-US"/>
          </a:p>
        </p:txBody>
      </p:sp>
      <p:pic>
        <p:nvPicPr>
          <p:cNvPr id="9" name="Picture 8">
            <a:extLst>
              <a:ext uri="{FF2B5EF4-FFF2-40B4-BE49-F238E27FC236}">
                <a16:creationId xmlns:a16="http://schemas.microsoft.com/office/drawing/2014/main" id="{4F07D247-AB5A-A6D2-2778-D026C34560C6}"/>
              </a:ext>
            </a:extLst>
          </p:cNvPr>
          <p:cNvPicPr>
            <a:picLocks noChangeAspect="1"/>
          </p:cNvPicPr>
          <p:nvPr/>
        </p:nvPicPr>
        <p:blipFill>
          <a:blip r:embed="rId2"/>
          <a:stretch>
            <a:fillRect/>
          </a:stretch>
        </p:blipFill>
        <p:spPr>
          <a:xfrm>
            <a:off x="8465885" y="365125"/>
            <a:ext cx="2808473" cy="1580497"/>
          </a:xfrm>
          <a:prstGeom prst="rect">
            <a:avLst/>
          </a:prstGeom>
        </p:spPr>
      </p:pic>
      <p:pic>
        <p:nvPicPr>
          <p:cNvPr id="6" name="Picture 5">
            <a:extLst>
              <a:ext uri="{FF2B5EF4-FFF2-40B4-BE49-F238E27FC236}">
                <a16:creationId xmlns:a16="http://schemas.microsoft.com/office/drawing/2014/main" id="{D88A97A3-9DCF-E21E-76E9-620214DF3C6C}"/>
              </a:ext>
            </a:extLst>
          </p:cNvPr>
          <p:cNvPicPr>
            <a:picLocks noChangeAspect="1"/>
          </p:cNvPicPr>
          <p:nvPr/>
        </p:nvPicPr>
        <p:blipFill>
          <a:blip r:embed="rId3"/>
          <a:stretch>
            <a:fillRect/>
          </a:stretch>
        </p:blipFill>
        <p:spPr>
          <a:xfrm>
            <a:off x="8882974" y="1128651"/>
            <a:ext cx="2904786" cy="16339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5853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530E-5699-63CA-DA28-F365E4DD76CF}"/>
              </a:ext>
            </a:extLst>
          </p:cNvPr>
          <p:cNvSpPr>
            <a:spLocks noGrp="1"/>
          </p:cNvSpPr>
          <p:nvPr>
            <p:ph type="title"/>
          </p:nvPr>
        </p:nvSpPr>
        <p:spPr/>
        <p:txBody>
          <a:bodyPr/>
          <a:lstStyle/>
          <a:p>
            <a:r>
              <a:rPr lang="en-US" dirty="0"/>
              <a:t>BSI Audit	&amp; Competency Records</a:t>
            </a:r>
            <a:endParaRPr lang="en-GB" dirty="0"/>
          </a:p>
        </p:txBody>
      </p:sp>
      <p:sp>
        <p:nvSpPr>
          <p:cNvPr id="3" name="Content Placeholder 2">
            <a:extLst>
              <a:ext uri="{FF2B5EF4-FFF2-40B4-BE49-F238E27FC236}">
                <a16:creationId xmlns:a16="http://schemas.microsoft.com/office/drawing/2014/main" id="{ACAE3122-554F-076E-BDD7-12641F4EDC6B}"/>
              </a:ext>
            </a:extLst>
          </p:cNvPr>
          <p:cNvSpPr>
            <a:spLocks noGrp="1"/>
          </p:cNvSpPr>
          <p:nvPr>
            <p:ph idx="1"/>
          </p:nvPr>
        </p:nvSpPr>
        <p:spPr>
          <a:xfrm>
            <a:off x="838200" y="1507788"/>
            <a:ext cx="10515600" cy="4270442"/>
          </a:xfrm>
        </p:spPr>
        <p:txBody>
          <a:bodyPr>
            <a:normAutofit fontScale="77500" lnSpcReduction="20000"/>
          </a:bodyPr>
          <a:lstStyle/>
          <a:p>
            <a:r>
              <a:rPr lang="en-US" dirty="0"/>
              <a:t>Ded was audited by BSI 23 July</a:t>
            </a:r>
          </a:p>
          <a:p>
            <a:pPr lvl="1"/>
            <a:r>
              <a:rPr lang="en-US" dirty="0"/>
              <a:t>Focus included ESDG</a:t>
            </a:r>
          </a:p>
          <a:p>
            <a:r>
              <a:rPr lang="en-US" dirty="0"/>
              <a:t>One </a:t>
            </a:r>
            <a:r>
              <a:rPr lang="en-US" b="1" dirty="0"/>
              <a:t>Opportunity for Improvement </a:t>
            </a:r>
            <a:r>
              <a:rPr lang="en-US" dirty="0"/>
              <a:t>identified:</a:t>
            </a:r>
          </a:p>
          <a:p>
            <a:pPr lvl="1"/>
            <a:r>
              <a:rPr lang="en-US" dirty="0"/>
              <a:t>“</a:t>
            </a:r>
            <a:r>
              <a:rPr lang="en-US" i="1" dirty="0"/>
              <a:t>ORACLE Fusion has not carried over staff’s qualifications and professional memberships. All staff need to update this information [….]</a:t>
            </a:r>
            <a:r>
              <a:rPr lang="en-US" dirty="0"/>
              <a:t>”</a:t>
            </a:r>
          </a:p>
          <a:p>
            <a:pPr lvl="1"/>
            <a:r>
              <a:rPr lang="en-US" dirty="0"/>
              <a:t>Deadline: November 2025</a:t>
            </a:r>
          </a:p>
          <a:p>
            <a:r>
              <a:rPr lang="en-US" dirty="0"/>
              <a:t>Fusion</a:t>
            </a:r>
          </a:p>
          <a:p>
            <a:pPr lvl="1"/>
            <a:r>
              <a:rPr lang="en-US" dirty="0" err="1"/>
              <a:t>Me</a:t>
            </a:r>
            <a:r>
              <a:rPr lang="en-US" dirty="0" err="1">
                <a:latin typeface="Calibri" panose="020F0502020204030204" pitchFamily="34" charset="0"/>
                <a:ea typeface="Calibri" panose="020F0502020204030204" pitchFamily="34" charset="0"/>
                <a:cs typeface="Calibri" panose="020F0502020204030204" pitchFamily="34" charset="0"/>
              </a:rPr>
              <a:t>→</a:t>
            </a:r>
            <a:r>
              <a:rPr lang="en-US" dirty="0" err="1"/>
              <a:t>Show</a:t>
            </a:r>
            <a:r>
              <a:rPr lang="en-US" dirty="0"/>
              <a:t> More</a:t>
            </a:r>
            <a:r>
              <a:rPr lang="en-US" dirty="0">
                <a:latin typeface="Calibri" panose="020F0502020204030204" pitchFamily="34" charset="0"/>
                <a:ea typeface="Calibri" panose="020F0502020204030204" pitchFamily="34" charset="0"/>
                <a:cs typeface="Calibri" panose="020F0502020204030204" pitchFamily="34" charset="0"/>
              </a:rPr>
              <a:t> →</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Add: qualifications, professional memberships &amp; relevant training courses</a:t>
            </a:r>
          </a:p>
          <a:p>
            <a:pPr lvl="2"/>
            <a:r>
              <a:rPr lang="en-US" dirty="0">
                <a:latin typeface="Calibri" panose="020F0502020204030204" pitchFamily="34" charset="0"/>
                <a:ea typeface="Calibri" panose="020F0502020204030204" pitchFamily="34" charset="0"/>
                <a:cs typeface="Calibri" panose="020F0502020204030204" pitchFamily="34" charset="0"/>
              </a:rPr>
              <a:t>Everything that shows you are qualified to do what you do</a:t>
            </a:r>
          </a:p>
          <a:p>
            <a:pPr lvl="1"/>
            <a:r>
              <a:rPr lang="en-US" dirty="0">
                <a:latin typeface="Calibri" panose="020F0502020204030204" pitchFamily="34" charset="0"/>
                <a:ea typeface="Calibri" panose="020F0502020204030204" pitchFamily="34" charset="0"/>
                <a:cs typeface="Calibri" panose="020F0502020204030204" pitchFamily="34" charset="0"/>
              </a:rPr>
              <a:t>This information can still be seen in UKSBS, by your Line Manager (but not you!)</a:t>
            </a:r>
          </a:p>
          <a:p>
            <a:r>
              <a:rPr lang="en-US" dirty="0"/>
              <a:t>Always save certificates for </a:t>
            </a:r>
            <a:r>
              <a:rPr lang="en-US" i="1" dirty="0"/>
              <a:t>all</a:t>
            </a:r>
            <a:r>
              <a:rPr lang="en-US" dirty="0"/>
              <a:t> training courses</a:t>
            </a:r>
          </a:p>
          <a:p>
            <a:pPr lvl="1"/>
            <a:endParaRPr lang="en-US" dirty="0"/>
          </a:p>
          <a:p>
            <a:pPr lvl="1"/>
            <a:endParaRPr lang="en-US" dirty="0"/>
          </a:p>
        </p:txBody>
      </p:sp>
      <p:sp>
        <p:nvSpPr>
          <p:cNvPr id="4" name="Footer Placeholder 3">
            <a:extLst>
              <a:ext uri="{FF2B5EF4-FFF2-40B4-BE49-F238E27FC236}">
                <a16:creationId xmlns:a16="http://schemas.microsoft.com/office/drawing/2014/main" id="{D1666626-C7F8-9312-7FC7-6ADC97D811E1}"/>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E9282042-0CF7-F2B4-D6C8-405227F71BCD}"/>
              </a:ext>
            </a:extLst>
          </p:cNvPr>
          <p:cNvSpPr>
            <a:spLocks noGrp="1"/>
          </p:cNvSpPr>
          <p:nvPr>
            <p:ph type="sldNum" sz="quarter" idx="12"/>
          </p:nvPr>
        </p:nvSpPr>
        <p:spPr/>
        <p:txBody>
          <a:bodyPr/>
          <a:lstStyle/>
          <a:p>
            <a:fld id="{BBAAB195-B577-5546-8349-9DDA93B6129E}" type="slidenum">
              <a:rPr lang="en-US" smtClean="0"/>
              <a:t>13</a:t>
            </a:fld>
            <a:endParaRPr lang="en-US"/>
          </a:p>
        </p:txBody>
      </p:sp>
      <p:pic>
        <p:nvPicPr>
          <p:cNvPr id="7" name="Picture 6">
            <a:extLst>
              <a:ext uri="{FF2B5EF4-FFF2-40B4-BE49-F238E27FC236}">
                <a16:creationId xmlns:a16="http://schemas.microsoft.com/office/drawing/2014/main" id="{3739496A-F9E8-32E9-33D8-169CD2C902BE}"/>
              </a:ext>
            </a:extLst>
          </p:cNvPr>
          <p:cNvPicPr>
            <a:picLocks noChangeAspect="1"/>
          </p:cNvPicPr>
          <p:nvPr/>
        </p:nvPicPr>
        <p:blipFill>
          <a:blip r:embed="rId2"/>
          <a:stretch>
            <a:fillRect/>
          </a:stretch>
        </p:blipFill>
        <p:spPr>
          <a:xfrm>
            <a:off x="3785452" y="3253902"/>
            <a:ext cx="7680216" cy="1197486"/>
          </a:xfrm>
          <a:prstGeom prst="rect">
            <a:avLst/>
          </a:prstGeom>
        </p:spPr>
      </p:pic>
      <p:sp>
        <p:nvSpPr>
          <p:cNvPr id="9" name="Freeform: Shape 8">
            <a:extLst>
              <a:ext uri="{FF2B5EF4-FFF2-40B4-BE49-F238E27FC236}">
                <a16:creationId xmlns:a16="http://schemas.microsoft.com/office/drawing/2014/main" id="{5ED81805-BA95-1B48-46AA-DC2F75656F72}"/>
              </a:ext>
            </a:extLst>
          </p:cNvPr>
          <p:cNvSpPr/>
          <p:nvPr/>
        </p:nvSpPr>
        <p:spPr>
          <a:xfrm>
            <a:off x="9484408" y="3968885"/>
            <a:ext cx="1948466" cy="432219"/>
          </a:xfrm>
          <a:custGeom>
            <a:avLst/>
            <a:gdLst>
              <a:gd name="connsiteX0" fmla="*/ 1011737 w 1948466"/>
              <a:gd name="connsiteY0" fmla="*/ 19455 h 432219"/>
              <a:gd name="connsiteX1" fmla="*/ 68154 w 1948466"/>
              <a:gd name="connsiteY1" fmla="*/ 77821 h 432219"/>
              <a:gd name="connsiteX2" fmla="*/ 184886 w 1948466"/>
              <a:gd name="connsiteY2" fmla="*/ 379379 h 432219"/>
              <a:gd name="connsiteX3" fmla="*/ 1070103 w 1948466"/>
              <a:gd name="connsiteY3" fmla="*/ 428017 h 432219"/>
              <a:gd name="connsiteX4" fmla="*/ 1916409 w 1948466"/>
              <a:gd name="connsiteY4" fmla="*/ 398834 h 432219"/>
              <a:gd name="connsiteX5" fmla="*/ 1644035 w 1948466"/>
              <a:gd name="connsiteY5" fmla="*/ 155643 h 432219"/>
              <a:gd name="connsiteX6" fmla="*/ 466988 w 1948466"/>
              <a:gd name="connsiteY6" fmla="*/ 0 h 432219"/>
              <a:gd name="connsiteX7" fmla="*/ 466988 w 1948466"/>
              <a:gd name="connsiteY7" fmla="*/ 0 h 4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466" h="432219" extrusionOk="0">
                <a:moveTo>
                  <a:pt x="1011737" y="19455"/>
                </a:moveTo>
                <a:cubicBezTo>
                  <a:pt x="571299" y="16979"/>
                  <a:pt x="249284" y="28167"/>
                  <a:pt x="68154" y="77821"/>
                </a:cubicBezTo>
                <a:cubicBezTo>
                  <a:pt x="-109369" y="156666"/>
                  <a:pt x="-25988" y="300668"/>
                  <a:pt x="184886" y="379379"/>
                </a:cubicBezTo>
                <a:cubicBezTo>
                  <a:pt x="368055" y="409529"/>
                  <a:pt x="764514" y="410229"/>
                  <a:pt x="1070103" y="428017"/>
                </a:cubicBezTo>
                <a:cubicBezTo>
                  <a:pt x="1374424" y="411234"/>
                  <a:pt x="1832389" y="437494"/>
                  <a:pt x="1916409" y="398834"/>
                </a:cubicBezTo>
                <a:cubicBezTo>
                  <a:pt x="1966784" y="327525"/>
                  <a:pt x="1928886" y="243793"/>
                  <a:pt x="1644035" y="155643"/>
                </a:cubicBezTo>
                <a:cubicBezTo>
                  <a:pt x="1402465" y="89171"/>
                  <a:pt x="466989" y="-1"/>
                  <a:pt x="466988" y="0"/>
                </a:cubicBezTo>
                <a:lnTo>
                  <a:pt x="466988" y="0"/>
                </a:lnTo>
              </a:path>
            </a:pathLst>
          </a:custGeom>
          <a:noFill/>
          <a:ln w="57150">
            <a:solidFill>
              <a:srgbClr val="FF0000"/>
            </a:solidFill>
            <a:extLst>
              <a:ext uri="{C807C97D-BFC1-408E-A445-0C87EB9F89A2}">
                <ask:lineSketchStyleProps xmlns:ask="http://schemas.microsoft.com/office/drawing/2018/sketchyshapes" sd="2536102215">
                  <a:custGeom>
                    <a:avLst/>
                    <a:gdLst>
                      <a:gd name="connsiteX0" fmla="*/ 1011737 w 1948466"/>
                      <a:gd name="connsiteY0" fmla="*/ 19455 h 432219"/>
                      <a:gd name="connsiteX1" fmla="*/ 68154 w 1948466"/>
                      <a:gd name="connsiteY1" fmla="*/ 77821 h 432219"/>
                      <a:gd name="connsiteX2" fmla="*/ 184886 w 1948466"/>
                      <a:gd name="connsiteY2" fmla="*/ 379379 h 432219"/>
                      <a:gd name="connsiteX3" fmla="*/ 1070103 w 1948466"/>
                      <a:gd name="connsiteY3" fmla="*/ 428017 h 432219"/>
                      <a:gd name="connsiteX4" fmla="*/ 1916409 w 1948466"/>
                      <a:gd name="connsiteY4" fmla="*/ 398834 h 432219"/>
                      <a:gd name="connsiteX5" fmla="*/ 1644035 w 1948466"/>
                      <a:gd name="connsiteY5" fmla="*/ 155643 h 432219"/>
                      <a:gd name="connsiteX6" fmla="*/ 466988 w 1948466"/>
                      <a:gd name="connsiteY6" fmla="*/ 0 h 432219"/>
                      <a:gd name="connsiteX7" fmla="*/ 466988 w 1948466"/>
                      <a:gd name="connsiteY7" fmla="*/ 0 h 4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466" h="432219">
                        <a:moveTo>
                          <a:pt x="1011737" y="19455"/>
                        </a:moveTo>
                        <a:cubicBezTo>
                          <a:pt x="608849" y="18644"/>
                          <a:pt x="205962" y="17834"/>
                          <a:pt x="68154" y="77821"/>
                        </a:cubicBezTo>
                        <a:cubicBezTo>
                          <a:pt x="-69654" y="137808"/>
                          <a:pt x="17895" y="321013"/>
                          <a:pt x="184886" y="379379"/>
                        </a:cubicBezTo>
                        <a:cubicBezTo>
                          <a:pt x="351877" y="437745"/>
                          <a:pt x="781516" y="424775"/>
                          <a:pt x="1070103" y="428017"/>
                        </a:cubicBezTo>
                        <a:cubicBezTo>
                          <a:pt x="1358690" y="431259"/>
                          <a:pt x="1820754" y="444230"/>
                          <a:pt x="1916409" y="398834"/>
                        </a:cubicBezTo>
                        <a:cubicBezTo>
                          <a:pt x="2012064" y="353438"/>
                          <a:pt x="1885605" y="222115"/>
                          <a:pt x="1644035" y="155643"/>
                        </a:cubicBezTo>
                        <a:cubicBezTo>
                          <a:pt x="1402465" y="89171"/>
                          <a:pt x="466988" y="0"/>
                          <a:pt x="466988" y="0"/>
                        </a:cubicBezTo>
                        <a:lnTo>
                          <a:pt x="466988" y="0"/>
                        </a:ln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360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C848-B752-E957-1CEF-FA408567DBAC}"/>
              </a:ext>
            </a:extLst>
          </p:cNvPr>
          <p:cNvSpPr>
            <a:spLocks noGrp="1"/>
          </p:cNvSpPr>
          <p:nvPr>
            <p:ph type="title"/>
          </p:nvPr>
        </p:nvSpPr>
        <p:spPr/>
        <p:txBody>
          <a:bodyPr/>
          <a:lstStyle/>
          <a:p>
            <a:r>
              <a:rPr lang="en-US" dirty="0"/>
              <a:t>Capital Items</a:t>
            </a:r>
            <a:endParaRPr lang="en-GB" dirty="0"/>
          </a:p>
        </p:txBody>
      </p:sp>
      <p:sp>
        <p:nvSpPr>
          <p:cNvPr id="3" name="Content Placeholder 2">
            <a:extLst>
              <a:ext uri="{FF2B5EF4-FFF2-40B4-BE49-F238E27FC236}">
                <a16:creationId xmlns:a16="http://schemas.microsoft.com/office/drawing/2014/main" id="{F6AD9A63-B318-DAB5-645D-75AC9AAB3A7F}"/>
              </a:ext>
            </a:extLst>
          </p:cNvPr>
          <p:cNvSpPr>
            <a:spLocks noGrp="1"/>
          </p:cNvSpPr>
          <p:nvPr>
            <p:ph sz="half" idx="1"/>
          </p:nvPr>
        </p:nvSpPr>
        <p:spPr/>
        <p:txBody>
          <a:bodyPr/>
          <a:lstStyle/>
          <a:p>
            <a:r>
              <a:rPr lang="en-US" dirty="0"/>
              <a:t>Offered £</a:t>
            </a:r>
            <a:r>
              <a:rPr lang="en-US" dirty="0" err="1"/>
              <a:t>50k</a:t>
            </a:r>
            <a:r>
              <a:rPr lang="en-US" dirty="0"/>
              <a:t> for dev boards</a:t>
            </a:r>
          </a:p>
          <a:p>
            <a:pPr lvl="1"/>
            <a:r>
              <a:rPr lang="en-US" dirty="0"/>
              <a:t>Very good result considering constraints &amp; server purchase</a:t>
            </a:r>
          </a:p>
          <a:p>
            <a:r>
              <a:rPr lang="en-US" dirty="0"/>
              <a:t>Short list being drawn up</a:t>
            </a:r>
          </a:p>
          <a:p>
            <a:pPr lvl="1"/>
            <a:r>
              <a:rPr lang="en-US" dirty="0"/>
              <a:t>Target Xilinx Versal boards</a:t>
            </a:r>
          </a:p>
          <a:p>
            <a:r>
              <a:rPr lang="en-US" dirty="0"/>
              <a:t>But new capital threshold = £</a:t>
            </a:r>
            <a:r>
              <a:rPr lang="en-US" dirty="0" err="1"/>
              <a:t>25k</a:t>
            </a:r>
            <a:endParaRPr lang="en-GB" dirty="0"/>
          </a:p>
        </p:txBody>
      </p:sp>
      <p:sp>
        <p:nvSpPr>
          <p:cNvPr id="4" name="Footer Placeholder 3">
            <a:extLst>
              <a:ext uri="{FF2B5EF4-FFF2-40B4-BE49-F238E27FC236}">
                <a16:creationId xmlns:a16="http://schemas.microsoft.com/office/drawing/2014/main" id="{DA569196-5A8A-C18D-D632-750B2DEA29D4}"/>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C1126289-F33A-4523-3C83-D759D12E15C2}"/>
              </a:ext>
            </a:extLst>
          </p:cNvPr>
          <p:cNvSpPr>
            <a:spLocks noGrp="1"/>
          </p:cNvSpPr>
          <p:nvPr>
            <p:ph type="sldNum" sz="quarter" idx="12"/>
          </p:nvPr>
        </p:nvSpPr>
        <p:spPr/>
        <p:txBody>
          <a:bodyPr/>
          <a:lstStyle/>
          <a:p>
            <a:fld id="{BBAAB195-B577-5546-8349-9DDA93B6129E}" type="slidenum">
              <a:rPr lang="en-US" smtClean="0"/>
              <a:t>14</a:t>
            </a:fld>
            <a:endParaRPr lang="en-US"/>
          </a:p>
        </p:txBody>
      </p:sp>
      <p:pic>
        <p:nvPicPr>
          <p:cNvPr id="7" name="Picture 6">
            <a:extLst>
              <a:ext uri="{FF2B5EF4-FFF2-40B4-BE49-F238E27FC236}">
                <a16:creationId xmlns:a16="http://schemas.microsoft.com/office/drawing/2014/main" id="{36856602-94DE-C8B5-E1A2-E9F9B0029F87}"/>
              </a:ext>
            </a:extLst>
          </p:cNvPr>
          <p:cNvPicPr>
            <a:picLocks noChangeAspect="1"/>
          </p:cNvPicPr>
          <p:nvPr/>
        </p:nvPicPr>
        <p:blipFill>
          <a:blip r:embed="rId2"/>
          <a:srcRect l="2104" t="5324" b="9931"/>
          <a:stretch>
            <a:fillRect/>
          </a:stretch>
        </p:blipFill>
        <p:spPr>
          <a:xfrm>
            <a:off x="6853759" y="924127"/>
            <a:ext cx="4427331" cy="3832597"/>
          </a:xfrm>
          <a:prstGeom prst="rect">
            <a:avLst/>
          </a:prstGeom>
        </p:spPr>
      </p:pic>
      <p:sp>
        <p:nvSpPr>
          <p:cNvPr id="8" name="TextBox 7">
            <a:extLst>
              <a:ext uri="{FF2B5EF4-FFF2-40B4-BE49-F238E27FC236}">
                <a16:creationId xmlns:a16="http://schemas.microsoft.com/office/drawing/2014/main" id="{BD9BA32F-7F5A-91ED-C9D3-629C93694BCD}"/>
              </a:ext>
            </a:extLst>
          </p:cNvPr>
          <p:cNvSpPr txBox="1"/>
          <p:nvPr/>
        </p:nvSpPr>
        <p:spPr>
          <a:xfrm>
            <a:off x="9130114" y="4756724"/>
            <a:ext cx="2223686" cy="646331"/>
          </a:xfrm>
          <a:prstGeom prst="rect">
            <a:avLst/>
          </a:prstGeom>
          <a:noFill/>
        </p:spPr>
        <p:txBody>
          <a:bodyPr wrap="none" rtlCol="0">
            <a:spAutoFit/>
          </a:bodyPr>
          <a:lstStyle/>
          <a:p>
            <a:pPr algn="ctr"/>
            <a:r>
              <a:rPr lang="en-US" dirty="0"/>
              <a:t>AMD Xilinx </a:t>
            </a:r>
            <a:r>
              <a:rPr lang="en-US" dirty="0" err="1"/>
              <a:t>VPK180</a:t>
            </a:r>
            <a:endParaRPr lang="en-US" dirty="0"/>
          </a:p>
          <a:p>
            <a:pPr algn="ctr"/>
            <a:r>
              <a:rPr lang="en-US" dirty="0"/>
              <a:t>(Versal Premium)</a:t>
            </a:r>
            <a:endParaRPr lang="en-GB" dirty="0"/>
          </a:p>
        </p:txBody>
      </p:sp>
    </p:spTree>
    <p:extLst>
      <p:ext uri="{BB962C8B-B14F-4D97-AF65-F5344CB8AC3E}">
        <p14:creationId xmlns:p14="http://schemas.microsoft.com/office/powerpoint/2010/main" val="331123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7617-F160-86F1-6825-86BA7FD5E4C1}"/>
              </a:ext>
            </a:extLst>
          </p:cNvPr>
          <p:cNvSpPr>
            <a:spLocks noGrp="1"/>
          </p:cNvSpPr>
          <p:nvPr>
            <p:ph type="title"/>
          </p:nvPr>
        </p:nvSpPr>
        <p:spPr/>
        <p:txBody>
          <a:bodyPr/>
          <a:lstStyle/>
          <a:p>
            <a:r>
              <a:rPr lang="en-GB" dirty="0"/>
              <a:t>Xilinx Licenses &amp;Training</a:t>
            </a:r>
          </a:p>
        </p:txBody>
      </p:sp>
      <p:sp>
        <p:nvSpPr>
          <p:cNvPr id="7" name="Content Placeholder 6">
            <a:extLst>
              <a:ext uri="{FF2B5EF4-FFF2-40B4-BE49-F238E27FC236}">
                <a16:creationId xmlns:a16="http://schemas.microsoft.com/office/drawing/2014/main" id="{DCD79742-EB6A-DE8D-8719-C4D943D439F4}"/>
              </a:ext>
            </a:extLst>
          </p:cNvPr>
          <p:cNvSpPr>
            <a:spLocks noGrp="1"/>
          </p:cNvSpPr>
          <p:nvPr>
            <p:ph idx="1"/>
          </p:nvPr>
        </p:nvSpPr>
        <p:spPr/>
        <p:txBody>
          <a:bodyPr>
            <a:normAutofit/>
          </a:bodyPr>
          <a:lstStyle/>
          <a:p>
            <a:pPr>
              <a:buFont typeface="Arial" panose="020B0604020202020204" pitchFamily="34" charset="0"/>
              <a:buChar char="•"/>
            </a:pPr>
            <a:r>
              <a:rPr lang="en-GB" sz="2800" dirty="0"/>
              <a:t>Xilinx Licences &amp; Training credits renewed</a:t>
            </a:r>
            <a:endParaRPr lang="en-GB" dirty="0"/>
          </a:p>
          <a:p>
            <a:pPr lvl="1">
              <a:buFont typeface="Arial" panose="020B0604020202020204" pitchFamily="34" charset="0"/>
              <a:buChar char="•"/>
            </a:pPr>
            <a:r>
              <a:rPr lang="en-GB" dirty="0"/>
              <a:t>After significant delay, partly because I queried cost increase</a:t>
            </a:r>
          </a:p>
          <a:p>
            <a:pPr>
              <a:buFont typeface="Arial" panose="020B0604020202020204" pitchFamily="34" charset="0"/>
              <a:buChar char="•"/>
            </a:pPr>
            <a:r>
              <a:rPr lang="en-GB" dirty="0"/>
              <a:t>Purchased:</a:t>
            </a:r>
          </a:p>
          <a:p>
            <a:pPr lvl="1">
              <a:buFont typeface="Arial" panose="020B0604020202020204" pitchFamily="34" charset="0"/>
              <a:buChar char="•"/>
            </a:pPr>
            <a:r>
              <a:rPr lang="en-GB" dirty="0"/>
              <a:t>4 Floating licenses for ESDG</a:t>
            </a:r>
          </a:p>
          <a:p>
            <a:pPr lvl="1">
              <a:buFont typeface="Arial" panose="020B0604020202020204" pitchFamily="34" charset="0"/>
              <a:buChar char="•"/>
            </a:pPr>
            <a:r>
              <a:rPr lang="en-GB" dirty="0"/>
              <a:t>1 Floating license for </a:t>
            </a:r>
            <a:r>
              <a:rPr lang="en-GB" dirty="0" err="1"/>
              <a:t>IESG</a:t>
            </a:r>
            <a:endParaRPr lang="en-GB" dirty="0"/>
          </a:p>
          <a:p>
            <a:pPr lvl="1">
              <a:buFont typeface="Arial" panose="020B0604020202020204" pitchFamily="34" charset="0"/>
              <a:buChar char="•"/>
            </a:pPr>
            <a:r>
              <a:rPr lang="en-GB" dirty="0"/>
              <a:t>40 Training Credits for ESDG (20 fewer than last year)</a:t>
            </a:r>
          </a:p>
          <a:p>
            <a:pPr lvl="1">
              <a:buFont typeface="Arial" panose="020B0604020202020204" pitchFamily="34" charset="0"/>
              <a:buChar char="•"/>
            </a:pPr>
            <a:r>
              <a:rPr lang="en-GB" dirty="0"/>
              <a:t>Bundled into Xilinx Productivity Agreement for discount</a:t>
            </a:r>
          </a:p>
          <a:p>
            <a:r>
              <a:rPr lang="en-GB" dirty="0"/>
              <a:t>Licenses received; not yet training credits</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5" name="Footer Placeholder 4">
            <a:extLst>
              <a:ext uri="{FF2B5EF4-FFF2-40B4-BE49-F238E27FC236}">
                <a16:creationId xmlns:a16="http://schemas.microsoft.com/office/drawing/2014/main" id="{6908553D-0C19-C47D-DA9F-89B66B6BA136}"/>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5DA579DF-D156-53AC-4B95-AB979FECDCF4}"/>
              </a:ext>
            </a:extLst>
          </p:cNvPr>
          <p:cNvSpPr>
            <a:spLocks noGrp="1"/>
          </p:cNvSpPr>
          <p:nvPr>
            <p:ph type="sldNum" sz="quarter" idx="12"/>
          </p:nvPr>
        </p:nvSpPr>
        <p:spPr/>
        <p:txBody>
          <a:bodyPr/>
          <a:lstStyle/>
          <a:p>
            <a:pPr>
              <a:defRPr/>
            </a:pPr>
            <a:fld id="{117349DF-5A2E-46F9-AE60-E07D48295245}" type="slidenum">
              <a:rPr lang="en-US" smtClean="0"/>
              <a:pPr>
                <a:defRPr/>
              </a:pPr>
              <a:t>15</a:t>
            </a:fld>
            <a:endParaRPr lang="en-US"/>
          </a:p>
        </p:txBody>
      </p:sp>
      <p:pic>
        <p:nvPicPr>
          <p:cNvPr id="23" name="Graphic 22">
            <a:extLst>
              <a:ext uri="{FF2B5EF4-FFF2-40B4-BE49-F238E27FC236}">
                <a16:creationId xmlns:a16="http://schemas.microsoft.com/office/drawing/2014/main" id="{BEC93E33-41A7-0CCF-7C0C-D1A4747801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092" y="946150"/>
            <a:ext cx="1485900" cy="923925"/>
          </a:xfrm>
          <a:prstGeom prst="rect">
            <a:avLst/>
          </a:prstGeom>
        </p:spPr>
      </p:pic>
    </p:spTree>
    <p:extLst>
      <p:ext uri="{BB962C8B-B14F-4D97-AF65-F5344CB8AC3E}">
        <p14:creationId xmlns:p14="http://schemas.microsoft.com/office/powerpoint/2010/main" val="363864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Text Box 8"/>
          <p:cNvSpPr txBox="1">
            <a:spLocks noChangeArrowheads="1"/>
          </p:cNvSpPr>
          <p:nvPr/>
        </p:nvSpPr>
        <p:spPr bwMode="auto">
          <a:xfrm>
            <a:off x="8832850" y="6165851"/>
            <a:ext cx="1779588" cy="650875"/>
          </a:xfrm>
          <a:prstGeom prst="rect">
            <a:avLst/>
          </a:prstGeom>
          <a:solidFill>
            <a:schemeClr val="bg1"/>
          </a:solidFill>
          <a:ln w="9525">
            <a:solidFill>
              <a:schemeClr val="tx1"/>
            </a:solidFill>
            <a:miter lim="800000"/>
            <a:headEnd/>
            <a:tailEnd/>
          </a:ln>
        </p:spPr>
        <p:txBody>
          <a:bodyPr wrap="square">
            <a:spAutoFit/>
          </a:bodyPr>
          <a:lstStyle/>
          <a:p>
            <a:pPr eaLnBrk="1" hangingPunct="1">
              <a:spcAft>
                <a:spcPts val="388"/>
              </a:spcAft>
            </a:pPr>
            <a:r>
              <a:rPr lang="en-GB" altLang="en-US" sz="900" dirty="0">
                <a:latin typeface="Arial" panose="020B0604020202020204" pitchFamily="34" charset="0"/>
              </a:rPr>
              <a:t>Further detail can be</a:t>
            </a:r>
            <a:br>
              <a:rPr lang="en-GB" altLang="en-US" sz="900" dirty="0">
                <a:latin typeface="Arial" panose="020B0604020202020204" pitchFamily="34" charset="0"/>
              </a:rPr>
            </a:br>
            <a:r>
              <a:rPr lang="en-GB" altLang="en-US" sz="900" dirty="0">
                <a:latin typeface="Arial" panose="020B0604020202020204" pitchFamily="34" charset="0"/>
              </a:rPr>
              <a:t>obtained from your </a:t>
            </a:r>
            <a:br>
              <a:rPr lang="en-GB" altLang="en-US" sz="900" dirty="0">
                <a:latin typeface="Arial" panose="020B0604020202020204" pitchFamily="34" charset="0"/>
              </a:rPr>
            </a:br>
            <a:r>
              <a:rPr lang="en-GB" altLang="en-US" sz="900" dirty="0">
                <a:latin typeface="Arial" panose="020B0604020202020204" pitchFamily="34" charset="0"/>
              </a:rPr>
              <a:t>local SHE Group</a:t>
            </a:r>
          </a:p>
          <a:p>
            <a:pPr eaLnBrk="1" hangingPunct="1"/>
            <a:r>
              <a:rPr lang="en-GB" altLang="en-US" sz="600" dirty="0">
                <a:latin typeface="Arial" panose="020B0604020202020204" pitchFamily="34" charset="0"/>
              </a:rPr>
              <a:t>Issued July 2025</a:t>
            </a:r>
            <a:endParaRPr lang="en-GB" altLang="en-US" sz="1200" dirty="0">
              <a:latin typeface="Arial" panose="020B0604020202020204" pitchFamily="34" charset="0"/>
            </a:endParaRPr>
          </a:p>
        </p:txBody>
      </p:sp>
      <p:sp>
        <p:nvSpPr>
          <p:cNvPr id="4" name="Text Placeholder 16"/>
          <p:cNvSpPr txBox="1">
            <a:spLocks/>
          </p:cNvSpPr>
          <p:nvPr/>
        </p:nvSpPr>
        <p:spPr>
          <a:xfrm>
            <a:off x="1774826" y="115889"/>
            <a:ext cx="8353425" cy="1000125"/>
          </a:xfrm>
          <a:prstGeom prst="rect">
            <a:avLst/>
          </a:prstGeom>
        </p:spPr>
        <p:txBody>
          <a:bodyPr anchor="ctr"/>
          <a:lst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8125"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9713" algn="l" defTabSz="957263" rtl="0" eaLnBrk="0" fontAlgn="base" hangingPunct="0">
              <a:spcBef>
                <a:spcPct val="20000"/>
              </a:spcBef>
              <a:spcAft>
                <a:spcPct val="0"/>
              </a:spcAft>
              <a:buChar char="»"/>
              <a:defRPr sz="2100">
                <a:solidFill>
                  <a:schemeClr val="tx1"/>
                </a:solidFill>
                <a:latin typeface="+mn-lt"/>
              </a:defRPr>
            </a:lvl5pPr>
            <a:lvl6pPr marL="2260311" indent="-239730" algn="l" defTabSz="957827" rtl="0" eaLnBrk="1" fontAlgn="base" hangingPunct="1">
              <a:spcBef>
                <a:spcPct val="20000"/>
              </a:spcBef>
              <a:spcAft>
                <a:spcPct val="0"/>
              </a:spcAft>
              <a:buChar char="»"/>
              <a:defRPr sz="2100">
                <a:solidFill>
                  <a:schemeClr val="tx1"/>
                </a:solidFill>
                <a:latin typeface="+mn-lt"/>
              </a:defRPr>
            </a:lvl6pPr>
            <a:lvl7pPr marL="2365238" indent="-239730" algn="l" defTabSz="957827" rtl="0" eaLnBrk="1" fontAlgn="base" hangingPunct="1">
              <a:spcBef>
                <a:spcPct val="20000"/>
              </a:spcBef>
              <a:spcAft>
                <a:spcPct val="0"/>
              </a:spcAft>
              <a:buChar char="»"/>
              <a:defRPr sz="2100">
                <a:solidFill>
                  <a:schemeClr val="tx1"/>
                </a:solidFill>
                <a:latin typeface="+mn-lt"/>
              </a:defRPr>
            </a:lvl7pPr>
            <a:lvl8pPr marL="2470166" indent="-239730" algn="l" defTabSz="957827" rtl="0" eaLnBrk="1" fontAlgn="base" hangingPunct="1">
              <a:spcBef>
                <a:spcPct val="20000"/>
              </a:spcBef>
              <a:spcAft>
                <a:spcPct val="0"/>
              </a:spcAft>
              <a:buChar char="»"/>
              <a:defRPr sz="2100">
                <a:solidFill>
                  <a:schemeClr val="tx1"/>
                </a:solidFill>
                <a:latin typeface="+mn-lt"/>
              </a:defRPr>
            </a:lvl8pPr>
            <a:lvl9pPr marL="2575093" indent="-239730" algn="l" defTabSz="957827" rtl="0" eaLnBrk="1" fontAlgn="base" hangingPunct="1">
              <a:spcBef>
                <a:spcPct val="20000"/>
              </a:spcBef>
              <a:spcAft>
                <a:spcPct val="0"/>
              </a:spcAft>
              <a:buChar char="»"/>
              <a:defRPr sz="2100">
                <a:solidFill>
                  <a:schemeClr val="tx1"/>
                </a:solidFill>
                <a:latin typeface="+mn-lt"/>
              </a:defRPr>
            </a:lvl9pPr>
          </a:lstStyle>
          <a:p>
            <a:pPr marL="0" indent="0" algn="ctr" eaLnBrk="1" hangingPunct="1">
              <a:buFontTx/>
              <a:buNone/>
              <a:defRPr/>
            </a:pPr>
            <a:endParaRPr lang="en-US" altLang="en-US" sz="3200" b="1" kern="0" dirty="0">
              <a:solidFill>
                <a:srgbClr val="002060"/>
              </a:solidFill>
              <a:latin typeface="Arial" panose="020B0604020202020204" pitchFamily="34" charset="0"/>
              <a:cs typeface="Arial" panose="020B0604020202020204" pitchFamily="34" charset="0"/>
            </a:endParaRPr>
          </a:p>
        </p:txBody>
      </p:sp>
      <p:sp>
        <p:nvSpPr>
          <p:cNvPr id="14347" name="Title 1"/>
          <p:cNvSpPr>
            <a:spLocks noGrp="1"/>
          </p:cNvSpPr>
          <p:nvPr>
            <p:ph type="title"/>
          </p:nvPr>
        </p:nvSpPr>
        <p:spPr>
          <a:xfrm>
            <a:off x="2209800" y="44450"/>
            <a:ext cx="8458200" cy="501650"/>
          </a:xfrm>
        </p:spPr>
        <p:txBody>
          <a:bodyPr/>
          <a:lstStyle/>
          <a:p>
            <a:r>
              <a:rPr lang="en-US" altLang="en-US" sz="2400" dirty="0"/>
              <a:t>Who’s Representing </a:t>
            </a:r>
            <a:r>
              <a:rPr lang="en-US" altLang="en-US" sz="2400" dirty="0">
                <a:solidFill>
                  <a:srgbClr val="FF0000"/>
                </a:solidFill>
              </a:rPr>
              <a:t>YOU</a:t>
            </a:r>
            <a:r>
              <a:rPr lang="en-US" altLang="en-US" sz="2400" dirty="0"/>
              <a:t>?</a:t>
            </a:r>
            <a:endParaRPr lang="en-GB" altLang="en-US" sz="2400" dirty="0"/>
          </a:p>
        </p:txBody>
      </p:sp>
      <p:sp>
        <p:nvSpPr>
          <p:cNvPr id="14348" name="Text Placeholder 4"/>
          <p:cNvSpPr>
            <a:spLocks noGrp="1"/>
          </p:cNvSpPr>
          <p:nvPr>
            <p:ph type="body" sz="quarter" idx="10"/>
          </p:nvPr>
        </p:nvSpPr>
        <p:spPr>
          <a:xfrm rot="16200000">
            <a:off x="-1581150" y="3105150"/>
            <a:ext cx="6858000" cy="647700"/>
          </a:xfrm>
        </p:spPr>
        <p:txBody>
          <a:bodyPr/>
          <a:lstStyle/>
          <a:p>
            <a:r>
              <a:rPr lang="en-GB" altLang="en-US" dirty="0"/>
              <a:t>STFC SHE Information</a:t>
            </a:r>
          </a:p>
        </p:txBody>
      </p:sp>
      <p:pic>
        <p:nvPicPr>
          <p:cNvPr id="3" name="Picture 2" descr="Qr code&#10;&#10;Description automatically generated">
            <a:extLst>
              <a:ext uri="{FF2B5EF4-FFF2-40B4-BE49-F238E27FC236}">
                <a16:creationId xmlns:a16="http://schemas.microsoft.com/office/drawing/2014/main" id="{35F019EF-EAB3-D94B-AD27-175DBC5B2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6237312"/>
            <a:ext cx="504000" cy="504000"/>
          </a:xfrm>
          <a:prstGeom prst="rect">
            <a:avLst/>
          </a:prstGeom>
        </p:spPr>
      </p:pic>
      <p:sp>
        <p:nvSpPr>
          <p:cNvPr id="2" name="TextBox 1">
            <a:extLst>
              <a:ext uri="{FF2B5EF4-FFF2-40B4-BE49-F238E27FC236}">
                <a16:creationId xmlns:a16="http://schemas.microsoft.com/office/drawing/2014/main" id="{33295E8F-9DED-6304-689C-075AE736558F}"/>
              </a:ext>
            </a:extLst>
          </p:cNvPr>
          <p:cNvSpPr txBox="1"/>
          <p:nvPr/>
        </p:nvSpPr>
        <p:spPr>
          <a:xfrm>
            <a:off x="2351585" y="620688"/>
            <a:ext cx="8065590" cy="613950"/>
          </a:xfrm>
          <a:prstGeom prst="rect">
            <a:avLst/>
          </a:prstGeom>
          <a:noFill/>
        </p:spPr>
        <p:txBody>
          <a:bodyPr wrap="square" lIns="59372" tIns="29686" rIns="59372" bIns="29686" rtlCol="0">
            <a:spAutoFit/>
          </a:bodyPr>
          <a:lstStyle/>
          <a:p>
            <a:r>
              <a:rPr lang="en-GB" sz="1800" dirty="0">
                <a:latin typeface="Arial" panose="020B0604020202020204" pitchFamily="34" charset="0"/>
              </a:rPr>
              <a:t>Good Health and Safety (H&amp;S) management relies on the support and commitment of all staff to make our workplaces safe.</a:t>
            </a:r>
            <a:endParaRPr lang="en-GB" sz="1800" dirty="0">
              <a:solidFill>
                <a:srgbClr val="002060"/>
              </a:solidFill>
              <a:latin typeface="Arial" panose="020B0604020202020204" pitchFamily="34" charset="0"/>
            </a:endParaRPr>
          </a:p>
        </p:txBody>
      </p:sp>
      <p:sp>
        <p:nvSpPr>
          <p:cNvPr id="5" name="TextBox 4">
            <a:extLst>
              <a:ext uri="{FF2B5EF4-FFF2-40B4-BE49-F238E27FC236}">
                <a16:creationId xmlns:a16="http://schemas.microsoft.com/office/drawing/2014/main" id="{AED2F60F-8C22-ABE5-7B88-A35CEFCF1D77}"/>
              </a:ext>
            </a:extLst>
          </p:cNvPr>
          <p:cNvSpPr txBox="1"/>
          <p:nvPr/>
        </p:nvSpPr>
        <p:spPr>
          <a:xfrm>
            <a:off x="2209800" y="1333080"/>
            <a:ext cx="8350640" cy="367728"/>
          </a:xfrm>
          <a:prstGeom prst="rect">
            <a:avLst/>
          </a:prstGeom>
          <a:noFill/>
          <a:ln>
            <a:solidFill>
              <a:srgbClr val="FF0000"/>
            </a:solidFill>
          </a:ln>
        </p:spPr>
        <p:txBody>
          <a:bodyPr wrap="square" lIns="59372" tIns="29686" rIns="59372" bIns="29686" rtlCol="0">
            <a:spAutoFit/>
          </a:bodyPr>
          <a:lstStyle/>
          <a:p>
            <a:pPr algn="ctr"/>
            <a:r>
              <a:rPr lang="en-GB" sz="2000" b="1" dirty="0">
                <a:solidFill>
                  <a:srgbClr val="FF0000"/>
                </a:solidFill>
                <a:latin typeface="Arial" panose="020B0604020202020204" pitchFamily="34" charset="0"/>
              </a:rPr>
              <a:t>TU Health and Safety Reps represent </a:t>
            </a:r>
            <a:r>
              <a:rPr lang="en-GB" sz="2000" b="1" u="sng" dirty="0">
                <a:solidFill>
                  <a:srgbClr val="FF0000"/>
                </a:solidFill>
                <a:latin typeface="Arial" panose="020B0604020202020204" pitchFamily="34" charset="0"/>
              </a:rPr>
              <a:t>all staff</a:t>
            </a:r>
            <a:r>
              <a:rPr lang="en-GB" sz="2000" b="1" dirty="0">
                <a:solidFill>
                  <a:srgbClr val="FF0000"/>
                </a:solidFill>
                <a:latin typeface="Arial" panose="020B0604020202020204" pitchFamily="34" charset="0"/>
              </a:rPr>
              <a:t>, not just TU members.</a:t>
            </a:r>
            <a:endParaRPr lang="en-GB" sz="1600" b="1" dirty="0">
              <a:solidFill>
                <a:srgbClr val="FF0000"/>
              </a:solidFill>
              <a:latin typeface="Arial" panose="020B0604020202020204" pitchFamily="34" charset="0"/>
            </a:endParaRPr>
          </a:p>
        </p:txBody>
      </p:sp>
      <p:sp>
        <p:nvSpPr>
          <p:cNvPr id="6" name="TextBox 5">
            <a:extLst>
              <a:ext uri="{FF2B5EF4-FFF2-40B4-BE49-F238E27FC236}">
                <a16:creationId xmlns:a16="http://schemas.microsoft.com/office/drawing/2014/main" id="{55D30EA3-A3D2-E1C6-0BCA-BC46E1365373}"/>
              </a:ext>
            </a:extLst>
          </p:cNvPr>
          <p:cNvSpPr txBox="1"/>
          <p:nvPr/>
        </p:nvSpPr>
        <p:spPr>
          <a:xfrm>
            <a:off x="2351586" y="1785590"/>
            <a:ext cx="8065589" cy="923330"/>
          </a:xfrm>
          <a:prstGeom prst="rect">
            <a:avLst/>
          </a:prstGeom>
          <a:noFill/>
        </p:spPr>
        <p:txBody>
          <a:bodyPr wrap="square">
            <a:spAutoFit/>
          </a:bodyPr>
          <a:lstStyle/>
          <a:p>
            <a:r>
              <a:rPr lang="en-GB" sz="1800" dirty="0">
                <a:latin typeface="Arial" panose="020B0604020202020204" pitchFamily="34" charset="0"/>
              </a:rPr>
              <a:t>If you have any H&amp;S concerns that you think are not being properly dealt with, please contact any of these reps; your input will be treated in the strictest confidence.</a:t>
            </a:r>
          </a:p>
        </p:txBody>
      </p:sp>
      <p:graphicFrame>
        <p:nvGraphicFramePr>
          <p:cNvPr id="7" name="Table 6">
            <a:extLst>
              <a:ext uri="{FF2B5EF4-FFF2-40B4-BE49-F238E27FC236}">
                <a16:creationId xmlns:a16="http://schemas.microsoft.com/office/drawing/2014/main" id="{63232943-D50C-606A-2C30-179763506669}"/>
              </a:ext>
            </a:extLst>
          </p:cNvPr>
          <p:cNvGraphicFramePr>
            <a:graphicFrameLocks noGrp="1"/>
          </p:cNvGraphicFramePr>
          <p:nvPr/>
        </p:nvGraphicFramePr>
        <p:xfrm>
          <a:off x="2681759" y="2738416"/>
          <a:ext cx="7406288" cy="3272790"/>
        </p:xfrm>
        <a:graphic>
          <a:graphicData uri="http://schemas.openxmlformats.org/drawingml/2006/table">
            <a:tbl>
              <a:tblPr firstRow="1" firstCol="1" bandRow="1"/>
              <a:tblGrid>
                <a:gridCol w="1975470">
                  <a:extLst>
                    <a:ext uri="{9D8B030D-6E8A-4147-A177-3AD203B41FA5}">
                      <a16:colId xmlns:a16="http://schemas.microsoft.com/office/drawing/2014/main" val="2424994526"/>
                    </a:ext>
                  </a:extLst>
                </a:gridCol>
                <a:gridCol w="1569041">
                  <a:extLst>
                    <a:ext uri="{9D8B030D-6E8A-4147-A177-3AD203B41FA5}">
                      <a16:colId xmlns:a16="http://schemas.microsoft.com/office/drawing/2014/main" val="1756168293"/>
                    </a:ext>
                  </a:extLst>
                </a:gridCol>
                <a:gridCol w="3861777">
                  <a:extLst>
                    <a:ext uri="{9D8B030D-6E8A-4147-A177-3AD203B41FA5}">
                      <a16:colId xmlns:a16="http://schemas.microsoft.com/office/drawing/2014/main" val="3198788356"/>
                    </a:ext>
                  </a:extLst>
                </a:gridCol>
              </a:tblGrid>
              <a:tr h="36754">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Representative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Bef>
                          <a:spcPts val="600"/>
                        </a:spcBef>
                        <a:spcAft>
                          <a:spcPts val="800"/>
                        </a:spcAft>
                      </a:pP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Contact extension/e-mail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646122762"/>
                  </a:ext>
                </a:extLst>
              </a:tr>
              <a:tr h="0">
                <a:tc gridSpan="3">
                  <a:txBody>
                    <a:bodyPr/>
                    <a:lstStyle/>
                    <a:p>
                      <a:pPr algn="ctr">
                        <a:lnSpc>
                          <a:spcPct val="107000"/>
                        </a:lnSpc>
                        <a:spcBef>
                          <a:spcPts val="600"/>
                        </a:spcBef>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Daresbury Laboratory (DL)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07166859"/>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Mark Hancock-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3980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mark.hancock@stfc.ac.uk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61395303"/>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David Holder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3120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david.holder@stfc.ac.uk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192780185"/>
                  </a:ext>
                </a:extLst>
              </a:tr>
              <a:tr h="0">
                <a:tc gridSpan="3">
                  <a:txBody>
                    <a:bodyPr/>
                    <a:lstStyle/>
                    <a:p>
                      <a:pPr algn="ctr">
                        <a:lnSpc>
                          <a:spcPct val="107000"/>
                        </a:lnSpc>
                        <a:spcBef>
                          <a:spcPts val="600"/>
                        </a:spcBef>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Rutherford Appleton Laboratory (RAL)</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472142469"/>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Charles Ballard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7721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charles.ballard@stfc.ac.uk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049842754"/>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Joel </a:t>
                      </a:r>
                      <a:r>
                        <a:rPr lang="en-GB" sz="14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Kurati</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5156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joel-stephen-prabhakar.kurati@stfc.ac.uk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45140745"/>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 Hirsch</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7145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michael.hirsch@stfc.ac.uk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78109091"/>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Andrew Seville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5689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andrew.seville@stfc.ac.uk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50260510"/>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Stephen Bell</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5416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stephen.bell@stfc.ac.uk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53739442"/>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David McGarry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4453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dave.mcGarry@stfc.ac.uk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5551197"/>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Adrian Coveney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6516 /adrian.coveney@stfc.ac.uk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62776013"/>
                  </a:ext>
                </a:extLst>
              </a:tr>
              <a:tr h="0">
                <a:tc gridSpan="3">
                  <a:txBody>
                    <a:bodyPr/>
                    <a:lstStyle/>
                    <a:p>
                      <a:pPr algn="ctr">
                        <a:lnSpc>
                          <a:spcPct val="107000"/>
                        </a:lnSpc>
                        <a:spcBef>
                          <a:spcPts val="600"/>
                        </a:spcBef>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Royal Observatory Edinburgh (ROE)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28894510"/>
                  </a:ext>
                </a:extLst>
              </a:tr>
              <a:tr h="0">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Chris Waring</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9368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chris.waring@stfc.ac.uk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64444465"/>
                  </a:ext>
                </a:extLst>
              </a:tr>
              <a:tr h="0">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Katherine Morris </a:t>
                      </a:r>
                      <a:r>
                        <a:rPr lang="en-GB" sz="14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Prospect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Bef>
                          <a:spcPts val="600"/>
                        </a:spcBef>
                        <a:spcAft>
                          <a:spcPts val="800"/>
                        </a:spcAft>
                      </a:pPr>
                      <a:r>
                        <a:rPr lang="en-GB"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9386 /  </a:t>
                      </a:r>
                      <a:r>
                        <a:rPr lang="en-GB" sz="14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katherine.morris@stfc.ac.uk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81433663"/>
                  </a:ext>
                </a:extLst>
              </a:tr>
            </a:tbl>
          </a:graphicData>
        </a:graphic>
      </p:graphicFrame>
    </p:spTree>
    <p:extLst>
      <p:ext uri="{BB962C8B-B14F-4D97-AF65-F5344CB8AC3E}">
        <p14:creationId xmlns:p14="http://schemas.microsoft.com/office/powerpoint/2010/main" val="306733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Upcoming Meetings</a:t>
            </a:r>
          </a:p>
        </p:txBody>
      </p:sp>
      <p:graphicFrame>
        <p:nvGraphicFramePr>
          <p:cNvPr id="8" name="Content Placeholder 7">
            <a:extLst>
              <a:ext uri="{FF2B5EF4-FFF2-40B4-BE49-F238E27FC236}">
                <a16:creationId xmlns:a16="http://schemas.microsoft.com/office/drawing/2014/main" id="{8E1DDD23-23FF-5DAC-7F0B-4347FF7E5F20}"/>
              </a:ext>
            </a:extLst>
          </p:cNvPr>
          <p:cNvGraphicFramePr>
            <a:graphicFrameLocks noGrp="1"/>
          </p:cNvGraphicFramePr>
          <p:nvPr>
            <p:ph idx="1"/>
            <p:extLst>
              <p:ext uri="{D42A27DB-BD31-4B8C-83A1-F6EECF244321}">
                <p14:modId xmlns:p14="http://schemas.microsoft.com/office/powerpoint/2010/main" val="3990373645"/>
              </p:ext>
            </p:extLst>
          </p:nvPr>
        </p:nvGraphicFramePr>
        <p:xfrm>
          <a:off x="702644" y="1595655"/>
          <a:ext cx="10135401" cy="2327063"/>
        </p:xfrm>
        <a:graphic>
          <a:graphicData uri="http://schemas.openxmlformats.org/drawingml/2006/table">
            <a:tbl>
              <a:tblPr/>
              <a:tblGrid>
                <a:gridCol w="3284630">
                  <a:extLst>
                    <a:ext uri="{9D8B030D-6E8A-4147-A177-3AD203B41FA5}">
                      <a16:colId xmlns:a16="http://schemas.microsoft.com/office/drawing/2014/main" val="3600627065"/>
                    </a:ext>
                  </a:extLst>
                </a:gridCol>
                <a:gridCol w="3096920">
                  <a:extLst>
                    <a:ext uri="{9D8B030D-6E8A-4147-A177-3AD203B41FA5}">
                      <a16:colId xmlns:a16="http://schemas.microsoft.com/office/drawing/2014/main" val="3824030713"/>
                    </a:ext>
                  </a:extLst>
                </a:gridCol>
                <a:gridCol w="1973179">
                  <a:extLst>
                    <a:ext uri="{9D8B030D-6E8A-4147-A177-3AD203B41FA5}">
                      <a16:colId xmlns:a16="http://schemas.microsoft.com/office/drawing/2014/main" val="2269555455"/>
                    </a:ext>
                  </a:extLst>
                </a:gridCol>
                <a:gridCol w="1780672">
                  <a:extLst>
                    <a:ext uri="{9D8B030D-6E8A-4147-A177-3AD203B41FA5}">
                      <a16:colId xmlns:a16="http://schemas.microsoft.com/office/drawing/2014/main" val="810708630"/>
                    </a:ext>
                  </a:extLst>
                </a:gridCol>
              </a:tblGrid>
              <a:tr h="311063">
                <a:tc>
                  <a:txBody>
                    <a:bodyPr/>
                    <a:lstStyle/>
                    <a:p>
                      <a:pPr algn="ctr"/>
                      <a:r>
                        <a:rPr lang="en-US" sz="1600" b="1" dirty="0"/>
                        <a:t>Meeting</a:t>
                      </a:r>
                      <a:endParaRPr lang="en-GB" sz="16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t>Date</a:t>
                      </a:r>
                      <a:endParaRPr lang="en-GB" sz="16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t>Start Time</a:t>
                      </a:r>
                      <a:endParaRPr lang="en-GB" sz="16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t>Location</a:t>
                      </a:r>
                      <a:endParaRPr lang="en-GB" sz="16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83252"/>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trike="sngStrike" dirty="0">
                          <a:solidFill>
                            <a:srgbClr val="C00000"/>
                          </a:solidFill>
                        </a:rPr>
                        <a:t>ESDG Group Meeting</a:t>
                      </a:r>
                      <a:endParaRPr lang="en-GB" sz="1600" b="1" strike="sngStrike" dirty="0">
                        <a:solidFill>
                          <a:srgbClr val="C00000"/>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strike="sngStrike" dirty="0">
                          <a:solidFill>
                            <a:srgbClr val="C00000"/>
                          </a:solidFill>
                        </a:rPr>
                        <a:t>Thursday 28 August</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strike="sngStrike" dirty="0">
                          <a:solidFill>
                            <a:srgbClr val="C00000"/>
                          </a:solidFill>
                        </a:rPr>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strike="sngStrike" dirty="0">
                          <a:solidFill>
                            <a:srgbClr val="C00000"/>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8313224"/>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ESDG Group Meeting</a:t>
                      </a:r>
                      <a:endParaRPr lang="en-GB" sz="16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Thursday 25 September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8208779"/>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ESDG Group Meeting</a:t>
                      </a:r>
                      <a:endParaRPr lang="en-GB" sz="16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Thursday 30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9:30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61060485"/>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ESDG Group Meeting</a:t>
                      </a:r>
                      <a:endParaRPr lang="en-GB" sz="16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Thursday 27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2637120"/>
                  </a:ext>
                </a:extLst>
              </a:tr>
            </a:tbl>
          </a:graphicData>
        </a:graphic>
      </p:graphicFrame>
      <p:sp>
        <p:nvSpPr>
          <p:cNvPr id="5" name="Footer Placeholder 4"/>
          <p:cNvSpPr>
            <a:spLocks noGrp="1"/>
          </p:cNvSpPr>
          <p:nvPr>
            <p:ph type="ftr" sz="quarter" idx="11"/>
          </p:nvPr>
        </p:nvSpPr>
        <p:spPr/>
        <p:txBody>
          <a:bodyPr/>
          <a:lstStyle/>
          <a:p>
            <a:pPr>
              <a:defRPr/>
            </a:pPr>
            <a:r>
              <a:rPr lang="en-US" dirty="0"/>
              <a:t>Ian Brawn</a:t>
            </a:r>
          </a:p>
        </p:txBody>
      </p:sp>
      <p:sp>
        <p:nvSpPr>
          <p:cNvPr id="6" name="Slide Number Placeholder 5"/>
          <p:cNvSpPr>
            <a:spLocks noGrp="1"/>
          </p:cNvSpPr>
          <p:nvPr>
            <p:ph type="sldNum" sz="quarter" idx="12"/>
          </p:nvPr>
        </p:nvSpPr>
        <p:spPr/>
        <p:txBody>
          <a:bodyPr/>
          <a:lstStyle/>
          <a:p>
            <a:pPr>
              <a:defRPr/>
            </a:pPr>
            <a:fld id="{117349DF-5A2E-46F9-AE60-E07D48295245}" type="slidenum">
              <a:rPr lang="en-US" smtClean="0"/>
              <a:pPr>
                <a:defRPr/>
              </a:pPr>
              <a:t>17</a:t>
            </a:fld>
            <a:endParaRPr lang="en-US"/>
          </a:p>
        </p:txBody>
      </p:sp>
    </p:spTree>
    <p:extLst>
      <p:ext uri="{BB962C8B-B14F-4D97-AF65-F5344CB8AC3E}">
        <p14:creationId xmlns:p14="http://schemas.microsoft.com/office/powerpoint/2010/main" val="10842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6" y="1750740"/>
            <a:ext cx="12192000" cy="5107259"/>
          </a:xfrm>
          <a:prstGeom prst="rect">
            <a:avLst/>
          </a:prstGeom>
        </p:spPr>
      </p:pic>
      <p:sp>
        <p:nvSpPr>
          <p:cNvPr id="18" name="Rectangle 17">
            <a:extLst>
              <a:ext uri="{FF2B5EF4-FFF2-40B4-BE49-F238E27FC236}">
                <a16:creationId xmlns:a16="http://schemas.microsoft.com/office/drawing/2014/main" id="{7ECF1D25-176A-DC42-B1AD-925D0D042E76}"/>
              </a:ext>
            </a:extLst>
          </p:cNvPr>
          <p:cNvSpPr/>
          <p:nvPr/>
        </p:nvSpPr>
        <p:spPr>
          <a:xfrm>
            <a:off x="3359497" y="5904254"/>
            <a:ext cx="1983670"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chemeClr val="bg2"/>
                </a:solidFill>
                <a:latin typeface="Arial" panose="020B0604020202020204" pitchFamily="34" charset="0"/>
                <a:cs typeface="Arial" panose="020B0604020202020204" pitchFamily="34" charset="0"/>
              </a:rPr>
              <a:t>STFC_matters</a:t>
            </a:r>
            <a:endParaRPr lang="en-GB" sz="1600"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technologysi.stfc.ac.uk</a:t>
            </a:r>
            <a:endParaRPr lang="en-GB" sz="1600" dirty="0">
              <a:solidFill>
                <a:srgbClr val="FFFFFF"/>
              </a:solidFill>
              <a:latin typeface="Arial" panose="020B0604020202020204" pitchFamily="34" charset="0"/>
              <a:cs typeface="Arial" panose="020B0604020202020204" pitchFamily="34" charset="0"/>
            </a:endParaRPr>
          </a:p>
        </p:txBody>
      </p:sp>
      <p:pic>
        <p:nvPicPr>
          <p:cNvPr id="20" name="Picture 19" descr="A close-up of a person's face&#10;&#10;Description automatically generated with low confidence">
            <a:extLst>
              <a:ext uri="{FF2B5EF4-FFF2-40B4-BE49-F238E27FC236}">
                <a16:creationId xmlns:a16="http://schemas.microsoft.com/office/drawing/2014/main" id="{AD451CEF-F013-3F44-A464-B45D37A4E395}"/>
              </a:ext>
            </a:extLst>
          </p:cNvPr>
          <p:cNvPicPr>
            <a:picLocks noChangeAspect="1"/>
          </p:cNvPicPr>
          <p:nvPr/>
        </p:nvPicPr>
        <p:blipFill>
          <a:blip r:embed="rId5"/>
          <a:stretch>
            <a:fillRect/>
          </a:stretch>
        </p:blipFill>
        <p:spPr>
          <a:xfrm>
            <a:off x="3171836" y="5994000"/>
            <a:ext cx="236330" cy="194400"/>
          </a:xfrm>
          <a:prstGeom prst="rect">
            <a:avLst/>
          </a:prstGeom>
        </p:spPr>
      </p:pic>
      <p:sp>
        <p:nvSpPr>
          <p:cNvPr id="21" name="Rectangle 20">
            <a:extLst>
              <a:ext uri="{FF2B5EF4-FFF2-40B4-BE49-F238E27FC236}">
                <a16:creationId xmlns:a16="http://schemas.microsoft.com/office/drawing/2014/main" id="{C4A23DEE-6B19-A44B-B004-774369F46C9C}"/>
              </a:ext>
            </a:extLst>
          </p:cNvPr>
          <p:cNvSpPr/>
          <p:nvPr/>
        </p:nvSpPr>
        <p:spPr>
          <a:xfrm>
            <a:off x="5881046" y="5904000"/>
            <a:ext cx="2460329" cy="584775"/>
          </a:xfrm>
          <a:prstGeom prst="rect">
            <a:avLst/>
          </a:prstGeom>
        </p:spPr>
        <p:txBody>
          <a:bodyPr wrap="square">
            <a:spAutoFit/>
          </a:bodyPr>
          <a:lstStyle/>
          <a:p>
            <a:r>
              <a:rPr lang="en-GB" sz="1600" dirty="0">
                <a:solidFill>
                  <a:schemeClr val="bg2">
                    <a:lumMod val="95000"/>
                  </a:schemeClr>
                </a:solidFill>
              </a:rPr>
              <a:t>Science and Technology Facilities Council</a:t>
            </a:r>
            <a:endParaRPr lang="en-GB" sz="1600" dirty="0">
              <a:solidFill>
                <a:schemeClr val="bg2">
                  <a:lumMod val="95000"/>
                </a:schemeClr>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BD0E1640-3B57-C24F-A5F8-985FCA563ED5}"/>
              </a:ext>
            </a:extLst>
          </p:cNvPr>
          <p:cNvPicPr>
            <a:picLocks noChangeAspect="1"/>
          </p:cNvPicPr>
          <p:nvPr/>
        </p:nvPicPr>
        <p:blipFill>
          <a:blip r:embed="rId6"/>
          <a:stretch>
            <a:fillRect/>
          </a:stretch>
        </p:blipFill>
        <p:spPr>
          <a:xfrm>
            <a:off x="5677703" y="5986800"/>
            <a:ext cx="205199" cy="205199"/>
          </a:xfrm>
          <a:prstGeom prst="rect">
            <a:avLst/>
          </a:prstGeom>
        </p:spPr>
      </p:pic>
      <p:sp>
        <p:nvSpPr>
          <p:cNvPr id="23" name="Rectangle 22">
            <a:extLst>
              <a:ext uri="{FF2B5EF4-FFF2-40B4-BE49-F238E27FC236}">
                <a16:creationId xmlns:a16="http://schemas.microsoft.com/office/drawing/2014/main" id="{C9C6E34E-D6FF-744F-89A1-702914AC053F}"/>
              </a:ext>
            </a:extLst>
          </p:cNvPr>
          <p:cNvSpPr/>
          <p:nvPr/>
        </p:nvSpPr>
        <p:spPr>
          <a:xfrm>
            <a:off x="9126745" y="5912978"/>
            <a:ext cx="2735600" cy="584775"/>
          </a:xfrm>
          <a:prstGeom prst="rect">
            <a:avLst/>
          </a:prstGeom>
        </p:spPr>
        <p:txBody>
          <a:bodyPr wrap="square">
            <a:spAutoFit/>
          </a:bodyPr>
          <a:lstStyle/>
          <a:p>
            <a:r>
              <a:rPr lang="en-GB" sz="1600" dirty="0">
                <a:solidFill>
                  <a:schemeClr val="bg2"/>
                </a:solidFill>
              </a:rPr>
              <a:t>Science and Technology Facilities Council</a:t>
            </a:r>
            <a:endParaRPr lang="en-GB" sz="1600" dirty="0">
              <a:solidFill>
                <a:schemeClr val="bg2"/>
              </a:solidFill>
              <a:latin typeface="Arial" panose="020B0604020202020204" pitchFamily="34" charset="0"/>
              <a:cs typeface="Arial" panose="020B0604020202020204" pitchFamily="34" charset="0"/>
            </a:endParaRPr>
          </a:p>
        </p:txBody>
      </p:sp>
      <p:pic>
        <p:nvPicPr>
          <p:cNvPr id="24" name="Picture 23" descr="Shape, arrow&#10;&#10;Description automatically generated">
            <a:extLst>
              <a:ext uri="{FF2B5EF4-FFF2-40B4-BE49-F238E27FC236}">
                <a16:creationId xmlns:a16="http://schemas.microsoft.com/office/drawing/2014/main" id="{F63A5B6D-01C7-C840-8B0B-3B7B22E8D95F}"/>
              </a:ext>
            </a:extLst>
          </p:cNvPr>
          <p:cNvPicPr>
            <a:picLocks noChangeAspect="1"/>
          </p:cNvPicPr>
          <p:nvPr/>
        </p:nvPicPr>
        <p:blipFill>
          <a:blip r:embed="rId7"/>
          <a:stretch>
            <a:fillRect/>
          </a:stretch>
        </p:blipFill>
        <p:spPr>
          <a:xfrm>
            <a:off x="8881283" y="5994000"/>
            <a:ext cx="255484" cy="180000"/>
          </a:xfrm>
          <a:prstGeom prst="rect">
            <a:avLst/>
          </a:prstGeom>
        </p:spPr>
      </p:pic>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8"/>
          <a:stretch>
            <a:fillRect/>
          </a:stretch>
        </p:blipFill>
        <p:spPr>
          <a:xfrm>
            <a:off x="151200" y="140400"/>
            <a:ext cx="3619500" cy="1554480"/>
          </a:xfrm>
          <a:prstGeom prst="rect">
            <a:avLst/>
          </a:prstGeom>
        </p:spPr>
      </p:pic>
      <p:sp>
        <p:nvSpPr>
          <p:cNvPr id="2" name="Title 1">
            <a:extLst>
              <a:ext uri="{FF2B5EF4-FFF2-40B4-BE49-F238E27FC236}">
                <a16:creationId xmlns:a16="http://schemas.microsoft.com/office/drawing/2014/main" id="{860EF387-6B93-5BA2-69CC-30FA575B4F58}"/>
              </a:ext>
            </a:extLst>
          </p:cNvPr>
          <p:cNvSpPr>
            <a:spLocks noGrp="1"/>
          </p:cNvSpPr>
          <p:nvPr>
            <p:ph type="title"/>
          </p:nvPr>
        </p:nvSpPr>
        <p:spPr/>
        <p:txBody>
          <a:bodyPr>
            <a:normAutofit/>
          </a:bodyPr>
          <a:lstStyle/>
          <a:p>
            <a:r>
              <a:rPr lang="en-US" sz="7200" dirty="0">
                <a:solidFill>
                  <a:schemeClr val="bg1"/>
                </a:solidFill>
              </a:rPr>
              <a:t>AOB</a:t>
            </a:r>
            <a:endParaRPr lang="en-GB" sz="7200" dirty="0">
              <a:solidFill>
                <a:schemeClr val="bg1"/>
              </a:solidFill>
            </a:endParaRPr>
          </a:p>
        </p:txBody>
      </p:sp>
      <p:sp>
        <p:nvSpPr>
          <p:cNvPr id="5" name="Footer Placeholder 4">
            <a:extLst>
              <a:ext uri="{FF2B5EF4-FFF2-40B4-BE49-F238E27FC236}">
                <a16:creationId xmlns:a16="http://schemas.microsoft.com/office/drawing/2014/main" id="{E78D8191-D242-9E69-C671-817B5F4C57A1}"/>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5F1984-64E3-5665-14C9-D5A572E7AFD3}"/>
              </a:ext>
            </a:extLst>
          </p:cNvPr>
          <p:cNvSpPr>
            <a:spLocks noGrp="1"/>
          </p:cNvSpPr>
          <p:nvPr>
            <p:ph type="sldNum" sz="quarter" idx="12"/>
          </p:nvPr>
        </p:nvSpPr>
        <p:spPr/>
        <p:txBody>
          <a:bodyPr/>
          <a:lstStyle/>
          <a:p>
            <a:fld id="{BBAAB195-B577-5546-8349-9DDA93B6129E}" type="slidenum">
              <a:rPr lang="en-US" smtClean="0"/>
              <a:t>18</a:t>
            </a:fld>
            <a:endParaRPr lang="en-US"/>
          </a:p>
        </p:txBody>
      </p:sp>
    </p:spTree>
    <p:extLst>
      <p:ext uri="{BB962C8B-B14F-4D97-AF65-F5344CB8AC3E}">
        <p14:creationId xmlns:p14="http://schemas.microsoft.com/office/powerpoint/2010/main" val="2827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530-63E0-6FEC-C2C9-891944A05D72}"/>
              </a:ext>
            </a:extLst>
          </p:cNvPr>
          <p:cNvSpPr>
            <a:spLocks noGrp="1"/>
          </p:cNvSpPr>
          <p:nvPr>
            <p:ph type="title"/>
          </p:nvPr>
        </p:nvSpPr>
        <p:spPr/>
        <p:txBody>
          <a:bodyPr/>
          <a:lstStyle/>
          <a:p>
            <a:r>
              <a:rPr lang="en-US" dirty="0"/>
              <a:t>The New ESDG Agenda System (1)</a:t>
            </a:r>
            <a:endParaRPr lang="en-GB" dirty="0"/>
          </a:p>
        </p:txBody>
      </p:sp>
      <p:sp>
        <p:nvSpPr>
          <p:cNvPr id="3" name="Content Placeholder 2">
            <a:extLst>
              <a:ext uri="{FF2B5EF4-FFF2-40B4-BE49-F238E27FC236}">
                <a16:creationId xmlns:a16="http://schemas.microsoft.com/office/drawing/2014/main" id="{5110D997-1E7A-793A-8A29-C2AC7BBC9471}"/>
              </a:ext>
            </a:extLst>
          </p:cNvPr>
          <p:cNvSpPr>
            <a:spLocks noGrp="1"/>
          </p:cNvSpPr>
          <p:nvPr>
            <p:ph idx="1"/>
          </p:nvPr>
        </p:nvSpPr>
        <p:spPr>
          <a:xfrm>
            <a:off x="838200" y="1514338"/>
            <a:ext cx="10515600" cy="4351338"/>
          </a:xfrm>
        </p:spPr>
        <p:txBody>
          <a:bodyPr/>
          <a:lstStyle/>
          <a:p>
            <a:r>
              <a:rPr lang="en-US" dirty="0"/>
              <a:t>Indico</a:t>
            </a:r>
          </a:p>
          <a:p>
            <a:pPr lvl="1"/>
            <a:r>
              <a:rPr lang="en-US" dirty="0"/>
              <a:t>Open-source agenda-management system</a:t>
            </a:r>
          </a:p>
          <a:p>
            <a:pPr lvl="1"/>
            <a:r>
              <a:rPr lang="en-US" dirty="0"/>
              <a:t>Developed by CERN</a:t>
            </a:r>
          </a:p>
          <a:p>
            <a:pPr lvl="1"/>
            <a:r>
              <a:rPr lang="en-US" dirty="0">
                <a:hlinkClick r:id="rId2"/>
              </a:rPr>
              <a:t>Introduction to Indico</a:t>
            </a:r>
            <a:endParaRPr lang="en-US" dirty="0"/>
          </a:p>
          <a:p>
            <a:r>
              <a:rPr lang="en-GB" dirty="0"/>
              <a:t>STFC has a local Indico installation</a:t>
            </a:r>
          </a:p>
          <a:p>
            <a:pPr lvl="1"/>
            <a:r>
              <a:rPr lang="en-GB" dirty="0"/>
              <a:t>In which there is now an </a:t>
            </a:r>
            <a:r>
              <a:rPr lang="en-GB" dirty="0">
                <a:hlinkClick r:id="rId3"/>
              </a:rPr>
              <a:t>ESDG area</a:t>
            </a:r>
            <a:endParaRPr lang="en-GB" dirty="0"/>
          </a:p>
          <a:p>
            <a:pPr lvl="2"/>
            <a:r>
              <a:rPr lang="en-GB" dirty="0"/>
              <a:t>Future ESDG Group Meeting agendas will be posted here</a:t>
            </a:r>
          </a:p>
          <a:p>
            <a:pPr lvl="2"/>
            <a:r>
              <a:rPr lang="en-GB" dirty="0"/>
              <a:t>Link to previous web pages</a:t>
            </a:r>
          </a:p>
          <a:p>
            <a:pPr lvl="2"/>
            <a:r>
              <a:rPr lang="en-GB" dirty="0"/>
              <a:t>Available for other ESDG meetings</a:t>
            </a:r>
          </a:p>
          <a:p>
            <a:pPr lvl="1"/>
            <a:r>
              <a:rPr lang="en-US" dirty="0"/>
              <a:t>Advantages include: searchable</a:t>
            </a:r>
          </a:p>
          <a:p>
            <a:endParaRPr lang="en-US" dirty="0"/>
          </a:p>
        </p:txBody>
      </p:sp>
      <p:sp>
        <p:nvSpPr>
          <p:cNvPr id="4" name="Footer Placeholder 3">
            <a:extLst>
              <a:ext uri="{FF2B5EF4-FFF2-40B4-BE49-F238E27FC236}">
                <a16:creationId xmlns:a16="http://schemas.microsoft.com/office/drawing/2014/main" id="{830795EC-6202-746F-CFBF-4876C1C8A514}"/>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D7623927-458A-5FC1-F2CD-0CD5AC2E39FC}"/>
              </a:ext>
            </a:extLst>
          </p:cNvPr>
          <p:cNvSpPr>
            <a:spLocks noGrp="1"/>
          </p:cNvSpPr>
          <p:nvPr>
            <p:ph type="sldNum" sz="quarter" idx="12"/>
          </p:nvPr>
        </p:nvSpPr>
        <p:spPr/>
        <p:txBody>
          <a:bodyPr/>
          <a:lstStyle/>
          <a:p>
            <a:fld id="{BBAAB195-B577-5546-8349-9DDA93B6129E}" type="slidenum">
              <a:rPr lang="en-US" smtClean="0"/>
              <a:t>2</a:t>
            </a:fld>
            <a:endParaRPr lang="en-US"/>
          </a:p>
        </p:txBody>
      </p:sp>
    </p:spTree>
    <p:extLst>
      <p:ext uri="{BB962C8B-B14F-4D97-AF65-F5344CB8AC3E}">
        <p14:creationId xmlns:p14="http://schemas.microsoft.com/office/powerpoint/2010/main" val="164494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0945-6E1E-83F1-317E-2EF78C01D2E9}"/>
              </a:ext>
            </a:extLst>
          </p:cNvPr>
          <p:cNvSpPr>
            <a:spLocks noGrp="1"/>
          </p:cNvSpPr>
          <p:nvPr>
            <p:ph type="title"/>
          </p:nvPr>
        </p:nvSpPr>
        <p:spPr/>
        <p:txBody>
          <a:bodyPr/>
          <a:lstStyle/>
          <a:p>
            <a:r>
              <a:rPr lang="en-US" dirty="0"/>
              <a:t>The New ESDG Agenda System (2)</a:t>
            </a:r>
            <a:endParaRPr lang="en-GB" dirty="0"/>
          </a:p>
        </p:txBody>
      </p:sp>
      <p:sp>
        <p:nvSpPr>
          <p:cNvPr id="3" name="Content Placeholder 2">
            <a:extLst>
              <a:ext uri="{FF2B5EF4-FFF2-40B4-BE49-F238E27FC236}">
                <a16:creationId xmlns:a16="http://schemas.microsoft.com/office/drawing/2014/main" id="{9E413AB6-9611-FAEB-303B-9C2E38B769E5}"/>
              </a:ext>
            </a:extLst>
          </p:cNvPr>
          <p:cNvSpPr>
            <a:spLocks noGrp="1"/>
          </p:cNvSpPr>
          <p:nvPr>
            <p:ph idx="1"/>
          </p:nvPr>
        </p:nvSpPr>
        <p:spPr>
          <a:xfrm>
            <a:off x="838200" y="1825624"/>
            <a:ext cx="10515600" cy="4351439"/>
          </a:xfrm>
        </p:spPr>
        <p:txBody>
          <a:bodyPr>
            <a:normAutofit/>
          </a:bodyPr>
          <a:lstStyle/>
          <a:p>
            <a:r>
              <a:rPr lang="en-GB" dirty="0"/>
              <a:t>Presenters need to </a:t>
            </a:r>
            <a:r>
              <a:rPr lang="en-GB" dirty="0">
                <a:hlinkClick r:id="rId2"/>
              </a:rPr>
              <a:t>create an Indico account</a:t>
            </a:r>
            <a:endParaRPr lang="en-GB" dirty="0"/>
          </a:p>
          <a:p>
            <a:r>
              <a:rPr lang="en-GB" dirty="0"/>
              <a:t>Uploading files:</a:t>
            </a:r>
          </a:p>
          <a:p>
            <a:endParaRPr lang="en-GB" dirty="0"/>
          </a:p>
          <a:p>
            <a:endParaRPr lang="en-GB" dirty="0"/>
          </a:p>
          <a:p>
            <a:endParaRPr lang="en-GB" dirty="0"/>
          </a:p>
          <a:p>
            <a:endParaRPr lang="en-GB" dirty="0"/>
          </a:p>
          <a:p>
            <a:r>
              <a:rPr lang="en-GB" dirty="0"/>
              <a:t>Events can be created in </a:t>
            </a:r>
            <a:r>
              <a:rPr lang="en-GB" dirty="0">
                <a:hlinkClick r:id="rId3"/>
              </a:rPr>
              <a:t>ESDG area</a:t>
            </a:r>
            <a:r>
              <a:rPr lang="en-GB" dirty="0"/>
              <a:t> using Create Event button</a:t>
            </a:r>
          </a:p>
          <a:p>
            <a:pPr lvl="1"/>
            <a:r>
              <a:rPr lang="en-GB" dirty="0"/>
              <a:t>If you don’t see the button, talk to me</a:t>
            </a:r>
          </a:p>
        </p:txBody>
      </p:sp>
      <p:sp>
        <p:nvSpPr>
          <p:cNvPr id="4" name="Footer Placeholder 3">
            <a:extLst>
              <a:ext uri="{FF2B5EF4-FFF2-40B4-BE49-F238E27FC236}">
                <a16:creationId xmlns:a16="http://schemas.microsoft.com/office/drawing/2014/main" id="{AAB35BA2-5F0A-EC88-F8BC-D06D3F8ED9D8}"/>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5B6B1EDC-EBE7-982A-82BE-AC7CADEA9B58}"/>
              </a:ext>
            </a:extLst>
          </p:cNvPr>
          <p:cNvSpPr>
            <a:spLocks noGrp="1"/>
          </p:cNvSpPr>
          <p:nvPr>
            <p:ph type="sldNum" sz="quarter" idx="12"/>
          </p:nvPr>
        </p:nvSpPr>
        <p:spPr/>
        <p:txBody>
          <a:bodyPr/>
          <a:lstStyle/>
          <a:p>
            <a:fld id="{BBAAB195-B577-5546-8349-9DDA93B6129E}" type="slidenum">
              <a:rPr lang="en-US" smtClean="0"/>
              <a:t>3</a:t>
            </a:fld>
            <a:endParaRPr lang="en-US"/>
          </a:p>
        </p:txBody>
      </p:sp>
      <p:pic>
        <p:nvPicPr>
          <p:cNvPr id="7" name="Picture 6">
            <a:extLst>
              <a:ext uri="{FF2B5EF4-FFF2-40B4-BE49-F238E27FC236}">
                <a16:creationId xmlns:a16="http://schemas.microsoft.com/office/drawing/2014/main" id="{0D158AB1-1E3A-4453-14C6-C99DAFA849A1}"/>
              </a:ext>
            </a:extLst>
          </p:cNvPr>
          <p:cNvPicPr>
            <a:picLocks noChangeAspect="1"/>
          </p:cNvPicPr>
          <p:nvPr/>
        </p:nvPicPr>
        <p:blipFill>
          <a:blip r:embed="rId4"/>
          <a:srcRect b="12533"/>
          <a:stretch>
            <a:fillRect/>
          </a:stretch>
        </p:blipFill>
        <p:spPr>
          <a:xfrm>
            <a:off x="854909" y="2806176"/>
            <a:ext cx="10482183" cy="2038198"/>
          </a:xfrm>
          <a:prstGeom prst="rect">
            <a:avLst/>
          </a:prstGeom>
        </p:spPr>
      </p:pic>
    </p:spTree>
    <p:extLst>
      <p:ext uri="{BB962C8B-B14F-4D97-AF65-F5344CB8AC3E}">
        <p14:creationId xmlns:p14="http://schemas.microsoft.com/office/powerpoint/2010/main" val="23709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Group Organisation</a:t>
            </a:r>
            <a:endParaRPr lang="en-GB" dirty="0"/>
          </a:p>
        </p:txBody>
      </p:sp>
      <p:graphicFrame>
        <p:nvGraphicFramePr>
          <p:cNvPr id="9" name="Content Placeholder 5">
            <a:extLst>
              <a:ext uri="{FF2B5EF4-FFF2-40B4-BE49-F238E27FC236}">
                <a16:creationId xmlns:a16="http://schemas.microsoft.com/office/drawing/2014/main" id="{DA2EE00E-7841-CCA5-18F2-1A0B732CB803}"/>
              </a:ext>
            </a:extLst>
          </p:cNvPr>
          <p:cNvGraphicFramePr>
            <a:graphicFrameLocks noGrp="1"/>
          </p:cNvGraphicFramePr>
          <p:nvPr>
            <p:ph idx="1"/>
            <p:extLst>
              <p:ext uri="{D42A27DB-BD31-4B8C-83A1-F6EECF244321}">
                <p14:modId xmlns:p14="http://schemas.microsoft.com/office/powerpoint/2010/main" val="4208720087"/>
              </p:ext>
            </p:extLst>
          </p:nvPr>
        </p:nvGraphicFramePr>
        <p:xfrm>
          <a:off x="838200" y="10764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4038600" y="6356350"/>
            <a:ext cx="4114800" cy="365125"/>
          </a:xfrm>
        </p:spPr>
        <p:txBody>
          <a:bodyPr/>
          <a:lstStyle/>
          <a:p>
            <a:r>
              <a:rPr lang="en-US"/>
              <a:t>Ian Brawn</a:t>
            </a:r>
            <a:endParaRPr lang="en-US" dirty="0"/>
          </a:p>
        </p:txBody>
      </p:sp>
      <p:sp>
        <p:nvSpPr>
          <p:cNvPr id="6" name="Slide Number Placeholder 5"/>
          <p:cNvSpPr>
            <a:spLocks noGrp="1"/>
          </p:cNvSpPr>
          <p:nvPr>
            <p:ph type="sldNum" sz="quarter" idx="12"/>
          </p:nvPr>
        </p:nvSpPr>
        <p:spPr>
          <a:xfrm>
            <a:off x="8610600" y="6356350"/>
            <a:ext cx="2743200" cy="365125"/>
          </a:xfrm>
        </p:spPr>
        <p:txBody>
          <a:bodyPr/>
          <a:lstStyle/>
          <a:p>
            <a:fld id="{117349DF-5A2E-46F9-AE60-E07D48295245}" type="slidenum">
              <a:rPr lang="en-US" smtClean="0"/>
              <a:pPr/>
              <a:t>4</a:t>
            </a:fld>
            <a:endParaRPr lang="en-US" dirty="0"/>
          </a:p>
        </p:txBody>
      </p:sp>
      <p:sp>
        <p:nvSpPr>
          <p:cNvPr id="11" name="Content Placeholder 10"/>
          <p:cNvSpPr>
            <a:spLocks noGrp="1"/>
          </p:cNvSpPr>
          <p:nvPr>
            <p:ph sz="half" idx="4294967295"/>
          </p:nvPr>
        </p:nvSpPr>
        <p:spPr>
          <a:xfrm>
            <a:off x="429661" y="4099723"/>
            <a:ext cx="5666340" cy="1582278"/>
          </a:xfr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361936" indent="-285750">
              <a:buFont typeface="Arial" panose="020B0604020202020204" pitchFamily="34" charset="0"/>
              <a:buChar char="•"/>
            </a:pPr>
            <a:r>
              <a:rPr lang="en-GB" sz="1800" dirty="0">
                <a:sym typeface="Wingdings" panose="05000000000000000000" pitchFamily="2" charset="2"/>
              </a:rPr>
              <a:t>Summer students</a:t>
            </a:r>
          </a:p>
          <a:p>
            <a:pPr marL="819136" lvl="1" indent="-285750">
              <a:buFont typeface="Arial" panose="020B0604020202020204" pitchFamily="34" charset="0"/>
              <a:buChar char="•"/>
            </a:pPr>
            <a:r>
              <a:rPr lang="en-GB" sz="1400" dirty="0">
                <a:sym typeface="Wingdings" panose="05000000000000000000" pitchFamily="2" charset="2"/>
              </a:rPr>
              <a:t>Willis Chiu</a:t>
            </a:r>
          </a:p>
          <a:p>
            <a:pPr marL="819136" lvl="1" indent="-285750">
              <a:buFont typeface="Arial" panose="020B0604020202020204" pitchFamily="34" charset="0"/>
              <a:buChar char="•"/>
            </a:pPr>
            <a:r>
              <a:rPr lang="en-GB" sz="1400" dirty="0">
                <a:sym typeface="Wingdings" panose="05000000000000000000" pitchFamily="2" charset="2"/>
              </a:rPr>
              <a:t>Ronnie Adoma</a:t>
            </a:r>
          </a:p>
          <a:p>
            <a:pPr marL="361936" indent="-285750">
              <a:buFont typeface="Arial" panose="020B0604020202020204" pitchFamily="34" charset="0"/>
              <a:buChar char="•"/>
            </a:pPr>
            <a:r>
              <a:rPr lang="en-GB" sz="1800" dirty="0">
                <a:sym typeface="Wingdings" panose="05000000000000000000" pitchFamily="2" charset="2"/>
              </a:rPr>
              <a:t>September</a:t>
            </a:r>
          </a:p>
          <a:p>
            <a:pPr marL="819136" lvl="1" indent="-285750">
              <a:buFont typeface="Arial" panose="020B0604020202020204" pitchFamily="34" charset="0"/>
              <a:buChar char="•"/>
            </a:pPr>
            <a:r>
              <a:rPr lang="en-GB" sz="1400" dirty="0"/>
              <a:t>Welcome </a:t>
            </a:r>
            <a:r>
              <a:rPr lang="en-GB" sz="1400"/>
              <a:t>Lucie Sharpe</a:t>
            </a:r>
            <a:endParaRPr lang="en-GB" sz="1400" dirty="0"/>
          </a:p>
          <a:p>
            <a:pPr marL="819136" lvl="1" indent="-285750">
              <a:buFont typeface="Arial" panose="020B0604020202020204" pitchFamily="34" charset="0"/>
              <a:buChar char="•"/>
            </a:pPr>
            <a:r>
              <a:rPr lang="en-GB" sz="1400" dirty="0"/>
              <a:t>Say goodbye to Takamasa</a:t>
            </a:r>
          </a:p>
        </p:txBody>
      </p:sp>
    </p:spTree>
    <p:extLst>
      <p:ext uri="{BB962C8B-B14F-4D97-AF65-F5344CB8AC3E}">
        <p14:creationId xmlns:p14="http://schemas.microsoft.com/office/powerpoint/2010/main" val="122876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A7AD2-C555-149E-CA5B-8758940D0004}"/>
              </a:ext>
            </a:extLst>
          </p:cNvPr>
          <p:cNvSpPr>
            <a:spLocks noGrp="1"/>
          </p:cNvSpPr>
          <p:nvPr>
            <p:ph type="title"/>
          </p:nvPr>
        </p:nvSpPr>
        <p:spPr/>
        <p:txBody>
          <a:bodyPr/>
          <a:lstStyle/>
          <a:p>
            <a:r>
              <a:rPr lang="en-US" dirty="0"/>
              <a:t>Departmental Organogram</a:t>
            </a:r>
            <a:endParaRPr lang="en-GB" dirty="0"/>
          </a:p>
        </p:txBody>
      </p:sp>
      <p:sp>
        <p:nvSpPr>
          <p:cNvPr id="9" name="Content Placeholder 8">
            <a:extLst>
              <a:ext uri="{FF2B5EF4-FFF2-40B4-BE49-F238E27FC236}">
                <a16:creationId xmlns:a16="http://schemas.microsoft.com/office/drawing/2014/main" id="{BC496E54-B0C1-9BB3-66CE-CC3954CBE622}"/>
              </a:ext>
            </a:extLst>
          </p:cNvPr>
          <p:cNvSpPr>
            <a:spLocks noGrp="1"/>
          </p:cNvSpPr>
          <p:nvPr>
            <p:ph sz="half" idx="1"/>
          </p:nvPr>
        </p:nvSpPr>
        <p:spPr>
          <a:xfrm>
            <a:off x="6605081" y="1527154"/>
            <a:ext cx="5283740" cy="4351338"/>
          </a:xfrm>
        </p:spPr>
        <p:txBody>
          <a:bodyPr>
            <a:normAutofit/>
          </a:bodyPr>
          <a:lstStyle/>
          <a:p>
            <a:r>
              <a:rPr lang="en-US" dirty="0"/>
              <a:t>From </a:t>
            </a:r>
            <a:r>
              <a:rPr lang="en-US" dirty="0">
                <a:hlinkClick r:id="rId2"/>
              </a:rPr>
              <a:t>Dept. Organogram</a:t>
            </a:r>
            <a:endParaRPr lang="en-US" dirty="0"/>
          </a:p>
          <a:p>
            <a:r>
              <a:rPr lang="en-GB" dirty="0"/>
              <a:t>Portrait sessions </a:t>
            </a:r>
          </a:p>
          <a:p>
            <a:pPr lvl="1"/>
            <a:r>
              <a:rPr lang="en-GB" dirty="0"/>
              <a:t>1</a:t>
            </a:r>
            <a:r>
              <a:rPr lang="en-GB" baseline="30000" dirty="0"/>
              <a:t>st</a:t>
            </a:r>
            <a:r>
              <a:rPr lang="en-GB" dirty="0"/>
              <a:t> Wednesday of month</a:t>
            </a:r>
          </a:p>
          <a:p>
            <a:pPr lvl="1"/>
            <a:r>
              <a:rPr lang="en-GB" dirty="0"/>
              <a:t>9:30—12:30 </a:t>
            </a:r>
          </a:p>
          <a:p>
            <a:pPr lvl="1"/>
            <a:r>
              <a:rPr lang="en-GB" dirty="0"/>
              <a:t>R3 Photo Studio, </a:t>
            </a:r>
            <a:r>
              <a:rPr lang="en-GB" dirty="0" err="1"/>
              <a:t>G32</a:t>
            </a:r>
            <a:endParaRPr lang="en-GB" dirty="0"/>
          </a:p>
          <a:p>
            <a:r>
              <a:rPr lang="en-GB" dirty="0"/>
              <a:t>Photos for </a:t>
            </a:r>
          </a:p>
          <a:p>
            <a:pPr lvl="1"/>
            <a:r>
              <a:rPr lang="en-GB" dirty="0"/>
              <a:t>Organogram</a:t>
            </a:r>
          </a:p>
          <a:p>
            <a:pPr lvl="1"/>
            <a:r>
              <a:rPr lang="en-GB" dirty="0"/>
              <a:t>Passport</a:t>
            </a:r>
          </a:p>
          <a:p>
            <a:pPr lvl="1"/>
            <a:r>
              <a:rPr lang="en-GB" dirty="0"/>
              <a:t>VISA</a:t>
            </a:r>
          </a:p>
          <a:p>
            <a:endParaRPr lang="en-GB" dirty="0"/>
          </a:p>
        </p:txBody>
      </p:sp>
      <p:sp>
        <p:nvSpPr>
          <p:cNvPr id="4" name="Footer Placeholder 3">
            <a:extLst>
              <a:ext uri="{FF2B5EF4-FFF2-40B4-BE49-F238E27FC236}">
                <a16:creationId xmlns:a16="http://schemas.microsoft.com/office/drawing/2014/main" id="{98A0D42E-13E5-49F2-F716-9ADB7D6CEB16}"/>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EB77DC05-9912-7DAB-998B-1DB947FF7A92}"/>
              </a:ext>
            </a:extLst>
          </p:cNvPr>
          <p:cNvSpPr>
            <a:spLocks noGrp="1"/>
          </p:cNvSpPr>
          <p:nvPr>
            <p:ph type="sldNum" sz="quarter" idx="12"/>
          </p:nvPr>
        </p:nvSpPr>
        <p:spPr/>
        <p:txBody>
          <a:bodyPr/>
          <a:lstStyle/>
          <a:p>
            <a:fld id="{BBAAB195-B577-5546-8349-9DDA93B6129E}" type="slidenum">
              <a:rPr lang="en-US" smtClean="0"/>
              <a:t>5</a:t>
            </a:fld>
            <a:endParaRPr lang="en-US"/>
          </a:p>
        </p:txBody>
      </p:sp>
      <p:pic>
        <p:nvPicPr>
          <p:cNvPr id="8" name="Picture 7">
            <a:extLst>
              <a:ext uri="{FF2B5EF4-FFF2-40B4-BE49-F238E27FC236}">
                <a16:creationId xmlns:a16="http://schemas.microsoft.com/office/drawing/2014/main" id="{7A6E7261-A8E6-B353-4A0E-2DB63F985F0B}"/>
              </a:ext>
            </a:extLst>
          </p:cNvPr>
          <p:cNvPicPr>
            <a:picLocks noChangeAspect="1"/>
          </p:cNvPicPr>
          <p:nvPr/>
        </p:nvPicPr>
        <p:blipFill>
          <a:blip r:embed="rId3"/>
          <a:stretch>
            <a:fillRect/>
          </a:stretch>
        </p:blipFill>
        <p:spPr>
          <a:xfrm>
            <a:off x="303179" y="1497634"/>
            <a:ext cx="6107349" cy="4290747"/>
          </a:xfrm>
          <a:prstGeom prst="rect">
            <a:avLst/>
          </a:prstGeom>
        </p:spPr>
      </p:pic>
    </p:spTree>
    <p:extLst>
      <p:ext uri="{BB962C8B-B14F-4D97-AF65-F5344CB8AC3E}">
        <p14:creationId xmlns:p14="http://schemas.microsoft.com/office/powerpoint/2010/main" val="218236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0C-B452-14C4-94C0-66A566445074}"/>
              </a:ext>
            </a:extLst>
          </p:cNvPr>
          <p:cNvSpPr>
            <a:spLocks noGrp="1"/>
          </p:cNvSpPr>
          <p:nvPr>
            <p:ph type="title"/>
          </p:nvPr>
        </p:nvSpPr>
        <p:spPr/>
        <p:txBody>
          <a:bodyPr/>
          <a:lstStyle/>
          <a:p>
            <a:r>
              <a:rPr lang="en-US" dirty="0"/>
              <a:t>Projects 2025</a:t>
            </a:r>
            <a:r>
              <a:rPr lang="en-US" dirty="0">
                <a:latin typeface="Calibri" panose="020F0502020204030204" pitchFamily="34" charset="0"/>
                <a:ea typeface="Calibri" panose="020F0502020204030204" pitchFamily="34" charset="0"/>
                <a:cs typeface="Calibri" panose="020F0502020204030204" pitchFamily="34" charset="0"/>
              </a:rPr>
              <a:t>–26</a:t>
            </a:r>
            <a:endParaRPr lang="en-GB" dirty="0"/>
          </a:p>
        </p:txBody>
      </p:sp>
      <p:graphicFrame>
        <p:nvGraphicFramePr>
          <p:cNvPr id="9" name="Content Placeholder 8">
            <a:extLst>
              <a:ext uri="{FF2B5EF4-FFF2-40B4-BE49-F238E27FC236}">
                <a16:creationId xmlns:a16="http://schemas.microsoft.com/office/drawing/2014/main" id="{1DF1F911-0695-361B-E13B-348E94599CA9}"/>
              </a:ext>
            </a:extLst>
          </p:cNvPr>
          <p:cNvGraphicFramePr>
            <a:graphicFrameLocks noGrp="1"/>
          </p:cNvGraphicFramePr>
          <p:nvPr>
            <p:ph idx="1"/>
            <p:extLst>
              <p:ext uri="{D42A27DB-BD31-4B8C-83A1-F6EECF244321}">
                <p14:modId xmlns:p14="http://schemas.microsoft.com/office/powerpoint/2010/main" val="181489747"/>
              </p:ext>
            </p:extLst>
          </p:nvPr>
        </p:nvGraphicFramePr>
        <p:xfrm>
          <a:off x="50800" y="1825625"/>
          <a:ext cx="10045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51994C42-2FD8-9CBB-35C3-C67D4C33F052}"/>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F347294D-43AC-6126-EFE6-14D960E010DD}"/>
              </a:ext>
            </a:extLst>
          </p:cNvPr>
          <p:cNvSpPr>
            <a:spLocks noGrp="1"/>
          </p:cNvSpPr>
          <p:nvPr>
            <p:ph type="sldNum" sz="quarter" idx="12"/>
          </p:nvPr>
        </p:nvSpPr>
        <p:spPr/>
        <p:txBody>
          <a:bodyPr/>
          <a:lstStyle/>
          <a:p>
            <a:pPr>
              <a:defRPr/>
            </a:pPr>
            <a:fld id="{117349DF-5A2E-46F9-AE60-E07D48295245}" type="slidenum">
              <a:rPr lang="en-US" smtClean="0"/>
              <a:pPr>
                <a:defRPr/>
              </a:pPr>
              <a:t>6</a:t>
            </a:fld>
            <a:endParaRPr lang="en-US"/>
          </a:p>
        </p:txBody>
      </p:sp>
      <p:sp>
        <p:nvSpPr>
          <p:cNvPr id="10" name="TextBox 9">
            <a:extLst>
              <a:ext uri="{FF2B5EF4-FFF2-40B4-BE49-F238E27FC236}">
                <a16:creationId xmlns:a16="http://schemas.microsoft.com/office/drawing/2014/main" id="{FBF93BB3-200F-1087-A503-1344C58E1DB9}"/>
              </a:ext>
            </a:extLst>
          </p:cNvPr>
          <p:cNvSpPr txBox="1"/>
          <p:nvPr/>
        </p:nvSpPr>
        <p:spPr>
          <a:xfrm>
            <a:off x="8640011" y="4001294"/>
            <a:ext cx="2912977"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Slightly Approximate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Fully employed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Doesn’t include NOP</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NQCC</a:t>
            </a:r>
          </a:p>
          <a:p>
            <a:pPr marL="800100" lvl="1"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CfI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08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GB" altLang="en-US" sz="4000" dirty="0">
                <a:latin typeface="Arial" charset="0"/>
                <a:cs typeface="Arial" charset="0"/>
              </a:rPr>
              <a:t>ESDG Accommodation in R68</a:t>
            </a:r>
          </a:p>
        </p:txBody>
      </p:sp>
      <p:sp>
        <p:nvSpPr>
          <p:cNvPr id="10" name="Content Placeholder 2">
            <a:extLst>
              <a:ext uri="{FF2B5EF4-FFF2-40B4-BE49-F238E27FC236}">
                <a16:creationId xmlns:a16="http://schemas.microsoft.com/office/drawing/2014/main" id="{CA62356E-9754-F785-B254-0C82C2C6CB3B}"/>
              </a:ext>
            </a:extLst>
          </p:cNvPr>
          <p:cNvSpPr>
            <a:spLocks noGrp="1"/>
          </p:cNvSpPr>
          <p:nvPr>
            <p:ph idx="1"/>
          </p:nvPr>
        </p:nvSpPr>
        <p:spPr>
          <a:xfrm>
            <a:off x="838200" y="3790739"/>
            <a:ext cx="10515600" cy="2386224"/>
          </a:xfrm>
        </p:spPr>
        <p:txBody>
          <a:bodyPr/>
          <a:lstStyle/>
          <a:p>
            <a:pPr marL="342900" indent="-342900" algn="l">
              <a:buFont typeface="Arial" panose="020B0604020202020204" pitchFamily="34" charset="0"/>
              <a:buChar char="•"/>
            </a:pPr>
            <a:r>
              <a:rPr lang="en-GB" sz="2000" dirty="0"/>
              <a:t>Thank you to those who have moved around this summer</a:t>
            </a:r>
          </a:p>
          <a:p>
            <a:pPr marL="342900" indent="-342900" algn="l">
              <a:buFont typeface="Arial" panose="020B0604020202020204" pitchFamily="34" charset="0"/>
              <a:buChar char="•"/>
            </a:pPr>
            <a:r>
              <a:rPr lang="en-GB" sz="2000" dirty="0"/>
              <a:t>Still planning to acquire 2</a:t>
            </a:r>
            <a:r>
              <a:rPr lang="en-GB" sz="2000" baseline="30000" dirty="0"/>
              <a:t>nd</a:t>
            </a:r>
            <a:r>
              <a:rPr lang="en-GB" sz="2000" dirty="0"/>
              <a:t> desk for 2.24</a:t>
            </a:r>
            <a:endParaRPr lang="en-GB" sz="4400" dirty="0"/>
          </a:p>
          <a:p>
            <a:pPr marL="876286" lvl="1" indent="-342900">
              <a:buFont typeface="Arial" panose="020B0604020202020204" pitchFamily="34" charset="0"/>
              <a:buChar char="•"/>
            </a:pPr>
            <a:r>
              <a:rPr lang="en-GB" sz="2000" dirty="0"/>
              <a:t>Awaiting new furniture supply contract (September?)</a:t>
            </a:r>
          </a:p>
          <a:p>
            <a:pPr marL="876286" lvl="1" indent="-342900">
              <a:buFont typeface="Arial" panose="020B0604020202020204" pitchFamily="34" charset="0"/>
              <a:buChar char="•"/>
            </a:pPr>
            <a:r>
              <a:rPr lang="en-GB" sz="2000" dirty="0"/>
              <a:t>Space currently occupied by various equipment &amp; cases</a:t>
            </a:r>
          </a:p>
          <a:p>
            <a:pPr marL="0" indent="0" algn="l"/>
            <a:endParaRPr lang="en-GB" sz="2000" dirty="0"/>
          </a:p>
          <a:p>
            <a:pPr algn="l">
              <a:buFont typeface="Arial" panose="020B0604020202020204" pitchFamily="34" charset="0"/>
              <a:buChar char="•"/>
            </a:pPr>
            <a:endParaRPr lang="en-GB" sz="2000" dirty="0"/>
          </a:p>
        </p:txBody>
      </p:sp>
      <p:sp>
        <p:nvSpPr>
          <p:cNvPr id="20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a:t>27.11.24</a:t>
            </a:r>
          </a:p>
        </p:txBody>
      </p:sp>
      <p:sp>
        <p:nvSpPr>
          <p:cNvPr id="20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a:t>Ian Brawn</a:t>
            </a:r>
            <a:endParaRPr lang="en-US" altLang="en-US" sz="1400" dirty="0"/>
          </a:p>
        </p:txBody>
      </p:sp>
      <p:sp>
        <p:nvSpPr>
          <p:cNvPr id="20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00D0741-56A7-4801-8E6E-4F43ADB7B974}" type="slidenum">
              <a:rPr lang="en-US" altLang="en-US" sz="1400" smtClean="0"/>
              <a:pPr>
                <a:spcBef>
                  <a:spcPct val="0"/>
                </a:spcBef>
                <a:buFontTx/>
                <a:buNone/>
              </a:pPr>
              <a:t>7</a:t>
            </a:fld>
            <a:endParaRPr lang="en-US" altLang="en-US" sz="1400" dirty="0"/>
          </a:p>
        </p:txBody>
      </p:sp>
      <p:sp>
        <p:nvSpPr>
          <p:cNvPr id="2055" name="Rectangle 2"/>
          <p:cNvSpPr>
            <a:spLocks noChangeArrowheads="1"/>
          </p:cNvSpPr>
          <p:nvPr/>
        </p:nvSpPr>
        <p:spPr bwMode="auto">
          <a:xfrm>
            <a:off x="7310439" y="2066324"/>
            <a:ext cx="708025"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6" name="Rectangle 3"/>
          <p:cNvSpPr>
            <a:spLocks noChangeArrowheads="1"/>
          </p:cNvSpPr>
          <p:nvPr/>
        </p:nvSpPr>
        <p:spPr bwMode="auto">
          <a:xfrm>
            <a:off x="8543925"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7" name="Rectangle 4"/>
          <p:cNvSpPr>
            <a:spLocks noChangeArrowheads="1"/>
          </p:cNvSpPr>
          <p:nvPr/>
        </p:nvSpPr>
        <p:spPr bwMode="auto">
          <a:xfrm>
            <a:off x="8997950"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8" name="Rectangle 5"/>
          <p:cNvSpPr>
            <a:spLocks noChangeArrowheads="1"/>
          </p:cNvSpPr>
          <p:nvPr/>
        </p:nvSpPr>
        <p:spPr bwMode="auto">
          <a:xfrm>
            <a:off x="9451975"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700">
              <a:latin typeface="Arial" charset="0"/>
            </a:endParaRPr>
          </a:p>
        </p:txBody>
      </p:sp>
      <p:sp>
        <p:nvSpPr>
          <p:cNvPr id="2059" name="Rectangle 6" descr="50%"/>
          <p:cNvSpPr>
            <a:spLocks noChangeArrowheads="1"/>
          </p:cNvSpPr>
          <p:nvPr/>
        </p:nvSpPr>
        <p:spPr bwMode="auto">
          <a:xfrm>
            <a:off x="6856413" y="1902813"/>
            <a:ext cx="381000" cy="620711"/>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800" b="1">
                <a:latin typeface="Arial" charset="0"/>
                <a:cs typeface="Arial" charset="0"/>
              </a:rPr>
              <a:t>Stair</a:t>
            </a:r>
          </a:p>
          <a:p>
            <a:pPr>
              <a:spcBef>
                <a:spcPct val="0"/>
              </a:spcBef>
              <a:buFontTx/>
              <a:buNone/>
            </a:pPr>
            <a:r>
              <a:rPr lang="en-GB" altLang="en-US" sz="800" b="1">
                <a:latin typeface="Arial" charset="0"/>
                <a:cs typeface="Arial" charset="0"/>
              </a:rPr>
              <a:t>Well</a:t>
            </a:r>
          </a:p>
        </p:txBody>
      </p:sp>
      <p:sp>
        <p:nvSpPr>
          <p:cNvPr id="2060" name="Rectangle 7"/>
          <p:cNvSpPr>
            <a:spLocks noChangeArrowheads="1"/>
          </p:cNvSpPr>
          <p:nvPr/>
        </p:nvSpPr>
        <p:spPr bwMode="auto">
          <a:xfrm>
            <a:off x="6403975"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700">
              <a:latin typeface="Arial" charset="0"/>
              <a:cs typeface="Arial" charset="0"/>
            </a:endParaRPr>
          </a:p>
        </p:txBody>
      </p:sp>
      <p:sp>
        <p:nvSpPr>
          <p:cNvPr id="2061" name="Rectangle 8"/>
          <p:cNvSpPr>
            <a:spLocks noChangeArrowheads="1"/>
          </p:cNvSpPr>
          <p:nvPr/>
        </p:nvSpPr>
        <p:spPr bwMode="auto">
          <a:xfrm>
            <a:off x="5949950"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2" name="Rectangle 9"/>
          <p:cNvSpPr>
            <a:spLocks noChangeArrowheads="1"/>
          </p:cNvSpPr>
          <p:nvPr/>
        </p:nvSpPr>
        <p:spPr bwMode="auto">
          <a:xfrm>
            <a:off x="5495925"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3" name="Rectangle 10"/>
          <p:cNvSpPr>
            <a:spLocks noChangeArrowheads="1"/>
          </p:cNvSpPr>
          <p:nvPr/>
        </p:nvSpPr>
        <p:spPr bwMode="auto">
          <a:xfrm>
            <a:off x="4262439" y="2066324"/>
            <a:ext cx="757238"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Lab 1</a:t>
            </a:r>
          </a:p>
        </p:txBody>
      </p:sp>
      <p:sp>
        <p:nvSpPr>
          <p:cNvPr id="2064" name="Rectangle 12"/>
          <p:cNvSpPr>
            <a:spLocks noChangeArrowheads="1"/>
          </p:cNvSpPr>
          <p:nvPr/>
        </p:nvSpPr>
        <p:spPr bwMode="auto">
          <a:xfrm>
            <a:off x="5043488"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5" name="Rectangle 13"/>
          <p:cNvSpPr>
            <a:spLocks noChangeArrowheads="1"/>
          </p:cNvSpPr>
          <p:nvPr/>
        </p:nvSpPr>
        <p:spPr bwMode="auto">
          <a:xfrm>
            <a:off x="2559051" y="2066324"/>
            <a:ext cx="1679474"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50" dirty="0">
                <a:latin typeface="Arial" charset="0"/>
              </a:rPr>
              <a:t>Lab 2</a:t>
            </a:r>
          </a:p>
        </p:txBody>
      </p:sp>
      <p:sp>
        <p:nvSpPr>
          <p:cNvPr id="2066" name="Rectangle 16"/>
          <p:cNvSpPr>
            <a:spLocks noChangeArrowheads="1"/>
          </p:cNvSpPr>
          <p:nvPr/>
        </p:nvSpPr>
        <p:spPr bwMode="auto">
          <a:xfrm>
            <a:off x="34321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2.19</a:t>
            </a:r>
            <a:endParaRPr lang="en-GB" altLang="en-US" sz="1200">
              <a:latin typeface="Arial" charset="0"/>
            </a:endParaRPr>
          </a:p>
        </p:txBody>
      </p:sp>
      <p:sp>
        <p:nvSpPr>
          <p:cNvPr id="2067" name="Rectangle 18"/>
          <p:cNvSpPr>
            <a:spLocks noChangeArrowheads="1"/>
          </p:cNvSpPr>
          <p:nvPr/>
        </p:nvSpPr>
        <p:spPr bwMode="auto">
          <a:xfrm>
            <a:off x="45751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2.21</a:t>
            </a:r>
            <a:endParaRPr lang="en-GB" altLang="en-US" sz="1200">
              <a:latin typeface="Arial" charset="0"/>
            </a:endParaRPr>
          </a:p>
        </p:txBody>
      </p:sp>
      <p:sp>
        <p:nvSpPr>
          <p:cNvPr id="2068" name="Rectangle 19"/>
          <p:cNvSpPr>
            <a:spLocks noChangeArrowheads="1"/>
          </p:cNvSpPr>
          <p:nvPr/>
        </p:nvSpPr>
        <p:spPr bwMode="auto">
          <a:xfrm>
            <a:off x="51085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2.22</a:t>
            </a:r>
            <a:endParaRPr lang="en-GB" altLang="en-US" sz="1200">
              <a:latin typeface="Arial" charset="0"/>
            </a:endParaRPr>
          </a:p>
        </p:txBody>
      </p:sp>
      <p:sp>
        <p:nvSpPr>
          <p:cNvPr id="2069" name="Rectangle 20"/>
          <p:cNvSpPr>
            <a:spLocks noChangeArrowheads="1"/>
          </p:cNvSpPr>
          <p:nvPr/>
        </p:nvSpPr>
        <p:spPr bwMode="auto">
          <a:xfrm>
            <a:off x="55657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2.23</a:t>
            </a:r>
            <a:endParaRPr lang="en-GB" altLang="en-US" sz="1200">
              <a:latin typeface="Arial" charset="0"/>
            </a:endParaRPr>
          </a:p>
        </p:txBody>
      </p:sp>
      <p:sp>
        <p:nvSpPr>
          <p:cNvPr id="2070" name="Rectangle 21"/>
          <p:cNvSpPr>
            <a:spLocks noChangeArrowheads="1"/>
          </p:cNvSpPr>
          <p:nvPr/>
        </p:nvSpPr>
        <p:spPr bwMode="auto">
          <a:xfrm>
            <a:off x="60991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2.24</a:t>
            </a:r>
            <a:endParaRPr lang="en-GB" altLang="en-US" sz="1200">
              <a:latin typeface="Arial" charset="0"/>
            </a:endParaRPr>
          </a:p>
        </p:txBody>
      </p:sp>
      <p:sp>
        <p:nvSpPr>
          <p:cNvPr id="2071" name="Rectangle 22"/>
          <p:cNvSpPr>
            <a:spLocks noChangeArrowheads="1"/>
          </p:cNvSpPr>
          <p:nvPr/>
        </p:nvSpPr>
        <p:spPr bwMode="auto">
          <a:xfrm>
            <a:off x="64801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2.25</a:t>
            </a:r>
            <a:endParaRPr lang="en-GB" altLang="en-US" sz="1200">
              <a:latin typeface="Arial" charset="0"/>
            </a:endParaRPr>
          </a:p>
        </p:txBody>
      </p:sp>
      <p:sp>
        <p:nvSpPr>
          <p:cNvPr id="2072" name="Rectangle 23"/>
          <p:cNvSpPr>
            <a:spLocks noChangeArrowheads="1"/>
          </p:cNvSpPr>
          <p:nvPr/>
        </p:nvSpPr>
        <p:spPr bwMode="auto">
          <a:xfrm>
            <a:off x="76993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2.28</a:t>
            </a:r>
            <a:endParaRPr lang="en-GB" altLang="en-US" sz="1200">
              <a:latin typeface="Arial" charset="0"/>
            </a:endParaRPr>
          </a:p>
        </p:txBody>
      </p:sp>
      <p:sp>
        <p:nvSpPr>
          <p:cNvPr id="2073" name="Rectangle 24"/>
          <p:cNvSpPr>
            <a:spLocks noChangeArrowheads="1"/>
          </p:cNvSpPr>
          <p:nvPr/>
        </p:nvSpPr>
        <p:spPr bwMode="auto">
          <a:xfrm>
            <a:off x="81565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2.29</a:t>
            </a:r>
            <a:endParaRPr lang="en-GB" altLang="en-US" sz="1200">
              <a:latin typeface="Arial" charset="0"/>
            </a:endParaRPr>
          </a:p>
        </p:txBody>
      </p:sp>
      <p:sp>
        <p:nvSpPr>
          <p:cNvPr id="2074" name="Rectangle 25"/>
          <p:cNvSpPr>
            <a:spLocks noChangeArrowheads="1"/>
          </p:cNvSpPr>
          <p:nvPr/>
        </p:nvSpPr>
        <p:spPr bwMode="auto">
          <a:xfrm>
            <a:off x="86137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2.30</a:t>
            </a:r>
            <a:endParaRPr lang="en-GB" altLang="en-US" sz="1200">
              <a:latin typeface="Arial" charset="0"/>
            </a:endParaRPr>
          </a:p>
        </p:txBody>
      </p:sp>
      <p:sp>
        <p:nvSpPr>
          <p:cNvPr id="2075" name="Rectangle 26"/>
          <p:cNvSpPr>
            <a:spLocks noChangeArrowheads="1"/>
          </p:cNvSpPr>
          <p:nvPr/>
        </p:nvSpPr>
        <p:spPr bwMode="auto">
          <a:xfrm>
            <a:off x="90709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2.31</a:t>
            </a:r>
            <a:endParaRPr lang="en-GB" altLang="en-US" sz="1200">
              <a:latin typeface="Arial" charset="0"/>
            </a:endParaRPr>
          </a:p>
        </p:txBody>
      </p:sp>
      <p:sp>
        <p:nvSpPr>
          <p:cNvPr id="2076" name="Rectangle 27"/>
          <p:cNvSpPr>
            <a:spLocks noChangeArrowheads="1"/>
          </p:cNvSpPr>
          <p:nvPr/>
        </p:nvSpPr>
        <p:spPr bwMode="auto">
          <a:xfrm>
            <a:off x="9528176" y="1913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2.32</a:t>
            </a:r>
            <a:endParaRPr lang="en-GB" altLang="en-US" sz="1200">
              <a:latin typeface="Arial" charset="0"/>
            </a:endParaRPr>
          </a:p>
        </p:txBody>
      </p:sp>
      <p:sp>
        <p:nvSpPr>
          <p:cNvPr id="2077" name="Rectangle 35"/>
          <p:cNvSpPr>
            <a:spLocks noChangeArrowheads="1"/>
          </p:cNvSpPr>
          <p:nvPr/>
        </p:nvSpPr>
        <p:spPr bwMode="auto">
          <a:xfrm>
            <a:off x="5184775" y="2180624"/>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IB</a:t>
            </a:r>
          </a:p>
        </p:txBody>
      </p:sp>
      <p:sp>
        <p:nvSpPr>
          <p:cNvPr id="2079" name="Rectangle 37"/>
          <p:cNvSpPr>
            <a:spLocks noChangeArrowheads="1"/>
          </p:cNvSpPr>
          <p:nvPr/>
        </p:nvSpPr>
        <p:spPr bwMode="auto">
          <a:xfrm>
            <a:off x="8692604" y="2207613"/>
            <a:ext cx="1397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a:latin typeface="Arial" charset="0"/>
              </a:rPr>
              <a:t>MR</a:t>
            </a:r>
          </a:p>
        </p:txBody>
      </p:sp>
      <p:sp>
        <p:nvSpPr>
          <p:cNvPr id="2081" name="Rectangle 41" descr="50%"/>
          <p:cNvSpPr>
            <a:spLocks noChangeArrowheads="1"/>
          </p:cNvSpPr>
          <p:nvPr/>
        </p:nvSpPr>
        <p:spPr bwMode="auto">
          <a:xfrm>
            <a:off x="8099425" y="2066324"/>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GB" altLang="en-US" sz="2400"/>
          </a:p>
        </p:txBody>
      </p:sp>
      <p:sp>
        <p:nvSpPr>
          <p:cNvPr id="2082" name="Rectangle 42"/>
          <p:cNvSpPr>
            <a:spLocks noChangeArrowheads="1"/>
          </p:cNvSpPr>
          <p:nvPr/>
        </p:nvSpPr>
        <p:spPr bwMode="auto">
          <a:xfrm>
            <a:off x="6018214" y="2190149"/>
            <a:ext cx="1186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solidFill>
                  <a:srgbClr val="FF0000"/>
                </a:solidFill>
                <a:latin typeface="Arial" charset="0"/>
              </a:rPr>
              <a:t>AB</a:t>
            </a:r>
          </a:p>
        </p:txBody>
      </p:sp>
      <p:grpSp>
        <p:nvGrpSpPr>
          <p:cNvPr id="2083" name="Group 51"/>
          <p:cNvGrpSpPr>
            <a:grpSpLocks/>
          </p:cNvGrpSpPr>
          <p:nvPr/>
        </p:nvGrpSpPr>
        <p:grpSpPr bwMode="auto">
          <a:xfrm flipH="1">
            <a:off x="8273736" y="2090137"/>
            <a:ext cx="185537" cy="160337"/>
            <a:chOff x="816" y="3072"/>
            <a:chExt cx="624" cy="432"/>
          </a:xfrm>
        </p:grpSpPr>
        <p:sp>
          <p:nvSpPr>
            <p:cNvPr id="2199" name="Arc 52"/>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00" name="Line 53"/>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1" name="Line 54"/>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2" name="Line 55"/>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3" name="Line 56"/>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4" name="Line 57"/>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4" name="Group 86"/>
          <p:cNvGrpSpPr>
            <a:grpSpLocks/>
          </p:cNvGrpSpPr>
          <p:nvPr/>
        </p:nvGrpSpPr>
        <p:grpSpPr bwMode="auto">
          <a:xfrm>
            <a:off x="7327900" y="2085374"/>
            <a:ext cx="228600" cy="165100"/>
            <a:chOff x="816" y="3072"/>
            <a:chExt cx="624" cy="432"/>
          </a:xfrm>
        </p:grpSpPr>
        <p:sp>
          <p:nvSpPr>
            <p:cNvPr id="2193"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94"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5"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6"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7"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8"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5" name="Group 93"/>
          <p:cNvGrpSpPr>
            <a:grpSpLocks/>
          </p:cNvGrpSpPr>
          <p:nvPr/>
        </p:nvGrpSpPr>
        <p:grpSpPr bwMode="auto">
          <a:xfrm flipH="1">
            <a:off x="7775575" y="2085374"/>
            <a:ext cx="228600" cy="177572"/>
            <a:chOff x="816" y="3072"/>
            <a:chExt cx="624" cy="432"/>
          </a:xfrm>
        </p:grpSpPr>
        <p:sp>
          <p:nvSpPr>
            <p:cNvPr id="2187" name="Arc 94"/>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88" name="Line 95"/>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89" name="Line 96"/>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0" name="Line 97"/>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1" name="Line 98"/>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2" name="Line 99"/>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7" name="Group 114"/>
          <p:cNvGrpSpPr>
            <a:grpSpLocks/>
          </p:cNvGrpSpPr>
          <p:nvPr/>
        </p:nvGrpSpPr>
        <p:grpSpPr bwMode="auto">
          <a:xfrm rot="16200000" flipH="1">
            <a:off x="5530056" y="2073468"/>
            <a:ext cx="185737" cy="209550"/>
            <a:chOff x="816" y="3072"/>
            <a:chExt cx="624" cy="432"/>
          </a:xfrm>
        </p:grpSpPr>
        <p:sp>
          <p:nvSpPr>
            <p:cNvPr id="2175"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76"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7"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8"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9"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80"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8" name="Group 121"/>
          <p:cNvGrpSpPr>
            <a:grpSpLocks/>
          </p:cNvGrpSpPr>
          <p:nvPr/>
        </p:nvGrpSpPr>
        <p:grpSpPr bwMode="auto">
          <a:xfrm rot="-5400000" flipH="1" flipV="1">
            <a:off x="6099175" y="2094899"/>
            <a:ext cx="228600" cy="209550"/>
            <a:chOff x="816" y="3072"/>
            <a:chExt cx="624" cy="432"/>
          </a:xfrm>
        </p:grpSpPr>
        <p:sp>
          <p:nvSpPr>
            <p:cNvPr id="2169" name="Arc 122"/>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70" name="Line 123"/>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1" name="Line 124"/>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2" name="Line 125"/>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3" name="Line 126"/>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4" name="Line 127"/>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9" name="Group 128"/>
          <p:cNvGrpSpPr>
            <a:grpSpLocks/>
          </p:cNvGrpSpPr>
          <p:nvPr/>
        </p:nvGrpSpPr>
        <p:grpSpPr bwMode="auto">
          <a:xfrm rot="5400000">
            <a:off x="5184775" y="2094899"/>
            <a:ext cx="228600" cy="209550"/>
            <a:chOff x="816" y="3072"/>
            <a:chExt cx="624" cy="432"/>
          </a:xfrm>
        </p:grpSpPr>
        <p:sp>
          <p:nvSpPr>
            <p:cNvPr id="2163" name="Arc 129"/>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64" name="Line 130"/>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5" name="Line 131"/>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6" name="Line 132"/>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7" name="Line 133"/>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8" name="Line 134"/>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091" name="Rectangle 40"/>
          <p:cNvSpPr>
            <a:spLocks noChangeArrowheads="1"/>
          </p:cNvSpPr>
          <p:nvPr/>
        </p:nvSpPr>
        <p:spPr bwMode="auto">
          <a:xfrm>
            <a:off x="7441027" y="2151777"/>
            <a:ext cx="187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MS</a:t>
            </a:r>
            <a:r>
              <a:rPr lang="en-GB" altLang="en-US" sz="700" dirty="0">
                <a:solidFill>
                  <a:srgbClr val="FF0000"/>
                </a:solidFill>
                <a:latin typeface="Arial" charset="0"/>
              </a:rPr>
              <a:t>+</a:t>
            </a:r>
            <a:br>
              <a:rPr lang="en-GB" altLang="en-US" sz="700" dirty="0">
                <a:latin typeface="Arial" charset="0"/>
              </a:rPr>
            </a:br>
            <a:r>
              <a:rPr lang="en-GB" altLang="en-US" sz="700" dirty="0">
                <a:solidFill>
                  <a:srgbClr val="FF0000"/>
                </a:solidFill>
                <a:latin typeface="Arial" charset="0"/>
              </a:rPr>
              <a:t>PFD</a:t>
            </a:r>
          </a:p>
        </p:txBody>
      </p:sp>
      <p:sp>
        <p:nvSpPr>
          <p:cNvPr id="2092" name="Rectangle 15"/>
          <p:cNvSpPr>
            <a:spLocks noChangeArrowheads="1"/>
          </p:cNvSpPr>
          <p:nvPr/>
        </p:nvSpPr>
        <p:spPr bwMode="auto">
          <a:xfrm rot="-5400000">
            <a:off x="3907432" y="2666558"/>
            <a:ext cx="708025" cy="101568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TR3</a:t>
            </a:r>
          </a:p>
        </p:txBody>
      </p:sp>
      <p:sp>
        <p:nvSpPr>
          <p:cNvPr id="2093" name="Rectangle 14"/>
          <p:cNvSpPr>
            <a:spLocks noChangeArrowheads="1"/>
          </p:cNvSpPr>
          <p:nvPr/>
        </p:nvSpPr>
        <p:spPr bwMode="auto">
          <a:xfrm rot="-5400000">
            <a:off x="2789239" y="2598138"/>
            <a:ext cx="708025" cy="1152525"/>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800" dirty="0">
                <a:latin typeface="Arial" charset="0"/>
              </a:rPr>
              <a:t>Technology</a:t>
            </a:r>
          </a:p>
          <a:p>
            <a:pPr algn="ctr">
              <a:spcBef>
                <a:spcPct val="0"/>
              </a:spcBef>
              <a:buFontTx/>
              <a:buNone/>
            </a:pPr>
            <a:r>
              <a:rPr lang="en-GB" altLang="en-US" sz="800" dirty="0">
                <a:latin typeface="Arial" charset="0"/>
              </a:rPr>
              <a:t>SERVERS</a:t>
            </a:r>
          </a:p>
        </p:txBody>
      </p:sp>
      <p:sp>
        <p:nvSpPr>
          <p:cNvPr id="2095" name="Rectangle 29"/>
          <p:cNvSpPr>
            <a:spLocks noChangeArrowheads="1"/>
          </p:cNvSpPr>
          <p:nvPr/>
        </p:nvSpPr>
        <p:spPr bwMode="auto">
          <a:xfrm>
            <a:off x="5472113" y="2675924"/>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2.10</a:t>
            </a:r>
            <a:endParaRPr lang="en-GB" altLang="en-US" sz="1200">
              <a:latin typeface="Arial" charset="0"/>
            </a:endParaRPr>
          </a:p>
        </p:txBody>
      </p:sp>
      <p:sp>
        <p:nvSpPr>
          <p:cNvPr id="2096" name="Rectangle 29"/>
          <p:cNvSpPr>
            <a:spLocks noChangeArrowheads="1"/>
          </p:cNvSpPr>
          <p:nvPr/>
        </p:nvSpPr>
        <p:spPr bwMode="auto">
          <a:xfrm>
            <a:off x="3719513" y="2675924"/>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2.14</a:t>
            </a:r>
            <a:endParaRPr lang="en-GB" altLang="en-US" sz="1200">
              <a:latin typeface="Arial" charset="0"/>
            </a:endParaRPr>
          </a:p>
        </p:txBody>
      </p:sp>
      <p:sp>
        <p:nvSpPr>
          <p:cNvPr id="2097" name="Rectangle 29"/>
          <p:cNvSpPr>
            <a:spLocks noChangeArrowheads="1"/>
          </p:cNvSpPr>
          <p:nvPr/>
        </p:nvSpPr>
        <p:spPr bwMode="auto">
          <a:xfrm>
            <a:off x="3430588" y="2675924"/>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2.15</a:t>
            </a:r>
            <a:endParaRPr lang="en-GB" altLang="en-US" sz="1200">
              <a:latin typeface="Arial" charset="0"/>
            </a:endParaRPr>
          </a:p>
        </p:txBody>
      </p:sp>
      <p:sp>
        <p:nvSpPr>
          <p:cNvPr id="2098" name="Rectangle 15"/>
          <p:cNvSpPr>
            <a:spLocks noChangeArrowheads="1"/>
          </p:cNvSpPr>
          <p:nvPr/>
        </p:nvSpPr>
        <p:spPr bwMode="auto">
          <a:xfrm rot="-5400000">
            <a:off x="7176974" y="2952149"/>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Lab</a:t>
            </a:r>
          </a:p>
        </p:txBody>
      </p:sp>
      <p:sp>
        <p:nvSpPr>
          <p:cNvPr id="2099" name="Rectangle 6" descr="50%"/>
          <p:cNvSpPr>
            <a:spLocks noChangeArrowheads="1"/>
          </p:cNvSpPr>
          <p:nvPr/>
        </p:nvSpPr>
        <p:spPr bwMode="auto">
          <a:xfrm>
            <a:off x="6862863" y="2820388"/>
            <a:ext cx="381000" cy="719137"/>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800" b="1">
                <a:latin typeface="Arial" charset="0"/>
                <a:cs typeface="Arial" charset="0"/>
              </a:rPr>
              <a:t>Lift</a:t>
            </a:r>
          </a:p>
        </p:txBody>
      </p:sp>
      <p:sp>
        <p:nvSpPr>
          <p:cNvPr id="2106" name="Rectangle 15"/>
          <p:cNvSpPr>
            <a:spLocks noChangeArrowheads="1"/>
          </p:cNvSpPr>
          <p:nvPr/>
        </p:nvSpPr>
        <p:spPr bwMode="auto">
          <a:xfrm rot="-5400000">
            <a:off x="5925345" y="2657669"/>
            <a:ext cx="708025" cy="103346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TR1</a:t>
            </a:r>
          </a:p>
        </p:txBody>
      </p:sp>
      <p:sp>
        <p:nvSpPr>
          <p:cNvPr id="2107" name="Rectangle 28"/>
          <p:cNvSpPr>
            <a:spLocks noChangeArrowheads="1"/>
          </p:cNvSpPr>
          <p:nvPr/>
        </p:nvSpPr>
        <p:spPr bwMode="auto">
          <a:xfrm>
            <a:off x="5946776" y="2675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2.09</a:t>
            </a:r>
            <a:endParaRPr lang="en-GB" altLang="en-US" sz="1200">
              <a:latin typeface="Arial" charset="0"/>
            </a:endParaRPr>
          </a:p>
        </p:txBody>
      </p:sp>
      <p:sp>
        <p:nvSpPr>
          <p:cNvPr id="2108" name="Rectangle 29"/>
          <p:cNvSpPr>
            <a:spLocks noChangeArrowheads="1"/>
          </p:cNvSpPr>
          <p:nvPr/>
        </p:nvSpPr>
        <p:spPr bwMode="auto">
          <a:xfrm>
            <a:off x="6508751" y="2675924"/>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2.08</a:t>
            </a:r>
            <a:endParaRPr lang="en-GB" altLang="en-US" sz="1200">
              <a:latin typeface="Arial" charset="0"/>
            </a:endParaRPr>
          </a:p>
        </p:txBody>
      </p:sp>
      <p:grpSp>
        <p:nvGrpSpPr>
          <p:cNvPr id="2109" name="Group 86"/>
          <p:cNvGrpSpPr>
            <a:grpSpLocks/>
          </p:cNvGrpSpPr>
          <p:nvPr/>
        </p:nvGrpSpPr>
        <p:grpSpPr bwMode="auto">
          <a:xfrm rot="-5400000">
            <a:off x="9012238" y="2280637"/>
            <a:ext cx="228600" cy="209550"/>
            <a:chOff x="816" y="3072"/>
            <a:chExt cx="624" cy="432"/>
          </a:xfrm>
          <a:solidFill>
            <a:schemeClr val="bg1"/>
          </a:solidFill>
        </p:grpSpPr>
        <p:sp>
          <p:nvSpPr>
            <p:cNvPr id="2139"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grpFill/>
            <a:ln w="9525">
              <a:solidFill>
                <a:schemeClr val="tx1"/>
              </a:solidFill>
              <a:round/>
              <a:headEnd/>
              <a:tailEnd/>
            </a:ln>
          </p:spPr>
          <p:txBody>
            <a:bodyPr wrap="none" anchor="ctr"/>
            <a:lstStyle/>
            <a:p>
              <a:endParaRPr lang="en-GB"/>
            </a:p>
          </p:txBody>
        </p:sp>
        <p:sp>
          <p:nvSpPr>
            <p:cNvPr id="2140" name="Line 88"/>
            <p:cNvSpPr>
              <a:spLocks noChangeShapeType="1"/>
            </p:cNvSpPr>
            <p:nvPr/>
          </p:nvSpPr>
          <p:spPr bwMode="auto">
            <a:xfrm flipH="1">
              <a:off x="816" y="3504"/>
              <a:ext cx="192" cy="0"/>
            </a:xfrm>
            <a:prstGeom prst="line">
              <a:avLst/>
            </a:prstGeom>
            <a:grpFill/>
            <a:ln w="9525">
              <a:solidFill>
                <a:schemeClr val="tx1"/>
              </a:solidFill>
              <a:round/>
              <a:headEnd/>
              <a:tailEnd/>
            </a:ln>
          </p:spPr>
          <p:txBody>
            <a:bodyPr wrap="none" anchor="ctr"/>
            <a:lstStyle/>
            <a:p>
              <a:endParaRPr lang="en-GB"/>
            </a:p>
          </p:txBody>
        </p:sp>
        <p:sp>
          <p:nvSpPr>
            <p:cNvPr id="2141" name="Line 89"/>
            <p:cNvSpPr>
              <a:spLocks noChangeShapeType="1"/>
            </p:cNvSpPr>
            <p:nvPr/>
          </p:nvSpPr>
          <p:spPr bwMode="auto">
            <a:xfrm flipV="1">
              <a:off x="816" y="3072"/>
              <a:ext cx="0" cy="432"/>
            </a:xfrm>
            <a:prstGeom prst="line">
              <a:avLst/>
            </a:prstGeom>
            <a:grpFill/>
            <a:ln w="9525">
              <a:solidFill>
                <a:schemeClr val="tx1"/>
              </a:solidFill>
              <a:round/>
              <a:headEnd/>
              <a:tailEnd/>
            </a:ln>
          </p:spPr>
          <p:txBody>
            <a:bodyPr wrap="none" anchor="ctr"/>
            <a:lstStyle/>
            <a:p>
              <a:endParaRPr lang="en-GB"/>
            </a:p>
          </p:txBody>
        </p:sp>
        <p:sp>
          <p:nvSpPr>
            <p:cNvPr id="2142" name="Line 90"/>
            <p:cNvSpPr>
              <a:spLocks noChangeShapeType="1"/>
            </p:cNvSpPr>
            <p:nvPr/>
          </p:nvSpPr>
          <p:spPr bwMode="auto">
            <a:xfrm>
              <a:off x="816" y="3072"/>
              <a:ext cx="624" cy="0"/>
            </a:xfrm>
            <a:prstGeom prst="line">
              <a:avLst/>
            </a:prstGeom>
            <a:grpFill/>
            <a:ln w="9525">
              <a:solidFill>
                <a:schemeClr val="tx1"/>
              </a:solidFill>
              <a:round/>
              <a:headEnd/>
              <a:tailEnd/>
            </a:ln>
          </p:spPr>
          <p:txBody>
            <a:bodyPr wrap="none" anchor="ctr"/>
            <a:lstStyle/>
            <a:p>
              <a:endParaRPr lang="en-GB"/>
            </a:p>
          </p:txBody>
        </p:sp>
        <p:sp>
          <p:nvSpPr>
            <p:cNvPr id="2143" name="Line 91"/>
            <p:cNvSpPr>
              <a:spLocks noChangeShapeType="1"/>
            </p:cNvSpPr>
            <p:nvPr/>
          </p:nvSpPr>
          <p:spPr bwMode="auto">
            <a:xfrm>
              <a:off x="1440" y="3072"/>
              <a:ext cx="0" cy="192"/>
            </a:xfrm>
            <a:prstGeom prst="line">
              <a:avLst/>
            </a:prstGeom>
            <a:grpFill/>
            <a:ln w="9525">
              <a:solidFill>
                <a:schemeClr val="tx1"/>
              </a:solidFill>
              <a:round/>
              <a:headEnd/>
              <a:tailEnd/>
            </a:ln>
          </p:spPr>
          <p:txBody>
            <a:bodyPr wrap="none" anchor="ctr"/>
            <a:lstStyle/>
            <a:p>
              <a:endParaRPr lang="en-GB"/>
            </a:p>
          </p:txBody>
        </p:sp>
        <p:sp>
          <p:nvSpPr>
            <p:cNvPr id="2144" name="Line 92"/>
            <p:cNvSpPr>
              <a:spLocks noChangeShapeType="1"/>
            </p:cNvSpPr>
            <p:nvPr/>
          </p:nvSpPr>
          <p:spPr bwMode="auto">
            <a:xfrm>
              <a:off x="1248" y="3264"/>
              <a:ext cx="192" cy="0"/>
            </a:xfrm>
            <a:prstGeom prst="line">
              <a:avLst/>
            </a:prstGeom>
            <a:grpFill/>
            <a:ln w="9525">
              <a:solidFill>
                <a:schemeClr val="tx1"/>
              </a:solidFill>
              <a:round/>
              <a:headEnd/>
              <a:tailEnd/>
            </a:ln>
          </p:spPr>
          <p:txBody>
            <a:bodyPr wrap="none" anchor="ctr"/>
            <a:lstStyle/>
            <a:p>
              <a:endParaRPr lang="en-GB"/>
            </a:p>
          </p:txBody>
        </p:sp>
      </p:grpSp>
      <p:grpSp>
        <p:nvGrpSpPr>
          <p:cNvPr id="2110" name="Group 86"/>
          <p:cNvGrpSpPr>
            <a:grpSpLocks/>
          </p:cNvGrpSpPr>
          <p:nvPr/>
        </p:nvGrpSpPr>
        <p:grpSpPr bwMode="auto">
          <a:xfrm rot="5400000">
            <a:off x="9144000" y="2099662"/>
            <a:ext cx="228600" cy="209550"/>
            <a:chOff x="816" y="3072"/>
            <a:chExt cx="624" cy="432"/>
          </a:xfrm>
        </p:grpSpPr>
        <p:sp>
          <p:nvSpPr>
            <p:cNvPr id="2133" name="Arc 87"/>
            <p:cNvSpPr>
              <a:spLocks/>
            </p:cNvSpPr>
            <p:nvPr/>
          </p:nvSpPr>
          <p:spPr bwMode="auto">
            <a:xfrm flipH="1">
              <a:off x="1008" y="325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34"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5"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6"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7"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8"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11" name="Rectangle 40"/>
          <p:cNvSpPr>
            <a:spLocks noChangeArrowheads="1"/>
          </p:cNvSpPr>
          <p:nvPr/>
        </p:nvSpPr>
        <p:spPr bwMode="auto">
          <a:xfrm>
            <a:off x="7786687" y="2166519"/>
            <a:ext cx="1143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ST</a:t>
            </a:r>
          </a:p>
        </p:txBody>
      </p:sp>
      <p:sp>
        <p:nvSpPr>
          <p:cNvPr id="2112" name="Rectangle 142"/>
          <p:cNvSpPr>
            <a:spLocks noChangeArrowheads="1"/>
          </p:cNvSpPr>
          <p:nvPr/>
        </p:nvSpPr>
        <p:spPr bwMode="auto">
          <a:xfrm>
            <a:off x="6033294" y="1663763"/>
            <a:ext cx="465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1200" b="1" dirty="0"/>
              <a:t>R68</a:t>
            </a:r>
          </a:p>
        </p:txBody>
      </p:sp>
      <p:sp>
        <p:nvSpPr>
          <p:cNvPr id="2113" name="Rectangle 40"/>
          <p:cNvSpPr>
            <a:spLocks noChangeArrowheads="1"/>
          </p:cNvSpPr>
          <p:nvPr/>
        </p:nvSpPr>
        <p:spPr bwMode="auto">
          <a:xfrm>
            <a:off x="9672680" y="2091237"/>
            <a:ext cx="11862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solidFill>
                  <a:srgbClr val="FF0000"/>
                </a:solidFill>
                <a:latin typeface="Arial" charset="0"/>
              </a:rPr>
              <a:t>ZN</a:t>
            </a:r>
          </a:p>
        </p:txBody>
      </p:sp>
      <p:grpSp>
        <p:nvGrpSpPr>
          <p:cNvPr id="2115" name="Group 86"/>
          <p:cNvGrpSpPr>
            <a:grpSpLocks/>
          </p:cNvGrpSpPr>
          <p:nvPr/>
        </p:nvGrpSpPr>
        <p:grpSpPr bwMode="auto">
          <a:xfrm rot="10800000">
            <a:off x="7647389" y="2345099"/>
            <a:ext cx="174625" cy="156219"/>
            <a:chOff x="816" y="3072"/>
            <a:chExt cx="624" cy="432"/>
          </a:xfrm>
        </p:grpSpPr>
        <p:sp>
          <p:nvSpPr>
            <p:cNvPr id="2127"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28"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29"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0"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1"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2"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19" name="Rectangle 31"/>
          <p:cNvSpPr>
            <a:spLocks noChangeArrowheads="1"/>
          </p:cNvSpPr>
          <p:nvPr/>
        </p:nvSpPr>
        <p:spPr bwMode="auto">
          <a:xfrm>
            <a:off x="6456040" y="2237130"/>
            <a:ext cx="1555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WQ</a:t>
            </a:r>
          </a:p>
        </p:txBody>
      </p:sp>
      <p:cxnSp>
        <p:nvCxnSpPr>
          <p:cNvPr id="2122" name="Straight Connector 3"/>
          <p:cNvCxnSpPr>
            <a:cxnSpLocks noChangeShapeType="1"/>
          </p:cNvCxnSpPr>
          <p:nvPr/>
        </p:nvCxnSpPr>
        <p:spPr bwMode="auto">
          <a:xfrm>
            <a:off x="9835350" y="2080612"/>
            <a:ext cx="0" cy="779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3" name="Straight Connector 5"/>
          <p:cNvCxnSpPr>
            <a:cxnSpLocks noChangeShapeType="1"/>
          </p:cNvCxnSpPr>
          <p:nvPr/>
        </p:nvCxnSpPr>
        <p:spPr bwMode="auto">
          <a:xfrm>
            <a:off x="9852026" y="2860074"/>
            <a:ext cx="7333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4" name="Straight Connector 7"/>
          <p:cNvCxnSpPr>
            <a:cxnSpLocks noChangeShapeType="1"/>
          </p:cNvCxnSpPr>
          <p:nvPr/>
        </p:nvCxnSpPr>
        <p:spPr bwMode="auto">
          <a:xfrm>
            <a:off x="9694863" y="3521592"/>
            <a:ext cx="893362" cy="52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25" name="Rectangle 6" descr="50%"/>
          <p:cNvSpPr>
            <a:spLocks noChangeArrowheads="1"/>
          </p:cNvSpPr>
          <p:nvPr/>
        </p:nvSpPr>
        <p:spPr bwMode="auto">
          <a:xfrm>
            <a:off x="2279650" y="2429374"/>
            <a:ext cx="660400" cy="405300"/>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800" b="1">
                <a:latin typeface="Arial" charset="0"/>
                <a:cs typeface="Arial" charset="0"/>
              </a:rPr>
              <a:t>Stair</a:t>
            </a:r>
          </a:p>
          <a:p>
            <a:pPr algn="ctr">
              <a:spcBef>
                <a:spcPct val="0"/>
              </a:spcBef>
              <a:buFontTx/>
              <a:buNone/>
            </a:pPr>
            <a:r>
              <a:rPr lang="en-GB" altLang="en-US" sz="800" b="1">
                <a:latin typeface="Arial" charset="0"/>
                <a:cs typeface="Arial" charset="0"/>
              </a:rPr>
              <a:t>Well</a:t>
            </a:r>
          </a:p>
        </p:txBody>
      </p:sp>
      <p:sp>
        <p:nvSpPr>
          <p:cNvPr id="160" name="Rectangle 159"/>
          <p:cNvSpPr/>
          <p:nvPr/>
        </p:nvSpPr>
        <p:spPr bwMode="auto">
          <a:xfrm>
            <a:off x="3802683" y="241610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1" name="Rectangle 160"/>
          <p:cNvSpPr/>
          <p:nvPr/>
        </p:nvSpPr>
        <p:spPr bwMode="auto">
          <a:xfrm>
            <a:off x="3531158" y="241610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2" name="Rectangle 161"/>
          <p:cNvSpPr/>
          <p:nvPr/>
        </p:nvSpPr>
        <p:spPr bwMode="auto">
          <a:xfrm>
            <a:off x="3259634" y="241610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3" name="Rectangle 162"/>
          <p:cNvSpPr/>
          <p:nvPr/>
        </p:nvSpPr>
        <p:spPr bwMode="auto">
          <a:xfrm>
            <a:off x="2988110" y="241610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4" name="Rectangle 163"/>
          <p:cNvSpPr/>
          <p:nvPr/>
        </p:nvSpPr>
        <p:spPr bwMode="auto">
          <a:xfrm>
            <a:off x="3958245" y="210820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5" name="Rectangle 164"/>
          <p:cNvSpPr/>
          <p:nvPr/>
        </p:nvSpPr>
        <p:spPr bwMode="auto">
          <a:xfrm>
            <a:off x="3686720" y="210820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6" name="Rectangle 165"/>
          <p:cNvSpPr/>
          <p:nvPr/>
        </p:nvSpPr>
        <p:spPr bwMode="auto">
          <a:xfrm>
            <a:off x="3415196" y="210820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7" name="Rectangle 166"/>
          <p:cNvSpPr/>
          <p:nvPr/>
        </p:nvSpPr>
        <p:spPr bwMode="auto">
          <a:xfrm>
            <a:off x="3143672" y="210820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4" name="Rectangle 173"/>
          <p:cNvSpPr/>
          <p:nvPr/>
        </p:nvSpPr>
        <p:spPr bwMode="auto">
          <a:xfrm rot="16200000">
            <a:off x="4426470" y="2362579"/>
            <a:ext cx="133417" cy="1314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0" name="Rectangle 40"/>
          <p:cNvSpPr>
            <a:spLocks noChangeArrowheads="1"/>
          </p:cNvSpPr>
          <p:nvPr/>
        </p:nvSpPr>
        <p:spPr bwMode="auto">
          <a:xfrm>
            <a:off x="9028818" y="2097429"/>
            <a:ext cx="109004" cy="97929"/>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JH</a:t>
            </a:r>
          </a:p>
        </p:txBody>
      </p:sp>
      <p:sp>
        <p:nvSpPr>
          <p:cNvPr id="171" name="Rectangle 170"/>
          <p:cNvSpPr/>
          <p:nvPr/>
        </p:nvSpPr>
        <p:spPr bwMode="auto">
          <a:xfrm rot="16200000">
            <a:off x="4595411" y="2370483"/>
            <a:ext cx="133417" cy="1314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nvGrpSpPr>
          <p:cNvPr id="168" name="Group 86"/>
          <p:cNvGrpSpPr>
            <a:grpSpLocks/>
          </p:cNvGrpSpPr>
          <p:nvPr/>
        </p:nvGrpSpPr>
        <p:grpSpPr bwMode="auto">
          <a:xfrm rot="-5400000">
            <a:off x="8075580" y="2337753"/>
            <a:ext cx="211510" cy="131457"/>
            <a:chOff x="816" y="3072"/>
            <a:chExt cx="624" cy="432"/>
          </a:xfrm>
        </p:grpSpPr>
        <p:sp>
          <p:nvSpPr>
            <p:cNvPr id="169"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2"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3"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5"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6"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7"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78" name="Rectangle 177"/>
          <p:cNvSpPr/>
          <p:nvPr/>
        </p:nvSpPr>
        <p:spPr bwMode="auto">
          <a:xfrm>
            <a:off x="2886076" y="210820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9" name="Rectangle 178"/>
          <p:cNvSpPr/>
          <p:nvPr/>
        </p:nvSpPr>
        <p:spPr bwMode="auto">
          <a:xfrm>
            <a:off x="2628480" y="210820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80" name="Rectangle 179"/>
          <p:cNvSpPr/>
          <p:nvPr/>
        </p:nvSpPr>
        <p:spPr bwMode="auto">
          <a:xfrm>
            <a:off x="4615179" y="2117315"/>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81" name="Rectangle 180"/>
          <p:cNvSpPr/>
          <p:nvPr/>
        </p:nvSpPr>
        <p:spPr bwMode="auto">
          <a:xfrm>
            <a:off x="4367808" y="2117315"/>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3" name="Rectangle 2"/>
          <p:cNvSpPr/>
          <p:nvPr/>
        </p:nvSpPr>
        <p:spPr bwMode="auto">
          <a:xfrm>
            <a:off x="4229306" y="2210448"/>
            <a:ext cx="45719" cy="21624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cxnSp>
        <p:nvCxnSpPr>
          <p:cNvPr id="182" name="Straight Connector 181"/>
          <p:cNvCxnSpPr/>
          <p:nvPr/>
        </p:nvCxnSpPr>
        <p:spPr bwMode="auto">
          <a:xfrm flipH="1" flipV="1">
            <a:off x="4806634" y="2443661"/>
            <a:ext cx="131614" cy="79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83" name="Arc 182"/>
          <p:cNvSpPr/>
          <p:nvPr/>
        </p:nvSpPr>
        <p:spPr bwMode="auto">
          <a:xfrm rot="20741796" flipH="1">
            <a:off x="4775874" y="2385413"/>
            <a:ext cx="253554" cy="212235"/>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nvGrpSpPr>
          <p:cNvPr id="184" name="Group 114"/>
          <p:cNvGrpSpPr>
            <a:grpSpLocks/>
          </p:cNvGrpSpPr>
          <p:nvPr/>
        </p:nvGrpSpPr>
        <p:grpSpPr bwMode="auto">
          <a:xfrm rot="16200000" flipH="1">
            <a:off x="8078878" y="2109647"/>
            <a:ext cx="216024" cy="173691"/>
            <a:chOff x="816" y="3072"/>
            <a:chExt cx="624" cy="432"/>
          </a:xfrm>
        </p:grpSpPr>
        <p:sp>
          <p:nvSpPr>
            <p:cNvPr id="185"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6"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7"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8"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9"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0"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91" name="Rectangle 15"/>
          <p:cNvSpPr>
            <a:spLocks noChangeArrowheads="1"/>
          </p:cNvSpPr>
          <p:nvPr/>
        </p:nvSpPr>
        <p:spPr bwMode="auto">
          <a:xfrm rot="-5400000">
            <a:off x="4901015" y="2720815"/>
            <a:ext cx="708025" cy="91034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TR2</a:t>
            </a:r>
          </a:p>
        </p:txBody>
      </p:sp>
      <p:grpSp>
        <p:nvGrpSpPr>
          <p:cNvPr id="195" name="Group 107"/>
          <p:cNvGrpSpPr>
            <a:grpSpLocks/>
          </p:cNvGrpSpPr>
          <p:nvPr/>
        </p:nvGrpSpPr>
        <p:grpSpPr bwMode="auto">
          <a:xfrm rot="16200000" flipH="1">
            <a:off x="8540942" y="2125138"/>
            <a:ext cx="228600" cy="173183"/>
            <a:chOff x="816" y="3072"/>
            <a:chExt cx="624" cy="432"/>
          </a:xfrm>
        </p:grpSpPr>
        <p:sp>
          <p:nvSpPr>
            <p:cNvPr id="196" name="Arc 108"/>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7" name="Line 109"/>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0" name="Line 110"/>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1" name="Line 111"/>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2" name="Line 112"/>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3" name="Line 113"/>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04" name="Rectangle 15"/>
          <p:cNvSpPr>
            <a:spLocks noChangeArrowheads="1"/>
          </p:cNvSpPr>
          <p:nvPr/>
        </p:nvSpPr>
        <p:spPr bwMode="auto">
          <a:xfrm rot="-5400000">
            <a:off x="7658671" y="2952149"/>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5" name="Rectangle 15"/>
          <p:cNvSpPr>
            <a:spLocks noChangeArrowheads="1"/>
          </p:cNvSpPr>
          <p:nvPr/>
        </p:nvSpPr>
        <p:spPr bwMode="auto">
          <a:xfrm rot="-5400000">
            <a:off x="8140368" y="2952149"/>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6" name="Rectangle 15"/>
          <p:cNvSpPr>
            <a:spLocks noChangeArrowheads="1"/>
          </p:cNvSpPr>
          <p:nvPr/>
        </p:nvSpPr>
        <p:spPr bwMode="auto">
          <a:xfrm rot="-5400000">
            <a:off x="8622065" y="2952149"/>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7" name="Rectangle 15"/>
          <p:cNvSpPr>
            <a:spLocks noChangeArrowheads="1"/>
          </p:cNvSpPr>
          <p:nvPr/>
        </p:nvSpPr>
        <p:spPr bwMode="auto">
          <a:xfrm rot="-5400000">
            <a:off x="9103762" y="2952149"/>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15" name="Rectangle 31"/>
          <p:cNvSpPr>
            <a:spLocks noChangeArrowheads="1"/>
          </p:cNvSpPr>
          <p:nvPr/>
        </p:nvSpPr>
        <p:spPr bwMode="auto">
          <a:xfrm>
            <a:off x="9582710" y="2250474"/>
            <a:ext cx="12343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HB</a:t>
            </a:r>
          </a:p>
        </p:txBody>
      </p:sp>
      <p:cxnSp>
        <p:nvCxnSpPr>
          <p:cNvPr id="218" name="Straight Connector 217"/>
          <p:cNvCxnSpPr/>
          <p:nvPr/>
        </p:nvCxnSpPr>
        <p:spPr bwMode="auto">
          <a:xfrm flipV="1">
            <a:off x="4025771" y="2451517"/>
            <a:ext cx="131614" cy="79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19" name="Arc 218"/>
          <p:cNvSpPr/>
          <p:nvPr/>
        </p:nvSpPr>
        <p:spPr bwMode="auto">
          <a:xfrm>
            <a:off x="3964335" y="2402230"/>
            <a:ext cx="253554" cy="212235"/>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94" name="Rectangle 40"/>
          <p:cNvSpPr>
            <a:spLocks noChangeArrowheads="1"/>
          </p:cNvSpPr>
          <p:nvPr/>
        </p:nvSpPr>
        <p:spPr bwMode="auto">
          <a:xfrm>
            <a:off x="8272489" y="2160159"/>
            <a:ext cx="11862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SP</a:t>
            </a:r>
          </a:p>
        </p:txBody>
      </p:sp>
      <p:grpSp>
        <p:nvGrpSpPr>
          <p:cNvPr id="225" name="Group 114"/>
          <p:cNvGrpSpPr>
            <a:grpSpLocks/>
          </p:cNvGrpSpPr>
          <p:nvPr/>
        </p:nvGrpSpPr>
        <p:grpSpPr bwMode="auto">
          <a:xfrm rot="16200000" flipH="1">
            <a:off x="9457298" y="2122459"/>
            <a:ext cx="216024" cy="173691"/>
            <a:chOff x="816" y="3072"/>
            <a:chExt cx="624" cy="432"/>
          </a:xfrm>
        </p:grpSpPr>
        <p:sp>
          <p:nvSpPr>
            <p:cNvPr id="226"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7"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8"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9"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0"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1"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32" name="Group 114"/>
          <p:cNvGrpSpPr>
            <a:grpSpLocks/>
          </p:cNvGrpSpPr>
          <p:nvPr/>
        </p:nvGrpSpPr>
        <p:grpSpPr bwMode="auto">
          <a:xfrm rot="16200000" flipV="1">
            <a:off x="9609698" y="2304355"/>
            <a:ext cx="216024" cy="173691"/>
            <a:chOff x="816" y="3072"/>
            <a:chExt cx="624" cy="432"/>
          </a:xfrm>
          <a:solidFill>
            <a:schemeClr val="bg1"/>
          </a:solidFill>
        </p:grpSpPr>
        <p:sp>
          <p:nvSpPr>
            <p:cNvPr id="233"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grpFill/>
            <a:ln w="9525">
              <a:solidFill>
                <a:schemeClr val="tx1"/>
              </a:solidFill>
              <a:round/>
              <a:headEnd/>
              <a:tailEnd/>
            </a:ln>
          </p:spPr>
          <p:txBody>
            <a:bodyPr wrap="none" anchor="ctr"/>
            <a:lstStyle/>
            <a:p>
              <a:endParaRPr lang="en-GB"/>
            </a:p>
          </p:txBody>
        </p:sp>
        <p:sp>
          <p:nvSpPr>
            <p:cNvPr id="234" name="Line 116"/>
            <p:cNvSpPr>
              <a:spLocks noChangeShapeType="1"/>
            </p:cNvSpPr>
            <p:nvPr/>
          </p:nvSpPr>
          <p:spPr bwMode="auto">
            <a:xfrm flipH="1">
              <a:off x="816" y="3504"/>
              <a:ext cx="192" cy="0"/>
            </a:xfrm>
            <a:prstGeom prst="line">
              <a:avLst/>
            </a:prstGeom>
            <a:grpFill/>
            <a:ln w="9525">
              <a:solidFill>
                <a:schemeClr val="tx1"/>
              </a:solidFill>
              <a:round/>
              <a:headEnd/>
              <a:tailEnd/>
            </a:ln>
          </p:spPr>
          <p:txBody>
            <a:bodyPr wrap="none" anchor="ctr"/>
            <a:lstStyle/>
            <a:p>
              <a:endParaRPr lang="en-GB"/>
            </a:p>
          </p:txBody>
        </p:sp>
        <p:sp>
          <p:nvSpPr>
            <p:cNvPr id="235" name="Line 117"/>
            <p:cNvSpPr>
              <a:spLocks noChangeShapeType="1"/>
            </p:cNvSpPr>
            <p:nvPr/>
          </p:nvSpPr>
          <p:spPr bwMode="auto">
            <a:xfrm flipV="1">
              <a:off x="816" y="3072"/>
              <a:ext cx="0" cy="432"/>
            </a:xfrm>
            <a:prstGeom prst="line">
              <a:avLst/>
            </a:prstGeom>
            <a:grpFill/>
            <a:ln w="9525">
              <a:solidFill>
                <a:schemeClr val="tx1"/>
              </a:solidFill>
              <a:round/>
              <a:headEnd/>
              <a:tailEnd/>
            </a:ln>
          </p:spPr>
          <p:txBody>
            <a:bodyPr wrap="none" anchor="ctr"/>
            <a:lstStyle/>
            <a:p>
              <a:endParaRPr lang="en-GB"/>
            </a:p>
          </p:txBody>
        </p:sp>
        <p:sp>
          <p:nvSpPr>
            <p:cNvPr id="236" name="Line 118"/>
            <p:cNvSpPr>
              <a:spLocks noChangeShapeType="1"/>
            </p:cNvSpPr>
            <p:nvPr/>
          </p:nvSpPr>
          <p:spPr bwMode="auto">
            <a:xfrm>
              <a:off x="816" y="3072"/>
              <a:ext cx="624" cy="0"/>
            </a:xfrm>
            <a:prstGeom prst="line">
              <a:avLst/>
            </a:prstGeom>
            <a:grpFill/>
            <a:ln w="9525">
              <a:solidFill>
                <a:schemeClr val="tx1"/>
              </a:solidFill>
              <a:round/>
              <a:headEnd/>
              <a:tailEnd/>
            </a:ln>
          </p:spPr>
          <p:txBody>
            <a:bodyPr wrap="none" anchor="ctr"/>
            <a:lstStyle/>
            <a:p>
              <a:endParaRPr lang="en-GB"/>
            </a:p>
          </p:txBody>
        </p:sp>
        <p:sp>
          <p:nvSpPr>
            <p:cNvPr id="237" name="Line 119"/>
            <p:cNvSpPr>
              <a:spLocks noChangeShapeType="1"/>
            </p:cNvSpPr>
            <p:nvPr/>
          </p:nvSpPr>
          <p:spPr bwMode="auto">
            <a:xfrm>
              <a:off x="1440" y="3072"/>
              <a:ext cx="0" cy="192"/>
            </a:xfrm>
            <a:prstGeom prst="line">
              <a:avLst/>
            </a:prstGeom>
            <a:grpFill/>
            <a:ln w="9525">
              <a:solidFill>
                <a:schemeClr val="tx1"/>
              </a:solidFill>
              <a:round/>
              <a:headEnd/>
              <a:tailEnd/>
            </a:ln>
          </p:spPr>
          <p:txBody>
            <a:bodyPr wrap="none" anchor="ctr"/>
            <a:lstStyle/>
            <a:p>
              <a:endParaRPr lang="en-GB"/>
            </a:p>
          </p:txBody>
        </p:sp>
        <p:sp>
          <p:nvSpPr>
            <p:cNvPr id="238" name="Line 120"/>
            <p:cNvSpPr>
              <a:spLocks noChangeShapeType="1"/>
            </p:cNvSpPr>
            <p:nvPr/>
          </p:nvSpPr>
          <p:spPr bwMode="auto">
            <a:xfrm>
              <a:off x="1248" y="3264"/>
              <a:ext cx="192" cy="0"/>
            </a:xfrm>
            <a:prstGeom prst="line">
              <a:avLst/>
            </a:prstGeom>
            <a:grpFill/>
            <a:ln w="9525">
              <a:solidFill>
                <a:schemeClr val="tx1"/>
              </a:solidFill>
              <a:round/>
              <a:headEnd/>
              <a:tailEnd/>
            </a:ln>
          </p:spPr>
          <p:txBody>
            <a:bodyPr wrap="none" anchor="ctr"/>
            <a:lstStyle/>
            <a:p>
              <a:endParaRPr lang="en-GB"/>
            </a:p>
          </p:txBody>
        </p:sp>
      </p:grpSp>
      <p:grpSp>
        <p:nvGrpSpPr>
          <p:cNvPr id="239" name="Group 128"/>
          <p:cNvGrpSpPr>
            <a:grpSpLocks/>
          </p:cNvGrpSpPr>
          <p:nvPr/>
        </p:nvGrpSpPr>
        <p:grpSpPr bwMode="auto">
          <a:xfrm rot="5400000">
            <a:off x="6575673" y="2125186"/>
            <a:ext cx="228600" cy="143125"/>
            <a:chOff x="816" y="3072"/>
            <a:chExt cx="624" cy="432"/>
          </a:xfrm>
        </p:grpSpPr>
        <p:sp>
          <p:nvSpPr>
            <p:cNvPr id="240" name="Arc 129"/>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1" name="Line 130"/>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 name="Line 131"/>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3" name="Line 132"/>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4" name="Line 133"/>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 name="Line 134"/>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92" name="Rectangle 31">
            <a:extLst>
              <a:ext uri="{FF2B5EF4-FFF2-40B4-BE49-F238E27FC236}">
                <a16:creationId xmlns:a16="http://schemas.microsoft.com/office/drawing/2014/main" id="{65E3EFE4-142F-426F-9725-BAB69A6085CD}"/>
              </a:ext>
            </a:extLst>
          </p:cNvPr>
          <p:cNvSpPr>
            <a:spLocks noChangeArrowheads="1"/>
          </p:cNvSpPr>
          <p:nvPr/>
        </p:nvSpPr>
        <p:spPr bwMode="auto">
          <a:xfrm>
            <a:off x="8336630" y="2405933"/>
            <a:ext cx="131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BB</a:t>
            </a:r>
          </a:p>
        </p:txBody>
      </p:sp>
      <p:sp>
        <p:nvSpPr>
          <p:cNvPr id="5" name="Rectangle 40">
            <a:extLst>
              <a:ext uri="{FF2B5EF4-FFF2-40B4-BE49-F238E27FC236}">
                <a16:creationId xmlns:a16="http://schemas.microsoft.com/office/drawing/2014/main" id="{915C8571-4E15-99FF-FC3D-E0ABF085A4F5}"/>
              </a:ext>
            </a:extLst>
          </p:cNvPr>
          <p:cNvSpPr>
            <a:spLocks noChangeArrowheads="1"/>
          </p:cNvSpPr>
          <p:nvPr/>
        </p:nvSpPr>
        <p:spPr bwMode="auto">
          <a:xfrm>
            <a:off x="5648326" y="2173819"/>
            <a:ext cx="10900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JH</a:t>
            </a:r>
          </a:p>
        </p:txBody>
      </p:sp>
      <p:sp>
        <p:nvSpPr>
          <p:cNvPr id="2" name="Rectangle 35">
            <a:extLst>
              <a:ext uri="{FF2B5EF4-FFF2-40B4-BE49-F238E27FC236}">
                <a16:creationId xmlns:a16="http://schemas.microsoft.com/office/drawing/2014/main" id="{D63E2146-7D5C-0180-D66A-63D907CEE74D}"/>
              </a:ext>
            </a:extLst>
          </p:cNvPr>
          <p:cNvSpPr>
            <a:spLocks noChangeArrowheads="1"/>
          </p:cNvSpPr>
          <p:nvPr/>
        </p:nvSpPr>
        <p:spPr bwMode="auto">
          <a:xfrm>
            <a:off x="7604482" y="2316455"/>
            <a:ext cx="1298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GB</a:t>
            </a:r>
          </a:p>
        </p:txBody>
      </p:sp>
      <p:sp>
        <p:nvSpPr>
          <p:cNvPr id="4" name="Rectangle 40">
            <a:extLst>
              <a:ext uri="{FF2B5EF4-FFF2-40B4-BE49-F238E27FC236}">
                <a16:creationId xmlns:a16="http://schemas.microsoft.com/office/drawing/2014/main" id="{9BDF5B3B-4F1A-88CF-302A-3EE59B463A01}"/>
              </a:ext>
            </a:extLst>
          </p:cNvPr>
          <p:cNvSpPr>
            <a:spLocks noChangeArrowheads="1"/>
          </p:cNvSpPr>
          <p:nvPr/>
        </p:nvSpPr>
        <p:spPr bwMode="auto">
          <a:xfrm>
            <a:off x="9143097" y="2313035"/>
            <a:ext cx="11381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TA</a:t>
            </a:r>
          </a:p>
        </p:txBody>
      </p:sp>
      <p:sp>
        <p:nvSpPr>
          <p:cNvPr id="12" name="Rectangle 40">
            <a:extLst>
              <a:ext uri="{FF2B5EF4-FFF2-40B4-BE49-F238E27FC236}">
                <a16:creationId xmlns:a16="http://schemas.microsoft.com/office/drawing/2014/main" id="{7F871781-E39B-D4BE-BE80-1837A49A87AD}"/>
              </a:ext>
            </a:extLst>
          </p:cNvPr>
          <p:cNvSpPr>
            <a:spLocks noChangeArrowheads="1"/>
          </p:cNvSpPr>
          <p:nvPr/>
        </p:nvSpPr>
        <p:spPr bwMode="auto">
          <a:xfrm>
            <a:off x="9478714" y="2396036"/>
            <a:ext cx="12343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solidFill>
                  <a:srgbClr val="FF0000"/>
                </a:solidFill>
                <a:latin typeface="Arial" charset="0"/>
              </a:rPr>
              <a:t>RA</a:t>
            </a:r>
          </a:p>
        </p:txBody>
      </p:sp>
      <p:sp>
        <p:nvSpPr>
          <p:cNvPr id="13" name="Rectangle 40">
            <a:extLst>
              <a:ext uri="{FF2B5EF4-FFF2-40B4-BE49-F238E27FC236}">
                <a16:creationId xmlns:a16="http://schemas.microsoft.com/office/drawing/2014/main" id="{5EC23913-B1F5-8784-E14D-3E26F77C9828}"/>
              </a:ext>
            </a:extLst>
          </p:cNvPr>
          <p:cNvSpPr>
            <a:spLocks noChangeArrowheads="1"/>
          </p:cNvSpPr>
          <p:nvPr/>
        </p:nvSpPr>
        <p:spPr bwMode="auto">
          <a:xfrm>
            <a:off x="8221480" y="2271332"/>
            <a:ext cx="149080"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solidFill>
                  <a:srgbClr val="FF0000"/>
                </a:solidFill>
                <a:latin typeface="Arial" charset="0"/>
              </a:rPr>
              <a:t>WC</a:t>
            </a:r>
          </a:p>
        </p:txBody>
      </p:sp>
    </p:spTree>
    <p:extLst>
      <p:ext uri="{BB962C8B-B14F-4D97-AF65-F5344CB8AC3E}">
        <p14:creationId xmlns:p14="http://schemas.microsoft.com/office/powerpoint/2010/main" val="85828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03744-A139-2681-7021-27DE4B3EA600}"/>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87F7FA50-D40E-0C3A-E49E-93452ECED27D}"/>
              </a:ext>
            </a:extLst>
          </p:cNvPr>
          <p:cNvSpPr>
            <a:spLocks noGrp="1"/>
          </p:cNvSpPr>
          <p:nvPr>
            <p:ph type="title"/>
          </p:nvPr>
        </p:nvSpPr>
        <p:spPr>
          <a:xfrm>
            <a:off x="838200" y="365125"/>
            <a:ext cx="10515600" cy="1325563"/>
          </a:xfrm>
        </p:spPr>
        <p:txBody>
          <a:bodyPr anchor="ctr">
            <a:normAutofit/>
          </a:bodyPr>
          <a:lstStyle/>
          <a:p>
            <a:r>
              <a:rPr lang="en-GB" altLang="en-US"/>
              <a:t>ESDG Accommodation in </a:t>
            </a:r>
            <a:r>
              <a:rPr lang="en-GB" altLang="en-US" err="1"/>
              <a:t>R66</a:t>
            </a:r>
            <a:endParaRPr lang="en-GB" altLang="en-US"/>
          </a:p>
        </p:txBody>
      </p:sp>
      <p:sp>
        <p:nvSpPr>
          <p:cNvPr id="10" name="Content Placeholder 2">
            <a:extLst>
              <a:ext uri="{FF2B5EF4-FFF2-40B4-BE49-F238E27FC236}">
                <a16:creationId xmlns:a16="http://schemas.microsoft.com/office/drawing/2014/main" id="{B6037E82-947F-8ECC-B444-7A8EC81BA9DA}"/>
              </a:ext>
            </a:extLst>
          </p:cNvPr>
          <p:cNvSpPr>
            <a:spLocks noGrp="1"/>
          </p:cNvSpPr>
          <p:nvPr>
            <p:ph sz="half" idx="1"/>
          </p:nvPr>
        </p:nvSpPr>
        <p:spPr>
          <a:xfrm>
            <a:off x="838200" y="1825625"/>
            <a:ext cx="5181600" cy="3553771"/>
          </a:xfrm>
        </p:spPr>
        <p:txBody>
          <a:bodyPr>
            <a:normAutofit/>
          </a:bodyPr>
          <a:lstStyle/>
          <a:p>
            <a:pPr marL="342900" indent="-342900">
              <a:buFont typeface="Arial" panose="020B0604020202020204" pitchFamily="34" charset="0"/>
              <a:buChar char="•"/>
            </a:pPr>
            <a:r>
              <a:rPr lang="en-GB" dirty="0"/>
              <a:t>Acquired storage space in </a:t>
            </a:r>
            <a:r>
              <a:rPr lang="en-GB" dirty="0" err="1"/>
              <a:t>R66</a:t>
            </a:r>
            <a:r>
              <a:rPr lang="en-GB" dirty="0"/>
              <a:t> </a:t>
            </a:r>
            <a:r>
              <a:rPr lang="en-GB" dirty="0" err="1"/>
              <a:t>G07</a:t>
            </a:r>
            <a:endParaRPr lang="en-GB" dirty="0"/>
          </a:p>
          <a:p>
            <a:pPr marL="800100" lvl="1" indent="-342900">
              <a:buFont typeface="Arial" panose="020B0604020202020204" pitchFamily="34" charset="0"/>
              <a:buChar char="•"/>
            </a:pPr>
            <a:r>
              <a:rPr lang="en-GB" dirty="0"/>
              <a:t>(North edge of sight)</a:t>
            </a:r>
          </a:p>
          <a:p>
            <a:pPr marL="800100" lvl="1" indent="-342900">
              <a:buFont typeface="Arial" panose="020B0604020202020204" pitchFamily="34" charset="0"/>
              <a:buChar char="•"/>
            </a:pPr>
            <a:r>
              <a:rPr lang="en-GB" dirty="0"/>
              <a:t>On condition of keeping desk free for use if required</a:t>
            </a:r>
          </a:p>
          <a:p>
            <a:pPr marL="342900" indent="-342900">
              <a:buFont typeface="Arial" panose="020B0604020202020204" pitchFamily="34" charset="0"/>
              <a:buChar char="•"/>
            </a:pPr>
            <a:r>
              <a:rPr lang="en-GB" dirty="0"/>
              <a:t>To do:</a:t>
            </a:r>
          </a:p>
          <a:p>
            <a:pPr marL="800100" lvl="1" indent="-342900">
              <a:buFont typeface="Arial" panose="020B0604020202020204" pitchFamily="34" charset="0"/>
              <a:buChar char="•"/>
            </a:pPr>
            <a:r>
              <a:rPr lang="en-GB" dirty="0"/>
              <a:t>Install shelves</a:t>
            </a:r>
          </a:p>
          <a:p>
            <a:pPr marL="800100" lvl="1" indent="-342900">
              <a:buFont typeface="Arial" panose="020B0604020202020204" pitchFamily="34" charset="0"/>
              <a:buChar char="•"/>
            </a:pPr>
            <a:r>
              <a:rPr lang="en-GB" dirty="0"/>
              <a:t>Populate</a:t>
            </a:r>
          </a:p>
          <a:p>
            <a:pPr marL="0" indent="0"/>
            <a:endParaRPr lang="en-GB" dirty="0"/>
          </a:p>
          <a:p>
            <a:pPr>
              <a:buFont typeface="Arial" panose="020B0604020202020204" pitchFamily="34" charset="0"/>
              <a:buChar char="•"/>
            </a:pPr>
            <a:endParaRPr lang="en-GB" dirty="0"/>
          </a:p>
        </p:txBody>
      </p:sp>
      <p:pic>
        <p:nvPicPr>
          <p:cNvPr id="7" name="Picture 6" descr="A room with a desk and chairs&#10;&#10;AI-generated content may be incorrect.">
            <a:extLst>
              <a:ext uri="{FF2B5EF4-FFF2-40B4-BE49-F238E27FC236}">
                <a16:creationId xmlns:a16="http://schemas.microsoft.com/office/drawing/2014/main" id="{7623131F-9DA7-D43E-33B5-637EFB25EF8D}"/>
              </a:ext>
            </a:extLst>
          </p:cNvPr>
          <p:cNvPicPr>
            <a:picLocks noChangeAspect="1"/>
          </p:cNvPicPr>
          <p:nvPr/>
        </p:nvPicPr>
        <p:blipFill>
          <a:blip r:embed="rId3"/>
          <a:srcRect t="-77" b="453"/>
          <a:stretch>
            <a:fillRect/>
          </a:stretch>
        </p:blipFill>
        <p:spPr>
          <a:xfrm>
            <a:off x="6444574" y="1825625"/>
            <a:ext cx="5181600" cy="3871608"/>
          </a:xfrm>
          <a:prstGeom prst="rect">
            <a:avLst/>
          </a:prstGeom>
          <a:noFill/>
        </p:spPr>
      </p:pic>
      <p:sp>
        <p:nvSpPr>
          <p:cNvPr id="2053" name="Footer Placeholder 4">
            <a:extLst>
              <a:ext uri="{FF2B5EF4-FFF2-40B4-BE49-F238E27FC236}">
                <a16:creationId xmlns:a16="http://schemas.microsoft.com/office/drawing/2014/main" id="{87BD3F78-EED5-7757-9E16-B1F91B3BCC4E}"/>
              </a:ext>
            </a:extLst>
          </p:cNvPr>
          <p:cNvSpPr>
            <a:spLocks noGrp="1"/>
          </p:cNvSpPr>
          <p:nvPr>
            <p:ph type="ftr" sz="quarter" idx="11"/>
          </p:nvPr>
        </p:nvSpPr>
        <p:spPr>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spcAft>
                <a:spcPts val="600"/>
              </a:spcAft>
              <a:buFontTx/>
              <a:buNone/>
            </a:pPr>
            <a:r>
              <a:rPr lang="en-US" altLang="en-US" sz="1200">
                <a:solidFill>
                  <a:schemeClr val="tx1">
                    <a:tint val="75000"/>
                  </a:schemeClr>
                </a:solidFill>
              </a:rPr>
              <a:t>Ian Brawn</a:t>
            </a:r>
          </a:p>
        </p:txBody>
      </p:sp>
      <p:sp>
        <p:nvSpPr>
          <p:cNvPr id="2054" name="Slide Number Placeholder 5">
            <a:extLst>
              <a:ext uri="{FF2B5EF4-FFF2-40B4-BE49-F238E27FC236}">
                <a16:creationId xmlns:a16="http://schemas.microsoft.com/office/drawing/2014/main" id="{AA820A57-3A8F-0643-7BE8-5D6575EA1910}"/>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spcAft>
                <a:spcPts val="600"/>
              </a:spcAft>
              <a:buFontTx/>
              <a:buNone/>
            </a:pPr>
            <a:fld id="{A00D0741-56A7-4801-8E6E-4F43ADB7B974}" type="slidenum">
              <a:rPr lang="en-US" altLang="en-US" sz="1200" smtClean="0">
                <a:solidFill>
                  <a:schemeClr val="tx1">
                    <a:tint val="75000"/>
                  </a:schemeClr>
                </a:solidFill>
              </a:rPr>
              <a:pPr>
                <a:spcBef>
                  <a:spcPct val="0"/>
                </a:spcBef>
                <a:spcAft>
                  <a:spcPts val="600"/>
                </a:spcAft>
                <a:buFontTx/>
                <a:buNone/>
              </a:pPr>
              <a:t>8</a:t>
            </a:fld>
            <a:endParaRPr lang="en-US" altLang="en-US" sz="1200" dirty="0">
              <a:solidFill>
                <a:schemeClr val="tx1">
                  <a:tint val="75000"/>
                </a:schemeClr>
              </a:solidFill>
            </a:endParaRPr>
          </a:p>
        </p:txBody>
      </p:sp>
      <p:sp>
        <p:nvSpPr>
          <p:cNvPr id="2052" name="Date Placeholder 3" hidden="1">
            <a:extLst>
              <a:ext uri="{FF2B5EF4-FFF2-40B4-BE49-F238E27FC236}">
                <a16:creationId xmlns:a16="http://schemas.microsoft.com/office/drawing/2014/main" id="{2717BC72-0155-B89D-52CD-A51D66EAB2D8}"/>
              </a:ext>
            </a:extLst>
          </p:cNvPr>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spcAft>
                <a:spcPts val="600"/>
              </a:spcAft>
              <a:buFontTx/>
              <a:buNone/>
            </a:pPr>
            <a:r>
              <a:rPr lang="en-US" altLang="en-US" sz="1400"/>
              <a:t>27.11.24</a:t>
            </a:r>
          </a:p>
        </p:txBody>
      </p:sp>
    </p:spTree>
    <p:extLst>
      <p:ext uri="{BB962C8B-B14F-4D97-AF65-F5344CB8AC3E}">
        <p14:creationId xmlns:p14="http://schemas.microsoft.com/office/powerpoint/2010/main" val="257233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59CC-9902-584C-1CEE-711D6A55DBD9}"/>
              </a:ext>
            </a:extLst>
          </p:cNvPr>
          <p:cNvSpPr>
            <a:spLocks noGrp="1"/>
          </p:cNvSpPr>
          <p:nvPr>
            <p:ph type="title"/>
          </p:nvPr>
        </p:nvSpPr>
        <p:spPr>
          <a:xfrm>
            <a:off x="838200" y="365125"/>
            <a:ext cx="10515600" cy="1325563"/>
          </a:xfrm>
        </p:spPr>
        <p:txBody>
          <a:bodyPr/>
          <a:lstStyle/>
          <a:p>
            <a:r>
              <a:rPr lang="en-US" dirty="0"/>
              <a:t>Oracle Fusion</a:t>
            </a:r>
            <a:endParaRPr lang="en-GB" dirty="0"/>
          </a:p>
        </p:txBody>
      </p:sp>
      <p:sp>
        <p:nvSpPr>
          <p:cNvPr id="7" name="Content Placeholder 6">
            <a:extLst>
              <a:ext uri="{FF2B5EF4-FFF2-40B4-BE49-F238E27FC236}">
                <a16:creationId xmlns:a16="http://schemas.microsoft.com/office/drawing/2014/main" id="{A7736127-2FBD-4322-C693-473077DA2DCB}"/>
              </a:ext>
            </a:extLst>
          </p:cNvPr>
          <p:cNvSpPr>
            <a:spLocks noGrp="1"/>
          </p:cNvSpPr>
          <p:nvPr>
            <p:ph idx="1"/>
          </p:nvPr>
        </p:nvSpPr>
        <p:spPr>
          <a:xfrm>
            <a:off x="838200" y="1488741"/>
            <a:ext cx="10515600" cy="4351338"/>
          </a:xfrm>
        </p:spPr>
        <p:txBody>
          <a:bodyPr>
            <a:normAutofit fontScale="92500" lnSpcReduction="10000"/>
          </a:bodyPr>
          <a:lstStyle/>
          <a:p>
            <a:r>
              <a:rPr lang="en-GB" dirty="0"/>
              <a:t>Not yet a tremendous success</a:t>
            </a:r>
          </a:p>
          <a:p>
            <a:r>
              <a:rPr lang="en-GB" dirty="0"/>
              <a:t>Issue include</a:t>
            </a:r>
          </a:p>
          <a:p>
            <a:pPr lvl="1"/>
            <a:r>
              <a:rPr lang="en-GB" dirty="0"/>
              <a:t>Purchase orders can no longer be split across multiple budgets</a:t>
            </a:r>
          </a:p>
          <a:p>
            <a:pPr lvl="1"/>
            <a:r>
              <a:rPr lang="en-GB" dirty="0"/>
              <a:t>26 August is classed as working day when calculating A/L</a:t>
            </a:r>
          </a:p>
          <a:p>
            <a:pPr lvl="1"/>
            <a:r>
              <a:rPr lang="en-GB" dirty="0"/>
              <a:t>A/L sometimes gets automatically approved by Line Manager</a:t>
            </a:r>
          </a:p>
          <a:p>
            <a:pPr lvl="2"/>
            <a:r>
              <a:rPr lang="en-GB" dirty="0"/>
              <a:t>Line Manager sees request made then withdrawn after a few minutes</a:t>
            </a:r>
          </a:p>
          <a:p>
            <a:pPr lvl="2"/>
            <a:r>
              <a:rPr lang="en-GB" dirty="0"/>
              <a:t>Requester sees leave approved</a:t>
            </a:r>
          </a:p>
          <a:p>
            <a:pPr lvl="2"/>
            <a:r>
              <a:rPr lang="en-GB" dirty="0"/>
              <a:t>Happened for some people some times</a:t>
            </a:r>
          </a:p>
          <a:p>
            <a:pPr lvl="1"/>
            <a:r>
              <a:rPr lang="en-GB" dirty="0"/>
              <a:t>OTL</a:t>
            </a:r>
          </a:p>
          <a:p>
            <a:pPr lvl="2"/>
            <a:r>
              <a:rPr lang="en-GB" dirty="0"/>
              <a:t>Please maintain a personal record for completion / correction in due course</a:t>
            </a:r>
          </a:p>
          <a:p>
            <a:r>
              <a:rPr lang="en-GB" dirty="0"/>
              <a:t>Anything else?</a:t>
            </a:r>
          </a:p>
          <a:p>
            <a:pPr lvl="1"/>
            <a:r>
              <a:rPr lang="en-GB" dirty="0"/>
              <a:t>Consult </a:t>
            </a:r>
            <a:r>
              <a:rPr lang="en-GB" dirty="0">
                <a:hlinkClick r:id="rId2"/>
              </a:rPr>
              <a:t>Support</a:t>
            </a:r>
            <a:r>
              <a:rPr lang="en-GB" dirty="0"/>
              <a:t>, </a:t>
            </a:r>
            <a:r>
              <a:rPr lang="en-GB" dirty="0">
                <a:hlinkClick r:id="rId3"/>
              </a:rPr>
              <a:t>Known Issues</a:t>
            </a:r>
            <a:r>
              <a:rPr lang="en-GB" dirty="0"/>
              <a:t>; submit helpdesk request; let me know</a:t>
            </a:r>
          </a:p>
          <a:p>
            <a:endParaRPr lang="en-GB" dirty="0"/>
          </a:p>
        </p:txBody>
      </p:sp>
      <p:sp>
        <p:nvSpPr>
          <p:cNvPr id="4" name="Footer Placeholder 3">
            <a:extLst>
              <a:ext uri="{FF2B5EF4-FFF2-40B4-BE49-F238E27FC236}">
                <a16:creationId xmlns:a16="http://schemas.microsoft.com/office/drawing/2014/main" id="{3BD71CE0-DBEA-D469-0923-4F679AB78E7F}"/>
              </a:ext>
            </a:extLst>
          </p:cNvPr>
          <p:cNvSpPr>
            <a:spLocks noGrp="1"/>
          </p:cNvSpPr>
          <p:nvPr>
            <p:ph type="ftr" sz="quarter" idx="11"/>
          </p:nvPr>
        </p:nvSpPr>
        <p:spPr>
          <a:xfrm>
            <a:off x="4038600" y="6356350"/>
            <a:ext cx="4114800" cy="365125"/>
          </a:xfrm>
        </p:spPr>
        <p:txBody>
          <a:bodyPr/>
          <a:lstStyle/>
          <a:p>
            <a:r>
              <a:rPr lang="en-US"/>
              <a:t>Ian Brawn</a:t>
            </a:r>
          </a:p>
        </p:txBody>
      </p:sp>
      <p:sp>
        <p:nvSpPr>
          <p:cNvPr id="5" name="Slide Number Placeholder 4">
            <a:extLst>
              <a:ext uri="{FF2B5EF4-FFF2-40B4-BE49-F238E27FC236}">
                <a16:creationId xmlns:a16="http://schemas.microsoft.com/office/drawing/2014/main" id="{5CB55BAA-F0D3-11D9-142B-F793586750B0}"/>
              </a:ext>
            </a:extLst>
          </p:cNvPr>
          <p:cNvSpPr>
            <a:spLocks noGrp="1"/>
          </p:cNvSpPr>
          <p:nvPr>
            <p:ph type="sldNum" sz="quarter" idx="12"/>
          </p:nvPr>
        </p:nvSpPr>
        <p:spPr>
          <a:xfrm>
            <a:off x="8610600" y="6356350"/>
            <a:ext cx="2743200" cy="365125"/>
          </a:xfrm>
        </p:spPr>
        <p:txBody>
          <a:bodyPr/>
          <a:lstStyle/>
          <a:p>
            <a:fld id="{BBAAB195-B577-5546-8349-9DDA93B6129E}" type="slidenum">
              <a:rPr lang="en-US" smtClean="0"/>
              <a:pPr/>
              <a:t>9</a:t>
            </a:fld>
            <a:endParaRPr lang="en-US"/>
          </a:p>
        </p:txBody>
      </p:sp>
      <p:pic>
        <p:nvPicPr>
          <p:cNvPr id="6" name="Picture 5">
            <a:extLst>
              <a:ext uri="{FF2B5EF4-FFF2-40B4-BE49-F238E27FC236}">
                <a16:creationId xmlns:a16="http://schemas.microsoft.com/office/drawing/2014/main" id="{E6B441BA-1B50-3B44-4514-D34BC4214ECC}"/>
              </a:ext>
            </a:extLst>
          </p:cNvPr>
          <p:cNvPicPr>
            <a:picLocks noChangeAspect="1"/>
          </p:cNvPicPr>
          <p:nvPr/>
        </p:nvPicPr>
        <p:blipFill>
          <a:blip r:embed="rId4"/>
          <a:stretch>
            <a:fillRect/>
          </a:stretch>
        </p:blipFill>
        <p:spPr>
          <a:xfrm>
            <a:off x="9060554" y="605035"/>
            <a:ext cx="2627014" cy="1085653"/>
          </a:xfrm>
          <a:prstGeom prst="rect">
            <a:avLst/>
          </a:prstGeom>
        </p:spPr>
      </p:pic>
    </p:spTree>
    <p:extLst>
      <p:ext uri="{BB962C8B-B14F-4D97-AF65-F5344CB8AC3E}">
        <p14:creationId xmlns:p14="http://schemas.microsoft.com/office/powerpoint/2010/main" val="3415923648"/>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WL-Sharps-n-Glas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3" ma:contentTypeDescription="Create a new document." ma:contentTypeScope="" ma:versionID="fa23c416a2ae16aefc1ddd7eab6e3ef6">
  <xsd:schema xmlns:xsd="http://www.w3.org/2001/XMLSchema" xmlns:xs="http://www.w3.org/2001/XMLSchema" xmlns:p="http://schemas.microsoft.com/office/2006/metadata/properties" xmlns:ns2="84978530-c7a6-42d8-babd-8b8d2b751aa6" targetNamespace="http://schemas.microsoft.com/office/2006/metadata/properties" ma:root="true" ma:fieldsID="b00b9bc21bc773ae2691d803fa8724dd" ns2:_="">
    <xsd:import namespace="84978530-c7a6-42d8-babd-8b8d2b751a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99FFE5-E383-43DA-A3B5-A75F03FD0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s>
</ds:datastoreItem>
</file>

<file path=customXml/itemProps3.xml><?xml version="1.0" encoding="utf-8"?>
<ds:datastoreItem xmlns:ds="http://schemas.openxmlformats.org/officeDocument/2006/customXml" ds:itemID="{65D5D5B8-BF10-44EC-A741-7A15D8CEA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1407</Words>
  <Application>Microsoft Office PowerPoint</Application>
  <PresentationFormat>Widescreen</PresentationFormat>
  <Paragraphs>340</Paragraphs>
  <Slides>18</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Aptos</vt:lpstr>
      <vt:lpstr>Arial</vt:lpstr>
      <vt:lpstr>Arial Black</vt:lpstr>
      <vt:lpstr>Arial Regular</vt:lpstr>
      <vt:lpstr>Calibri</vt:lpstr>
      <vt:lpstr>Ink Free</vt:lpstr>
      <vt:lpstr>Lucida Grande</vt:lpstr>
      <vt:lpstr>Times</vt:lpstr>
      <vt:lpstr>Wingdings</vt:lpstr>
      <vt:lpstr>Font and logo master</vt:lpstr>
      <vt:lpstr>Custom Design</vt:lpstr>
      <vt:lpstr>Font WITHOUT logo master</vt:lpstr>
      <vt:lpstr>STFC_PowerPoint_template</vt:lpstr>
      <vt:lpstr>WWL-Sharps-n-Glass</vt:lpstr>
      <vt:lpstr>PowerPoint Presentation</vt:lpstr>
      <vt:lpstr>The New ESDG Agenda System (1)</vt:lpstr>
      <vt:lpstr>The New ESDG Agenda System (2)</vt:lpstr>
      <vt:lpstr>Group Organisation</vt:lpstr>
      <vt:lpstr>Departmental Organogram</vt:lpstr>
      <vt:lpstr>Projects 2025–26</vt:lpstr>
      <vt:lpstr>ESDG Accommodation in R68</vt:lpstr>
      <vt:lpstr>ESDG Accommodation in R66</vt:lpstr>
      <vt:lpstr>Oracle Fusion</vt:lpstr>
      <vt:lpstr>Transformation Programme</vt:lpstr>
      <vt:lpstr>Windows 11 &amp; ESDG Servers</vt:lpstr>
      <vt:lpstr>Teams</vt:lpstr>
      <vt:lpstr>BSI Audit &amp; Competency Records</vt:lpstr>
      <vt:lpstr>Capital Items</vt:lpstr>
      <vt:lpstr>Xilinx Licenses &amp;Training</vt:lpstr>
      <vt:lpstr>Who’s Representing YOU?</vt:lpstr>
      <vt:lpstr>Upcoming Meetings</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Brawn, Ian (STFC,RAL,TECH)</cp:lastModifiedBy>
  <cp:revision>326</cp:revision>
  <cp:lastPrinted>2019-10-02T08:27:37Z</cp:lastPrinted>
  <dcterms:created xsi:type="dcterms:W3CDTF">2019-09-17T08:04:08Z</dcterms:created>
  <dcterms:modified xsi:type="dcterms:W3CDTF">2025-08-19T13:55:11Z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_dlc_DocIdItemGuid">
    <vt:lpwstr>7d6dd9f8-2757-4d2f-b6c5-c8fdb553a0d1</vt:lpwstr>
  </property>
</Properties>
</file>