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21"/>
  </p:notesMasterIdLst>
  <p:handoutMasterIdLst>
    <p:handoutMasterId r:id="rId22"/>
  </p:handoutMasterIdLst>
  <p:sldIdLst>
    <p:sldId id="256" r:id="rId8"/>
    <p:sldId id="257" r:id="rId9"/>
    <p:sldId id="258" r:id="rId10"/>
    <p:sldId id="269" r:id="rId11"/>
    <p:sldId id="259" r:id="rId12"/>
    <p:sldId id="261" r:id="rId13"/>
    <p:sldId id="262" r:id="rId14"/>
    <p:sldId id="264" r:id="rId15"/>
    <p:sldId id="266" r:id="rId16"/>
    <p:sldId id="265" r:id="rId17"/>
    <p:sldId id="267" r:id="rId18"/>
    <p:sldId id="268" r:id="rId19"/>
    <p:sldId id="263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63E"/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C2B4A-486F-4F96-BA80-A77DEA667113}" v="3" dt="2023-08-11T19:17:55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9" autoAdjust="0"/>
    <p:restoredTop sz="94495" autoAdjust="0"/>
  </p:normalViewPr>
  <p:slideViewPr>
    <p:cSldViewPr snapToGrid="0">
      <p:cViewPr varScale="1">
        <p:scale>
          <a:sx n="71" d="100"/>
          <a:sy n="71" d="100"/>
        </p:scale>
        <p:origin x="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son, Stephanie (STFC,RAL,ISIS)" userId="fb9e1876-ffcf-45bf-abd9-b21078f88f3e" providerId="ADAL" clId="{425C2B4A-486F-4F96-BA80-A77DEA667113}"/>
    <pc:docChg chg="modMainMaster">
      <pc:chgData name="Richardson, Stephanie (STFC,RAL,ISIS)" userId="fb9e1876-ffcf-45bf-abd9-b21078f88f3e" providerId="ADAL" clId="{425C2B4A-486F-4F96-BA80-A77DEA667113}" dt="2023-08-11T19:17:55.756" v="2" actId="14826"/>
      <pc:docMkLst>
        <pc:docMk/>
      </pc:docMkLst>
      <pc:sldMasterChg chg="modSp">
        <pc:chgData name="Richardson, Stephanie (STFC,RAL,ISIS)" userId="fb9e1876-ffcf-45bf-abd9-b21078f88f3e" providerId="ADAL" clId="{425C2B4A-486F-4F96-BA80-A77DEA667113}" dt="2023-08-11T19:17:16.339" v="1" actId="14826"/>
        <pc:sldMasterMkLst>
          <pc:docMk/>
          <pc:sldMasterMk cId="3837374745" sldId="2147483663"/>
        </pc:sldMasterMkLst>
        <pc:picChg chg="mod">
          <ac:chgData name="Richardson, Stephanie (STFC,RAL,ISIS)" userId="fb9e1876-ffcf-45bf-abd9-b21078f88f3e" providerId="ADAL" clId="{425C2B4A-486F-4F96-BA80-A77DEA667113}" dt="2023-08-11T19:17:16.339" v="1" actId="14826"/>
          <ac:picMkLst>
            <pc:docMk/>
            <pc:sldMasterMk cId="3837374745" sldId="2147483663"/>
            <ac:picMk id="7" creationId="{52AB5F44-508E-D5E3-9686-E5DB5331D657}"/>
          </ac:picMkLst>
        </pc:picChg>
      </pc:sldMasterChg>
      <pc:sldMasterChg chg="modSp">
        <pc:chgData name="Richardson, Stephanie (STFC,RAL,ISIS)" userId="fb9e1876-ffcf-45bf-abd9-b21078f88f3e" providerId="ADAL" clId="{425C2B4A-486F-4F96-BA80-A77DEA667113}" dt="2023-08-11T19:17:04.472" v="0" actId="14826"/>
        <pc:sldMasterMkLst>
          <pc:docMk/>
          <pc:sldMasterMk cId="2232557041" sldId="2147483719"/>
        </pc:sldMasterMkLst>
        <pc:picChg chg="mod">
          <ac:chgData name="Richardson, Stephanie (STFC,RAL,ISIS)" userId="fb9e1876-ffcf-45bf-abd9-b21078f88f3e" providerId="ADAL" clId="{425C2B4A-486F-4F96-BA80-A77DEA667113}" dt="2023-08-11T19:17:04.472" v="0" actId="14826"/>
          <ac:picMkLst>
            <pc:docMk/>
            <pc:sldMasterMk cId="2232557041" sldId="2147483719"/>
            <ac:picMk id="4" creationId="{C5EE97D3-004E-241C-1F4D-DA2001CE0425}"/>
          </ac:picMkLst>
        </pc:picChg>
      </pc:sldMasterChg>
      <pc:sldMasterChg chg="modSp">
        <pc:chgData name="Richardson, Stephanie (STFC,RAL,ISIS)" userId="fb9e1876-ffcf-45bf-abd9-b21078f88f3e" providerId="ADAL" clId="{425C2B4A-486F-4F96-BA80-A77DEA667113}" dt="2023-08-11T19:17:55.756" v="2" actId="14826"/>
        <pc:sldMasterMkLst>
          <pc:docMk/>
          <pc:sldMasterMk cId="3562387349" sldId="2147483734"/>
        </pc:sldMasterMkLst>
        <pc:picChg chg="mod">
          <ac:chgData name="Richardson, Stephanie (STFC,RAL,ISIS)" userId="fb9e1876-ffcf-45bf-abd9-b21078f88f3e" providerId="ADAL" clId="{425C2B4A-486F-4F96-BA80-A77DEA667113}" dt="2023-08-11T19:17:55.756" v="2" actId="14826"/>
          <ac:picMkLst>
            <pc:docMk/>
            <pc:sldMasterMk cId="3562387349" sldId="2147483734"/>
            <ac:picMk id="7" creationId="{52AB5F44-508E-D5E3-9686-E5DB5331D657}"/>
          </ac:picMkLst>
        </pc:picChg>
      </pc:sldMasterChg>
    </pc:docChg>
  </pc:docChgLst>
  <pc:docChgLst>
    <pc:chgData name="Richardson, Stephanie (STFC,RAL,ISIS)" userId="fb9e1876-ffcf-45bf-abd9-b21078f88f3e" providerId="ADAL" clId="{9AD97143-98FB-4579-9750-783D5C12E4A2}"/>
    <pc:docChg chg="undo custSel addSld delSld modSld sldOrd addMainMaster delMainMaster modMainMaster">
      <pc:chgData name="Richardson, Stephanie (STFC,RAL,ISIS)" userId="fb9e1876-ffcf-45bf-abd9-b21078f88f3e" providerId="ADAL" clId="{9AD97143-98FB-4579-9750-783D5C12E4A2}" dt="2023-06-13T10:37:38.715" v="172" actId="14826"/>
      <pc:docMkLst>
        <pc:docMk/>
      </pc:docMkLst>
      <pc:sldChg chg="del">
        <pc:chgData name="Richardson, Stephanie (STFC,RAL,ISIS)" userId="fb9e1876-ffcf-45bf-abd9-b21078f88f3e" providerId="ADAL" clId="{9AD97143-98FB-4579-9750-783D5C12E4A2}" dt="2023-06-13T09:44:59.998" v="5" actId="47"/>
        <pc:sldMkLst>
          <pc:docMk/>
          <pc:sldMk cId="1229566265" sldId="256"/>
        </pc:sldMkLst>
      </pc:sldChg>
      <pc:sldChg chg="modSp new mod">
        <pc:chgData name="Richardson, Stephanie (STFC,RAL,ISIS)" userId="fb9e1876-ffcf-45bf-abd9-b21078f88f3e" providerId="ADAL" clId="{9AD97143-98FB-4579-9750-783D5C12E4A2}" dt="2023-06-13T09:57:56.830" v="159" actId="27636"/>
        <pc:sldMkLst>
          <pc:docMk/>
          <pc:sldMk cId="1481826788" sldId="256"/>
        </pc:sldMkLst>
        <pc:spChg chg="mod">
          <ac:chgData name="Richardson, Stephanie (STFC,RAL,ISIS)" userId="fb9e1876-ffcf-45bf-abd9-b21078f88f3e" providerId="ADAL" clId="{9AD97143-98FB-4579-9750-783D5C12E4A2}" dt="2023-06-13T09:57:56.830" v="159" actId="27636"/>
          <ac:spMkLst>
            <pc:docMk/>
            <pc:sldMk cId="1481826788" sldId="256"/>
            <ac:spMk id="4" creationId="{F317514D-CA92-5C28-8A6F-C434B7EF14DE}"/>
          </ac:spMkLst>
        </pc:spChg>
        <pc:spChg chg="mod">
          <ac:chgData name="Richardson, Stephanie (STFC,RAL,ISIS)" userId="fb9e1876-ffcf-45bf-abd9-b21078f88f3e" providerId="ADAL" clId="{9AD97143-98FB-4579-9750-783D5C12E4A2}" dt="2023-06-13T09:57:56.820" v="158" actId="27636"/>
          <ac:spMkLst>
            <pc:docMk/>
            <pc:sldMk cId="1481826788" sldId="256"/>
            <ac:spMk id="5" creationId="{F4CC80D5-0EB8-807C-B0E7-140CDCF28F4C}"/>
          </ac:spMkLst>
        </pc:spChg>
      </pc:sldChg>
      <pc:sldChg chg="new del">
        <pc:chgData name="Richardson, Stephanie (STFC,RAL,ISIS)" userId="fb9e1876-ffcf-45bf-abd9-b21078f88f3e" providerId="ADAL" clId="{9AD97143-98FB-4579-9750-783D5C12E4A2}" dt="2023-06-13T09:50:27.893" v="42" actId="47"/>
        <pc:sldMkLst>
          <pc:docMk/>
          <pc:sldMk cId="3957375093" sldId="256"/>
        </pc:sldMkLst>
      </pc:sldChg>
      <pc:sldChg chg="new del">
        <pc:chgData name="Richardson, Stephanie (STFC,RAL,ISIS)" userId="fb9e1876-ffcf-45bf-abd9-b21078f88f3e" providerId="ADAL" clId="{9AD97143-98FB-4579-9750-783D5C12E4A2}" dt="2023-06-13T09:58:26.490" v="161" actId="47"/>
        <pc:sldMkLst>
          <pc:docMk/>
          <pc:sldMk cId="487648230" sldId="257"/>
        </pc:sldMkLst>
      </pc:sldChg>
      <pc:sldChg chg="new">
        <pc:chgData name="Richardson, Stephanie (STFC,RAL,ISIS)" userId="fb9e1876-ffcf-45bf-abd9-b21078f88f3e" providerId="ADAL" clId="{9AD97143-98FB-4579-9750-783D5C12E4A2}" dt="2023-06-13T10:05:27.475" v="169" actId="680"/>
        <pc:sldMkLst>
          <pc:docMk/>
          <pc:sldMk cId="583982086" sldId="257"/>
        </pc:sldMkLst>
      </pc:sldChg>
      <pc:sldChg chg="new">
        <pc:chgData name="Richardson, Stephanie (STFC,RAL,ISIS)" userId="fb9e1876-ffcf-45bf-abd9-b21078f88f3e" providerId="ADAL" clId="{9AD97143-98FB-4579-9750-783D5C12E4A2}" dt="2023-06-13T10:05:34.385" v="170" actId="680"/>
        <pc:sldMkLst>
          <pc:docMk/>
          <pc:sldMk cId="3699373884" sldId="258"/>
        </pc:sldMkLst>
      </pc:sldChg>
      <pc:sldChg chg="new">
        <pc:chgData name="Richardson, Stephanie (STFC,RAL,ISIS)" userId="fb9e1876-ffcf-45bf-abd9-b21078f88f3e" providerId="ADAL" clId="{9AD97143-98FB-4579-9750-783D5C12E4A2}" dt="2023-06-13T10:05:37.535" v="171" actId="680"/>
        <pc:sldMkLst>
          <pc:docMk/>
          <pc:sldMk cId="67218123" sldId="259"/>
        </pc:sldMkLst>
      </pc:sldChg>
      <pc:sldChg chg="del">
        <pc:chgData name="Richardson, Stephanie (STFC,RAL,ISIS)" userId="fb9e1876-ffcf-45bf-abd9-b21078f88f3e" providerId="ADAL" clId="{9AD97143-98FB-4579-9750-783D5C12E4A2}" dt="2023-06-13T09:45:00.983" v="6" actId="47"/>
        <pc:sldMkLst>
          <pc:docMk/>
          <pc:sldMk cId="1187316113" sldId="263"/>
        </pc:sldMkLst>
      </pc:sldChg>
      <pc:sldChg chg="new del ord">
        <pc:chgData name="Richardson, Stephanie (STFC,RAL,ISIS)" userId="fb9e1876-ffcf-45bf-abd9-b21078f88f3e" providerId="ADAL" clId="{9AD97143-98FB-4579-9750-783D5C12E4A2}" dt="2023-06-13T09:46:03.793" v="18" actId="47"/>
        <pc:sldMkLst>
          <pc:docMk/>
          <pc:sldMk cId="2346451150" sldId="264"/>
        </pc:sldMkLst>
      </pc:sldChg>
      <pc:sldChg chg="new del ord">
        <pc:chgData name="Richardson, Stephanie (STFC,RAL,ISIS)" userId="fb9e1876-ffcf-45bf-abd9-b21078f88f3e" providerId="ADAL" clId="{9AD97143-98FB-4579-9750-783D5C12E4A2}" dt="2023-06-13T09:46:04.716" v="19" actId="47"/>
        <pc:sldMkLst>
          <pc:docMk/>
          <pc:sldMk cId="869075889" sldId="265"/>
        </pc:sldMkLst>
      </pc:sldChg>
      <pc:sldChg chg="new del ord">
        <pc:chgData name="Richardson, Stephanie (STFC,RAL,ISIS)" userId="fb9e1876-ffcf-45bf-abd9-b21078f88f3e" providerId="ADAL" clId="{9AD97143-98FB-4579-9750-783D5C12E4A2}" dt="2023-06-13T09:46:06.077" v="21" actId="47"/>
        <pc:sldMkLst>
          <pc:docMk/>
          <pc:sldMk cId="3532201644" sldId="266"/>
        </pc:sldMkLst>
      </pc:sldChg>
      <pc:sldChg chg="new del ord">
        <pc:chgData name="Richardson, Stephanie (STFC,RAL,ISIS)" userId="fb9e1876-ffcf-45bf-abd9-b21078f88f3e" providerId="ADAL" clId="{9AD97143-98FB-4579-9750-783D5C12E4A2}" dt="2023-06-13T09:46:05.263" v="20" actId="47"/>
        <pc:sldMkLst>
          <pc:docMk/>
          <pc:sldMk cId="1735777302" sldId="267"/>
        </pc:sldMkLst>
      </pc:sldChg>
      <pc:sldMasterChg chg="modSp mod addSldLayout delSldLayout modSldLayout">
        <pc:chgData name="Richardson, Stephanie (STFC,RAL,ISIS)" userId="fb9e1876-ffcf-45bf-abd9-b21078f88f3e" providerId="ADAL" clId="{9AD97143-98FB-4579-9750-783D5C12E4A2}" dt="2023-06-13T10:04:03.236" v="167" actId="6014"/>
        <pc:sldMasterMkLst>
          <pc:docMk/>
          <pc:sldMasterMk cId="3837374745" sldId="2147483663"/>
        </pc:sldMasterMkLst>
        <pc:picChg chg="mod">
          <ac:chgData name="Richardson, Stephanie (STFC,RAL,ISIS)" userId="fb9e1876-ffcf-45bf-abd9-b21078f88f3e" providerId="ADAL" clId="{9AD97143-98FB-4579-9750-783D5C12E4A2}" dt="2023-06-13T09:55:44.891" v="153" actId="14826"/>
          <ac:picMkLst>
            <pc:docMk/>
            <pc:sldMasterMk cId="3837374745" sldId="2147483663"/>
            <ac:picMk id="7" creationId="{52AB5F44-508E-D5E3-9686-E5DB5331D657}"/>
          </ac:picMkLst>
        </pc:picChg>
        <pc:sldLayoutChg chg="del">
          <pc:chgData name="Richardson, Stephanie (STFC,RAL,ISIS)" userId="fb9e1876-ffcf-45bf-abd9-b21078f88f3e" providerId="ADAL" clId="{9AD97143-98FB-4579-9750-783D5C12E4A2}" dt="2023-06-13T09:58:47.520" v="164" actId="2696"/>
          <pc:sldLayoutMkLst>
            <pc:docMk/>
            <pc:sldMasterMk cId="3837374745" sldId="2147483663"/>
            <pc:sldLayoutMk cId="1028419414" sldId="2147483670"/>
          </pc:sldLayoutMkLst>
        </pc:sldLayoutChg>
        <pc:sldLayoutChg chg="modSp mod">
          <pc:chgData name="Richardson, Stephanie (STFC,RAL,ISIS)" userId="fb9e1876-ffcf-45bf-abd9-b21078f88f3e" providerId="ADAL" clId="{9AD97143-98FB-4579-9750-783D5C12E4A2}" dt="2023-06-13T09:49:08.927" v="36" actId="14100"/>
          <pc:sldLayoutMkLst>
            <pc:docMk/>
            <pc:sldMasterMk cId="3837374745" sldId="2147483663"/>
            <pc:sldLayoutMk cId="1309071196" sldId="2147483671"/>
          </pc:sldLayoutMkLst>
          <pc:spChg chg="mod">
            <ac:chgData name="Richardson, Stephanie (STFC,RAL,ISIS)" userId="fb9e1876-ffcf-45bf-abd9-b21078f88f3e" providerId="ADAL" clId="{9AD97143-98FB-4579-9750-783D5C12E4A2}" dt="2023-06-13T09:49:02.437" v="34" actId="14100"/>
            <ac:spMkLst>
              <pc:docMk/>
              <pc:sldMasterMk cId="3837374745" sldId="2147483663"/>
              <pc:sldLayoutMk cId="1309071196" sldId="2147483671"/>
              <ac:spMk id="3" creationId="{D0882BAE-96E7-8067-F384-6C81451D56C7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49:05.097" v="35" actId="14100"/>
            <ac:spMkLst>
              <pc:docMk/>
              <pc:sldMasterMk cId="3837374745" sldId="2147483663"/>
              <pc:sldLayoutMk cId="1309071196" sldId="2147483671"/>
              <ac:spMk id="4" creationId="{F017ED95-2655-DA64-A0CC-0DB50CEC6D30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49:08.927" v="36" actId="14100"/>
            <ac:spMkLst>
              <pc:docMk/>
              <pc:sldMasterMk cId="3837374745" sldId="2147483663"/>
              <pc:sldLayoutMk cId="1309071196" sldId="2147483671"/>
              <ac:spMk id="8" creationId="{57006FAE-DBD1-BA77-7F74-11A8DCE9D304}"/>
            </ac:spMkLst>
          </pc:spChg>
        </pc:sldLayoutChg>
        <pc:sldLayoutChg chg="modSp del mod">
          <pc:chgData name="Richardson, Stephanie (STFC,RAL,ISIS)" userId="fb9e1876-ffcf-45bf-abd9-b21078f88f3e" providerId="ADAL" clId="{9AD97143-98FB-4579-9750-783D5C12E4A2}" dt="2023-06-13T09:49:19.383" v="38" actId="2696"/>
          <pc:sldLayoutMkLst>
            <pc:docMk/>
            <pc:sldMasterMk cId="3837374745" sldId="2147483663"/>
            <pc:sldLayoutMk cId="131455711" sldId="2147483673"/>
          </pc:sldLayoutMkLst>
          <pc:spChg chg="mod">
            <ac:chgData name="Richardson, Stephanie (STFC,RAL,ISIS)" userId="fb9e1876-ffcf-45bf-abd9-b21078f88f3e" providerId="ADAL" clId="{9AD97143-98FB-4579-9750-783D5C12E4A2}" dt="2023-06-13T09:49:17.923" v="37" actId="14100"/>
            <ac:spMkLst>
              <pc:docMk/>
              <pc:sldMasterMk cId="3837374745" sldId="2147483663"/>
              <pc:sldLayoutMk cId="131455711" sldId="2147483673"/>
              <ac:spMk id="3" creationId="{4CC73CB0-95F2-D5D0-1F36-A5C150CB2F7E}"/>
            </ac:spMkLst>
          </pc:spChg>
        </pc:sldLayoutChg>
        <pc:sldLayoutChg chg="del">
          <pc:chgData name="Richardson, Stephanie (STFC,RAL,ISIS)" userId="fb9e1876-ffcf-45bf-abd9-b21078f88f3e" providerId="ADAL" clId="{9AD97143-98FB-4579-9750-783D5C12E4A2}" dt="2023-06-13T09:49:21.023" v="39" actId="2696"/>
          <pc:sldLayoutMkLst>
            <pc:docMk/>
            <pc:sldMasterMk cId="3837374745" sldId="2147483663"/>
            <pc:sldLayoutMk cId="3491272922" sldId="2147483674"/>
          </pc:sldLayoutMkLst>
        </pc:sldLayoutChg>
        <pc:sldLayoutChg chg="add del mod">
          <pc:chgData name="Richardson, Stephanie (STFC,RAL,ISIS)" userId="fb9e1876-ffcf-45bf-abd9-b21078f88f3e" providerId="ADAL" clId="{9AD97143-98FB-4579-9750-783D5C12E4A2}" dt="2023-06-13T10:04:03.236" v="167" actId="6014"/>
          <pc:sldLayoutMkLst>
            <pc:docMk/>
            <pc:sldMasterMk cId="3837374745" sldId="2147483663"/>
            <pc:sldLayoutMk cId="1238967463" sldId="2147483744"/>
          </pc:sldLayoutMkLst>
        </pc:sldLayoutChg>
      </pc:sldMasterChg>
      <pc:sldMasterChg chg="del addSldLayout delSldLayout modSldLayout sldLayoutOrd">
        <pc:chgData name="Richardson, Stephanie (STFC,RAL,ISIS)" userId="fb9e1876-ffcf-45bf-abd9-b21078f88f3e" providerId="ADAL" clId="{9AD97143-98FB-4579-9750-783D5C12E4A2}" dt="2023-06-13T09:55:33.113" v="151" actId="2696"/>
        <pc:sldMasterMkLst>
          <pc:docMk/>
          <pc:sldMasterMk cId="1988553359" sldId="2147483712"/>
        </pc:sldMasterMkLst>
        <pc:sldLayoutChg chg="del">
          <pc:chgData name="Richardson, Stephanie (STFC,RAL,ISIS)" userId="fb9e1876-ffcf-45bf-abd9-b21078f88f3e" providerId="ADAL" clId="{9AD97143-98FB-4579-9750-783D5C12E4A2}" dt="2023-06-13T09:55:33.102" v="148" actId="2696"/>
          <pc:sldLayoutMkLst>
            <pc:docMk/>
            <pc:sldMasterMk cId="1988553359" sldId="2147483712"/>
            <pc:sldLayoutMk cId="3192206052" sldId="2147483713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47:34.623" v="27" actId="2696"/>
          <pc:sldLayoutMkLst>
            <pc:docMk/>
            <pc:sldMasterMk cId="1988553359" sldId="2147483712"/>
            <pc:sldLayoutMk cId="2853269508" sldId="2147483714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55:33.102" v="149" actId="2696"/>
          <pc:sldLayoutMkLst>
            <pc:docMk/>
            <pc:sldMasterMk cId="1988553359" sldId="2147483712"/>
            <pc:sldLayoutMk cId="4126579370" sldId="2147483715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47:35.553" v="28" actId="2696"/>
          <pc:sldLayoutMkLst>
            <pc:docMk/>
            <pc:sldMasterMk cId="1988553359" sldId="2147483712"/>
            <pc:sldLayoutMk cId="2480453323" sldId="2147483716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55:33.102" v="150" actId="2696"/>
          <pc:sldLayoutMkLst>
            <pc:docMk/>
            <pc:sldMasterMk cId="1988553359" sldId="2147483712"/>
            <pc:sldLayoutMk cId="2368600610" sldId="2147483717"/>
          </pc:sldLayoutMkLst>
        </pc:sldLayoutChg>
        <pc:sldLayoutChg chg="del ord">
          <pc:chgData name="Richardson, Stephanie (STFC,RAL,ISIS)" userId="fb9e1876-ffcf-45bf-abd9-b21078f88f3e" providerId="ADAL" clId="{9AD97143-98FB-4579-9750-783D5C12E4A2}" dt="2023-06-13T09:48:14.183" v="32" actId="2696"/>
          <pc:sldLayoutMkLst>
            <pc:docMk/>
            <pc:sldMasterMk cId="1988553359" sldId="2147483712"/>
            <pc:sldLayoutMk cId="1429509868" sldId="2147483718"/>
          </pc:sldLayoutMkLst>
        </pc:sldLayoutChg>
        <pc:sldLayoutChg chg="new del mod replId">
          <pc:chgData name="Richardson, Stephanie (STFC,RAL,ISIS)" userId="fb9e1876-ffcf-45bf-abd9-b21078f88f3e" providerId="ADAL" clId="{9AD97143-98FB-4579-9750-783D5C12E4A2}" dt="2023-06-13T09:47:51.505" v="31" actId="2696"/>
          <pc:sldLayoutMkLst>
            <pc:docMk/>
            <pc:sldMasterMk cId="1988553359" sldId="2147483712"/>
            <pc:sldLayoutMk cId="2225168723" sldId="2147483734"/>
          </pc:sldLayoutMkLst>
        </pc:sldLayoutChg>
      </pc:sldMasterChg>
      <pc:sldMasterChg chg="mod addSldLayout delSldLayout modSldLayout">
        <pc:chgData name="Richardson, Stephanie (STFC,RAL,ISIS)" userId="fb9e1876-ffcf-45bf-abd9-b21078f88f3e" providerId="ADAL" clId="{9AD97143-98FB-4579-9750-783D5C12E4A2}" dt="2023-06-13T10:00:01.010" v="166"/>
        <pc:sldMasterMkLst>
          <pc:docMk/>
          <pc:sldMasterMk cId="2232557041" sldId="2147483719"/>
        </pc:sldMasterMkLst>
        <pc:sldLayoutChg chg="modSp mod">
          <pc:chgData name="Richardson, Stephanie (STFC,RAL,ISIS)" userId="fb9e1876-ffcf-45bf-abd9-b21078f88f3e" providerId="ADAL" clId="{9AD97143-98FB-4579-9750-783D5C12E4A2}" dt="2023-06-13T09:53:08.643" v="53" actId="14100"/>
          <pc:sldLayoutMkLst>
            <pc:docMk/>
            <pc:sldMasterMk cId="2232557041" sldId="2147483719"/>
            <pc:sldLayoutMk cId="1675949791" sldId="2147483721"/>
          </pc:sldLayoutMkLst>
          <pc:spChg chg="mod">
            <ac:chgData name="Richardson, Stephanie (STFC,RAL,ISIS)" userId="fb9e1876-ffcf-45bf-abd9-b21078f88f3e" providerId="ADAL" clId="{9AD97143-98FB-4579-9750-783D5C12E4A2}" dt="2023-06-13T09:53:02.219" v="51" actId="14100"/>
            <ac:spMkLst>
              <pc:docMk/>
              <pc:sldMasterMk cId="2232557041" sldId="2147483719"/>
              <pc:sldLayoutMk cId="1675949791" sldId="2147483721"/>
              <ac:spMk id="5" creationId="{BCE196B2-446B-C638-E24B-42F7A659B1DC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53:08.643" v="53" actId="14100"/>
            <ac:spMkLst>
              <pc:docMk/>
              <pc:sldMasterMk cId="2232557041" sldId="2147483719"/>
              <pc:sldLayoutMk cId="1675949791" sldId="2147483721"/>
              <ac:spMk id="6" creationId="{9E2D15B4-3C1F-6E32-114C-0E3C063437E2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53:00.202" v="50" actId="14100"/>
            <ac:spMkLst>
              <pc:docMk/>
              <pc:sldMasterMk cId="2232557041" sldId="2147483719"/>
              <pc:sldLayoutMk cId="1675949791" sldId="2147483721"/>
              <ac:spMk id="7" creationId="{6D58FB62-6305-D775-94D1-00380F2AC31D}"/>
            </ac:spMkLst>
          </pc:spChg>
        </pc:sldLayoutChg>
        <pc:sldLayoutChg chg="del">
          <pc:chgData name="Richardson, Stephanie (STFC,RAL,ISIS)" userId="fb9e1876-ffcf-45bf-abd9-b21078f88f3e" providerId="ADAL" clId="{9AD97143-98FB-4579-9750-783D5C12E4A2}" dt="2023-06-13T09:47:24.373" v="26" actId="2696"/>
          <pc:sldLayoutMkLst>
            <pc:docMk/>
            <pc:sldMasterMk cId="2232557041" sldId="2147483719"/>
            <pc:sldLayoutMk cId="1922209044" sldId="2147483722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50:02.353" v="40" actId="2696"/>
          <pc:sldLayoutMkLst>
            <pc:docMk/>
            <pc:sldMasterMk cId="2232557041" sldId="2147483719"/>
            <pc:sldLayoutMk cId="1863908208" sldId="2147483723"/>
          </pc:sldLayoutMkLst>
        </pc:sldLayoutChg>
        <pc:sldLayoutChg chg="modSp mod">
          <pc:chgData name="Richardson, Stephanie (STFC,RAL,ISIS)" userId="fb9e1876-ffcf-45bf-abd9-b21078f88f3e" providerId="ADAL" clId="{9AD97143-98FB-4579-9750-783D5C12E4A2}" dt="2023-06-13T09:55:17.820" v="147" actId="14100"/>
          <pc:sldLayoutMkLst>
            <pc:docMk/>
            <pc:sldMasterMk cId="2232557041" sldId="2147483719"/>
            <pc:sldLayoutMk cId="1747815310" sldId="2147483724"/>
          </pc:sldLayoutMkLst>
          <pc:spChg chg="mod">
            <ac:chgData name="Richardson, Stephanie (STFC,RAL,ISIS)" userId="fb9e1876-ffcf-45bf-abd9-b21078f88f3e" providerId="ADAL" clId="{9AD97143-98FB-4579-9750-783D5C12E4A2}" dt="2023-06-13T09:55:17.820" v="147" actId="14100"/>
            <ac:spMkLst>
              <pc:docMk/>
              <pc:sldMasterMk cId="2232557041" sldId="2147483719"/>
              <pc:sldLayoutMk cId="1747815310" sldId="2147483724"/>
              <ac:spMk id="4" creationId="{D3A8A21F-2C7D-3EED-D3DE-935B34DCFB6C}"/>
            </ac:spMkLst>
          </pc:spChg>
        </pc:sldLayoutChg>
        <pc:sldLayoutChg chg="mod">
          <pc:chgData name="Richardson, Stephanie (STFC,RAL,ISIS)" userId="fb9e1876-ffcf-45bf-abd9-b21078f88f3e" providerId="ADAL" clId="{9AD97143-98FB-4579-9750-783D5C12E4A2}" dt="2023-06-13T09:52:36.938" v="49" actId="6014"/>
          <pc:sldLayoutMkLst>
            <pc:docMk/>
            <pc:sldMasterMk cId="2232557041" sldId="2147483719"/>
            <pc:sldLayoutMk cId="3910029188" sldId="2147483725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44:59.998" v="5" actId="47"/>
          <pc:sldLayoutMkLst>
            <pc:docMk/>
            <pc:sldMasterMk cId="2232557041" sldId="2147483719"/>
            <pc:sldLayoutMk cId="963376447" sldId="2147483726"/>
          </pc:sldLayoutMkLst>
        </pc:sldLayoutChg>
        <pc:sldLayoutChg chg="new del mod">
          <pc:chgData name="Richardson, Stephanie (STFC,RAL,ISIS)" userId="fb9e1876-ffcf-45bf-abd9-b21078f88f3e" providerId="ADAL" clId="{9AD97143-98FB-4579-9750-783D5C12E4A2}" dt="2023-06-13T09:51:18.793" v="46" actId="2696"/>
          <pc:sldLayoutMkLst>
            <pc:docMk/>
            <pc:sldMasterMk cId="2232557041" sldId="2147483719"/>
            <pc:sldLayoutMk cId="2812007920" sldId="2147483726"/>
          </pc:sldLayoutMkLst>
        </pc:sldLayoutChg>
        <pc:sldLayoutChg chg="addSp delSp modSp add mod modTransition">
          <pc:chgData name="Richardson, Stephanie (STFC,RAL,ISIS)" userId="fb9e1876-ffcf-45bf-abd9-b21078f88f3e" providerId="ADAL" clId="{9AD97143-98FB-4579-9750-783D5C12E4A2}" dt="2023-06-13T09:55:09.755" v="146" actId="6014"/>
          <pc:sldLayoutMkLst>
            <pc:docMk/>
            <pc:sldMasterMk cId="2232557041" sldId="2147483719"/>
            <pc:sldLayoutMk cId="3623609204" sldId="2147483726"/>
          </pc:sldLayoutMkLst>
          <pc:spChg chg="add mod">
            <ac:chgData name="Richardson, Stephanie (STFC,RAL,ISIS)" userId="fb9e1876-ffcf-45bf-abd9-b21078f88f3e" providerId="ADAL" clId="{9AD97143-98FB-4579-9750-783D5C12E4A2}" dt="2023-06-13T09:54:20.608" v="129" actId="14100"/>
            <ac:spMkLst>
              <pc:docMk/>
              <pc:sldMasterMk cId="2232557041" sldId="2147483719"/>
              <pc:sldLayoutMk cId="3623609204" sldId="2147483726"/>
              <ac:spMk id="2" creationId="{39A72C94-07DD-E2CA-345A-A35125CE44A6}"/>
            </ac:spMkLst>
          </pc:spChg>
          <pc:spChg chg="add mod">
            <ac:chgData name="Richardson, Stephanie (STFC,RAL,ISIS)" userId="fb9e1876-ffcf-45bf-abd9-b21078f88f3e" providerId="ADAL" clId="{9AD97143-98FB-4579-9750-783D5C12E4A2}" dt="2023-06-13T09:54:25.892" v="133" actId="408"/>
            <ac:spMkLst>
              <pc:docMk/>
              <pc:sldMasterMk cId="2232557041" sldId="2147483719"/>
              <pc:sldLayoutMk cId="3623609204" sldId="2147483726"/>
              <ac:spMk id="3" creationId="{1BFA7CDF-E186-FDDF-CF2E-0B3F10DB84DD}"/>
            </ac:spMkLst>
          </pc:spChg>
          <pc:spChg chg="add del">
            <ac:chgData name="Richardson, Stephanie (STFC,RAL,ISIS)" userId="fb9e1876-ffcf-45bf-abd9-b21078f88f3e" providerId="ADAL" clId="{9AD97143-98FB-4579-9750-783D5C12E4A2}" dt="2023-06-13T09:54:32.809" v="134" actId="11529"/>
            <ac:spMkLst>
              <pc:docMk/>
              <pc:sldMasterMk cId="2232557041" sldId="2147483719"/>
              <pc:sldLayoutMk cId="3623609204" sldId="2147483726"/>
              <ac:spMk id="4" creationId="{97D7855A-65D1-22A7-5579-ACA2935602DA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54:22.662" v="132" actId="1038"/>
            <ac:spMkLst>
              <pc:docMk/>
              <pc:sldMasterMk cId="2232557041" sldId="2147483719"/>
              <pc:sldLayoutMk cId="3623609204" sldId="2147483726"/>
              <ac:spMk id="6" creationId="{9E2D15B4-3C1F-6E32-114C-0E3C063437E2}"/>
            </ac:spMkLst>
          </pc:spChg>
          <pc:spChg chg="del">
            <ac:chgData name="Richardson, Stephanie (STFC,RAL,ISIS)" userId="fb9e1876-ffcf-45bf-abd9-b21078f88f3e" providerId="ADAL" clId="{9AD97143-98FB-4579-9750-783D5C12E4A2}" dt="2023-06-13T09:53:29.553" v="56" actId="478"/>
            <ac:spMkLst>
              <pc:docMk/>
              <pc:sldMasterMk cId="2232557041" sldId="2147483719"/>
              <pc:sldLayoutMk cId="3623609204" sldId="2147483726"/>
              <ac:spMk id="7" creationId="{6D58FB62-6305-D775-94D1-00380F2AC31D}"/>
            </ac:spMkLst>
          </pc:spChg>
          <pc:spChg chg="add mod">
            <ac:chgData name="Richardson, Stephanie (STFC,RAL,ISIS)" userId="fb9e1876-ffcf-45bf-abd9-b21078f88f3e" providerId="ADAL" clId="{9AD97143-98FB-4579-9750-783D5C12E4A2}" dt="2023-06-13T09:54:56.659" v="145" actId="14100"/>
            <ac:spMkLst>
              <pc:docMk/>
              <pc:sldMasterMk cId="2232557041" sldId="2147483719"/>
              <pc:sldLayoutMk cId="3623609204" sldId="2147483726"/>
              <ac:spMk id="8" creationId="{4A93167B-5805-9EBB-6E54-360D545AFA15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2652264531" sldId="2147483754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2652264531" sldId="2147483754"/>
              <ac:spMk id="4" creationId="{B7783C9B-D14B-899C-B084-D233E5CF9D89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2652264531" sldId="2147483754"/>
              <ac:spMk id="5" creationId="{2E2C38EF-93AE-9214-FDFE-009AE71CD7A1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2652264531" sldId="2147483754"/>
              <ac:spMk id="6" creationId="{4E881CBA-3EB3-43A7-D2FA-2410CF2BAE2D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3831121784" sldId="2147483755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831121784" sldId="2147483755"/>
              <ac:spMk id="4" creationId="{0311ECD2-7228-FC6F-D057-E1D381721D2D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831121784" sldId="2147483755"/>
              <ac:spMk id="5" creationId="{A0501347-B148-1746-115D-B3672939A7E1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831121784" sldId="2147483755"/>
              <ac:spMk id="6" creationId="{E474C7FE-56F7-317A-6A29-7F808D2B3C8A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1672187643" sldId="2147483756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672187643" sldId="2147483756"/>
              <ac:spMk id="4" creationId="{DC61FB1F-7BDA-DC86-9EF3-DB36350C8D2F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672187643" sldId="2147483756"/>
              <ac:spMk id="5" creationId="{C77E4339-5CB2-7EDB-C9AA-C007FA14F698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672187643" sldId="2147483756"/>
              <ac:spMk id="6" creationId="{1B47BCC8-EC59-1A12-7C24-DEA423BC7F75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1546897535" sldId="2147483757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546897535" sldId="2147483757"/>
              <ac:spMk id="5" creationId="{C400EE24-2BFB-8E46-2E66-3BA36D59A1CA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546897535" sldId="2147483757"/>
              <ac:spMk id="6" creationId="{F5F2556D-B5E1-EF44-908B-500C8837B6D3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546897535" sldId="2147483757"/>
              <ac:spMk id="7" creationId="{36B4910F-1642-C042-4D26-BC4F3A55A63E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3075672927" sldId="2147483758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075672927" sldId="2147483758"/>
              <ac:spMk id="7" creationId="{CF70523E-13BC-6AF4-F44B-1E81F5078040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075672927" sldId="2147483758"/>
              <ac:spMk id="8" creationId="{22ACC21D-81ED-0C7F-2CF7-CFDE23016EBF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075672927" sldId="2147483758"/>
              <ac:spMk id="9" creationId="{A75BA4D1-1395-871F-083F-CCC3ADAA7675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107841998" sldId="2147483759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07841998" sldId="2147483759"/>
              <ac:spMk id="3" creationId="{ACA4210A-8AD6-DB76-6435-6F1565CF23B3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07841998" sldId="2147483759"/>
              <ac:spMk id="4" creationId="{E65DFFE2-973C-8808-2027-0A0826D0678B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07841998" sldId="2147483759"/>
              <ac:spMk id="5" creationId="{2827C7D8-7501-4918-C3A4-210FC2D1AD31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528458597" sldId="2147483760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528458597" sldId="2147483760"/>
              <ac:spMk id="5" creationId="{0BBF7D06-9178-0519-324E-D3FAE1553A1C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528458597" sldId="2147483760"/>
              <ac:spMk id="6" creationId="{DDED0C21-14CC-0A4D-09D2-207115B3D4DC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528458597" sldId="2147483760"/>
              <ac:spMk id="7" creationId="{094D343D-82C5-3AAA-AADD-2197F991E673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3264549565" sldId="2147483761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264549565" sldId="2147483761"/>
              <ac:spMk id="5" creationId="{687748DA-A10C-6B03-FEDA-D99AE6E85A9B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264549565" sldId="2147483761"/>
              <ac:spMk id="6" creationId="{5009BA5F-3B12-9A62-2D70-80CF77B9951B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264549565" sldId="2147483761"/>
              <ac:spMk id="7" creationId="{361A75CB-A493-E2D5-0C56-6C9F25C86CA4}"/>
            </ac:spMkLst>
          </pc:spChg>
        </pc:sldLayoutChg>
      </pc:sldMasterChg>
      <pc:sldMasterChg chg="modSp mod modSldLayout">
        <pc:chgData name="Richardson, Stephanie (STFC,RAL,ISIS)" userId="fb9e1876-ffcf-45bf-abd9-b21078f88f3e" providerId="ADAL" clId="{9AD97143-98FB-4579-9750-783D5C12E4A2}" dt="2023-06-13T10:37:38.715" v="172" actId="14826"/>
        <pc:sldMasterMkLst>
          <pc:docMk/>
          <pc:sldMasterMk cId="3796829732" sldId="2147483727"/>
        </pc:sldMasterMkLst>
        <pc:picChg chg="mod">
          <ac:chgData name="Richardson, Stephanie (STFC,RAL,ISIS)" userId="fb9e1876-ffcf-45bf-abd9-b21078f88f3e" providerId="ADAL" clId="{9AD97143-98FB-4579-9750-783D5C12E4A2}" dt="2023-06-13T10:37:38.715" v="172" actId="14826"/>
          <ac:picMkLst>
            <pc:docMk/>
            <pc:sldMasterMk cId="3796829732" sldId="2147483727"/>
            <ac:picMk id="4" creationId="{C5EE97D3-004E-241C-1F4D-DA2001CE0425}"/>
          </ac:picMkLst>
        </pc:picChg>
        <pc:sldLayoutChg chg="mod">
          <pc:chgData name="Richardson, Stephanie (STFC,RAL,ISIS)" userId="fb9e1876-ffcf-45bf-abd9-b21078f88f3e" providerId="ADAL" clId="{9AD97143-98FB-4579-9750-783D5C12E4A2}" dt="2023-06-13T09:47:07.019" v="25" actId="6014"/>
          <pc:sldLayoutMkLst>
            <pc:docMk/>
            <pc:sldMasterMk cId="3796829732" sldId="2147483727"/>
            <pc:sldLayoutMk cId="1361455900" sldId="2147483733"/>
          </pc:sldLayoutMkLst>
        </pc:sldLayoutChg>
      </pc:sldMasterChg>
      <pc:sldMasterChg chg="new del mod addSldLayout delSldLayout">
        <pc:chgData name="Richardson, Stephanie (STFC,RAL,ISIS)" userId="fb9e1876-ffcf-45bf-abd9-b21078f88f3e" providerId="ADAL" clId="{9AD97143-98FB-4579-9750-783D5C12E4A2}" dt="2023-06-13T09:50:58.333" v="44" actId="6938"/>
        <pc:sldMasterMkLst>
          <pc:docMk/>
          <pc:sldMasterMk cId="2547378874" sldId="2147483734"/>
        </pc:sldMasterMkLst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1173839450" sldId="2147483735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2467079635" sldId="2147483736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2881842932" sldId="2147483737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509497509" sldId="2147483738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1104118082" sldId="2147483739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3458179380" sldId="2147483740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2874716688" sldId="2147483741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1545531455" sldId="2147483742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3260352868" sldId="2147483743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325583450" sldId="2147483744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2583740436" sldId="2147483745"/>
          </pc:sldLayoutMkLst>
        </pc:sldLayoutChg>
      </pc:sldMasterChg>
      <pc:sldMasterChg chg="add mod addSldLayout delSldLayout modSldLayout">
        <pc:chgData name="Richardson, Stephanie (STFC,RAL,ISIS)" userId="fb9e1876-ffcf-45bf-abd9-b21078f88f3e" providerId="ADAL" clId="{9AD97143-98FB-4579-9750-783D5C12E4A2}" dt="2023-06-13T10:04:22.250" v="168" actId="6014"/>
        <pc:sldMasterMkLst>
          <pc:docMk/>
          <pc:sldMasterMk cId="3562387349" sldId="2147483734"/>
        </pc:sldMasterMkLst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379747361" sldId="2147483735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180950474" sldId="2147483736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2187053031" sldId="2147483737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1905161976" sldId="2147483738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3538624153" sldId="2147483739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2831710968" sldId="2147483740"/>
          </pc:sldLayoutMkLst>
        </pc:sldLayoutChg>
        <pc:sldLayoutChg chg="add del mod replId">
          <pc:chgData name="Richardson, Stephanie (STFC,RAL,ISIS)" userId="fb9e1876-ffcf-45bf-abd9-b21078f88f3e" providerId="ADAL" clId="{9AD97143-98FB-4579-9750-783D5C12E4A2}" dt="2023-06-13T09:58:53.153" v="165" actId="2696"/>
          <pc:sldLayoutMkLst>
            <pc:docMk/>
            <pc:sldMasterMk cId="3562387349" sldId="2147483734"/>
            <pc:sldLayoutMk cId="532212873" sldId="2147483741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2539774327" sldId="2147483742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2219480384" sldId="2147483743"/>
          </pc:sldLayoutMkLst>
        </pc:sldLayoutChg>
        <pc:sldLayoutChg chg="mod">
          <pc:chgData name="Richardson, Stephanie (STFC,RAL,ISIS)" userId="fb9e1876-ffcf-45bf-abd9-b21078f88f3e" providerId="ADAL" clId="{9AD97143-98FB-4579-9750-783D5C12E4A2}" dt="2023-06-13T10:04:22.250" v="168" actId="6014"/>
          <pc:sldLayoutMkLst>
            <pc:docMk/>
            <pc:sldMasterMk cId="3562387349" sldId="2147483734"/>
            <pc:sldLayoutMk cId="3840627009" sldId="214748374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BC3C4-B646-47A3-9D62-82DA7762B662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04D35-64A7-4C81-AE40-E8CC35C7F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psi.ch/OPAL/src/-/wikis/home" TargetMode="External"/><Relationship Id="rId2" Type="http://schemas.openxmlformats.org/officeDocument/2006/relationships/hyperlink" Target="https://github.com/lagrangejb/fixfield/tree/master" TargetMode="Externa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sourceforge.net/projects/zgoub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Simulation code </a:t>
            </a:r>
            <a:br>
              <a:rPr lang="en-GB" dirty="0" smtClean="0"/>
            </a:br>
            <a:r>
              <a:rPr lang="en-GB" dirty="0" smtClean="0"/>
              <a:t>benchmarking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3751951"/>
            <a:ext cx="6269318" cy="60846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Carl Jolly, D. </a:t>
            </a:r>
            <a:r>
              <a:rPr lang="en-GB" dirty="0" err="1"/>
              <a:t>Kelliher</a:t>
            </a:r>
            <a:r>
              <a:rPr lang="en-GB" dirty="0"/>
              <a:t>, JB </a:t>
            </a:r>
            <a:r>
              <a:rPr lang="en-GB" dirty="0" smtClean="0"/>
              <a:t>Lagrange, </a:t>
            </a:r>
            <a:endParaRPr lang="en-GB" dirty="0"/>
          </a:p>
          <a:p>
            <a:r>
              <a:rPr lang="en-GB" dirty="0"/>
              <a:t>S. </a:t>
            </a:r>
            <a:r>
              <a:rPr lang="en-GB" dirty="0" smtClean="0"/>
              <a:t>Machida, </a:t>
            </a:r>
            <a:r>
              <a:rPr lang="en-GB" dirty="0"/>
              <a:t>C. </a:t>
            </a:r>
            <a:r>
              <a:rPr lang="en-GB" dirty="0" smtClean="0"/>
              <a:t>Rogers</a:t>
            </a:r>
            <a:r>
              <a:rPr lang="en-GB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24/07/2025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FFA space charge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304925"/>
            <a:ext cx="5040407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Both OPAL and </a:t>
            </a:r>
            <a:r>
              <a:rPr lang="en-GB" dirty="0" err="1" smtClean="0"/>
              <a:t>Scode</a:t>
            </a:r>
            <a:r>
              <a:rPr lang="en-GB" dirty="0" smtClean="0"/>
              <a:t> have space charge solvers but there is some difficulty applying them to an FFA simulation.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OPAL’s 3D solver was originally intended for cyclotrons, the whole machine needs to be covered by the computation grid.</a:t>
            </a:r>
          </a:p>
          <a:p>
            <a:pPr lvl="1"/>
            <a:endParaRPr lang="en-GB" dirty="0" smtClean="0"/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Leads </a:t>
            </a:r>
            <a:r>
              <a:rPr lang="en-GB" dirty="0" smtClean="0">
                <a:sym typeface="Wingdings" panose="05000000000000000000" pitchFamily="2" charset="2"/>
              </a:rPr>
              <a:t>to an impractically large computation grid</a:t>
            </a:r>
            <a:r>
              <a:rPr lang="en-GB" dirty="0" smtClean="0">
                <a:sym typeface="Wingdings" panose="05000000000000000000" pitchFamily="2" charset="2"/>
              </a:rPr>
              <a:t>.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GB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A 2.5D space charge solver could be ideal.</a:t>
            </a:r>
            <a:endParaRPr lang="en-GB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5"/>
          <a:stretch/>
        </p:blipFill>
        <p:spPr>
          <a:xfrm>
            <a:off x="5531092" y="1434353"/>
            <a:ext cx="3917709" cy="3830623"/>
          </a:xfrm>
          <a:prstGeom prst="rect">
            <a:avLst/>
          </a:prstGeom>
        </p:spPr>
      </p:pic>
      <p:sp>
        <p:nvSpPr>
          <p:cNvPr id="9" name="Block Arc 8"/>
          <p:cNvSpPr/>
          <p:nvPr/>
        </p:nvSpPr>
        <p:spPr>
          <a:xfrm rot="1247550">
            <a:off x="6597528" y="2275189"/>
            <a:ext cx="2366682" cy="2091913"/>
          </a:xfrm>
          <a:prstGeom prst="blockArc">
            <a:avLst>
              <a:gd name="adj1" fmla="val 10865140"/>
              <a:gd name="adj2" fmla="val 21497569"/>
              <a:gd name="adj3" fmla="val 4149"/>
            </a:avLst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1571" y="2777066"/>
            <a:ext cx="2079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beam could cover a significant portion of the ring.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8900276" y="3238731"/>
            <a:ext cx="941295" cy="32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5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FFA space charge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15797"/>
            <a:ext cx="10261600" cy="4351338"/>
          </a:xfrm>
        </p:spPr>
        <p:txBody>
          <a:bodyPr/>
          <a:lstStyle/>
          <a:p>
            <a:r>
              <a:rPr lang="en-GB" dirty="0" smtClean="0"/>
              <a:t>Synchrotron simulations solve this problem by using a 2.5D solver.</a:t>
            </a:r>
          </a:p>
          <a:p>
            <a:endParaRPr lang="en-GB" dirty="0"/>
          </a:p>
          <a:p>
            <a:pPr lvl="1"/>
            <a:r>
              <a:rPr lang="en-GB" dirty="0" smtClean="0"/>
              <a:t>Tracking particles with matrices with distance as the independent variable makes this easier since the space </a:t>
            </a:r>
            <a:r>
              <a:rPr lang="en-GB" dirty="0" smtClean="0"/>
              <a:t>charge solve </a:t>
            </a:r>
            <a:r>
              <a:rPr lang="en-GB" dirty="0" smtClean="0"/>
              <a:t>and tracking happen in the same coordinate system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This is not the case for OPAL as it tracks particles through time in a global coordinate system.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20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FFA space charge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15797"/>
            <a:ext cx="10261600" cy="4351338"/>
          </a:xfrm>
        </p:spPr>
        <p:txBody>
          <a:bodyPr/>
          <a:lstStyle/>
          <a:p>
            <a:r>
              <a:rPr lang="en-GB" dirty="0" smtClean="0"/>
              <a:t>Synchrotron simulations solve this problem by using a 2.5D solver.</a:t>
            </a:r>
          </a:p>
          <a:p>
            <a:endParaRPr lang="en-GB" dirty="0"/>
          </a:p>
          <a:p>
            <a:pPr lvl="1"/>
            <a:r>
              <a:rPr lang="en-GB" dirty="0" smtClean="0"/>
              <a:t>Tracking particles with matrices with distance as the independent variable makes this easier since the space charger and tracking happen in the same coordinate system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This is not the case for OPAL as it tracks particles through time in a global coordinate system.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56" name="Group 55"/>
          <p:cNvGrpSpPr/>
          <p:nvPr/>
        </p:nvGrpSpPr>
        <p:grpSpPr>
          <a:xfrm>
            <a:off x="1676975" y="4121780"/>
            <a:ext cx="9377368" cy="2490710"/>
            <a:chOff x="1668508" y="3603812"/>
            <a:chExt cx="9377368" cy="2490710"/>
          </a:xfrm>
        </p:grpSpPr>
        <p:sp>
          <p:nvSpPr>
            <p:cNvPr id="5" name="Block Arc 4"/>
            <p:cNvSpPr/>
            <p:nvPr/>
          </p:nvSpPr>
          <p:spPr>
            <a:xfrm rot="676070">
              <a:off x="2132428" y="4002609"/>
              <a:ext cx="2366682" cy="2091913"/>
            </a:xfrm>
            <a:prstGeom prst="blockArc">
              <a:avLst>
                <a:gd name="adj1" fmla="val 10865140"/>
                <a:gd name="adj2" fmla="val 21497569"/>
                <a:gd name="adj3" fmla="val 4149"/>
              </a:avLst>
            </a:prstGeom>
            <a:solidFill>
              <a:schemeClr val="accent2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337122">
              <a:off x="6533258" y="4442183"/>
              <a:ext cx="4512618" cy="172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3143210" y="5181452"/>
              <a:ext cx="122400" cy="1221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668508" y="4097727"/>
              <a:ext cx="1540477" cy="11711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216346" y="3826267"/>
              <a:ext cx="992639" cy="14426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208985" y="3612116"/>
              <a:ext cx="180517" cy="16567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805302" y="3612116"/>
              <a:ext cx="403684" cy="16567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212073" y="3715553"/>
              <a:ext cx="748882" cy="15466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12072" y="3903625"/>
              <a:ext cx="1355355" cy="1365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212071" y="4440495"/>
              <a:ext cx="1913389" cy="815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825356" y="3603812"/>
              <a:ext cx="221381" cy="14522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411207" y="3677077"/>
              <a:ext cx="221381" cy="14522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033017" y="3791550"/>
              <a:ext cx="221381" cy="14522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747367" y="3809977"/>
              <a:ext cx="221381" cy="14522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9373006" y="3901774"/>
              <a:ext cx="221381" cy="14522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0010591" y="3990850"/>
              <a:ext cx="221381" cy="14522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0594075" y="4068252"/>
              <a:ext cx="221381" cy="14522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Left-Right Arrow 54"/>
            <p:cNvSpPr/>
            <p:nvPr/>
          </p:nvSpPr>
          <p:spPr>
            <a:xfrm>
              <a:off x="5119779" y="4682272"/>
              <a:ext cx="1316220" cy="45869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274979" y="3442977"/>
            <a:ext cx="285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Global tracking coordinates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7233546" y="3575827"/>
            <a:ext cx="285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2.5D solver coordinates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20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304925"/>
            <a:ext cx="10894359" cy="4351338"/>
          </a:xfrm>
        </p:spPr>
        <p:txBody>
          <a:bodyPr/>
          <a:lstStyle/>
          <a:p>
            <a:r>
              <a:rPr lang="en-GB" dirty="0" smtClean="0"/>
              <a:t>Simulation code benchmarking was carried out early in the design process of FETS FFA.</a:t>
            </a:r>
          </a:p>
          <a:p>
            <a:endParaRPr lang="en-GB" dirty="0"/>
          </a:p>
          <a:p>
            <a:r>
              <a:rPr lang="en-GB" dirty="0" smtClean="0"/>
              <a:t>The benchmarking exercise revealed a few bugs in some of the simulation codes which were then fixed.</a:t>
            </a:r>
          </a:p>
          <a:p>
            <a:endParaRPr lang="en-GB" dirty="0"/>
          </a:p>
          <a:p>
            <a:r>
              <a:rPr lang="en-GB" dirty="0" smtClean="0"/>
              <a:t>After the fixes, the four simulation codes predict approximately consistent detuning with amplitude.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Its important that the 4 simulations predict similar amplitude dependant tune shifts as this provides the ultimate limit on the dynamic aperture in FETS FFA.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used 4 simulation codes to design the FETS-FFA:</a:t>
            </a:r>
          </a:p>
          <a:p>
            <a:pPr lvl="1"/>
            <a:r>
              <a:rPr lang="en-GB" dirty="0" err="1" smtClean="0">
                <a:solidFill>
                  <a:schemeClr val="tx2"/>
                </a:solidFill>
                <a:hlinkClick r:id="rId2"/>
              </a:rPr>
              <a:t>FixField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smtClean="0">
                <a:solidFill>
                  <a:schemeClr val="tx2"/>
                </a:solidFill>
              </a:rPr>
              <a:t>Developed by JB Lagrange for the KURNS FFA 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GB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Magnet design.</a:t>
            </a:r>
            <a:endParaRPr lang="en-GB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>
                <a:solidFill>
                  <a:schemeClr val="tx2"/>
                </a:solidFill>
                <a:hlinkClick r:id="rId3"/>
              </a:rPr>
              <a:t>OPAL</a:t>
            </a:r>
            <a:r>
              <a:rPr lang="en-GB" dirty="0" smtClean="0">
                <a:solidFill>
                  <a:schemeClr val="tx2"/>
                </a:solidFill>
              </a:rPr>
              <a:t> – Originally a cyclotron code developed at PSI </a:t>
            </a:r>
            <a:r>
              <a:rPr lang="en-GB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Injection/painting design.</a:t>
            </a:r>
            <a:endParaRPr lang="en-GB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err="1" smtClean="0">
                <a:solidFill>
                  <a:schemeClr val="tx2"/>
                </a:solidFill>
              </a:rPr>
              <a:t>Scode</a:t>
            </a:r>
            <a:r>
              <a:rPr lang="en-GB" dirty="0" smtClean="0">
                <a:solidFill>
                  <a:schemeClr val="tx2"/>
                </a:solidFill>
              </a:rPr>
              <a:t> (Simpsons) – Developed by Shinji Machida 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Optics design.</a:t>
            </a:r>
            <a:endParaRPr lang="en-GB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err="1" smtClean="0">
                <a:solidFill>
                  <a:schemeClr val="tx2"/>
                </a:solidFill>
                <a:hlinkClick r:id="rId4"/>
              </a:rPr>
              <a:t>Zgoubi</a:t>
            </a:r>
            <a:r>
              <a:rPr lang="en-GB" dirty="0" smtClean="0">
                <a:solidFill>
                  <a:schemeClr val="tx2"/>
                </a:solidFill>
              </a:rPr>
              <a:t> – Multipurpose code Developed </a:t>
            </a:r>
            <a:r>
              <a:rPr lang="en-GB" dirty="0">
                <a:solidFill>
                  <a:schemeClr val="tx2"/>
                </a:solidFill>
              </a:rPr>
              <a:t>by </a:t>
            </a:r>
            <a:r>
              <a:rPr lang="en-GB" dirty="0" smtClean="0">
                <a:solidFill>
                  <a:schemeClr val="tx2"/>
                </a:solidFill>
              </a:rPr>
              <a:t>François </a:t>
            </a:r>
            <a:r>
              <a:rPr lang="en-GB" dirty="0" err="1" smtClean="0">
                <a:solidFill>
                  <a:schemeClr val="tx2"/>
                </a:solidFill>
              </a:rPr>
              <a:t>Méot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Orbit correction.</a:t>
            </a:r>
            <a:endParaRPr lang="en-GB" dirty="0" smtClean="0">
              <a:solidFill>
                <a:schemeClr val="tx2"/>
              </a:solidFill>
            </a:endParaRPr>
          </a:p>
          <a:p>
            <a:pPr lvl="1"/>
            <a:endParaRPr lang="en-GB" dirty="0"/>
          </a:p>
          <a:p>
            <a:r>
              <a:rPr lang="en-GB" dirty="0" smtClean="0"/>
              <a:t>The benchmarking is intended as an integration test of each code to reveal any differences between the codes or bugs.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Note that this work was carried out early in the design process of the FETS FFA.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582" y="3625875"/>
            <a:ext cx="4157382" cy="3118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Benchmark lattice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304925"/>
            <a:ext cx="3908611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Chosen to be representative of the final design.</a:t>
            </a:r>
          </a:p>
          <a:p>
            <a:endParaRPr lang="en-GB" dirty="0"/>
          </a:p>
          <a:p>
            <a:r>
              <a:rPr lang="en-GB" dirty="0" smtClean="0"/>
              <a:t>16 cell symmetric FD spiral FFA.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smtClean="0"/>
              <a:t>fringe fields </a:t>
            </a:r>
            <a:r>
              <a:rPr lang="en-GB" dirty="0" smtClean="0"/>
              <a:t>are modelled using an </a:t>
            </a:r>
            <a:r>
              <a:rPr lang="en-GB" dirty="0" err="1" smtClean="0"/>
              <a:t>Enge</a:t>
            </a:r>
            <a:r>
              <a:rPr lang="en-GB" dirty="0" smtClean="0"/>
              <a:t> function with 4 coefficients.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80" y="197224"/>
            <a:ext cx="4936566" cy="370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416" y="492896"/>
            <a:ext cx="170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(Radial extents of the magnets are exaggerated.)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42330" y="609600"/>
            <a:ext cx="1506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Top down view of the benchmark FFA lattice.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80216" y="3734548"/>
            <a:ext cx="150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Azimuthal Field profile.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6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04925"/>
            <a:ext cx="4072218" cy="4351338"/>
          </a:xfrm>
        </p:spPr>
        <p:txBody>
          <a:bodyPr/>
          <a:lstStyle/>
          <a:p>
            <a:r>
              <a:rPr lang="en-GB" dirty="0" smtClean="0"/>
              <a:t>Step size set at 10mm.</a:t>
            </a:r>
          </a:p>
          <a:p>
            <a:endParaRPr lang="en-GB" dirty="0"/>
          </a:p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order expansion off the mid-plane.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The FD ratio and k value adjusted so each code produces the same </a:t>
            </a:r>
            <a:r>
              <a:rPr lang="en-GB" b="1" dirty="0" smtClean="0"/>
              <a:t>tune.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/>
          <a:stretch/>
        </p:blipFill>
        <p:spPr>
          <a:xfrm>
            <a:off x="5739743" y="472622"/>
            <a:ext cx="4923960" cy="34308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58353" y="4089841"/>
            <a:ext cx="2674351" cy="765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03408"/>
              </p:ext>
            </p:extLst>
          </p:nvPr>
        </p:nvGraphicFramePr>
        <p:xfrm>
          <a:off x="5865786" y="4278452"/>
          <a:ext cx="522941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137">
                  <a:extLst>
                    <a:ext uri="{9D8B030D-6E8A-4147-A177-3AD203B41FA5}">
                      <a16:colId xmlns:a16="http://schemas.microsoft.com/office/drawing/2014/main" val="4104625866"/>
                    </a:ext>
                  </a:extLst>
                </a:gridCol>
                <a:gridCol w="1743137">
                  <a:extLst>
                    <a:ext uri="{9D8B030D-6E8A-4147-A177-3AD203B41FA5}">
                      <a16:colId xmlns:a16="http://schemas.microsoft.com/office/drawing/2014/main" val="1598786501"/>
                    </a:ext>
                  </a:extLst>
                </a:gridCol>
                <a:gridCol w="1743137">
                  <a:extLst>
                    <a:ext uri="{9D8B030D-6E8A-4147-A177-3AD203B41FA5}">
                      <a16:colId xmlns:a16="http://schemas.microsoft.com/office/drawing/2014/main" val="1728029082"/>
                    </a:ext>
                  </a:extLst>
                </a:gridCol>
              </a:tblGrid>
              <a:tr h="356058">
                <a:tc>
                  <a:txBody>
                    <a:bodyPr/>
                    <a:lstStyle/>
                    <a:p>
                      <a:r>
                        <a:rPr lang="en-GB" dirty="0" smtClean="0"/>
                        <a:t>Code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FD ratio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</a:t>
                      </a:r>
                      <a:r>
                        <a:rPr lang="en-GB" baseline="0" dirty="0" smtClean="0"/>
                        <a:t> value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910921"/>
                  </a:ext>
                </a:extLst>
              </a:tr>
              <a:tr h="35605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FixField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7.72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942168"/>
                  </a:ext>
                </a:extLst>
              </a:tr>
              <a:tr h="356058">
                <a:tc>
                  <a:txBody>
                    <a:bodyPr/>
                    <a:lstStyle/>
                    <a:p>
                      <a:r>
                        <a:rPr lang="en-GB" dirty="0" smtClean="0"/>
                        <a:t>OPAL*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7.72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023679"/>
                  </a:ext>
                </a:extLst>
              </a:tr>
              <a:tr h="35605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Scode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7.71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548778"/>
                  </a:ext>
                </a:extLst>
              </a:tr>
              <a:tr h="35605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Zgoubi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7.72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565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75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04925"/>
            <a:ext cx="4072218" cy="4351338"/>
          </a:xfrm>
        </p:spPr>
        <p:txBody>
          <a:bodyPr/>
          <a:lstStyle/>
          <a:p>
            <a:r>
              <a:rPr lang="en-GB" dirty="0" smtClean="0"/>
              <a:t>Step size set at 10mm.</a:t>
            </a:r>
          </a:p>
          <a:p>
            <a:endParaRPr lang="en-GB" dirty="0"/>
          </a:p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order expansion off the mid-plane.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The FD ratio and k value adjusted so each code produces the same </a:t>
            </a:r>
            <a:r>
              <a:rPr lang="en-GB" b="1" dirty="0" smtClean="0"/>
              <a:t>tune.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5</a:t>
            </a:fld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29000" y="3035808"/>
            <a:ext cx="1938528" cy="704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284569"/>
              </p:ext>
            </p:extLst>
          </p:nvPr>
        </p:nvGraphicFramePr>
        <p:xfrm>
          <a:off x="5632704" y="1651794"/>
          <a:ext cx="522941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137">
                  <a:extLst>
                    <a:ext uri="{9D8B030D-6E8A-4147-A177-3AD203B41FA5}">
                      <a16:colId xmlns:a16="http://schemas.microsoft.com/office/drawing/2014/main" val="4104625866"/>
                    </a:ext>
                  </a:extLst>
                </a:gridCol>
                <a:gridCol w="1743137">
                  <a:extLst>
                    <a:ext uri="{9D8B030D-6E8A-4147-A177-3AD203B41FA5}">
                      <a16:colId xmlns:a16="http://schemas.microsoft.com/office/drawing/2014/main" val="1598786501"/>
                    </a:ext>
                  </a:extLst>
                </a:gridCol>
                <a:gridCol w="1743137">
                  <a:extLst>
                    <a:ext uri="{9D8B030D-6E8A-4147-A177-3AD203B41FA5}">
                      <a16:colId xmlns:a16="http://schemas.microsoft.com/office/drawing/2014/main" val="1728029082"/>
                    </a:ext>
                  </a:extLst>
                </a:gridCol>
              </a:tblGrid>
              <a:tr h="356058">
                <a:tc>
                  <a:txBody>
                    <a:bodyPr/>
                    <a:lstStyle/>
                    <a:p>
                      <a:r>
                        <a:rPr lang="en-GB" dirty="0" smtClean="0"/>
                        <a:t>Code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FD ratio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</a:t>
                      </a:r>
                      <a:r>
                        <a:rPr lang="en-GB" baseline="0" dirty="0" smtClean="0"/>
                        <a:t> value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910921"/>
                  </a:ext>
                </a:extLst>
              </a:tr>
              <a:tr h="35605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FixField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7.72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942168"/>
                  </a:ext>
                </a:extLst>
              </a:tr>
              <a:tr h="356058">
                <a:tc>
                  <a:txBody>
                    <a:bodyPr/>
                    <a:lstStyle/>
                    <a:p>
                      <a:r>
                        <a:rPr lang="en-GB" dirty="0" smtClean="0"/>
                        <a:t>OPAL*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7.72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023679"/>
                  </a:ext>
                </a:extLst>
              </a:tr>
              <a:tr h="35605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Scode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7.71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548778"/>
                  </a:ext>
                </a:extLst>
              </a:tr>
              <a:tr h="35605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Zgoubi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7.72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56539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32704" y="3941064"/>
            <a:ext cx="4782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*The length of the drifts in OPAL are adjusted slightly such that OPAL produces a field equivalent to the other codes.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An example of a potential bug revealed by benchmarking studies.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89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Benchmarking metric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04925"/>
            <a:ext cx="5650006" cy="4351338"/>
          </a:xfrm>
        </p:spPr>
        <p:txBody>
          <a:bodyPr/>
          <a:lstStyle/>
          <a:p>
            <a:r>
              <a:rPr lang="en-GB" dirty="0" smtClean="0"/>
              <a:t>In particular, the benchmark lattice should probe the behaviour of each code for the highly non-linear field in the FETS FFA magnet.</a:t>
            </a:r>
          </a:p>
          <a:p>
            <a:endParaRPr lang="en-GB" dirty="0"/>
          </a:p>
          <a:p>
            <a:r>
              <a:rPr lang="en-GB" dirty="0" smtClean="0"/>
              <a:t>Each should predict an approximately similar detuning with amplitude and predict a roughly similar dynamic aperture (DA).</a:t>
            </a:r>
          </a:p>
          <a:p>
            <a:endParaRPr lang="en-GB" dirty="0"/>
          </a:p>
          <a:p>
            <a:r>
              <a:rPr lang="en-GB" dirty="0" smtClean="0"/>
              <a:t>Expect the dynamic aperture to be limited by the detuning with amplitude from the </a:t>
            </a:r>
            <a:r>
              <a:rPr lang="en-GB" dirty="0" err="1" smtClean="0"/>
              <a:t>octupole</a:t>
            </a:r>
            <a:r>
              <a:rPr lang="en-GB" dirty="0" smtClean="0"/>
              <a:t> field component.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14" y="652462"/>
            <a:ext cx="5868896" cy="4401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1300" y="5145741"/>
            <a:ext cx="515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Horizontal and vertical phase spaces near the dynamic aperture limit, calculated with OPAL.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2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Amplitude detuning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1" y="1304925"/>
                <a:ext cx="4888004" cy="4351338"/>
              </a:xfrm>
            </p:spPr>
            <p:txBody>
              <a:bodyPr/>
              <a:lstStyle/>
              <a:p>
                <a:r>
                  <a:rPr lang="en-GB" dirty="0" smtClean="0"/>
                  <a:t>The initial amplitude of each particle is increased iteratively until the particle does not survive 1000 turns.</a:t>
                </a:r>
              </a:p>
              <a:p>
                <a:endParaRPr lang="en-GB" dirty="0"/>
              </a:p>
              <a:p>
                <a:r>
                  <a:rPr lang="en-GB" dirty="0" smtClean="0"/>
                  <a:t>The amplitude is increased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r>
                  <a:rPr lang="en-GB" dirty="0" smtClean="0"/>
                  <a:t>Each code produces approximately similar amplitude detuning.</a:t>
                </a:r>
              </a:p>
              <a:p>
                <a:pPr lvl="1"/>
                <a:r>
                  <a:rPr lang="en-GB" dirty="0" err="1" smtClean="0">
                    <a:solidFill>
                      <a:schemeClr val="tx2"/>
                    </a:solidFill>
                  </a:rPr>
                  <a:t>FixField</a:t>
                </a:r>
                <a:r>
                  <a:rPr lang="en-GB" dirty="0" smtClean="0">
                    <a:solidFill>
                      <a:schemeClr val="tx2"/>
                    </a:solidFill>
                  </a:rPr>
                  <a:t> predicts slower tune growth with amplitude and a larger DA.</a:t>
                </a:r>
              </a:p>
              <a:p>
                <a:pPr lvl="1"/>
                <a:r>
                  <a:rPr lang="en-GB" dirty="0" smtClean="0"/>
                  <a:t>Likely due to a difference in the treatment of overlapping fringe fields.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1" y="1304925"/>
                <a:ext cx="4888004" cy="4351338"/>
              </a:xfrm>
              <a:blipFill>
                <a:blip r:embed="rId2"/>
                <a:stretch>
                  <a:fillRect l="-1122" t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4" r="8909"/>
          <a:stretch/>
        </p:blipFill>
        <p:spPr>
          <a:xfrm>
            <a:off x="5154704" y="1470212"/>
            <a:ext cx="6508378" cy="38503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3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FFA space charge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304925"/>
            <a:ext cx="6860241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Both OPAL and </a:t>
            </a:r>
            <a:r>
              <a:rPr lang="en-GB" dirty="0" err="1" smtClean="0"/>
              <a:t>Scode</a:t>
            </a:r>
            <a:r>
              <a:rPr lang="en-GB" dirty="0" smtClean="0"/>
              <a:t> have space charge solvers but there is some difficulty applying them to an FFA simulation.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OPAL’s 3D solver was originally intended for cyclotrons, the whole domain needs to be covered by the computation grid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 leads to an impractically large computation grid.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 err="1" smtClean="0">
                <a:sym typeface="Wingdings" panose="05000000000000000000" pitchFamily="2" charset="2"/>
              </a:rPr>
              <a:t>Scode</a:t>
            </a:r>
            <a:r>
              <a:rPr lang="en-GB" dirty="0" smtClean="0">
                <a:sym typeface="Wingdings" panose="05000000000000000000" pitchFamily="2" charset="2"/>
              </a:rPr>
              <a:t> has a “2.5D-like” solver similarly to synchrotron simulation codes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 However, like OPAL </a:t>
            </a:r>
            <a:r>
              <a:rPr lang="en-GB" dirty="0" err="1" smtClean="0">
                <a:sym typeface="Wingdings" panose="05000000000000000000" pitchFamily="2" charset="2"/>
              </a:rPr>
              <a:t>scode</a:t>
            </a:r>
            <a:r>
              <a:rPr lang="en-GB" dirty="0" smtClean="0">
                <a:sym typeface="Wingdings" panose="05000000000000000000" pitchFamily="2" charset="2"/>
              </a:rPr>
              <a:t> tracks particles in time, this leads to a coordinate transformation between the tracking a space charge calculation steps.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73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FFA space charge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304925"/>
            <a:ext cx="5040407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Both OPAL and </a:t>
            </a:r>
            <a:r>
              <a:rPr lang="en-GB" dirty="0" err="1" smtClean="0"/>
              <a:t>Scode</a:t>
            </a:r>
            <a:r>
              <a:rPr lang="en-GB" dirty="0" smtClean="0"/>
              <a:t> have space charge solvers but there is some difficulty applying them to an FFA simulation.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OPAL’s 3D solver was originally intended for cyclotrons, the whole machine needs to be covered by the computation grid.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Leads to an impractically large computation grid.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937049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44546A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44546A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6" ma:contentTypeDescription="Create a new document." ma:contentTypeScope="" ma:versionID="3f32205e828f7673b0b9b0d9eebf48ef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eb6983e8a2aa9e49efed4522fdaf97eb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F670E-3DD2-40A0-8524-D0B4771A7312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a6c5452-7205-4e2c-a322-0d36e47a4095"/>
    <ds:schemaRef ds:uri="http://purl.org/dc/terms/"/>
    <ds:schemaRef ds:uri="http://schemas.microsoft.com/office/2006/metadata/properties"/>
    <ds:schemaRef ds:uri="http://schemas.microsoft.com/office/2006/documentManagement/types"/>
    <ds:schemaRef ds:uri="4367b676-3231-4229-b246-27e36f6a6ea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9237DF-6E98-4AFD-A1AD-E1C9D616A3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53726-C6DC-4C48-BF6A-3E1423463D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888</Words>
  <Application>Microsoft Office PowerPoint</Application>
  <PresentationFormat>Widescreen</PresentationFormat>
  <Paragraphs>144</Paragraphs>
  <Slides>13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Wingdings</vt:lpstr>
      <vt:lpstr>Verdana</vt:lpstr>
      <vt:lpstr>Cambria Math</vt:lpstr>
      <vt:lpstr>1_Title slide</vt:lpstr>
      <vt:lpstr>2_Triangles</vt:lpstr>
      <vt:lpstr>3_Pattern</vt:lpstr>
      <vt:lpstr>4_Blank Layouts</vt:lpstr>
      <vt:lpstr>Simulation code  benchmarking</vt:lpstr>
      <vt:lpstr>Motivation</vt:lpstr>
      <vt:lpstr>Benchmark lattice</vt:lpstr>
      <vt:lpstr>Simulation parameters</vt:lpstr>
      <vt:lpstr>Simulation parameters</vt:lpstr>
      <vt:lpstr>Benchmarking metric</vt:lpstr>
      <vt:lpstr>Amplitude detuning</vt:lpstr>
      <vt:lpstr>FFA space charge simulations</vt:lpstr>
      <vt:lpstr>FFA space charge simulations</vt:lpstr>
      <vt:lpstr>FFA space charge simulations</vt:lpstr>
      <vt:lpstr>FFA space charge simulations</vt:lpstr>
      <vt:lpstr>FFA space charge simulations</vt:lpstr>
      <vt:lpstr>Summary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Jolly, Carl (STFC,RAL,ISIS)</cp:lastModifiedBy>
  <cp:revision>74</cp:revision>
  <dcterms:created xsi:type="dcterms:W3CDTF">2023-01-10T12:41:06Z</dcterms:created>
  <dcterms:modified xsi:type="dcterms:W3CDTF">2025-07-24T08:32:36Z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</Properties>
</file>