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37"/>
  </p:notesMasterIdLst>
  <p:handoutMasterIdLst>
    <p:handoutMasterId r:id="rId38"/>
  </p:handoutMasterIdLst>
  <p:sldIdLst>
    <p:sldId id="256" r:id="rId8"/>
    <p:sldId id="292" r:id="rId9"/>
    <p:sldId id="25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9" r:id="rId24"/>
    <p:sldId id="280" r:id="rId25"/>
    <p:sldId id="281" r:id="rId26"/>
    <p:sldId id="274" r:id="rId27"/>
    <p:sldId id="293" r:id="rId28"/>
    <p:sldId id="275" r:id="rId29"/>
    <p:sldId id="289" r:id="rId30"/>
    <p:sldId id="283" r:id="rId31"/>
    <p:sldId id="276" r:id="rId32"/>
    <p:sldId id="286" r:id="rId33"/>
    <p:sldId id="285" r:id="rId34"/>
    <p:sldId id="287" r:id="rId35"/>
    <p:sldId id="277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785326-43A1-4F72-95B7-6C405CD3C125}">
          <p14:sldIdLst>
            <p14:sldId id="256"/>
            <p14:sldId id="292"/>
            <p14:sldId id="25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8"/>
            <p14:sldId id="279"/>
            <p14:sldId id="280"/>
            <p14:sldId id="281"/>
            <p14:sldId id="274"/>
            <p14:sldId id="293"/>
            <p14:sldId id="275"/>
            <p14:sldId id="289"/>
            <p14:sldId id="283"/>
            <p14:sldId id="276"/>
            <p14:sldId id="286"/>
            <p14:sldId id="285"/>
            <p14:sldId id="287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C2B4A-486F-4F96-BA80-A77DEA667113}" v="3" dt="2023-08-11T19:17:55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57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56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son, Stephanie (STFC,RAL,ISIS)" userId="fb9e1876-ffcf-45bf-abd9-b21078f88f3e" providerId="ADAL" clId="{425C2B4A-486F-4F96-BA80-A77DEA667113}"/>
    <pc:docChg chg="modMainMaster">
      <pc:chgData name="Richardson, Stephanie (STFC,RAL,ISIS)" userId="fb9e1876-ffcf-45bf-abd9-b21078f88f3e" providerId="ADAL" clId="{425C2B4A-486F-4F96-BA80-A77DEA667113}" dt="2023-08-11T19:17:55.756" v="2" actId="14826"/>
      <pc:docMkLst>
        <pc:docMk/>
      </pc:docMkLst>
      <pc:sldMasterChg chg="modSp">
        <pc:chgData name="Richardson, Stephanie (STFC,RAL,ISIS)" userId="fb9e1876-ffcf-45bf-abd9-b21078f88f3e" providerId="ADAL" clId="{425C2B4A-486F-4F96-BA80-A77DEA667113}" dt="2023-08-11T19:17:16.339" v="1" actId="14826"/>
        <pc:sldMasterMkLst>
          <pc:docMk/>
          <pc:sldMasterMk cId="3837374745" sldId="2147483663"/>
        </pc:sldMasterMkLst>
        <pc:picChg chg="mod">
          <ac:chgData name="Richardson, Stephanie (STFC,RAL,ISIS)" userId="fb9e1876-ffcf-45bf-abd9-b21078f88f3e" providerId="ADAL" clId="{425C2B4A-486F-4F96-BA80-A77DEA667113}" dt="2023-08-11T19:17:16.339" v="1" actId="14826"/>
          <ac:picMkLst>
            <pc:docMk/>
            <pc:sldMasterMk cId="3837374745" sldId="2147483663"/>
            <ac:picMk id="7" creationId="{52AB5F44-508E-D5E3-9686-E5DB5331D657}"/>
          </ac:picMkLst>
        </pc:picChg>
      </pc:sldMasterChg>
      <pc:sldMasterChg chg="modSp">
        <pc:chgData name="Richardson, Stephanie (STFC,RAL,ISIS)" userId="fb9e1876-ffcf-45bf-abd9-b21078f88f3e" providerId="ADAL" clId="{425C2B4A-486F-4F96-BA80-A77DEA667113}" dt="2023-08-11T19:17:04.472" v="0" actId="14826"/>
        <pc:sldMasterMkLst>
          <pc:docMk/>
          <pc:sldMasterMk cId="2232557041" sldId="2147483719"/>
        </pc:sldMasterMkLst>
        <pc:picChg chg="mod">
          <ac:chgData name="Richardson, Stephanie (STFC,RAL,ISIS)" userId="fb9e1876-ffcf-45bf-abd9-b21078f88f3e" providerId="ADAL" clId="{425C2B4A-486F-4F96-BA80-A77DEA667113}" dt="2023-08-11T19:17:04.472" v="0" actId="14826"/>
          <ac:picMkLst>
            <pc:docMk/>
            <pc:sldMasterMk cId="2232557041" sldId="2147483719"/>
            <ac:picMk id="4" creationId="{C5EE97D3-004E-241C-1F4D-DA2001CE0425}"/>
          </ac:picMkLst>
        </pc:picChg>
      </pc:sldMasterChg>
      <pc:sldMasterChg chg="modSp">
        <pc:chgData name="Richardson, Stephanie (STFC,RAL,ISIS)" userId="fb9e1876-ffcf-45bf-abd9-b21078f88f3e" providerId="ADAL" clId="{425C2B4A-486F-4F96-BA80-A77DEA667113}" dt="2023-08-11T19:17:55.756" v="2" actId="14826"/>
        <pc:sldMasterMkLst>
          <pc:docMk/>
          <pc:sldMasterMk cId="3562387349" sldId="2147483734"/>
        </pc:sldMasterMkLst>
        <pc:picChg chg="mod">
          <ac:chgData name="Richardson, Stephanie (STFC,RAL,ISIS)" userId="fb9e1876-ffcf-45bf-abd9-b21078f88f3e" providerId="ADAL" clId="{425C2B4A-486F-4F96-BA80-A77DEA667113}" dt="2023-08-11T19:17:55.756" v="2" actId="14826"/>
          <ac:picMkLst>
            <pc:docMk/>
            <pc:sldMasterMk cId="3562387349" sldId="2147483734"/>
            <ac:picMk id="7" creationId="{52AB5F44-508E-D5E3-9686-E5DB5331D657}"/>
          </ac:picMkLst>
        </pc:picChg>
      </pc:sldMasterChg>
    </pc:docChg>
  </pc:docChgLst>
  <pc:docChgLst>
    <pc:chgData name="Richardson, Stephanie (STFC,RAL,ISIS)" userId="fb9e1876-ffcf-45bf-abd9-b21078f88f3e" providerId="ADAL" clId="{9AD97143-98FB-4579-9750-783D5C12E4A2}"/>
    <pc:docChg chg="undo custSel addSld delSld modSld sldOrd addMainMaster delMainMaster modMainMaster">
      <pc:chgData name="Richardson, Stephanie (STFC,RAL,ISIS)" userId="fb9e1876-ffcf-45bf-abd9-b21078f88f3e" providerId="ADAL" clId="{9AD97143-98FB-4579-9750-783D5C12E4A2}" dt="2023-06-13T10:37:38.715" v="172" actId="14826"/>
      <pc:docMkLst>
        <pc:docMk/>
      </pc:docMkLst>
      <pc:sldChg chg="del">
        <pc:chgData name="Richardson, Stephanie (STFC,RAL,ISIS)" userId="fb9e1876-ffcf-45bf-abd9-b21078f88f3e" providerId="ADAL" clId="{9AD97143-98FB-4579-9750-783D5C12E4A2}" dt="2023-06-13T09:44:59.998" v="5" actId="47"/>
        <pc:sldMkLst>
          <pc:docMk/>
          <pc:sldMk cId="1229566265" sldId="256"/>
        </pc:sldMkLst>
      </pc:sldChg>
      <pc:sldChg chg="modSp new mod">
        <pc:chgData name="Richardson, Stephanie (STFC,RAL,ISIS)" userId="fb9e1876-ffcf-45bf-abd9-b21078f88f3e" providerId="ADAL" clId="{9AD97143-98FB-4579-9750-783D5C12E4A2}" dt="2023-06-13T09:57:56.830" v="159" actId="27636"/>
        <pc:sldMkLst>
          <pc:docMk/>
          <pc:sldMk cId="1481826788" sldId="256"/>
        </pc:sldMkLst>
        <pc:spChg chg="mod">
          <ac:chgData name="Richardson, Stephanie (STFC,RAL,ISIS)" userId="fb9e1876-ffcf-45bf-abd9-b21078f88f3e" providerId="ADAL" clId="{9AD97143-98FB-4579-9750-783D5C12E4A2}" dt="2023-06-13T09:57:56.830" v="159" actId="27636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Richardson, Stephanie (STFC,RAL,ISIS)" userId="fb9e1876-ffcf-45bf-abd9-b21078f88f3e" providerId="ADAL" clId="{9AD97143-98FB-4579-9750-783D5C12E4A2}" dt="2023-06-13T09:57:56.820" v="158" actId="27636"/>
          <ac:spMkLst>
            <pc:docMk/>
            <pc:sldMk cId="1481826788" sldId="256"/>
            <ac:spMk id="5" creationId="{F4CC80D5-0EB8-807C-B0E7-140CDCF28F4C}"/>
          </ac:spMkLst>
        </pc:spChg>
      </pc:sldChg>
      <pc:sldChg chg="new del">
        <pc:chgData name="Richardson, Stephanie (STFC,RAL,ISIS)" userId="fb9e1876-ffcf-45bf-abd9-b21078f88f3e" providerId="ADAL" clId="{9AD97143-98FB-4579-9750-783D5C12E4A2}" dt="2023-06-13T09:50:27.893" v="42" actId="47"/>
        <pc:sldMkLst>
          <pc:docMk/>
          <pc:sldMk cId="3957375093" sldId="256"/>
        </pc:sldMkLst>
      </pc:sldChg>
      <pc:sldChg chg="new del">
        <pc:chgData name="Richardson, Stephanie (STFC,RAL,ISIS)" userId="fb9e1876-ffcf-45bf-abd9-b21078f88f3e" providerId="ADAL" clId="{9AD97143-98FB-4579-9750-783D5C12E4A2}" dt="2023-06-13T09:58:26.490" v="161" actId="47"/>
        <pc:sldMkLst>
          <pc:docMk/>
          <pc:sldMk cId="487648230" sldId="257"/>
        </pc:sldMkLst>
      </pc:sldChg>
      <pc:sldChg chg="new">
        <pc:chgData name="Richardson, Stephanie (STFC,RAL,ISIS)" userId="fb9e1876-ffcf-45bf-abd9-b21078f88f3e" providerId="ADAL" clId="{9AD97143-98FB-4579-9750-783D5C12E4A2}" dt="2023-06-13T10:05:27.475" v="169" actId="680"/>
        <pc:sldMkLst>
          <pc:docMk/>
          <pc:sldMk cId="583982086" sldId="257"/>
        </pc:sldMkLst>
      </pc:sldChg>
      <pc:sldChg chg="new">
        <pc:chgData name="Richardson, Stephanie (STFC,RAL,ISIS)" userId="fb9e1876-ffcf-45bf-abd9-b21078f88f3e" providerId="ADAL" clId="{9AD97143-98FB-4579-9750-783D5C12E4A2}" dt="2023-06-13T10:05:34.385" v="170" actId="680"/>
        <pc:sldMkLst>
          <pc:docMk/>
          <pc:sldMk cId="3699373884" sldId="258"/>
        </pc:sldMkLst>
      </pc:sldChg>
      <pc:sldChg chg="new">
        <pc:chgData name="Richardson, Stephanie (STFC,RAL,ISIS)" userId="fb9e1876-ffcf-45bf-abd9-b21078f88f3e" providerId="ADAL" clId="{9AD97143-98FB-4579-9750-783D5C12E4A2}" dt="2023-06-13T10:05:37.535" v="171" actId="680"/>
        <pc:sldMkLst>
          <pc:docMk/>
          <pc:sldMk cId="67218123" sldId="259"/>
        </pc:sldMkLst>
      </pc:sldChg>
      <pc:sldChg chg="del">
        <pc:chgData name="Richardson, Stephanie (STFC,RAL,ISIS)" userId="fb9e1876-ffcf-45bf-abd9-b21078f88f3e" providerId="ADAL" clId="{9AD97143-98FB-4579-9750-783D5C12E4A2}" dt="2023-06-13T09:45:00.983" v="6" actId="47"/>
        <pc:sldMkLst>
          <pc:docMk/>
          <pc:sldMk cId="1187316113" sldId="263"/>
        </pc:sldMkLst>
      </pc:sldChg>
      <pc:sldChg chg="new del ord">
        <pc:chgData name="Richardson, Stephanie (STFC,RAL,ISIS)" userId="fb9e1876-ffcf-45bf-abd9-b21078f88f3e" providerId="ADAL" clId="{9AD97143-98FB-4579-9750-783D5C12E4A2}" dt="2023-06-13T09:46:03.793" v="18" actId="47"/>
        <pc:sldMkLst>
          <pc:docMk/>
          <pc:sldMk cId="2346451150" sldId="264"/>
        </pc:sldMkLst>
      </pc:sldChg>
      <pc:sldChg chg="new del ord">
        <pc:chgData name="Richardson, Stephanie (STFC,RAL,ISIS)" userId="fb9e1876-ffcf-45bf-abd9-b21078f88f3e" providerId="ADAL" clId="{9AD97143-98FB-4579-9750-783D5C12E4A2}" dt="2023-06-13T09:46:04.716" v="19" actId="47"/>
        <pc:sldMkLst>
          <pc:docMk/>
          <pc:sldMk cId="869075889" sldId="265"/>
        </pc:sldMkLst>
      </pc:sldChg>
      <pc:sldChg chg="new del ord">
        <pc:chgData name="Richardson, Stephanie (STFC,RAL,ISIS)" userId="fb9e1876-ffcf-45bf-abd9-b21078f88f3e" providerId="ADAL" clId="{9AD97143-98FB-4579-9750-783D5C12E4A2}" dt="2023-06-13T09:46:06.077" v="21" actId="47"/>
        <pc:sldMkLst>
          <pc:docMk/>
          <pc:sldMk cId="3532201644" sldId="266"/>
        </pc:sldMkLst>
      </pc:sldChg>
      <pc:sldChg chg="new del ord">
        <pc:chgData name="Richardson, Stephanie (STFC,RAL,ISIS)" userId="fb9e1876-ffcf-45bf-abd9-b21078f88f3e" providerId="ADAL" clId="{9AD97143-98FB-4579-9750-783D5C12E4A2}" dt="2023-06-13T09:46:05.263" v="20" actId="47"/>
        <pc:sldMkLst>
          <pc:docMk/>
          <pc:sldMk cId="1735777302" sldId="267"/>
        </pc:sldMkLst>
      </pc:sldChg>
      <pc:sldMasterChg chg="modSp mod addSldLayout delSldLayout modSldLayout">
        <pc:chgData name="Richardson, Stephanie (STFC,RAL,ISIS)" userId="fb9e1876-ffcf-45bf-abd9-b21078f88f3e" providerId="ADAL" clId="{9AD97143-98FB-4579-9750-783D5C12E4A2}" dt="2023-06-13T10:04:03.236" v="167" actId="6014"/>
        <pc:sldMasterMkLst>
          <pc:docMk/>
          <pc:sldMasterMk cId="3837374745" sldId="2147483663"/>
        </pc:sldMasterMkLst>
        <pc:picChg chg="mod">
          <ac:chgData name="Richardson, Stephanie (STFC,RAL,ISIS)" userId="fb9e1876-ffcf-45bf-abd9-b21078f88f3e" providerId="ADAL" clId="{9AD97143-98FB-4579-9750-783D5C12E4A2}" dt="2023-06-13T09:55:44.891" v="153" actId="14826"/>
          <ac:picMkLst>
            <pc:docMk/>
            <pc:sldMasterMk cId="3837374745" sldId="2147483663"/>
            <ac:picMk id="7" creationId="{52AB5F44-508E-D5E3-9686-E5DB5331D657}"/>
          </ac:picMkLst>
        </pc:picChg>
        <pc:sldLayoutChg chg="del">
          <pc:chgData name="Richardson, Stephanie (STFC,RAL,ISIS)" userId="fb9e1876-ffcf-45bf-abd9-b21078f88f3e" providerId="ADAL" clId="{9AD97143-98FB-4579-9750-783D5C12E4A2}" dt="2023-06-13T09:58:47.520" v="164" actId="2696"/>
          <pc:sldLayoutMkLst>
            <pc:docMk/>
            <pc:sldMasterMk cId="3837374745" sldId="2147483663"/>
            <pc:sldLayoutMk cId="1028419414" sldId="2147483670"/>
          </pc:sldLayoutMkLst>
        </pc:sldLayoutChg>
        <pc:sldLayoutChg chg="modSp mod">
          <pc:chgData name="Richardson, Stephanie (STFC,RAL,ISIS)" userId="fb9e1876-ffcf-45bf-abd9-b21078f88f3e" providerId="ADAL" clId="{9AD97143-98FB-4579-9750-783D5C12E4A2}" dt="2023-06-13T09:49:08.927" v="36" actId="14100"/>
          <pc:sldLayoutMkLst>
            <pc:docMk/>
            <pc:sldMasterMk cId="3837374745" sldId="2147483663"/>
            <pc:sldLayoutMk cId="1309071196" sldId="2147483671"/>
          </pc:sldLayoutMkLst>
          <pc:spChg chg="mod">
            <ac:chgData name="Richardson, Stephanie (STFC,RAL,ISIS)" userId="fb9e1876-ffcf-45bf-abd9-b21078f88f3e" providerId="ADAL" clId="{9AD97143-98FB-4579-9750-783D5C12E4A2}" dt="2023-06-13T09:49:02.437" v="34" actId="14100"/>
            <ac:spMkLst>
              <pc:docMk/>
              <pc:sldMasterMk cId="3837374745" sldId="2147483663"/>
              <pc:sldLayoutMk cId="1309071196" sldId="2147483671"/>
              <ac:spMk id="3" creationId="{D0882BAE-96E7-8067-F384-6C81451D56C7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49:05.097" v="35" actId="14100"/>
            <ac:spMkLst>
              <pc:docMk/>
              <pc:sldMasterMk cId="3837374745" sldId="2147483663"/>
              <pc:sldLayoutMk cId="1309071196" sldId="2147483671"/>
              <ac:spMk id="4" creationId="{F017ED95-2655-DA64-A0CC-0DB50CEC6D30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49:08.927" v="36" actId="14100"/>
            <ac:spMkLst>
              <pc:docMk/>
              <pc:sldMasterMk cId="3837374745" sldId="2147483663"/>
              <pc:sldLayoutMk cId="1309071196" sldId="2147483671"/>
              <ac:spMk id="8" creationId="{57006FAE-DBD1-BA77-7F74-11A8DCE9D304}"/>
            </ac:spMkLst>
          </pc:spChg>
        </pc:sldLayoutChg>
        <pc:sldLayoutChg chg="modSp del mod">
          <pc:chgData name="Richardson, Stephanie (STFC,RAL,ISIS)" userId="fb9e1876-ffcf-45bf-abd9-b21078f88f3e" providerId="ADAL" clId="{9AD97143-98FB-4579-9750-783D5C12E4A2}" dt="2023-06-13T09:49:19.383" v="38" actId="2696"/>
          <pc:sldLayoutMkLst>
            <pc:docMk/>
            <pc:sldMasterMk cId="3837374745" sldId="2147483663"/>
            <pc:sldLayoutMk cId="131455711" sldId="2147483673"/>
          </pc:sldLayoutMkLst>
          <pc:spChg chg="mod">
            <ac:chgData name="Richardson, Stephanie (STFC,RAL,ISIS)" userId="fb9e1876-ffcf-45bf-abd9-b21078f88f3e" providerId="ADAL" clId="{9AD97143-98FB-4579-9750-783D5C12E4A2}" dt="2023-06-13T09:49:17.923" v="37" actId="14100"/>
            <ac:spMkLst>
              <pc:docMk/>
              <pc:sldMasterMk cId="3837374745" sldId="2147483663"/>
              <pc:sldLayoutMk cId="131455711" sldId="2147483673"/>
              <ac:spMk id="3" creationId="{4CC73CB0-95F2-D5D0-1F36-A5C150CB2F7E}"/>
            </ac:spMkLst>
          </pc:spChg>
        </pc:sldLayoutChg>
        <pc:sldLayoutChg chg="del">
          <pc:chgData name="Richardson, Stephanie (STFC,RAL,ISIS)" userId="fb9e1876-ffcf-45bf-abd9-b21078f88f3e" providerId="ADAL" clId="{9AD97143-98FB-4579-9750-783D5C12E4A2}" dt="2023-06-13T09:49:21.023" v="39" actId="2696"/>
          <pc:sldLayoutMkLst>
            <pc:docMk/>
            <pc:sldMasterMk cId="3837374745" sldId="2147483663"/>
            <pc:sldLayoutMk cId="3491272922" sldId="2147483674"/>
          </pc:sldLayoutMkLst>
        </pc:sldLayoutChg>
        <pc:sldLayoutChg chg="add del mod">
          <pc:chgData name="Richardson, Stephanie (STFC,RAL,ISIS)" userId="fb9e1876-ffcf-45bf-abd9-b21078f88f3e" providerId="ADAL" clId="{9AD97143-98FB-4579-9750-783D5C12E4A2}" dt="2023-06-13T10:04:03.236" v="167" actId="6014"/>
          <pc:sldLayoutMkLst>
            <pc:docMk/>
            <pc:sldMasterMk cId="3837374745" sldId="2147483663"/>
            <pc:sldLayoutMk cId="1238967463" sldId="2147483744"/>
          </pc:sldLayoutMkLst>
        </pc:sldLayoutChg>
      </pc:sldMasterChg>
      <pc:sldMasterChg chg="del addSldLayout delSldLayout modSldLayout sldLayoutOrd">
        <pc:chgData name="Richardson, Stephanie (STFC,RAL,ISIS)" userId="fb9e1876-ffcf-45bf-abd9-b21078f88f3e" providerId="ADAL" clId="{9AD97143-98FB-4579-9750-783D5C12E4A2}" dt="2023-06-13T09:55:33.113" v="151" actId="2696"/>
        <pc:sldMasterMkLst>
          <pc:docMk/>
          <pc:sldMasterMk cId="1988553359" sldId="2147483712"/>
        </pc:sldMasterMkLst>
        <pc:sldLayoutChg chg="del">
          <pc:chgData name="Richardson, Stephanie (STFC,RAL,ISIS)" userId="fb9e1876-ffcf-45bf-abd9-b21078f88f3e" providerId="ADAL" clId="{9AD97143-98FB-4579-9750-783D5C12E4A2}" dt="2023-06-13T09:55:33.102" v="148" actId="2696"/>
          <pc:sldLayoutMkLst>
            <pc:docMk/>
            <pc:sldMasterMk cId="1988553359" sldId="2147483712"/>
            <pc:sldLayoutMk cId="3192206052" sldId="2147483713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7:34.623" v="27" actId="2696"/>
          <pc:sldLayoutMkLst>
            <pc:docMk/>
            <pc:sldMasterMk cId="1988553359" sldId="2147483712"/>
            <pc:sldLayoutMk cId="2853269508" sldId="2147483714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5:33.102" v="149" actId="2696"/>
          <pc:sldLayoutMkLst>
            <pc:docMk/>
            <pc:sldMasterMk cId="1988553359" sldId="2147483712"/>
            <pc:sldLayoutMk cId="4126579370" sldId="2147483715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7:35.553" v="28" actId="2696"/>
          <pc:sldLayoutMkLst>
            <pc:docMk/>
            <pc:sldMasterMk cId="1988553359" sldId="2147483712"/>
            <pc:sldLayoutMk cId="2480453323" sldId="2147483716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5:33.102" v="150" actId="2696"/>
          <pc:sldLayoutMkLst>
            <pc:docMk/>
            <pc:sldMasterMk cId="1988553359" sldId="2147483712"/>
            <pc:sldLayoutMk cId="2368600610" sldId="2147483717"/>
          </pc:sldLayoutMkLst>
        </pc:sldLayoutChg>
        <pc:sldLayoutChg chg="del ord">
          <pc:chgData name="Richardson, Stephanie (STFC,RAL,ISIS)" userId="fb9e1876-ffcf-45bf-abd9-b21078f88f3e" providerId="ADAL" clId="{9AD97143-98FB-4579-9750-783D5C12E4A2}" dt="2023-06-13T09:48:14.183" v="32" actId="2696"/>
          <pc:sldLayoutMkLst>
            <pc:docMk/>
            <pc:sldMasterMk cId="1988553359" sldId="2147483712"/>
            <pc:sldLayoutMk cId="1429509868" sldId="2147483718"/>
          </pc:sldLayoutMkLst>
        </pc:sldLayoutChg>
        <pc:sldLayoutChg chg="new del mod replId">
          <pc:chgData name="Richardson, Stephanie (STFC,RAL,ISIS)" userId="fb9e1876-ffcf-45bf-abd9-b21078f88f3e" providerId="ADAL" clId="{9AD97143-98FB-4579-9750-783D5C12E4A2}" dt="2023-06-13T09:47:51.505" v="31" actId="2696"/>
          <pc:sldLayoutMkLst>
            <pc:docMk/>
            <pc:sldMasterMk cId="1988553359" sldId="2147483712"/>
            <pc:sldLayoutMk cId="2225168723" sldId="2147483734"/>
          </pc:sldLayoutMkLst>
        </pc:sldLayoutChg>
      </pc:sldMasterChg>
      <pc:sldMasterChg chg="mod addSldLayout delSldLayout modSldLayout">
        <pc:chgData name="Richardson, Stephanie (STFC,RAL,ISIS)" userId="fb9e1876-ffcf-45bf-abd9-b21078f88f3e" providerId="ADAL" clId="{9AD97143-98FB-4579-9750-783D5C12E4A2}" dt="2023-06-13T10:00:01.010" v="166"/>
        <pc:sldMasterMkLst>
          <pc:docMk/>
          <pc:sldMasterMk cId="2232557041" sldId="2147483719"/>
        </pc:sldMasterMkLst>
        <pc:sldLayoutChg chg="modSp mod">
          <pc:chgData name="Richardson, Stephanie (STFC,RAL,ISIS)" userId="fb9e1876-ffcf-45bf-abd9-b21078f88f3e" providerId="ADAL" clId="{9AD97143-98FB-4579-9750-783D5C12E4A2}" dt="2023-06-13T09:53:08.643" v="53" actId="14100"/>
          <pc:sldLayoutMkLst>
            <pc:docMk/>
            <pc:sldMasterMk cId="2232557041" sldId="2147483719"/>
            <pc:sldLayoutMk cId="1675949791" sldId="2147483721"/>
          </pc:sldLayoutMkLst>
          <pc:spChg chg="mod">
            <ac:chgData name="Richardson, Stephanie (STFC,RAL,ISIS)" userId="fb9e1876-ffcf-45bf-abd9-b21078f88f3e" providerId="ADAL" clId="{9AD97143-98FB-4579-9750-783D5C12E4A2}" dt="2023-06-13T09:53:02.219" v="51" actId="14100"/>
            <ac:spMkLst>
              <pc:docMk/>
              <pc:sldMasterMk cId="2232557041" sldId="2147483719"/>
              <pc:sldLayoutMk cId="1675949791" sldId="2147483721"/>
              <ac:spMk id="5" creationId="{BCE196B2-446B-C638-E24B-42F7A659B1DC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3:08.643" v="53" actId="14100"/>
            <ac:spMkLst>
              <pc:docMk/>
              <pc:sldMasterMk cId="2232557041" sldId="2147483719"/>
              <pc:sldLayoutMk cId="1675949791" sldId="2147483721"/>
              <ac:spMk id="6" creationId="{9E2D15B4-3C1F-6E32-114C-0E3C063437E2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3:00.202" v="50" actId="14100"/>
            <ac:spMkLst>
              <pc:docMk/>
              <pc:sldMasterMk cId="2232557041" sldId="2147483719"/>
              <pc:sldLayoutMk cId="1675949791" sldId="2147483721"/>
              <ac:spMk id="7" creationId="{6D58FB62-6305-D775-94D1-00380F2AC31D}"/>
            </ac:spMkLst>
          </pc:spChg>
        </pc:sldLayoutChg>
        <pc:sldLayoutChg chg="del">
          <pc:chgData name="Richardson, Stephanie (STFC,RAL,ISIS)" userId="fb9e1876-ffcf-45bf-abd9-b21078f88f3e" providerId="ADAL" clId="{9AD97143-98FB-4579-9750-783D5C12E4A2}" dt="2023-06-13T09:47:24.373" v="26" actId="2696"/>
          <pc:sldLayoutMkLst>
            <pc:docMk/>
            <pc:sldMasterMk cId="2232557041" sldId="2147483719"/>
            <pc:sldLayoutMk cId="1922209044" sldId="2147483722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50:02.353" v="40" actId="2696"/>
          <pc:sldLayoutMkLst>
            <pc:docMk/>
            <pc:sldMasterMk cId="2232557041" sldId="2147483719"/>
            <pc:sldLayoutMk cId="1863908208" sldId="2147483723"/>
          </pc:sldLayoutMkLst>
        </pc:sldLayoutChg>
        <pc:sldLayoutChg chg="modSp mod">
          <pc:chgData name="Richardson, Stephanie (STFC,RAL,ISIS)" userId="fb9e1876-ffcf-45bf-abd9-b21078f88f3e" providerId="ADAL" clId="{9AD97143-98FB-4579-9750-783D5C12E4A2}" dt="2023-06-13T09:55:17.820" v="147" actId="14100"/>
          <pc:sldLayoutMkLst>
            <pc:docMk/>
            <pc:sldMasterMk cId="2232557041" sldId="2147483719"/>
            <pc:sldLayoutMk cId="1747815310" sldId="2147483724"/>
          </pc:sldLayoutMkLst>
          <pc:spChg chg="mod">
            <ac:chgData name="Richardson, Stephanie (STFC,RAL,ISIS)" userId="fb9e1876-ffcf-45bf-abd9-b21078f88f3e" providerId="ADAL" clId="{9AD97143-98FB-4579-9750-783D5C12E4A2}" dt="2023-06-13T09:55:17.820" v="147" actId="14100"/>
            <ac:spMkLst>
              <pc:docMk/>
              <pc:sldMasterMk cId="2232557041" sldId="2147483719"/>
              <pc:sldLayoutMk cId="1747815310" sldId="2147483724"/>
              <ac:spMk id="4" creationId="{D3A8A21F-2C7D-3EED-D3DE-935B34DCFB6C}"/>
            </ac:spMkLst>
          </pc:spChg>
        </pc:sldLayoutChg>
        <pc:sldLayoutChg chg="mod">
          <pc:chgData name="Richardson, Stephanie (STFC,RAL,ISIS)" userId="fb9e1876-ffcf-45bf-abd9-b21078f88f3e" providerId="ADAL" clId="{9AD97143-98FB-4579-9750-783D5C12E4A2}" dt="2023-06-13T09:52:36.938" v="49" actId="6014"/>
          <pc:sldLayoutMkLst>
            <pc:docMk/>
            <pc:sldMasterMk cId="2232557041" sldId="2147483719"/>
            <pc:sldLayoutMk cId="3910029188" sldId="2147483725"/>
          </pc:sldLayoutMkLst>
        </pc:sldLayoutChg>
        <pc:sldLayoutChg chg="del">
          <pc:chgData name="Richardson, Stephanie (STFC,RAL,ISIS)" userId="fb9e1876-ffcf-45bf-abd9-b21078f88f3e" providerId="ADAL" clId="{9AD97143-98FB-4579-9750-783D5C12E4A2}" dt="2023-06-13T09:44:59.998" v="5" actId="47"/>
          <pc:sldLayoutMkLst>
            <pc:docMk/>
            <pc:sldMasterMk cId="2232557041" sldId="2147483719"/>
            <pc:sldLayoutMk cId="963376447" sldId="2147483726"/>
          </pc:sldLayoutMkLst>
        </pc:sldLayoutChg>
        <pc:sldLayoutChg chg="new del mod">
          <pc:chgData name="Richardson, Stephanie (STFC,RAL,ISIS)" userId="fb9e1876-ffcf-45bf-abd9-b21078f88f3e" providerId="ADAL" clId="{9AD97143-98FB-4579-9750-783D5C12E4A2}" dt="2023-06-13T09:51:18.793" v="46" actId="2696"/>
          <pc:sldLayoutMkLst>
            <pc:docMk/>
            <pc:sldMasterMk cId="2232557041" sldId="2147483719"/>
            <pc:sldLayoutMk cId="2812007920" sldId="2147483726"/>
          </pc:sldLayoutMkLst>
        </pc:sldLayoutChg>
        <pc:sldLayoutChg chg="addSp delSp modSp add mod modTransition">
          <pc:chgData name="Richardson, Stephanie (STFC,RAL,ISIS)" userId="fb9e1876-ffcf-45bf-abd9-b21078f88f3e" providerId="ADAL" clId="{9AD97143-98FB-4579-9750-783D5C12E4A2}" dt="2023-06-13T09:55:09.755" v="146" actId="6014"/>
          <pc:sldLayoutMkLst>
            <pc:docMk/>
            <pc:sldMasterMk cId="2232557041" sldId="2147483719"/>
            <pc:sldLayoutMk cId="3623609204" sldId="2147483726"/>
          </pc:sldLayoutMkLst>
          <pc:spChg chg="add mod">
            <ac:chgData name="Richardson, Stephanie (STFC,RAL,ISIS)" userId="fb9e1876-ffcf-45bf-abd9-b21078f88f3e" providerId="ADAL" clId="{9AD97143-98FB-4579-9750-783D5C12E4A2}" dt="2023-06-13T09:54:20.608" v="129" actId="14100"/>
            <ac:spMkLst>
              <pc:docMk/>
              <pc:sldMasterMk cId="2232557041" sldId="2147483719"/>
              <pc:sldLayoutMk cId="3623609204" sldId="2147483726"/>
              <ac:spMk id="2" creationId="{39A72C94-07DD-E2CA-345A-A35125CE44A6}"/>
            </ac:spMkLst>
          </pc:spChg>
          <pc:spChg chg="add mod">
            <ac:chgData name="Richardson, Stephanie (STFC,RAL,ISIS)" userId="fb9e1876-ffcf-45bf-abd9-b21078f88f3e" providerId="ADAL" clId="{9AD97143-98FB-4579-9750-783D5C12E4A2}" dt="2023-06-13T09:54:25.892" v="133" actId="408"/>
            <ac:spMkLst>
              <pc:docMk/>
              <pc:sldMasterMk cId="2232557041" sldId="2147483719"/>
              <pc:sldLayoutMk cId="3623609204" sldId="2147483726"/>
              <ac:spMk id="3" creationId="{1BFA7CDF-E186-FDDF-CF2E-0B3F10DB84DD}"/>
            </ac:spMkLst>
          </pc:spChg>
          <pc:spChg chg="add del">
            <ac:chgData name="Richardson, Stephanie (STFC,RAL,ISIS)" userId="fb9e1876-ffcf-45bf-abd9-b21078f88f3e" providerId="ADAL" clId="{9AD97143-98FB-4579-9750-783D5C12E4A2}" dt="2023-06-13T09:54:32.809" v="134" actId="11529"/>
            <ac:spMkLst>
              <pc:docMk/>
              <pc:sldMasterMk cId="2232557041" sldId="2147483719"/>
              <pc:sldLayoutMk cId="3623609204" sldId="2147483726"/>
              <ac:spMk id="4" creationId="{97D7855A-65D1-22A7-5579-ACA2935602DA}"/>
            </ac:spMkLst>
          </pc:spChg>
          <pc:spChg chg="mod">
            <ac:chgData name="Richardson, Stephanie (STFC,RAL,ISIS)" userId="fb9e1876-ffcf-45bf-abd9-b21078f88f3e" providerId="ADAL" clId="{9AD97143-98FB-4579-9750-783D5C12E4A2}" dt="2023-06-13T09:54:22.662" v="132" actId="1038"/>
            <ac:spMkLst>
              <pc:docMk/>
              <pc:sldMasterMk cId="2232557041" sldId="2147483719"/>
              <pc:sldLayoutMk cId="3623609204" sldId="2147483726"/>
              <ac:spMk id="6" creationId="{9E2D15B4-3C1F-6E32-114C-0E3C063437E2}"/>
            </ac:spMkLst>
          </pc:spChg>
          <pc:spChg chg="del">
            <ac:chgData name="Richardson, Stephanie (STFC,RAL,ISIS)" userId="fb9e1876-ffcf-45bf-abd9-b21078f88f3e" providerId="ADAL" clId="{9AD97143-98FB-4579-9750-783D5C12E4A2}" dt="2023-06-13T09:53:29.553" v="56" actId="478"/>
            <ac:spMkLst>
              <pc:docMk/>
              <pc:sldMasterMk cId="2232557041" sldId="2147483719"/>
              <pc:sldLayoutMk cId="3623609204" sldId="2147483726"/>
              <ac:spMk id="7" creationId="{6D58FB62-6305-D775-94D1-00380F2AC31D}"/>
            </ac:spMkLst>
          </pc:spChg>
          <pc:spChg chg="add mod">
            <ac:chgData name="Richardson, Stephanie (STFC,RAL,ISIS)" userId="fb9e1876-ffcf-45bf-abd9-b21078f88f3e" providerId="ADAL" clId="{9AD97143-98FB-4579-9750-783D5C12E4A2}" dt="2023-06-13T09:54:56.659" v="145" actId="14100"/>
            <ac:spMkLst>
              <pc:docMk/>
              <pc:sldMasterMk cId="2232557041" sldId="2147483719"/>
              <pc:sldLayoutMk cId="3623609204" sldId="2147483726"/>
              <ac:spMk id="8" creationId="{4A93167B-5805-9EBB-6E54-360D545AFA1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2652264531" sldId="2147483754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4" creationId="{B7783C9B-D14B-899C-B084-D233E5CF9D89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5" creationId="{2E2C38EF-93AE-9214-FDFE-009AE71CD7A1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2652264531" sldId="2147483754"/>
              <ac:spMk id="6" creationId="{4E881CBA-3EB3-43A7-D2FA-2410CF2BAE2D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831121784" sldId="2147483755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4" creationId="{0311ECD2-7228-FC6F-D057-E1D381721D2D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5" creationId="{A0501347-B148-1746-115D-B3672939A7E1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831121784" sldId="2147483755"/>
              <ac:spMk id="6" creationId="{E474C7FE-56F7-317A-6A29-7F808D2B3C8A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672187643" sldId="2147483756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4" creationId="{DC61FB1F-7BDA-DC86-9EF3-DB36350C8D2F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5" creationId="{C77E4339-5CB2-7EDB-C9AA-C007FA14F698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672187643" sldId="2147483756"/>
              <ac:spMk id="6" creationId="{1B47BCC8-EC59-1A12-7C24-DEA423BC7F7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546897535" sldId="2147483757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5" creationId="{C400EE24-2BFB-8E46-2E66-3BA36D59A1CA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6" creationId="{F5F2556D-B5E1-EF44-908B-500C8837B6D3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546897535" sldId="2147483757"/>
              <ac:spMk id="7" creationId="{36B4910F-1642-C042-4D26-BC4F3A55A63E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075672927" sldId="2147483758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7" creationId="{CF70523E-13BC-6AF4-F44B-1E81F5078040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8" creationId="{22ACC21D-81ED-0C7F-2CF7-CFDE23016EBF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075672927" sldId="2147483758"/>
              <ac:spMk id="9" creationId="{A75BA4D1-1395-871F-083F-CCC3ADAA7675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107841998" sldId="2147483759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3" creationId="{ACA4210A-8AD6-DB76-6435-6F1565CF23B3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4" creationId="{E65DFFE2-973C-8808-2027-0A0826D0678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107841998" sldId="2147483759"/>
              <ac:spMk id="5" creationId="{2827C7D8-7501-4918-C3A4-210FC2D1AD31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528458597" sldId="2147483760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5" creationId="{0BBF7D06-9178-0519-324E-D3FAE1553A1C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6" creationId="{DDED0C21-14CC-0A4D-09D2-207115B3D4DC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528458597" sldId="2147483760"/>
              <ac:spMk id="7" creationId="{094D343D-82C5-3AAA-AADD-2197F991E673}"/>
            </ac:spMkLst>
          </pc:spChg>
        </pc:sldLayoutChg>
        <pc:sldLayoutChg chg="modSp">
          <pc:chgData name="Richardson, Stephanie (STFC,RAL,ISIS)" userId="fb9e1876-ffcf-45bf-abd9-b21078f88f3e" providerId="ADAL" clId="{9AD97143-98FB-4579-9750-783D5C12E4A2}" dt="2023-06-13T10:00:01.010" v="166"/>
          <pc:sldLayoutMkLst>
            <pc:docMk/>
            <pc:sldMasterMk cId="2232557041" sldId="2147483719"/>
            <pc:sldLayoutMk cId="3264549565" sldId="2147483761"/>
          </pc:sldLayoutMkLst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5" creationId="{687748DA-A10C-6B03-FEDA-D99AE6E85A9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6" creationId="{5009BA5F-3B12-9A62-2D70-80CF77B9951B}"/>
            </ac:spMkLst>
          </pc:spChg>
          <pc:spChg chg="mod">
            <ac:chgData name="Richardson, Stephanie (STFC,RAL,ISIS)" userId="fb9e1876-ffcf-45bf-abd9-b21078f88f3e" providerId="ADAL" clId="{9AD97143-98FB-4579-9750-783D5C12E4A2}" dt="2023-06-13T10:00:01.010" v="166"/>
            <ac:spMkLst>
              <pc:docMk/>
              <pc:sldMasterMk cId="2232557041" sldId="2147483719"/>
              <pc:sldLayoutMk cId="3264549565" sldId="2147483761"/>
              <ac:spMk id="7" creationId="{361A75CB-A493-E2D5-0C56-6C9F25C86CA4}"/>
            </ac:spMkLst>
          </pc:spChg>
        </pc:sldLayoutChg>
      </pc:sldMasterChg>
      <pc:sldMasterChg chg="modSp mod modSldLayout">
        <pc:chgData name="Richardson, Stephanie (STFC,RAL,ISIS)" userId="fb9e1876-ffcf-45bf-abd9-b21078f88f3e" providerId="ADAL" clId="{9AD97143-98FB-4579-9750-783D5C12E4A2}" dt="2023-06-13T10:37:38.715" v="172" actId="14826"/>
        <pc:sldMasterMkLst>
          <pc:docMk/>
          <pc:sldMasterMk cId="3796829732" sldId="2147483727"/>
        </pc:sldMasterMkLst>
        <pc:picChg chg="mod">
          <ac:chgData name="Richardson, Stephanie (STFC,RAL,ISIS)" userId="fb9e1876-ffcf-45bf-abd9-b21078f88f3e" providerId="ADAL" clId="{9AD97143-98FB-4579-9750-783D5C12E4A2}" dt="2023-06-13T10:37:38.715" v="172" actId="14826"/>
          <ac:picMkLst>
            <pc:docMk/>
            <pc:sldMasterMk cId="3796829732" sldId="2147483727"/>
            <ac:picMk id="4" creationId="{C5EE97D3-004E-241C-1F4D-DA2001CE0425}"/>
          </ac:picMkLst>
        </pc:picChg>
        <pc:sldLayoutChg chg="mod">
          <pc:chgData name="Richardson, Stephanie (STFC,RAL,ISIS)" userId="fb9e1876-ffcf-45bf-abd9-b21078f88f3e" providerId="ADAL" clId="{9AD97143-98FB-4579-9750-783D5C12E4A2}" dt="2023-06-13T09:47:07.019" v="25" actId="6014"/>
          <pc:sldLayoutMkLst>
            <pc:docMk/>
            <pc:sldMasterMk cId="3796829732" sldId="2147483727"/>
            <pc:sldLayoutMk cId="1361455900" sldId="2147483733"/>
          </pc:sldLayoutMkLst>
        </pc:sldLayoutChg>
      </pc:sldMasterChg>
      <pc:sldMasterChg chg="new del mod addSldLayout delSldLayout">
        <pc:chgData name="Richardson, Stephanie (STFC,RAL,ISIS)" userId="fb9e1876-ffcf-45bf-abd9-b21078f88f3e" providerId="ADAL" clId="{9AD97143-98FB-4579-9750-783D5C12E4A2}" dt="2023-06-13T09:50:58.333" v="44" actId="6938"/>
        <pc:sldMasterMkLst>
          <pc:docMk/>
          <pc:sldMasterMk cId="2547378874" sldId="2147483734"/>
        </pc:sldMasterMkLst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173839450" sldId="2147483735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467079635" sldId="2147483736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881842932" sldId="2147483737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509497509" sldId="2147483738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104118082" sldId="2147483739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458179380" sldId="2147483740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874716688" sldId="2147483741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1545531455" sldId="2147483742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260352868" sldId="2147483743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325583450" sldId="2147483744"/>
          </pc:sldLayoutMkLst>
        </pc:sldLayoutChg>
        <pc:sldLayoutChg chg="new del replId">
          <pc:chgData name="Richardson, Stephanie (STFC,RAL,ISIS)" userId="fb9e1876-ffcf-45bf-abd9-b21078f88f3e" providerId="ADAL" clId="{9AD97143-98FB-4579-9750-783D5C12E4A2}" dt="2023-06-13T09:50:58.333" v="44" actId="6938"/>
          <pc:sldLayoutMkLst>
            <pc:docMk/>
            <pc:sldMasterMk cId="2547378874" sldId="2147483734"/>
            <pc:sldLayoutMk cId="2583740436" sldId="2147483745"/>
          </pc:sldLayoutMkLst>
        </pc:sldLayoutChg>
      </pc:sldMasterChg>
      <pc:sldMasterChg chg="add mod addSldLayout delSldLayout modSldLayout">
        <pc:chgData name="Richardson, Stephanie (STFC,RAL,ISIS)" userId="fb9e1876-ffcf-45bf-abd9-b21078f88f3e" providerId="ADAL" clId="{9AD97143-98FB-4579-9750-783D5C12E4A2}" dt="2023-06-13T10:04:22.250" v="168" actId="6014"/>
        <pc:sldMasterMkLst>
          <pc:docMk/>
          <pc:sldMasterMk cId="3562387349" sldId="2147483734"/>
        </pc:sldMasterMkLst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379747361" sldId="2147483735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180950474" sldId="2147483736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187053031" sldId="2147483737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1905161976" sldId="2147483738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3538624153" sldId="2147483739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831710968" sldId="2147483740"/>
          </pc:sldLayoutMkLst>
        </pc:sldLayoutChg>
        <pc:sldLayoutChg chg="add del mod replId">
          <pc:chgData name="Richardson, Stephanie (STFC,RAL,ISIS)" userId="fb9e1876-ffcf-45bf-abd9-b21078f88f3e" providerId="ADAL" clId="{9AD97143-98FB-4579-9750-783D5C12E4A2}" dt="2023-06-13T09:58:53.153" v="165" actId="2696"/>
          <pc:sldLayoutMkLst>
            <pc:docMk/>
            <pc:sldMasterMk cId="3562387349" sldId="2147483734"/>
            <pc:sldLayoutMk cId="532212873" sldId="2147483741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539774327" sldId="2147483742"/>
          </pc:sldLayoutMkLst>
        </pc:sldLayoutChg>
        <pc:sldLayoutChg chg="add mod replId">
          <pc:chgData name="Richardson, Stephanie (STFC,RAL,ISIS)" userId="fb9e1876-ffcf-45bf-abd9-b21078f88f3e" providerId="ADAL" clId="{9AD97143-98FB-4579-9750-783D5C12E4A2}" dt="2023-06-13T09:55:35.765" v="152" actId="2890"/>
          <pc:sldLayoutMkLst>
            <pc:docMk/>
            <pc:sldMasterMk cId="3562387349" sldId="2147483734"/>
            <pc:sldLayoutMk cId="2219480384" sldId="2147483743"/>
          </pc:sldLayoutMkLst>
        </pc:sldLayoutChg>
        <pc:sldLayoutChg chg="mod">
          <pc:chgData name="Richardson, Stephanie (STFC,RAL,ISIS)" userId="fb9e1876-ffcf-45bf-abd9-b21078f88f3e" providerId="ADAL" clId="{9AD97143-98FB-4579-9750-783D5C12E4A2}" dt="2023-06-13T10:04:22.250" v="168" actId="6014"/>
          <pc:sldLayoutMkLst>
            <pc:docMk/>
            <pc:sldMasterMk cId="3562387349" sldId="2147483734"/>
            <pc:sldLayoutMk cId="3840627009" sldId="21474837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07794-8185-4D14-B180-335AD6FBD683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C7D37-C26C-4946-9C91-BAD6B930A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4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407.13962" TargetMode="Externa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Experiments at ISIS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3695700"/>
            <a:ext cx="5686612" cy="66471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Carl Jolly, D. </a:t>
            </a:r>
            <a:r>
              <a:rPr lang="en-GB" dirty="0" err="1"/>
              <a:t>Kelliher</a:t>
            </a:r>
            <a:r>
              <a:rPr lang="en-GB" dirty="0"/>
              <a:t>, JB Lagrange, A. </a:t>
            </a:r>
            <a:r>
              <a:rPr lang="en-GB" dirty="0" err="1"/>
              <a:t>Letchford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S</a:t>
            </a:r>
            <a:r>
              <a:rPr lang="en-GB" dirty="0"/>
              <a:t>. Machida, D. </a:t>
            </a:r>
            <a:r>
              <a:rPr lang="en-GB" dirty="0" err="1"/>
              <a:t>Posthuma</a:t>
            </a:r>
            <a:r>
              <a:rPr lang="en-GB" dirty="0"/>
              <a:t> de Boer, C. Rogers, A. Seville.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2</a:t>
            </a:r>
            <a:r>
              <a:rPr lang="en-GB" dirty="0" smtClean="0"/>
              <a:t>2/07/2025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9433112" cy="574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Source of beam loss during beam stacking – KURNS 2023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52182" y="1749139"/>
            <a:ext cx="5807147" cy="3405640"/>
            <a:chOff x="266700" y="1507092"/>
            <a:chExt cx="5807147" cy="340564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48530" y="1876425"/>
              <a:ext cx="5240479" cy="2589486"/>
              <a:chOff x="2151992" y="638504"/>
              <a:chExt cx="8343288" cy="4122682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7673696" y="1428390"/>
                <a:ext cx="1369282" cy="2870725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5945701" y="4299134"/>
                <a:ext cx="1728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7700000" flipV="1">
                <a:off x="2716216" y="2819435"/>
                <a:ext cx="3276000" cy="0"/>
              </a:xfrm>
              <a:prstGeom prst="line">
                <a:avLst/>
              </a:prstGeom>
              <a:ln w="317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046465" y="1339316"/>
                <a:ext cx="500386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151993" y="638504"/>
                <a:ext cx="0" cy="41226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2151992" y="4761186"/>
                <a:ext cx="834328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165914" y="4303968"/>
                <a:ext cx="1496055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9042980" y="1428390"/>
                <a:ext cx="1007347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504309" y="3480594"/>
              <a:ext cx="104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Inject beam 1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0194" y="3529286"/>
              <a:ext cx="104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Inject beam 2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6567" y="454340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Time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" y="1507092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Energy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62752" y="3044317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Accelerate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6358" y="2269970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Debunch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6307" y="3044317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Accelerate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4694413" y="1750082"/>
            <a:ext cx="21525" cy="353216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66019" y="1649506"/>
            <a:ext cx="4355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the experiment at KURNS in 2023 we noticed loss at this point in the beam stacking process.</a:t>
            </a:r>
          </a:p>
          <a:p>
            <a:endParaRPr lang="en-GB" dirty="0"/>
          </a:p>
          <a:p>
            <a:endParaRPr lang="en-GB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033844" y="1933805"/>
            <a:ext cx="1425485" cy="2715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57248" y="2817226"/>
            <a:ext cx="318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T</a:t>
            </a:r>
            <a:r>
              <a:rPr lang="en-GB" sz="1400" dirty="0"/>
              <a:t>. </a:t>
            </a:r>
            <a:r>
              <a:rPr lang="en-GB" sz="1400" dirty="0" err="1" smtClean="0"/>
              <a:t>Uesugi</a:t>
            </a:r>
            <a:r>
              <a:rPr lang="en-GB" sz="1400" dirty="0" smtClean="0"/>
              <a:t> - </a:t>
            </a:r>
            <a:r>
              <a:rPr lang="en-GB" sz="1400" dirty="0" smtClean="0">
                <a:hlinkClick r:id="rId2"/>
              </a:rPr>
              <a:t>Beam </a:t>
            </a:r>
            <a:r>
              <a:rPr lang="en-GB" sz="1400" dirty="0">
                <a:hlinkClick r:id="rId2"/>
              </a:rPr>
              <a:t>Stacking Experiment at a Fixed Field Alternating Gradient </a:t>
            </a:r>
            <a:r>
              <a:rPr lang="en-GB" sz="1400" dirty="0" smtClean="0">
                <a:hlinkClick r:id="rId2"/>
              </a:rPr>
              <a:t>Accelerator </a:t>
            </a:r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846" y="3020265"/>
            <a:ext cx="2721374" cy="1264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365125"/>
            <a:ext cx="10001425" cy="574675"/>
          </a:xfrm>
        </p:spPr>
        <p:txBody>
          <a:bodyPr>
            <a:normAutofit/>
          </a:bodyPr>
          <a:lstStyle/>
          <a:p>
            <a:r>
              <a:rPr lang="en-GB" dirty="0"/>
              <a:t>L</a:t>
            </a:r>
            <a:r>
              <a:rPr lang="en-GB" dirty="0" smtClean="0"/>
              <a:t>oss mechanism </a:t>
            </a:r>
            <a:r>
              <a:rPr lang="en-GB" dirty="0" smtClean="0">
                <a:sym typeface="Wingdings" panose="05000000000000000000" pitchFamily="2" charset="2"/>
              </a:rPr>
              <a:t> RF knockout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304925"/>
            <a:ext cx="11172265" cy="4351338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Generally, the orbit in an FFA is dispersive.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Every time the particle gains energy from the cavity, its closed orbit moves because of the finite dispersion.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Equivalent to an </a:t>
            </a:r>
            <a:r>
              <a:rPr lang="en-GB" sz="2000" b="1" dirty="0" smtClean="0">
                <a:solidFill>
                  <a:schemeClr val="tx2"/>
                </a:solidFill>
              </a:rPr>
              <a:t>instantaneous, horizontal displacement when passing the cavity.</a:t>
            </a:r>
          </a:p>
          <a:p>
            <a:pPr lvl="1"/>
            <a:endParaRPr lang="en-GB" sz="2000" b="1" dirty="0">
              <a:solidFill>
                <a:schemeClr val="tx2"/>
              </a:solidFill>
            </a:endParaRPr>
          </a:p>
          <a:p>
            <a:pPr lvl="1"/>
            <a:endParaRPr lang="en-GB" sz="2000" b="1" dirty="0" smtClean="0">
              <a:solidFill>
                <a:schemeClr val="tx2"/>
              </a:solidFill>
            </a:endParaRPr>
          </a:p>
          <a:p>
            <a:pPr lvl="1"/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200" dirty="0" smtClean="0">
                <a:solidFill>
                  <a:schemeClr val="tx2"/>
                </a:solidFill>
              </a:rPr>
              <a:t>If these displacements synchronise with the horizontal tune then they could build up turn by turn.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9206" y="6123700"/>
            <a:ext cx="878187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83" y="1920221"/>
            <a:ext cx="5351929" cy="4013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actually test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04925"/>
            <a:ext cx="5369723" cy="4351338"/>
          </a:xfrm>
        </p:spPr>
        <p:txBody>
          <a:bodyPr>
            <a:normAutofit/>
          </a:bodyPr>
          <a:lstStyle/>
          <a:p>
            <a:r>
              <a:rPr lang="en-GB" dirty="0"/>
              <a:t>B</a:t>
            </a:r>
            <a:r>
              <a:rPr lang="en-GB" dirty="0" smtClean="0"/>
              <a:t>eam stacking can only be done in FFAs* but RF knockout can still be studied in ISIS: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Storage ring mode with a single RF cavity available.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Inject a coasting beam.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Ramp the RF through a wide frequency range to simulate the beam stacking RF program.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1600" dirty="0" smtClean="0"/>
              <a:t>*Or machines with a large aperture like the ISR</a:t>
            </a:r>
            <a:endParaRPr lang="en-GB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00383" y="2240925"/>
            <a:ext cx="3551076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27689" y="4644112"/>
            <a:ext cx="716430" cy="20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2583" y="2056258"/>
                <a:ext cx="120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</a:rPr>
                  <a:t>2.9*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endParaRPr lang="en-GB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583" y="2056258"/>
                <a:ext cx="1207800" cy="369332"/>
              </a:xfrm>
              <a:prstGeom prst="rect">
                <a:avLst/>
              </a:prstGeom>
              <a:blipFill>
                <a:blip r:embed="rId3"/>
                <a:stretch>
                  <a:fillRect l="-404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806" y="4212488"/>
                <a:ext cx="2019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2"/>
                    </a:solidFill>
                  </a:rPr>
                  <a:t>2.1*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endParaRPr lang="en-GB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06" y="4212488"/>
                <a:ext cx="2019291" cy="369332"/>
              </a:xfrm>
              <a:prstGeom prst="rect">
                <a:avLst/>
              </a:prstGeom>
              <a:blipFill>
                <a:blip r:embed="rId4"/>
                <a:stretch>
                  <a:fillRect l="-241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test in June 2024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61" y="1170455"/>
            <a:ext cx="5801784" cy="435133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6700" y="1304925"/>
            <a:ext cx="53697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Loss from the coasting beam when the RF passed through the RF knockout frequency.</a:t>
            </a:r>
          </a:p>
          <a:p>
            <a:endParaRPr lang="en-GB" dirty="0"/>
          </a:p>
          <a:p>
            <a:r>
              <a:rPr lang="en-GB" dirty="0" smtClean="0"/>
              <a:t>In this case a single cavity was used – analogous with the beam stacking experiment in 2023.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Avoiding the loss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beam loss during stacking is coming from the beam stored at the extraction energy.</a:t>
                </a:r>
                <a:endParaRPr lang="en-GB" dirty="0"/>
              </a:p>
              <a:p>
                <a:endParaRPr lang="en-GB" dirty="0"/>
              </a:p>
              <a:p>
                <a:r>
                  <a:rPr lang="en-GB" dirty="0" smtClean="0"/>
                  <a:t>For beam stacking to be a viable technique at an ISIS-II FFA this loss must be eliminated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GB" dirty="0" smtClean="0"/>
                  <a:t> level.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By carefully arranging the RF cavities we can cancel out the RF knockout displacements and stack beams with no loss.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5" t="-1261" r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7738782" cy="574675"/>
          </a:xfrm>
        </p:spPr>
        <p:txBody>
          <a:bodyPr>
            <a:normAutofit/>
          </a:bodyPr>
          <a:lstStyle/>
          <a:p>
            <a:r>
              <a:rPr lang="en-GB" dirty="0" smtClean="0"/>
              <a:t>Cancelling the RF knockout displacements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placing two cavities at symmetric points in the ring – for example on opposite sides – the RF knockout displacements can be cancelled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9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7738782" cy="574675"/>
          </a:xfrm>
        </p:spPr>
        <p:txBody>
          <a:bodyPr>
            <a:normAutofit/>
          </a:bodyPr>
          <a:lstStyle/>
          <a:p>
            <a:r>
              <a:rPr lang="en-GB" dirty="0" smtClean="0"/>
              <a:t>Cancelling the RF knockout displacements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placing two cavities at symmetric points in the ring – for example on opposite sides – the RF knockout displacements can be cancelled.</a:t>
            </a:r>
          </a:p>
          <a:p>
            <a:endParaRPr lang="en-GB" dirty="0"/>
          </a:p>
          <a:p>
            <a:endParaRPr lang="en-GB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80995" y="2302474"/>
            <a:ext cx="3584225" cy="3446672"/>
            <a:chOff x="5566832" y="2922494"/>
            <a:chExt cx="3962401" cy="38103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66832" y="2922494"/>
              <a:ext cx="3962401" cy="3810334"/>
            </a:xfrm>
            <a:prstGeom prst="rect">
              <a:avLst/>
            </a:prstGeom>
          </p:spPr>
        </p:pic>
        <p:pic>
          <p:nvPicPr>
            <p:cNvPr id="20" name="Picture 19"/>
            <p:cNvPicPr preferRelativeResize="0">
              <a:picLocks noChangeAspect="1"/>
            </p:cNvPicPr>
            <p:nvPr/>
          </p:nvPicPr>
          <p:blipFill rotWithShape="1">
            <a:blip r:embed="rId2">
              <a:extLst/>
            </a:blip>
            <a:srcRect l="95984" t="39923" r="2862" b="54430"/>
            <a:stretch/>
          </p:blipFill>
          <p:spPr>
            <a:xfrm rot="60000">
              <a:off x="9448800" y="4827662"/>
              <a:ext cx="45719" cy="21515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272988" y="2026024"/>
            <a:ext cx="286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ISIS RF cavity positions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3406588" y="4585902"/>
            <a:ext cx="1201270" cy="825401"/>
          </a:xfrm>
          <a:prstGeom prst="ellipse">
            <a:avLst/>
          </a:prstGeom>
          <a:solidFill>
            <a:srgbClr val="FF9D1B">
              <a:alpha val="25098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030942" y="2671806"/>
            <a:ext cx="1201270" cy="825401"/>
          </a:xfrm>
          <a:prstGeom prst="ellipse">
            <a:avLst/>
          </a:prstGeom>
          <a:solidFill>
            <a:srgbClr val="FF9D1B">
              <a:alpha val="25098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540188" y="2483224"/>
            <a:ext cx="4823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applying equal voltages to these two opposite cavities we can cancel out the </a:t>
            </a:r>
            <a:r>
              <a:rPr lang="en-GB" dirty="0" err="1" smtClean="0"/>
              <a:t>betatron</a:t>
            </a:r>
            <a:r>
              <a:rPr lang="en-GB" dirty="0" smtClean="0"/>
              <a:t> oscillation driven by RF knockout.</a:t>
            </a:r>
          </a:p>
          <a:p>
            <a:endParaRPr lang="en-GB" dirty="0"/>
          </a:p>
          <a:p>
            <a:r>
              <a:rPr lang="en-GB" b="1" dirty="0" smtClean="0"/>
              <a:t>Only some of the RF knockout oscillations are cancelled </a:t>
            </a:r>
            <a:r>
              <a:rPr lang="en-GB" b="1" dirty="0" smtClean="0">
                <a:sym typeface="Wingdings" panose="05000000000000000000" pitchFamily="2" charset="2"/>
              </a:rPr>
              <a:t> depending on the mode number.</a:t>
            </a:r>
            <a:endParaRPr lang="en-GB" dirty="0" smtClean="0"/>
          </a:p>
        </p:txBody>
      </p:sp>
      <p:cxnSp>
        <p:nvCxnSpPr>
          <p:cNvPr id="27" name="Straight Arrow Connector 26"/>
          <p:cNvCxnSpPr>
            <a:stCxn id="24" idx="6"/>
          </p:cNvCxnSpPr>
          <p:nvPr/>
        </p:nvCxnSpPr>
        <p:spPr>
          <a:xfrm flipV="1">
            <a:off x="2232212" y="2940424"/>
            <a:ext cx="3142876" cy="14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</p:cNvCxnSpPr>
          <p:nvPr/>
        </p:nvCxnSpPr>
        <p:spPr>
          <a:xfrm flipV="1">
            <a:off x="4431936" y="3084507"/>
            <a:ext cx="1108252" cy="1622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results – raw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65" y="1304925"/>
            <a:ext cx="7002317" cy="44163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45341" y="1927412"/>
            <a:ext cx="2931459" cy="36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86282" y="2111188"/>
            <a:ext cx="1801906" cy="147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30" y="2411506"/>
            <a:ext cx="184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This RFKO condition is not cancelled.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9347" y="3585882"/>
            <a:ext cx="184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This one is cancelled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304925"/>
            <a:ext cx="5587253" cy="4351338"/>
          </a:xfrm>
        </p:spPr>
        <p:txBody>
          <a:bodyPr/>
          <a:lstStyle/>
          <a:p>
            <a:r>
              <a:rPr lang="en-GB" dirty="0" smtClean="0"/>
              <a:t>As the two voltage from the two cavities becomes more unequal, the RF knockout displacements return.</a:t>
            </a:r>
          </a:p>
          <a:p>
            <a:endParaRPr lang="en-GB" dirty="0"/>
          </a:p>
          <a:p>
            <a:pPr lvl="1"/>
            <a:r>
              <a:rPr lang="en-GB" dirty="0" smtClean="0"/>
              <a:t>Still a small kick even with equal voltages </a:t>
            </a:r>
            <a:r>
              <a:rPr lang="en-GB" dirty="0" smtClean="0">
                <a:sym typeface="Wingdings" panose="05000000000000000000" pitchFamily="2" charset="2"/>
              </a:rPr>
              <a:t> probably because of the error in the gap volts.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1"/>
            <a:r>
              <a:rPr lang="en-GB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Does not depend on the phase advance.</a:t>
            </a:r>
          </a:p>
          <a:p>
            <a:pPr lvl="2"/>
            <a:r>
              <a:rPr lang="en-GB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But it does not cancel every RFKO condition.</a:t>
            </a:r>
            <a:endParaRPr lang="en-GB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1"/>
            <a:endParaRPr lang="en-GB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55" y="1421466"/>
            <a:ext cx="5801784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663018" cy="574675"/>
          </a:xfrm>
        </p:spPr>
        <p:txBody>
          <a:bodyPr>
            <a:normAutofit/>
          </a:bodyPr>
          <a:lstStyle/>
          <a:p>
            <a:r>
              <a:rPr lang="en-GB" dirty="0" smtClean="0"/>
              <a:t>Conclusions – RF knockout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RF knockout is a major problem for beam stacking in a high intensity machine.</a:t>
            </a:r>
          </a:p>
          <a:p>
            <a:endParaRPr lang="en-GB" dirty="0"/>
          </a:p>
          <a:p>
            <a:r>
              <a:rPr lang="en-GB" dirty="0"/>
              <a:t>The experiments with ISIS have confirmed RF knockout as the source of beam loss in the 2023 beam stacking experiment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We have shown that it </a:t>
            </a:r>
            <a:r>
              <a:rPr lang="en-GB" b="1" dirty="0" smtClean="0"/>
              <a:t>is possible to eliminate the loss from RF knockout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The method with opposite cavities creates an RF knockout free frequency range large enough for a beam stacking RF program.</a:t>
            </a:r>
          </a:p>
          <a:p>
            <a:endParaRPr lang="en-GB" dirty="0" smtClean="0"/>
          </a:p>
          <a:p>
            <a:r>
              <a:rPr lang="en-GB" dirty="0" smtClean="0"/>
              <a:t>We have also studied other schemes for cancelling the RF knockout displacements.</a:t>
            </a:r>
          </a:p>
          <a:p>
            <a:pPr lvl="1"/>
            <a:r>
              <a:rPr lang="en-GB" dirty="0" smtClean="0"/>
              <a:t>Not included here in the interest of time.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Beam loss during beam stacking – RF knockout:</a:t>
            </a:r>
          </a:p>
          <a:p>
            <a:pPr lvl="1"/>
            <a:r>
              <a:rPr lang="en-GB" sz="2000" dirty="0" smtClean="0"/>
              <a:t>RF knockout mechanism.</a:t>
            </a:r>
          </a:p>
          <a:p>
            <a:pPr lvl="1"/>
            <a:r>
              <a:rPr lang="en-GB" sz="2000" dirty="0" smtClean="0"/>
              <a:t>Confirmation of RF knockout.</a:t>
            </a:r>
          </a:p>
          <a:p>
            <a:pPr lvl="1"/>
            <a:r>
              <a:rPr lang="en-GB" sz="2000" dirty="0" smtClean="0"/>
              <a:t>Demonstration of mitigating the beam loss caused by RF knockout.</a:t>
            </a:r>
          </a:p>
          <a:p>
            <a:pPr lvl="1"/>
            <a:endParaRPr lang="en-GB" sz="2000" b="1" dirty="0"/>
          </a:p>
          <a:p>
            <a:pPr lvl="1"/>
            <a:endParaRPr lang="en-GB" sz="2400" b="1" dirty="0"/>
          </a:p>
          <a:p>
            <a:r>
              <a:rPr lang="en-GB" sz="2400" b="1" dirty="0" smtClean="0"/>
              <a:t>Extracting a stacked beam – capture into an RF bucket:</a:t>
            </a:r>
          </a:p>
          <a:p>
            <a:pPr lvl="1"/>
            <a:r>
              <a:rPr lang="en-GB" sz="2200" dirty="0" smtClean="0"/>
              <a:t>Why are we interested in adiabatic capture </a:t>
            </a:r>
            <a:r>
              <a:rPr lang="en-GB" sz="2200" dirty="0" smtClean="0"/>
              <a:t>techniques?</a:t>
            </a:r>
            <a:endParaRPr lang="en-GB" sz="2200" dirty="0"/>
          </a:p>
          <a:p>
            <a:pPr lvl="1"/>
            <a:r>
              <a:rPr lang="en-GB" sz="2200" dirty="0" smtClean="0"/>
              <a:t>Initial experimental results from ISIS experiments.</a:t>
            </a:r>
          </a:p>
          <a:p>
            <a:pPr lvl="1"/>
            <a:r>
              <a:rPr lang="en-GB" sz="2200" dirty="0" smtClean="0"/>
              <a:t>Latest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Extracting a stacked beam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04925"/>
            <a:ext cx="6707841" cy="4351338"/>
          </a:xfrm>
        </p:spPr>
        <p:txBody>
          <a:bodyPr/>
          <a:lstStyle/>
          <a:p>
            <a:r>
              <a:rPr lang="en-GB" dirty="0" smtClean="0"/>
              <a:t>The beam is coasting at the end of stacking </a:t>
            </a:r>
            <a:r>
              <a:rPr lang="en-GB" dirty="0" smtClean="0">
                <a:sym typeface="Wingdings" panose="05000000000000000000" pitchFamily="2" charset="2"/>
              </a:rPr>
              <a:t> No beam free time for the extraction kicker rise time.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Extracting a stacked beam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04925"/>
            <a:ext cx="6707841" cy="4351338"/>
          </a:xfrm>
        </p:spPr>
        <p:txBody>
          <a:bodyPr/>
          <a:lstStyle/>
          <a:p>
            <a:r>
              <a:rPr lang="en-GB" dirty="0" smtClean="0"/>
              <a:t>The beam is coasting at the end of stacking </a:t>
            </a:r>
            <a:r>
              <a:rPr lang="en-GB" dirty="0" smtClean="0">
                <a:sym typeface="Wingdings" panose="05000000000000000000" pitchFamily="2" charset="2"/>
              </a:rPr>
              <a:t> No beam free time for the extraction kicker rise time.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To create a gap for the extraction kicker we could capture the beam into a bucket.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The capture must be with minimal loss as this beam could have 2-4 times the intensity at injection.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A barrier bucket could be another option – not studied yet.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46" y="3763058"/>
            <a:ext cx="4296455" cy="2557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0706" y="3099203"/>
            <a:ext cx="452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Longitudinal phase space of the beam immediately after stacking.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Adiabatic capture studies with 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studies are not only relevant to the FFA.</a:t>
            </a:r>
          </a:p>
          <a:p>
            <a:r>
              <a:rPr lang="en-GB" dirty="0" smtClean="0"/>
              <a:t>One of the main drivers of loss in ISIS is </a:t>
            </a:r>
            <a:r>
              <a:rPr lang="en-GB" b="1" dirty="0" smtClean="0"/>
              <a:t>trapping.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During injection the beam is captured into the RF bucket non-adiabatically.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Studying adiabatic and non adiabatic capture in SRM could help us to better understand this process as well as develop the analysis tools such as longitudinal tomography.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This an ongoing project… 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7120218" cy="574675"/>
          </a:xfrm>
        </p:spPr>
        <p:txBody>
          <a:bodyPr>
            <a:normAutofit/>
          </a:bodyPr>
          <a:lstStyle/>
          <a:p>
            <a:r>
              <a:rPr lang="en-GB" dirty="0"/>
              <a:t>Adiabatic capture studies with </a:t>
            </a:r>
            <a:r>
              <a:rPr lang="en-GB" dirty="0" smtClean="0"/>
              <a:t>ISIS --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39800"/>
            <a:ext cx="10261600" cy="4716463"/>
          </a:xfrm>
        </p:spPr>
        <p:txBody>
          <a:bodyPr>
            <a:normAutofit/>
          </a:bodyPr>
          <a:lstStyle/>
          <a:p>
            <a:r>
              <a:rPr lang="en-GB" dirty="0" smtClean="0"/>
              <a:t>To explore the effect of different RF voltage ramps on the longitudinal distribution and ultimately the beam loss.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Compare the coasting beam emittance before and after capture with </a:t>
            </a:r>
            <a:r>
              <a:rPr lang="en-GB" dirty="0" err="1" smtClean="0"/>
              <a:t>Schottky</a:t>
            </a:r>
            <a:r>
              <a:rPr lang="en-GB" dirty="0" smtClean="0"/>
              <a:t> signals and tomography.</a:t>
            </a:r>
          </a:p>
          <a:p>
            <a:endParaRPr lang="en-GB" dirty="0"/>
          </a:p>
          <a:p>
            <a:r>
              <a:rPr lang="en-GB" dirty="0" smtClean="0"/>
              <a:t>Develop our analysis tools such as longitudinal tomography and </a:t>
            </a:r>
            <a:r>
              <a:rPr lang="en-GB" dirty="0" err="1" smtClean="0"/>
              <a:t>Schottky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First machine physics session was conducted in December 2024.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7120218" cy="574675"/>
          </a:xfrm>
        </p:spPr>
        <p:txBody>
          <a:bodyPr>
            <a:normAutofit/>
          </a:bodyPr>
          <a:lstStyle/>
          <a:p>
            <a:r>
              <a:rPr lang="en-GB" dirty="0"/>
              <a:t>Adiabatic capture studies with </a:t>
            </a:r>
            <a:r>
              <a:rPr lang="en-GB" dirty="0" smtClean="0"/>
              <a:t>ISIS --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39800"/>
            <a:ext cx="10261600" cy="47164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 explore the effect of different RF voltage ramps on the longitudinal distribution and ultimately the loss from the capture beam.</a:t>
            </a:r>
          </a:p>
          <a:p>
            <a:endParaRPr lang="en-GB" dirty="0"/>
          </a:p>
          <a:p>
            <a:r>
              <a:rPr lang="en-GB" dirty="0" smtClean="0"/>
              <a:t>Compare the coasting beam emittance before and after capture with </a:t>
            </a:r>
            <a:r>
              <a:rPr lang="en-GB" dirty="0" err="1" smtClean="0"/>
              <a:t>Schottky</a:t>
            </a:r>
            <a:r>
              <a:rPr lang="en-GB" dirty="0" smtClean="0"/>
              <a:t> signals and tomography.</a:t>
            </a:r>
          </a:p>
          <a:p>
            <a:endParaRPr lang="en-GB" dirty="0"/>
          </a:p>
          <a:p>
            <a:r>
              <a:rPr lang="en-GB" dirty="0" smtClean="0"/>
              <a:t>Develop our analysis tools such as longitudinal tomography and </a:t>
            </a:r>
            <a:r>
              <a:rPr lang="en-GB" dirty="0" err="1" smtClean="0"/>
              <a:t>Schottky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First machine physics session was conducted in December 2024.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We were able to get some good results. Some beam loss during the capture which we believe can be tuned out.</a:t>
            </a:r>
            <a:endParaRPr lang="en-GB" dirty="0"/>
          </a:p>
          <a:p>
            <a:pPr lvl="1"/>
            <a:r>
              <a:rPr lang="en-GB" dirty="0" smtClean="0"/>
              <a:t>The experiments were largely exploratory </a:t>
            </a:r>
            <a:r>
              <a:rPr lang="en-GB" dirty="0" smtClean="0">
                <a:sym typeface="Wingdings" panose="05000000000000000000" pitchFamily="2" charset="2"/>
              </a:rPr>
              <a:t> we now know what we need to change and what problems we need to fix.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 longitudinal instability is making </a:t>
            </a:r>
            <a:r>
              <a:rPr lang="en-GB" dirty="0" err="1" smtClean="0">
                <a:sym typeface="Wingdings" panose="05000000000000000000" pitchFamily="2" charset="2"/>
              </a:rPr>
              <a:t>Schottky</a:t>
            </a:r>
            <a:r>
              <a:rPr lang="en-GB" dirty="0" smtClean="0">
                <a:sym typeface="Wingdings" panose="05000000000000000000" pitchFamily="2" charset="2"/>
              </a:rPr>
              <a:t> signals tricky to measure.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0984006" cy="574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Initial experimental results – </a:t>
            </a:r>
            <a:r>
              <a:rPr lang="en-GB" b="1" dirty="0" smtClean="0">
                <a:solidFill>
                  <a:schemeClr val="accent3"/>
                </a:solidFill>
              </a:rPr>
              <a:t>1ms linear ramp </a:t>
            </a:r>
            <a:r>
              <a:rPr lang="en-GB" dirty="0" smtClean="0">
                <a:solidFill>
                  <a:schemeClr val="accent3"/>
                </a:solidFill>
              </a:rPr>
              <a:t>(~2 synchrotron oscillations)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215"/>
          <a:stretch/>
        </p:blipFill>
        <p:spPr>
          <a:xfrm>
            <a:off x="0" y="1289303"/>
            <a:ext cx="11000232" cy="5568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7858" y="755134"/>
            <a:ext cx="32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Analysis from Alan </a:t>
            </a:r>
            <a:r>
              <a:rPr lang="en-GB" dirty="0" err="1" smtClean="0"/>
              <a:t>Letchford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2185276" cy="574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Initial experimental results – </a:t>
            </a:r>
            <a:r>
              <a:rPr lang="en-GB" b="1" dirty="0" smtClean="0"/>
              <a:t>1ms </a:t>
            </a:r>
            <a:r>
              <a:rPr lang="en-GB" b="1" dirty="0" err="1" smtClean="0"/>
              <a:t>iso</a:t>
            </a:r>
            <a:r>
              <a:rPr lang="en-GB" b="1" dirty="0" smtClean="0"/>
              <a:t>-adiabatic ramp </a:t>
            </a:r>
            <a:r>
              <a:rPr lang="en-GB" dirty="0">
                <a:solidFill>
                  <a:schemeClr val="accent3"/>
                </a:solidFill>
              </a:rPr>
              <a:t>(~2 synchrotron oscillations)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885"/>
          <a:stretch/>
        </p:blipFill>
        <p:spPr>
          <a:xfrm>
            <a:off x="0" y="961143"/>
            <a:ext cx="11602212" cy="5896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7858" y="755134"/>
            <a:ext cx="32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Analysis from Alan </a:t>
            </a:r>
            <a:r>
              <a:rPr lang="en-GB" dirty="0" err="1" smtClean="0"/>
              <a:t>Letchford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365125"/>
            <a:ext cx="11638429" cy="574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Initial experimental results – </a:t>
            </a:r>
            <a:r>
              <a:rPr lang="en-GB" b="1" dirty="0" smtClean="0"/>
              <a:t>5ms linear ramp </a:t>
            </a:r>
            <a:r>
              <a:rPr lang="en-GB" dirty="0" smtClean="0">
                <a:solidFill>
                  <a:schemeClr val="accent3"/>
                </a:solidFill>
              </a:rPr>
              <a:t>(~10 </a:t>
            </a:r>
            <a:r>
              <a:rPr lang="en-GB" dirty="0">
                <a:solidFill>
                  <a:schemeClr val="accent3"/>
                </a:solidFill>
              </a:rPr>
              <a:t>synchrotron oscillations)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081"/>
            <a:ext cx="11649456" cy="5890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7858" y="755134"/>
            <a:ext cx="32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Analysis from Alan </a:t>
            </a:r>
            <a:r>
              <a:rPr lang="en-GB" dirty="0" err="1" smtClean="0"/>
              <a:t>Letchford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had a second machine physics session on Saturday the 29</a:t>
            </a:r>
            <a:r>
              <a:rPr lang="en-GB" baseline="30000" dirty="0" smtClean="0"/>
              <a:t>th</a:t>
            </a:r>
            <a:r>
              <a:rPr lang="en-GB" dirty="0" smtClean="0"/>
              <a:t> to continue this work.</a:t>
            </a:r>
          </a:p>
          <a:p>
            <a:endParaRPr lang="en-GB" dirty="0"/>
          </a:p>
          <a:p>
            <a:r>
              <a:rPr lang="en-GB" dirty="0" smtClean="0"/>
              <a:t>We changed some settings on the RF systems and we were able to capture a low intensity beam without loss.</a:t>
            </a:r>
          </a:p>
          <a:p>
            <a:endParaRPr lang="en-GB" dirty="0"/>
          </a:p>
          <a:p>
            <a:r>
              <a:rPr lang="en-GB" dirty="0" smtClean="0"/>
              <a:t>The data has not been analysed yet… 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ISIS’s storage ring mode has been an excellent tool to study some elements of FFA beam dynamics.</a:t>
            </a:r>
          </a:p>
          <a:p>
            <a:endParaRPr lang="en-GB" dirty="0"/>
          </a:p>
          <a:p>
            <a:r>
              <a:rPr lang="en-GB" dirty="0" smtClean="0"/>
              <a:t>We’ve shown experimentally that the loss from RF knockout can be mitigated to enable the beam stacking to be used in an ISIS-II FFA.</a:t>
            </a:r>
          </a:p>
          <a:p>
            <a:endParaRPr lang="en-GB" dirty="0"/>
          </a:p>
          <a:p>
            <a:r>
              <a:rPr lang="en-GB" dirty="0" smtClean="0"/>
              <a:t>We’ve begun to study various methods of capturing a coasting beam.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ISIS Synchrotron as a tool for FFAs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 course for usual operations the ISIS main magnet field ramps up as the beam accelerates over 10ms.</a:t>
            </a:r>
          </a:p>
          <a:p>
            <a:endParaRPr lang="en-GB" dirty="0"/>
          </a:p>
          <a:p>
            <a:r>
              <a:rPr lang="en-GB" dirty="0" smtClean="0"/>
              <a:t>We can set ISIS to </a:t>
            </a:r>
            <a:r>
              <a:rPr lang="en-GB" b="1" dirty="0" smtClean="0"/>
              <a:t>Storage Ring Mode </a:t>
            </a:r>
            <a:r>
              <a:rPr lang="en-GB" dirty="0" smtClean="0"/>
              <a:t>(SRM) where the main magnets produce a constant field at the injection energy.</a:t>
            </a:r>
          </a:p>
          <a:p>
            <a:pPr lvl="1"/>
            <a:r>
              <a:rPr lang="en-GB" dirty="0" smtClean="0"/>
              <a:t>A beam can be stored for 10ms in this mode.</a:t>
            </a:r>
          </a:p>
          <a:p>
            <a:endParaRPr lang="en-GB" dirty="0"/>
          </a:p>
          <a:p>
            <a:r>
              <a:rPr lang="en-GB" dirty="0" smtClean="0"/>
              <a:t>Allows us to study the coasting beam in ISIS, certain features of beam stacking and various RF capture techniques.</a:t>
            </a:r>
          </a:p>
          <a:p>
            <a:endParaRPr lang="en-GB" dirty="0"/>
          </a:p>
          <a:p>
            <a:r>
              <a:rPr lang="en-GB" dirty="0" smtClean="0"/>
              <a:t>ISIS’s RF cavities are placed symmetrically in 6 of the 10 super periods. 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The dispersion is non-zero at the cavity </a:t>
            </a:r>
            <a:r>
              <a:rPr lang="en-GB" dirty="0" smtClean="0">
                <a:solidFill>
                  <a:schemeClr val="tx2"/>
                </a:solidFill>
              </a:rPr>
              <a:t>locations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important for testing RF knockout.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324600" cy="574675"/>
          </a:xfrm>
        </p:spPr>
        <p:txBody>
          <a:bodyPr/>
          <a:lstStyle/>
          <a:p>
            <a:r>
              <a:rPr lang="en-GB" dirty="0" smtClean="0"/>
              <a:t>Reminder – Beam Stacking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17700000" flipV="1">
            <a:off x="802923" y="3246283"/>
            <a:ext cx="2057679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66569" y="2316610"/>
            <a:ext cx="314296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8531" y="1876425"/>
            <a:ext cx="0" cy="2589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8530" y="4465911"/>
            <a:ext cx="52404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75" y="4178729"/>
            <a:ext cx="93968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269586" y="1304925"/>
            <a:ext cx="4258713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4309" y="3480594"/>
            <a:ext cx="104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Inject beam 1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567" y="454340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" y="1507092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89206" y="6123700"/>
            <a:ext cx="878187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324600" cy="574675"/>
          </a:xfrm>
        </p:spPr>
        <p:txBody>
          <a:bodyPr/>
          <a:lstStyle/>
          <a:p>
            <a:r>
              <a:rPr lang="en-GB" dirty="0"/>
              <a:t>Reminder – Beam Stacking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7700000" flipV="1">
            <a:off x="802923" y="3246283"/>
            <a:ext cx="2057679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66569" y="2316610"/>
            <a:ext cx="314296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8531" y="1876425"/>
            <a:ext cx="0" cy="2589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8530" y="4465911"/>
            <a:ext cx="52404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75" y="4178729"/>
            <a:ext cx="93968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269586" y="1304925"/>
            <a:ext cx="4258713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4309" y="3480594"/>
            <a:ext cx="104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Inject beam 1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567" y="454340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" y="1507092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62752" y="3044317"/>
            <a:ext cx="128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Accelerate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89206" y="6123700"/>
            <a:ext cx="878187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324600" cy="574675"/>
          </a:xfrm>
        </p:spPr>
        <p:txBody>
          <a:bodyPr/>
          <a:lstStyle/>
          <a:p>
            <a:r>
              <a:rPr lang="en-GB" dirty="0"/>
              <a:t>Reminder – Beam Stacking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7700000" flipV="1">
            <a:off x="802923" y="3246283"/>
            <a:ext cx="2057679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66569" y="2316610"/>
            <a:ext cx="314296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8531" y="1876425"/>
            <a:ext cx="0" cy="2589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8530" y="4465911"/>
            <a:ext cx="52404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75" y="4178729"/>
            <a:ext cx="93968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269586" y="1304925"/>
            <a:ext cx="4258713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4309" y="3480594"/>
            <a:ext cx="104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Inject beam 1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567" y="454340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" y="1507092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62752" y="3044317"/>
            <a:ext cx="128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Accelerate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6358" y="2269970"/>
            <a:ext cx="128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</a:rPr>
              <a:t>Debunch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89206" y="6123700"/>
            <a:ext cx="878187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324600" cy="574675"/>
          </a:xfrm>
        </p:spPr>
        <p:txBody>
          <a:bodyPr/>
          <a:lstStyle/>
          <a:p>
            <a:r>
              <a:rPr lang="en-GB" dirty="0"/>
              <a:t>Reminder – Beam Stacking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269586" y="1304925"/>
            <a:ext cx="4258713" cy="4351338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6700" y="1507092"/>
            <a:ext cx="5807147" cy="3405640"/>
            <a:chOff x="266700" y="1507092"/>
            <a:chExt cx="5807147" cy="3405640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448530" y="1876425"/>
              <a:ext cx="5240479" cy="2589486"/>
              <a:chOff x="2151992" y="638504"/>
              <a:chExt cx="8343288" cy="412268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7673696" y="1428390"/>
                <a:ext cx="1369282" cy="2870725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5945701" y="4299134"/>
                <a:ext cx="1728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7700000" flipV="1">
                <a:off x="2716216" y="2819435"/>
                <a:ext cx="3276000" cy="0"/>
              </a:xfrm>
              <a:prstGeom prst="line">
                <a:avLst/>
              </a:prstGeom>
              <a:ln w="317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046465" y="1339316"/>
                <a:ext cx="500386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2151993" y="638504"/>
                <a:ext cx="0" cy="41226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2151992" y="4761186"/>
                <a:ext cx="834328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65914" y="4303968"/>
                <a:ext cx="1496055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042980" y="1428390"/>
                <a:ext cx="1007347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04309" y="3480594"/>
              <a:ext cx="104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Inject beam 1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0194" y="3529286"/>
              <a:ext cx="104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Inject beam 2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6567" y="454340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Time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700" y="1507092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Energy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2752" y="3044317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Accelerate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16358" y="2269970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Debunch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36307" y="3044317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Accelerate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5364" y="2339106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accent2"/>
                  </a:solidFill>
                </a:rPr>
                <a:t>Debunch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89206" y="6123700"/>
            <a:ext cx="878187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66700" y="1507092"/>
            <a:ext cx="6324600" cy="3405640"/>
            <a:chOff x="266700" y="1507092"/>
            <a:chExt cx="6324600" cy="3405640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448530" y="1876425"/>
              <a:ext cx="5240479" cy="2589486"/>
              <a:chOff x="2151992" y="638504"/>
              <a:chExt cx="8343288" cy="412268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7673696" y="1428390"/>
                <a:ext cx="1369282" cy="2870725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945701" y="4299134"/>
                <a:ext cx="1728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7700000" flipV="1">
                <a:off x="2716216" y="2819435"/>
                <a:ext cx="3276000" cy="0"/>
              </a:xfrm>
              <a:prstGeom prst="line">
                <a:avLst/>
              </a:prstGeom>
              <a:ln w="317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046465" y="1339316"/>
                <a:ext cx="500386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2151993" y="638504"/>
                <a:ext cx="0" cy="41226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2151992" y="4761186"/>
                <a:ext cx="834328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65914" y="4303968"/>
                <a:ext cx="1496055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9042980" y="1428390"/>
                <a:ext cx="1007347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504309" y="3480594"/>
              <a:ext cx="104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Inject beam 1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0194" y="3529286"/>
              <a:ext cx="104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Inject beam 2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76567" y="454340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Time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700" y="1507092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Energy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62752" y="3044317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Accelerate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6358" y="2269970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Debunch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36307" y="3044317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Accelerate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07366" y="2333520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accent2"/>
                  </a:solidFill>
                </a:rPr>
                <a:t>Debunch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324600" cy="574675"/>
          </a:xfrm>
        </p:spPr>
        <p:txBody>
          <a:bodyPr/>
          <a:lstStyle/>
          <a:p>
            <a:r>
              <a:rPr lang="en-GB" dirty="0"/>
              <a:t>Reminder – Beam Stacking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73" y="128577"/>
            <a:ext cx="5285242" cy="3145542"/>
          </a:xfrm>
        </p:spPr>
      </p:pic>
      <p:sp>
        <p:nvSpPr>
          <p:cNvPr id="34" name="Oval 33"/>
          <p:cNvSpPr/>
          <p:nvPr/>
        </p:nvSpPr>
        <p:spPr>
          <a:xfrm>
            <a:off x="4585657" y="2344708"/>
            <a:ext cx="300093" cy="25718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V="1">
            <a:off x="4735704" y="301449"/>
            <a:ext cx="2413677" cy="20432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4"/>
          </p:cNvCxnSpPr>
          <p:nvPr/>
        </p:nvCxnSpPr>
        <p:spPr>
          <a:xfrm>
            <a:off x="4735704" y="2601897"/>
            <a:ext cx="24956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206" y="6123700"/>
            <a:ext cx="878187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9810945" y="6256548"/>
            <a:ext cx="193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David K’s simulation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5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324600" cy="574675"/>
          </a:xfrm>
        </p:spPr>
        <p:txBody>
          <a:bodyPr/>
          <a:lstStyle/>
          <a:p>
            <a:r>
              <a:rPr lang="en-GB" dirty="0"/>
              <a:t>Reminder – Beam Stacking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94" y="383744"/>
            <a:ext cx="5285242" cy="3145542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94" y="3547905"/>
            <a:ext cx="5285242" cy="3145542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5179705" y="2185242"/>
            <a:ext cx="300093" cy="25718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>
            <a:off x="5329752" y="2185242"/>
            <a:ext cx="1829459" cy="16012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4"/>
          </p:cNvCxnSpPr>
          <p:nvPr/>
        </p:nvCxnSpPr>
        <p:spPr>
          <a:xfrm>
            <a:off x="5329752" y="2442431"/>
            <a:ext cx="1821819" cy="3757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85657" y="2518206"/>
            <a:ext cx="128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2"/>
                </a:solidFill>
              </a:rPr>
              <a:t>Debunch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6700" y="1507092"/>
            <a:ext cx="5807147" cy="3405640"/>
            <a:chOff x="266700" y="1507092"/>
            <a:chExt cx="5807147" cy="3405640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448530" y="1876425"/>
              <a:ext cx="5240479" cy="2589486"/>
              <a:chOff x="2151992" y="638504"/>
              <a:chExt cx="8343288" cy="412268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7673696" y="1428390"/>
                <a:ext cx="1369282" cy="2870725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5945701" y="4299134"/>
                <a:ext cx="1728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7700000" flipV="1">
                <a:off x="2716216" y="2819435"/>
                <a:ext cx="3276000" cy="0"/>
              </a:xfrm>
              <a:prstGeom prst="line">
                <a:avLst/>
              </a:prstGeom>
              <a:ln w="317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046465" y="1339316"/>
                <a:ext cx="500386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2151993" y="638504"/>
                <a:ext cx="0" cy="41226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2151992" y="4761186"/>
                <a:ext cx="834328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165914" y="4303968"/>
                <a:ext cx="1496055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9042980" y="1428390"/>
                <a:ext cx="1007347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504309" y="3480594"/>
              <a:ext cx="104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Inject beam 1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0194" y="3529286"/>
              <a:ext cx="1049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Inject beam 2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76567" y="4543400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Time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700" y="1507092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Energy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62752" y="3044317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Accelerate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6358" y="2269970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Debunch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36307" y="3044317"/>
              <a:ext cx="128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Accelerate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206" y="6123700"/>
            <a:ext cx="878187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810945" y="6256548"/>
            <a:ext cx="193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David K’s simulation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9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6" ma:contentTypeDescription="Create a new document." ma:contentTypeScope="" ma:versionID="3f32205e828f7673b0b9b0d9eebf48ef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eb6983e8a2aa9e49efed4522fdaf97eb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53726-C6DC-4C48-BF6A-3E1423463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F670E-3DD2-40A0-8524-D0B4771A7312}">
  <ds:schemaRefs>
    <ds:schemaRef ds:uri="4367b676-3231-4229-b246-27e36f6a6ea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a6c5452-7205-4e2c-a322-0d36e47a4095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1413</Words>
  <Application>Microsoft Office PowerPoint</Application>
  <PresentationFormat>Widescreen</PresentationFormat>
  <Paragraphs>227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Wingdings</vt:lpstr>
      <vt:lpstr>Verdana</vt:lpstr>
      <vt:lpstr>Cambria Math</vt:lpstr>
      <vt:lpstr>Arial</vt:lpstr>
      <vt:lpstr>1_Title slide</vt:lpstr>
      <vt:lpstr>2_Triangles</vt:lpstr>
      <vt:lpstr>3_Pattern</vt:lpstr>
      <vt:lpstr>4_Blank Layouts</vt:lpstr>
      <vt:lpstr>Experiments at ISIS</vt:lpstr>
      <vt:lpstr>Contents</vt:lpstr>
      <vt:lpstr>ISIS Synchrotron as a tool for FFAs</vt:lpstr>
      <vt:lpstr>Reminder – Beam Stacking</vt:lpstr>
      <vt:lpstr>Reminder – Beam Stacking</vt:lpstr>
      <vt:lpstr>Reminder – Beam Stacking</vt:lpstr>
      <vt:lpstr>Reminder – Beam Stacking</vt:lpstr>
      <vt:lpstr>Reminder – Beam Stacking</vt:lpstr>
      <vt:lpstr>Reminder – Beam Stacking</vt:lpstr>
      <vt:lpstr>Source of beam loss during beam stacking – KURNS 2023</vt:lpstr>
      <vt:lpstr>Loss mechanism  RF knockout</vt:lpstr>
      <vt:lpstr>How to actually test this?</vt:lpstr>
      <vt:lpstr>Initial test in June 2024</vt:lpstr>
      <vt:lpstr>Avoiding the loss</vt:lpstr>
      <vt:lpstr>Cancelling the RF knockout displacements</vt:lpstr>
      <vt:lpstr>Cancelling the RF knockout displacements</vt:lpstr>
      <vt:lpstr>Experimental results – raw data</vt:lpstr>
      <vt:lpstr>Experimental results</vt:lpstr>
      <vt:lpstr>Conclusions – RF knockout experiments</vt:lpstr>
      <vt:lpstr>Extracting a stacked beam</vt:lpstr>
      <vt:lpstr>Extracting a stacked beam</vt:lpstr>
      <vt:lpstr>Adiabatic capture studies with ISIS</vt:lpstr>
      <vt:lpstr>Adiabatic capture studies with ISIS -- Goal</vt:lpstr>
      <vt:lpstr>Adiabatic capture studies with ISIS -- Goal</vt:lpstr>
      <vt:lpstr>Initial experimental results – 1ms linear ramp (~2 synchrotron oscillations)</vt:lpstr>
      <vt:lpstr>Initial experimental results – 1ms iso-adiabatic ramp (~2 synchrotron oscillations)</vt:lpstr>
      <vt:lpstr>Initial experimental results – 5ms linear ramp (~10 synchrotron oscillations) </vt:lpstr>
      <vt:lpstr>Next steps</vt:lpstr>
      <vt:lpstr>Summary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Jolly, Carl (STFC,RAL,ISIS)</cp:lastModifiedBy>
  <cp:revision>69</cp:revision>
  <dcterms:created xsi:type="dcterms:W3CDTF">2023-01-10T12:41:06Z</dcterms:created>
  <dcterms:modified xsi:type="dcterms:W3CDTF">2025-07-22T09:36:20Z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</Properties>
</file>