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0" r:id="rId5"/>
  </p:sldMasterIdLst>
  <p:notesMasterIdLst>
    <p:notesMasterId r:id="rId22"/>
  </p:notesMasterIdLst>
  <p:handoutMasterIdLst>
    <p:handoutMasterId r:id="rId23"/>
  </p:handoutMasterIdLst>
  <p:sldIdLst>
    <p:sldId id="256" r:id="rId6"/>
    <p:sldId id="277" r:id="rId7"/>
    <p:sldId id="301" r:id="rId8"/>
    <p:sldId id="283" r:id="rId9"/>
    <p:sldId id="298" r:id="rId10"/>
    <p:sldId id="287" r:id="rId11"/>
    <p:sldId id="311" r:id="rId12"/>
    <p:sldId id="310" r:id="rId13"/>
    <p:sldId id="281" r:id="rId14"/>
    <p:sldId id="312" r:id="rId15"/>
    <p:sldId id="284" r:id="rId16"/>
    <p:sldId id="285" r:id="rId17"/>
    <p:sldId id="305" r:id="rId18"/>
    <p:sldId id="309" r:id="rId19"/>
    <p:sldId id="263" r:id="rId20"/>
    <p:sldId id="303" r:id="rId21"/>
  </p:sldIdLst>
  <p:sldSz cx="12192000" cy="6858000"/>
  <p:notesSz cx="6858000" cy="9144000"/>
  <p:embeddedFontLst>
    <p:embeddedFont>
      <p:font typeface="Roboto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6D3"/>
    <a:srgbClr val="003088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E72F1-917D-434D-A81B-0BB6310AF56A}" v="243" dt="2023-02-02T14:51:56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34" autoAdjust="0"/>
  </p:normalViewPr>
  <p:slideViewPr>
    <p:cSldViewPr snapToGrid="0">
      <p:cViewPr varScale="1">
        <p:scale>
          <a:sx n="64" d="100"/>
          <a:sy n="64" d="100"/>
        </p:scale>
        <p:origin x="-8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ichardson" userId="fb9e1876-ffcf-45bf-abd9-b21078f88f3e" providerId="ADAL" clId="{937E72F1-917D-434D-A81B-0BB6310AF56A}"/>
    <pc:docChg chg="undo custSel modSld modMainMaster">
      <pc:chgData name="Stephanie Richardson" userId="fb9e1876-ffcf-45bf-abd9-b21078f88f3e" providerId="ADAL" clId="{937E72F1-917D-434D-A81B-0BB6310AF56A}" dt="2023-02-02T14:51:56.514" v="7" actId="2711"/>
      <pc:docMkLst>
        <pc:docMk/>
      </pc:docMkLst>
      <pc:sldChg chg="modSp mod">
        <pc:chgData name="Stephanie Richardson" userId="fb9e1876-ffcf-45bf-abd9-b21078f88f3e" providerId="ADAL" clId="{937E72F1-917D-434D-A81B-0BB6310AF56A}" dt="2023-02-02T14:51:02.279" v="1" actId="113"/>
        <pc:sldMkLst>
          <pc:docMk/>
          <pc:sldMk cId="1229566265" sldId="256"/>
        </pc:sldMkLst>
        <pc:spChg chg="mod">
          <ac:chgData name="Stephanie Richardson" userId="fb9e1876-ffcf-45bf-abd9-b21078f88f3e" providerId="ADAL" clId="{937E72F1-917D-434D-A81B-0BB6310AF56A}" dt="2023-02-02T14:51:02.279" v="1" actId="113"/>
          <ac:spMkLst>
            <pc:docMk/>
            <pc:sldMk cId="1229566265" sldId="256"/>
            <ac:spMk id="2" creationId="{3B1EBE87-4FFD-65EF-92D0-C45C2FB6DBFB}"/>
          </ac:spMkLst>
        </pc:spChg>
      </pc:sldChg>
      <pc:sldChg chg="modSp mod">
        <pc:chgData name="Stephanie Richardson" userId="fb9e1876-ffcf-45bf-abd9-b21078f88f3e" providerId="ADAL" clId="{937E72F1-917D-434D-A81B-0BB6310AF56A}" dt="2023-02-02T14:51:23.800" v="4" actId="113"/>
        <pc:sldMkLst>
          <pc:docMk/>
          <pc:sldMk cId="1592809995" sldId="261"/>
        </pc:sldMkLst>
        <pc:spChg chg="mod">
          <ac:chgData name="Stephanie Richardson" userId="fb9e1876-ffcf-45bf-abd9-b21078f88f3e" providerId="ADAL" clId="{937E72F1-917D-434D-A81B-0BB6310AF56A}" dt="2023-02-02T14:51:23.800" v="4" actId="113"/>
          <ac:spMkLst>
            <pc:docMk/>
            <pc:sldMk cId="1592809995" sldId="261"/>
            <ac:spMk id="2" creationId="{882F56F5-C0A2-E33F-FE9E-115F954F64B5}"/>
          </ac:spMkLst>
        </pc:spChg>
      </pc:sldChg>
      <pc:sldChg chg="modSp mod">
        <pc:chgData name="Stephanie Richardson" userId="fb9e1876-ffcf-45bf-abd9-b21078f88f3e" providerId="ADAL" clId="{937E72F1-917D-434D-A81B-0BB6310AF56A}" dt="2023-02-02T14:51:31.176" v="5" actId="2711"/>
        <pc:sldMkLst>
          <pc:docMk/>
          <pc:sldMk cId="3566073344" sldId="262"/>
        </pc:sldMkLst>
        <pc:spChg chg="mod">
          <ac:chgData name="Stephanie Richardson" userId="fb9e1876-ffcf-45bf-abd9-b21078f88f3e" providerId="ADAL" clId="{937E72F1-917D-434D-A81B-0BB6310AF56A}" dt="2023-02-02T14:51:31.176" v="5" actId="2711"/>
          <ac:spMkLst>
            <pc:docMk/>
            <pc:sldMk cId="3566073344" sldId="262"/>
            <ac:spMk id="2" creationId="{48895AFE-52DB-3E8C-91C5-56AB81B24CD2}"/>
          </ac:spMkLst>
        </pc:spChg>
      </pc:sldChg>
      <pc:sldMasterChg chg="modSp">
        <pc:chgData name="Stephanie Richardson" userId="fb9e1876-ffcf-45bf-abd9-b21078f88f3e" providerId="ADAL" clId="{937E72F1-917D-434D-A81B-0BB6310AF56A}" dt="2023-02-02T14:51:56.514" v="7" actId="2711"/>
        <pc:sldMasterMkLst>
          <pc:docMk/>
          <pc:sldMasterMk cId="2817877830" sldId="2147483650"/>
        </pc:sldMasterMkLst>
        <pc:spChg chg="mod">
          <ac:chgData name="Stephanie Richardson" userId="fb9e1876-ffcf-45bf-abd9-b21078f88f3e" providerId="ADAL" clId="{937E72F1-917D-434D-A81B-0BB6310AF56A}" dt="2023-02-02T14:51:48.764" v="6" actId="2711"/>
          <ac:spMkLst>
            <pc:docMk/>
            <pc:sldMasterMk cId="2817877830" sldId="2147483650"/>
            <ac:spMk id="9" creationId="{D0781EEC-C938-86FA-B882-0B112DC0D017}"/>
          </ac:spMkLst>
        </pc:spChg>
        <pc:spChg chg="mod">
          <ac:chgData name="Stephanie Richardson" userId="fb9e1876-ffcf-45bf-abd9-b21078f88f3e" providerId="ADAL" clId="{937E72F1-917D-434D-A81B-0BB6310AF56A}" dt="2023-02-02T14:51:56.514" v="7" actId="2711"/>
          <ac:spMkLst>
            <pc:docMk/>
            <pc:sldMasterMk cId="2817877830" sldId="2147483650"/>
            <ac:spMk id="10" creationId="{16BCFD7A-BAD1-80E9-241B-1E0D4B057C90}"/>
          </ac:spMkLst>
        </pc:spChg>
      </pc:sldMasterChg>
    </pc:docChg>
  </pc:docChgLst>
  <pc:docChgLst>
    <pc:chgData name="Richardson, Stephanie (STFC,RAL,ISIS)" userId="fb9e1876-ffcf-45bf-abd9-b21078f88f3e" providerId="ADAL" clId="{937E72F1-917D-434D-A81B-0BB6310AF56A}"/>
    <pc:docChg chg="undo redo custSel addSld delSld modSld sldOrd addMainMaster delMainMaster modMainMaster">
      <pc:chgData name="Richardson, Stephanie (STFC,RAL,ISIS)" userId="fb9e1876-ffcf-45bf-abd9-b21078f88f3e" providerId="ADAL" clId="{937E72F1-917D-434D-A81B-0BB6310AF56A}" dt="2023-02-02T10:30:43.445" v="1069" actId="403"/>
      <pc:docMkLst>
        <pc:docMk/>
      </pc:docMkLst>
      <pc:sldChg chg="modSp del mod">
        <pc:chgData name="Richardson, Stephanie (STFC,RAL,ISIS)" userId="fb9e1876-ffcf-45bf-abd9-b21078f88f3e" providerId="ADAL" clId="{937E72F1-917D-434D-A81B-0BB6310AF56A}" dt="2023-01-10T14:37:22.867" v="488" actId="47"/>
        <pc:sldMkLst>
          <pc:docMk/>
          <pc:sldMk cId="891216642" sldId="256"/>
        </pc:sldMkLst>
        <pc:spChg chg="mod">
          <ac:chgData name="Richardson, Stephanie (STFC,RAL,ISIS)" userId="fb9e1876-ffcf-45bf-abd9-b21078f88f3e" providerId="ADAL" clId="{937E72F1-917D-434D-A81B-0BB6310AF56A}" dt="2023-01-10T13:43:29.664" v="3" actId="1035"/>
          <ac:spMkLst>
            <pc:docMk/>
            <pc:sldMk cId="891216642" sldId="256"/>
            <ac:spMk id="4" creationId="{B932B865-1640-2534-4A3D-6009C9A97598}"/>
          </ac:spMkLst>
        </pc:spChg>
        <pc:spChg chg="mod">
          <ac:chgData name="Richardson, Stephanie (STFC,RAL,ISIS)" userId="fb9e1876-ffcf-45bf-abd9-b21078f88f3e" providerId="ADAL" clId="{937E72F1-917D-434D-A81B-0BB6310AF56A}" dt="2023-01-10T13:43:33.363" v="7" actId="1036"/>
          <ac:spMkLst>
            <pc:docMk/>
            <pc:sldMk cId="891216642" sldId="256"/>
            <ac:spMk id="5" creationId="{1FEE9117-03BC-73DF-A132-60169B0AA806}"/>
          </ac:spMkLst>
        </pc:spChg>
      </pc:sldChg>
      <pc:sldChg chg="modSp new mod modTransition">
        <pc:chgData name="Richardson, Stephanie (STFC,RAL,ISIS)" userId="fb9e1876-ffcf-45bf-abd9-b21078f88f3e" providerId="ADAL" clId="{937E72F1-917D-434D-A81B-0BB6310AF56A}" dt="2023-02-02T10:30:01.777" v="1061" actId="20577"/>
        <pc:sldMkLst>
          <pc:docMk/>
          <pc:sldMk cId="1229566265" sldId="256"/>
        </pc:sldMkLst>
        <pc:spChg chg="mod">
          <ac:chgData name="Richardson, Stephanie (STFC,RAL,ISIS)" userId="fb9e1876-ffcf-45bf-abd9-b21078f88f3e" providerId="ADAL" clId="{937E72F1-917D-434D-A81B-0BB6310AF56A}" dt="2023-02-02T10:30:01.777" v="1061" actId="20577"/>
          <ac:spMkLst>
            <pc:docMk/>
            <pc:sldMk cId="1229566265" sldId="256"/>
            <ac:spMk id="2" creationId="{3B1EBE87-4FFD-65EF-92D0-C45C2FB6DBFB}"/>
          </ac:spMkLst>
        </pc:spChg>
        <pc:spChg chg="mod">
          <ac:chgData name="Richardson, Stephanie (STFC,RAL,ISIS)" userId="fb9e1876-ffcf-45bf-abd9-b21078f88f3e" providerId="ADAL" clId="{937E72F1-917D-434D-A81B-0BB6310AF56A}" dt="2023-02-02T10:30:01.554" v="1060" actId="20577"/>
          <ac:spMkLst>
            <pc:docMk/>
            <pc:sldMk cId="1229566265" sldId="256"/>
            <ac:spMk id="3" creationId="{05D17ACB-0A8A-D7E5-C681-0F9E269012C1}"/>
          </ac:spMkLst>
        </pc:spChg>
        <pc:spChg chg="mod">
          <ac:chgData name="Richardson, Stephanie (STFC,RAL,ISIS)" userId="fb9e1876-ffcf-45bf-abd9-b21078f88f3e" providerId="ADAL" clId="{937E72F1-917D-434D-A81B-0BB6310AF56A}" dt="2023-02-02T10:30:01.298" v="1059" actId="20577"/>
          <ac:spMkLst>
            <pc:docMk/>
            <pc:sldMk cId="1229566265" sldId="256"/>
            <ac:spMk id="4" creationId="{2DA6B01A-F278-65DA-ED05-569F555A3896}"/>
          </ac:spMkLst>
        </pc:spChg>
        <pc:spChg chg="mod">
          <ac:chgData name="Richardson, Stephanie (STFC,RAL,ISIS)" userId="fb9e1876-ffcf-45bf-abd9-b21078f88f3e" providerId="ADAL" clId="{937E72F1-917D-434D-A81B-0BB6310AF56A}" dt="2023-01-23T10:44:42.183" v="620" actId="27636"/>
          <ac:spMkLst>
            <pc:docMk/>
            <pc:sldMk cId="1229566265" sldId="256"/>
            <ac:spMk id="5" creationId="{03C054CB-DECE-6CCC-2F30-B4DDC42C1397}"/>
          </ac:spMkLst>
        </pc:spChg>
      </pc:sldChg>
      <pc:sldChg chg="del">
        <pc:chgData name="Richardson, Stephanie (STFC,RAL,ISIS)" userId="fb9e1876-ffcf-45bf-abd9-b21078f88f3e" providerId="ADAL" clId="{937E72F1-917D-434D-A81B-0BB6310AF56A}" dt="2023-01-10T14:37:29.195" v="489" actId="47"/>
        <pc:sldMkLst>
          <pc:docMk/>
          <pc:sldMk cId="1868277755" sldId="257"/>
        </pc:sldMkLst>
      </pc:sldChg>
      <pc:sldChg chg="new del">
        <pc:chgData name="Richardson, Stephanie (STFC,RAL,ISIS)" userId="fb9e1876-ffcf-45bf-abd9-b21078f88f3e" providerId="ADAL" clId="{937E72F1-917D-434D-A81B-0BB6310AF56A}" dt="2023-01-11T09:10:50.811" v="616" actId="47"/>
        <pc:sldMkLst>
          <pc:docMk/>
          <pc:sldMk cId="3176975963" sldId="257"/>
        </pc:sldMkLst>
      </pc:sldChg>
      <pc:sldChg chg="modSp new del mod">
        <pc:chgData name="Richardson, Stephanie (STFC,RAL,ISIS)" userId="fb9e1876-ffcf-45bf-abd9-b21078f88f3e" providerId="ADAL" clId="{937E72F1-917D-434D-A81B-0BB6310AF56A}" dt="2023-01-11T09:10:09.849" v="603" actId="47"/>
        <pc:sldMkLst>
          <pc:docMk/>
          <pc:sldMk cId="378594696" sldId="258"/>
        </pc:sldMkLst>
        <pc:spChg chg="mod">
          <ac:chgData name="Richardson, Stephanie (STFC,RAL,ISIS)" userId="fb9e1876-ffcf-45bf-abd9-b21078f88f3e" providerId="ADAL" clId="{937E72F1-917D-434D-A81B-0BB6310AF56A}" dt="2023-01-10T14:28:00.495" v="264" actId="27636"/>
          <ac:spMkLst>
            <pc:docMk/>
            <pc:sldMk cId="378594696" sldId="258"/>
            <ac:spMk id="2" creationId="{2CF7A1BD-9450-00D0-D835-3D2153D5B0F4}"/>
          </ac:spMkLst>
        </pc:spChg>
        <pc:spChg chg="mod">
          <ac:chgData name="Richardson, Stephanie (STFC,RAL,ISIS)" userId="fb9e1876-ffcf-45bf-abd9-b21078f88f3e" providerId="ADAL" clId="{937E72F1-917D-434D-A81B-0BB6310AF56A}" dt="2023-01-10T14:28:06.278" v="283" actId="20577"/>
          <ac:spMkLst>
            <pc:docMk/>
            <pc:sldMk cId="378594696" sldId="258"/>
            <ac:spMk id="3" creationId="{CA2DD1CE-D030-A4F3-4E19-E71A9702F303}"/>
          </ac:spMkLst>
        </pc:spChg>
        <pc:spChg chg="mod">
          <ac:chgData name="Richardson, Stephanie (STFC,RAL,ISIS)" userId="fb9e1876-ffcf-45bf-abd9-b21078f88f3e" providerId="ADAL" clId="{937E72F1-917D-434D-A81B-0BB6310AF56A}" dt="2023-01-10T14:28:48.332" v="330" actId="27636"/>
          <ac:spMkLst>
            <pc:docMk/>
            <pc:sldMk cId="378594696" sldId="258"/>
            <ac:spMk id="4" creationId="{A6DE4F53-90E3-28A7-412A-3F8E6B65CA11}"/>
          </ac:spMkLst>
        </pc:spChg>
        <pc:spChg chg="mod">
          <ac:chgData name="Richardson, Stephanie (STFC,RAL,ISIS)" userId="fb9e1876-ffcf-45bf-abd9-b21078f88f3e" providerId="ADAL" clId="{937E72F1-917D-434D-A81B-0BB6310AF56A}" dt="2023-01-10T14:28:48.333" v="331" actId="27636"/>
          <ac:spMkLst>
            <pc:docMk/>
            <pc:sldMk cId="378594696" sldId="258"/>
            <ac:spMk id="5" creationId="{FEDCBF40-B517-63BD-5F31-28C4A70E5AF6}"/>
          </ac:spMkLst>
        </pc:spChg>
      </pc:sldChg>
      <pc:sldChg chg="new del ord">
        <pc:chgData name="Richardson, Stephanie (STFC,RAL,ISIS)" userId="fb9e1876-ffcf-45bf-abd9-b21078f88f3e" providerId="ADAL" clId="{937E72F1-917D-434D-A81B-0BB6310AF56A}" dt="2023-02-02T10:30:12.382" v="1066" actId="47"/>
        <pc:sldMkLst>
          <pc:docMk/>
          <pc:sldMk cId="847772971" sldId="258"/>
        </pc:sldMkLst>
      </pc:sldChg>
      <pc:sldChg chg="modSp new del mod">
        <pc:chgData name="Richardson, Stephanie (STFC,RAL,ISIS)" userId="fb9e1876-ffcf-45bf-abd9-b21078f88f3e" providerId="ADAL" clId="{937E72F1-917D-434D-A81B-0BB6310AF56A}" dt="2023-01-10T14:27:07.012" v="242" actId="680"/>
        <pc:sldMkLst>
          <pc:docMk/>
          <pc:sldMk cId="2247287274" sldId="258"/>
        </pc:sldMkLst>
        <pc:spChg chg="mod">
          <ac:chgData name="Richardson, Stephanie (STFC,RAL,ISIS)" userId="fb9e1876-ffcf-45bf-abd9-b21078f88f3e" providerId="ADAL" clId="{937E72F1-917D-434D-A81B-0BB6310AF56A}" dt="2023-01-10T14:27:06.208" v="241"/>
          <ac:spMkLst>
            <pc:docMk/>
            <pc:sldMk cId="2247287274" sldId="258"/>
            <ac:spMk id="2" creationId="{AADA1618-70E3-76F8-D7C9-2B223622D0CB}"/>
          </ac:spMkLst>
        </pc:spChg>
      </pc:sldChg>
      <pc:sldChg chg="new del">
        <pc:chgData name="Richardson, Stephanie (STFC,RAL,ISIS)" userId="fb9e1876-ffcf-45bf-abd9-b21078f88f3e" providerId="ADAL" clId="{937E72F1-917D-434D-A81B-0BB6310AF56A}" dt="2023-01-10T14:26:27.961" v="235" actId="47"/>
        <pc:sldMkLst>
          <pc:docMk/>
          <pc:sldMk cId="2609898366" sldId="258"/>
        </pc:sldMkLst>
      </pc:sldChg>
      <pc:sldChg chg="new del">
        <pc:chgData name="Richardson, Stephanie (STFC,RAL,ISIS)" userId="fb9e1876-ffcf-45bf-abd9-b21078f88f3e" providerId="ADAL" clId="{937E72F1-917D-434D-A81B-0BB6310AF56A}" dt="2023-01-10T14:26:39.502" v="237" actId="47"/>
        <pc:sldMkLst>
          <pc:docMk/>
          <pc:sldMk cId="2925506512" sldId="258"/>
        </pc:sldMkLst>
      </pc:sldChg>
      <pc:sldChg chg="new del">
        <pc:chgData name="Richardson, Stephanie (STFC,RAL,ISIS)" userId="fb9e1876-ffcf-45bf-abd9-b21078f88f3e" providerId="ADAL" clId="{937E72F1-917D-434D-A81B-0BB6310AF56A}" dt="2023-02-02T10:29:25.713" v="1024" actId="47"/>
        <pc:sldMkLst>
          <pc:docMk/>
          <pc:sldMk cId="2857349403" sldId="259"/>
        </pc:sldMkLst>
      </pc:sldChg>
      <pc:sldChg chg="modSp new del mod">
        <pc:chgData name="Richardson, Stephanie (STFC,RAL,ISIS)" userId="fb9e1876-ffcf-45bf-abd9-b21078f88f3e" providerId="ADAL" clId="{937E72F1-917D-434D-A81B-0BB6310AF56A}" dt="2023-01-11T09:10:12.596" v="607" actId="47"/>
        <pc:sldMkLst>
          <pc:docMk/>
          <pc:sldMk cId="3647677653" sldId="259"/>
        </pc:sldMkLst>
        <pc:spChg chg="mod">
          <ac:chgData name="Richardson, Stephanie (STFC,RAL,ISIS)" userId="fb9e1876-ffcf-45bf-abd9-b21078f88f3e" providerId="ADAL" clId="{937E72F1-917D-434D-A81B-0BB6310AF56A}" dt="2023-01-10T14:37:34.192" v="499" actId="20577"/>
          <ac:spMkLst>
            <pc:docMk/>
            <pc:sldMk cId="3647677653" sldId="259"/>
            <ac:spMk id="2" creationId="{4ED3FAF2-E8C1-D43E-1568-E3859E514C89}"/>
          </ac:spMkLst>
        </pc:spChg>
        <pc:spChg chg="mod">
          <ac:chgData name="Richardson, Stephanie (STFC,RAL,ISIS)" userId="fb9e1876-ffcf-45bf-abd9-b21078f88f3e" providerId="ADAL" clId="{937E72F1-917D-434D-A81B-0BB6310AF56A}" dt="2023-01-10T14:38:52.073" v="512" actId="1076"/>
          <ac:spMkLst>
            <pc:docMk/>
            <pc:sldMk cId="3647677653" sldId="259"/>
            <ac:spMk id="3" creationId="{1F437309-3D71-751B-5BC2-E0F5308B0D7C}"/>
          </ac:spMkLst>
        </pc:spChg>
      </pc:sldChg>
      <pc:sldChg chg="new del">
        <pc:chgData name="Richardson, Stephanie (STFC,RAL,ISIS)" userId="fb9e1876-ffcf-45bf-abd9-b21078f88f3e" providerId="ADAL" clId="{937E72F1-917D-434D-A81B-0BB6310AF56A}" dt="2023-02-02T10:29:09.672" v="1019" actId="47"/>
        <pc:sldMkLst>
          <pc:docMk/>
          <pc:sldMk cId="2053233607" sldId="260"/>
        </pc:sldMkLst>
      </pc:sldChg>
      <pc:sldChg chg="addSp delSp modSp new del mod">
        <pc:chgData name="Richardson, Stephanie (STFC,RAL,ISIS)" userId="fb9e1876-ffcf-45bf-abd9-b21078f88f3e" providerId="ADAL" clId="{937E72F1-917D-434D-A81B-0BB6310AF56A}" dt="2023-01-11T09:10:13.353" v="608" actId="47"/>
        <pc:sldMkLst>
          <pc:docMk/>
          <pc:sldMk cId="3071109455" sldId="260"/>
        </pc:sldMkLst>
        <pc:spChg chg="del">
          <ac:chgData name="Richardson, Stephanie (STFC,RAL,ISIS)" userId="fb9e1876-ffcf-45bf-abd9-b21078f88f3e" providerId="ADAL" clId="{937E72F1-917D-434D-A81B-0BB6310AF56A}" dt="2023-01-10T14:44:57.619" v="563" actId="478"/>
          <ac:spMkLst>
            <pc:docMk/>
            <pc:sldMk cId="3071109455" sldId="260"/>
            <ac:spMk id="4" creationId="{FC99C7D9-3E1C-BC7A-160A-6825DADA196F}"/>
          </ac:spMkLst>
        </pc:spChg>
        <pc:spChg chg="add mod">
          <ac:chgData name="Richardson, Stephanie (STFC,RAL,ISIS)" userId="fb9e1876-ffcf-45bf-abd9-b21078f88f3e" providerId="ADAL" clId="{937E72F1-917D-434D-A81B-0BB6310AF56A}" dt="2023-01-10T14:44:44.855" v="562" actId="196"/>
          <ac:spMkLst>
            <pc:docMk/>
            <pc:sldMk cId="3071109455" sldId="260"/>
            <ac:spMk id="5" creationId="{ECA1AD43-43F9-439F-3B4B-A51105566AC2}"/>
          </ac:spMkLst>
        </pc:spChg>
      </pc:sldChg>
      <pc:sldChg chg="new ord">
        <pc:chgData name="Richardson, Stephanie (STFC,RAL,ISIS)" userId="fb9e1876-ffcf-45bf-abd9-b21078f88f3e" providerId="ADAL" clId="{937E72F1-917D-434D-A81B-0BB6310AF56A}" dt="2023-02-02T10:29:32.823" v="1026"/>
        <pc:sldMkLst>
          <pc:docMk/>
          <pc:sldMk cId="1592809995" sldId="261"/>
        </pc:sldMkLst>
      </pc:sldChg>
      <pc:sldChg chg="new del">
        <pc:chgData name="Richardson, Stephanie (STFC,RAL,ISIS)" userId="fb9e1876-ffcf-45bf-abd9-b21078f88f3e" providerId="ADAL" clId="{937E72F1-917D-434D-A81B-0BB6310AF56A}" dt="2023-01-11T09:10:14.080" v="609" actId="47"/>
        <pc:sldMkLst>
          <pc:docMk/>
          <pc:sldMk cId="3872776356" sldId="261"/>
        </pc:sldMkLst>
      </pc:sldChg>
      <pc:sldChg chg="modSp new del mod">
        <pc:chgData name="Richardson, Stephanie (STFC,RAL,ISIS)" userId="fb9e1876-ffcf-45bf-abd9-b21078f88f3e" providerId="ADAL" clId="{937E72F1-917D-434D-A81B-0BB6310AF56A}" dt="2023-01-11T09:10:10.514" v="604" actId="47"/>
        <pc:sldMkLst>
          <pc:docMk/>
          <pc:sldMk cId="1794908659" sldId="262"/>
        </pc:sldMkLst>
        <pc:spChg chg="mod">
          <ac:chgData name="Richardson, Stephanie (STFC,RAL,ISIS)" userId="fb9e1876-ffcf-45bf-abd9-b21078f88f3e" providerId="ADAL" clId="{937E72F1-917D-434D-A81B-0BB6310AF56A}" dt="2023-01-11T09:04:19.446" v="579" actId="27636"/>
          <ac:spMkLst>
            <pc:docMk/>
            <pc:sldMk cId="1794908659" sldId="262"/>
            <ac:spMk id="4" creationId="{2CBC3BB2-D54C-35D0-96AD-2803152D9812}"/>
          </ac:spMkLst>
        </pc:spChg>
        <pc:spChg chg="mod">
          <ac:chgData name="Richardson, Stephanie (STFC,RAL,ISIS)" userId="fb9e1876-ffcf-45bf-abd9-b21078f88f3e" providerId="ADAL" clId="{937E72F1-917D-434D-A81B-0BB6310AF56A}" dt="2023-01-11T09:04:19.447" v="580" actId="27636"/>
          <ac:spMkLst>
            <pc:docMk/>
            <pc:sldMk cId="1794908659" sldId="262"/>
            <ac:spMk id="5" creationId="{DE570993-EEAA-5A96-5D42-1D88B2A9752F}"/>
          </ac:spMkLst>
        </pc:spChg>
      </pc:sldChg>
      <pc:sldChg chg="new">
        <pc:chgData name="Richardson, Stephanie (STFC,RAL,ISIS)" userId="fb9e1876-ffcf-45bf-abd9-b21078f88f3e" providerId="ADAL" clId="{937E72F1-917D-434D-A81B-0BB6310AF56A}" dt="2023-01-23T10:44:50.533" v="621" actId="680"/>
        <pc:sldMkLst>
          <pc:docMk/>
          <pc:sldMk cId="3566073344" sldId="262"/>
        </pc:sldMkLst>
      </pc:sldChg>
      <pc:sldChg chg="new">
        <pc:chgData name="Richardson, Stephanie (STFC,RAL,ISIS)" userId="fb9e1876-ffcf-45bf-abd9-b21078f88f3e" providerId="ADAL" clId="{937E72F1-917D-434D-A81B-0BB6310AF56A}" dt="2023-02-02T10:30:10.690" v="1065" actId="680"/>
        <pc:sldMkLst>
          <pc:docMk/>
          <pc:sldMk cId="1187316113" sldId="263"/>
        </pc:sldMkLst>
      </pc:sldChg>
      <pc:sldChg chg="new del">
        <pc:chgData name="Richardson, Stephanie (STFC,RAL,ISIS)" userId="fb9e1876-ffcf-45bf-abd9-b21078f88f3e" providerId="ADAL" clId="{937E72F1-917D-434D-A81B-0BB6310AF56A}" dt="2023-01-11T09:10:11.188" v="605" actId="47"/>
        <pc:sldMkLst>
          <pc:docMk/>
          <pc:sldMk cId="1739125285" sldId="263"/>
        </pc:sldMkLst>
      </pc:sldChg>
      <pc:sldChg chg="new del">
        <pc:chgData name="Richardson, Stephanie (STFC,RAL,ISIS)" userId="fb9e1876-ffcf-45bf-abd9-b21078f88f3e" providerId="ADAL" clId="{937E72F1-917D-434D-A81B-0BB6310AF56A}" dt="2023-02-02T10:29:15.728" v="1021" actId="47"/>
        <pc:sldMkLst>
          <pc:docMk/>
          <pc:sldMk cId="2465310959" sldId="263"/>
        </pc:sldMkLst>
      </pc:sldChg>
      <pc:sldChg chg="modSp new del mod">
        <pc:chgData name="Richardson, Stephanie (STFC,RAL,ISIS)" userId="fb9e1876-ffcf-45bf-abd9-b21078f88f3e" providerId="ADAL" clId="{937E72F1-917D-434D-A81B-0BB6310AF56A}" dt="2023-02-02T10:29:13.939" v="1020" actId="47"/>
        <pc:sldMkLst>
          <pc:docMk/>
          <pc:sldMk cId="1736774650" sldId="264"/>
        </pc:sldMkLst>
        <pc:spChg chg="mod">
          <ac:chgData name="Richardson, Stephanie (STFC,RAL,ISIS)" userId="fb9e1876-ffcf-45bf-abd9-b21078f88f3e" providerId="ADAL" clId="{937E72F1-917D-434D-A81B-0BB6310AF56A}" dt="2023-02-02T10:11:37.405" v="837"/>
          <ac:spMkLst>
            <pc:docMk/>
            <pc:sldMk cId="1736774650" sldId="264"/>
            <ac:spMk id="2" creationId="{98940FB1-8E76-7BE2-1BD5-6AFF8C281428}"/>
          </ac:spMkLst>
        </pc:spChg>
      </pc:sldChg>
      <pc:sldChg chg="new del">
        <pc:chgData name="Richardson, Stephanie (STFC,RAL,ISIS)" userId="fb9e1876-ffcf-45bf-abd9-b21078f88f3e" providerId="ADAL" clId="{937E72F1-917D-434D-A81B-0BB6310AF56A}" dt="2023-01-11T09:10:11.880" v="606" actId="47"/>
        <pc:sldMkLst>
          <pc:docMk/>
          <pc:sldMk cId="3252173350" sldId="264"/>
        </pc:sldMkLst>
      </pc:sldChg>
      <pc:sldMasterChg chg="addSp delSp modSp mod delSldLayout modSldLayout">
        <pc:chgData name="Richardson, Stephanie (STFC,RAL,ISIS)" userId="fb9e1876-ffcf-45bf-abd9-b21078f88f3e" providerId="ADAL" clId="{937E72F1-917D-434D-A81B-0BB6310AF56A}" dt="2023-02-02T10:30:43.445" v="1069" actId="403"/>
        <pc:sldMasterMkLst>
          <pc:docMk/>
          <pc:sldMasterMk cId="2033257829" sldId="2147483648"/>
        </pc:sldMasterMkLst>
        <pc:spChg chg="mod">
          <ac:chgData name="Richardson, Stephanie (STFC,RAL,ISIS)" userId="fb9e1876-ffcf-45bf-abd9-b21078f88f3e" providerId="ADAL" clId="{937E72F1-917D-434D-A81B-0BB6310AF56A}" dt="2023-02-02T10:30:43.445" v="1069" actId="403"/>
          <ac:spMkLst>
            <pc:docMk/>
            <pc:sldMasterMk cId="2033257829" sldId="2147483648"/>
            <ac:spMk id="2" creationId="{E9610686-6AB8-DE04-DA39-C6BB5918C641}"/>
          </ac:spMkLst>
        </pc:spChg>
        <pc:spChg chg="add del mod">
          <ac:chgData name="Richardson, Stephanie (STFC,RAL,ISIS)" userId="fb9e1876-ffcf-45bf-abd9-b21078f88f3e" providerId="ADAL" clId="{937E72F1-917D-434D-A81B-0BB6310AF56A}" dt="2023-01-10T14:22:15.631" v="40" actId="2711"/>
          <ac:spMkLst>
            <pc:docMk/>
            <pc:sldMasterMk cId="2033257829" sldId="2147483648"/>
            <ac:spMk id="3" creationId="{F5B27FDF-0155-797D-5DDB-D0BCCCF4BD9E}"/>
          </ac:spMkLst>
        </pc:spChg>
        <pc:spChg chg="del">
          <ac:chgData name="Richardson, Stephanie (STFC,RAL,ISIS)" userId="fb9e1876-ffcf-45bf-abd9-b21078f88f3e" providerId="ADAL" clId="{937E72F1-917D-434D-A81B-0BB6310AF56A}" dt="2023-01-10T14:19:41.249" v="28" actId="478"/>
          <ac:spMkLst>
            <pc:docMk/>
            <pc:sldMasterMk cId="2033257829" sldId="2147483648"/>
            <ac:spMk id="4" creationId="{2FF99614-E045-5F3A-3990-BAB6E6108F16}"/>
          </ac:spMkLst>
        </pc:spChg>
        <pc:spChg chg="del">
          <ac:chgData name="Richardson, Stephanie (STFC,RAL,ISIS)" userId="fb9e1876-ffcf-45bf-abd9-b21078f88f3e" providerId="ADAL" clId="{937E72F1-917D-434D-A81B-0BB6310AF56A}" dt="2023-01-10T14:19:41.249" v="28" actId="478"/>
          <ac:spMkLst>
            <pc:docMk/>
            <pc:sldMasterMk cId="2033257829" sldId="2147483648"/>
            <ac:spMk id="5" creationId="{7BBBAC23-7B50-E6B9-7B80-82BE1A087A02}"/>
          </ac:spMkLst>
        </pc:spChg>
        <pc:spChg chg="del">
          <ac:chgData name="Richardson, Stephanie (STFC,RAL,ISIS)" userId="fb9e1876-ffcf-45bf-abd9-b21078f88f3e" providerId="ADAL" clId="{937E72F1-917D-434D-A81B-0BB6310AF56A}" dt="2023-01-10T14:19:41.249" v="28" actId="478"/>
          <ac:spMkLst>
            <pc:docMk/>
            <pc:sldMasterMk cId="2033257829" sldId="2147483648"/>
            <ac:spMk id="6" creationId="{F45DF4A0-8F77-2ACF-F979-FD5663F171BC}"/>
          </ac:spMkLst>
        </pc:spChg>
        <pc:picChg chg="add mod ord">
          <ac:chgData name="Richardson, Stephanie (STFC,RAL,ISIS)" userId="fb9e1876-ffcf-45bf-abd9-b21078f88f3e" providerId="ADAL" clId="{937E72F1-917D-434D-A81B-0BB6310AF56A}" dt="2023-01-10T14:19:11.280" v="22" actId="1076"/>
          <ac:picMkLst>
            <pc:docMk/>
            <pc:sldMasterMk cId="2033257829" sldId="2147483648"/>
            <ac:picMk id="8" creationId="{ACD08151-6D18-25FB-A802-E7456487629D}"/>
          </ac:picMkLst>
        </pc:picChg>
        <pc:sldLayoutChg chg="addSp delSp modSp mod">
          <pc:chgData name="Richardson, Stephanie (STFC,RAL,ISIS)" userId="fb9e1876-ffcf-45bf-abd9-b21078f88f3e" providerId="ADAL" clId="{937E72F1-917D-434D-A81B-0BB6310AF56A}" dt="2023-02-02T10:30:30.535" v="1067" actId="113"/>
          <pc:sldLayoutMkLst>
            <pc:docMk/>
            <pc:sldMasterMk cId="2033257829" sldId="2147483648"/>
            <pc:sldLayoutMk cId="2573537622" sldId="2147483649"/>
          </pc:sldLayoutMkLst>
          <pc:spChg chg="mod">
            <ac:chgData name="Richardson, Stephanie (STFC,RAL,ISIS)" userId="fb9e1876-ffcf-45bf-abd9-b21078f88f3e" providerId="ADAL" clId="{937E72F1-917D-434D-A81B-0BB6310AF56A}" dt="2023-02-02T10:30:30.535" v="1067" actId="113"/>
            <ac:spMkLst>
              <pc:docMk/>
              <pc:sldMasterMk cId="2033257829" sldId="2147483648"/>
              <pc:sldLayoutMk cId="2573537622" sldId="2147483649"/>
              <ac:spMk id="2" creationId="{E125D46A-4F53-F706-E005-3B7F94B067AB}"/>
            </ac:spMkLst>
          </pc:spChg>
          <pc:spChg chg="mod">
            <ac:chgData name="Richardson, Stephanie (STFC,RAL,ISIS)" userId="fb9e1876-ffcf-45bf-abd9-b21078f88f3e" providerId="ADAL" clId="{937E72F1-917D-434D-A81B-0BB6310AF56A}" dt="2023-01-10T14:29:43.053" v="382" actId="1036"/>
            <ac:spMkLst>
              <pc:docMk/>
              <pc:sldMasterMk cId="2033257829" sldId="2147483648"/>
              <pc:sldLayoutMk cId="2573537622" sldId="2147483649"/>
              <ac:spMk id="3" creationId="{52C7060A-4567-A74A-3AF0-E66CB6AC3343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22:28.668" v="41" actId="478"/>
            <ac:spMkLst>
              <pc:docMk/>
              <pc:sldMasterMk cId="2033257829" sldId="2147483648"/>
              <pc:sldLayoutMk cId="2573537622" sldId="2147483649"/>
              <ac:spMk id="4" creationId="{31E3D542-4581-C244-745D-81D6A41C9D10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22:28.668" v="41" actId="478"/>
            <ac:spMkLst>
              <pc:docMk/>
              <pc:sldMasterMk cId="2033257829" sldId="2147483648"/>
              <pc:sldLayoutMk cId="2573537622" sldId="2147483649"/>
              <ac:spMk id="5" creationId="{1419F8A7-20FA-06B3-0C1C-56025EF73234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22:28.668" v="41" actId="478"/>
            <ac:spMkLst>
              <pc:docMk/>
              <pc:sldMasterMk cId="2033257829" sldId="2147483648"/>
              <pc:sldLayoutMk cId="2573537622" sldId="2147483649"/>
              <ac:spMk id="6" creationId="{BFDD0ABA-60BB-0614-34CB-69F4F5C7ABDA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2:36.631" v="45" actId="478"/>
            <ac:spMkLst>
              <pc:docMk/>
              <pc:sldMasterMk cId="2033257829" sldId="2147483648"/>
              <pc:sldLayoutMk cId="2573537622" sldId="2147483649"/>
              <ac:spMk id="7" creationId="{65AADD58-A9DA-9FAF-AFB1-9873CD0D73A5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2:36.631" v="45" actId="478"/>
            <ac:spMkLst>
              <pc:docMk/>
              <pc:sldMasterMk cId="2033257829" sldId="2147483648"/>
              <pc:sldLayoutMk cId="2573537622" sldId="2147483649"/>
              <ac:spMk id="8" creationId="{14411F47-53C4-C6A1-9D47-0EDA3D100E17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2:36.631" v="45" actId="478"/>
            <ac:spMkLst>
              <pc:docMk/>
              <pc:sldMasterMk cId="2033257829" sldId="2147483648"/>
              <pc:sldLayoutMk cId="2573537622" sldId="2147483649"/>
              <ac:spMk id="9" creationId="{A98FC3C7-01D9-50A6-40AF-7577E9407096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3:53.616" v="90" actId="478"/>
            <ac:spMkLst>
              <pc:docMk/>
              <pc:sldMasterMk cId="2033257829" sldId="2147483648"/>
              <pc:sldLayoutMk cId="2573537622" sldId="2147483649"/>
              <ac:spMk id="10" creationId="{BF0FF88A-650F-1E30-B39C-D114306CC17D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5:51.899" v="170" actId="478"/>
            <ac:spMkLst>
              <pc:docMk/>
              <pc:sldMasterMk cId="2033257829" sldId="2147483648"/>
              <pc:sldLayoutMk cId="2573537622" sldId="2147483649"/>
              <ac:spMk id="11" creationId="{718FBB6B-6A2B-BCAC-6FAD-E02A8FEE6BD7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5:49.819" v="169" actId="478"/>
            <ac:spMkLst>
              <pc:docMk/>
              <pc:sldMasterMk cId="2033257829" sldId="2147483648"/>
              <pc:sldLayoutMk cId="2573537622" sldId="2147483649"/>
              <ac:spMk id="12" creationId="{766B79D3-D732-7662-1256-7EF33575B773}"/>
            </ac:spMkLst>
          </pc:spChg>
          <pc:spChg chg="add del">
            <ac:chgData name="Richardson, Stephanie (STFC,RAL,ISIS)" userId="fb9e1876-ffcf-45bf-abd9-b21078f88f3e" providerId="ADAL" clId="{937E72F1-917D-434D-A81B-0BB6310AF56A}" dt="2023-01-10T14:24:47.844" v="150" actId="11529"/>
            <ac:spMkLst>
              <pc:docMk/>
              <pc:sldMasterMk cId="2033257829" sldId="2147483648"/>
              <pc:sldLayoutMk cId="2573537622" sldId="2147483649"/>
              <ac:spMk id="13" creationId="{EFE4B8B9-76BB-4071-72B2-322562EF03E1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0T14:29:54.677" v="384" actId="1036"/>
            <ac:spMkLst>
              <pc:docMk/>
              <pc:sldMasterMk cId="2033257829" sldId="2147483648"/>
              <pc:sldLayoutMk cId="2573537622" sldId="2147483649"/>
              <ac:spMk id="14" creationId="{77C9208F-2B17-BF13-15F3-C2942141E562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6:11.168" v="218"/>
            <ac:spMkLst>
              <pc:docMk/>
              <pc:sldMasterMk cId="2033257829" sldId="2147483648"/>
              <pc:sldLayoutMk cId="2573537622" sldId="2147483649"/>
              <ac:spMk id="15" creationId="{26FA2F96-27E0-FD81-F77D-75482C70A11A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6:11.168" v="218"/>
            <ac:spMkLst>
              <pc:docMk/>
              <pc:sldMasterMk cId="2033257829" sldId="2147483648"/>
              <pc:sldLayoutMk cId="2573537622" sldId="2147483649"/>
              <ac:spMk id="16" creationId="{36CE896F-DE65-14D7-93A2-A25BAEDF8275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26:11.168" v="218"/>
            <ac:spMkLst>
              <pc:docMk/>
              <pc:sldMasterMk cId="2033257829" sldId="2147483648"/>
              <pc:sldLayoutMk cId="2573537622" sldId="2147483649"/>
              <ac:spMk id="17" creationId="{73CE0C9D-A746-1A65-A8A0-B721EC0AF424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0T14:29:54.677" v="384" actId="1036"/>
            <ac:spMkLst>
              <pc:docMk/>
              <pc:sldMasterMk cId="2033257829" sldId="2147483648"/>
              <pc:sldLayoutMk cId="2573537622" sldId="2147483649"/>
              <ac:spMk id="18" creationId="{633D74CF-0634-649D-508B-5F74DC1A060D}"/>
            </ac:spMkLst>
          </pc:spChg>
        </pc:sldLayoutChg>
        <pc:sldLayoutChg chg="del">
          <pc:chgData name="Richardson, Stephanie (STFC,RAL,ISIS)" userId="fb9e1876-ffcf-45bf-abd9-b21078f88f3e" providerId="ADAL" clId="{937E72F1-917D-434D-A81B-0BB6310AF56A}" dt="2023-01-10T14:21:43.937" v="38" actId="2696"/>
          <pc:sldLayoutMkLst>
            <pc:docMk/>
            <pc:sldMasterMk cId="2033257829" sldId="2147483648"/>
            <pc:sldLayoutMk cId="352715651" sldId="2147483650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41.731" v="37" actId="2696"/>
          <pc:sldLayoutMkLst>
            <pc:docMk/>
            <pc:sldMasterMk cId="2033257829" sldId="2147483648"/>
            <pc:sldLayoutMk cId="991285535" sldId="2147483651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37.614" v="35" actId="2696"/>
          <pc:sldLayoutMkLst>
            <pc:docMk/>
            <pc:sldMasterMk cId="2033257829" sldId="2147483648"/>
            <pc:sldLayoutMk cId="2047217803" sldId="2147483652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35.497" v="34" actId="2696"/>
          <pc:sldLayoutMkLst>
            <pc:docMk/>
            <pc:sldMasterMk cId="2033257829" sldId="2147483648"/>
            <pc:sldLayoutMk cId="2503915192" sldId="2147483653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33.308" v="33" actId="2696"/>
          <pc:sldLayoutMkLst>
            <pc:docMk/>
            <pc:sldMasterMk cId="2033257829" sldId="2147483648"/>
            <pc:sldLayoutMk cId="3521091063" sldId="2147483654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10.929" v="29" actId="2696"/>
          <pc:sldLayoutMkLst>
            <pc:docMk/>
            <pc:sldMasterMk cId="2033257829" sldId="2147483648"/>
            <pc:sldLayoutMk cId="1985287078" sldId="2147483655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29.754" v="32" actId="2696"/>
          <pc:sldLayoutMkLst>
            <pc:docMk/>
            <pc:sldMasterMk cId="2033257829" sldId="2147483648"/>
            <pc:sldLayoutMk cId="687882240" sldId="2147483656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27.173" v="31" actId="2696"/>
          <pc:sldLayoutMkLst>
            <pc:docMk/>
            <pc:sldMasterMk cId="2033257829" sldId="2147483648"/>
            <pc:sldLayoutMk cId="969130870" sldId="2147483657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23.704" v="30" actId="2696"/>
          <pc:sldLayoutMkLst>
            <pc:docMk/>
            <pc:sldMasterMk cId="2033257829" sldId="2147483648"/>
            <pc:sldLayoutMk cId="2707000702" sldId="2147483658"/>
          </pc:sldLayoutMkLst>
        </pc:sldLayoutChg>
        <pc:sldLayoutChg chg="del">
          <pc:chgData name="Richardson, Stephanie (STFC,RAL,ISIS)" userId="fb9e1876-ffcf-45bf-abd9-b21078f88f3e" providerId="ADAL" clId="{937E72F1-917D-434D-A81B-0BB6310AF56A}" dt="2023-01-10T14:21:39.417" v="36" actId="2696"/>
          <pc:sldLayoutMkLst>
            <pc:docMk/>
            <pc:sldMasterMk cId="2033257829" sldId="2147483648"/>
            <pc:sldLayoutMk cId="3816240968" sldId="2147483659"/>
          </pc:sldLayoutMkLst>
        </pc:sldLayoutChg>
        <pc:sldLayoutChg chg="modSp del mod">
          <pc:chgData name="Richardson, Stephanie (STFC,RAL,ISIS)" userId="fb9e1876-ffcf-45bf-abd9-b21078f88f3e" providerId="ADAL" clId="{937E72F1-917D-434D-A81B-0BB6310AF56A}" dt="2023-02-02T10:29:15.728" v="1021" actId="47"/>
          <pc:sldLayoutMkLst>
            <pc:docMk/>
            <pc:sldMasterMk cId="2033257829" sldId="2147483648"/>
            <pc:sldLayoutMk cId="2295196764" sldId="2147483665"/>
          </pc:sldLayoutMkLst>
          <pc:spChg chg="mod">
            <ac:chgData name="Richardson, Stephanie (STFC,RAL,ISIS)" userId="fb9e1876-ffcf-45bf-abd9-b21078f88f3e" providerId="ADAL" clId="{937E72F1-917D-434D-A81B-0BB6310AF56A}" dt="2023-02-02T10:10:40.752" v="831" actId="6549"/>
            <ac:spMkLst>
              <pc:docMk/>
              <pc:sldMasterMk cId="2033257829" sldId="2147483648"/>
              <pc:sldLayoutMk cId="2295196764" sldId="2147483665"/>
              <ac:spMk id="3" creationId="{6361106C-6D28-B053-570F-2AEAF6071584}"/>
            </ac:spMkLst>
          </pc:spChg>
          <pc:spChg chg="mod">
            <ac:chgData name="Richardson, Stephanie (STFC,RAL,ISIS)" userId="fb9e1876-ffcf-45bf-abd9-b21078f88f3e" providerId="ADAL" clId="{937E72F1-917D-434D-A81B-0BB6310AF56A}" dt="2023-02-02T10:10:42.823" v="832" actId="6549"/>
            <ac:spMkLst>
              <pc:docMk/>
              <pc:sldMasterMk cId="2033257829" sldId="2147483648"/>
              <pc:sldLayoutMk cId="2295196764" sldId="2147483665"/>
              <ac:spMk id="5" creationId="{4C1DE60F-F24C-9BD9-953F-0512D4B7FED7}"/>
            </ac:spMkLst>
          </pc:spChg>
        </pc:sldLayoutChg>
        <pc:sldLayoutChg chg="del">
          <pc:chgData name="Richardson, Stephanie (STFC,RAL,ISIS)" userId="fb9e1876-ffcf-45bf-abd9-b21078f88f3e" providerId="ADAL" clId="{937E72F1-917D-434D-A81B-0BB6310AF56A}" dt="2023-02-02T10:29:13.939" v="1020" actId="47"/>
          <pc:sldLayoutMkLst>
            <pc:docMk/>
            <pc:sldMasterMk cId="2033257829" sldId="2147483648"/>
            <pc:sldLayoutMk cId="1966525983" sldId="2147483678"/>
          </pc:sldLayoutMkLst>
        </pc:sldLayoutChg>
      </pc:sldMasterChg>
      <pc:sldMasterChg chg="addSp delSp modSp new add del mod addSldLayout delSldLayout modSldLayout sldLayoutOrd">
        <pc:chgData name="Richardson, Stephanie (STFC,RAL,ISIS)" userId="fb9e1876-ffcf-45bf-abd9-b21078f88f3e" providerId="ADAL" clId="{937E72F1-917D-434D-A81B-0BB6310AF56A}" dt="2023-02-02T10:28:08.259" v="1016" actId="14100"/>
        <pc:sldMasterMkLst>
          <pc:docMk/>
          <pc:sldMasterMk cId="2817877830" sldId="2147483650"/>
        </pc:sldMasterMkLst>
        <pc:spChg chg="del">
          <ac:chgData name="Richardson, Stephanie (STFC,RAL,ISIS)" userId="fb9e1876-ffcf-45bf-abd9-b21078f88f3e" providerId="ADAL" clId="{937E72F1-917D-434D-A81B-0BB6310AF56A}" dt="2023-01-10T14:30:25.807" v="388" actId="478"/>
          <ac:spMkLst>
            <pc:docMk/>
            <pc:sldMasterMk cId="2817877830" sldId="2147483650"/>
            <ac:spMk id="2" creationId="{C5EE9401-FB8B-6DB1-E7A7-BC77625A70C9}"/>
          </ac:spMkLst>
        </pc:spChg>
        <pc:spChg chg="del">
          <ac:chgData name="Richardson, Stephanie (STFC,RAL,ISIS)" userId="fb9e1876-ffcf-45bf-abd9-b21078f88f3e" providerId="ADAL" clId="{937E72F1-917D-434D-A81B-0BB6310AF56A}" dt="2023-01-10T14:30:25.807" v="388" actId="478"/>
          <ac:spMkLst>
            <pc:docMk/>
            <pc:sldMasterMk cId="2817877830" sldId="2147483650"/>
            <ac:spMk id="3" creationId="{BC368F33-04A8-588C-3DF5-19CF57D23722}"/>
          </ac:spMkLst>
        </pc:spChg>
        <pc:spChg chg="del">
          <ac:chgData name="Richardson, Stephanie (STFC,RAL,ISIS)" userId="fb9e1876-ffcf-45bf-abd9-b21078f88f3e" providerId="ADAL" clId="{937E72F1-917D-434D-A81B-0BB6310AF56A}" dt="2023-01-10T14:30:25.807" v="388" actId="478"/>
          <ac:spMkLst>
            <pc:docMk/>
            <pc:sldMasterMk cId="2817877830" sldId="2147483650"/>
            <ac:spMk id="4" creationId="{E4220F46-1BC2-5C8C-8E2A-9BD60FFE893E}"/>
          </ac:spMkLst>
        </pc:spChg>
        <pc:spChg chg="del">
          <ac:chgData name="Richardson, Stephanie (STFC,RAL,ISIS)" userId="fb9e1876-ffcf-45bf-abd9-b21078f88f3e" providerId="ADAL" clId="{937E72F1-917D-434D-A81B-0BB6310AF56A}" dt="2023-01-10T14:30:25.807" v="388" actId="478"/>
          <ac:spMkLst>
            <pc:docMk/>
            <pc:sldMasterMk cId="2817877830" sldId="2147483650"/>
            <ac:spMk id="5" creationId="{F89725A3-23FC-B677-038C-4F9D29B10BDE}"/>
          </ac:spMkLst>
        </pc:spChg>
        <pc:spChg chg="del">
          <ac:chgData name="Richardson, Stephanie (STFC,RAL,ISIS)" userId="fb9e1876-ffcf-45bf-abd9-b21078f88f3e" providerId="ADAL" clId="{937E72F1-917D-434D-A81B-0BB6310AF56A}" dt="2023-01-10T14:30:25.807" v="388" actId="478"/>
          <ac:spMkLst>
            <pc:docMk/>
            <pc:sldMasterMk cId="2817877830" sldId="2147483650"/>
            <ac:spMk id="6" creationId="{BD24C6DB-E1BE-29B2-0F62-11650EE7D598}"/>
          </ac:spMkLst>
        </pc:spChg>
        <pc:spChg chg="mod">
          <ac:chgData name="Richardson, Stephanie (STFC,RAL,ISIS)" userId="fb9e1876-ffcf-45bf-abd9-b21078f88f3e" providerId="ADAL" clId="{937E72F1-917D-434D-A81B-0BB6310AF56A}" dt="2023-02-02T10:11:14.505" v="835" actId="113"/>
          <ac:spMkLst>
            <pc:docMk/>
            <pc:sldMasterMk cId="2817877830" sldId="2147483650"/>
            <ac:spMk id="9" creationId="{D0781EEC-C938-86FA-B882-0B112DC0D017}"/>
          </ac:spMkLst>
        </pc:spChg>
        <pc:spChg chg="mod">
          <ac:chgData name="Richardson, Stephanie (STFC,RAL,ISIS)" userId="fb9e1876-ffcf-45bf-abd9-b21078f88f3e" providerId="ADAL" clId="{937E72F1-917D-434D-A81B-0BB6310AF56A}" dt="2023-02-02T10:11:17.193" v="836" actId="2711"/>
          <ac:spMkLst>
            <pc:docMk/>
            <pc:sldMasterMk cId="2817877830" sldId="2147483650"/>
            <ac:spMk id="10" creationId="{16BCFD7A-BAD1-80E9-241B-1E0D4B057C90}"/>
          </ac:spMkLst>
        </pc:spChg>
        <pc:spChg chg="add del mod">
          <ac:chgData name="Richardson, Stephanie (STFC,RAL,ISIS)" userId="fb9e1876-ffcf-45bf-abd9-b21078f88f3e" providerId="ADAL" clId="{937E72F1-917D-434D-A81B-0BB6310AF56A}" dt="2023-01-10T14:32:38.706" v="410" actId="478"/>
          <ac:spMkLst>
            <pc:docMk/>
            <pc:sldMasterMk cId="2817877830" sldId="2147483650"/>
            <ac:spMk id="11" creationId="{0A601635-2056-2BC2-22CA-35DFB2400885}"/>
          </ac:spMkLst>
        </pc:spChg>
        <pc:picChg chg="add del mod">
          <ac:chgData name="Richardson, Stephanie (STFC,RAL,ISIS)" userId="fb9e1876-ffcf-45bf-abd9-b21078f88f3e" providerId="ADAL" clId="{937E72F1-917D-434D-A81B-0BB6310AF56A}" dt="2023-02-02T10:14:41.849" v="841" actId="21"/>
          <ac:picMkLst>
            <pc:docMk/>
            <pc:sldMasterMk cId="2817877830" sldId="2147483650"/>
            <ac:picMk id="3" creationId="{889E8FB6-7AEA-A30A-511C-E616DC79211B}"/>
          </ac:picMkLst>
        </pc:picChg>
        <pc:picChg chg="add mod ord">
          <ac:chgData name="Richardson, Stephanie (STFC,RAL,ISIS)" userId="fb9e1876-ffcf-45bf-abd9-b21078f88f3e" providerId="ADAL" clId="{937E72F1-917D-434D-A81B-0BB6310AF56A}" dt="2023-02-02T10:14:45.690" v="844" actId="167"/>
          <ac:picMkLst>
            <pc:docMk/>
            <pc:sldMasterMk cId="2817877830" sldId="2147483650"/>
            <ac:picMk id="4" creationId="{C5EE97D3-004E-241C-1F4D-DA2001CE0425}"/>
          </ac:picMkLst>
        </pc:picChg>
        <pc:picChg chg="add del mod">
          <ac:chgData name="Richardson, Stephanie (STFC,RAL,ISIS)" userId="fb9e1876-ffcf-45bf-abd9-b21078f88f3e" providerId="ADAL" clId="{937E72F1-917D-434D-A81B-0BB6310AF56A}" dt="2023-02-02T10:14:42.671" v="842" actId="478"/>
          <ac:picMkLst>
            <pc:docMk/>
            <pc:sldMasterMk cId="2817877830" sldId="2147483650"/>
            <ac:picMk id="8" creationId="{C670320F-8591-6499-7271-8EB42063DE07}"/>
          </ac:picMkLst>
        </pc:picChg>
        <pc:sldLayoutChg chg="new del replId">
          <pc:chgData name="Richardson, Stephanie (STFC,RAL,ISIS)" userId="fb9e1876-ffcf-45bf-abd9-b21078f88f3e" providerId="ADAL" clId="{937E72F1-917D-434D-A81B-0BB6310AF56A}" dt="2023-01-10T14:30:52.950" v="392" actId="2696"/>
          <pc:sldLayoutMkLst>
            <pc:docMk/>
            <pc:sldMasterMk cId="2817877830" sldId="2147483650"/>
            <pc:sldLayoutMk cId="2935619192" sldId="2147483651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1-10T14:30:55.579" v="393" actId="2696"/>
          <pc:sldLayoutMkLst>
            <pc:docMk/>
            <pc:sldMasterMk cId="2817877830" sldId="2147483650"/>
            <pc:sldLayoutMk cId="3355542487" sldId="2147483652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1-10T14:30:58.125" v="394" actId="2696"/>
          <pc:sldLayoutMkLst>
            <pc:docMk/>
            <pc:sldMasterMk cId="2817877830" sldId="2147483650"/>
            <pc:sldLayoutMk cId="3925995071" sldId="2147483653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1-10T14:31:01.393" v="395" actId="2696"/>
          <pc:sldLayoutMkLst>
            <pc:docMk/>
            <pc:sldMasterMk cId="2817877830" sldId="2147483650"/>
            <pc:sldLayoutMk cId="980822317" sldId="2147483654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1-10T14:31:03.010" v="396" actId="2696"/>
          <pc:sldLayoutMkLst>
            <pc:docMk/>
            <pc:sldMasterMk cId="2817877830" sldId="2147483650"/>
            <pc:sldLayoutMk cId="4143338211" sldId="2147483655"/>
          </pc:sldLayoutMkLst>
        </pc:sldLayoutChg>
        <pc:sldLayoutChg chg="addSp delSp modSp new add del mod ord replId">
          <pc:chgData name="Richardson, Stephanie (STFC,RAL,ISIS)" userId="fb9e1876-ffcf-45bf-abd9-b21078f88f3e" providerId="ADAL" clId="{937E72F1-917D-434D-A81B-0BB6310AF56A}" dt="2023-01-11T09:09:59.621" v="602" actId="6014"/>
          <pc:sldLayoutMkLst>
            <pc:docMk/>
            <pc:sldMasterMk cId="2817877830" sldId="2147483650"/>
            <pc:sldLayoutMk cId="775939670" sldId="2147483656"/>
          </pc:sldLayoutMkLst>
          <pc:spChg chg="del">
            <ac:chgData name="Richardson, Stephanie (STFC,RAL,ISIS)" userId="fb9e1876-ffcf-45bf-abd9-b21078f88f3e" providerId="ADAL" clId="{937E72F1-917D-434D-A81B-0BB6310AF56A}" dt="2023-01-10T14:31:22.045" v="398" actId="478"/>
            <ac:spMkLst>
              <pc:docMk/>
              <pc:sldMasterMk cId="2817877830" sldId="2147483650"/>
              <pc:sldLayoutMk cId="775939670" sldId="2147483656"/>
              <ac:spMk id="2" creationId="{C617E82B-477C-6CCD-4F73-DA6C405070AF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1:22.045" v="398" actId="478"/>
            <ac:spMkLst>
              <pc:docMk/>
              <pc:sldMasterMk cId="2817877830" sldId="2147483650"/>
              <pc:sldLayoutMk cId="775939670" sldId="2147483656"/>
              <ac:spMk id="3" creationId="{30CE72CF-3AE4-E349-13DE-AC4DAE17E379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1:22.045" v="398" actId="478"/>
            <ac:spMkLst>
              <pc:docMk/>
              <pc:sldMasterMk cId="2817877830" sldId="2147483650"/>
              <pc:sldLayoutMk cId="775939670" sldId="2147483656"/>
              <ac:spMk id="4" creationId="{2AC44BD1-8013-A1CD-6EE7-5796FDDE945B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1:22.045" v="398" actId="478"/>
            <ac:spMkLst>
              <pc:docMk/>
              <pc:sldMasterMk cId="2817877830" sldId="2147483650"/>
              <pc:sldLayoutMk cId="775939670" sldId="2147483656"/>
              <ac:spMk id="5" creationId="{44C423B0-2608-B3E9-052E-ED1A6CC9200E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1T09:05:50.293" v="590" actId="21"/>
            <ac:spMkLst>
              <pc:docMk/>
              <pc:sldMasterMk cId="2817877830" sldId="2147483650"/>
              <pc:sldLayoutMk cId="775939670" sldId="2147483656"/>
              <ac:spMk id="6" creationId="{3BF16C2F-A1C7-9D4A-331C-5D46DAAB20BB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39:22.547" v="522" actId="478"/>
            <ac:spMkLst>
              <pc:docMk/>
              <pc:sldMasterMk cId="2817877830" sldId="2147483650"/>
              <pc:sldLayoutMk cId="775939670" sldId="2147483656"/>
              <ac:spMk id="7" creationId="{34986744-EABD-E83C-3499-94EADF835800}"/>
            </ac:spMkLst>
          </pc:spChg>
          <pc:spChg chg="add del">
            <ac:chgData name="Richardson, Stephanie (STFC,RAL,ISIS)" userId="fb9e1876-ffcf-45bf-abd9-b21078f88f3e" providerId="ADAL" clId="{937E72F1-917D-434D-A81B-0BB6310AF56A}" dt="2023-01-10T14:34:52.295" v="468" actId="11529"/>
            <ac:spMkLst>
              <pc:docMk/>
              <pc:sldMasterMk cId="2817877830" sldId="2147483650"/>
              <pc:sldLayoutMk cId="775939670" sldId="2147483656"/>
              <ac:spMk id="8" creationId="{9B129041-0399-4F03-BE0B-8B9E05EBA9B4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1T09:05:50.293" v="590" actId="21"/>
            <ac:spMkLst>
              <pc:docMk/>
              <pc:sldMasterMk cId="2817877830" sldId="2147483650"/>
              <pc:sldLayoutMk cId="775939670" sldId="2147483656"/>
              <ac:spMk id="9" creationId="{0B997599-2A9C-5AA0-31EE-2F7D816D3834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1T09:05:50.293" v="590" actId="21"/>
            <ac:spMkLst>
              <pc:docMk/>
              <pc:sldMasterMk cId="2817877830" sldId="2147483650"/>
              <pc:sldLayoutMk cId="775939670" sldId="2147483656"/>
              <ac:spMk id="10" creationId="{ED7392BA-D8EC-9D4B-0AA1-69CB6051FB54}"/>
            </ac:spMkLst>
          </pc:spChg>
        </pc:sldLayoutChg>
        <pc:sldLayoutChg chg="addSp delSp modSp new add del mod ord replId">
          <pc:chgData name="Richardson, Stephanie (STFC,RAL,ISIS)" userId="fb9e1876-ffcf-45bf-abd9-b21078f88f3e" providerId="ADAL" clId="{937E72F1-917D-434D-A81B-0BB6310AF56A}" dt="2023-01-11T09:09:55.726" v="601" actId="6014"/>
          <pc:sldLayoutMkLst>
            <pc:docMk/>
            <pc:sldMasterMk cId="2817877830" sldId="2147483650"/>
            <pc:sldLayoutMk cId="1016025574" sldId="2147483657"/>
          </pc:sldLayoutMkLst>
          <pc:spChg chg="del">
            <ac:chgData name="Richardson, Stephanie (STFC,RAL,ISIS)" userId="fb9e1876-ffcf-45bf-abd9-b21078f88f3e" providerId="ADAL" clId="{937E72F1-917D-434D-A81B-0BB6310AF56A}" dt="2023-01-10T14:31:37.118" v="402" actId="478"/>
            <ac:spMkLst>
              <pc:docMk/>
              <pc:sldMasterMk cId="2817877830" sldId="2147483650"/>
              <pc:sldLayoutMk cId="1016025574" sldId="2147483657"/>
              <ac:spMk id="2" creationId="{9F509DD9-30E4-4438-DF33-CE2173D021C6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1:37.118" v="402" actId="478"/>
            <ac:spMkLst>
              <pc:docMk/>
              <pc:sldMasterMk cId="2817877830" sldId="2147483650"/>
              <pc:sldLayoutMk cId="1016025574" sldId="2147483657"/>
              <ac:spMk id="3" creationId="{8910C530-3D73-3E28-96A3-8622F5BACA5A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1:37.118" v="402" actId="478"/>
            <ac:spMkLst>
              <pc:docMk/>
              <pc:sldMasterMk cId="2817877830" sldId="2147483650"/>
              <pc:sldLayoutMk cId="1016025574" sldId="2147483657"/>
              <ac:spMk id="4" creationId="{780CC768-8DF8-682D-DA3C-2ABBBE2233B1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1T09:05:51.206" v="591"/>
            <ac:spMkLst>
              <pc:docMk/>
              <pc:sldMasterMk cId="2817877830" sldId="2147483650"/>
              <pc:sldLayoutMk cId="1016025574" sldId="2147483657"/>
              <ac:spMk id="5" creationId="{BCE196B2-446B-C638-E24B-42F7A659B1DC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1T09:05:51.206" v="591"/>
            <ac:spMkLst>
              <pc:docMk/>
              <pc:sldMasterMk cId="2817877830" sldId="2147483650"/>
              <pc:sldLayoutMk cId="1016025574" sldId="2147483657"/>
              <ac:spMk id="6" creationId="{9E2D15B4-3C1F-6E32-114C-0E3C063437E2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1T09:05:51.206" v="591"/>
            <ac:spMkLst>
              <pc:docMk/>
              <pc:sldMasterMk cId="2817877830" sldId="2147483650"/>
              <pc:sldLayoutMk cId="1016025574" sldId="2147483657"/>
              <ac:spMk id="7" creationId="{6D58FB62-6305-D775-94D1-00380F2AC31D}"/>
            </ac:spMkLst>
          </pc:spChg>
        </pc:sldLayoutChg>
        <pc:sldLayoutChg chg="new del replId">
          <pc:chgData name="Richardson, Stephanie (STFC,RAL,ISIS)" userId="fb9e1876-ffcf-45bf-abd9-b21078f88f3e" providerId="ADAL" clId="{937E72F1-917D-434D-A81B-0BB6310AF56A}" dt="2023-01-10T14:31:26.625" v="399" actId="2696"/>
          <pc:sldLayoutMkLst>
            <pc:docMk/>
            <pc:sldMasterMk cId="2817877830" sldId="2147483650"/>
            <pc:sldLayoutMk cId="2015635915" sldId="2147483658"/>
          </pc:sldLayoutMkLst>
        </pc:sldLayoutChg>
        <pc:sldLayoutChg chg="new add del replId">
          <pc:chgData name="Richardson, Stephanie (STFC,RAL,ISIS)" userId="fb9e1876-ffcf-45bf-abd9-b21078f88f3e" providerId="ADAL" clId="{937E72F1-917D-434D-A81B-0BB6310AF56A}" dt="2023-01-10T14:35:19.551" v="474" actId="2696"/>
          <pc:sldLayoutMkLst>
            <pc:docMk/>
            <pc:sldMasterMk cId="2817877830" sldId="2147483650"/>
            <pc:sldLayoutMk cId="3451190529" sldId="2147483659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1-10T14:31:29.716" v="400" actId="2696"/>
          <pc:sldLayoutMkLst>
            <pc:docMk/>
            <pc:sldMasterMk cId="2817877830" sldId="2147483650"/>
            <pc:sldLayoutMk cId="2028157513" sldId="2147483660"/>
          </pc:sldLayoutMkLst>
        </pc:sldLayoutChg>
        <pc:sldLayoutChg chg="addSp delSp modSp add mod modTransition">
          <pc:chgData name="Richardson, Stephanie (STFC,RAL,ISIS)" userId="fb9e1876-ffcf-45bf-abd9-b21078f88f3e" providerId="ADAL" clId="{937E72F1-917D-434D-A81B-0BB6310AF56A}" dt="2023-02-02T10:23:10.506" v="939" actId="14100"/>
          <pc:sldLayoutMkLst>
            <pc:docMk/>
            <pc:sldMasterMk cId="2817877830" sldId="2147483650"/>
            <pc:sldLayoutMk cId="2211563315" sldId="2147483660"/>
          </pc:sldLayoutMkLst>
          <pc:spChg chg="add del">
            <ac:chgData name="Richardson, Stephanie (STFC,RAL,ISIS)" userId="fb9e1876-ffcf-45bf-abd9-b21078f88f3e" providerId="ADAL" clId="{937E72F1-917D-434D-A81B-0BB6310AF56A}" dt="2023-01-10T14:38:03.214" v="500" actId="11529"/>
            <ac:spMkLst>
              <pc:docMk/>
              <pc:sldMasterMk cId="2817877830" sldId="2147483650"/>
              <pc:sldLayoutMk cId="2211563315" sldId="2147483660"/>
              <ac:spMk id="4" creationId="{1336891C-2E67-0CFC-EF88-D3C715E4CE7B}"/>
            </ac:spMkLst>
          </pc:spChg>
          <pc:spChg chg="add del mod">
            <ac:chgData name="Richardson, Stephanie (STFC,RAL,ISIS)" userId="fb9e1876-ffcf-45bf-abd9-b21078f88f3e" providerId="ADAL" clId="{937E72F1-917D-434D-A81B-0BB6310AF56A}" dt="2023-01-10T14:39:24.995" v="524" actId="478"/>
            <ac:spMkLst>
              <pc:docMk/>
              <pc:sldMasterMk cId="2817877830" sldId="2147483650"/>
              <pc:sldLayoutMk cId="2211563315" sldId="2147483660"/>
              <ac:spMk id="5" creationId="{2F6AD0EB-F8E2-624E-2D91-4FC8319CF862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8:06.416" v="501" actId="478"/>
            <ac:spMkLst>
              <pc:docMk/>
              <pc:sldMasterMk cId="2817877830" sldId="2147483650"/>
              <pc:sldLayoutMk cId="2211563315" sldId="2147483660"/>
              <ac:spMk id="7" creationId="{34986744-EABD-E83C-3499-94EADF835800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0T14:39:29.743" v="527" actId="14100"/>
            <ac:spMkLst>
              <pc:docMk/>
              <pc:sldMasterMk cId="2817877830" sldId="2147483650"/>
              <pc:sldLayoutMk cId="2211563315" sldId="2147483660"/>
              <ac:spMk id="8" creationId="{6E2FDCEF-C9D2-66D0-BD32-C46658AAC73E}"/>
            </ac:spMkLst>
          </pc:spChg>
          <pc:spChg chg="mod">
            <ac:chgData name="Richardson, Stephanie (STFC,RAL,ISIS)" userId="fb9e1876-ffcf-45bf-abd9-b21078f88f3e" providerId="ADAL" clId="{937E72F1-917D-434D-A81B-0BB6310AF56A}" dt="2023-01-10T14:50:02.064" v="571" actId="14100"/>
            <ac:spMkLst>
              <pc:docMk/>
              <pc:sldMasterMk cId="2817877830" sldId="2147483650"/>
              <pc:sldLayoutMk cId="2211563315" sldId="2147483660"/>
              <ac:spMk id="9" creationId="{0B997599-2A9C-5AA0-31EE-2F7D816D3834}"/>
            </ac:spMkLst>
          </pc:spChg>
          <pc:picChg chg="add del mod">
            <ac:chgData name="Richardson, Stephanie (STFC,RAL,ISIS)" userId="fb9e1876-ffcf-45bf-abd9-b21078f88f3e" providerId="ADAL" clId="{937E72F1-917D-434D-A81B-0BB6310AF56A}" dt="2023-01-10T14:50:13.996" v="574" actId="478"/>
            <ac:picMkLst>
              <pc:docMk/>
              <pc:sldMasterMk cId="2817877830" sldId="2147483650"/>
              <pc:sldLayoutMk cId="2211563315" sldId="2147483660"/>
              <ac:picMk id="3" creationId="{2067C8B3-516A-4677-CC01-0A68CC520DAB}"/>
            </ac:picMkLst>
          </pc:picChg>
          <pc:picChg chg="add del mod">
            <ac:chgData name="Richardson, Stephanie (STFC,RAL,ISIS)" userId="fb9e1876-ffcf-45bf-abd9-b21078f88f3e" providerId="ADAL" clId="{937E72F1-917D-434D-A81B-0BB6310AF56A}" dt="2023-01-11T09:04:22.159" v="581" actId="478"/>
            <ac:picMkLst>
              <pc:docMk/>
              <pc:sldMasterMk cId="2817877830" sldId="2147483650"/>
              <pc:sldLayoutMk cId="2211563315" sldId="2147483660"/>
              <ac:picMk id="11" creationId="{921051E9-C0CE-3170-468C-4001E89ADAD8}"/>
            </ac:picMkLst>
          </pc:picChg>
          <pc:picChg chg="add mod ord">
            <ac:chgData name="Richardson, Stephanie (STFC,RAL,ISIS)" userId="fb9e1876-ffcf-45bf-abd9-b21078f88f3e" providerId="ADAL" clId="{937E72F1-917D-434D-A81B-0BB6310AF56A}" dt="2023-02-02T10:23:10.506" v="939" actId="14100"/>
            <ac:picMkLst>
              <pc:docMk/>
              <pc:sldMasterMk cId="2817877830" sldId="2147483650"/>
              <pc:sldLayoutMk cId="2211563315" sldId="2147483660"/>
              <ac:picMk id="13" creationId="{6EE95479-118E-DBCE-93E7-E339ECCCE8B2}"/>
            </ac:picMkLst>
          </pc:picChg>
        </pc:sldLayoutChg>
        <pc:sldLayoutChg chg="addSp delSp modSp add mod modTransition">
          <pc:chgData name="Richardson, Stephanie (STFC,RAL,ISIS)" userId="fb9e1876-ffcf-45bf-abd9-b21078f88f3e" providerId="ADAL" clId="{937E72F1-917D-434D-A81B-0BB6310AF56A}" dt="2023-02-02T10:28:08.259" v="1016" actId="14100"/>
          <pc:sldLayoutMkLst>
            <pc:docMk/>
            <pc:sldMasterMk cId="2817877830" sldId="2147483650"/>
            <pc:sldLayoutMk cId="1063765082" sldId="2147483661"/>
          </pc:sldLayoutMkLst>
          <pc:spChg chg="add del mod">
            <ac:chgData name="Richardson, Stephanie (STFC,RAL,ISIS)" userId="fb9e1876-ffcf-45bf-abd9-b21078f88f3e" providerId="ADAL" clId="{937E72F1-917D-434D-A81B-0BB6310AF56A}" dt="2023-01-10T14:39:36.238" v="529" actId="478"/>
            <ac:spMkLst>
              <pc:docMk/>
              <pc:sldMasterMk cId="2817877830" sldId="2147483650"/>
              <pc:sldLayoutMk cId="1063765082" sldId="2147483661"/>
              <ac:spMk id="2" creationId="{847F8BC3-DC07-A379-F13A-B86CE5521595}"/>
            </ac:spMkLst>
          </pc:spChg>
          <pc:spChg chg="add mod">
            <ac:chgData name="Richardson, Stephanie (STFC,RAL,ISIS)" userId="fb9e1876-ffcf-45bf-abd9-b21078f88f3e" providerId="ADAL" clId="{937E72F1-917D-434D-A81B-0BB6310AF56A}" dt="2023-01-10T14:45:26.556" v="568" actId="14100"/>
            <ac:spMkLst>
              <pc:docMk/>
              <pc:sldMasterMk cId="2817877830" sldId="2147483650"/>
              <pc:sldLayoutMk cId="1063765082" sldId="2147483661"/>
              <ac:spMk id="4" creationId="{D3A8A21F-2C7D-3EED-D3DE-935B34DCFB6C}"/>
            </ac:spMkLst>
          </pc:spChg>
          <pc:spChg chg="add mod ord">
            <ac:chgData name="Richardson, Stephanie (STFC,RAL,ISIS)" userId="fb9e1876-ffcf-45bf-abd9-b21078f88f3e" providerId="ADAL" clId="{937E72F1-917D-434D-A81B-0BB6310AF56A}" dt="2023-02-02T10:28:08.259" v="1016" actId="14100"/>
            <ac:spMkLst>
              <pc:docMk/>
              <pc:sldMasterMk cId="2817877830" sldId="2147483650"/>
              <pc:sldLayoutMk cId="1063765082" sldId="2147483661"/>
              <ac:spMk id="5" creationId="{5F332DC3-2DBB-EEFF-F22D-63436AAAC87C}"/>
            </ac:spMkLst>
          </pc:spChg>
          <pc:spChg chg="del">
            <ac:chgData name="Richardson, Stephanie (STFC,RAL,ISIS)" userId="fb9e1876-ffcf-45bf-abd9-b21078f88f3e" providerId="ADAL" clId="{937E72F1-917D-434D-A81B-0BB6310AF56A}" dt="2023-01-10T14:38:40.365" v="510" actId="478"/>
            <ac:spMkLst>
              <pc:docMk/>
              <pc:sldMasterMk cId="2817877830" sldId="2147483650"/>
              <pc:sldLayoutMk cId="1063765082" sldId="2147483661"/>
              <ac:spMk id="7" creationId="{34986744-EABD-E83C-3499-94EADF835800}"/>
            </ac:spMkLst>
          </pc:spChg>
          <pc:spChg chg="add mod">
            <ac:chgData name="Richardson, Stephanie (STFC,RAL,ISIS)" userId="fb9e1876-ffcf-45bf-abd9-b21078f88f3e" providerId="ADAL" clId="{937E72F1-917D-434D-A81B-0BB6310AF56A}" dt="2023-02-02T10:28:01.082" v="1014" actId="14100"/>
            <ac:spMkLst>
              <pc:docMk/>
              <pc:sldMasterMk cId="2817877830" sldId="2147483650"/>
              <pc:sldLayoutMk cId="1063765082" sldId="2147483661"/>
              <ac:spMk id="7" creationId="{6AA976A4-21D0-25CB-0A95-7E3C426C5B7A}"/>
            </ac:spMkLst>
          </pc:spChg>
          <pc:spChg chg="del mod">
            <ac:chgData name="Richardson, Stephanie (STFC,RAL,ISIS)" userId="fb9e1876-ffcf-45bf-abd9-b21078f88f3e" providerId="ADAL" clId="{937E72F1-917D-434D-A81B-0BB6310AF56A}" dt="2023-01-10T14:45:24.183" v="567" actId="478"/>
            <ac:spMkLst>
              <pc:docMk/>
              <pc:sldMasterMk cId="2817877830" sldId="2147483650"/>
              <pc:sldLayoutMk cId="1063765082" sldId="2147483661"/>
              <ac:spMk id="9" creationId="{0B997599-2A9C-5AA0-31EE-2F7D816D3834}"/>
            </ac:spMkLst>
          </pc:spChg>
          <pc:picChg chg="add del mod">
            <ac:chgData name="Richardson, Stephanie (STFC,RAL,ISIS)" userId="fb9e1876-ffcf-45bf-abd9-b21078f88f3e" providerId="ADAL" clId="{937E72F1-917D-434D-A81B-0BB6310AF56A}" dt="2023-02-02T10:27:27.574" v="1003"/>
            <ac:picMkLst>
              <pc:docMk/>
              <pc:sldMasterMk cId="2817877830" sldId="2147483650"/>
              <pc:sldLayoutMk cId="1063765082" sldId="2147483661"/>
              <ac:picMk id="2" creationId="{C73A6149-6E36-8F5B-16B5-78809CD99E64}"/>
            </ac:picMkLst>
          </pc:picChg>
          <pc:picChg chg="del mod">
            <ac:chgData name="Richardson, Stephanie (STFC,RAL,ISIS)" userId="fb9e1876-ffcf-45bf-abd9-b21078f88f3e" providerId="ADAL" clId="{937E72F1-917D-434D-A81B-0BB6310AF56A}" dt="2023-02-02T10:27:24.790" v="1001" actId="478"/>
            <ac:picMkLst>
              <pc:docMk/>
              <pc:sldMasterMk cId="2817877830" sldId="2147483650"/>
              <pc:sldLayoutMk cId="1063765082" sldId="2147483661"/>
              <ac:picMk id="3" creationId="{2067C8B3-516A-4677-CC01-0A68CC520DAB}"/>
            </ac:picMkLst>
          </pc:picChg>
        </pc:sldLayoutChg>
        <pc:sldLayoutChg chg="new del replId">
          <pc:chgData name="Richardson, Stephanie (STFC,RAL,ISIS)" userId="fb9e1876-ffcf-45bf-abd9-b21078f88f3e" providerId="ADAL" clId="{937E72F1-917D-434D-A81B-0BB6310AF56A}" dt="2023-01-10T14:31:31.286" v="401" actId="2696"/>
          <pc:sldLayoutMkLst>
            <pc:docMk/>
            <pc:sldMasterMk cId="2817877830" sldId="2147483650"/>
            <pc:sldLayoutMk cId="3216528038" sldId="2147483661"/>
          </pc:sldLayoutMkLst>
        </pc:sldLayoutChg>
        <pc:sldLayoutChg chg="addSp delSp modSp add del mod modTransition">
          <pc:chgData name="Richardson, Stephanie (STFC,RAL,ISIS)" userId="fb9e1876-ffcf-45bf-abd9-b21078f88f3e" providerId="ADAL" clId="{937E72F1-917D-434D-A81B-0BB6310AF56A}" dt="2023-01-10T14:41:07.123" v="543" actId="2696"/>
          <pc:sldLayoutMkLst>
            <pc:docMk/>
            <pc:sldMasterMk cId="2817877830" sldId="2147483650"/>
            <pc:sldLayoutMk cId="2161246998" sldId="2147483662"/>
          </pc:sldLayoutMkLst>
          <pc:spChg chg="add del mod">
            <ac:chgData name="Richardson, Stephanie (STFC,RAL,ISIS)" userId="fb9e1876-ffcf-45bf-abd9-b21078f88f3e" providerId="ADAL" clId="{937E72F1-917D-434D-A81B-0BB6310AF56A}" dt="2023-01-10T14:40:59.226" v="542" actId="478"/>
            <ac:spMkLst>
              <pc:docMk/>
              <pc:sldMasterMk cId="2817877830" sldId="2147483650"/>
              <pc:sldLayoutMk cId="2161246998" sldId="2147483662"/>
              <ac:spMk id="2" creationId="{081A7D77-FE5C-C40F-F719-8AB23E9ECE59}"/>
            </ac:spMkLst>
          </pc:spChg>
        </pc:sldLayoutChg>
        <pc:sldLayoutChg chg="addSp delSp modSp add mod modTransition">
          <pc:chgData name="Richardson, Stephanie (STFC,RAL,ISIS)" userId="fb9e1876-ffcf-45bf-abd9-b21078f88f3e" providerId="ADAL" clId="{937E72F1-917D-434D-A81B-0BB6310AF56A}" dt="2023-02-02T10:26:11.806" v="988" actId="207"/>
          <pc:sldLayoutMkLst>
            <pc:docMk/>
            <pc:sldMasterMk cId="2817877830" sldId="2147483650"/>
            <pc:sldLayoutMk cId="3219793286" sldId="2147483662"/>
          </pc:sldLayoutMkLst>
          <pc:picChg chg="add del mod">
            <ac:chgData name="Richardson, Stephanie (STFC,RAL,ISIS)" userId="fb9e1876-ffcf-45bf-abd9-b21078f88f3e" providerId="ADAL" clId="{937E72F1-917D-434D-A81B-0BB6310AF56A}" dt="2023-01-10T14:41:38.105" v="546" actId="931"/>
            <ac:picMkLst>
              <pc:docMk/>
              <pc:sldMasterMk cId="2817877830" sldId="2147483650"/>
              <pc:sldLayoutMk cId="3219793286" sldId="2147483662"/>
              <ac:picMk id="3" creationId="{000246FD-C2D6-E224-2A1A-BDD0D183C78E}"/>
            </ac:picMkLst>
          </pc:picChg>
          <pc:picChg chg="add mod modCrop">
            <ac:chgData name="Richardson, Stephanie (STFC,RAL,ISIS)" userId="fb9e1876-ffcf-45bf-abd9-b21078f88f3e" providerId="ADAL" clId="{937E72F1-917D-434D-A81B-0BB6310AF56A}" dt="2023-02-02T10:26:11.806" v="988" actId="207"/>
            <ac:picMkLst>
              <pc:docMk/>
              <pc:sldMasterMk cId="2817877830" sldId="2147483650"/>
              <pc:sldLayoutMk cId="3219793286" sldId="2147483662"/>
              <ac:picMk id="5" creationId="{CC001088-2808-7E1E-B08D-B61ED5BA3BE5}"/>
            </ac:picMkLst>
          </pc:picChg>
        </pc:sldLayoutChg>
        <pc:sldLayoutChg chg="addSp delSp modSp new del mod">
          <pc:chgData name="Richardson, Stephanie (STFC,RAL,ISIS)" userId="fb9e1876-ffcf-45bf-abd9-b21078f88f3e" providerId="ADAL" clId="{937E72F1-917D-434D-A81B-0BB6310AF56A}" dt="2023-02-01T11:32:55.758" v="638" actId="11236"/>
          <pc:sldLayoutMkLst>
            <pc:docMk/>
            <pc:sldMasterMk cId="2817877830" sldId="2147483650"/>
            <pc:sldLayoutMk cId="4284675676" sldId="2147483663"/>
          </pc:sldLayoutMkLst>
          <pc:spChg chg="add del mod">
            <ac:chgData name="Richardson, Stephanie (STFC,RAL,ISIS)" userId="fb9e1876-ffcf-45bf-abd9-b21078f88f3e" providerId="ADAL" clId="{937E72F1-917D-434D-A81B-0BB6310AF56A}" dt="2023-02-01T11:32:52.995" v="634" actId="478"/>
            <ac:spMkLst>
              <pc:docMk/>
              <pc:sldMasterMk cId="2817877830" sldId="2147483650"/>
              <pc:sldLayoutMk cId="4284675676" sldId="2147483663"/>
              <ac:spMk id="2" creationId="{2CA31794-56A2-4EB5-137F-799CF644DA2E}"/>
            </ac:spMkLst>
          </pc:spChg>
        </pc:sldLayoutChg>
      </pc:sldMasterChg>
      <pc:sldMasterChg chg="addSp delSp modSp new mod addSldLayout delSldLayout modSldLayout">
        <pc:chgData name="Richardson, Stephanie (STFC,RAL,ISIS)" userId="fb9e1876-ffcf-45bf-abd9-b21078f88f3e" providerId="ADAL" clId="{937E72F1-917D-434D-A81B-0BB6310AF56A}" dt="2023-02-01T11:39:30.301" v="745" actId="478"/>
        <pc:sldMasterMkLst>
          <pc:docMk/>
          <pc:sldMasterMk cId="1067922055" sldId="2147483663"/>
        </pc:sldMasterMkLst>
        <pc:spChg chg="del">
          <ac:chgData name="Richardson, Stephanie (STFC,RAL,ISIS)" userId="fb9e1876-ffcf-45bf-abd9-b21078f88f3e" providerId="ADAL" clId="{937E72F1-917D-434D-A81B-0BB6310AF56A}" dt="2023-02-01T11:33:44.429" v="645" actId="478"/>
          <ac:spMkLst>
            <pc:docMk/>
            <pc:sldMasterMk cId="1067922055" sldId="2147483663"/>
            <ac:spMk id="2" creationId="{B8F2CEA5-C508-A193-414E-FDB3B45E8133}"/>
          </ac:spMkLst>
        </pc:spChg>
        <pc:spChg chg="del">
          <ac:chgData name="Richardson, Stephanie (STFC,RAL,ISIS)" userId="fb9e1876-ffcf-45bf-abd9-b21078f88f3e" providerId="ADAL" clId="{937E72F1-917D-434D-A81B-0BB6310AF56A}" dt="2023-02-01T11:33:46.479" v="646" actId="478"/>
          <ac:spMkLst>
            <pc:docMk/>
            <pc:sldMasterMk cId="1067922055" sldId="2147483663"/>
            <ac:spMk id="3" creationId="{3DEEDD5F-CD3D-68A9-78FF-8DFCC9D8D3A8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3:48.856" v="648"/>
          <ac:spMkLst>
            <pc:docMk/>
            <pc:sldMasterMk cId="1067922055" sldId="2147483663"/>
            <ac:spMk id="9" creationId="{CCE89AA1-7F68-1D4F-AC42-8F224EFE9E9F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3:48.856" v="648"/>
          <ac:spMkLst>
            <pc:docMk/>
            <pc:sldMasterMk cId="1067922055" sldId="2147483663"/>
            <ac:spMk id="10" creationId="{BF4DC800-BF4E-A0B7-41F8-1065C4B6A6BB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6:56.556" v="705" actId="478"/>
          <ac:spMkLst>
            <pc:docMk/>
            <pc:sldMasterMk cId="1067922055" sldId="2147483663"/>
            <ac:spMk id="11" creationId="{80FEAC4F-B5DD-51D7-BC34-E46C6792F4D8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4:40.112" v="654" actId="478"/>
          <ac:spMkLst>
            <pc:docMk/>
            <pc:sldMasterMk cId="1067922055" sldId="2147483663"/>
            <ac:spMk id="12" creationId="{E518525F-FBBC-8021-0DF9-FD34526FCC00}"/>
          </ac:spMkLst>
        </pc:spChg>
        <pc:spChg chg="add mod">
          <ac:chgData name="Richardson, Stephanie (STFC,RAL,ISIS)" userId="fb9e1876-ffcf-45bf-abd9-b21078f88f3e" providerId="ADAL" clId="{937E72F1-917D-434D-A81B-0BB6310AF56A}" dt="2023-02-01T11:37:30.671" v="734" actId="1076"/>
          <ac:spMkLst>
            <pc:docMk/>
            <pc:sldMasterMk cId="1067922055" sldId="2147483663"/>
            <ac:spMk id="13" creationId="{E1E0CAAC-9E08-A3BD-7BF0-1A007C4015D1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9:30.301" v="745" actId="478"/>
          <ac:spMkLst>
            <pc:docMk/>
            <pc:sldMasterMk cId="1067922055" sldId="2147483663"/>
            <ac:spMk id="14" creationId="{2EAFA306-1A16-63CC-E1A7-87A21ECBCDDB}"/>
          </ac:spMkLst>
        </pc:spChg>
        <pc:spChg chg="add del mod">
          <ac:chgData name="Richardson, Stephanie (STFC,RAL,ISIS)" userId="fb9e1876-ffcf-45bf-abd9-b21078f88f3e" providerId="ADAL" clId="{937E72F1-917D-434D-A81B-0BB6310AF56A}" dt="2023-02-01T11:38:04.875" v="739" actId="478"/>
          <ac:spMkLst>
            <pc:docMk/>
            <pc:sldMasterMk cId="1067922055" sldId="2147483663"/>
            <ac:spMk id="15" creationId="{DAFA0C34-3152-3B03-556E-D3C815C4DC0C}"/>
          </ac:spMkLst>
        </pc:spChg>
        <pc:picChg chg="add mod ord">
          <ac:chgData name="Richardson, Stephanie (STFC,RAL,ISIS)" userId="fb9e1876-ffcf-45bf-abd9-b21078f88f3e" providerId="ADAL" clId="{937E72F1-917D-434D-A81B-0BB6310AF56A}" dt="2023-02-01T11:33:22.492" v="644" actId="167"/>
          <ac:picMkLst>
            <pc:docMk/>
            <pc:sldMasterMk cId="1067922055" sldId="2147483663"/>
            <ac:picMk id="8" creationId="{272C3265-6783-C635-6FEB-78F74DF44DAA}"/>
          </ac:picMkLst>
        </pc:picChg>
        <pc:sldLayoutChg chg="new del replId">
          <pc:chgData name="Richardson, Stephanie (STFC,RAL,ISIS)" userId="fb9e1876-ffcf-45bf-abd9-b21078f88f3e" providerId="ADAL" clId="{937E72F1-917D-434D-A81B-0BB6310AF56A}" dt="2023-02-01T11:35:49.464" v="659" actId="2696"/>
          <pc:sldLayoutMkLst>
            <pc:docMk/>
            <pc:sldMasterMk cId="1067922055" sldId="2147483663"/>
            <pc:sldLayoutMk cId="717646065" sldId="2147483664"/>
          </pc:sldLayoutMkLst>
        </pc:sldLayoutChg>
        <pc:sldLayoutChg chg="addSp delSp new mod replId">
          <pc:chgData name="Richardson, Stephanie (STFC,RAL,ISIS)" userId="fb9e1876-ffcf-45bf-abd9-b21078f88f3e" providerId="ADAL" clId="{937E72F1-917D-434D-A81B-0BB6310AF56A}" dt="2023-02-01T11:38:43.754" v="743"/>
          <pc:sldLayoutMkLst>
            <pc:docMk/>
            <pc:sldMasterMk cId="1067922055" sldId="2147483663"/>
            <pc:sldLayoutMk cId="1007841397" sldId="2147483664"/>
          </pc:sldLayoutMkLst>
          <pc:spChg chg="del">
            <ac:chgData name="Richardson, Stephanie (STFC,RAL,ISIS)" userId="fb9e1876-ffcf-45bf-abd9-b21078f88f3e" providerId="ADAL" clId="{937E72F1-917D-434D-A81B-0BB6310AF56A}" dt="2023-02-01T11:38:29.065" v="741" actId="478"/>
            <ac:spMkLst>
              <pc:docMk/>
              <pc:sldMasterMk cId="1067922055" sldId="2147483663"/>
              <pc:sldLayoutMk cId="1007841397" sldId="2147483664"/>
              <ac:spMk id="2" creationId="{29BE5E03-6775-8BE4-ACD6-8A82CB495C0E}"/>
            </ac:spMkLst>
          </pc:spChg>
          <pc:picChg chg="add del">
            <ac:chgData name="Richardson, Stephanie (STFC,RAL,ISIS)" userId="fb9e1876-ffcf-45bf-abd9-b21078f88f3e" providerId="ADAL" clId="{937E72F1-917D-434D-A81B-0BB6310AF56A}" dt="2023-02-01T11:38:43.754" v="743"/>
            <ac:picMkLst>
              <pc:docMk/>
              <pc:sldMasterMk cId="1067922055" sldId="2147483663"/>
              <pc:sldLayoutMk cId="1007841397" sldId="2147483664"/>
              <ac:picMk id="6" creationId="{0E01DE00-91EF-CEA5-6CC3-1F5944DE3D57}"/>
            </ac:picMkLst>
          </pc:picChg>
        </pc:sldLayoutChg>
        <pc:sldLayoutChg chg="new del replId">
          <pc:chgData name="Richardson, Stephanie (STFC,RAL,ISIS)" userId="fb9e1876-ffcf-45bf-abd9-b21078f88f3e" providerId="ADAL" clId="{937E72F1-917D-434D-A81B-0BB6310AF56A}" dt="2023-02-01T11:35:49.474" v="660" actId="2696"/>
          <pc:sldLayoutMkLst>
            <pc:docMk/>
            <pc:sldMasterMk cId="1067922055" sldId="2147483663"/>
            <pc:sldLayoutMk cId="2584820555" sldId="2147483665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480" v="661" actId="2696"/>
          <pc:sldLayoutMkLst>
            <pc:docMk/>
            <pc:sldMasterMk cId="1067922055" sldId="2147483663"/>
            <pc:sldLayoutMk cId="3566248580" sldId="2147483666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488" v="662" actId="2696"/>
          <pc:sldLayoutMkLst>
            <pc:docMk/>
            <pc:sldMasterMk cId="1067922055" sldId="2147483663"/>
            <pc:sldLayoutMk cId="899609482" sldId="2147483667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498" v="663" actId="2696"/>
          <pc:sldLayoutMkLst>
            <pc:docMk/>
            <pc:sldMasterMk cId="1067922055" sldId="2147483663"/>
            <pc:sldLayoutMk cId="4020665404" sldId="2147483668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04" v="664" actId="2696"/>
          <pc:sldLayoutMkLst>
            <pc:docMk/>
            <pc:sldMasterMk cId="1067922055" sldId="2147483663"/>
            <pc:sldLayoutMk cId="3495566085" sldId="2147483669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07" v="665" actId="2696"/>
          <pc:sldLayoutMkLst>
            <pc:docMk/>
            <pc:sldMasterMk cId="1067922055" sldId="2147483663"/>
            <pc:sldLayoutMk cId="1355447465" sldId="2147483670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13" v="666" actId="2696"/>
          <pc:sldLayoutMkLst>
            <pc:docMk/>
            <pc:sldMasterMk cId="1067922055" sldId="2147483663"/>
            <pc:sldLayoutMk cId="3124187502" sldId="2147483671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19" v="667" actId="2696"/>
          <pc:sldLayoutMkLst>
            <pc:docMk/>
            <pc:sldMasterMk cId="1067922055" sldId="2147483663"/>
            <pc:sldLayoutMk cId="3189629024" sldId="2147483672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26" v="668" actId="2696"/>
          <pc:sldLayoutMkLst>
            <pc:docMk/>
            <pc:sldMasterMk cId="1067922055" sldId="2147483663"/>
            <pc:sldLayoutMk cId="3064964596" sldId="2147483673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35:49.533" v="669" actId="2696"/>
          <pc:sldLayoutMkLst>
            <pc:docMk/>
            <pc:sldMasterMk cId="1067922055" sldId="2147483663"/>
            <pc:sldLayoutMk cId="1819624290" sldId="2147483674"/>
          </pc:sldLayoutMkLst>
        </pc:sldLayoutChg>
      </pc:sldMasterChg>
      <pc:sldMasterChg chg="addSp delSp modSp new mod addSldLayout delSldLayout modSldLayout">
        <pc:chgData name="Richardson, Stephanie (STFC,RAL,ISIS)" userId="fb9e1876-ffcf-45bf-abd9-b21078f88f3e" providerId="ADAL" clId="{937E72F1-917D-434D-A81B-0BB6310AF56A}" dt="2023-02-01T11:45:21.759" v="824" actId="6014"/>
        <pc:sldMasterMkLst>
          <pc:docMk/>
          <pc:sldMasterMk cId="2673495802" sldId="2147483666"/>
        </pc:sldMasterMkLst>
        <pc:spChg chg="mod">
          <ac:chgData name="Richardson, Stephanie (STFC,RAL,ISIS)" userId="fb9e1876-ffcf-45bf-abd9-b21078f88f3e" providerId="ADAL" clId="{937E72F1-917D-434D-A81B-0BB6310AF56A}" dt="2023-02-01T11:41:32.305" v="770" actId="2711"/>
          <ac:spMkLst>
            <pc:docMk/>
            <pc:sldMasterMk cId="2673495802" sldId="2147483666"/>
            <ac:spMk id="2" creationId="{6B733FCA-A086-78B2-8A6B-788298AA1E52}"/>
          </ac:spMkLst>
        </pc:spChg>
        <pc:spChg chg="mod">
          <ac:chgData name="Richardson, Stephanie (STFC,RAL,ISIS)" userId="fb9e1876-ffcf-45bf-abd9-b21078f88f3e" providerId="ADAL" clId="{937E72F1-917D-434D-A81B-0BB6310AF56A}" dt="2023-02-01T11:42:20.010" v="786" actId="20577"/>
          <ac:spMkLst>
            <pc:docMk/>
            <pc:sldMasterMk cId="2673495802" sldId="2147483666"/>
            <ac:spMk id="3" creationId="{D35DB352-60FC-DABA-4E85-AFCCB7D13EF6}"/>
          </ac:spMkLst>
        </pc:spChg>
        <pc:spChg chg="del">
          <ac:chgData name="Richardson, Stephanie (STFC,RAL,ISIS)" userId="fb9e1876-ffcf-45bf-abd9-b21078f88f3e" providerId="ADAL" clId="{937E72F1-917D-434D-A81B-0BB6310AF56A}" dt="2023-02-01T11:40:21.414" v="758" actId="478"/>
          <ac:spMkLst>
            <pc:docMk/>
            <pc:sldMasterMk cId="2673495802" sldId="2147483666"/>
            <ac:spMk id="4" creationId="{127F1FB7-1F67-2657-03A5-5889BBA70B12}"/>
          </ac:spMkLst>
        </pc:spChg>
        <pc:spChg chg="del">
          <ac:chgData name="Richardson, Stephanie (STFC,RAL,ISIS)" userId="fb9e1876-ffcf-45bf-abd9-b21078f88f3e" providerId="ADAL" clId="{937E72F1-917D-434D-A81B-0BB6310AF56A}" dt="2023-02-01T11:40:24.326" v="760" actId="478"/>
          <ac:spMkLst>
            <pc:docMk/>
            <pc:sldMasterMk cId="2673495802" sldId="2147483666"/>
            <ac:spMk id="5" creationId="{796050B1-303C-2093-A4A4-DD5E0E103251}"/>
          </ac:spMkLst>
        </pc:spChg>
        <pc:spChg chg="del">
          <ac:chgData name="Richardson, Stephanie (STFC,RAL,ISIS)" userId="fb9e1876-ffcf-45bf-abd9-b21078f88f3e" providerId="ADAL" clId="{937E72F1-917D-434D-A81B-0BB6310AF56A}" dt="2023-02-01T11:40:23.667" v="759" actId="478"/>
          <ac:spMkLst>
            <pc:docMk/>
            <pc:sldMasterMk cId="2673495802" sldId="2147483666"/>
            <ac:spMk id="6" creationId="{3A792FAA-9FDD-0828-D9ED-54641A6C4EDD}"/>
          </ac:spMkLst>
        </pc:spChg>
        <pc:picChg chg="add mod ord">
          <ac:chgData name="Richardson, Stephanie (STFC,RAL,ISIS)" userId="fb9e1876-ffcf-45bf-abd9-b21078f88f3e" providerId="ADAL" clId="{937E72F1-917D-434D-A81B-0BB6310AF56A}" dt="2023-02-01T11:41:01.579" v="764" actId="167"/>
          <ac:picMkLst>
            <pc:docMk/>
            <pc:sldMasterMk cId="2673495802" sldId="2147483666"/>
            <ac:picMk id="8" creationId="{8FEB9CB0-FA77-ACA3-B5FC-CB72BB5492E7}"/>
          </ac:picMkLst>
        </pc:picChg>
        <pc:sldLayoutChg chg="new del replId">
          <pc:chgData name="Richardson, Stephanie (STFC,RAL,ISIS)" userId="fb9e1876-ffcf-45bf-abd9-b21078f88f3e" providerId="ADAL" clId="{937E72F1-917D-434D-A81B-0BB6310AF56A}" dt="2023-02-01T11:40:00.829" v="747" actId="2696"/>
          <pc:sldLayoutMkLst>
            <pc:docMk/>
            <pc:sldMasterMk cId="2673495802" sldId="2147483666"/>
            <pc:sldLayoutMk cId="271325611" sldId="2147483667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0.837" v="748" actId="2696"/>
          <pc:sldLayoutMkLst>
            <pc:docMk/>
            <pc:sldMasterMk cId="2673495802" sldId="2147483666"/>
            <pc:sldLayoutMk cId="2467878732" sldId="2147483668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0.841" v="749" actId="2696"/>
          <pc:sldLayoutMkLst>
            <pc:docMk/>
            <pc:sldMasterMk cId="2673495802" sldId="2147483666"/>
            <pc:sldLayoutMk cId="3941508832" sldId="2147483669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0.849" v="750" actId="2696"/>
          <pc:sldLayoutMkLst>
            <pc:docMk/>
            <pc:sldMasterMk cId="2673495802" sldId="2147483666"/>
            <pc:sldLayoutMk cId="4240210653" sldId="2147483670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0.857" v="751" actId="2696"/>
          <pc:sldLayoutMkLst>
            <pc:docMk/>
            <pc:sldMasterMk cId="2673495802" sldId="2147483666"/>
            <pc:sldLayoutMk cId="649937934" sldId="2147483671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2.932" v="752" actId="2696"/>
          <pc:sldLayoutMkLst>
            <pc:docMk/>
            <pc:sldMasterMk cId="2673495802" sldId="2147483666"/>
            <pc:sldLayoutMk cId="1408410816" sldId="2147483672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2.937" v="753" actId="2696"/>
          <pc:sldLayoutMkLst>
            <pc:docMk/>
            <pc:sldMasterMk cId="2673495802" sldId="2147483666"/>
            <pc:sldLayoutMk cId="58513041" sldId="2147483673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2.944" v="754" actId="2696"/>
          <pc:sldLayoutMkLst>
            <pc:docMk/>
            <pc:sldMasterMk cId="2673495802" sldId="2147483666"/>
            <pc:sldLayoutMk cId="1107991110" sldId="2147483674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2.949" v="755" actId="2696"/>
          <pc:sldLayoutMkLst>
            <pc:docMk/>
            <pc:sldMasterMk cId="2673495802" sldId="2147483666"/>
            <pc:sldLayoutMk cId="3272135741" sldId="2147483675"/>
          </pc:sldLayoutMkLst>
        </pc:sldLayoutChg>
        <pc:sldLayoutChg chg="new del replId">
          <pc:chgData name="Richardson, Stephanie (STFC,RAL,ISIS)" userId="fb9e1876-ffcf-45bf-abd9-b21078f88f3e" providerId="ADAL" clId="{937E72F1-917D-434D-A81B-0BB6310AF56A}" dt="2023-02-01T11:40:04.988" v="756" actId="2696"/>
          <pc:sldLayoutMkLst>
            <pc:docMk/>
            <pc:sldMasterMk cId="2673495802" sldId="2147483666"/>
            <pc:sldLayoutMk cId="1833390830" sldId="2147483676"/>
          </pc:sldLayoutMkLst>
        </pc:sldLayoutChg>
        <pc:sldLayoutChg chg="addSp delSp modSp new mod replId">
          <pc:chgData name="Richardson, Stephanie (STFC,RAL,ISIS)" userId="fb9e1876-ffcf-45bf-abd9-b21078f88f3e" providerId="ADAL" clId="{937E72F1-917D-434D-A81B-0BB6310AF56A}" dt="2023-02-01T11:45:21.759" v="824" actId="6014"/>
          <pc:sldLayoutMkLst>
            <pc:docMk/>
            <pc:sldMasterMk cId="2673495802" sldId="2147483666"/>
            <pc:sldLayoutMk cId="3606508915" sldId="2147483677"/>
          </pc:sldLayoutMkLst>
          <pc:spChg chg="del">
            <ac:chgData name="Richardson, Stephanie (STFC,RAL,ISIS)" userId="fb9e1876-ffcf-45bf-abd9-b21078f88f3e" providerId="ADAL" clId="{937E72F1-917D-434D-A81B-0BB6310AF56A}" dt="2023-02-01T11:40:07.424" v="757" actId="478"/>
            <ac:spMkLst>
              <pc:docMk/>
              <pc:sldMasterMk cId="2673495802" sldId="2147483666"/>
              <pc:sldLayoutMk cId="3606508915" sldId="2147483677"/>
              <ac:spMk id="2" creationId="{723D313D-7469-945A-249D-FE1C7F3721A6}"/>
            </ac:spMkLst>
          </pc:spChg>
          <pc:spChg chg="del">
            <ac:chgData name="Richardson, Stephanie (STFC,RAL,ISIS)" userId="fb9e1876-ffcf-45bf-abd9-b21078f88f3e" providerId="ADAL" clId="{937E72F1-917D-434D-A81B-0BB6310AF56A}" dt="2023-02-01T11:40:07.424" v="757" actId="478"/>
            <ac:spMkLst>
              <pc:docMk/>
              <pc:sldMasterMk cId="2673495802" sldId="2147483666"/>
              <pc:sldLayoutMk cId="3606508915" sldId="2147483677"/>
              <ac:spMk id="3" creationId="{230C0252-7E7A-75CF-B8CA-637CF30D81BB}"/>
            </ac:spMkLst>
          </pc:spChg>
          <pc:spChg chg="del">
            <ac:chgData name="Richardson, Stephanie (STFC,RAL,ISIS)" userId="fb9e1876-ffcf-45bf-abd9-b21078f88f3e" providerId="ADAL" clId="{937E72F1-917D-434D-A81B-0BB6310AF56A}" dt="2023-02-01T11:40:07.424" v="757" actId="478"/>
            <ac:spMkLst>
              <pc:docMk/>
              <pc:sldMasterMk cId="2673495802" sldId="2147483666"/>
              <pc:sldLayoutMk cId="3606508915" sldId="2147483677"/>
              <ac:spMk id="4" creationId="{F0ABEA05-8159-129A-30B5-8FDA1DA0B202}"/>
            </ac:spMkLst>
          </pc:spChg>
          <pc:spChg chg="del">
            <ac:chgData name="Richardson, Stephanie (STFC,RAL,ISIS)" userId="fb9e1876-ffcf-45bf-abd9-b21078f88f3e" providerId="ADAL" clId="{937E72F1-917D-434D-A81B-0BB6310AF56A}" dt="2023-02-01T11:40:07.424" v="757" actId="478"/>
            <ac:spMkLst>
              <pc:docMk/>
              <pc:sldMasterMk cId="2673495802" sldId="2147483666"/>
              <pc:sldLayoutMk cId="3606508915" sldId="2147483677"/>
              <ac:spMk id="5" creationId="{F15E0277-3413-6272-DE26-1A9B899CC69E}"/>
            </ac:spMkLst>
          </pc:spChg>
          <pc:spChg chg="del">
            <ac:chgData name="Richardson, Stephanie (STFC,RAL,ISIS)" userId="fb9e1876-ffcf-45bf-abd9-b21078f88f3e" providerId="ADAL" clId="{937E72F1-917D-434D-A81B-0BB6310AF56A}" dt="2023-02-01T11:40:07.424" v="757" actId="478"/>
            <ac:spMkLst>
              <pc:docMk/>
              <pc:sldMasterMk cId="2673495802" sldId="2147483666"/>
              <pc:sldLayoutMk cId="3606508915" sldId="2147483677"/>
              <ac:spMk id="6" creationId="{FB948421-43B3-19A8-F06E-29745FA409B7}"/>
            </ac:spMkLst>
          </pc:spChg>
          <pc:spChg chg="add mod">
            <ac:chgData name="Richardson, Stephanie (STFC,RAL,ISIS)" userId="fb9e1876-ffcf-45bf-abd9-b21078f88f3e" providerId="ADAL" clId="{937E72F1-917D-434D-A81B-0BB6310AF56A}" dt="2023-02-01T11:42:34.721" v="803" actId="20577"/>
            <ac:spMkLst>
              <pc:docMk/>
              <pc:sldMasterMk cId="2673495802" sldId="2147483666"/>
              <pc:sldLayoutMk cId="3606508915" sldId="2147483677"/>
              <ac:spMk id="7" creationId="{D73D336A-479D-0B14-EBD2-407BF485CAF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2CD9-D616-4F6D-82F5-220093EB77D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EC7D-D34A-4732-B6AC-874C9A79A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37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57353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=""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2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=""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D7392BA-D8EC-9D4B-0AA1-69CB6051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C001088-2808-7E1E-B08D-B61ED5BA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796" t="62321" r="121"/>
          <a:stretch/>
        </p:blipFill>
        <p:spPr>
          <a:xfrm rot="5400000">
            <a:off x="7966078" y="1635124"/>
            <a:ext cx="5861043" cy="25908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9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=""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5F332DC3-2DBB-EEFF-F22D-63436AAAC87C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Placeholder 8">
            <a:extLst>
              <a:ext uri="{FF2B5EF4-FFF2-40B4-BE49-F238E27FC236}">
                <a16:creationId xmlns=""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8313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AA976A4-21D0-25CB-0A95-7E3C426C5B7A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6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ACD08151-6D18-25FB-A802-E74564876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610686-6AB8-DE04-DA39-C6BB5918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B27FDF-0155-797D-5DDB-D0BCCCF4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3527425"/>
            <a:ext cx="10515600" cy="184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=""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708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-1349101" y="65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B4A-AD89-479A-8693-8E021E9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2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EBE87-4FFD-65EF-92D0-C45C2FB6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9144000" cy="65679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FETS FFA RF STATUS</a:t>
            </a:r>
            <a:endParaRPr lang="en-GB" sz="2000" b="1" dirty="0"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D17ACB-0A8A-D7E5-C681-0F9E26901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Rob </a:t>
            </a:r>
            <a:r>
              <a:rPr lang="en-GB" dirty="0" smtClean="0"/>
              <a:t>Mathieson, Ian Gardner, Bradley Kirk et al.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A6B01A-F278-65DA-ED05-569F555A3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6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10</a:t>
            </a:fld>
            <a:endParaRPr lang="en-GB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259784" y="408141"/>
            <a:ext cx="7054850" cy="5321300"/>
            <a:chOff x="541644" y="375982"/>
            <a:chExt cx="7534502" cy="5980595"/>
          </a:xfrm>
        </p:grpSpPr>
        <p:pic>
          <p:nvPicPr>
            <p:cNvPr id="7" name="Picture 3" descr="A picture containing indoor, oven, cooking, cooked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4" y="375982"/>
              <a:ext cx="5072380" cy="184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A picture containing text, table, desk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1" y="2420888"/>
              <a:ext cx="5057673" cy="378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00" y="392947"/>
              <a:ext cx="2088232" cy="295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514235" y="3794667"/>
              <a:ext cx="2927577" cy="21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865704" y="735496"/>
            <a:ext cx="2643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Low Power Test Set-Up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1K107 Potted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FT3L Epoxy coated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1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63749" y="692150"/>
            <a:ext cx="7856539" cy="5234761"/>
            <a:chOff x="539552" y="692696"/>
            <a:chExt cx="7856537" cy="5234630"/>
          </a:xfrm>
        </p:grpSpPr>
        <p:sp>
          <p:nvSpPr>
            <p:cNvPr id="3" name="TextBox 3"/>
            <p:cNvSpPr txBox="1">
              <a:spLocks noChangeArrowheads="1"/>
            </p:cNvSpPr>
            <p:nvPr/>
          </p:nvSpPr>
          <p:spPr bwMode="auto">
            <a:xfrm>
              <a:off x="1871700" y="692696"/>
              <a:ext cx="4473575" cy="3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MagDev 1K107 Core Measurements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667" y="1196044"/>
              <a:ext cx="4597549" cy="28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1"/>
            <p:cNvSpPr txBox="1">
              <a:spLocks noChangeArrowheads="1"/>
            </p:cNvSpPr>
            <p:nvPr/>
          </p:nvSpPr>
          <p:spPr bwMode="auto">
            <a:xfrm>
              <a:off x="539552" y="4473116"/>
              <a:ext cx="7856537" cy="145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>
              <a:spAutoFit/>
            </a:bodyPr>
            <a:lstStyle>
              <a:lvl1pPr marL="214313" indent="-214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800" dirty="0"/>
                <a:t>Measured with 75 V peak per core (Design voltage 750 V per core</a:t>
              </a:r>
              <a:r>
                <a:rPr lang="en-GB" altLang="en-US" sz="1800" dirty="0" smtClean="0"/>
                <a:t>).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800" dirty="0" smtClean="0"/>
                <a:t>RF Power </a:t>
              </a:r>
              <a:r>
                <a:rPr lang="en-GB" altLang="en-US" sz="1800" dirty="0"/>
                <a:t>for 8 core cavity at 6 kV peak 110 - 150 kW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altLang="en-US" sz="1800" dirty="0"/>
                <a:t>Consider using 2 cavities at ½ voltage ~38 kW each, meaning no Tuning system and wideband for fast modulations</a:t>
              </a:r>
            </a:p>
            <a:p>
              <a:pPr algn="ctr" eaLnBrk="1" hangingPunct="1">
                <a:spcBef>
                  <a:spcPct val="0"/>
                </a:spcBef>
              </a:pPr>
              <a:endParaRPr lang="en-GB" altLang="en-US" sz="18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82889" y="549276"/>
            <a:ext cx="7200900" cy="5652452"/>
            <a:chOff x="1259632" y="548680"/>
            <a:chExt cx="7200900" cy="5653792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84" y="1160748"/>
              <a:ext cx="5656776" cy="332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59632" y="4724794"/>
              <a:ext cx="7200900" cy="1477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14308" indent="-214308">
                <a:buFont typeface="Arial" panose="020B0604020202020204" pitchFamily="34" charset="0"/>
                <a:buChar char="•"/>
                <a:defRPr/>
              </a:pPr>
              <a:r>
                <a:rPr lang="en-GB" dirty="0"/>
                <a:t>Measured with 100 V peak per core </a:t>
              </a:r>
            </a:p>
            <a:p>
              <a:pPr marL="214308" indent="-214308">
                <a:buFont typeface="Arial" panose="020B0604020202020204" pitchFamily="34" charset="0"/>
                <a:buChar char="•"/>
                <a:defRPr/>
              </a:pPr>
              <a:r>
                <a:rPr lang="en-GB" dirty="0" smtClean="0"/>
                <a:t>RF Power </a:t>
              </a:r>
              <a:r>
                <a:rPr lang="en-GB" dirty="0"/>
                <a:t>for 8 core cavity at 6 kV peak 50 - 65 kW</a:t>
              </a:r>
            </a:p>
            <a:p>
              <a:pPr marL="214308" indent="-214308">
                <a:buFont typeface="Arial" panose="020B0604020202020204" pitchFamily="34" charset="0"/>
                <a:buChar char="•"/>
                <a:defRPr/>
              </a:pPr>
              <a:r>
                <a:rPr lang="en-GB" dirty="0"/>
                <a:t>Consider using 2 cavities at ½ voltage ~16 kW each, meaning no Tuning system and wideband for fast modulations</a:t>
              </a:r>
            </a:p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1907704" y="548680"/>
              <a:ext cx="5105400" cy="36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Hitachi FT3L Core Measurements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24" y="1"/>
            <a:ext cx="4975475" cy="27610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13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5271" y="585271"/>
            <a:ext cx="4682166" cy="3511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25" y="3148006"/>
            <a:ext cx="4975476" cy="37316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8409" y="4699876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FT3L and 1K107 Test Cores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223021" y="2778674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6kW Combiner &amp; Test Cavity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6" y="2"/>
            <a:ext cx="3704897" cy="2761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98484" y="276986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3kW Test SSA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MA Cooling Plate Design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7315"/>
          <a:stretch>
            <a:fillRect/>
          </a:stretch>
        </p:blipFill>
        <p:spPr>
          <a:xfrm rot="10800000">
            <a:off x="6445827" y="1323398"/>
            <a:ext cx="4953000" cy="4351338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2404052"/>
            <a:ext cx="6324600" cy="1844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Cooling plates made in two pieces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Teflon sheet separators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Power tests to measure the cooling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51493"/>
              </p:ext>
            </p:extLst>
          </p:nvPr>
        </p:nvGraphicFramePr>
        <p:xfrm>
          <a:off x="1394099" y="265017"/>
          <a:ext cx="9252036" cy="645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4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4151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Ferrite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151">
                <a:tc>
                  <a:txBody>
                    <a:bodyPr/>
                    <a:lstStyle/>
                    <a:p>
                      <a:r>
                        <a:rPr lang="en-GB" sz="1900" dirty="0"/>
                        <a:t>RF Power req. for 6kV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6kW</a:t>
                      </a:r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35kW</a:t>
                      </a:r>
                      <a:endParaRPr lang="en-GB" sz="1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151">
                <a:tc>
                  <a:txBody>
                    <a:bodyPr/>
                    <a:lstStyle/>
                    <a:p>
                      <a:r>
                        <a:rPr lang="en-GB" sz="1900"/>
                        <a:t>Amplifier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Solid</a:t>
                      </a:r>
                      <a:r>
                        <a:rPr lang="en-GB" sz="1900" baseline="0" dirty="0"/>
                        <a:t> </a:t>
                      </a:r>
                      <a:r>
                        <a:rPr lang="en-GB" sz="1900" baseline="0" dirty="0" smtClean="0"/>
                        <a:t>State</a:t>
                      </a:r>
                    </a:p>
                    <a:p>
                      <a:pPr algn="ctr"/>
                      <a:r>
                        <a:rPr lang="en-GB" sz="1900" baseline="0" dirty="0" smtClean="0"/>
                        <a:t>Class B (or A)</a:t>
                      </a:r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Large SS/ Small</a:t>
                      </a:r>
                      <a:r>
                        <a:rPr lang="en-GB" sz="1900" baseline="0" dirty="0" smtClean="0"/>
                        <a:t> </a:t>
                      </a:r>
                      <a:r>
                        <a:rPr lang="en-GB" sz="1900" dirty="0" smtClean="0"/>
                        <a:t>Vacuum Tube</a:t>
                      </a:r>
                    </a:p>
                    <a:p>
                      <a:pPr algn="ctr"/>
                      <a:r>
                        <a:rPr lang="en-GB" sz="1900" dirty="0" smtClean="0"/>
                        <a:t>Class A or AB Push-pull</a:t>
                      </a:r>
                      <a:endParaRPr lang="en-GB" sz="1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sz="1900" dirty="0"/>
                        <a:t>Bias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Yes</a:t>
                      </a:r>
                    </a:p>
                    <a:p>
                      <a:pPr algn="ctr"/>
                      <a:r>
                        <a:rPr lang="en-GB" sz="1900" dirty="0" smtClean="0"/>
                        <a:t>Likely</a:t>
                      </a:r>
                      <a:r>
                        <a:rPr lang="en-GB" sz="1900" baseline="0" dirty="0" smtClean="0"/>
                        <a:t> ~35kW</a:t>
                      </a:r>
                      <a:endParaRPr lang="en-GB" sz="1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No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798733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Est. </a:t>
                      </a:r>
                      <a:r>
                        <a:rPr lang="en-GB" sz="1900" dirty="0" err="1" smtClean="0"/>
                        <a:t>Wall</a:t>
                      </a:r>
                      <a:r>
                        <a:rPr lang="en-GB" sz="1900" baseline="0" dirty="0" err="1" smtClean="0"/>
                        <a:t>plug</a:t>
                      </a:r>
                      <a:r>
                        <a:rPr lang="en-GB" sz="1900" baseline="0" dirty="0" smtClean="0"/>
                        <a:t> Power</a:t>
                      </a:r>
                    </a:p>
                    <a:p>
                      <a:r>
                        <a:rPr lang="en-GB" sz="1900" baseline="0" dirty="0" smtClean="0"/>
                        <a:t>(ignoring plant)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~45kW (Class B)</a:t>
                      </a:r>
                    </a:p>
                    <a:p>
                      <a:pPr algn="ctr"/>
                      <a:r>
                        <a:rPr lang="en-GB" sz="1900" dirty="0" smtClean="0"/>
                        <a:t>~60kW (Class A)</a:t>
                      </a:r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~140kW (A Vac.</a:t>
                      </a:r>
                      <a:r>
                        <a:rPr lang="en-GB" sz="1900" baseline="0" dirty="0" smtClean="0"/>
                        <a:t> Tube</a:t>
                      </a:r>
                      <a:r>
                        <a:rPr lang="en-GB" sz="1900" dirty="0" smtClean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~100kW (B</a:t>
                      </a:r>
                      <a:r>
                        <a:rPr lang="en-GB" sz="1900" baseline="0" dirty="0" smtClean="0"/>
                        <a:t> p-p</a:t>
                      </a:r>
                      <a:r>
                        <a:rPr lang="en-GB" sz="1900" dirty="0" smtClean="0"/>
                        <a:t> Vac.</a:t>
                      </a:r>
                      <a:r>
                        <a:rPr lang="en-GB" sz="1900" baseline="0" dirty="0" smtClean="0"/>
                        <a:t> Tube</a:t>
                      </a:r>
                      <a:r>
                        <a:rPr lang="en-GB" sz="1900" dirty="0" smtClean="0"/>
                        <a:t>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718373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sz="1900" dirty="0"/>
                        <a:t>Proximity to</a:t>
                      </a:r>
                      <a:r>
                        <a:rPr lang="en-GB" sz="1900" baseline="0" dirty="0"/>
                        <a:t> </a:t>
                      </a:r>
                      <a:r>
                        <a:rPr lang="en-GB" sz="1900" dirty="0"/>
                        <a:t>Magnetic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/>
                        <a:t>µ</a:t>
                      </a:r>
                      <a:r>
                        <a:rPr lang="en-GB" sz="1900" baseline="-25000" dirty="0" smtClean="0"/>
                        <a:t>r</a:t>
                      </a:r>
                      <a:r>
                        <a:rPr lang="en-GB" sz="1900" dirty="0" smtClean="0"/>
                        <a:t>≈140,</a:t>
                      </a:r>
                      <a:r>
                        <a:rPr lang="en-GB" sz="1900" baseline="0" dirty="0" smtClean="0"/>
                        <a:t> absorbed into bias</a:t>
                      </a:r>
                      <a:endParaRPr lang="en-GB" sz="1900" dirty="0"/>
                    </a:p>
                    <a:p>
                      <a:pPr algn="ctr"/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Problematic  </a:t>
                      </a:r>
                      <a:r>
                        <a:rPr lang="en-GB" sz="1900" dirty="0" smtClean="0"/>
                        <a:t>µ</a:t>
                      </a:r>
                      <a:r>
                        <a:rPr lang="en-GB" sz="1900" baseline="-25000" dirty="0" smtClean="0"/>
                        <a:t>r</a:t>
                      </a:r>
                      <a:r>
                        <a:rPr lang="en-GB" sz="1900" dirty="0" smtClean="0"/>
                        <a:t>≈4000</a:t>
                      </a:r>
                      <a:endParaRPr lang="en-GB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sz="1900" dirty="0"/>
                        <a:t>Rep</a:t>
                      </a:r>
                      <a:r>
                        <a:rPr lang="en-GB" sz="1900" baseline="0" dirty="0"/>
                        <a:t> Rate 100Hz+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Possible</a:t>
                      </a:r>
                      <a:endParaRPr lang="en-GB" sz="1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No</a:t>
                      </a:r>
                      <a:r>
                        <a:rPr lang="en-GB" sz="1900" baseline="0"/>
                        <a:t> recovery</a:t>
                      </a:r>
                      <a:endParaRPr lang="en-GB" sz="19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5155">
                <a:tc>
                  <a:txBody>
                    <a:bodyPr/>
                    <a:lstStyle/>
                    <a:p>
                      <a:r>
                        <a:rPr lang="en-GB" sz="1900" strike="noStrike" dirty="0"/>
                        <a:t>Bunch Stacking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strike="noStrike" baseline="0" dirty="0" smtClean="0"/>
                        <a:t> </a:t>
                      </a:r>
                      <a:r>
                        <a:rPr lang="en-GB" sz="1900" strike="noStrike" dirty="0" smtClean="0"/>
                        <a:t>Possible 10kV</a:t>
                      </a:r>
                      <a:r>
                        <a:rPr lang="en-GB" sz="1900" strike="noStrike" baseline="0" dirty="0" smtClean="0"/>
                        <a:t> burst on two cavities?</a:t>
                      </a:r>
                      <a:endParaRPr lang="en-GB" sz="1900" strike="noStrike" dirty="0" smtClean="0"/>
                    </a:p>
                    <a:p>
                      <a:pPr algn="ctr"/>
                      <a:endParaRPr lang="en-GB" sz="1900" strike="noStrike" baseline="0" dirty="0" smtClean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trike="noStrike" dirty="0" smtClean="0"/>
                        <a:t>Possible 10kV</a:t>
                      </a:r>
                      <a:r>
                        <a:rPr lang="en-GB" sz="1900" strike="noStrike" baseline="0" dirty="0" smtClean="0"/>
                        <a:t> burst on two cavities?</a:t>
                      </a:r>
                      <a:endParaRPr lang="en-GB" sz="1900" strike="noStrik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151">
                <a:tc>
                  <a:txBody>
                    <a:bodyPr/>
                    <a:lstStyle/>
                    <a:p>
                      <a:r>
                        <a:rPr lang="en-GB" sz="1900" dirty="0"/>
                        <a:t>LLRF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Simple but wide band Tuning system needed</a:t>
                      </a:r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Simple</a:t>
                      </a:r>
                    </a:p>
                    <a:p>
                      <a:pPr algn="ctr"/>
                      <a:r>
                        <a:rPr lang="en-GB" sz="1900" dirty="0" smtClean="0"/>
                        <a:t>(little</a:t>
                      </a:r>
                      <a:r>
                        <a:rPr lang="en-GB" sz="1900" baseline="0" dirty="0" smtClean="0"/>
                        <a:t> beam loading)</a:t>
                      </a:r>
                      <a:endParaRPr lang="en-GB" sz="1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7245479" cy="435133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Either technology looks feasible to meet cavity specification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Two cavity option may work in both cases for Acceleration &amp; Re-bunching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 smtClean="0"/>
              <a:t>Further work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Power tests to full flux </a:t>
            </a:r>
          </a:p>
          <a:p>
            <a:pPr marL="2114550" lvl="3" indent="-514350"/>
            <a:r>
              <a:rPr lang="en-GB" dirty="0" smtClean="0"/>
              <a:t>750V/core for 8 core cavity -&gt; ~6kW across single core)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l-GR" dirty="0" smtClean="0"/>
              <a:t>μ</a:t>
            </a:r>
            <a:r>
              <a:rPr lang="en-GB" dirty="0" smtClean="0"/>
              <a:t> dependency on stray B field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Thermal tests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Refinement of CST simulations</a:t>
            </a:r>
          </a:p>
          <a:p>
            <a:pPr marL="2114550" lvl="3" indent="-514350"/>
            <a:r>
              <a:rPr lang="en-GB" dirty="0" smtClean="0"/>
              <a:t>Benchmarking</a:t>
            </a:r>
          </a:p>
          <a:p>
            <a:pPr marL="2114550" lvl="3" indent="-514350"/>
            <a:r>
              <a:rPr lang="en-GB" dirty="0" smtClean="0"/>
              <a:t>Non-isotropic permeability &amp; permittivity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 smtClean="0"/>
              <a:t>Full System Spec – ferrite &amp; MA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Proceed to full prototype?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79" y="1304925"/>
            <a:ext cx="4449057" cy="24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61463"/>
              </p:ext>
            </p:extLst>
          </p:nvPr>
        </p:nvGraphicFramePr>
        <p:xfrm>
          <a:off x="778950" y="1009769"/>
          <a:ext cx="5911300" cy="448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1041">
                  <a:extLst>
                    <a:ext uri="{9D8B030D-6E8A-4147-A177-3AD203B41FA5}">
                      <a16:colId xmlns="" xmlns:a16="http://schemas.microsoft.com/office/drawing/2014/main" val="4034048030"/>
                    </a:ext>
                  </a:extLst>
                </a:gridCol>
              </a:tblGrid>
              <a:tr h="463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Parameter </a:t>
                      </a:r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Specification for Prototyping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Energy range 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3 –12 MeV</a:t>
                      </a:r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Harmonic 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438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 RF frequency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2.0 – 3.7 MHz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Peak RF</a:t>
                      </a:r>
                      <a:r>
                        <a:rPr lang="en-GB" sz="1700" baseline="0" dirty="0" smtClean="0"/>
                        <a:t> Voltage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6kV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2438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Re-bunching Voltage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20kV</a:t>
                      </a:r>
                    </a:p>
                    <a:p>
                      <a:pPr algn="ctr"/>
                      <a:r>
                        <a:rPr lang="en-GB" sz="1700" dirty="0" smtClean="0"/>
                        <a:t>h=1</a:t>
                      </a:r>
                      <a:r>
                        <a:rPr lang="en-GB" sz="1700" baseline="0" dirty="0" smtClean="0"/>
                        <a:t> (0</a:t>
                      </a:r>
                      <a:r>
                        <a:rPr lang="en-GB" sz="1700" dirty="0" smtClean="0"/>
                        <a:t>.9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dirty="0" smtClean="0"/>
                        <a:t>MHz)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2438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Repetition</a:t>
                      </a:r>
                      <a:r>
                        <a:rPr lang="en-GB" sz="1700" baseline="0" dirty="0" smtClean="0"/>
                        <a:t> Rate (Burst)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100</a:t>
                      </a:r>
                      <a:r>
                        <a:rPr lang="en-GB" sz="1700" baseline="0" dirty="0" smtClean="0"/>
                        <a:t>Hz (+)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2516570274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Acceleration Time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8ms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2254741804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Approximate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dirty="0" smtClean="0"/>
                        <a:t>Aperture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700 x 52 mm</a:t>
                      </a:r>
                      <a:endParaRPr lang="en-GB" sz="1700" dirty="0"/>
                    </a:p>
                  </a:txBody>
                  <a:tcPr marL="111352" marR="111352" marT="41757" marB="41757"/>
                </a:tc>
                <a:extLst>
                  <a:ext uri="{0D108BD9-81ED-4DB2-BD59-A6C34878D82A}">
                    <a16:rowId xmlns="" xmlns:a16="http://schemas.microsoft.com/office/drawing/2014/main" val="2958273032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02219" y="4999026"/>
            <a:ext cx="4222697" cy="72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/>
              <a:t>Accelerate in 8 </a:t>
            </a:r>
            <a:r>
              <a:rPr lang="en-GB" altLang="en-US" sz="1800" dirty="0" err="1"/>
              <a:t>ms</a:t>
            </a:r>
            <a:r>
              <a:rPr lang="en-GB" altLang="en-US" sz="1800" dirty="0"/>
              <a:t> and test beam stacking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2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RF 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552" y="5539033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(Current work is for FETS FFA – ISIS-II is different problem)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ADDC65-F8B4-C54B-DE71-05C71C5F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98978" y="1079301"/>
            <a:ext cx="5038702" cy="37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47496"/>
            <a:ext cx="6324600" cy="5746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Options Considered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GB" sz="2400" dirty="0"/>
              <a:t>Drift Tube 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Resonators not in stray magnetic fields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Higher harmonic needed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Missing bunches  &amp; chopped injection needed</a:t>
            </a:r>
          </a:p>
          <a:p>
            <a:pPr lvl="1"/>
            <a:endParaRPr lang="en-GB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GB" sz="2400" dirty="0"/>
              <a:t>Ferrite Cavity plus Fixed Frequency  re-</a:t>
            </a:r>
            <a:r>
              <a:rPr lang="en-GB" sz="2400" dirty="0" err="1"/>
              <a:t>buncher</a:t>
            </a:r>
            <a:endParaRPr lang="en-GB" sz="2400" dirty="0"/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Low power for cavity but tuning system needs power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Recovery time concern </a:t>
            </a:r>
            <a:r>
              <a:rPr lang="en-GB" sz="2400" dirty="0" smtClean="0"/>
              <a:t>(2 </a:t>
            </a:r>
            <a:r>
              <a:rPr lang="en-GB" sz="2400" dirty="0" err="1" smtClean="0"/>
              <a:t>ms</a:t>
            </a:r>
            <a:r>
              <a:rPr lang="en-GB" sz="2400" dirty="0" smtClean="0"/>
              <a:t>) for </a:t>
            </a:r>
            <a:r>
              <a:rPr lang="en-GB" sz="2400" dirty="0"/>
              <a:t>100 Hz </a:t>
            </a:r>
            <a:r>
              <a:rPr lang="en-GB" sz="2400" dirty="0" smtClean="0"/>
              <a:t>operation</a:t>
            </a:r>
            <a:endParaRPr lang="en-GB" sz="2400" dirty="0"/>
          </a:p>
          <a:p>
            <a:pPr lvl="1"/>
            <a:endParaRPr lang="en-GB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GB" sz="2400" dirty="0"/>
              <a:t>Magnetic Alloy Cavity  plus Fixed Frequency </a:t>
            </a:r>
            <a:r>
              <a:rPr lang="en-GB" sz="2400" dirty="0" smtClean="0"/>
              <a:t>re-</a:t>
            </a:r>
            <a:r>
              <a:rPr lang="en-GB" sz="2400" dirty="0" err="1" smtClean="0"/>
              <a:t>buncher</a:t>
            </a:r>
            <a:r>
              <a:rPr lang="en-GB" sz="2400" dirty="0" smtClean="0"/>
              <a:t> or possibly just 2 MA cavities</a:t>
            </a:r>
            <a:endParaRPr lang="en-GB" sz="2400" dirty="0"/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Good recovery time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No tuning system</a:t>
            </a:r>
          </a:p>
          <a:p>
            <a:pPr marL="990575" lvl="1" indent="-380990">
              <a:buFont typeface="Arial" pitchFamily="34" charset="0"/>
              <a:buChar char="•"/>
            </a:pPr>
            <a:r>
              <a:rPr lang="en-GB" sz="2400" dirty="0"/>
              <a:t>Higher power needed for </a:t>
            </a:r>
            <a:r>
              <a:rPr lang="en-GB" sz="2400" dirty="0" smtClean="0"/>
              <a:t>cavity + Linear Amp. </a:t>
            </a:r>
            <a:endParaRPr lang="en-GB" sz="24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r="5200" b="13845"/>
          <a:stretch/>
        </p:blipFill>
        <p:spPr>
          <a:xfrm>
            <a:off x="6388100" y="498764"/>
            <a:ext cx="5766955" cy="537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8327" y="5656263"/>
            <a:ext cx="41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Cutaway view of Nimrod RF Cavity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7464" y="1206744"/>
            <a:ext cx="6262201" cy="2976611"/>
            <a:chOff x="1978754" y="1047643"/>
            <a:chExt cx="6481325" cy="3446434"/>
          </a:xfrm>
        </p:grpSpPr>
        <p:grpSp>
          <p:nvGrpSpPr>
            <p:cNvPr id="4" name="Group 3"/>
            <p:cNvGrpSpPr/>
            <p:nvPr/>
          </p:nvGrpSpPr>
          <p:grpSpPr>
            <a:xfrm>
              <a:off x="3278006" y="4125653"/>
              <a:ext cx="1118645" cy="368424"/>
              <a:chOff x="3414242" y="1200043"/>
              <a:chExt cx="1118645" cy="36842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414242" y="1200043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404556" y="1200043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78" name="Straight Connector 77"/>
              <p:cNvCxnSpPr>
                <a:stCxn id="76" idx="0"/>
                <a:endCxn id="77" idx="0"/>
              </p:cNvCxnSpPr>
              <p:nvPr/>
            </p:nvCxnSpPr>
            <p:spPr>
              <a:xfrm>
                <a:off x="3478408" y="1200043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501706" y="1568467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4"/>
            <p:cNvSpPr/>
            <p:nvPr/>
          </p:nvSpPr>
          <p:spPr>
            <a:xfrm>
              <a:off x="3261842" y="1047643"/>
              <a:ext cx="128331" cy="3684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252156" y="1047643"/>
              <a:ext cx="128331" cy="3684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78754" y="1196752"/>
              <a:ext cx="6481325" cy="3113112"/>
              <a:chOff x="1978754" y="1196752"/>
              <a:chExt cx="6481325" cy="31131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78754" y="1196752"/>
                <a:ext cx="4193913" cy="3113112"/>
                <a:chOff x="1978754" y="1700808"/>
                <a:chExt cx="4193913" cy="311311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78754" y="3005336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979712" y="3509392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/>
                <p:cNvGrpSpPr/>
                <p:nvPr/>
              </p:nvGrpSpPr>
              <p:grpSpPr>
                <a:xfrm>
                  <a:off x="4620711" y="2204664"/>
                  <a:ext cx="1008112" cy="2101763"/>
                  <a:chOff x="2915816" y="2052264"/>
                  <a:chExt cx="1008112" cy="2101763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2915816" y="2852936"/>
                    <a:ext cx="1008112" cy="504056"/>
                    <a:chOff x="2915816" y="2852936"/>
                    <a:chExt cx="1008112" cy="504056"/>
                  </a:xfrm>
                </p:grpSpPr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2915816" y="2852936"/>
                      <a:ext cx="100811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2915816" y="3356992"/>
                      <a:ext cx="100811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" name="Rectangle 69"/>
                  <p:cNvSpPr/>
                  <p:nvPr/>
                </p:nvSpPr>
                <p:spPr>
                  <a:xfrm>
                    <a:off x="3029592" y="2060848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488020" y="2052264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3092636" y="3429000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3488020" y="3429000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068216" y="2204664"/>
                  <a:ext cx="1008112" cy="2101763"/>
                  <a:chOff x="2915816" y="2052264"/>
                  <a:chExt cx="1008112" cy="210176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2915816" y="2852936"/>
                    <a:ext cx="1008112" cy="504056"/>
                    <a:chOff x="2915816" y="2852936"/>
                    <a:chExt cx="1008112" cy="504056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2915816" y="2852936"/>
                      <a:ext cx="100811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2915816" y="3356992"/>
                      <a:ext cx="100811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Rectangle 62"/>
                  <p:cNvSpPr/>
                  <p:nvPr/>
                </p:nvSpPr>
                <p:spPr>
                  <a:xfrm>
                    <a:off x="3029592" y="2060848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488020" y="2052264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092636" y="3429000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488020" y="3429000"/>
                    <a:ext cx="288032" cy="725027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/>
                  </a:p>
                </p:txBody>
              </p:sp>
            </p:grp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076328" y="1988840"/>
                  <a:ext cx="0" cy="10164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181992" y="1988840"/>
                  <a:ext cx="8943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4076328" y="3509392"/>
                  <a:ext cx="0" cy="10164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181992" y="4525888"/>
                  <a:ext cx="8943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4620711" y="1700808"/>
                  <a:ext cx="0" cy="13045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068216" y="1700808"/>
                  <a:ext cx="0" cy="13045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068216" y="1700808"/>
                  <a:ext cx="155249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666102" y="1993272"/>
                  <a:ext cx="89433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/>
                <p:cNvGrpSpPr/>
                <p:nvPr/>
              </p:nvGrpSpPr>
              <p:grpSpPr>
                <a:xfrm>
                  <a:off x="5796136" y="2353072"/>
                  <a:ext cx="366929" cy="225593"/>
                  <a:chOff x="5796136" y="2353072"/>
                  <a:chExt cx="366929" cy="225593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796136" y="2353072"/>
                    <a:ext cx="3600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5803025" y="2578665"/>
                    <a:ext cx="3600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560438" y="1993272"/>
                  <a:ext cx="41571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976156" y="1993272"/>
                  <a:ext cx="6889" cy="359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976156" y="2575761"/>
                  <a:ext cx="6889" cy="4295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628823" y="3005336"/>
                  <a:ext cx="35422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/>
                <p:cNvGrpSpPr/>
                <p:nvPr/>
              </p:nvGrpSpPr>
              <p:grpSpPr>
                <a:xfrm rot="10800000">
                  <a:off x="3078797" y="3509392"/>
                  <a:ext cx="1552495" cy="1304528"/>
                  <a:chOff x="3152204" y="4797152"/>
                  <a:chExt cx="1552495" cy="1304528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4704699" y="4797152"/>
                    <a:ext cx="0" cy="13045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3152204" y="4797152"/>
                    <a:ext cx="0" cy="13045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152204" y="4797152"/>
                    <a:ext cx="1552495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 rot="10800000" flipH="1" flipV="1">
                  <a:off x="5573306" y="3509392"/>
                  <a:ext cx="599361" cy="1018918"/>
                  <a:chOff x="5712838" y="2145672"/>
                  <a:chExt cx="602627" cy="1012064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948536" y="2505472"/>
                    <a:ext cx="366929" cy="225593"/>
                    <a:chOff x="5796136" y="2353072"/>
                    <a:chExt cx="366929" cy="225593"/>
                  </a:xfrm>
                </p:grpSpPr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5796136" y="2353072"/>
                      <a:ext cx="36004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5803025" y="2578665"/>
                      <a:ext cx="36004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712838" y="2145672"/>
                    <a:ext cx="41571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6128556" y="2145672"/>
                    <a:ext cx="6889" cy="3598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6128556" y="2728161"/>
                    <a:ext cx="6889" cy="4295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5781223" y="3157736"/>
                    <a:ext cx="35422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Connector 35"/>
                <p:cNvCxnSpPr/>
                <p:nvPr/>
              </p:nvCxnSpPr>
              <p:spPr>
                <a:xfrm flipH="1" flipV="1">
                  <a:off x="4711740" y="4528309"/>
                  <a:ext cx="962349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979712" y="1993272"/>
                  <a:ext cx="0" cy="10120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978754" y="1988840"/>
                  <a:ext cx="914400" cy="44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76328" y="1988840"/>
                  <a:ext cx="3516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076328" y="4525888"/>
                  <a:ext cx="3516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 rot="5400000" flipH="1" flipV="1">
                  <a:off x="1980849" y="3507295"/>
                  <a:ext cx="1016497" cy="1020688"/>
                  <a:chOff x="2131154" y="2141240"/>
                  <a:chExt cx="914400" cy="1016496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2132112" y="2145672"/>
                    <a:ext cx="0" cy="101206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2131154" y="2141240"/>
                    <a:ext cx="914400" cy="443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2626826" y="3284984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2626826" y="3437384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2626826" y="3140968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75956" y="3277204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4175956" y="3411132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4179321" y="3140968"/>
                  <a:ext cx="44139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5993623" y="2717304"/>
                <a:ext cx="1242673" cy="576064"/>
                <a:chOff x="5993623" y="2204864"/>
                <a:chExt cx="1242673" cy="576064"/>
              </a:xfrm>
            </p:grpSpPr>
            <p:sp>
              <p:nvSpPr>
                <p:cNvPr id="15" name="Isosceles Triangle 14"/>
                <p:cNvSpPr/>
                <p:nvPr/>
              </p:nvSpPr>
              <p:spPr>
                <a:xfrm rot="16200000">
                  <a:off x="6660232" y="2204864"/>
                  <a:ext cx="576064" cy="57606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cxnSp>
              <p:nvCxnSpPr>
                <p:cNvPr id="16" name="Straight Connector 15"/>
                <p:cNvCxnSpPr>
                  <a:endCxn id="15" idx="0"/>
                </p:cNvCxnSpPr>
                <p:nvPr/>
              </p:nvCxnSpPr>
              <p:spPr>
                <a:xfrm flipV="1">
                  <a:off x="5993623" y="2492896"/>
                  <a:ext cx="666609" cy="83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>
                <a:stCxn id="15" idx="3"/>
              </p:cNvCxnSpPr>
              <p:nvPr/>
            </p:nvCxnSpPr>
            <p:spPr>
              <a:xfrm flipV="1">
                <a:off x="7236296" y="3005334"/>
                <a:ext cx="64807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993623" y="4020766"/>
                <a:ext cx="1890745" cy="34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298682" y="2501279"/>
                <a:ext cx="1161397" cy="96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Bias Input</a:t>
                </a:r>
              </a:p>
            </p:txBody>
          </p:sp>
        </p:grpSp>
        <p:cxnSp>
          <p:nvCxnSpPr>
            <p:cNvPr id="8" name="Straight Connector 7"/>
            <p:cNvCxnSpPr>
              <a:stCxn id="5" idx="0"/>
              <a:endCxn id="6" idx="0"/>
            </p:cNvCxnSpPr>
            <p:nvPr/>
          </p:nvCxnSpPr>
          <p:spPr>
            <a:xfrm>
              <a:off x="3326008" y="1047643"/>
              <a:ext cx="99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49306" y="1416067"/>
              <a:ext cx="99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493626" y="4392244"/>
            <a:ext cx="940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GB" sz="2400" dirty="0" smtClean="0"/>
              <a:t>Azimuthal </a:t>
            </a:r>
            <a:r>
              <a:rPr lang="en-GB" sz="2400" dirty="0"/>
              <a:t>length &lt; 1 m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GB" sz="2400" dirty="0"/>
              <a:t>Three ferrites tested GF5, 8C15 &amp; </a:t>
            </a:r>
            <a:r>
              <a:rPr lang="en-GB" sz="2400" dirty="0" smtClean="0"/>
              <a:t>4M2 - </a:t>
            </a:r>
            <a:r>
              <a:rPr lang="en-GB" sz="2400" dirty="0"/>
              <a:t>4M2 selected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GB" sz="2400" dirty="0"/>
              <a:t>Estimated RF power with 4M2 Ferrite  ~ 6 kW + tuner </a:t>
            </a:r>
            <a:r>
              <a:rPr lang="en-GB" sz="2400" dirty="0" smtClean="0"/>
              <a:t>power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GB" sz="2400" dirty="0" smtClean="0"/>
              <a:t>Recovery time a concern for 100Hz operation (2ms)</a:t>
            </a:r>
            <a:endParaRPr lang="en-GB" sz="24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47" y="1206744"/>
            <a:ext cx="4608512" cy="3456384"/>
          </a:xfrm>
          <a:prstGeom prst="rect">
            <a:avLst/>
          </a:prstGeom>
        </p:spPr>
      </p:pic>
      <p:sp>
        <p:nvSpPr>
          <p:cNvPr id="82" name="Slide Number Placeholder 8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4</a:t>
            </a:fld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Two Gap Ferrite  Cavity</a:t>
            </a:r>
          </a:p>
        </p:txBody>
      </p:sp>
    </p:spTree>
    <p:extLst>
      <p:ext uri="{BB962C8B-B14F-4D97-AF65-F5344CB8AC3E}">
        <p14:creationId xmlns:p14="http://schemas.microsoft.com/office/powerpoint/2010/main" val="37628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4656" y="1071933"/>
            <a:ext cx="4088827" cy="2341924"/>
            <a:chOff x="-1" y="0"/>
            <a:chExt cx="6537602" cy="3446434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0"/>
              <a:ext cx="6537602" cy="3446434"/>
              <a:chOff x="-1" y="0"/>
              <a:chExt cx="6537602" cy="344643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299252" y="3078010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289566" y="3078010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363418" y="3078010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86716" y="3446434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1283088" y="0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273402" y="0"/>
                <a:ext cx="128331" cy="368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0" y="1453637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58" y="1957693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1169494" y="527510"/>
                <a:ext cx="2528925" cy="2341971"/>
                <a:chOff x="1169494" y="527510"/>
                <a:chExt cx="2528925" cy="2341971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2641957" y="1453637"/>
                  <a:ext cx="1008112" cy="504056"/>
                  <a:chOff x="2641957" y="1453637"/>
                  <a:chExt cx="1008112" cy="504056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641957" y="1453637"/>
                    <a:ext cx="100811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2641957" y="1957693"/>
                    <a:ext cx="100811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Rectangle 97"/>
                <p:cNvSpPr/>
                <p:nvPr/>
              </p:nvSpPr>
              <p:spPr>
                <a:xfrm>
                  <a:off x="2737240" y="539834"/>
                  <a:ext cx="174546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2995642" y="539833"/>
                  <a:ext cx="174546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3254044" y="53773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3523872" y="532632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734156" y="2021984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2992558" y="202198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250960" y="2019882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3520788" y="2014782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1170230" y="2039985"/>
                  <a:ext cx="174546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1428633" y="203998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1687035" y="203788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1956863" y="203278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169494" y="534713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427898" y="534711"/>
                  <a:ext cx="174547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1686300" y="532611"/>
                  <a:ext cx="174546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1956128" y="527510"/>
                  <a:ext cx="174546" cy="8294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089461" y="1453637"/>
                <a:ext cx="1008112" cy="504057"/>
                <a:chOff x="1089462" y="1453637"/>
                <a:chExt cx="1008112" cy="504056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089462" y="1453637"/>
                  <a:ext cx="100811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089462" y="1957693"/>
                  <a:ext cx="100811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 flipV="1">
                <a:off x="2191418" y="436075"/>
                <a:ext cx="0" cy="10164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203238" y="437141"/>
                <a:ext cx="8943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191418" y="1956627"/>
                <a:ext cx="0" cy="10164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203238" y="2974189"/>
                <a:ext cx="8943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2641957" y="149109"/>
                <a:ext cx="0" cy="13045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089461" y="149109"/>
                <a:ext cx="0" cy="13045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089462" y="149109"/>
                <a:ext cx="155249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687348" y="441573"/>
                <a:ext cx="8943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581683" y="441573"/>
                <a:ext cx="4157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>
                <a:off x="3817383" y="422205"/>
                <a:ext cx="366930" cy="1031430"/>
                <a:chOff x="3817383" y="422205"/>
                <a:chExt cx="366930" cy="1031430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3817383" y="801371"/>
                  <a:ext cx="366930" cy="225594"/>
                  <a:chOff x="3817383" y="801371"/>
                  <a:chExt cx="366930" cy="225594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817383" y="801371"/>
                    <a:ext cx="36003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3824273" y="1026965"/>
                    <a:ext cx="3600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997403" y="422205"/>
                  <a:ext cx="6890" cy="3598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997400" y="1024062"/>
                  <a:ext cx="6890" cy="4295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3650070" y="1453637"/>
                <a:ext cx="35422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 rot="10800000">
                <a:off x="1100043" y="1957693"/>
                <a:ext cx="1552495" cy="1304528"/>
                <a:chOff x="1100043" y="1957693"/>
                <a:chExt cx="1552495" cy="1304528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2652538" y="1957693"/>
                  <a:ext cx="0" cy="13045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1100043" y="1957693"/>
                  <a:ext cx="0" cy="13045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00043" y="1957693"/>
                  <a:ext cx="155249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 rot="10800000" flipH="1" flipV="1">
                <a:off x="3594546" y="1957695"/>
                <a:ext cx="599360" cy="1018919"/>
                <a:chOff x="3594552" y="1957693"/>
                <a:chExt cx="602627" cy="101206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3830250" y="2317493"/>
                  <a:ext cx="366929" cy="225593"/>
                  <a:chOff x="3830250" y="2317493"/>
                  <a:chExt cx="366929" cy="225593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830250" y="2317493"/>
                    <a:ext cx="3600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837139" y="2543086"/>
                    <a:ext cx="3600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594552" y="1957693"/>
                  <a:ext cx="41571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010270" y="1957693"/>
                  <a:ext cx="6889" cy="359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010270" y="2540182"/>
                  <a:ext cx="6889" cy="4295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662937" y="2969757"/>
                  <a:ext cx="35422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2732986" y="2976610"/>
                <a:ext cx="962349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958" y="441573"/>
                <a:ext cx="0" cy="1012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0" y="437141"/>
                <a:ext cx="914400" cy="4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097574" y="437141"/>
                <a:ext cx="3516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97574" y="2974189"/>
                <a:ext cx="3516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 rot="5400000" flipH="1" flipV="1">
                <a:off x="53143" y="2006878"/>
                <a:ext cx="914400" cy="1020688"/>
                <a:chOff x="2095" y="1955596"/>
                <a:chExt cx="914400" cy="1016496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3053" y="1960028"/>
                  <a:ext cx="0" cy="10120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2095" y="1955596"/>
                  <a:ext cx="914400" cy="44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Arrow Connector 58"/>
              <p:cNvCxnSpPr/>
              <p:nvPr/>
            </p:nvCxnSpPr>
            <p:spPr>
              <a:xfrm>
                <a:off x="648072" y="1733285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648072" y="1885685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648072" y="1589269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97202" y="1725505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197202" y="1859433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2200567" y="1589269"/>
                <a:ext cx="44139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Isosceles Triangle 64"/>
              <p:cNvSpPr/>
              <p:nvPr/>
            </p:nvSpPr>
            <p:spPr>
              <a:xfrm rot="16200000">
                <a:off x="4681478" y="1669661"/>
                <a:ext cx="576064" cy="57606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V="1">
                <a:off x="4014869" y="1957693"/>
                <a:ext cx="666609" cy="83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5257542" y="1957691"/>
                <a:ext cx="64807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4014869" y="2973123"/>
                <a:ext cx="1890745" cy="34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4"/>
              <p:cNvSpPr txBox="1"/>
              <p:nvPr/>
            </p:nvSpPr>
            <p:spPr>
              <a:xfrm>
                <a:off x="5376204" y="1999865"/>
                <a:ext cx="116139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 Input</a:t>
                </a:r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347254" y="0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70552" y="368424"/>
                <a:ext cx="9903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2276861" y="1700903"/>
              <a:ext cx="188682" cy="513576"/>
              <a:chOff x="2276866" y="1700904"/>
              <a:chExt cx="366929" cy="101206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276866" y="2060704"/>
                <a:ext cx="366929" cy="225593"/>
                <a:chOff x="2276866" y="2060704"/>
                <a:chExt cx="366929" cy="22559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76866" y="2060704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83755" y="2286297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2456886" y="1700904"/>
                <a:ext cx="6889" cy="359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456886" y="2283393"/>
                <a:ext cx="6889" cy="429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5400000">
              <a:off x="766153" y="1199683"/>
              <a:ext cx="188682" cy="513576"/>
              <a:chOff x="766155" y="1199684"/>
              <a:chExt cx="366929" cy="101206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66155" y="1559484"/>
                <a:ext cx="366929" cy="225593"/>
                <a:chOff x="766155" y="1559484"/>
                <a:chExt cx="366929" cy="22559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66155" y="1559484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73044" y="1785077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946175" y="1199684"/>
                <a:ext cx="6889" cy="359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46175" y="1782173"/>
                <a:ext cx="6889" cy="429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5400000">
              <a:off x="766622" y="1703412"/>
              <a:ext cx="188682" cy="513576"/>
              <a:chOff x="766627" y="1703413"/>
              <a:chExt cx="366929" cy="101206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66627" y="2063213"/>
                <a:ext cx="366929" cy="225593"/>
                <a:chOff x="766627" y="2063213"/>
                <a:chExt cx="366929" cy="225593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66627" y="2063213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73516" y="2288806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946647" y="1703413"/>
                <a:ext cx="6889" cy="359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46647" y="2285902"/>
                <a:ext cx="6889" cy="429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5400000">
              <a:off x="2266523" y="1190164"/>
              <a:ext cx="188682" cy="513576"/>
              <a:chOff x="2266525" y="1190165"/>
              <a:chExt cx="366929" cy="101206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66525" y="1549965"/>
                <a:ext cx="366929" cy="225593"/>
                <a:chOff x="2266525" y="1549965"/>
                <a:chExt cx="366929" cy="22559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266525" y="1549965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273414" y="1775558"/>
                  <a:ext cx="3600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446545" y="1190165"/>
                <a:ext cx="6889" cy="359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446545" y="1772654"/>
                <a:ext cx="6889" cy="429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Box 105"/>
          <p:cNvSpPr txBox="1"/>
          <p:nvPr/>
        </p:nvSpPr>
        <p:spPr>
          <a:xfrm>
            <a:off x="8217469" y="5280948"/>
            <a:ext cx="182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3kV / Gap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" y="3476115"/>
            <a:ext cx="5299751" cy="3310709"/>
          </a:xfrm>
          <a:prstGeom prst="rect">
            <a:avLst/>
          </a:prstGeom>
        </p:spPr>
      </p:pic>
      <p:sp>
        <p:nvSpPr>
          <p:cNvPr id="113" name="Title 1"/>
          <p:cNvSpPr txBox="1">
            <a:spLocks/>
          </p:cNvSpPr>
          <p:nvPr/>
        </p:nvSpPr>
        <p:spPr>
          <a:xfrm>
            <a:off x="266700" y="365125"/>
            <a:ext cx="7212960" cy="5746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FETS FFA </a:t>
            </a:r>
            <a:r>
              <a:rPr lang="en-GB" b="1" dirty="0" smtClean="0"/>
              <a:t>Cavity using 4M2 Ferrite</a:t>
            </a:r>
            <a:endParaRPr lang="en-GB" b="1" dirty="0"/>
          </a:p>
        </p:txBody>
      </p:sp>
      <p:pic>
        <p:nvPicPr>
          <p:cNvPr id="114" name="Picture 1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7212" y="1502578"/>
            <a:ext cx="6670564" cy="357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13783" y="5869848"/>
            <a:ext cx="39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Overall length ~0.4 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0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78" y="0"/>
            <a:ext cx="4534722" cy="3401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617" y="1131488"/>
            <a:ext cx="5761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4M2 Sample Ferrite Frames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Tender Exercise November 2021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First 8 blocks arrived December 2022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Further blocks short lead time pending approval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17" y="2588550"/>
            <a:ext cx="6005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Initial tests confirm material performance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Q ≈ </a:t>
            </a:r>
            <a:r>
              <a:rPr lang="en-GB" dirty="0" smtClean="0"/>
              <a:t>100 at RF frequencies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Some evidence of magnetisation from production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7617" y="4046143"/>
            <a:ext cx="6070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Bias winding requires peak of 2800 Amp turns for </a:t>
            </a:r>
            <a:r>
              <a:rPr lang="el-GR" dirty="0"/>
              <a:t>Δ</a:t>
            </a:r>
            <a:r>
              <a:rPr lang="en-GB" dirty="0" smtClean="0"/>
              <a:t>f/f</a:t>
            </a:r>
            <a:r>
              <a:rPr lang="en-GB" baseline="-25000" dirty="0" smtClean="0"/>
              <a:t>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Tests confirm recovery time achievable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Multiple </a:t>
            </a:r>
            <a:r>
              <a:rPr lang="en-GB" dirty="0"/>
              <a:t>bias turns </a:t>
            </a:r>
            <a:r>
              <a:rPr lang="en-GB" dirty="0" smtClean="0"/>
              <a:t>may be considered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Further tests required with full frame design</a:t>
            </a:r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78" y="3401042"/>
            <a:ext cx="4617198" cy="345695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6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700" y="365125"/>
            <a:ext cx="7212960" cy="5746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FETS FFA </a:t>
            </a:r>
            <a:r>
              <a:rPr lang="en-GB" b="1" dirty="0" smtClean="0"/>
              <a:t>Cavity using 4M2 Ferrite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87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1047950"/>
            <a:ext cx="8796130" cy="5040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7217" y="367748"/>
            <a:ext cx="820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MAGNETIC ALLOY SAMPLE TESTING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0050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8</a:t>
            </a:fld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909541" y="757239"/>
            <a:ext cx="10969494" cy="4976062"/>
            <a:chOff x="909541" y="757239"/>
            <a:chExt cx="10969494" cy="4976062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909541" y="1851948"/>
              <a:ext cx="5728247" cy="3028452"/>
              <a:chOff x="0" y="0"/>
              <a:chExt cx="8755847" cy="5249600"/>
            </a:xfrm>
          </p:grpSpPr>
          <p:pic>
            <p:nvPicPr>
              <p:cNvPr id="8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09" y="0"/>
                <a:ext cx="7043401" cy="524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3"/>
              <p:cNvGrpSpPr>
                <a:grpSpLocks/>
              </p:cNvGrpSpPr>
              <p:nvPr/>
            </p:nvGrpSpPr>
            <p:grpSpPr bwMode="auto">
              <a:xfrm>
                <a:off x="0" y="599207"/>
                <a:ext cx="8755847" cy="2132815"/>
                <a:chOff x="0" y="599207"/>
                <a:chExt cx="8755847" cy="2132815"/>
              </a:xfrm>
            </p:grpSpPr>
            <p:grpSp>
              <p:nvGrpSpPr>
                <p:cNvPr id="10" name="Group 4"/>
                <p:cNvGrpSpPr>
                  <a:grpSpLocks/>
                </p:cNvGrpSpPr>
                <p:nvPr/>
              </p:nvGrpSpPr>
              <p:grpSpPr bwMode="auto">
                <a:xfrm>
                  <a:off x="0" y="599207"/>
                  <a:ext cx="8755847" cy="2132815"/>
                  <a:chOff x="0" y="599207"/>
                  <a:chExt cx="8755847" cy="2132815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V="1">
                    <a:off x="842014" y="2547334"/>
                    <a:ext cx="6539567" cy="825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8762" y="2362690"/>
                    <a:ext cx="232637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8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Beam</a:t>
                    </a:r>
                    <a:r>
                      <a:rPr lang="en-GB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        </a:t>
                    </a:r>
                    <a:r>
                      <a:rPr lang="en-GB" altLang="en-US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~12</a:t>
                    </a:r>
                    <a:r>
                      <a:rPr lang="en-GB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altLang="en-US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in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473177" y="1218205"/>
                    <a:ext cx="1276368" cy="55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045517"/>
                    <a:ext cx="557348" cy="396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MA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485311" y="783418"/>
                    <a:ext cx="997313" cy="55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16" y="599207"/>
                    <a:ext cx="507325" cy="3693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Cu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 flipH="1" flipV="1">
                    <a:off x="7114660" y="1218205"/>
                    <a:ext cx="791057" cy="55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05680" y="1023356"/>
                    <a:ext cx="491004" cy="506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Al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 flipV="1">
                    <a:off x="6857445" y="918258"/>
                    <a:ext cx="791057" cy="55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8778" y="701923"/>
                    <a:ext cx="1107069" cy="4316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Insulation</a:t>
                    </a:r>
                    <a:endParaRPr lang="en-GB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955766" y="1742593"/>
                  <a:ext cx="1878721" cy="689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900">
                      <a:solidFill>
                        <a:srgbClr val="000000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Gap</a:t>
                  </a:r>
                  <a:endParaRPr lang="en-GB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16"/>
            <p:cNvSpPr txBox="1">
              <a:spLocks noChangeArrowheads="1"/>
            </p:cNvSpPr>
            <p:nvPr/>
          </p:nvSpPr>
          <p:spPr bwMode="auto">
            <a:xfrm>
              <a:off x="3773665" y="757239"/>
              <a:ext cx="49417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3333FF"/>
                  </a:solidFill>
                </a:rPr>
                <a:t>FETS 8 Core MA Cavity with Water Cooling Plates (initial design)</a:t>
              </a:r>
            </a:p>
          </p:txBody>
        </p:sp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1636615" y="5086970"/>
              <a:ext cx="46810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altLang="en-US" sz="1800" dirty="0"/>
                <a:t>6 kV peak gap voltage over 1-6 MHz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altLang="en-US" sz="1800" dirty="0" err="1"/>
                <a:t>Brf</a:t>
              </a:r>
              <a:r>
                <a:rPr lang="en-GB" altLang="en-US" sz="1800" dirty="0"/>
                <a:t> limited to 0.1 T in </a:t>
              </a:r>
              <a:r>
                <a:rPr lang="en-GB" altLang="en-US" sz="1800" dirty="0" smtClean="0"/>
                <a:t>MA from cooling</a:t>
              </a:r>
              <a:endParaRPr lang="en-GB" altLang="en-US" sz="18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67572" y="2197626"/>
              <a:ext cx="4911463" cy="2364941"/>
              <a:chOff x="1034473" y="1228497"/>
              <a:chExt cx="4911463" cy="236494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34473" y="1228497"/>
                <a:ext cx="4194315" cy="1654666"/>
                <a:chOff x="969818" y="1228497"/>
                <a:chExt cx="4858327" cy="205041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969818" y="1810327"/>
                  <a:ext cx="4858327" cy="1468582"/>
                  <a:chOff x="969818" y="1810327"/>
                  <a:chExt cx="4858327" cy="1468582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969818" y="1810327"/>
                    <a:ext cx="4858327" cy="1468582"/>
                  </a:xfrm>
                  <a:prstGeom prst="rect">
                    <a:avLst/>
                  </a:prstGeom>
                  <a:solidFill>
                    <a:srgbClr val="F026D3"/>
                  </a:solidFill>
                  <a:ln w="571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394100" y="2179782"/>
                    <a:ext cx="4018410" cy="7112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662545" y="2355273"/>
                    <a:ext cx="3472873" cy="350982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1810327" y="2267527"/>
                  <a:ext cx="31773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/>
                    <a:t>Vacuum</a:t>
                  </a:r>
                  <a:endParaRPr lang="en-GB" dirty="0"/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3879270" y="1403927"/>
                  <a:ext cx="1819566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900216" y="1228497"/>
                  <a:ext cx="979054" cy="381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/>
                    <a:t>0.94 m</a:t>
                  </a: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047737" y="1403927"/>
                  <a:ext cx="172317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1488989" y="3285661"/>
                <a:ext cx="2334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Cu	MA	Cu</a:t>
                </a:r>
                <a:endParaRPr lang="en-GB" sz="14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546276" y="2435844"/>
                <a:ext cx="7974" cy="8646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589400" y="2711729"/>
                <a:ext cx="0" cy="5739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760105" y="2897971"/>
                <a:ext cx="1" cy="4175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436112" y="2480664"/>
                <a:ext cx="7975" cy="4024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5436112" y="1698030"/>
                <a:ext cx="7975" cy="3913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244225" y="2089396"/>
                <a:ext cx="701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0.3 m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034841" y="4780722"/>
            <a:ext cx="433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 may be replaced by Nickel plated mild steel.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10" y="1426359"/>
            <a:ext cx="4734895" cy="34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225" y="539430"/>
            <a:ext cx="613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Sample Cores ordered from </a:t>
            </a:r>
            <a:r>
              <a:rPr lang="en-GB" dirty="0" err="1" smtClean="0"/>
              <a:t>MagDev</a:t>
            </a:r>
            <a:r>
              <a:rPr lang="en-GB" dirty="0" smtClean="0"/>
              <a:t> &amp; Hitachi</a:t>
            </a:r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First Cores arrived Nov 2021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Special agreement required from KEK for Hitachi</a:t>
            </a:r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4" y="1739759"/>
            <a:ext cx="6221971" cy="37355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ED0B4A-AD89-479A-8693-8E021E979B7E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721600" y="5105944"/>
            <a:ext cx="364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Hitachi core winder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8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5" ma:contentTypeDescription="Create a new document." ma:contentTypeScope="" ma:versionID="bf9a459e8024347ae04296c47f65ae2e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0f8ea69ac4388d4ebd7708f2aa0601ea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C2806-36EB-48E0-9DA4-F92E80D62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5F2AA0-BC24-41F3-86AD-8E4966C9AB9C}">
  <ds:schemaRefs>
    <ds:schemaRef ds:uri="http://purl.org/dc/elements/1.1/"/>
    <ds:schemaRef ds:uri="4367b676-3231-4229-b246-27e36f6a6ea0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a6c5452-7205-4e2c-a322-0d36e47a409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F8A72F-46E7-4963-99B5-955B1B559B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10685</TotalTime>
  <Words>731</Words>
  <Application>Microsoft Office PowerPoint</Application>
  <PresentationFormat>Custom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Roboto</vt:lpstr>
      <vt:lpstr>Times New Roman</vt:lpstr>
      <vt:lpstr>Wingdings</vt:lpstr>
      <vt:lpstr>Verdana</vt:lpstr>
      <vt:lpstr>Calibri</vt:lpstr>
      <vt:lpstr>Office Theme</vt:lpstr>
      <vt:lpstr>Standard slide</vt:lpstr>
      <vt:lpstr>FETS FFA RF STATUS</vt:lpstr>
      <vt:lpstr>PowerPoint Presentation</vt:lpstr>
      <vt:lpstr>Options Considered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MA Cooling Plate Design</vt:lpstr>
      <vt:lpstr>PowerPoint Presentation</vt:lpstr>
      <vt:lpstr>Concluding</vt:lpstr>
    </vt:vector>
  </TitlesOfParts>
  <Company>Science and Technology Facilities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Jacky Gardner</cp:lastModifiedBy>
  <cp:revision>107</cp:revision>
  <dcterms:created xsi:type="dcterms:W3CDTF">2023-01-10T12:41:06Z</dcterms:created>
  <dcterms:modified xsi:type="dcterms:W3CDTF">2025-07-20T20:22:32Z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