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1531" r:id="rId3"/>
    <p:sldId id="1597" r:id="rId4"/>
    <p:sldId id="1598" r:id="rId5"/>
    <p:sldId id="1599" r:id="rId6"/>
    <p:sldId id="1600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00FF00"/>
    <a:srgbClr val="00FFFF"/>
    <a:srgbClr val="FF8000"/>
    <a:srgbClr val="FFF5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1" autoAdjust="0"/>
    <p:restoredTop sz="50000" autoAdjust="0"/>
  </p:normalViewPr>
  <p:slideViewPr>
    <p:cSldViewPr snapToGrid="0" snapToObjects="1">
      <p:cViewPr varScale="1">
        <p:scale>
          <a:sx n="164" d="100"/>
          <a:sy n="164" d="100"/>
        </p:scale>
        <p:origin x="79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4F873-FBE1-3745-A96D-CEEC7A4C0352}" type="doc">
      <dgm:prSet loTypeId="urn:microsoft.com/office/officeart/2005/8/layout/radial1" loCatId="" qsTypeId="urn:microsoft.com/office/officeart/2005/8/quickstyle/3d3" qsCatId="3D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0BC0C92E-976F-E147-82A9-178ABB170D96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 err="1">
              <a:solidFill>
                <a:srgbClr val="002060"/>
              </a:solidFill>
            </a:rPr>
            <a:t>LhARA</a:t>
          </a:r>
          <a:br>
            <a:rPr lang="en-GB" b="1" dirty="0">
              <a:solidFill>
                <a:srgbClr val="002060"/>
              </a:solidFill>
            </a:rPr>
          </a:br>
          <a:r>
            <a:rPr lang="en-GB" b="1" dirty="0" err="1">
              <a:solidFill>
                <a:srgbClr val="002060"/>
              </a:solidFill>
            </a:rPr>
            <a:t>collaboation</a:t>
          </a:r>
          <a:endParaRPr lang="en-GB" b="1" dirty="0">
            <a:solidFill>
              <a:srgbClr val="002060"/>
            </a:solidFill>
          </a:endParaRPr>
        </a:p>
      </dgm:t>
    </dgm:pt>
    <dgm:pt modelId="{1B43D32B-211D-D543-B987-7F5B6066BE0C}" type="parTrans" cxnId="{16EB670B-E98F-5648-977F-B4338E06598F}">
      <dgm:prSet/>
      <dgm:spPr/>
      <dgm:t>
        <a:bodyPr/>
        <a:lstStyle/>
        <a:p>
          <a:endParaRPr lang="en-GB"/>
        </a:p>
      </dgm:t>
    </dgm:pt>
    <dgm:pt modelId="{00D72E4C-4D43-5A48-8F9A-809D9A17D5EA}" type="sibTrans" cxnId="{16EB670B-E98F-5648-977F-B4338E06598F}">
      <dgm:prSet/>
      <dgm:spPr/>
      <dgm:t>
        <a:bodyPr/>
        <a:lstStyle/>
        <a:p>
          <a:endParaRPr lang="en-GB"/>
        </a:p>
      </dgm:t>
    </dgm:pt>
    <dgm:pt modelId="{06EFF423-77C5-8944-9B8C-95750C8BF455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Institutes</a:t>
          </a:r>
        </a:p>
      </dgm:t>
    </dgm:pt>
    <dgm:pt modelId="{F50FC664-1D09-FA40-862D-7A4CFD0ACCFE}" type="parTrans" cxnId="{A1B35A4C-31B5-6F4A-BC16-246DB50B158E}">
      <dgm:prSet/>
      <dgm:spPr/>
      <dgm:t>
        <a:bodyPr/>
        <a:lstStyle/>
        <a:p>
          <a:endParaRPr lang="en-GB"/>
        </a:p>
      </dgm:t>
    </dgm:pt>
    <dgm:pt modelId="{7EE0A13B-8FD6-3441-8E5D-79716D07F34E}" type="sibTrans" cxnId="{A1B35A4C-31B5-6F4A-BC16-246DB50B158E}">
      <dgm:prSet/>
      <dgm:spPr/>
      <dgm:t>
        <a:bodyPr/>
        <a:lstStyle/>
        <a:p>
          <a:endParaRPr lang="en-GB"/>
        </a:p>
      </dgm:t>
    </dgm:pt>
    <dgm:pt modelId="{AA869162-83CC-4545-8E28-6216B9F0D083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UKRI</a:t>
          </a:r>
        </a:p>
      </dgm:t>
    </dgm:pt>
    <dgm:pt modelId="{BAA80C09-404D-C141-A072-8A480ABEF41C}" type="parTrans" cxnId="{0EE28113-E1C0-2148-BDB8-A08D04E89365}">
      <dgm:prSet/>
      <dgm:spPr/>
      <dgm:t>
        <a:bodyPr/>
        <a:lstStyle/>
        <a:p>
          <a:endParaRPr lang="en-GB"/>
        </a:p>
      </dgm:t>
    </dgm:pt>
    <dgm:pt modelId="{FA42AA5C-8D64-7849-8A3E-B4216B922132}" type="sibTrans" cxnId="{0EE28113-E1C0-2148-BDB8-A08D04E89365}">
      <dgm:prSet/>
      <dgm:spPr/>
      <dgm:t>
        <a:bodyPr/>
        <a:lstStyle/>
        <a:p>
          <a:endParaRPr lang="en-GB"/>
        </a:p>
      </dgm:t>
    </dgm:pt>
    <dgm:pt modelId="{CC4BA61B-3098-2D45-8708-42E665108996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EU/ERC</a:t>
          </a:r>
        </a:p>
      </dgm:t>
    </dgm:pt>
    <dgm:pt modelId="{5F03F405-4519-9F47-B99B-6D842CBCA74A}" type="parTrans" cxnId="{B251E933-286D-8A44-BDA9-10BCA385B6B7}">
      <dgm:prSet/>
      <dgm:spPr/>
      <dgm:t>
        <a:bodyPr/>
        <a:lstStyle/>
        <a:p>
          <a:endParaRPr lang="en-GB"/>
        </a:p>
      </dgm:t>
    </dgm:pt>
    <dgm:pt modelId="{522C70F3-085A-2F49-975E-8F922531CDB7}" type="sibTrans" cxnId="{B251E933-286D-8A44-BDA9-10BCA385B6B7}">
      <dgm:prSet/>
      <dgm:spPr/>
      <dgm:t>
        <a:bodyPr/>
        <a:lstStyle/>
        <a:p>
          <a:endParaRPr lang="en-GB"/>
        </a:p>
      </dgm:t>
    </dgm:pt>
    <dgm:pt modelId="{06DC68A7-BEBB-724B-BDDC-2BDC8A3802B4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Industry</a:t>
          </a:r>
          <a:br>
            <a:rPr lang="en-GB" b="1" dirty="0">
              <a:solidFill>
                <a:srgbClr val="002060"/>
              </a:solidFill>
            </a:rPr>
          </a:br>
          <a:r>
            <a:rPr lang="en-GB" b="1" dirty="0">
              <a:solidFill>
                <a:srgbClr val="002060"/>
              </a:solidFill>
            </a:rPr>
            <a:t>partners</a:t>
          </a:r>
        </a:p>
      </dgm:t>
    </dgm:pt>
    <dgm:pt modelId="{8992A611-76C2-5F4A-8573-87B392404C77}" type="parTrans" cxnId="{57E40AFF-22FF-7F4B-A7F7-A682EA709DBA}">
      <dgm:prSet/>
      <dgm:spPr/>
      <dgm:t>
        <a:bodyPr/>
        <a:lstStyle/>
        <a:p>
          <a:endParaRPr lang="en-GB"/>
        </a:p>
      </dgm:t>
    </dgm:pt>
    <dgm:pt modelId="{504CDBF7-E07F-B64D-AE16-1E05650B2E84}" type="sibTrans" cxnId="{57E40AFF-22FF-7F4B-A7F7-A682EA709DBA}">
      <dgm:prSet/>
      <dgm:spPr/>
      <dgm:t>
        <a:bodyPr/>
        <a:lstStyle/>
        <a:p>
          <a:endParaRPr lang="en-GB"/>
        </a:p>
      </dgm:t>
    </dgm:pt>
    <dgm:pt modelId="{A4F0AF3F-4E8C-1948-9F23-B9168A8A2D0F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Philanthropists</a:t>
          </a:r>
        </a:p>
      </dgm:t>
    </dgm:pt>
    <dgm:pt modelId="{6C67EA53-8028-0048-BE7B-9E47472F3D3C}" type="parTrans" cxnId="{D1E9532A-1478-3442-8676-EE7ED518EDAF}">
      <dgm:prSet/>
      <dgm:spPr/>
      <dgm:t>
        <a:bodyPr/>
        <a:lstStyle/>
        <a:p>
          <a:endParaRPr lang="en-GB"/>
        </a:p>
      </dgm:t>
    </dgm:pt>
    <dgm:pt modelId="{452AB049-CD61-E948-860B-5FD962B11B59}" type="sibTrans" cxnId="{D1E9532A-1478-3442-8676-EE7ED518EDAF}">
      <dgm:prSet/>
      <dgm:spPr/>
      <dgm:t>
        <a:bodyPr/>
        <a:lstStyle/>
        <a:p>
          <a:endParaRPr lang="en-GB"/>
        </a:p>
      </dgm:t>
    </dgm:pt>
    <dgm:pt modelId="{35CDED89-9D28-B941-BBD9-4C1D345A1C70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>
              <a:solidFill>
                <a:srgbClr val="002060"/>
              </a:solidFill>
            </a:rPr>
            <a:t>Foundations</a:t>
          </a:r>
        </a:p>
      </dgm:t>
    </dgm:pt>
    <dgm:pt modelId="{E7B39D92-BDE5-7047-B612-66CBAD697FDF}" type="parTrans" cxnId="{E1B1DB83-C3CC-0749-8C5B-70E5F78399EE}">
      <dgm:prSet/>
      <dgm:spPr/>
      <dgm:t>
        <a:bodyPr/>
        <a:lstStyle/>
        <a:p>
          <a:endParaRPr lang="en-GB"/>
        </a:p>
      </dgm:t>
    </dgm:pt>
    <dgm:pt modelId="{6A195BDA-8098-544C-9F28-3A162844DFBD}" type="sibTrans" cxnId="{E1B1DB83-C3CC-0749-8C5B-70E5F78399EE}">
      <dgm:prSet/>
      <dgm:spPr/>
      <dgm:t>
        <a:bodyPr/>
        <a:lstStyle/>
        <a:p>
          <a:endParaRPr lang="en-GB"/>
        </a:p>
      </dgm:t>
    </dgm:pt>
    <dgm:pt modelId="{051A57FF-B04B-014F-ABF4-3371AD14E591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2800" dirty="0">
              <a:solidFill>
                <a:srgbClr val="002060"/>
              </a:solidFill>
            </a:rPr>
            <a:t>…</a:t>
          </a:r>
        </a:p>
      </dgm:t>
    </dgm:pt>
    <dgm:pt modelId="{2254C1CA-BC80-C248-922A-0F7D44899B69}" type="parTrans" cxnId="{86672580-5D53-2F47-A44C-49908E43CD37}">
      <dgm:prSet/>
      <dgm:spPr/>
      <dgm:t>
        <a:bodyPr/>
        <a:lstStyle/>
        <a:p>
          <a:endParaRPr lang="en-GB"/>
        </a:p>
      </dgm:t>
    </dgm:pt>
    <dgm:pt modelId="{B18BD51F-F054-E642-BDD2-B291F94155F0}" type="sibTrans" cxnId="{86672580-5D53-2F47-A44C-49908E43CD37}">
      <dgm:prSet/>
      <dgm:spPr/>
      <dgm:t>
        <a:bodyPr/>
        <a:lstStyle/>
        <a:p>
          <a:endParaRPr lang="en-GB"/>
        </a:p>
      </dgm:t>
    </dgm:pt>
    <dgm:pt modelId="{CAEF928C-E096-D543-B1CD-F07CBE4EDB76}" type="pres">
      <dgm:prSet presAssocID="{39E4F873-FBE1-3745-A96D-CEEC7A4C035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DDFDF38-09E2-A44D-856B-F3915D430A0A}" type="pres">
      <dgm:prSet presAssocID="{0BC0C92E-976F-E147-82A9-178ABB170D96}" presName="centerShape" presStyleLbl="node0" presStyleIdx="0" presStyleCnt="1"/>
      <dgm:spPr/>
    </dgm:pt>
    <dgm:pt modelId="{57132CB8-EA4F-5941-9B74-3E0E2C45FBD2}" type="pres">
      <dgm:prSet presAssocID="{F50FC664-1D09-FA40-862D-7A4CFD0ACCFE}" presName="Name9" presStyleLbl="parChTrans1D2" presStyleIdx="0" presStyleCnt="7"/>
      <dgm:spPr/>
    </dgm:pt>
    <dgm:pt modelId="{9AD1FAC5-9C38-D74E-9DAC-91A5A22E6EB7}" type="pres">
      <dgm:prSet presAssocID="{F50FC664-1D09-FA40-862D-7A4CFD0ACCFE}" presName="connTx" presStyleLbl="parChTrans1D2" presStyleIdx="0" presStyleCnt="7"/>
      <dgm:spPr/>
    </dgm:pt>
    <dgm:pt modelId="{C4870CB2-FF23-BD4E-80C5-744255DE250F}" type="pres">
      <dgm:prSet presAssocID="{06EFF423-77C5-8944-9B8C-95750C8BF455}" presName="node" presStyleLbl="node1" presStyleIdx="0" presStyleCnt="7">
        <dgm:presLayoutVars>
          <dgm:bulletEnabled val="1"/>
        </dgm:presLayoutVars>
      </dgm:prSet>
      <dgm:spPr/>
    </dgm:pt>
    <dgm:pt modelId="{8BE7FAC7-E8D6-6C44-BB0B-320B7D3836BD}" type="pres">
      <dgm:prSet presAssocID="{BAA80C09-404D-C141-A072-8A480ABEF41C}" presName="Name9" presStyleLbl="parChTrans1D2" presStyleIdx="1" presStyleCnt="7"/>
      <dgm:spPr/>
    </dgm:pt>
    <dgm:pt modelId="{37FB1569-ADB2-714C-8142-A2058AEBC54F}" type="pres">
      <dgm:prSet presAssocID="{BAA80C09-404D-C141-A072-8A480ABEF41C}" presName="connTx" presStyleLbl="parChTrans1D2" presStyleIdx="1" presStyleCnt="7"/>
      <dgm:spPr/>
    </dgm:pt>
    <dgm:pt modelId="{5721EFE5-6DAE-D043-8598-CA973D3F0DC0}" type="pres">
      <dgm:prSet presAssocID="{AA869162-83CC-4545-8E28-6216B9F0D083}" presName="node" presStyleLbl="node1" presStyleIdx="1" presStyleCnt="7">
        <dgm:presLayoutVars>
          <dgm:bulletEnabled val="1"/>
        </dgm:presLayoutVars>
      </dgm:prSet>
      <dgm:spPr/>
    </dgm:pt>
    <dgm:pt modelId="{562BCC84-1BAF-3149-A3ED-6776E9E2035C}" type="pres">
      <dgm:prSet presAssocID="{5F03F405-4519-9F47-B99B-6D842CBCA74A}" presName="Name9" presStyleLbl="parChTrans1D2" presStyleIdx="2" presStyleCnt="7"/>
      <dgm:spPr/>
    </dgm:pt>
    <dgm:pt modelId="{82EDBF8D-600D-EB45-9CFA-3BA7F37C2EF6}" type="pres">
      <dgm:prSet presAssocID="{5F03F405-4519-9F47-B99B-6D842CBCA74A}" presName="connTx" presStyleLbl="parChTrans1D2" presStyleIdx="2" presStyleCnt="7"/>
      <dgm:spPr/>
    </dgm:pt>
    <dgm:pt modelId="{82E36EE6-869E-774F-B4EF-70EC5EDB3B48}" type="pres">
      <dgm:prSet presAssocID="{CC4BA61B-3098-2D45-8708-42E665108996}" presName="node" presStyleLbl="node1" presStyleIdx="2" presStyleCnt="7">
        <dgm:presLayoutVars>
          <dgm:bulletEnabled val="1"/>
        </dgm:presLayoutVars>
      </dgm:prSet>
      <dgm:spPr/>
    </dgm:pt>
    <dgm:pt modelId="{17D28BD8-53A1-FA4D-971F-72315440AA8C}" type="pres">
      <dgm:prSet presAssocID="{8992A611-76C2-5F4A-8573-87B392404C77}" presName="Name9" presStyleLbl="parChTrans1D2" presStyleIdx="3" presStyleCnt="7"/>
      <dgm:spPr/>
    </dgm:pt>
    <dgm:pt modelId="{86FF4D0C-3EFA-1F46-B0A0-C793AA33DA91}" type="pres">
      <dgm:prSet presAssocID="{8992A611-76C2-5F4A-8573-87B392404C77}" presName="connTx" presStyleLbl="parChTrans1D2" presStyleIdx="3" presStyleCnt="7"/>
      <dgm:spPr/>
    </dgm:pt>
    <dgm:pt modelId="{0CD09509-23F8-CA46-A8C8-139466DF3859}" type="pres">
      <dgm:prSet presAssocID="{06DC68A7-BEBB-724B-BDDC-2BDC8A3802B4}" presName="node" presStyleLbl="node1" presStyleIdx="3" presStyleCnt="7">
        <dgm:presLayoutVars>
          <dgm:bulletEnabled val="1"/>
        </dgm:presLayoutVars>
      </dgm:prSet>
      <dgm:spPr/>
    </dgm:pt>
    <dgm:pt modelId="{BB8A1144-3A24-9F40-AD31-AA649CACA499}" type="pres">
      <dgm:prSet presAssocID="{E7B39D92-BDE5-7047-B612-66CBAD697FDF}" presName="Name9" presStyleLbl="parChTrans1D2" presStyleIdx="4" presStyleCnt="7"/>
      <dgm:spPr/>
    </dgm:pt>
    <dgm:pt modelId="{CF821EDC-6BB1-F44E-8FEE-50CD8667B48C}" type="pres">
      <dgm:prSet presAssocID="{E7B39D92-BDE5-7047-B612-66CBAD697FDF}" presName="connTx" presStyleLbl="parChTrans1D2" presStyleIdx="4" presStyleCnt="7"/>
      <dgm:spPr/>
    </dgm:pt>
    <dgm:pt modelId="{6BC15CBC-09C7-BE4C-B53D-3D8341402DEE}" type="pres">
      <dgm:prSet presAssocID="{35CDED89-9D28-B941-BBD9-4C1D345A1C70}" presName="node" presStyleLbl="node1" presStyleIdx="4" presStyleCnt="7">
        <dgm:presLayoutVars>
          <dgm:bulletEnabled val="1"/>
        </dgm:presLayoutVars>
      </dgm:prSet>
      <dgm:spPr/>
    </dgm:pt>
    <dgm:pt modelId="{9FED28B2-047B-4845-9F98-344B9C4E10A1}" type="pres">
      <dgm:prSet presAssocID="{6C67EA53-8028-0048-BE7B-9E47472F3D3C}" presName="Name9" presStyleLbl="parChTrans1D2" presStyleIdx="5" presStyleCnt="7"/>
      <dgm:spPr/>
    </dgm:pt>
    <dgm:pt modelId="{1A754905-85B6-684F-9EF9-4E377FB0084B}" type="pres">
      <dgm:prSet presAssocID="{6C67EA53-8028-0048-BE7B-9E47472F3D3C}" presName="connTx" presStyleLbl="parChTrans1D2" presStyleIdx="5" presStyleCnt="7"/>
      <dgm:spPr/>
    </dgm:pt>
    <dgm:pt modelId="{BA8AC895-93DE-D34B-9C26-90A0E112E45C}" type="pres">
      <dgm:prSet presAssocID="{A4F0AF3F-4E8C-1948-9F23-B9168A8A2D0F}" presName="node" presStyleLbl="node1" presStyleIdx="5" presStyleCnt="7">
        <dgm:presLayoutVars>
          <dgm:bulletEnabled val="1"/>
        </dgm:presLayoutVars>
      </dgm:prSet>
      <dgm:spPr/>
    </dgm:pt>
    <dgm:pt modelId="{2E82433D-3646-E841-83C1-7A65F286F98D}" type="pres">
      <dgm:prSet presAssocID="{2254C1CA-BC80-C248-922A-0F7D44899B69}" presName="Name9" presStyleLbl="parChTrans1D2" presStyleIdx="6" presStyleCnt="7"/>
      <dgm:spPr/>
    </dgm:pt>
    <dgm:pt modelId="{F3379C46-01A3-C345-A2CD-2FFF2E566D51}" type="pres">
      <dgm:prSet presAssocID="{2254C1CA-BC80-C248-922A-0F7D44899B69}" presName="connTx" presStyleLbl="parChTrans1D2" presStyleIdx="6" presStyleCnt="7"/>
      <dgm:spPr/>
    </dgm:pt>
    <dgm:pt modelId="{09838A71-CB18-3347-A5C9-1E240D0D4522}" type="pres">
      <dgm:prSet presAssocID="{051A57FF-B04B-014F-ABF4-3371AD14E591}" presName="node" presStyleLbl="node1" presStyleIdx="6" presStyleCnt="7">
        <dgm:presLayoutVars>
          <dgm:bulletEnabled val="1"/>
        </dgm:presLayoutVars>
      </dgm:prSet>
      <dgm:spPr/>
    </dgm:pt>
  </dgm:ptLst>
  <dgm:cxnLst>
    <dgm:cxn modelId="{B327B401-2A52-9A4F-95E3-913123704B3A}" type="presOf" srcId="{051A57FF-B04B-014F-ABF4-3371AD14E591}" destId="{09838A71-CB18-3347-A5C9-1E240D0D4522}" srcOrd="0" destOrd="0" presId="urn:microsoft.com/office/officeart/2005/8/layout/radial1"/>
    <dgm:cxn modelId="{C6E3C709-E334-9B41-BA8D-CC7032FB65EC}" type="presOf" srcId="{BAA80C09-404D-C141-A072-8A480ABEF41C}" destId="{8BE7FAC7-E8D6-6C44-BB0B-320B7D3836BD}" srcOrd="0" destOrd="0" presId="urn:microsoft.com/office/officeart/2005/8/layout/radial1"/>
    <dgm:cxn modelId="{FFB1590A-1149-1840-B2AB-BC35345C983F}" type="presOf" srcId="{35CDED89-9D28-B941-BBD9-4C1D345A1C70}" destId="{6BC15CBC-09C7-BE4C-B53D-3D8341402DEE}" srcOrd="0" destOrd="0" presId="urn:microsoft.com/office/officeart/2005/8/layout/radial1"/>
    <dgm:cxn modelId="{16EB670B-E98F-5648-977F-B4338E06598F}" srcId="{39E4F873-FBE1-3745-A96D-CEEC7A4C0352}" destId="{0BC0C92E-976F-E147-82A9-178ABB170D96}" srcOrd="0" destOrd="0" parTransId="{1B43D32B-211D-D543-B987-7F5B6066BE0C}" sibTransId="{00D72E4C-4D43-5A48-8F9A-809D9A17D5EA}"/>
    <dgm:cxn modelId="{26B7A311-80AA-CA48-BDB7-AD5E4EA4D467}" type="presOf" srcId="{BAA80C09-404D-C141-A072-8A480ABEF41C}" destId="{37FB1569-ADB2-714C-8142-A2058AEBC54F}" srcOrd="1" destOrd="0" presId="urn:microsoft.com/office/officeart/2005/8/layout/radial1"/>
    <dgm:cxn modelId="{0EE28113-E1C0-2148-BDB8-A08D04E89365}" srcId="{0BC0C92E-976F-E147-82A9-178ABB170D96}" destId="{AA869162-83CC-4545-8E28-6216B9F0D083}" srcOrd="1" destOrd="0" parTransId="{BAA80C09-404D-C141-A072-8A480ABEF41C}" sibTransId="{FA42AA5C-8D64-7849-8A3E-B4216B922132}"/>
    <dgm:cxn modelId="{CD158413-8E2D-2141-90CC-15F78793274A}" type="presOf" srcId="{0BC0C92E-976F-E147-82A9-178ABB170D96}" destId="{9DDFDF38-09E2-A44D-856B-F3915D430A0A}" srcOrd="0" destOrd="0" presId="urn:microsoft.com/office/officeart/2005/8/layout/radial1"/>
    <dgm:cxn modelId="{753B551D-359A-854B-922E-8DDD34D7602C}" type="presOf" srcId="{39E4F873-FBE1-3745-A96D-CEEC7A4C0352}" destId="{CAEF928C-E096-D543-B1CD-F07CBE4EDB76}" srcOrd="0" destOrd="0" presId="urn:microsoft.com/office/officeart/2005/8/layout/radial1"/>
    <dgm:cxn modelId="{59890A26-1D0B-074A-8DB0-B6A76239F2A7}" type="presOf" srcId="{6C67EA53-8028-0048-BE7B-9E47472F3D3C}" destId="{1A754905-85B6-684F-9EF9-4E377FB0084B}" srcOrd="1" destOrd="0" presId="urn:microsoft.com/office/officeart/2005/8/layout/radial1"/>
    <dgm:cxn modelId="{D1E9532A-1478-3442-8676-EE7ED518EDAF}" srcId="{0BC0C92E-976F-E147-82A9-178ABB170D96}" destId="{A4F0AF3F-4E8C-1948-9F23-B9168A8A2D0F}" srcOrd="5" destOrd="0" parTransId="{6C67EA53-8028-0048-BE7B-9E47472F3D3C}" sibTransId="{452AB049-CD61-E948-860B-5FD962B11B59}"/>
    <dgm:cxn modelId="{8B72452C-E7F1-9F4B-8AB4-C3E77455A5BC}" type="presOf" srcId="{06DC68A7-BEBB-724B-BDDC-2BDC8A3802B4}" destId="{0CD09509-23F8-CA46-A8C8-139466DF3859}" srcOrd="0" destOrd="0" presId="urn:microsoft.com/office/officeart/2005/8/layout/radial1"/>
    <dgm:cxn modelId="{B251E933-286D-8A44-BDA9-10BCA385B6B7}" srcId="{0BC0C92E-976F-E147-82A9-178ABB170D96}" destId="{CC4BA61B-3098-2D45-8708-42E665108996}" srcOrd="2" destOrd="0" parTransId="{5F03F405-4519-9F47-B99B-6D842CBCA74A}" sibTransId="{522C70F3-085A-2F49-975E-8F922531CDB7}"/>
    <dgm:cxn modelId="{C2A2D235-488B-2442-A707-72B16A72DC0F}" type="presOf" srcId="{6C67EA53-8028-0048-BE7B-9E47472F3D3C}" destId="{9FED28B2-047B-4845-9F98-344B9C4E10A1}" srcOrd="0" destOrd="0" presId="urn:microsoft.com/office/officeart/2005/8/layout/radial1"/>
    <dgm:cxn modelId="{A1B35A4C-31B5-6F4A-BC16-246DB50B158E}" srcId="{0BC0C92E-976F-E147-82A9-178ABB170D96}" destId="{06EFF423-77C5-8944-9B8C-95750C8BF455}" srcOrd="0" destOrd="0" parTransId="{F50FC664-1D09-FA40-862D-7A4CFD0ACCFE}" sibTransId="{7EE0A13B-8FD6-3441-8E5D-79716D07F34E}"/>
    <dgm:cxn modelId="{1CB1BA5F-D318-0340-B70F-96F07DCF091E}" type="presOf" srcId="{8992A611-76C2-5F4A-8573-87B392404C77}" destId="{17D28BD8-53A1-FA4D-971F-72315440AA8C}" srcOrd="0" destOrd="0" presId="urn:microsoft.com/office/officeart/2005/8/layout/radial1"/>
    <dgm:cxn modelId="{2EB11A6D-5F5A-524D-A642-A862D4DAC704}" type="presOf" srcId="{A4F0AF3F-4E8C-1948-9F23-B9168A8A2D0F}" destId="{BA8AC895-93DE-D34B-9C26-90A0E112E45C}" srcOrd="0" destOrd="0" presId="urn:microsoft.com/office/officeart/2005/8/layout/radial1"/>
    <dgm:cxn modelId="{F1E3A573-7461-EC4B-85F5-4B4E373D5237}" type="presOf" srcId="{E7B39D92-BDE5-7047-B612-66CBAD697FDF}" destId="{BB8A1144-3A24-9F40-AD31-AA649CACA499}" srcOrd="0" destOrd="0" presId="urn:microsoft.com/office/officeart/2005/8/layout/radial1"/>
    <dgm:cxn modelId="{A3671E7A-B565-5E40-92B9-C5BAE14ADDB1}" type="presOf" srcId="{F50FC664-1D09-FA40-862D-7A4CFD0ACCFE}" destId="{9AD1FAC5-9C38-D74E-9DAC-91A5A22E6EB7}" srcOrd="1" destOrd="0" presId="urn:microsoft.com/office/officeart/2005/8/layout/radial1"/>
    <dgm:cxn modelId="{AD90DD7B-DDB0-7A46-8F0E-5921C964986F}" type="presOf" srcId="{CC4BA61B-3098-2D45-8708-42E665108996}" destId="{82E36EE6-869E-774F-B4EF-70EC5EDB3B48}" srcOrd="0" destOrd="0" presId="urn:microsoft.com/office/officeart/2005/8/layout/radial1"/>
    <dgm:cxn modelId="{86672580-5D53-2F47-A44C-49908E43CD37}" srcId="{0BC0C92E-976F-E147-82A9-178ABB170D96}" destId="{051A57FF-B04B-014F-ABF4-3371AD14E591}" srcOrd="6" destOrd="0" parTransId="{2254C1CA-BC80-C248-922A-0F7D44899B69}" sibTransId="{B18BD51F-F054-E642-BDD2-B291F94155F0}"/>
    <dgm:cxn modelId="{E1B1DB83-C3CC-0749-8C5B-70E5F78399EE}" srcId="{0BC0C92E-976F-E147-82A9-178ABB170D96}" destId="{35CDED89-9D28-B941-BBD9-4C1D345A1C70}" srcOrd="4" destOrd="0" parTransId="{E7B39D92-BDE5-7047-B612-66CBAD697FDF}" sibTransId="{6A195BDA-8098-544C-9F28-3A162844DFBD}"/>
    <dgm:cxn modelId="{C4846186-1530-D446-B961-68EEF3F041D0}" type="presOf" srcId="{8992A611-76C2-5F4A-8573-87B392404C77}" destId="{86FF4D0C-3EFA-1F46-B0A0-C793AA33DA91}" srcOrd="1" destOrd="0" presId="urn:microsoft.com/office/officeart/2005/8/layout/radial1"/>
    <dgm:cxn modelId="{F9C7DD8D-E2F0-BB4A-9CF5-5C8FD931D035}" type="presOf" srcId="{F50FC664-1D09-FA40-862D-7A4CFD0ACCFE}" destId="{57132CB8-EA4F-5941-9B74-3E0E2C45FBD2}" srcOrd="0" destOrd="0" presId="urn:microsoft.com/office/officeart/2005/8/layout/radial1"/>
    <dgm:cxn modelId="{FB553AAA-652E-A345-8F9A-A5D93C930D81}" type="presOf" srcId="{AA869162-83CC-4545-8E28-6216B9F0D083}" destId="{5721EFE5-6DAE-D043-8598-CA973D3F0DC0}" srcOrd="0" destOrd="0" presId="urn:microsoft.com/office/officeart/2005/8/layout/radial1"/>
    <dgm:cxn modelId="{5EE15FB5-00EC-C644-9476-B90589EB5261}" type="presOf" srcId="{2254C1CA-BC80-C248-922A-0F7D44899B69}" destId="{F3379C46-01A3-C345-A2CD-2FFF2E566D51}" srcOrd="1" destOrd="0" presId="urn:microsoft.com/office/officeart/2005/8/layout/radial1"/>
    <dgm:cxn modelId="{6FB2ABC6-4635-2947-AEAE-285AFDA448AD}" type="presOf" srcId="{E7B39D92-BDE5-7047-B612-66CBAD697FDF}" destId="{CF821EDC-6BB1-F44E-8FEE-50CD8667B48C}" srcOrd="1" destOrd="0" presId="urn:microsoft.com/office/officeart/2005/8/layout/radial1"/>
    <dgm:cxn modelId="{51BBCECA-D79F-A94B-974B-FCFABF43A718}" type="presOf" srcId="{5F03F405-4519-9F47-B99B-6D842CBCA74A}" destId="{82EDBF8D-600D-EB45-9CFA-3BA7F37C2EF6}" srcOrd="1" destOrd="0" presId="urn:microsoft.com/office/officeart/2005/8/layout/radial1"/>
    <dgm:cxn modelId="{7B1321D0-EC42-0A4D-9A45-20372EF1DEA2}" type="presOf" srcId="{06EFF423-77C5-8944-9B8C-95750C8BF455}" destId="{C4870CB2-FF23-BD4E-80C5-744255DE250F}" srcOrd="0" destOrd="0" presId="urn:microsoft.com/office/officeart/2005/8/layout/radial1"/>
    <dgm:cxn modelId="{028127D3-7247-8C44-8012-06E41D676D79}" type="presOf" srcId="{5F03F405-4519-9F47-B99B-6D842CBCA74A}" destId="{562BCC84-1BAF-3149-A3ED-6776E9E2035C}" srcOrd="0" destOrd="0" presId="urn:microsoft.com/office/officeart/2005/8/layout/radial1"/>
    <dgm:cxn modelId="{8512CAD7-9B20-1F41-B871-F6DEF192A649}" type="presOf" srcId="{2254C1CA-BC80-C248-922A-0F7D44899B69}" destId="{2E82433D-3646-E841-83C1-7A65F286F98D}" srcOrd="0" destOrd="0" presId="urn:microsoft.com/office/officeart/2005/8/layout/radial1"/>
    <dgm:cxn modelId="{57E40AFF-22FF-7F4B-A7F7-A682EA709DBA}" srcId="{0BC0C92E-976F-E147-82A9-178ABB170D96}" destId="{06DC68A7-BEBB-724B-BDDC-2BDC8A3802B4}" srcOrd="3" destOrd="0" parTransId="{8992A611-76C2-5F4A-8573-87B392404C77}" sibTransId="{504CDBF7-E07F-B64D-AE16-1E05650B2E84}"/>
    <dgm:cxn modelId="{9CE21D0F-3E9D-FC4A-B65C-8FC7A980F64D}" type="presParOf" srcId="{CAEF928C-E096-D543-B1CD-F07CBE4EDB76}" destId="{9DDFDF38-09E2-A44D-856B-F3915D430A0A}" srcOrd="0" destOrd="0" presId="urn:microsoft.com/office/officeart/2005/8/layout/radial1"/>
    <dgm:cxn modelId="{3952DA48-A638-E04B-AE53-442B1233B00B}" type="presParOf" srcId="{CAEF928C-E096-D543-B1CD-F07CBE4EDB76}" destId="{57132CB8-EA4F-5941-9B74-3E0E2C45FBD2}" srcOrd="1" destOrd="0" presId="urn:microsoft.com/office/officeart/2005/8/layout/radial1"/>
    <dgm:cxn modelId="{C49E698B-ACFE-F94E-B2DD-5508B67FE3B9}" type="presParOf" srcId="{57132CB8-EA4F-5941-9B74-3E0E2C45FBD2}" destId="{9AD1FAC5-9C38-D74E-9DAC-91A5A22E6EB7}" srcOrd="0" destOrd="0" presId="urn:microsoft.com/office/officeart/2005/8/layout/radial1"/>
    <dgm:cxn modelId="{88481C1E-4070-4148-BBEB-814A998406E6}" type="presParOf" srcId="{CAEF928C-E096-D543-B1CD-F07CBE4EDB76}" destId="{C4870CB2-FF23-BD4E-80C5-744255DE250F}" srcOrd="2" destOrd="0" presId="urn:microsoft.com/office/officeart/2005/8/layout/radial1"/>
    <dgm:cxn modelId="{41313558-4B39-7744-B116-3963977A7681}" type="presParOf" srcId="{CAEF928C-E096-D543-B1CD-F07CBE4EDB76}" destId="{8BE7FAC7-E8D6-6C44-BB0B-320B7D3836BD}" srcOrd="3" destOrd="0" presId="urn:microsoft.com/office/officeart/2005/8/layout/radial1"/>
    <dgm:cxn modelId="{EAE50AA4-D847-2C40-84D8-E6FAA31BD022}" type="presParOf" srcId="{8BE7FAC7-E8D6-6C44-BB0B-320B7D3836BD}" destId="{37FB1569-ADB2-714C-8142-A2058AEBC54F}" srcOrd="0" destOrd="0" presId="urn:microsoft.com/office/officeart/2005/8/layout/radial1"/>
    <dgm:cxn modelId="{E733D057-B5BE-7749-AD9A-6AC9CD2FD2FC}" type="presParOf" srcId="{CAEF928C-E096-D543-B1CD-F07CBE4EDB76}" destId="{5721EFE5-6DAE-D043-8598-CA973D3F0DC0}" srcOrd="4" destOrd="0" presId="urn:microsoft.com/office/officeart/2005/8/layout/radial1"/>
    <dgm:cxn modelId="{53790610-502C-634A-A19E-A09A78635595}" type="presParOf" srcId="{CAEF928C-E096-D543-B1CD-F07CBE4EDB76}" destId="{562BCC84-1BAF-3149-A3ED-6776E9E2035C}" srcOrd="5" destOrd="0" presId="urn:microsoft.com/office/officeart/2005/8/layout/radial1"/>
    <dgm:cxn modelId="{3BEE015B-D6D5-F24C-B260-CFDB36A134FF}" type="presParOf" srcId="{562BCC84-1BAF-3149-A3ED-6776E9E2035C}" destId="{82EDBF8D-600D-EB45-9CFA-3BA7F37C2EF6}" srcOrd="0" destOrd="0" presId="urn:microsoft.com/office/officeart/2005/8/layout/radial1"/>
    <dgm:cxn modelId="{C4ABEBF9-5877-654B-BDDE-BFB80A55A663}" type="presParOf" srcId="{CAEF928C-E096-D543-B1CD-F07CBE4EDB76}" destId="{82E36EE6-869E-774F-B4EF-70EC5EDB3B48}" srcOrd="6" destOrd="0" presId="urn:microsoft.com/office/officeart/2005/8/layout/radial1"/>
    <dgm:cxn modelId="{AA45EDDD-C2C1-074C-AB4A-AB7A9599C224}" type="presParOf" srcId="{CAEF928C-E096-D543-B1CD-F07CBE4EDB76}" destId="{17D28BD8-53A1-FA4D-971F-72315440AA8C}" srcOrd="7" destOrd="0" presId="urn:microsoft.com/office/officeart/2005/8/layout/radial1"/>
    <dgm:cxn modelId="{FF0E63F2-039A-A247-BB13-B7EF53229145}" type="presParOf" srcId="{17D28BD8-53A1-FA4D-971F-72315440AA8C}" destId="{86FF4D0C-3EFA-1F46-B0A0-C793AA33DA91}" srcOrd="0" destOrd="0" presId="urn:microsoft.com/office/officeart/2005/8/layout/radial1"/>
    <dgm:cxn modelId="{BA937734-A1A7-C64B-B13B-DDEFF1FE1CA2}" type="presParOf" srcId="{CAEF928C-E096-D543-B1CD-F07CBE4EDB76}" destId="{0CD09509-23F8-CA46-A8C8-139466DF3859}" srcOrd="8" destOrd="0" presId="urn:microsoft.com/office/officeart/2005/8/layout/radial1"/>
    <dgm:cxn modelId="{362D2EDB-6B29-124E-8279-EFFCEC429392}" type="presParOf" srcId="{CAEF928C-E096-D543-B1CD-F07CBE4EDB76}" destId="{BB8A1144-3A24-9F40-AD31-AA649CACA499}" srcOrd="9" destOrd="0" presId="urn:microsoft.com/office/officeart/2005/8/layout/radial1"/>
    <dgm:cxn modelId="{76791E45-B03B-FF4E-B0C0-C693C80CDB30}" type="presParOf" srcId="{BB8A1144-3A24-9F40-AD31-AA649CACA499}" destId="{CF821EDC-6BB1-F44E-8FEE-50CD8667B48C}" srcOrd="0" destOrd="0" presId="urn:microsoft.com/office/officeart/2005/8/layout/radial1"/>
    <dgm:cxn modelId="{533B19A8-F6E9-2D42-B161-84C9C0D54F9C}" type="presParOf" srcId="{CAEF928C-E096-D543-B1CD-F07CBE4EDB76}" destId="{6BC15CBC-09C7-BE4C-B53D-3D8341402DEE}" srcOrd="10" destOrd="0" presId="urn:microsoft.com/office/officeart/2005/8/layout/radial1"/>
    <dgm:cxn modelId="{4D98F922-2774-144F-9601-3AB3FB65D546}" type="presParOf" srcId="{CAEF928C-E096-D543-B1CD-F07CBE4EDB76}" destId="{9FED28B2-047B-4845-9F98-344B9C4E10A1}" srcOrd="11" destOrd="0" presId="urn:microsoft.com/office/officeart/2005/8/layout/radial1"/>
    <dgm:cxn modelId="{3410EB69-5BF1-B346-9FCE-66FD7DEC0730}" type="presParOf" srcId="{9FED28B2-047B-4845-9F98-344B9C4E10A1}" destId="{1A754905-85B6-684F-9EF9-4E377FB0084B}" srcOrd="0" destOrd="0" presId="urn:microsoft.com/office/officeart/2005/8/layout/radial1"/>
    <dgm:cxn modelId="{F56B4191-20E6-A64A-86C3-A4A360E5604C}" type="presParOf" srcId="{CAEF928C-E096-D543-B1CD-F07CBE4EDB76}" destId="{BA8AC895-93DE-D34B-9C26-90A0E112E45C}" srcOrd="12" destOrd="0" presId="urn:microsoft.com/office/officeart/2005/8/layout/radial1"/>
    <dgm:cxn modelId="{BE407A69-0F51-8B45-8990-267C84EDCBBA}" type="presParOf" srcId="{CAEF928C-E096-D543-B1CD-F07CBE4EDB76}" destId="{2E82433D-3646-E841-83C1-7A65F286F98D}" srcOrd="13" destOrd="0" presId="urn:microsoft.com/office/officeart/2005/8/layout/radial1"/>
    <dgm:cxn modelId="{20170DF0-7BAD-3D4C-BB9A-23983D6BC8E4}" type="presParOf" srcId="{2E82433D-3646-E841-83C1-7A65F286F98D}" destId="{F3379C46-01A3-C345-A2CD-2FFF2E566D51}" srcOrd="0" destOrd="0" presId="urn:microsoft.com/office/officeart/2005/8/layout/radial1"/>
    <dgm:cxn modelId="{E03D4AD1-AD6F-EF44-A032-B07FBEB0090E}" type="presParOf" srcId="{CAEF928C-E096-D543-B1CD-F07CBE4EDB76}" destId="{09838A71-CB18-3347-A5C9-1E240D0D4522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FDF38-09E2-A44D-856B-F3915D430A0A}">
      <dsp:nvSpPr>
        <dsp:cNvPr id="0" name=""/>
        <dsp:cNvSpPr/>
      </dsp:nvSpPr>
      <dsp:spPr>
        <a:xfrm>
          <a:off x="2627512" y="1704543"/>
          <a:ext cx="1125110" cy="1125110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1" kern="1200" dirty="0" err="1">
              <a:solidFill>
                <a:srgbClr val="002060"/>
              </a:solidFill>
            </a:rPr>
            <a:t>LhARA</a:t>
          </a:r>
          <a:br>
            <a:rPr lang="en-GB" sz="1100" b="1" kern="1200" dirty="0">
              <a:solidFill>
                <a:srgbClr val="002060"/>
              </a:solidFill>
            </a:rPr>
          </a:br>
          <a:r>
            <a:rPr lang="en-GB" sz="1100" b="1" kern="1200" dirty="0" err="1">
              <a:solidFill>
                <a:srgbClr val="002060"/>
              </a:solidFill>
            </a:rPr>
            <a:t>collaboation</a:t>
          </a:r>
          <a:endParaRPr lang="en-GB" sz="1100" b="1" kern="1200" dirty="0">
            <a:solidFill>
              <a:srgbClr val="002060"/>
            </a:solidFill>
          </a:endParaRPr>
        </a:p>
      </dsp:txBody>
      <dsp:txXfrm>
        <a:off x="2792281" y="1869312"/>
        <a:ext cx="795572" cy="795572"/>
      </dsp:txXfrm>
    </dsp:sp>
    <dsp:sp modelId="{57132CB8-EA4F-5941-9B74-3E0E2C45FBD2}">
      <dsp:nvSpPr>
        <dsp:cNvPr id="0" name=""/>
        <dsp:cNvSpPr/>
      </dsp:nvSpPr>
      <dsp:spPr>
        <a:xfrm rot="16200000">
          <a:off x="2908429" y="1407033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175985" y="1408823"/>
        <a:ext cx="28163" cy="28163"/>
      </dsp:txXfrm>
    </dsp:sp>
    <dsp:sp modelId="{C4870CB2-FF23-BD4E-80C5-744255DE250F}">
      <dsp:nvSpPr>
        <dsp:cNvPr id="0" name=""/>
        <dsp:cNvSpPr/>
      </dsp:nvSpPr>
      <dsp:spPr>
        <a:xfrm>
          <a:off x="2627512" y="16156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Institutes</a:t>
          </a:r>
        </a:p>
      </dsp:txBody>
      <dsp:txXfrm>
        <a:off x="2792281" y="180925"/>
        <a:ext cx="795572" cy="795572"/>
      </dsp:txXfrm>
    </dsp:sp>
    <dsp:sp modelId="{8BE7FAC7-E8D6-6C44-BB0B-320B7D3836BD}">
      <dsp:nvSpPr>
        <dsp:cNvPr id="0" name=""/>
        <dsp:cNvSpPr/>
      </dsp:nvSpPr>
      <dsp:spPr>
        <a:xfrm rot="19285714">
          <a:off x="3568446" y="1724881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836002" y="1726670"/>
        <a:ext cx="28163" cy="28163"/>
      </dsp:txXfrm>
    </dsp:sp>
    <dsp:sp modelId="{5721EFE5-6DAE-D043-8598-CA973D3F0DC0}">
      <dsp:nvSpPr>
        <dsp:cNvPr id="0" name=""/>
        <dsp:cNvSpPr/>
      </dsp:nvSpPr>
      <dsp:spPr>
        <a:xfrm>
          <a:off x="3947546" y="651851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UKRI</a:t>
          </a:r>
        </a:p>
      </dsp:txBody>
      <dsp:txXfrm>
        <a:off x="4112315" y="816620"/>
        <a:ext cx="795572" cy="795572"/>
      </dsp:txXfrm>
    </dsp:sp>
    <dsp:sp modelId="{562BCC84-1BAF-3149-A3ED-6776E9E2035C}">
      <dsp:nvSpPr>
        <dsp:cNvPr id="0" name=""/>
        <dsp:cNvSpPr/>
      </dsp:nvSpPr>
      <dsp:spPr>
        <a:xfrm rot="771429">
          <a:off x="3731456" y="2439078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999013" y="2440867"/>
        <a:ext cx="28163" cy="28163"/>
      </dsp:txXfrm>
    </dsp:sp>
    <dsp:sp modelId="{82E36EE6-869E-774F-B4EF-70EC5EDB3B48}">
      <dsp:nvSpPr>
        <dsp:cNvPr id="0" name=""/>
        <dsp:cNvSpPr/>
      </dsp:nvSpPr>
      <dsp:spPr>
        <a:xfrm>
          <a:off x="4273567" y="2080244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EU/ERC</a:t>
          </a:r>
        </a:p>
      </dsp:txBody>
      <dsp:txXfrm>
        <a:off x="4438336" y="2245013"/>
        <a:ext cx="795572" cy="795572"/>
      </dsp:txXfrm>
    </dsp:sp>
    <dsp:sp modelId="{17D28BD8-53A1-FA4D-971F-72315440AA8C}">
      <dsp:nvSpPr>
        <dsp:cNvPr id="0" name=""/>
        <dsp:cNvSpPr/>
      </dsp:nvSpPr>
      <dsp:spPr>
        <a:xfrm rot="3857143">
          <a:off x="3274710" y="3011819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542267" y="3013608"/>
        <a:ext cx="28163" cy="28163"/>
      </dsp:txXfrm>
    </dsp:sp>
    <dsp:sp modelId="{0CD09509-23F8-CA46-A8C8-139466DF3859}">
      <dsp:nvSpPr>
        <dsp:cNvPr id="0" name=""/>
        <dsp:cNvSpPr/>
      </dsp:nvSpPr>
      <dsp:spPr>
        <a:xfrm>
          <a:off x="3360076" y="3225727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Industry</a:t>
          </a:r>
          <a:br>
            <a:rPr lang="en-GB" sz="900" b="1" kern="1200" dirty="0">
              <a:solidFill>
                <a:srgbClr val="002060"/>
              </a:solidFill>
            </a:rPr>
          </a:br>
          <a:r>
            <a:rPr lang="en-GB" sz="900" b="1" kern="1200" dirty="0">
              <a:solidFill>
                <a:srgbClr val="002060"/>
              </a:solidFill>
            </a:rPr>
            <a:t>partners</a:t>
          </a:r>
        </a:p>
      </dsp:txBody>
      <dsp:txXfrm>
        <a:off x="3524845" y="3390496"/>
        <a:ext cx="795572" cy="795572"/>
      </dsp:txXfrm>
    </dsp:sp>
    <dsp:sp modelId="{BB8A1144-3A24-9F40-AD31-AA649CACA499}">
      <dsp:nvSpPr>
        <dsp:cNvPr id="0" name=""/>
        <dsp:cNvSpPr/>
      </dsp:nvSpPr>
      <dsp:spPr>
        <a:xfrm rot="6942857">
          <a:off x="2542147" y="3011819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809703" y="3013608"/>
        <a:ext cx="28163" cy="28163"/>
      </dsp:txXfrm>
    </dsp:sp>
    <dsp:sp modelId="{6BC15CBC-09C7-BE4C-B53D-3D8341402DEE}">
      <dsp:nvSpPr>
        <dsp:cNvPr id="0" name=""/>
        <dsp:cNvSpPr/>
      </dsp:nvSpPr>
      <dsp:spPr>
        <a:xfrm>
          <a:off x="1894948" y="3225727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Foundations</a:t>
          </a:r>
        </a:p>
      </dsp:txBody>
      <dsp:txXfrm>
        <a:off x="2059717" y="3390496"/>
        <a:ext cx="795572" cy="795572"/>
      </dsp:txXfrm>
    </dsp:sp>
    <dsp:sp modelId="{9FED28B2-047B-4845-9F98-344B9C4E10A1}">
      <dsp:nvSpPr>
        <dsp:cNvPr id="0" name=""/>
        <dsp:cNvSpPr/>
      </dsp:nvSpPr>
      <dsp:spPr>
        <a:xfrm rot="10028571">
          <a:off x="2085401" y="2439078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352957" y="2440867"/>
        <a:ext cx="28163" cy="28163"/>
      </dsp:txXfrm>
    </dsp:sp>
    <dsp:sp modelId="{BA8AC895-93DE-D34B-9C26-90A0E112E45C}">
      <dsp:nvSpPr>
        <dsp:cNvPr id="0" name=""/>
        <dsp:cNvSpPr/>
      </dsp:nvSpPr>
      <dsp:spPr>
        <a:xfrm>
          <a:off x="981456" y="2080244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rgbClr val="002060"/>
              </a:solidFill>
            </a:rPr>
            <a:t>Philanthropists</a:t>
          </a:r>
        </a:p>
      </dsp:txBody>
      <dsp:txXfrm>
        <a:off x="1146225" y="2245013"/>
        <a:ext cx="795572" cy="795572"/>
      </dsp:txXfrm>
    </dsp:sp>
    <dsp:sp modelId="{2E82433D-3646-E841-83C1-7A65F286F98D}">
      <dsp:nvSpPr>
        <dsp:cNvPr id="0" name=""/>
        <dsp:cNvSpPr/>
      </dsp:nvSpPr>
      <dsp:spPr>
        <a:xfrm rot="13114286">
          <a:off x="2248412" y="1724881"/>
          <a:ext cx="563276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563276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515968" y="1726670"/>
        <a:ext cx="28163" cy="28163"/>
      </dsp:txXfrm>
    </dsp:sp>
    <dsp:sp modelId="{09838A71-CB18-3347-A5C9-1E240D0D4522}">
      <dsp:nvSpPr>
        <dsp:cNvPr id="0" name=""/>
        <dsp:cNvSpPr/>
      </dsp:nvSpPr>
      <dsp:spPr>
        <a:xfrm>
          <a:off x="1307478" y="651851"/>
          <a:ext cx="1125110" cy="1125110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rgbClr val="002060"/>
              </a:solidFill>
            </a:rPr>
            <a:t>…</a:t>
          </a:r>
        </a:p>
      </dsp:txBody>
      <dsp:txXfrm>
        <a:off x="1472247" y="816620"/>
        <a:ext cx="795572" cy="795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368AE-6011-C647-B3CE-A2324B69BEF4}" type="datetimeFigureOut">
              <a:rPr lang="en-US" smtClean="0"/>
              <a:t>9/19/25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904FB-A699-4A4E-91E7-CCCC780C6B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408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F7C9E-B767-1049-B14C-E01BE4363530}" type="datetimeFigureOut">
              <a:rPr lang="en-US" smtClean="0"/>
              <a:t>9/19/25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64332-DFBC-D546-9D62-8B5A6BCB01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515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solidFill>
            <a:schemeClr val="tx2">
              <a:lumMod val="60000"/>
              <a:lumOff val="40000"/>
            </a:schemeClr>
          </a:solidFill>
        </p:spPr>
        <p:txBody>
          <a:bodyPr anchor="b" anchorCtr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4809657"/>
            <a:ext cx="2853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K. Long, </a:t>
            </a:r>
            <a:fld id="{B19FB069-7A70-CF49-A3CF-C9513262B04A}" type="datetime3">
              <a:rPr lang="en-GB" b="1" smtClean="0">
                <a:solidFill>
                  <a:schemeClr val="bg1"/>
                </a:solidFill>
              </a:rPr>
              <a:t>19 September, 2025</a:t>
            </a:fld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" name="Picture 9" descr="image0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3708" cy="359893"/>
          </a:xfrm>
          <a:prstGeom prst="rect">
            <a:avLst/>
          </a:prstGeom>
        </p:spPr>
      </p:pic>
      <p:pic>
        <p:nvPicPr>
          <p:cNvPr id="4" name="Picture 2" descr="STFC logo">
            <a:extLst>
              <a:ext uri="{FF2B5EF4-FFF2-40B4-BE49-F238E27FC236}">
                <a16:creationId xmlns:a16="http://schemas.microsoft.com/office/drawing/2014/main" id="{84974E98-9E1C-9CE5-E672-EC0B9FCB9D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415" y="0"/>
            <a:ext cx="1403585" cy="35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692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4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04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75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1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563098"/>
            <a:ext cx="4495800" cy="4580402"/>
          </a:xfrm>
        </p:spPr>
        <p:txBody>
          <a:bodyPr/>
          <a:lstStyle>
            <a:lvl1pPr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63098"/>
            <a:ext cx="4495800" cy="4580402"/>
          </a:xfrm>
        </p:spPr>
        <p:txBody>
          <a:bodyPr/>
          <a:lstStyle>
            <a:lvl1pPr>
              <a:defRPr sz="28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5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75443"/>
            <a:ext cx="4572000" cy="563097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1" y="1150885"/>
            <a:ext cx="4571999" cy="3992615"/>
          </a:xfrm>
        </p:spPr>
        <p:txBody>
          <a:bodyPr/>
          <a:lstStyle>
            <a:lvl1pPr>
              <a:defRPr sz="24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575444"/>
            <a:ext cx="4572000" cy="563098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7956" y="1150885"/>
            <a:ext cx="4571999" cy="3992614"/>
          </a:xfrm>
        </p:spPr>
        <p:txBody>
          <a:bodyPr/>
          <a:lstStyle>
            <a:lvl1pPr>
              <a:defRPr sz="24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 sz="16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33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5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5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>
              <a:defRPr sz="2000">
                <a:solidFill>
                  <a:schemeClr val="accent5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40000"/>
                    <a:lumOff val="6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2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0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3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63098"/>
            <a:ext cx="9144000" cy="4580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4930092"/>
            <a:ext cx="2133600" cy="2134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1DC3ABC-92C2-B748-ABF3-854614434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8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457200" rtl="0" eaLnBrk="1" latinLnBrk="0" hangingPunct="1">
        <a:spcBef>
          <a:spcPct val="0"/>
        </a:spcBef>
        <a:buNone/>
        <a:defRPr sz="4400" b="1" kern="1200">
          <a:solidFill>
            <a:srgbClr val="FFF50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800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00FF0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00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Next steps, </a:t>
            </a:r>
            <a:r>
              <a:rPr lang="en-US" sz="4000" dirty="0" err="1"/>
              <a:t>organisation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7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2E3517-80F6-F5D4-F71E-9142CDCE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2</a:t>
            </a:fld>
            <a:endParaRPr lang="en-US"/>
          </a:p>
        </p:txBody>
      </p: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5DD55836-471A-D974-2718-E36DC9DC6F2E}"/>
              </a:ext>
            </a:extLst>
          </p:cNvPr>
          <p:cNvSpPr/>
          <p:nvPr/>
        </p:nvSpPr>
        <p:spPr>
          <a:xfrm>
            <a:off x="526942" y="405579"/>
            <a:ext cx="8074617" cy="2381623"/>
          </a:xfrm>
          <a:prstGeom prst="snip2SameRect">
            <a:avLst/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8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1" i="1" dirty="0">
                <a:solidFill>
                  <a:prstClr val="white"/>
                </a:solidFill>
                <a:latin typeface="Calibri"/>
              </a:rPr>
              <a:t>The </a:t>
            </a:r>
            <a:r>
              <a:rPr lang="en-US" sz="2000" b="1" i="1" dirty="0" err="1">
                <a:solidFill>
                  <a:prstClr val="white"/>
                </a:solidFill>
                <a:latin typeface="Calibri"/>
              </a:rPr>
              <a:t>LhARA</a:t>
            </a:r>
            <a:r>
              <a:rPr lang="en-US" sz="2000" b="1" i="1" dirty="0">
                <a:solidFill>
                  <a:prstClr val="white"/>
                </a:solidFill>
                <a:latin typeface="Calibri"/>
              </a:rPr>
              <a:t> initiative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317500" marR="0" lvl="0" indent="-231775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Deliver a systematic and definitive radiation biology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programme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17500" marR="0" lvl="0" indent="-231775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Prove the feasibility of laser-driven hybrid acceleration</a:t>
            </a:r>
          </a:p>
          <a:p>
            <a:pPr marL="582613" marR="0" lvl="1" indent="-23971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Spin into curiosity-driven science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17500" marR="0" lvl="0" indent="-231775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Lay the foundations for the transformation of ion beam therapy</a:t>
            </a:r>
          </a:p>
          <a:p>
            <a:pPr marL="582613" marR="0" lvl="1" indent="-23971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automated, patient-specific proton and ion beam therapy</a:t>
            </a:r>
          </a:p>
          <a:p>
            <a:pPr marL="582613" marR="0" lvl="1" indent="-23971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C9D6CEED-2160-862F-539A-9171FC92CFBC}"/>
              </a:ext>
            </a:extLst>
          </p:cNvPr>
          <p:cNvSpPr/>
          <p:nvPr/>
        </p:nvSpPr>
        <p:spPr>
          <a:xfrm>
            <a:off x="372084" y="3694235"/>
            <a:ext cx="8405204" cy="896471"/>
          </a:xfrm>
          <a:prstGeom prst="snip2SameRect">
            <a:avLst>
              <a:gd name="adj1" fmla="val 16667"/>
              <a:gd name="adj2" fmla="val 0"/>
            </a:avLst>
          </a:prstGeom>
          <a:gradFill rotWithShape="1">
            <a:gsLst>
              <a:gs pos="0">
                <a:srgbClr val="C0504D">
                  <a:lumMod val="50000"/>
                </a:srgbClr>
              </a:gs>
              <a:gs pos="82000">
                <a:srgbClr val="FF6000"/>
              </a:gs>
              <a:gs pos="57000">
                <a:srgbClr val="C00000"/>
              </a:gs>
              <a:gs pos="100000">
                <a:srgbClr val="FFC000"/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defTabSz="342900">
              <a:defRPr/>
            </a:pPr>
            <a:r>
              <a:rPr lang="en-US" sz="2100" kern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 </a:t>
            </a:r>
            <a:endParaRPr lang="en-US" sz="2100" kern="0" dirty="0">
              <a:ln w="0"/>
              <a:solidFill>
                <a:srgbClr val="1F497D">
                  <a:lumMod val="50000"/>
                </a:srgb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229BF7-EEB4-E205-1AAD-8FC00902C8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90" t="60796" r="14802" b="28009"/>
          <a:stretch/>
        </p:blipFill>
        <p:spPr>
          <a:xfrm>
            <a:off x="523954" y="2804224"/>
            <a:ext cx="8096093" cy="89001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C734E8-0736-6455-A2E4-122F07D24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673" y="3680536"/>
            <a:ext cx="2762655" cy="93101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385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A5C2-EA89-6259-8BBD-F535E30D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Review, discuss, agree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8C103-8FC1-8F7A-FC84-743D72FA2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3098"/>
            <a:ext cx="9144000" cy="45804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Resourcing model; portfolio approach:</a:t>
            </a:r>
          </a:p>
          <a:p>
            <a:pPr lvl="1"/>
            <a:r>
              <a:rPr lang="en-US" dirty="0"/>
              <a:t>Industrial partnership</a:t>
            </a:r>
          </a:p>
          <a:p>
            <a:pPr lvl="2"/>
            <a:r>
              <a:rPr lang="en-US" dirty="0"/>
              <a:t> Including entrepreneurial/venture capital</a:t>
            </a:r>
          </a:p>
          <a:p>
            <a:pPr lvl="1"/>
            <a:r>
              <a:rPr lang="en-US" dirty="0"/>
              <a:t>Philanthropic/Foundation</a:t>
            </a:r>
          </a:p>
          <a:p>
            <a:pPr lvl="1"/>
            <a:r>
              <a:rPr lang="en-US" dirty="0"/>
              <a:t>Research council:</a:t>
            </a:r>
          </a:p>
          <a:p>
            <a:pPr lvl="2"/>
            <a:r>
              <a:rPr lang="en-US" dirty="0"/>
              <a:t>UKRI, EU, ERC, …</a:t>
            </a:r>
          </a:p>
          <a:p>
            <a:r>
              <a:rPr lang="en-US" dirty="0" err="1"/>
              <a:t>Organisation</a:t>
            </a:r>
            <a:r>
              <a:rPr lang="en-US" dirty="0"/>
              <a:t> and structure</a:t>
            </a:r>
          </a:p>
          <a:p>
            <a:r>
              <a:rPr lang="en-US" dirty="0"/>
              <a:t>Refresh:</a:t>
            </a:r>
          </a:p>
          <a:p>
            <a:pPr lvl="1"/>
            <a:r>
              <a:rPr lang="en-US" dirty="0"/>
              <a:t>“Branding”</a:t>
            </a:r>
          </a:p>
          <a:p>
            <a:pPr lvl="1"/>
            <a:r>
              <a:rPr lang="en-US" dirty="0" err="1"/>
              <a:t>Authorlist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2FEB1-D36B-C854-DF46-43F3AD351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75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6CA0B9-C7DF-1E01-2836-37236F64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Portfolio resourcing model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DA0E79-5426-A34A-6324-91780284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40966BA-593A-155C-33BB-7676D6CE7A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9493530"/>
              </p:ext>
            </p:extLst>
          </p:nvPr>
        </p:nvGraphicFramePr>
        <p:xfrm>
          <a:off x="-731004" y="563098"/>
          <a:ext cx="6380135" cy="4366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23892A-0166-821A-A9BE-D8F3C14FDB85}"/>
              </a:ext>
            </a:extLst>
          </p:cNvPr>
          <p:cNvSpPr txBox="1">
            <a:spLocks/>
          </p:cNvSpPr>
          <p:nvPr/>
        </p:nvSpPr>
        <p:spPr>
          <a:xfrm>
            <a:off x="4788976" y="550191"/>
            <a:ext cx="4238789" cy="4508069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1" kern="1200">
                <a:solidFill>
                  <a:srgbClr val="FF8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1" kern="1200">
                <a:solidFill>
                  <a:srgbClr val="00FF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kern="1200">
                <a:solidFill>
                  <a:srgbClr val="00FFF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1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Agreed:</a:t>
            </a:r>
          </a:p>
          <a:p>
            <a:pPr marL="177800" indent="-177800"/>
            <a:r>
              <a:rPr lang="en-US" dirty="0"/>
              <a:t>Communication:</a:t>
            </a:r>
          </a:p>
          <a:p>
            <a:pPr marL="495300" lvl="1" indent="-317500"/>
            <a:r>
              <a:rPr lang="en-US" dirty="0"/>
              <a:t>Clear as crystal</a:t>
            </a:r>
          </a:p>
          <a:p>
            <a:pPr marL="495300" lvl="1" indent="-317500"/>
            <a:r>
              <a:rPr lang="en-US" dirty="0"/>
              <a:t>To </a:t>
            </a:r>
            <a:r>
              <a:rPr lang="en-US" i="1" dirty="0"/>
              <a:t>all</a:t>
            </a:r>
            <a:r>
              <a:rPr lang="en-US" dirty="0"/>
              <a:t> stakeholders …</a:t>
            </a:r>
          </a:p>
          <a:p>
            <a:pPr marL="495300" lvl="1" indent="-317500"/>
            <a:r>
              <a:rPr lang="en-US" dirty="0"/>
              <a:t>… with engagement from all of us!</a:t>
            </a:r>
          </a:p>
          <a:p>
            <a:pPr marL="177800" indent="-177800"/>
            <a:r>
              <a:rPr lang="en-US" dirty="0"/>
              <a:t>Business plans:</a:t>
            </a:r>
          </a:p>
          <a:p>
            <a:pPr marL="401638" lvl="1" indent="-263525"/>
            <a:r>
              <a:rPr lang="en-US" dirty="0" err="1"/>
              <a:t>LhARA</a:t>
            </a:r>
            <a:r>
              <a:rPr lang="en-US" dirty="0"/>
              <a:t> business plan</a:t>
            </a:r>
          </a:p>
          <a:p>
            <a:pPr marL="447675" lvl="2" indent="-193675"/>
            <a:r>
              <a:rPr lang="en-US" dirty="0"/>
              <a:t>Embodies common purpose</a:t>
            </a:r>
          </a:p>
          <a:p>
            <a:pPr marL="495300" lvl="1" indent="-317500"/>
            <a:r>
              <a:rPr lang="en-US" dirty="0"/>
              <a:t>Business plan for each partner or stakeholder</a:t>
            </a:r>
          </a:p>
          <a:p>
            <a:pPr marL="447675" lvl="2" indent="-193675"/>
            <a:r>
              <a:rPr lang="en-US" dirty="0"/>
              <a:t>Meets ambitions and KPIs of each partner</a:t>
            </a:r>
          </a:p>
        </p:txBody>
      </p:sp>
    </p:spTree>
    <p:extLst>
      <p:ext uri="{BB962C8B-B14F-4D97-AF65-F5344CB8AC3E}">
        <p14:creationId xmlns:p14="http://schemas.microsoft.com/office/powerpoint/2010/main" val="3304446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86399-BA9F-973B-FEC6-D97B55B73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Re-affirm </a:t>
            </a:r>
            <a:r>
              <a:rPr lang="en-US" dirty="0" err="1"/>
              <a:t>organisational</a:t>
            </a:r>
            <a:r>
              <a:rPr lang="en-US" dirty="0"/>
              <a:t> structure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E565B1-4F85-5D0B-F977-B92A58F49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36EA62-45A2-CC5F-A446-65D61C1145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823"/>
          <a:stretch>
            <a:fillRect/>
          </a:stretch>
        </p:blipFill>
        <p:spPr>
          <a:xfrm>
            <a:off x="579391" y="701336"/>
            <a:ext cx="8125559" cy="432342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13C7B-3F70-5F08-D16E-C2715502AE6B}"/>
              </a:ext>
            </a:extLst>
          </p:cNvPr>
          <p:cNvSpPr txBox="1"/>
          <p:nvPr/>
        </p:nvSpPr>
        <p:spPr>
          <a:xfrm>
            <a:off x="689675" y="790413"/>
            <a:ext cx="1327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CCAP-TN-10</a:t>
            </a:r>
          </a:p>
          <a:p>
            <a:pPr algn="ctr"/>
            <a:r>
              <a:rPr lang="en-US" b="1" dirty="0"/>
              <a:t>05Jun22</a:t>
            </a:r>
          </a:p>
        </p:txBody>
      </p:sp>
    </p:spTree>
    <p:extLst>
      <p:ext uri="{BB962C8B-B14F-4D97-AF65-F5344CB8AC3E}">
        <p14:creationId xmlns:p14="http://schemas.microsoft.com/office/powerpoint/2010/main" val="3805209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4E7B0-B857-B6CC-4DE7-A59BF808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Agreed refresh of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E126C-5BB3-FE5F-B78C-1AFC87AD9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Graphical presence(!)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Authorlist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Circulate CDR and (re)invite all to sign</a:t>
            </a:r>
          </a:p>
          <a:p>
            <a:pPr lvl="1"/>
            <a:r>
              <a:rPr lang="en-US" dirty="0"/>
              <a:t>IB/EB chairs to </a:t>
            </a:r>
            <a:r>
              <a:rPr lang="en-US" dirty="0" err="1"/>
              <a:t>organise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9BC704-5EE5-C463-A32F-F0022073B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3ABC-92C2-B748-ABF3-8546144348B4}" type="slidenum">
              <a:rPr lang="en-US" smtClean="0"/>
              <a:t>6</a:t>
            </a:fld>
            <a:endParaRPr lang="en-US" dirty="0"/>
          </a:p>
        </p:txBody>
      </p:sp>
      <p:pic>
        <p:nvPicPr>
          <p:cNvPr id="10" name="Picture 9" descr="A blue and black logo&#10;&#10;AI-generated content may be incorrect.">
            <a:extLst>
              <a:ext uri="{FF2B5EF4-FFF2-40B4-BE49-F238E27FC236}">
                <a16:creationId xmlns:a16="http://schemas.microsoft.com/office/drawing/2014/main" id="{A9CB0C01-BFF4-689E-99A5-76913F9AA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977" y="1170585"/>
            <a:ext cx="6993537" cy="23449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A6C2B8-D984-D88D-9745-A7A4A07403BE}"/>
              </a:ext>
            </a:extLst>
          </p:cNvPr>
          <p:cNvSpPr/>
          <p:nvPr/>
        </p:nvSpPr>
        <p:spPr>
          <a:xfrm>
            <a:off x="2938509" y="2760955"/>
            <a:ext cx="4261281" cy="3728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4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KL-standard-black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EDC5D36E-8D7E-7042-8DEE-A14A4B081119}" vid="{3AB4604D-93CC-4B41-8200-F176EC2A5F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KL-standard-black</Template>
  <TotalTime>332</TotalTime>
  <Words>181</Words>
  <Application>Microsoft Macintosh PowerPoint</Application>
  <PresentationFormat>On-screen Show (16:9)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KL-standard-black</vt:lpstr>
      <vt:lpstr>Next steps, organisation</vt:lpstr>
      <vt:lpstr>PowerPoint Presentation</vt:lpstr>
      <vt:lpstr>Review, discuss, agree</vt:lpstr>
      <vt:lpstr>Portfolio resourcing model</vt:lpstr>
      <vt:lpstr>Re-affirm organisational structure</vt:lpstr>
      <vt:lpstr>Agreed refresh of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Long, Ken (Oxford Uni.,RAL,PPD)</dc:creator>
  <cp:lastModifiedBy>Long, Kenneth (STFC,RAL,PPD)</cp:lastModifiedBy>
  <cp:revision>13</cp:revision>
  <dcterms:created xsi:type="dcterms:W3CDTF">2024-09-02T07:05:14Z</dcterms:created>
  <dcterms:modified xsi:type="dcterms:W3CDTF">2025-09-19T13:14:16Z</dcterms:modified>
</cp:coreProperties>
</file>