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83" r:id="rId2"/>
  </p:sldMasterIdLst>
  <p:notesMasterIdLst>
    <p:notesMasterId r:id="rId7"/>
  </p:notesMasterIdLst>
  <p:sldIdLst>
    <p:sldId id="1599" r:id="rId3"/>
    <p:sldId id="262" r:id="rId4"/>
    <p:sldId id="1600" r:id="rId5"/>
    <p:sldId id="160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1"/>
    <p:restoredTop sz="94658"/>
  </p:normalViewPr>
  <p:slideViewPr>
    <p:cSldViewPr snapToGrid="0">
      <p:cViewPr varScale="1">
        <p:scale>
          <a:sx n="91" d="100"/>
          <a:sy n="91" d="100"/>
        </p:scale>
        <p:origin x="20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1EDC0-81CD-E14F-8C8A-A3F48C1000E9}" type="datetimeFigureOut">
              <a:rPr lang="en-US" smtClean="0"/>
              <a:t>9/19/25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CCBDE-882A-1141-8783-B2D81176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0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E45BA-5B0C-7E94-6031-2FD23AE13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0B49C-4CE0-E7FB-223C-DAAB3845C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99F3E-65DE-DF61-24E6-5BD3FA29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8E006-292C-6FA2-E04F-9882E241E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62B86-32AC-4A90-C2B2-A4A154EB3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650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54EE-BA7D-3E8F-8DC9-A87AB4E4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DFF4A-7CC1-90A1-56BB-855923063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2A188-487D-F70C-3F74-21A3650E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71728-F385-DC81-7FA6-AA00E9BE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763CD-BE7A-8014-6FF4-0DFD1FA6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78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7028-8BE3-BC99-34AE-F262BC0D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033DA-38A0-561F-3374-906D747F7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3C77C-DA3B-8656-335C-40610A70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945CE-D59C-B613-35F2-433F8D0B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46C1A-2FC7-5FB2-63A9-0FC23177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813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66E7-8434-2771-2588-3DBFE010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9AD2C-07FE-C716-AC2A-C337A103C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A0D06-B099-7400-CBDD-6BD87C067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6C7A3-658F-CA1A-1B4C-5189A80BC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0F029-8E8E-CBE5-6765-1DCF2181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36C5F-C639-25EE-4ECB-15A2AD4D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677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75A7-F3AA-40C2-A914-CCE7063F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6B50F-4450-466C-9D35-54E85263E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2CE08-488B-93BE-D55E-315E00F40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176CC-8B03-5EF4-5915-DE60C8D801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61555-EADB-31D8-E9FB-23D14A5D48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35C0-A41B-ACFF-5B37-A0D7D29A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20EDCD-EFB9-18DA-81CB-DF4BD22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333FC5-E75C-5D7F-CE1F-58627E37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034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A226E-AF35-D7FA-BD6C-1227FFD3C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63B41-BFCE-D7F6-8C28-3E502C10C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4F1F8-730F-E4BA-A3E5-09532D5F2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15DFF-CB1E-FCF0-51CE-047BCC78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371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D12756-517C-3697-CDCC-31601F46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A17C17-533D-7268-E020-BF667B719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0135F-6EE6-2D2B-740B-961CC508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402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B43C-A144-9A10-5B59-1733E8C3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45D16-EC75-E155-5E0E-2EE20292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170D7-420D-8267-5FA1-99CFCA5EE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CF3C8-8B57-16CC-DBE4-1B24546B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7CE85-28B3-2A3D-3FE3-6C8D060C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0ADCC-E66A-3F80-44B9-89FA0630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751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76820-B78A-1AF1-9D15-2A91A894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A53B5-6376-9385-4C0A-92E776D93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80460-095C-1668-77B7-92CB56E78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0684B-4DCB-4D42-196A-40F9A55C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6B998-C846-9D0A-F74A-A76954B2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E371F-45EE-8583-CA16-34BCA33A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0D1ED-8933-7841-6532-9947800E0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FF7CE-E555-45AF-879B-FFE60C304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DD32E-E6BE-282F-60F0-B1C96E00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8E56D-CB96-381C-CE5D-C15D971C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33A9E-3AD7-9E8B-0793-9AD5031D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287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DCCAF-69C2-B1CE-1B9F-318325286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F289B-0746-DE8E-D8AB-259379FBE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D91D4-A041-3E1D-C37A-02CFDB59F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8E6FF-4088-A0CA-7665-2268B4A8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2272D-6BE6-1151-BD49-3AAB65E4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2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500F0-DC19-DCB3-7920-81CF7E10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F7DDE-8244-F824-D839-5E2EA1CF4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ADE2D-47B0-0AF3-3A52-67AF6B0A0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E53C1E-20BD-4041-8830-BE3B6FAD7E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B3DBD-ACA0-AB9C-CFB0-7C326DB88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38935-2B2E-E1EB-7DDD-D230156CD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0B87D-AF25-D843-71F0-C6FCE2B72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3B87-E56C-7FFA-AFC5-9813DB972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Event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FB7BD-5B5B-BB72-FD2F-03B3166D6F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0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3F3883-DB2F-C636-0693-FEC27A34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54" y="17002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Launch of LhARA Events Series </a:t>
            </a:r>
            <a:br>
              <a:rPr lang="en-US" sz="3600" dirty="0">
                <a:solidFill>
                  <a:schemeClr val="tx2"/>
                </a:solidFill>
              </a:rPr>
            </a:b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1B2EC-2AD0-F118-3D57-A01E4F32B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949" y="804672"/>
            <a:ext cx="6997746" cy="562118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Development of LhARA Events Series/Program aimed to boost LhARA exposure and to attract donations/sponsorships </a:t>
            </a:r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Upcoming Events: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LhARA: Particle Therapy Workshop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LhARA: End Station Workshop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LhARA: Plasma Lens Workshop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LhARA: RFI workshop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CNRS ICR: clinical peer-to-peer meeting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FRTP (Prague) – December 2025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LhARA Roadshow – universities across UK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The Royal Society Festival 2026</a:t>
            </a:r>
          </a:p>
          <a:p>
            <a:pPr marL="45720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lvl="1"/>
            <a:endParaRPr lang="en-GB" kern="1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2251FB-3557-53D5-790D-AB4C5B665C1E}"/>
              </a:ext>
            </a:extLst>
          </p:cNvPr>
          <p:cNvSpPr/>
          <p:nvPr/>
        </p:nvSpPr>
        <p:spPr>
          <a:xfrm>
            <a:off x="5584877" y="2321163"/>
            <a:ext cx="5217957" cy="1505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2571F-3D9A-E831-A352-899E13CB847D}"/>
              </a:ext>
            </a:extLst>
          </p:cNvPr>
          <p:cNvSpPr txBox="1"/>
          <p:nvPr/>
        </p:nvSpPr>
        <p:spPr>
          <a:xfrm>
            <a:off x="1202747" y="4543865"/>
            <a:ext cx="1502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P.Price</a:t>
            </a:r>
            <a:endParaRPr lang="en-US" sz="2800" b="1" dirty="0"/>
          </a:p>
          <a:p>
            <a:pPr algn="ctr"/>
            <a:r>
              <a:rPr lang="en-US" sz="2800" b="1" dirty="0"/>
              <a:t>17Jun25</a:t>
            </a:r>
          </a:p>
        </p:txBody>
      </p:sp>
    </p:spTree>
    <p:extLst>
      <p:ext uri="{BB962C8B-B14F-4D97-AF65-F5344CB8AC3E}">
        <p14:creationId xmlns:p14="http://schemas.microsoft.com/office/powerpoint/2010/main" val="58946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F40045-FD54-F366-E6A8-492945E14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34" y="794824"/>
            <a:ext cx="5905047" cy="52683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A48F91-88A0-D818-9522-516DC2D3553F}"/>
              </a:ext>
            </a:extLst>
          </p:cNvPr>
          <p:cNvSpPr txBox="1"/>
          <p:nvPr/>
        </p:nvSpPr>
        <p:spPr>
          <a:xfrm>
            <a:off x="6654020" y="1545687"/>
            <a:ext cx="5176909" cy="376662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400" b="1" dirty="0" err="1"/>
              <a:t>I</a:t>
            </a:r>
            <a:r>
              <a:rPr lang="en-US" sz="2400" b="1" i="1" u="sng" dirty="0" err="1"/>
              <a:t>oP</a:t>
            </a:r>
            <a:r>
              <a:rPr lang="en-US" sz="2400" b="1" i="1" u="sng" dirty="0"/>
              <a:t> Sponsored meeting series</a:t>
            </a:r>
          </a:p>
          <a:p>
            <a:endParaRPr lang="en-US" sz="2400" b="1" dirty="0"/>
          </a:p>
          <a:p>
            <a:r>
              <a:rPr lang="en-US" sz="2400" b="1" dirty="0" err="1"/>
              <a:t>IoP</a:t>
            </a:r>
            <a:r>
              <a:rPr lang="en-US" sz="2400" b="1" dirty="0"/>
              <a:t> as coordinator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Reaching out to </a:t>
            </a:r>
            <a:br>
              <a:rPr lang="en-US" sz="2400" b="1" dirty="0"/>
            </a:br>
            <a:r>
              <a:rPr lang="en-US" sz="2400" b="1" dirty="0"/>
              <a:t>other professional </a:t>
            </a:r>
            <a:r>
              <a:rPr lang="en-US" sz="2400" b="1" dirty="0" err="1"/>
              <a:t>boddies</a:t>
            </a:r>
            <a:r>
              <a:rPr lang="en-US" sz="2400" b="1" dirty="0"/>
              <a:t> and </a:t>
            </a:r>
            <a:br>
              <a:rPr lang="en-US" sz="2400" b="1" dirty="0"/>
            </a:br>
            <a:r>
              <a:rPr lang="en-US" sz="2400" b="1" dirty="0"/>
              <a:t>stakeholders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Support for meetings as series</a:t>
            </a:r>
          </a:p>
        </p:txBody>
      </p:sp>
    </p:spTree>
    <p:extLst>
      <p:ext uri="{BB962C8B-B14F-4D97-AF65-F5344CB8AC3E}">
        <p14:creationId xmlns:p14="http://schemas.microsoft.com/office/powerpoint/2010/main" val="321780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B6A29-6833-1162-D142-256BA4E3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LhARA</a:t>
            </a:r>
            <a:r>
              <a:rPr lang="en-US" dirty="0"/>
              <a:t> meeting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F7BAF-10F0-CEE6-757C-D0084315F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1659023"/>
            <a:ext cx="8946541" cy="4195481"/>
          </a:xfrm>
        </p:spPr>
        <p:txBody>
          <a:bodyPr>
            <a:normAutofit/>
          </a:bodyPr>
          <a:lstStyle/>
          <a:p>
            <a:r>
              <a:rPr lang="en-GB" dirty="0"/>
              <a:t> “Particle therapy international meeting”</a:t>
            </a:r>
          </a:p>
          <a:p>
            <a:pPr lvl="1"/>
            <a:r>
              <a:rPr lang="en-GB" dirty="0"/>
              <a:t>Targeting the pre-clinical/clinical researcher and clinical communities;</a:t>
            </a:r>
          </a:p>
          <a:p>
            <a:r>
              <a:rPr lang="en-GB" dirty="0"/>
              <a:t>“Cylindrically-symmetric strong focusing of ion beams”</a:t>
            </a:r>
          </a:p>
          <a:p>
            <a:pPr lvl="1"/>
            <a:r>
              <a:rPr lang="en-GB" dirty="0"/>
              <a:t>Targeting the laser-plasma and novel accelerator communities;</a:t>
            </a:r>
          </a:p>
          <a:p>
            <a:r>
              <a:rPr lang="en-GB" dirty="0"/>
              <a:t>“Novel time-resolved and high-resolution imaging”</a:t>
            </a:r>
          </a:p>
          <a:p>
            <a:pPr lvl="1"/>
            <a:r>
              <a:rPr lang="en-GB" dirty="0"/>
              <a:t>Targeting the developers of instrumentation and diagnostics necessary to understand the biology of radiation therapy; and</a:t>
            </a:r>
          </a:p>
          <a:p>
            <a:r>
              <a:rPr lang="en-GB" dirty="0"/>
              <a:t>“Biology, measurement, simulation and interpretation of radiation biology” </a:t>
            </a:r>
          </a:p>
          <a:p>
            <a:pPr lvl="1"/>
            <a:r>
              <a:rPr lang="en-GB" dirty="0"/>
              <a:t>Targeting the radiobiology community and the community developing conventional and AI-based biological simulation tools.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94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185</Words>
  <Application>Microsoft Macintosh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Century Gothic</vt:lpstr>
      <vt:lpstr>Wingdings 3</vt:lpstr>
      <vt:lpstr>Ion</vt:lpstr>
      <vt:lpstr>Office Theme</vt:lpstr>
      <vt:lpstr>Event series</vt:lpstr>
      <vt:lpstr>Launch of LhARA Events Series  </vt:lpstr>
      <vt:lpstr>PowerPoint Presentation</vt:lpstr>
      <vt:lpstr>LhARA meeting series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Long, Kenneth (STFC,RAL,PPD)</dc:creator>
  <cp:lastModifiedBy>Long, Kenneth (STFC,RAL,PPD)</cp:lastModifiedBy>
  <cp:revision>6</cp:revision>
  <dcterms:created xsi:type="dcterms:W3CDTF">2025-09-19T08:40:38Z</dcterms:created>
  <dcterms:modified xsi:type="dcterms:W3CDTF">2025-09-19T12:19:41Z</dcterms:modified>
</cp:coreProperties>
</file>