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71" r:id="rId2"/>
  </p:sldMasterIdLst>
  <p:notesMasterIdLst>
    <p:notesMasterId r:id="rId7"/>
  </p:notesMasterIdLst>
  <p:sldIdLst>
    <p:sldId id="1599" r:id="rId3"/>
    <p:sldId id="1601" r:id="rId4"/>
    <p:sldId id="1598" r:id="rId5"/>
    <p:sldId id="160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52"/>
    <p:restoredTop sz="94658"/>
  </p:normalViewPr>
  <p:slideViewPr>
    <p:cSldViewPr snapToGrid="0">
      <p:cViewPr varScale="1">
        <p:scale>
          <a:sx n="116" d="100"/>
          <a:sy n="116" d="100"/>
        </p:scale>
        <p:origin x="4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E4F873-FBE1-3745-A96D-CEEC7A4C0352}" type="doc">
      <dgm:prSet loTypeId="urn:microsoft.com/office/officeart/2005/8/layout/radial1" loCatId="" qsTypeId="urn:microsoft.com/office/officeart/2005/8/quickstyle/3d3" qsCatId="3D" csTypeId="urn:microsoft.com/office/officeart/2005/8/colors/accent3_2" csCatId="accent3" phldr="1"/>
      <dgm:spPr/>
      <dgm:t>
        <a:bodyPr/>
        <a:lstStyle/>
        <a:p>
          <a:endParaRPr lang="en-GB"/>
        </a:p>
      </dgm:t>
    </dgm:pt>
    <dgm:pt modelId="{0BC0C92E-976F-E147-82A9-178ABB170D96}">
      <dgm:prSet phldrT="[Text]"/>
      <dgm:spPr>
        <a:solidFill>
          <a:srgbClr val="FFC000"/>
        </a:solidFill>
      </dgm:spPr>
      <dgm:t>
        <a:bodyPr/>
        <a:lstStyle/>
        <a:p>
          <a:r>
            <a:rPr lang="en-GB" b="1" dirty="0" err="1">
              <a:solidFill>
                <a:srgbClr val="002060"/>
              </a:solidFill>
            </a:rPr>
            <a:t>LhARA</a:t>
          </a:r>
          <a:br>
            <a:rPr lang="en-GB" b="1" dirty="0">
              <a:solidFill>
                <a:srgbClr val="002060"/>
              </a:solidFill>
            </a:rPr>
          </a:br>
          <a:r>
            <a:rPr lang="en-GB" b="1" dirty="0" err="1">
              <a:solidFill>
                <a:srgbClr val="002060"/>
              </a:solidFill>
            </a:rPr>
            <a:t>collaboation</a:t>
          </a:r>
          <a:endParaRPr lang="en-GB" b="1" dirty="0">
            <a:solidFill>
              <a:srgbClr val="002060"/>
            </a:solidFill>
          </a:endParaRPr>
        </a:p>
      </dgm:t>
    </dgm:pt>
    <dgm:pt modelId="{1B43D32B-211D-D543-B987-7F5B6066BE0C}" type="parTrans" cxnId="{16EB670B-E98F-5648-977F-B4338E06598F}">
      <dgm:prSet/>
      <dgm:spPr/>
      <dgm:t>
        <a:bodyPr/>
        <a:lstStyle/>
        <a:p>
          <a:endParaRPr lang="en-GB"/>
        </a:p>
      </dgm:t>
    </dgm:pt>
    <dgm:pt modelId="{00D72E4C-4D43-5A48-8F9A-809D9A17D5EA}" type="sibTrans" cxnId="{16EB670B-E98F-5648-977F-B4338E06598F}">
      <dgm:prSet/>
      <dgm:spPr/>
      <dgm:t>
        <a:bodyPr/>
        <a:lstStyle/>
        <a:p>
          <a:endParaRPr lang="en-GB"/>
        </a:p>
      </dgm:t>
    </dgm:pt>
    <dgm:pt modelId="{06EFF423-77C5-8944-9B8C-95750C8BF455}">
      <dgm:prSet phldrT="[Text]"/>
      <dgm:spPr>
        <a:solidFill>
          <a:srgbClr val="92D050"/>
        </a:solidFill>
      </dgm:spPr>
      <dgm:t>
        <a:bodyPr/>
        <a:lstStyle/>
        <a:p>
          <a:r>
            <a:rPr lang="en-GB" b="1" dirty="0">
              <a:solidFill>
                <a:srgbClr val="002060"/>
              </a:solidFill>
            </a:rPr>
            <a:t>Institutes</a:t>
          </a:r>
        </a:p>
      </dgm:t>
    </dgm:pt>
    <dgm:pt modelId="{F50FC664-1D09-FA40-862D-7A4CFD0ACCFE}" type="parTrans" cxnId="{A1B35A4C-31B5-6F4A-BC16-246DB50B158E}">
      <dgm:prSet/>
      <dgm:spPr/>
      <dgm:t>
        <a:bodyPr/>
        <a:lstStyle/>
        <a:p>
          <a:endParaRPr lang="en-GB"/>
        </a:p>
      </dgm:t>
    </dgm:pt>
    <dgm:pt modelId="{7EE0A13B-8FD6-3441-8E5D-79716D07F34E}" type="sibTrans" cxnId="{A1B35A4C-31B5-6F4A-BC16-246DB50B158E}">
      <dgm:prSet/>
      <dgm:spPr/>
      <dgm:t>
        <a:bodyPr/>
        <a:lstStyle/>
        <a:p>
          <a:endParaRPr lang="en-GB"/>
        </a:p>
      </dgm:t>
    </dgm:pt>
    <dgm:pt modelId="{AA869162-83CC-4545-8E28-6216B9F0D083}">
      <dgm:prSet phldrT="[Text]"/>
      <dgm:spPr>
        <a:solidFill>
          <a:srgbClr val="92D050"/>
        </a:solidFill>
      </dgm:spPr>
      <dgm:t>
        <a:bodyPr/>
        <a:lstStyle/>
        <a:p>
          <a:r>
            <a:rPr lang="en-GB" b="1" dirty="0">
              <a:solidFill>
                <a:srgbClr val="002060"/>
              </a:solidFill>
            </a:rPr>
            <a:t>UKRI</a:t>
          </a:r>
        </a:p>
      </dgm:t>
    </dgm:pt>
    <dgm:pt modelId="{BAA80C09-404D-C141-A072-8A480ABEF41C}" type="parTrans" cxnId="{0EE28113-E1C0-2148-BDB8-A08D04E89365}">
      <dgm:prSet/>
      <dgm:spPr/>
      <dgm:t>
        <a:bodyPr/>
        <a:lstStyle/>
        <a:p>
          <a:endParaRPr lang="en-GB"/>
        </a:p>
      </dgm:t>
    </dgm:pt>
    <dgm:pt modelId="{FA42AA5C-8D64-7849-8A3E-B4216B922132}" type="sibTrans" cxnId="{0EE28113-E1C0-2148-BDB8-A08D04E89365}">
      <dgm:prSet/>
      <dgm:spPr/>
      <dgm:t>
        <a:bodyPr/>
        <a:lstStyle/>
        <a:p>
          <a:endParaRPr lang="en-GB"/>
        </a:p>
      </dgm:t>
    </dgm:pt>
    <dgm:pt modelId="{CC4BA61B-3098-2D45-8708-42E665108996}">
      <dgm:prSet phldrT="[Text]"/>
      <dgm:spPr>
        <a:solidFill>
          <a:srgbClr val="92D050"/>
        </a:solidFill>
        <a:ln>
          <a:solidFill>
            <a:srgbClr val="FF0000"/>
          </a:solidFill>
        </a:ln>
      </dgm:spPr>
      <dgm:t>
        <a:bodyPr/>
        <a:lstStyle/>
        <a:p>
          <a:r>
            <a:rPr lang="en-GB" b="1" dirty="0">
              <a:solidFill>
                <a:srgbClr val="002060"/>
              </a:solidFill>
            </a:rPr>
            <a:t>EU/ERC</a:t>
          </a:r>
        </a:p>
      </dgm:t>
    </dgm:pt>
    <dgm:pt modelId="{5F03F405-4519-9F47-B99B-6D842CBCA74A}" type="parTrans" cxnId="{B251E933-286D-8A44-BDA9-10BCA385B6B7}">
      <dgm:prSet/>
      <dgm:spPr/>
      <dgm:t>
        <a:bodyPr/>
        <a:lstStyle/>
        <a:p>
          <a:endParaRPr lang="en-GB"/>
        </a:p>
      </dgm:t>
    </dgm:pt>
    <dgm:pt modelId="{522C70F3-085A-2F49-975E-8F922531CDB7}" type="sibTrans" cxnId="{B251E933-286D-8A44-BDA9-10BCA385B6B7}">
      <dgm:prSet/>
      <dgm:spPr/>
      <dgm:t>
        <a:bodyPr/>
        <a:lstStyle/>
        <a:p>
          <a:endParaRPr lang="en-GB"/>
        </a:p>
      </dgm:t>
    </dgm:pt>
    <dgm:pt modelId="{06DC68A7-BEBB-724B-BDDC-2BDC8A3802B4}">
      <dgm:prSet phldrT="[Text]"/>
      <dgm:spPr>
        <a:solidFill>
          <a:srgbClr val="92D050"/>
        </a:solidFill>
      </dgm:spPr>
      <dgm:t>
        <a:bodyPr/>
        <a:lstStyle/>
        <a:p>
          <a:r>
            <a:rPr lang="en-GB" b="1" dirty="0">
              <a:solidFill>
                <a:srgbClr val="002060"/>
              </a:solidFill>
            </a:rPr>
            <a:t>Industry</a:t>
          </a:r>
          <a:br>
            <a:rPr lang="en-GB" b="1" dirty="0">
              <a:solidFill>
                <a:srgbClr val="002060"/>
              </a:solidFill>
            </a:rPr>
          </a:br>
          <a:r>
            <a:rPr lang="en-GB" b="1" dirty="0">
              <a:solidFill>
                <a:srgbClr val="002060"/>
              </a:solidFill>
            </a:rPr>
            <a:t>partners</a:t>
          </a:r>
        </a:p>
      </dgm:t>
    </dgm:pt>
    <dgm:pt modelId="{8992A611-76C2-5F4A-8573-87B392404C77}" type="parTrans" cxnId="{57E40AFF-22FF-7F4B-A7F7-A682EA709DBA}">
      <dgm:prSet/>
      <dgm:spPr/>
      <dgm:t>
        <a:bodyPr/>
        <a:lstStyle/>
        <a:p>
          <a:endParaRPr lang="en-GB"/>
        </a:p>
      </dgm:t>
    </dgm:pt>
    <dgm:pt modelId="{504CDBF7-E07F-B64D-AE16-1E05650B2E84}" type="sibTrans" cxnId="{57E40AFF-22FF-7F4B-A7F7-A682EA709DBA}">
      <dgm:prSet/>
      <dgm:spPr/>
      <dgm:t>
        <a:bodyPr/>
        <a:lstStyle/>
        <a:p>
          <a:endParaRPr lang="en-GB"/>
        </a:p>
      </dgm:t>
    </dgm:pt>
    <dgm:pt modelId="{A4F0AF3F-4E8C-1948-9F23-B9168A8A2D0F}">
      <dgm:prSet phldrT="[Text]"/>
      <dgm:spPr>
        <a:solidFill>
          <a:srgbClr val="92D050"/>
        </a:solidFill>
      </dgm:spPr>
      <dgm:t>
        <a:bodyPr/>
        <a:lstStyle/>
        <a:p>
          <a:r>
            <a:rPr lang="en-GB" b="1" dirty="0">
              <a:solidFill>
                <a:srgbClr val="002060"/>
              </a:solidFill>
            </a:rPr>
            <a:t>Philanthropists</a:t>
          </a:r>
        </a:p>
      </dgm:t>
    </dgm:pt>
    <dgm:pt modelId="{6C67EA53-8028-0048-BE7B-9E47472F3D3C}" type="parTrans" cxnId="{D1E9532A-1478-3442-8676-EE7ED518EDAF}">
      <dgm:prSet/>
      <dgm:spPr/>
      <dgm:t>
        <a:bodyPr/>
        <a:lstStyle/>
        <a:p>
          <a:endParaRPr lang="en-GB"/>
        </a:p>
      </dgm:t>
    </dgm:pt>
    <dgm:pt modelId="{452AB049-CD61-E948-860B-5FD962B11B59}" type="sibTrans" cxnId="{D1E9532A-1478-3442-8676-EE7ED518EDAF}">
      <dgm:prSet/>
      <dgm:spPr/>
      <dgm:t>
        <a:bodyPr/>
        <a:lstStyle/>
        <a:p>
          <a:endParaRPr lang="en-GB"/>
        </a:p>
      </dgm:t>
    </dgm:pt>
    <dgm:pt modelId="{35CDED89-9D28-B941-BBD9-4C1D345A1C70}">
      <dgm:prSet phldrT="[Text]"/>
      <dgm:spPr>
        <a:solidFill>
          <a:srgbClr val="92D050"/>
        </a:solidFill>
      </dgm:spPr>
      <dgm:t>
        <a:bodyPr/>
        <a:lstStyle/>
        <a:p>
          <a:r>
            <a:rPr lang="en-GB" b="1" dirty="0">
              <a:solidFill>
                <a:srgbClr val="002060"/>
              </a:solidFill>
            </a:rPr>
            <a:t>Foundations</a:t>
          </a:r>
        </a:p>
      </dgm:t>
    </dgm:pt>
    <dgm:pt modelId="{E7B39D92-BDE5-7047-B612-66CBAD697FDF}" type="parTrans" cxnId="{E1B1DB83-C3CC-0749-8C5B-70E5F78399EE}">
      <dgm:prSet/>
      <dgm:spPr/>
      <dgm:t>
        <a:bodyPr/>
        <a:lstStyle/>
        <a:p>
          <a:endParaRPr lang="en-GB"/>
        </a:p>
      </dgm:t>
    </dgm:pt>
    <dgm:pt modelId="{6A195BDA-8098-544C-9F28-3A162844DFBD}" type="sibTrans" cxnId="{E1B1DB83-C3CC-0749-8C5B-70E5F78399EE}">
      <dgm:prSet/>
      <dgm:spPr/>
      <dgm:t>
        <a:bodyPr/>
        <a:lstStyle/>
        <a:p>
          <a:endParaRPr lang="en-GB"/>
        </a:p>
      </dgm:t>
    </dgm:pt>
    <dgm:pt modelId="{051A57FF-B04B-014F-ABF4-3371AD14E591}">
      <dgm:prSet phldrT="[Text]" custT="1"/>
      <dgm:spPr>
        <a:solidFill>
          <a:srgbClr val="92D050"/>
        </a:solidFill>
      </dgm:spPr>
      <dgm:t>
        <a:bodyPr/>
        <a:lstStyle/>
        <a:p>
          <a:r>
            <a:rPr lang="en-GB" sz="2800" dirty="0">
              <a:solidFill>
                <a:srgbClr val="002060"/>
              </a:solidFill>
            </a:rPr>
            <a:t>…</a:t>
          </a:r>
        </a:p>
      </dgm:t>
    </dgm:pt>
    <dgm:pt modelId="{2254C1CA-BC80-C248-922A-0F7D44899B69}" type="parTrans" cxnId="{86672580-5D53-2F47-A44C-49908E43CD37}">
      <dgm:prSet/>
      <dgm:spPr/>
      <dgm:t>
        <a:bodyPr/>
        <a:lstStyle/>
        <a:p>
          <a:endParaRPr lang="en-GB"/>
        </a:p>
      </dgm:t>
    </dgm:pt>
    <dgm:pt modelId="{B18BD51F-F054-E642-BDD2-B291F94155F0}" type="sibTrans" cxnId="{86672580-5D53-2F47-A44C-49908E43CD37}">
      <dgm:prSet/>
      <dgm:spPr/>
      <dgm:t>
        <a:bodyPr/>
        <a:lstStyle/>
        <a:p>
          <a:endParaRPr lang="en-GB"/>
        </a:p>
      </dgm:t>
    </dgm:pt>
    <dgm:pt modelId="{CAEF928C-E096-D543-B1CD-F07CBE4EDB76}" type="pres">
      <dgm:prSet presAssocID="{39E4F873-FBE1-3745-A96D-CEEC7A4C0352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DDFDF38-09E2-A44D-856B-F3915D430A0A}" type="pres">
      <dgm:prSet presAssocID="{0BC0C92E-976F-E147-82A9-178ABB170D96}" presName="centerShape" presStyleLbl="node0" presStyleIdx="0" presStyleCnt="1"/>
      <dgm:spPr/>
    </dgm:pt>
    <dgm:pt modelId="{57132CB8-EA4F-5941-9B74-3E0E2C45FBD2}" type="pres">
      <dgm:prSet presAssocID="{F50FC664-1D09-FA40-862D-7A4CFD0ACCFE}" presName="Name9" presStyleLbl="parChTrans1D2" presStyleIdx="0" presStyleCnt="7"/>
      <dgm:spPr/>
    </dgm:pt>
    <dgm:pt modelId="{9AD1FAC5-9C38-D74E-9DAC-91A5A22E6EB7}" type="pres">
      <dgm:prSet presAssocID="{F50FC664-1D09-FA40-862D-7A4CFD0ACCFE}" presName="connTx" presStyleLbl="parChTrans1D2" presStyleIdx="0" presStyleCnt="7"/>
      <dgm:spPr/>
    </dgm:pt>
    <dgm:pt modelId="{C4870CB2-FF23-BD4E-80C5-744255DE250F}" type="pres">
      <dgm:prSet presAssocID="{06EFF423-77C5-8944-9B8C-95750C8BF455}" presName="node" presStyleLbl="node1" presStyleIdx="0" presStyleCnt="7">
        <dgm:presLayoutVars>
          <dgm:bulletEnabled val="1"/>
        </dgm:presLayoutVars>
      </dgm:prSet>
      <dgm:spPr/>
    </dgm:pt>
    <dgm:pt modelId="{8BE7FAC7-E8D6-6C44-BB0B-320B7D3836BD}" type="pres">
      <dgm:prSet presAssocID="{BAA80C09-404D-C141-A072-8A480ABEF41C}" presName="Name9" presStyleLbl="parChTrans1D2" presStyleIdx="1" presStyleCnt="7"/>
      <dgm:spPr/>
    </dgm:pt>
    <dgm:pt modelId="{37FB1569-ADB2-714C-8142-A2058AEBC54F}" type="pres">
      <dgm:prSet presAssocID="{BAA80C09-404D-C141-A072-8A480ABEF41C}" presName="connTx" presStyleLbl="parChTrans1D2" presStyleIdx="1" presStyleCnt="7"/>
      <dgm:spPr/>
    </dgm:pt>
    <dgm:pt modelId="{5721EFE5-6DAE-D043-8598-CA973D3F0DC0}" type="pres">
      <dgm:prSet presAssocID="{AA869162-83CC-4545-8E28-6216B9F0D083}" presName="node" presStyleLbl="node1" presStyleIdx="1" presStyleCnt="7">
        <dgm:presLayoutVars>
          <dgm:bulletEnabled val="1"/>
        </dgm:presLayoutVars>
      </dgm:prSet>
      <dgm:spPr/>
    </dgm:pt>
    <dgm:pt modelId="{562BCC84-1BAF-3149-A3ED-6776E9E2035C}" type="pres">
      <dgm:prSet presAssocID="{5F03F405-4519-9F47-B99B-6D842CBCA74A}" presName="Name9" presStyleLbl="parChTrans1D2" presStyleIdx="2" presStyleCnt="7"/>
      <dgm:spPr/>
    </dgm:pt>
    <dgm:pt modelId="{82EDBF8D-600D-EB45-9CFA-3BA7F37C2EF6}" type="pres">
      <dgm:prSet presAssocID="{5F03F405-4519-9F47-B99B-6D842CBCA74A}" presName="connTx" presStyleLbl="parChTrans1D2" presStyleIdx="2" presStyleCnt="7"/>
      <dgm:spPr/>
    </dgm:pt>
    <dgm:pt modelId="{82E36EE6-869E-774F-B4EF-70EC5EDB3B48}" type="pres">
      <dgm:prSet presAssocID="{CC4BA61B-3098-2D45-8708-42E665108996}" presName="node" presStyleLbl="node1" presStyleIdx="2" presStyleCnt="7">
        <dgm:presLayoutVars>
          <dgm:bulletEnabled val="1"/>
        </dgm:presLayoutVars>
      </dgm:prSet>
      <dgm:spPr/>
    </dgm:pt>
    <dgm:pt modelId="{17D28BD8-53A1-FA4D-971F-72315440AA8C}" type="pres">
      <dgm:prSet presAssocID="{8992A611-76C2-5F4A-8573-87B392404C77}" presName="Name9" presStyleLbl="parChTrans1D2" presStyleIdx="3" presStyleCnt="7"/>
      <dgm:spPr/>
    </dgm:pt>
    <dgm:pt modelId="{86FF4D0C-3EFA-1F46-B0A0-C793AA33DA91}" type="pres">
      <dgm:prSet presAssocID="{8992A611-76C2-5F4A-8573-87B392404C77}" presName="connTx" presStyleLbl="parChTrans1D2" presStyleIdx="3" presStyleCnt="7"/>
      <dgm:spPr/>
    </dgm:pt>
    <dgm:pt modelId="{0CD09509-23F8-CA46-A8C8-139466DF3859}" type="pres">
      <dgm:prSet presAssocID="{06DC68A7-BEBB-724B-BDDC-2BDC8A3802B4}" presName="node" presStyleLbl="node1" presStyleIdx="3" presStyleCnt="7">
        <dgm:presLayoutVars>
          <dgm:bulletEnabled val="1"/>
        </dgm:presLayoutVars>
      </dgm:prSet>
      <dgm:spPr/>
    </dgm:pt>
    <dgm:pt modelId="{BB8A1144-3A24-9F40-AD31-AA649CACA499}" type="pres">
      <dgm:prSet presAssocID="{E7B39D92-BDE5-7047-B612-66CBAD697FDF}" presName="Name9" presStyleLbl="parChTrans1D2" presStyleIdx="4" presStyleCnt="7"/>
      <dgm:spPr/>
    </dgm:pt>
    <dgm:pt modelId="{CF821EDC-6BB1-F44E-8FEE-50CD8667B48C}" type="pres">
      <dgm:prSet presAssocID="{E7B39D92-BDE5-7047-B612-66CBAD697FDF}" presName="connTx" presStyleLbl="parChTrans1D2" presStyleIdx="4" presStyleCnt="7"/>
      <dgm:spPr/>
    </dgm:pt>
    <dgm:pt modelId="{6BC15CBC-09C7-BE4C-B53D-3D8341402DEE}" type="pres">
      <dgm:prSet presAssocID="{35CDED89-9D28-B941-BBD9-4C1D345A1C70}" presName="node" presStyleLbl="node1" presStyleIdx="4" presStyleCnt="7">
        <dgm:presLayoutVars>
          <dgm:bulletEnabled val="1"/>
        </dgm:presLayoutVars>
      </dgm:prSet>
      <dgm:spPr/>
    </dgm:pt>
    <dgm:pt modelId="{9FED28B2-047B-4845-9F98-344B9C4E10A1}" type="pres">
      <dgm:prSet presAssocID="{6C67EA53-8028-0048-BE7B-9E47472F3D3C}" presName="Name9" presStyleLbl="parChTrans1D2" presStyleIdx="5" presStyleCnt="7"/>
      <dgm:spPr/>
    </dgm:pt>
    <dgm:pt modelId="{1A754905-85B6-684F-9EF9-4E377FB0084B}" type="pres">
      <dgm:prSet presAssocID="{6C67EA53-8028-0048-BE7B-9E47472F3D3C}" presName="connTx" presStyleLbl="parChTrans1D2" presStyleIdx="5" presStyleCnt="7"/>
      <dgm:spPr/>
    </dgm:pt>
    <dgm:pt modelId="{BA8AC895-93DE-D34B-9C26-90A0E112E45C}" type="pres">
      <dgm:prSet presAssocID="{A4F0AF3F-4E8C-1948-9F23-B9168A8A2D0F}" presName="node" presStyleLbl="node1" presStyleIdx="5" presStyleCnt="7">
        <dgm:presLayoutVars>
          <dgm:bulletEnabled val="1"/>
        </dgm:presLayoutVars>
      </dgm:prSet>
      <dgm:spPr/>
    </dgm:pt>
    <dgm:pt modelId="{2E82433D-3646-E841-83C1-7A65F286F98D}" type="pres">
      <dgm:prSet presAssocID="{2254C1CA-BC80-C248-922A-0F7D44899B69}" presName="Name9" presStyleLbl="parChTrans1D2" presStyleIdx="6" presStyleCnt="7"/>
      <dgm:spPr/>
    </dgm:pt>
    <dgm:pt modelId="{F3379C46-01A3-C345-A2CD-2FFF2E566D51}" type="pres">
      <dgm:prSet presAssocID="{2254C1CA-BC80-C248-922A-0F7D44899B69}" presName="connTx" presStyleLbl="parChTrans1D2" presStyleIdx="6" presStyleCnt="7"/>
      <dgm:spPr/>
    </dgm:pt>
    <dgm:pt modelId="{09838A71-CB18-3347-A5C9-1E240D0D4522}" type="pres">
      <dgm:prSet presAssocID="{051A57FF-B04B-014F-ABF4-3371AD14E591}" presName="node" presStyleLbl="node1" presStyleIdx="6" presStyleCnt="7">
        <dgm:presLayoutVars>
          <dgm:bulletEnabled val="1"/>
        </dgm:presLayoutVars>
      </dgm:prSet>
      <dgm:spPr/>
    </dgm:pt>
  </dgm:ptLst>
  <dgm:cxnLst>
    <dgm:cxn modelId="{B327B401-2A52-9A4F-95E3-913123704B3A}" type="presOf" srcId="{051A57FF-B04B-014F-ABF4-3371AD14E591}" destId="{09838A71-CB18-3347-A5C9-1E240D0D4522}" srcOrd="0" destOrd="0" presId="urn:microsoft.com/office/officeart/2005/8/layout/radial1"/>
    <dgm:cxn modelId="{C6E3C709-E334-9B41-BA8D-CC7032FB65EC}" type="presOf" srcId="{BAA80C09-404D-C141-A072-8A480ABEF41C}" destId="{8BE7FAC7-E8D6-6C44-BB0B-320B7D3836BD}" srcOrd="0" destOrd="0" presId="urn:microsoft.com/office/officeart/2005/8/layout/radial1"/>
    <dgm:cxn modelId="{FFB1590A-1149-1840-B2AB-BC35345C983F}" type="presOf" srcId="{35CDED89-9D28-B941-BBD9-4C1D345A1C70}" destId="{6BC15CBC-09C7-BE4C-B53D-3D8341402DEE}" srcOrd="0" destOrd="0" presId="urn:microsoft.com/office/officeart/2005/8/layout/radial1"/>
    <dgm:cxn modelId="{16EB670B-E98F-5648-977F-B4338E06598F}" srcId="{39E4F873-FBE1-3745-A96D-CEEC7A4C0352}" destId="{0BC0C92E-976F-E147-82A9-178ABB170D96}" srcOrd="0" destOrd="0" parTransId="{1B43D32B-211D-D543-B987-7F5B6066BE0C}" sibTransId="{00D72E4C-4D43-5A48-8F9A-809D9A17D5EA}"/>
    <dgm:cxn modelId="{26B7A311-80AA-CA48-BDB7-AD5E4EA4D467}" type="presOf" srcId="{BAA80C09-404D-C141-A072-8A480ABEF41C}" destId="{37FB1569-ADB2-714C-8142-A2058AEBC54F}" srcOrd="1" destOrd="0" presId="urn:microsoft.com/office/officeart/2005/8/layout/radial1"/>
    <dgm:cxn modelId="{0EE28113-E1C0-2148-BDB8-A08D04E89365}" srcId="{0BC0C92E-976F-E147-82A9-178ABB170D96}" destId="{AA869162-83CC-4545-8E28-6216B9F0D083}" srcOrd="1" destOrd="0" parTransId="{BAA80C09-404D-C141-A072-8A480ABEF41C}" sibTransId="{FA42AA5C-8D64-7849-8A3E-B4216B922132}"/>
    <dgm:cxn modelId="{CD158413-8E2D-2141-90CC-15F78793274A}" type="presOf" srcId="{0BC0C92E-976F-E147-82A9-178ABB170D96}" destId="{9DDFDF38-09E2-A44D-856B-F3915D430A0A}" srcOrd="0" destOrd="0" presId="urn:microsoft.com/office/officeart/2005/8/layout/radial1"/>
    <dgm:cxn modelId="{753B551D-359A-854B-922E-8DDD34D7602C}" type="presOf" srcId="{39E4F873-FBE1-3745-A96D-CEEC7A4C0352}" destId="{CAEF928C-E096-D543-B1CD-F07CBE4EDB76}" srcOrd="0" destOrd="0" presId="urn:microsoft.com/office/officeart/2005/8/layout/radial1"/>
    <dgm:cxn modelId="{59890A26-1D0B-074A-8DB0-B6A76239F2A7}" type="presOf" srcId="{6C67EA53-8028-0048-BE7B-9E47472F3D3C}" destId="{1A754905-85B6-684F-9EF9-4E377FB0084B}" srcOrd="1" destOrd="0" presId="urn:microsoft.com/office/officeart/2005/8/layout/radial1"/>
    <dgm:cxn modelId="{D1E9532A-1478-3442-8676-EE7ED518EDAF}" srcId="{0BC0C92E-976F-E147-82A9-178ABB170D96}" destId="{A4F0AF3F-4E8C-1948-9F23-B9168A8A2D0F}" srcOrd="5" destOrd="0" parTransId="{6C67EA53-8028-0048-BE7B-9E47472F3D3C}" sibTransId="{452AB049-CD61-E948-860B-5FD962B11B59}"/>
    <dgm:cxn modelId="{8B72452C-E7F1-9F4B-8AB4-C3E77455A5BC}" type="presOf" srcId="{06DC68A7-BEBB-724B-BDDC-2BDC8A3802B4}" destId="{0CD09509-23F8-CA46-A8C8-139466DF3859}" srcOrd="0" destOrd="0" presId="urn:microsoft.com/office/officeart/2005/8/layout/radial1"/>
    <dgm:cxn modelId="{B251E933-286D-8A44-BDA9-10BCA385B6B7}" srcId="{0BC0C92E-976F-E147-82A9-178ABB170D96}" destId="{CC4BA61B-3098-2D45-8708-42E665108996}" srcOrd="2" destOrd="0" parTransId="{5F03F405-4519-9F47-B99B-6D842CBCA74A}" sibTransId="{522C70F3-085A-2F49-975E-8F922531CDB7}"/>
    <dgm:cxn modelId="{C2A2D235-488B-2442-A707-72B16A72DC0F}" type="presOf" srcId="{6C67EA53-8028-0048-BE7B-9E47472F3D3C}" destId="{9FED28B2-047B-4845-9F98-344B9C4E10A1}" srcOrd="0" destOrd="0" presId="urn:microsoft.com/office/officeart/2005/8/layout/radial1"/>
    <dgm:cxn modelId="{A1B35A4C-31B5-6F4A-BC16-246DB50B158E}" srcId="{0BC0C92E-976F-E147-82A9-178ABB170D96}" destId="{06EFF423-77C5-8944-9B8C-95750C8BF455}" srcOrd="0" destOrd="0" parTransId="{F50FC664-1D09-FA40-862D-7A4CFD0ACCFE}" sibTransId="{7EE0A13B-8FD6-3441-8E5D-79716D07F34E}"/>
    <dgm:cxn modelId="{1CB1BA5F-D318-0340-B70F-96F07DCF091E}" type="presOf" srcId="{8992A611-76C2-5F4A-8573-87B392404C77}" destId="{17D28BD8-53A1-FA4D-971F-72315440AA8C}" srcOrd="0" destOrd="0" presId="urn:microsoft.com/office/officeart/2005/8/layout/radial1"/>
    <dgm:cxn modelId="{2EB11A6D-5F5A-524D-A642-A862D4DAC704}" type="presOf" srcId="{A4F0AF3F-4E8C-1948-9F23-B9168A8A2D0F}" destId="{BA8AC895-93DE-D34B-9C26-90A0E112E45C}" srcOrd="0" destOrd="0" presId="urn:microsoft.com/office/officeart/2005/8/layout/radial1"/>
    <dgm:cxn modelId="{F1E3A573-7461-EC4B-85F5-4B4E373D5237}" type="presOf" srcId="{E7B39D92-BDE5-7047-B612-66CBAD697FDF}" destId="{BB8A1144-3A24-9F40-AD31-AA649CACA499}" srcOrd="0" destOrd="0" presId="urn:microsoft.com/office/officeart/2005/8/layout/radial1"/>
    <dgm:cxn modelId="{A3671E7A-B565-5E40-92B9-C5BAE14ADDB1}" type="presOf" srcId="{F50FC664-1D09-FA40-862D-7A4CFD0ACCFE}" destId="{9AD1FAC5-9C38-D74E-9DAC-91A5A22E6EB7}" srcOrd="1" destOrd="0" presId="urn:microsoft.com/office/officeart/2005/8/layout/radial1"/>
    <dgm:cxn modelId="{AD90DD7B-DDB0-7A46-8F0E-5921C964986F}" type="presOf" srcId="{CC4BA61B-3098-2D45-8708-42E665108996}" destId="{82E36EE6-869E-774F-B4EF-70EC5EDB3B48}" srcOrd="0" destOrd="0" presId="urn:microsoft.com/office/officeart/2005/8/layout/radial1"/>
    <dgm:cxn modelId="{86672580-5D53-2F47-A44C-49908E43CD37}" srcId="{0BC0C92E-976F-E147-82A9-178ABB170D96}" destId="{051A57FF-B04B-014F-ABF4-3371AD14E591}" srcOrd="6" destOrd="0" parTransId="{2254C1CA-BC80-C248-922A-0F7D44899B69}" sibTransId="{B18BD51F-F054-E642-BDD2-B291F94155F0}"/>
    <dgm:cxn modelId="{E1B1DB83-C3CC-0749-8C5B-70E5F78399EE}" srcId="{0BC0C92E-976F-E147-82A9-178ABB170D96}" destId="{35CDED89-9D28-B941-BBD9-4C1D345A1C70}" srcOrd="4" destOrd="0" parTransId="{E7B39D92-BDE5-7047-B612-66CBAD697FDF}" sibTransId="{6A195BDA-8098-544C-9F28-3A162844DFBD}"/>
    <dgm:cxn modelId="{C4846186-1530-D446-B961-68EEF3F041D0}" type="presOf" srcId="{8992A611-76C2-5F4A-8573-87B392404C77}" destId="{86FF4D0C-3EFA-1F46-B0A0-C793AA33DA91}" srcOrd="1" destOrd="0" presId="urn:microsoft.com/office/officeart/2005/8/layout/radial1"/>
    <dgm:cxn modelId="{F9C7DD8D-E2F0-BB4A-9CF5-5C8FD931D035}" type="presOf" srcId="{F50FC664-1D09-FA40-862D-7A4CFD0ACCFE}" destId="{57132CB8-EA4F-5941-9B74-3E0E2C45FBD2}" srcOrd="0" destOrd="0" presId="urn:microsoft.com/office/officeart/2005/8/layout/radial1"/>
    <dgm:cxn modelId="{FB553AAA-652E-A345-8F9A-A5D93C930D81}" type="presOf" srcId="{AA869162-83CC-4545-8E28-6216B9F0D083}" destId="{5721EFE5-6DAE-D043-8598-CA973D3F0DC0}" srcOrd="0" destOrd="0" presId="urn:microsoft.com/office/officeart/2005/8/layout/radial1"/>
    <dgm:cxn modelId="{5EE15FB5-00EC-C644-9476-B90589EB5261}" type="presOf" srcId="{2254C1CA-BC80-C248-922A-0F7D44899B69}" destId="{F3379C46-01A3-C345-A2CD-2FFF2E566D51}" srcOrd="1" destOrd="0" presId="urn:microsoft.com/office/officeart/2005/8/layout/radial1"/>
    <dgm:cxn modelId="{6FB2ABC6-4635-2947-AEAE-285AFDA448AD}" type="presOf" srcId="{E7B39D92-BDE5-7047-B612-66CBAD697FDF}" destId="{CF821EDC-6BB1-F44E-8FEE-50CD8667B48C}" srcOrd="1" destOrd="0" presId="urn:microsoft.com/office/officeart/2005/8/layout/radial1"/>
    <dgm:cxn modelId="{51BBCECA-D79F-A94B-974B-FCFABF43A718}" type="presOf" srcId="{5F03F405-4519-9F47-B99B-6D842CBCA74A}" destId="{82EDBF8D-600D-EB45-9CFA-3BA7F37C2EF6}" srcOrd="1" destOrd="0" presId="urn:microsoft.com/office/officeart/2005/8/layout/radial1"/>
    <dgm:cxn modelId="{7B1321D0-EC42-0A4D-9A45-20372EF1DEA2}" type="presOf" srcId="{06EFF423-77C5-8944-9B8C-95750C8BF455}" destId="{C4870CB2-FF23-BD4E-80C5-744255DE250F}" srcOrd="0" destOrd="0" presId="urn:microsoft.com/office/officeart/2005/8/layout/radial1"/>
    <dgm:cxn modelId="{028127D3-7247-8C44-8012-06E41D676D79}" type="presOf" srcId="{5F03F405-4519-9F47-B99B-6D842CBCA74A}" destId="{562BCC84-1BAF-3149-A3ED-6776E9E2035C}" srcOrd="0" destOrd="0" presId="urn:microsoft.com/office/officeart/2005/8/layout/radial1"/>
    <dgm:cxn modelId="{8512CAD7-9B20-1F41-B871-F6DEF192A649}" type="presOf" srcId="{2254C1CA-BC80-C248-922A-0F7D44899B69}" destId="{2E82433D-3646-E841-83C1-7A65F286F98D}" srcOrd="0" destOrd="0" presId="urn:microsoft.com/office/officeart/2005/8/layout/radial1"/>
    <dgm:cxn modelId="{57E40AFF-22FF-7F4B-A7F7-A682EA709DBA}" srcId="{0BC0C92E-976F-E147-82A9-178ABB170D96}" destId="{06DC68A7-BEBB-724B-BDDC-2BDC8A3802B4}" srcOrd="3" destOrd="0" parTransId="{8992A611-76C2-5F4A-8573-87B392404C77}" sibTransId="{504CDBF7-E07F-B64D-AE16-1E05650B2E84}"/>
    <dgm:cxn modelId="{9CE21D0F-3E9D-FC4A-B65C-8FC7A980F64D}" type="presParOf" srcId="{CAEF928C-E096-D543-B1CD-F07CBE4EDB76}" destId="{9DDFDF38-09E2-A44D-856B-F3915D430A0A}" srcOrd="0" destOrd="0" presId="urn:microsoft.com/office/officeart/2005/8/layout/radial1"/>
    <dgm:cxn modelId="{3952DA48-A638-E04B-AE53-442B1233B00B}" type="presParOf" srcId="{CAEF928C-E096-D543-B1CD-F07CBE4EDB76}" destId="{57132CB8-EA4F-5941-9B74-3E0E2C45FBD2}" srcOrd="1" destOrd="0" presId="urn:microsoft.com/office/officeart/2005/8/layout/radial1"/>
    <dgm:cxn modelId="{C49E698B-ACFE-F94E-B2DD-5508B67FE3B9}" type="presParOf" srcId="{57132CB8-EA4F-5941-9B74-3E0E2C45FBD2}" destId="{9AD1FAC5-9C38-D74E-9DAC-91A5A22E6EB7}" srcOrd="0" destOrd="0" presId="urn:microsoft.com/office/officeart/2005/8/layout/radial1"/>
    <dgm:cxn modelId="{88481C1E-4070-4148-BBEB-814A998406E6}" type="presParOf" srcId="{CAEF928C-E096-D543-B1CD-F07CBE4EDB76}" destId="{C4870CB2-FF23-BD4E-80C5-744255DE250F}" srcOrd="2" destOrd="0" presId="urn:microsoft.com/office/officeart/2005/8/layout/radial1"/>
    <dgm:cxn modelId="{41313558-4B39-7744-B116-3963977A7681}" type="presParOf" srcId="{CAEF928C-E096-D543-B1CD-F07CBE4EDB76}" destId="{8BE7FAC7-E8D6-6C44-BB0B-320B7D3836BD}" srcOrd="3" destOrd="0" presId="urn:microsoft.com/office/officeart/2005/8/layout/radial1"/>
    <dgm:cxn modelId="{EAE50AA4-D847-2C40-84D8-E6FAA31BD022}" type="presParOf" srcId="{8BE7FAC7-E8D6-6C44-BB0B-320B7D3836BD}" destId="{37FB1569-ADB2-714C-8142-A2058AEBC54F}" srcOrd="0" destOrd="0" presId="urn:microsoft.com/office/officeart/2005/8/layout/radial1"/>
    <dgm:cxn modelId="{E733D057-B5BE-7749-AD9A-6AC9CD2FD2FC}" type="presParOf" srcId="{CAEF928C-E096-D543-B1CD-F07CBE4EDB76}" destId="{5721EFE5-6DAE-D043-8598-CA973D3F0DC0}" srcOrd="4" destOrd="0" presId="urn:microsoft.com/office/officeart/2005/8/layout/radial1"/>
    <dgm:cxn modelId="{53790610-502C-634A-A19E-A09A78635595}" type="presParOf" srcId="{CAEF928C-E096-D543-B1CD-F07CBE4EDB76}" destId="{562BCC84-1BAF-3149-A3ED-6776E9E2035C}" srcOrd="5" destOrd="0" presId="urn:microsoft.com/office/officeart/2005/8/layout/radial1"/>
    <dgm:cxn modelId="{3BEE015B-D6D5-F24C-B260-CFDB36A134FF}" type="presParOf" srcId="{562BCC84-1BAF-3149-A3ED-6776E9E2035C}" destId="{82EDBF8D-600D-EB45-9CFA-3BA7F37C2EF6}" srcOrd="0" destOrd="0" presId="urn:microsoft.com/office/officeart/2005/8/layout/radial1"/>
    <dgm:cxn modelId="{C4ABEBF9-5877-654B-BDDE-BFB80A55A663}" type="presParOf" srcId="{CAEF928C-E096-D543-B1CD-F07CBE4EDB76}" destId="{82E36EE6-869E-774F-B4EF-70EC5EDB3B48}" srcOrd="6" destOrd="0" presId="urn:microsoft.com/office/officeart/2005/8/layout/radial1"/>
    <dgm:cxn modelId="{AA45EDDD-C2C1-074C-AB4A-AB7A9599C224}" type="presParOf" srcId="{CAEF928C-E096-D543-B1CD-F07CBE4EDB76}" destId="{17D28BD8-53A1-FA4D-971F-72315440AA8C}" srcOrd="7" destOrd="0" presId="urn:microsoft.com/office/officeart/2005/8/layout/radial1"/>
    <dgm:cxn modelId="{FF0E63F2-039A-A247-BB13-B7EF53229145}" type="presParOf" srcId="{17D28BD8-53A1-FA4D-971F-72315440AA8C}" destId="{86FF4D0C-3EFA-1F46-B0A0-C793AA33DA91}" srcOrd="0" destOrd="0" presId="urn:microsoft.com/office/officeart/2005/8/layout/radial1"/>
    <dgm:cxn modelId="{BA937734-A1A7-C64B-B13B-DDEFF1FE1CA2}" type="presParOf" srcId="{CAEF928C-E096-D543-B1CD-F07CBE4EDB76}" destId="{0CD09509-23F8-CA46-A8C8-139466DF3859}" srcOrd="8" destOrd="0" presId="urn:microsoft.com/office/officeart/2005/8/layout/radial1"/>
    <dgm:cxn modelId="{362D2EDB-6B29-124E-8279-EFFCEC429392}" type="presParOf" srcId="{CAEF928C-E096-D543-B1CD-F07CBE4EDB76}" destId="{BB8A1144-3A24-9F40-AD31-AA649CACA499}" srcOrd="9" destOrd="0" presId="urn:microsoft.com/office/officeart/2005/8/layout/radial1"/>
    <dgm:cxn modelId="{76791E45-B03B-FF4E-B0C0-C693C80CDB30}" type="presParOf" srcId="{BB8A1144-3A24-9F40-AD31-AA649CACA499}" destId="{CF821EDC-6BB1-F44E-8FEE-50CD8667B48C}" srcOrd="0" destOrd="0" presId="urn:microsoft.com/office/officeart/2005/8/layout/radial1"/>
    <dgm:cxn modelId="{533B19A8-F6E9-2D42-B161-84C9C0D54F9C}" type="presParOf" srcId="{CAEF928C-E096-D543-B1CD-F07CBE4EDB76}" destId="{6BC15CBC-09C7-BE4C-B53D-3D8341402DEE}" srcOrd="10" destOrd="0" presId="urn:microsoft.com/office/officeart/2005/8/layout/radial1"/>
    <dgm:cxn modelId="{4D98F922-2774-144F-9601-3AB3FB65D546}" type="presParOf" srcId="{CAEF928C-E096-D543-B1CD-F07CBE4EDB76}" destId="{9FED28B2-047B-4845-9F98-344B9C4E10A1}" srcOrd="11" destOrd="0" presId="urn:microsoft.com/office/officeart/2005/8/layout/radial1"/>
    <dgm:cxn modelId="{3410EB69-5BF1-B346-9FCE-66FD7DEC0730}" type="presParOf" srcId="{9FED28B2-047B-4845-9F98-344B9C4E10A1}" destId="{1A754905-85B6-684F-9EF9-4E377FB0084B}" srcOrd="0" destOrd="0" presId="urn:microsoft.com/office/officeart/2005/8/layout/radial1"/>
    <dgm:cxn modelId="{F56B4191-20E6-A64A-86C3-A4A360E5604C}" type="presParOf" srcId="{CAEF928C-E096-D543-B1CD-F07CBE4EDB76}" destId="{BA8AC895-93DE-D34B-9C26-90A0E112E45C}" srcOrd="12" destOrd="0" presId="urn:microsoft.com/office/officeart/2005/8/layout/radial1"/>
    <dgm:cxn modelId="{BE407A69-0F51-8B45-8990-267C84EDCBBA}" type="presParOf" srcId="{CAEF928C-E096-D543-B1CD-F07CBE4EDB76}" destId="{2E82433D-3646-E841-83C1-7A65F286F98D}" srcOrd="13" destOrd="0" presId="urn:microsoft.com/office/officeart/2005/8/layout/radial1"/>
    <dgm:cxn modelId="{20170DF0-7BAD-3D4C-BB9A-23983D6BC8E4}" type="presParOf" srcId="{2E82433D-3646-E841-83C1-7A65F286F98D}" destId="{F3379C46-01A3-C345-A2CD-2FFF2E566D51}" srcOrd="0" destOrd="0" presId="urn:microsoft.com/office/officeart/2005/8/layout/radial1"/>
    <dgm:cxn modelId="{E03D4AD1-AD6F-EF44-A032-B07FBEB0090E}" type="presParOf" srcId="{CAEF928C-E096-D543-B1CD-F07CBE4EDB76}" destId="{09838A71-CB18-3347-A5C9-1E240D0D4522}" srcOrd="14" destOrd="0" presId="urn:microsoft.com/office/officeart/2005/8/layout/radial1"/>
  </dgm:cxnLst>
  <dgm:bg/>
  <dgm:whole>
    <a:ln>
      <a:solidFill>
        <a:srgbClr val="FF000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DFDF38-09E2-A44D-856B-F3915D430A0A}">
      <dsp:nvSpPr>
        <dsp:cNvPr id="0" name=""/>
        <dsp:cNvSpPr/>
      </dsp:nvSpPr>
      <dsp:spPr>
        <a:xfrm>
          <a:off x="1870543" y="1361823"/>
          <a:ext cx="908030" cy="908030"/>
        </a:xfrm>
        <a:prstGeom prst="ellipse">
          <a:avLst/>
        </a:prstGeom>
        <a:solidFill>
          <a:srgbClr val="FFC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1" kern="1200" dirty="0" err="1">
              <a:solidFill>
                <a:srgbClr val="002060"/>
              </a:solidFill>
            </a:rPr>
            <a:t>LhARA</a:t>
          </a:r>
          <a:br>
            <a:rPr lang="en-GB" sz="900" b="1" kern="1200" dirty="0">
              <a:solidFill>
                <a:srgbClr val="002060"/>
              </a:solidFill>
            </a:rPr>
          </a:br>
          <a:r>
            <a:rPr lang="en-GB" sz="900" b="1" kern="1200" dirty="0" err="1">
              <a:solidFill>
                <a:srgbClr val="002060"/>
              </a:solidFill>
            </a:rPr>
            <a:t>collaboation</a:t>
          </a:r>
          <a:endParaRPr lang="en-GB" sz="900" b="1" kern="1200" dirty="0">
            <a:solidFill>
              <a:srgbClr val="002060"/>
            </a:solidFill>
          </a:endParaRPr>
        </a:p>
      </dsp:txBody>
      <dsp:txXfrm>
        <a:off x="2003521" y="1494801"/>
        <a:ext cx="642074" cy="642074"/>
      </dsp:txXfrm>
    </dsp:sp>
    <dsp:sp modelId="{57132CB8-EA4F-5941-9B74-3E0E2C45FBD2}">
      <dsp:nvSpPr>
        <dsp:cNvPr id="0" name=""/>
        <dsp:cNvSpPr/>
      </dsp:nvSpPr>
      <dsp:spPr>
        <a:xfrm rot="16200000">
          <a:off x="2098377" y="1118063"/>
          <a:ext cx="452362" cy="35156"/>
        </a:xfrm>
        <a:custGeom>
          <a:avLst/>
          <a:gdLst/>
          <a:ahLst/>
          <a:cxnLst/>
          <a:rect l="0" t="0" r="0" b="0"/>
          <a:pathLst>
            <a:path>
              <a:moveTo>
                <a:pt x="0" y="17578"/>
              </a:moveTo>
              <a:lnTo>
                <a:pt x="452362" y="17578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313249" y="1124332"/>
        <a:ext cx="22618" cy="22618"/>
      </dsp:txXfrm>
    </dsp:sp>
    <dsp:sp modelId="{C4870CB2-FF23-BD4E-80C5-744255DE250F}">
      <dsp:nvSpPr>
        <dsp:cNvPr id="0" name=""/>
        <dsp:cNvSpPr/>
      </dsp:nvSpPr>
      <dsp:spPr>
        <a:xfrm>
          <a:off x="1870543" y="1429"/>
          <a:ext cx="908030" cy="908030"/>
        </a:xfrm>
        <a:prstGeom prst="ellipse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b="1" kern="1200" dirty="0">
              <a:solidFill>
                <a:srgbClr val="002060"/>
              </a:solidFill>
            </a:rPr>
            <a:t>Institutes</a:t>
          </a:r>
        </a:p>
      </dsp:txBody>
      <dsp:txXfrm>
        <a:off x="2003521" y="134407"/>
        <a:ext cx="642074" cy="642074"/>
      </dsp:txXfrm>
    </dsp:sp>
    <dsp:sp modelId="{8BE7FAC7-E8D6-6C44-BB0B-320B7D3836BD}">
      <dsp:nvSpPr>
        <dsp:cNvPr id="0" name=""/>
        <dsp:cNvSpPr/>
      </dsp:nvSpPr>
      <dsp:spPr>
        <a:xfrm rot="19285714">
          <a:off x="2630176" y="1374164"/>
          <a:ext cx="452362" cy="35156"/>
        </a:xfrm>
        <a:custGeom>
          <a:avLst/>
          <a:gdLst/>
          <a:ahLst/>
          <a:cxnLst/>
          <a:rect l="0" t="0" r="0" b="0"/>
          <a:pathLst>
            <a:path>
              <a:moveTo>
                <a:pt x="0" y="17578"/>
              </a:moveTo>
              <a:lnTo>
                <a:pt x="452362" y="17578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845049" y="1380433"/>
        <a:ext cx="22618" cy="22618"/>
      </dsp:txXfrm>
    </dsp:sp>
    <dsp:sp modelId="{5721EFE5-6DAE-D043-8598-CA973D3F0DC0}">
      <dsp:nvSpPr>
        <dsp:cNvPr id="0" name=""/>
        <dsp:cNvSpPr/>
      </dsp:nvSpPr>
      <dsp:spPr>
        <a:xfrm>
          <a:off x="2934142" y="513631"/>
          <a:ext cx="908030" cy="908030"/>
        </a:xfrm>
        <a:prstGeom prst="ellipse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b="1" kern="1200" dirty="0">
              <a:solidFill>
                <a:srgbClr val="002060"/>
              </a:solidFill>
            </a:rPr>
            <a:t>UKRI</a:t>
          </a:r>
        </a:p>
      </dsp:txBody>
      <dsp:txXfrm>
        <a:off x="3067120" y="646609"/>
        <a:ext cx="642074" cy="642074"/>
      </dsp:txXfrm>
    </dsp:sp>
    <dsp:sp modelId="{562BCC84-1BAF-3149-A3ED-6776E9E2035C}">
      <dsp:nvSpPr>
        <dsp:cNvPr id="0" name=""/>
        <dsp:cNvSpPr/>
      </dsp:nvSpPr>
      <dsp:spPr>
        <a:xfrm rot="771429">
          <a:off x="2761520" y="1949618"/>
          <a:ext cx="452362" cy="35156"/>
        </a:xfrm>
        <a:custGeom>
          <a:avLst/>
          <a:gdLst/>
          <a:ahLst/>
          <a:cxnLst/>
          <a:rect l="0" t="0" r="0" b="0"/>
          <a:pathLst>
            <a:path>
              <a:moveTo>
                <a:pt x="0" y="17578"/>
              </a:moveTo>
              <a:lnTo>
                <a:pt x="452362" y="17578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976392" y="1955887"/>
        <a:ext cx="22618" cy="22618"/>
      </dsp:txXfrm>
    </dsp:sp>
    <dsp:sp modelId="{82E36EE6-869E-774F-B4EF-70EC5EDB3B48}">
      <dsp:nvSpPr>
        <dsp:cNvPr id="0" name=""/>
        <dsp:cNvSpPr/>
      </dsp:nvSpPr>
      <dsp:spPr>
        <a:xfrm>
          <a:off x="3196829" y="1664539"/>
          <a:ext cx="908030" cy="908030"/>
        </a:xfrm>
        <a:prstGeom prst="ellipse">
          <a:avLst/>
        </a:prstGeom>
        <a:solidFill>
          <a:srgbClr val="92D050"/>
        </a:solidFill>
        <a:ln>
          <a:solidFill>
            <a:srgbClr val="FF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b="1" kern="1200" dirty="0">
              <a:solidFill>
                <a:srgbClr val="002060"/>
              </a:solidFill>
            </a:rPr>
            <a:t>EU/ERC</a:t>
          </a:r>
        </a:p>
      </dsp:txBody>
      <dsp:txXfrm>
        <a:off x="3329807" y="1797517"/>
        <a:ext cx="642074" cy="642074"/>
      </dsp:txXfrm>
    </dsp:sp>
    <dsp:sp modelId="{17D28BD8-53A1-FA4D-971F-72315440AA8C}">
      <dsp:nvSpPr>
        <dsp:cNvPr id="0" name=""/>
        <dsp:cNvSpPr/>
      </dsp:nvSpPr>
      <dsp:spPr>
        <a:xfrm rot="3857143">
          <a:off x="2393503" y="2411096"/>
          <a:ext cx="452362" cy="35156"/>
        </a:xfrm>
        <a:custGeom>
          <a:avLst/>
          <a:gdLst/>
          <a:ahLst/>
          <a:cxnLst/>
          <a:rect l="0" t="0" r="0" b="0"/>
          <a:pathLst>
            <a:path>
              <a:moveTo>
                <a:pt x="0" y="17578"/>
              </a:moveTo>
              <a:lnTo>
                <a:pt x="452362" y="17578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608376" y="2417365"/>
        <a:ext cx="22618" cy="22618"/>
      </dsp:txXfrm>
    </dsp:sp>
    <dsp:sp modelId="{0CD09509-23F8-CA46-A8C8-139466DF3859}">
      <dsp:nvSpPr>
        <dsp:cNvPr id="0" name=""/>
        <dsp:cNvSpPr/>
      </dsp:nvSpPr>
      <dsp:spPr>
        <a:xfrm>
          <a:off x="2460796" y="2587495"/>
          <a:ext cx="908030" cy="908030"/>
        </a:xfrm>
        <a:prstGeom prst="ellipse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b="1" kern="1200" dirty="0">
              <a:solidFill>
                <a:srgbClr val="002060"/>
              </a:solidFill>
            </a:rPr>
            <a:t>Industry</a:t>
          </a:r>
          <a:br>
            <a:rPr lang="en-GB" sz="700" b="1" kern="1200" dirty="0">
              <a:solidFill>
                <a:srgbClr val="002060"/>
              </a:solidFill>
            </a:rPr>
          </a:br>
          <a:r>
            <a:rPr lang="en-GB" sz="700" b="1" kern="1200" dirty="0">
              <a:solidFill>
                <a:srgbClr val="002060"/>
              </a:solidFill>
            </a:rPr>
            <a:t>partners</a:t>
          </a:r>
        </a:p>
      </dsp:txBody>
      <dsp:txXfrm>
        <a:off x="2593774" y="2720473"/>
        <a:ext cx="642074" cy="642074"/>
      </dsp:txXfrm>
    </dsp:sp>
    <dsp:sp modelId="{BB8A1144-3A24-9F40-AD31-AA649CACA499}">
      <dsp:nvSpPr>
        <dsp:cNvPr id="0" name=""/>
        <dsp:cNvSpPr/>
      </dsp:nvSpPr>
      <dsp:spPr>
        <a:xfrm rot="6942857">
          <a:off x="1803251" y="2411096"/>
          <a:ext cx="452362" cy="35156"/>
        </a:xfrm>
        <a:custGeom>
          <a:avLst/>
          <a:gdLst/>
          <a:ahLst/>
          <a:cxnLst/>
          <a:rect l="0" t="0" r="0" b="0"/>
          <a:pathLst>
            <a:path>
              <a:moveTo>
                <a:pt x="0" y="17578"/>
              </a:moveTo>
              <a:lnTo>
                <a:pt x="452362" y="17578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2018123" y="2417365"/>
        <a:ext cx="22618" cy="22618"/>
      </dsp:txXfrm>
    </dsp:sp>
    <dsp:sp modelId="{6BC15CBC-09C7-BE4C-B53D-3D8341402DEE}">
      <dsp:nvSpPr>
        <dsp:cNvPr id="0" name=""/>
        <dsp:cNvSpPr/>
      </dsp:nvSpPr>
      <dsp:spPr>
        <a:xfrm>
          <a:off x="1280290" y="2587495"/>
          <a:ext cx="908030" cy="908030"/>
        </a:xfrm>
        <a:prstGeom prst="ellipse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b="1" kern="1200" dirty="0">
              <a:solidFill>
                <a:srgbClr val="002060"/>
              </a:solidFill>
            </a:rPr>
            <a:t>Foundations</a:t>
          </a:r>
        </a:p>
      </dsp:txBody>
      <dsp:txXfrm>
        <a:off x="1413268" y="2720473"/>
        <a:ext cx="642074" cy="642074"/>
      </dsp:txXfrm>
    </dsp:sp>
    <dsp:sp modelId="{9FED28B2-047B-4845-9F98-344B9C4E10A1}">
      <dsp:nvSpPr>
        <dsp:cNvPr id="0" name=""/>
        <dsp:cNvSpPr/>
      </dsp:nvSpPr>
      <dsp:spPr>
        <a:xfrm rot="10028571">
          <a:off x="1435234" y="1949618"/>
          <a:ext cx="452362" cy="35156"/>
        </a:xfrm>
        <a:custGeom>
          <a:avLst/>
          <a:gdLst/>
          <a:ahLst/>
          <a:cxnLst/>
          <a:rect l="0" t="0" r="0" b="0"/>
          <a:pathLst>
            <a:path>
              <a:moveTo>
                <a:pt x="0" y="17578"/>
              </a:moveTo>
              <a:lnTo>
                <a:pt x="452362" y="17578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1650107" y="1955887"/>
        <a:ext cx="22618" cy="22618"/>
      </dsp:txXfrm>
    </dsp:sp>
    <dsp:sp modelId="{BA8AC895-93DE-D34B-9C26-90A0E112E45C}">
      <dsp:nvSpPr>
        <dsp:cNvPr id="0" name=""/>
        <dsp:cNvSpPr/>
      </dsp:nvSpPr>
      <dsp:spPr>
        <a:xfrm>
          <a:off x="544257" y="1664539"/>
          <a:ext cx="908030" cy="908030"/>
        </a:xfrm>
        <a:prstGeom prst="ellipse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b="1" kern="1200" dirty="0">
              <a:solidFill>
                <a:srgbClr val="002060"/>
              </a:solidFill>
            </a:rPr>
            <a:t>Philanthropists</a:t>
          </a:r>
        </a:p>
      </dsp:txBody>
      <dsp:txXfrm>
        <a:off x="677235" y="1797517"/>
        <a:ext cx="642074" cy="642074"/>
      </dsp:txXfrm>
    </dsp:sp>
    <dsp:sp modelId="{2E82433D-3646-E841-83C1-7A65F286F98D}">
      <dsp:nvSpPr>
        <dsp:cNvPr id="0" name=""/>
        <dsp:cNvSpPr/>
      </dsp:nvSpPr>
      <dsp:spPr>
        <a:xfrm rot="13114286">
          <a:off x="1566578" y="1374164"/>
          <a:ext cx="452362" cy="35156"/>
        </a:xfrm>
        <a:custGeom>
          <a:avLst/>
          <a:gdLst/>
          <a:ahLst/>
          <a:cxnLst/>
          <a:rect l="0" t="0" r="0" b="0"/>
          <a:pathLst>
            <a:path>
              <a:moveTo>
                <a:pt x="0" y="17578"/>
              </a:moveTo>
              <a:lnTo>
                <a:pt x="452362" y="17578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1781450" y="1380433"/>
        <a:ext cx="22618" cy="22618"/>
      </dsp:txXfrm>
    </dsp:sp>
    <dsp:sp modelId="{09838A71-CB18-3347-A5C9-1E240D0D4522}">
      <dsp:nvSpPr>
        <dsp:cNvPr id="0" name=""/>
        <dsp:cNvSpPr/>
      </dsp:nvSpPr>
      <dsp:spPr>
        <a:xfrm>
          <a:off x="806944" y="513631"/>
          <a:ext cx="908030" cy="908030"/>
        </a:xfrm>
        <a:prstGeom prst="ellipse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solidFill>
                <a:srgbClr val="002060"/>
              </a:solidFill>
            </a:rPr>
            <a:t>…</a:t>
          </a:r>
        </a:p>
      </dsp:txBody>
      <dsp:txXfrm>
        <a:off x="939922" y="646609"/>
        <a:ext cx="642074" cy="6420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C1EDC0-81CD-E14F-8C8A-A3F48C1000E9}" type="datetimeFigureOut">
              <a:rPr lang="en-US" smtClean="0"/>
              <a:t>9/19/25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4CCBDE-882A-1141-8783-B2D811760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107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CCBDE-882A-1141-8783-B2D811760C1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262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9/19/25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9/19/25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9/19/25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9/19/25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solidFill>
            <a:schemeClr val="tx2">
              <a:lumMod val="60000"/>
              <a:lumOff val="40000"/>
            </a:schemeClr>
          </a:solidFill>
        </p:spPr>
        <p:txBody>
          <a:bodyPr anchor="b" anchorCtr="0"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" y="6412877"/>
            <a:ext cx="3795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</a:rPr>
              <a:t>K. Long, </a:t>
            </a:r>
            <a:fld id="{B19FB069-7A70-CF49-A3CF-C9513262B04A}" type="datetime3">
              <a:rPr lang="en-GB" sz="2400" b="1" smtClean="0">
                <a:solidFill>
                  <a:schemeClr val="bg1"/>
                </a:solidFill>
              </a:rPr>
              <a:t>19 September, 2025</a:t>
            </a:fld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0" name="Picture 9" descr="image0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618277" cy="479857"/>
          </a:xfrm>
          <a:prstGeom prst="rect">
            <a:avLst/>
          </a:prstGeom>
        </p:spPr>
      </p:pic>
      <p:pic>
        <p:nvPicPr>
          <p:cNvPr id="4" name="Picture 2" descr="STFC logo">
            <a:extLst>
              <a:ext uri="{FF2B5EF4-FFF2-40B4-BE49-F238E27FC236}">
                <a16:creationId xmlns:a16="http://schemas.microsoft.com/office/drawing/2014/main" id="{84974E98-9E1C-9CE5-E672-EC0B9FCB9D9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554" y="1"/>
            <a:ext cx="1871447" cy="47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3969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021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5333" b="1" cap="all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 algn="r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9667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50797"/>
            <a:ext cx="5994400" cy="6107203"/>
          </a:xfrm>
        </p:spPr>
        <p:txBody>
          <a:bodyPr/>
          <a:lstStyle>
            <a:lvl1pPr>
              <a:defRPr sz="3733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667">
                <a:solidFill>
                  <a:schemeClr val="accent5">
                    <a:lumMod val="40000"/>
                    <a:lumOff val="60000"/>
                  </a:schemeClr>
                </a:solidFill>
              </a:defRPr>
            </a:lvl3pPr>
            <a:lvl4pPr>
              <a:defRPr sz="2400">
                <a:solidFill>
                  <a:schemeClr val="accent5">
                    <a:lumMod val="60000"/>
                    <a:lumOff val="40000"/>
                  </a:schemeClr>
                </a:solidFill>
              </a:defRPr>
            </a:lvl4pPr>
            <a:lvl5pPr>
              <a:defRPr sz="2400">
                <a:solidFill>
                  <a:schemeClr val="accent4">
                    <a:lumMod val="60000"/>
                    <a:lumOff val="40000"/>
                  </a:schemeClr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750797"/>
            <a:ext cx="5994400" cy="6107203"/>
          </a:xfrm>
        </p:spPr>
        <p:txBody>
          <a:bodyPr/>
          <a:lstStyle>
            <a:lvl1pPr>
              <a:defRPr sz="3733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667">
                <a:solidFill>
                  <a:schemeClr val="accent5">
                    <a:lumMod val="40000"/>
                    <a:lumOff val="60000"/>
                  </a:schemeClr>
                </a:solidFill>
              </a:defRPr>
            </a:lvl3pPr>
            <a:lvl4pPr>
              <a:defRPr sz="2400">
                <a:solidFill>
                  <a:schemeClr val="accent5">
                    <a:lumMod val="60000"/>
                    <a:lumOff val="40000"/>
                  </a:schemeClr>
                </a:solidFill>
              </a:defRPr>
            </a:lvl4pPr>
            <a:lvl5pPr>
              <a:defRPr sz="2400">
                <a:solidFill>
                  <a:schemeClr val="accent4">
                    <a:lumMod val="60000"/>
                    <a:lumOff val="40000"/>
                  </a:schemeClr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9569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767258"/>
            <a:ext cx="6096000" cy="750796"/>
          </a:xfrm>
        </p:spPr>
        <p:txBody>
          <a:bodyPr anchor="ctr"/>
          <a:lstStyle>
            <a:lvl1pPr marL="0" indent="0">
              <a:buNone/>
              <a:defRPr sz="3200" b="1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-1" y="1534514"/>
            <a:ext cx="6095999" cy="5323487"/>
          </a:xfrm>
        </p:spPr>
        <p:txBody>
          <a:bodyPr/>
          <a:lstStyle>
            <a:lvl1pPr>
              <a:defRPr sz="32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>
              <a:defRPr sz="2667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5">
                    <a:lumMod val="40000"/>
                    <a:lumOff val="60000"/>
                  </a:schemeClr>
                </a:solidFill>
              </a:defRPr>
            </a:lvl3pPr>
            <a:lvl4pPr>
              <a:defRPr sz="2133">
                <a:solidFill>
                  <a:schemeClr val="accent5">
                    <a:lumMod val="60000"/>
                    <a:lumOff val="40000"/>
                  </a:schemeClr>
                </a:solidFill>
              </a:defRPr>
            </a:lvl4pPr>
            <a:lvl5pPr>
              <a:defRPr sz="2133">
                <a:solidFill>
                  <a:schemeClr val="accent4">
                    <a:lumMod val="40000"/>
                    <a:lumOff val="60000"/>
                  </a:schemeClr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1" y="767259"/>
            <a:ext cx="6096000" cy="750797"/>
          </a:xfrm>
        </p:spPr>
        <p:txBody>
          <a:bodyPr anchor="ctr"/>
          <a:lstStyle>
            <a:lvl1pPr marL="0" indent="0">
              <a:buNone/>
              <a:defRPr sz="3200" b="1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0609" y="1534514"/>
            <a:ext cx="6095999" cy="5323485"/>
          </a:xfrm>
        </p:spPr>
        <p:txBody>
          <a:bodyPr/>
          <a:lstStyle>
            <a:lvl1pPr>
              <a:defRPr sz="32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>
              <a:defRPr sz="2667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5">
                    <a:lumMod val="40000"/>
                    <a:lumOff val="60000"/>
                  </a:schemeClr>
                </a:solidFill>
              </a:defRPr>
            </a:lvl3pPr>
            <a:lvl4pPr>
              <a:defRPr sz="2133">
                <a:solidFill>
                  <a:schemeClr val="accent5">
                    <a:lumMod val="60000"/>
                    <a:lumOff val="40000"/>
                  </a:schemeClr>
                </a:solidFill>
              </a:defRPr>
            </a:lvl4pPr>
            <a:lvl5pPr>
              <a:defRPr sz="2133">
                <a:solidFill>
                  <a:schemeClr val="accent4">
                    <a:lumMod val="40000"/>
                    <a:lumOff val="60000"/>
                  </a:schemeClr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6639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645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5047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>
              <a:defRPr sz="3733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3200">
                <a:solidFill>
                  <a:schemeClr val="accent5">
                    <a:lumMod val="40000"/>
                    <a:lumOff val="60000"/>
                  </a:schemeClr>
                </a:solidFill>
              </a:defRPr>
            </a:lvl3pPr>
            <a:lvl4pPr>
              <a:defRPr sz="2667">
                <a:solidFill>
                  <a:schemeClr val="accent5">
                    <a:lumMod val="60000"/>
                    <a:lumOff val="40000"/>
                  </a:schemeClr>
                </a:solidFill>
              </a:defRPr>
            </a:lvl4pPr>
            <a:lvl5pPr>
              <a:defRPr sz="2667">
                <a:solidFill>
                  <a:schemeClr val="accent4">
                    <a:lumMod val="40000"/>
                    <a:lumOff val="60000"/>
                  </a:schemeClr>
                </a:solidFill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386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6010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3185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851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9/19/25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9/19/25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9/19/25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9/19/25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9/19/25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9/19/25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9/19/25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50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750797"/>
            <a:ext cx="12192000" cy="61072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47200" y="6573456"/>
            <a:ext cx="2844800" cy="284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A1DC3ABC-92C2-B748-ABF3-8546144348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44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 ftr="0" dt="0"/>
  <p:txStyles>
    <p:titleStyle>
      <a:lvl1pPr algn="r" defTabSz="609585" rtl="0" eaLnBrk="1" latinLnBrk="0" hangingPunct="1">
        <a:spcBef>
          <a:spcPct val="0"/>
        </a:spcBef>
        <a:buNone/>
        <a:defRPr sz="5867" b="1" kern="1200">
          <a:solidFill>
            <a:srgbClr val="FFF50A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b="1" kern="1200">
          <a:solidFill>
            <a:srgbClr val="FF8000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b="1" kern="1200">
          <a:solidFill>
            <a:srgbClr val="00FF00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b="1" kern="1200">
          <a:solidFill>
            <a:srgbClr val="00FFFF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b="1" kern="1200">
          <a:solidFill>
            <a:srgbClr val="FF0000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10B87D-AF25-D843-71F0-C6FCE2B726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D3B87-E56C-7FFA-AFC5-9813DB972F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Industrial </a:t>
            </a:r>
            <a:r>
              <a:rPr lang="en-US" dirty="0" err="1"/>
              <a:t>engatement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CFB7BD-5B5B-BB72-FD2F-03B3166D6F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608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2A29C7-4D44-EC34-DA96-848E781AD907}"/>
              </a:ext>
            </a:extLst>
          </p:cNvPr>
          <p:cNvSpPr txBox="1"/>
          <p:nvPr/>
        </p:nvSpPr>
        <p:spPr>
          <a:xfrm>
            <a:off x="152399" y="1564393"/>
            <a:ext cx="1188720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/>
              <a:t>We had the opportunity to present the [</a:t>
            </a:r>
            <a:r>
              <a:rPr lang="en-GB" sz="2400" dirty="0" err="1"/>
              <a:t>LhARA</a:t>
            </a:r>
            <a:r>
              <a:rPr lang="en-GB" sz="2400" dirty="0"/>
              <a:t>] initiative to the Rt. Hon. Peter Kyle and the UK and French scientific delegations on the occasion of President Macron’s visit to Imperial.  In his speech at the event, </a:t>
            </a:r>
            <a:r>
              <a:rPr lang="en-GB" sz="2400" b="1" dirty="0">
                <a:solidFill>
                  <a:srgbClr val="FFC000"/>
                </a:solidFill>
              </a:rPr>
              <a:t>Peter Kyle emphasised the Government’s commitment to science and innovation to drive growth.  The President made a compelling case for the development of instruments and eco-systems to create growth through co-creation, co-investment and intentional collaboration in science and innovation.  We feel that our initiative is an ideal case study for the development of new co-investment mechanisms by which economic impact can be generated from front-rank multidisciplinary science.</a:t>
            </a:r>
            <a:r>
              <a:rPr lang="en-GB" sz="2400" dirty="0"/>
              <a:t>  Our fruitful collaboration with the French CNRS was personally discussed by our team with President Macron and our key industrial partner, Leo Cancer Care, discussed our initiative with Peter Kyle.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66DF0F-0077-6FA1-69F2-1F44370AB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824" y="243397"/>
            <a:ext cx="9897031" cy="1400530"/>
          </a:xfrm>
        </p:spPr>
        <p:txBody>
          <a:bodyPr/>
          <a:lstStyle/>
          <a:p>
            <a:r>
              <a:rPr lang="en-US" dirty="0"/>
              <a:t>… a note from the Macron event …</a:t>
            </a:r>
          </a:p>
        </p:txBody>
      </p:sp>
    </p:spTree>
    <p:extLst>
      <p:ext uri="{BB962C8B-B14F-4D97-AF65-F5344CB8AC3E}">
        <p14:creationId xmlns:p14="http://schemas.microsoft.com/office/powerpoint/2010/main" val="3329040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96CA0B9-C7DF-1E01-2836-37236F649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Industrial engagement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DA0E79-5426-A34A-6324-917802841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A1DC3ABC-92C2-B748-ABF3-8546144348B4}" type="slidenum">
              <a:rPr lang="en-US">
                <a:solidFill>
                  <a:prstClr val="white">
                    <a:lumMod val="75000"/>
                  </a:prstClr>
                </a:solidFill>
                <a:latin typeface="Calibri"/>
              </a:rPr>
              <a:pPr defTabSz="609585"/>
              <a:t>3</a:t>
            </a:fld>
            <a:endParaRPr lang="en-US" dirty="0">
              <a:solidFill>
                <a:prstClr val="white">
                  <a:lumMod val="75000"/>
                </a:prstClr>
              </a:solidFill>
              <a:latin typeface="Calibri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40966BA-593A-155C-33BB-7676D6CE7A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9109351"/>
              </p:ext>
            </p:extLst>
          </p:nvPr>
        </p:nvGraphicFramePr>
        <p:xfrm>
          <a:off x="638978" y="50475"/>
          <a:ext cx="4649118" cy="3496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B3FF532A-5174-B584-85E4-D01666ABF9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979" y="3657316"/>
            <a:ext cx="4649118" cy="3126247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026" name="Picture 2" descr="Leo Cancer Care Radiation Therapy System">
            <a:extLst>
              <a:ext uri="{FF2B5EF4-FFF2-40B4-BE49-F238E27FC236}">
                <a16:creationId xmlns:a16="http://schemas.microsoft.com/office/drawing/2014/main" id="{3AF3B127-527E-6F88-B81B-13A69458C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088" y="1041919"/>
            <a:ext cx="6379196" cy="4784398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ownload our Brochures - Leo Cancer Care : Leo Cancer Care">
            <a:extLst>
              <a:ext uri="{FF2B5EF4-FFF2-40B4-BE49-F238E27FC236}">
                <a16:creationId xmlns:a16="http://schemas.microsoft.com/office/drawing/2014/main" id="{206F7928-5C3F-F9E8-C8BC-179CA1D6D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216" y="5519450"/>
            <a:ext cx="2075582" cy="1054006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446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EEB3B3-8AF2-550B-8A62-54219082A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4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4C91EE-F400-384C-C1C7-340120E38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7254"/>
            <a:ext cx="12197958" cy="576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859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KL-standard-black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EDC5D36E-8D7E-7042-8DEE-A14A4B081119}" vid="{3AB4604D-93CC-4B41-8200-F176EC2A5FC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29</TotalTime>
  <Words>176</Words>
  <Application>Microsoft Macintosh PowerPoint</Application>
  <PresentationFormat>Widescreen</PresentationFormat>
  <Paragraphs>15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Aptos</vt:lpstr>
      <vt:lpstr>Arial</vt:lpstr>
      <vt:lpstr>Calibri</vt:lpstr>
      <vt:lpstr>Century Gothic</vt:lpstr>
      <vt:lpstr>Wingdings 3</vt:lpstr>
      <vt:lpstr>Ion</vt:lpstr>
      <vt:lpstr>KL-standard-black</vt:lpstr>
      <vt:lpstr>Industrial engatement</vt:lpstr>
      <vt:lpstr>… a note from the Macron event …</vt:lpstr>
      <vt:lpstr>Industrial engagement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Long, Kenneth (STFC,RAL,PPD)</dc:creator>
  <cp:lastModifiedBy>Long, Kenneth (STFC,RAL,PPD)</cp:lastModifiedBy>
  <cp:revision>5</cp:revision>
  <dcterms:created xsi:type="dcterms:W3CDTF">2025-09-19T08:40:38Z</dcterms:created>
  <dcterms:modified xsi:type="dcterms:W3CDTF">2025-09-19T09:50:58Z</dcterms:modified>
</cp:coreProperties>
</file>