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3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4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5.xml" ContentType="application/vnd.openxmlformats-officedocument.theme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6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7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8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theme/theme9.xml" ContentType="application/vnd.openxmlformats-officedocument.theme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theme/theme10.xml" ContentType="application/vnd.openxmlformats-officedocument.theme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theme/theme11.xml" ContentType="application/vnd.openxmlformats-officedocument.theme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  <p:sldMasterId id="2147483686" r:id="rId6"/>
    <p:sldMasterId id="2147483702" r:id="rId7"/>
    <p:sldMasterId id="2147483716" r:id="rId8"/>
    <p:sldMasterId id="2147483730" r:id="rId9"/>
    <p:sldMasterId id="2147483745" r:id="rId10"/>
    <p:sldMasterId id="2147483761" r:id="rId11"/>
    <p:sldMasterId id="2147483776" r:id="rId12"/>
    <p:sldMasterId id="2147483810" r:id="rId13"/>
    <p:sldMasterId id="2147483815" r:id="rId14"/>
    <p:sldMasterId id="2147483825" r:id="rId15"/>
    <p:sldMasterId id="2147483838" r:id="rId16"/>
  </p:sldMasterIdLst>
  <p:notesMasterIdLst>
    <p:notesMasterId r:id="rId22"/>
  </p:notesMasterIdLst>
  <p:sldIdLst>
    <p:sldId id="5119" r:id="rId17"/>
    <p:sldId id="298" r:id="rId18"/>
    <p:sldId id="2147480097" r:id="rId19"/>
    <p:sldId id="287" r:id="rId20"/>
    <p:sldId id="2147480099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livery Plan" id="{2C22EEB5-7A7B-4E61-A87E-ABF5726F1178}">
          <p14:sldIdLst>
            <p14:sldId id="5119"/>
            <p14:sldId id="298"/>
            <p14:sldId id="2147480097"/>
            <p14:sldId id="287"/>
            <p14:sldId id="214748009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BA91600-CF8B-0879-787A-074C8175AA0C}" name="Alison Wall - EPSRC UKRI" initials="AWEU" userId="S::Alison.Wall@epsrc.ukri.org::4a170610-159d-4169-b841-2604e7fcd66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4DA3CC-A5FC-4388-96FF-83B41C778CA0}" v="6" dt="2025-07-22T14:21:44.0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7026" autoAdjust="0"/>
  </p:normalViewPr>
  <p:slideViewPr>
    <p:cSldViewPr snapToGrid="0">
      <p:cViewPr varScale="1">
        <p:scale>
          <a:sx n="75" d="100"/>
          <a:sy n="75" d="100"/>
        </p:scale>
        <p:origin x="19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4.xml"/><Relationship Id="rId13" Type="http://schemas.openxmlformats.org/officeDocument/2006/relationships/slideMaster" Target="slideMasters/slideMaster9.xml"/><Relationship Id="rId18" Type="http://schemas.openxmlformats.org/officeDocument/2006/relationships/slide" Target="slides/slide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5.xml"/><Relationship Id="rId7" Type="http://schemas.openxmlformats.org/officeDocument/2006/relationships/slideMaster" Target="slideMasters/slideMaster3.xml"/><Relationship Id="rId12" Type="http://schemas.openxmlformats.org/officeDocument/2006/relationships/slideMaster" Target="slideMasters/slideMaster8.xml"/><Relationship Id="rId17" Type="http://schemas.openxmlformats.org/officeDocument/2006/relationships/slide" Target="slides/slide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Master" Target="slideMasters/slideMaster12.xml"/><Relationship Id="rId20" Type="http://schemas.openxmlformats.org/officeDocument/2006/relationships/slide" Target="slides/slide4.xml"/><Relationship Id="rId29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Master" Target="slideMasters/slideMaster7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Master" Target="slideMasters/slideMaster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Master" Target="slideMasters/slideMaster6.xml"/><Relationship Id="rId19" Type="http://schemas.openxmlformats.org/officeDocument/2006/relationships/slide" Target="slides/slide3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5.xml"/><Relationship Id="rId14" Type="http://schemas.openxmlformats.org/officeDocument/2006/relationships/slideMaster" Target="slideMasters/slideMaster10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King - EPSRC UKRI" userId="14687aae-6f88-46d3-9e3a-f8d460722b98" providerId="ADAL" clId="{624DA3CC-A5FC-4388-96FF-83B41C778CA0}"/>
    <pc:docChg chg="undo custSel addSld delSld modSld modSection">
      <pc:chgData name="Sarah King - EPSRC UKRI" userId="14687aae-6f88-46d3-9e3a-f8d460722b98" providerId="ADAL" clId="{624DA3CC-A5FC-4388-96FF-83B41C778CA0}" dt="2025-07-22T14:23:24.497" v="884" actId="6549"/>
      <pc:docMkLst>
        <pc:docMk/>
      </pc:docMkLst>
      <pc:sldChg chg="del mod modShow">
        <pc:chgData name="Sarah King - EPSRC UKRI" userId="14687aae-6f88-46d3-9e3a-f8d460722b98" providerId="ADAL" clId="{624DA3CC-A5FC-4388-96FF-83B41C778CA0}" dt="2025-07-22T14:23:10.538" v="881" actId="47"/>
        <pc:sldMkLst>
          <pc:docMk/>
          <pc:sldMk cId="284879091" sldId="272"/>
        </pc:sldMkLst>
      </pc:sldChg>
      <pc:sldChg chg="modSp mod modNotesTx">
        <pc:chgData name="Sarah King - EPSRC UKRI" userId="14687aae-6f88-46d3-9e3a-f8d460722b98" providerId="ADAL" clId="{624DA3CC-A5FC-4388-96FF-83B41C778CA0}" dt="2025-07-22T14:20:18.176" v="848" actId="113"/>
        <pc:sldMkLst>
          <pc:docMk/>
          <pc:sldMk cId="2111237528" sldId="287"/>
        </pc:sldMkLst>
        <pc:spChg chg="mod">
          <ac:chgData name="Sarah King - EPSRC UKRI" userId="14687aae-6f88-46d3-9e3a-f8d460722b98" providerId="ADAL" clId="{624DA3CC-A5FC-4388-96FF-83B41C778CA0}" dt="2025-07-22T11:48:40.463" v="562" actId="207"/>
          <ac:spMkLst>
            <pc:docMk/>
            <pc:sldMk cId="2111237528" sldId="287"/>
            <ac:spMk id="13" creationId="{39177DBB-3449-53C8-A3D4-9B0A23FFFBDF}"/>
          </ac:spMkLst>
        </pc:spChg>
        <pc:spChg chg="mod">
          <ac:chgData name="Sarah King - EPSRC UKRI" userId="14687aae-6f88-46d3-9e3a-f8d460722b98" providerId="ADAL" clId="{624DA3CC-A5FC-4388-96FF-83B41C778CA0}" dt="2025-07-22T11:48:20.062" v="560" actId="207"/>
          <ac:spMkLst>
            <pc:docMk/>
            <pc:sldMk cId="2111237528" sldId="287"/>
            <ac:spMk id="26" creationId="{EC3E22F3-A611-4D43-9544-0C06BC5643B1}"/>
          </ac:spMkLst>
        </pc:spChg>
        <pc:spChg chg="mod">
          <ac:chgData name="Sarah King - EPSRC UKRI" userId="14687aae-6f88-46d3-9e3a-f8d460722b98" providerId="ADAL" clId="{624DA3CC-A5FC-4388-96FF-83B41C778CA0}" dt="2025-07-22T11:48:15.629" v="559" actId="207"/>
          <ac:spMkLst>
            <pc:docMk/>
            <pc:sldMk cId="2111237528" sldId="287"/>
            <ac:spMk id="27" creationId="{6E0C61BC-7B30-49FF-720D-A04E04873937}"/>
          </ac:spMkLst>
        </pc:spChg>
        <pc:spChg chg="mod">
          <ac:chgData name="Sarah King - EPSRC UKRI" userId="14687aae-6f88-46d3-9e3a-f8d460722b98" providerId="ADAL" clId="{624DA3CC-A5FC-4388-96FF-83B41C778CA0}" dt="2025-07-22T11:48:09.763" v="558" actId="207"/>
          <ac:spMkLst>
            <pc:docMk/>
            <pc:sldMk cId="2111237528" sldId="287"/>
            <ac:spMk id="50" creationId="{A6B69216-D3F8-4137-904E-4CEBFE1C6786}"/>
          </ac:spMkLst>
        </pc:spChg>
        <pc:spChg chg="mod">
          <ac:chgData name="Sarah King - EPSRC UKRI" userId="14687aae-6f88-46d3-9e3a-f8d460722b98" providerId="ADAL" clId="{624DA3CC-A5FC-4388-96FF-83B41C778CA0}" dt="2025-07-22T14:19:51.885" v="846" actId="14100"/>
          <ac:spMkLst>
            <pc:docMk/>
            <pc:sldMk cId="2111237528" sldId="287"/>
            <ac:spMk id="51" creationId="{19899614-A6F8-4159-B1DA-122DAEB822E2}"/>
          </ac:spMkLst>
        </pc:spChg>
        <pc:spChg chg="mod">
          <ac:chgData name="Sarah King - EPSRC UKRI" userId="14687aae-6f88-46d3-9e3a-f8d460722b98" providerId="ADAL" clId="{624DA3CC-A5FC-4388-96FF-83B41C778CA0}" dt="2025-07-22T14:19:46.736" v="845" actId="113"/>
          <ac:spMkLst>
            <pc:docMk/>
            <pc:sldMk cId="2111237528" sldId="287"/>
            <ac:spMk id="61" creationId="{59999ED0-760D-4FE9-B3F6-1C196C723E43}"/>
          </ac:spMkLst>
        </pc:spChg>
        <pc:spChg chg="mod">
          <ac:chgData name="Sarah King - EPSRC UKRI" userId="14687aae-6f88-46d3-9e3a-f8d460722b98" providerId="ADAL" clId="{624DA3CC-A5FC-4388-96FF-83B41C778CA0}" dt="2025-07-22T14:20:18.176" v="848" actId="113"/>
          <ac:spMkLst>
            <pc:docMk/>
            <pc:sldMk cId="2111237528" sldId="287"/>
            <ac:spMk id="64" creationId="{316B6A89-4D82-4476-B431-53757689FCF8}"/>
          </ac:spMkLst>
        </pc:spChg>
        <pc:spChg chg="mod">
          <ac:chgData name="Sarah King - EPSRC UKRI" userId="14687aae-6f88-46d3-9e3a-f8d460722b98" providerId="ADAL" clId="{624DA3CC-A5FC-4388-96FF-83B41C778CA0}" dt="2025-07-22T11:48:24.834" v="561" actId="207"/>
          <ac:spMkLst>
            <pc:docMk/>
            <pc:sldMk cId="2111237528" sldId="287"/>
            <ac:spMk id="67" creationId="{1A708A97-02A3-45B9-8690-C32A1284B64E}"/>
          </ac:spMkLst>
        </pc:spChg>
        <pc:spChg chg="mod">
          <ac:chgData name="Sarah King - EPSRC UKRI" userId="14687aae-6f88-46d3-9e3a-f8d460722b98" providerId="ADAL" clId="{624DA3CC-A5FC-4388-96FF-83B41C778CA0}" dt="2025-07-22T08:04:06.423" v="7" actId="14100"/>
          <ac:spMkLst>
            <pc:docMk/>
            <pc:sldMk cId="2111237528" sldId="287"/>
            <ac:spMk id="73" creationId="{941FB9CA-8617-44A9-875D-A25EA5E30C2D}"/>
          </ac:spMkLst>
        </pc:spChg>
        <pc:grpChg chg="mod">
          <ac:chgData name="Sarah King - EPSRC UKRI" userId="14687aae-6f88-46d3-9e3a-f8d460722b98" providerId="ADAL" clId="{624DA3CC-A5FC-4388-96FF-83B41C778CA0}" dt="2025-07-22T14:20:07.880" v="847" actId="1076"/>
          <ac:grpSpMkLst>
            <pc:docMk/>
            <pc:sldMk cId="2111237528" sldId="287"/>
            <ac:grpSpMk id="16" creationId="{71903F34-4A08-4C5A-8648-8E5B8D06A759}"/>
          </ac:grpSpMkLst>
        </pc:grpChg>
        <pc:cxnChg chg="mod">
          <ac:chgData name="Sarah King - EPSRC UKRI" userId="14687aae-6f88-46d3-9e3a-f8d460722b98" providerId="ADAL" clId="{624DA3CC-A5FC-4388-96FF-83B41C778CA0}" dt="2025-07-22T14:19:51.885" v="846" actId="14100"/>
          <ac:cxnSpMkLst>
            <pc:docMk/>
            <pc:sldMk cId="2111237528" sldId="287"/>
            <ac:cxnSpMk id="59" creationId="{FC946AA9-9035-4E57-8C7C-F07C90A2DA0B}"/>
          </ac:cxnSpMkLst>
        </pc:cxnChg>
      </pc:sldChg>
      <pc:sldChg chg="add">
        <pc:chgData name="Sarah King - EPSRC UKRI" userId="14687aae-6f88-46d3-9e3a-f8d460722b98" providerId="ADAL" clId="{624DA3CC-A5FC-4388-96FF-83B41C778CA0}" dt="2025-07-22T08:26:20.210" v="531"/>
        <pc:sldMkLst>
          <pc:docMk/>
          <pc:sldMk cId="4265255674" sldId="298"/>
        </pc:sldMkLst>
      </pc:sldChg>
      <pc:sldChg chg="modSp mod modShow">
        <pc:chgData name="Sarah King - EPSRC UKRI" userId="14687aae-6f88-46d3-9e3a-f8d460722b98" providerId="ADAL" clId="{624DA3CC-A5FC-4388-96FF-83B41C778CA0}" dt="2025-07-22T14:23:24.497" v="884" actId="6549"/>
        <pc:sldMkLst>
          <pc:docMk/>
          <pc:sldMk cId="3821622794" sldId="5119"/>
        </pc:sldMkLst>
        <pc:spChg chg="mod">
          <ac:chgData name="Sarah King - EPSRC UKRI" userId="14687aae-6f88-46d3-9e3a-f8d460722b98" providerId="ADAL" clId="{624DA3CC-A5FC-4388-96FF-83B41C778CA0}" dt="2025-07-22T14:23:24.497" v="884" actId="6549"/>
          <ac:spMkLst>
            <pc:docMk/>
            <pc:sldMk cId="3821622794" sldId="5119"/>
            <ac:spMk id="3" creationId="{78DB0FE0-A4AF-D848-8925-91A37993D74D}"/>
          </ac:spMkLst>
        </pc:spChg>
        <pc:spChg chg="mod">
          <ac:chgData name="Sarah King - EPSRC UKRI" userId="14687aae-6f88-46d3-9e3a-f8d460722b98" providerId="ADAL" clId="{624DA3CC-A5FC-4388-96FF-83B41C778CA0}" dt="2025-07-22T08:06:09.725" v="10" actId="6549"/>
          <ac:spMkLst>
            <pc:docMk/>
            <pc:sldMk cId="3821622794" sldId="5119"/>
            <ac:spMk id="5" creationId="{0BEB0AE4-391E-6F41-84C6-D4EEDF519A31}"/>
          </ac:spMkLst>
        </pc:spChg>
      </pc:sldChg>
      <pc:sldChg chg="del mod modShow">
        <pc:chgData name="Sarah King - EPSRC UKRI" userId="14687aae-6f88-46d3-9e3a-f8d460722b98" providerId="ADAL" clId="{624DA3CC-A5FC-4388-96FF-83B41C778CA0}" dt="2025-07-22T14:22:54.759" v="867" actId="47"/>
        <pc:sldMkLst>
          <pc:docMk/>
          <pc:sldMk cId="3698997026" sldId="5124"/>
        </pc:sldMkLst>
      </pc:sldChg>
      <pc:sldChg chg="modSp del mod modShow">
        <pc:chgData name="Sarah King - EPSRC UKRI" userId="14687aae-6f88-46d3-9e3a-f8d460722b98" providerId="ADAL" clId="{624DA3CC-A5FC-4388-96FF-83B41C778CA0}" dt="2025-07-22T14:22:57.392" v="869" actId="47"/>
        <pc:sldMkLst>
          <pc:docMk/>
          <pc:sldMk cId="4064457241" sldId="5126"/>
        </pc:sldMkLst>
        <pc:spChg chg="mod">
          <ac:chgData name="Sarah King - EPSRC UKRI" userId="14687aae-6f88-46d3-9e3a-f8d460722b98" providerId="ADAL" clId="{624DA3CC-A5FC-4388-96FF-83B41C778CA0}" dt="2025-07-22T08:07:21.122" v="14" actId="6549"/>
          <ac:spMkLst>
            <pc:docMk/>
            <pc:sldMk cId="4064457241" sldId="5126"/>
            <ac:spMk id="12" creationId="{687E673E-5727-464C-9740-B82CF02E93BA}"/>
          </ac:spMkLst>
        </pc:spChg>
      </pc:sldChg>
      <pc:sldChg chg="del mod modShow">
        <pc:chgData name="Sarah King - EPSRC UKRI" userId="14687aae-6f88-46d3-9e3a-f8d460722b98" providerId="ADAL" clId="{624DA3CC-A5FC-4388-96FF-83B41C778CA0}" dt="2025-07-22T14:22:55.809" v="868" actId="47"/>
        <pc:sldMkLst>
          <pc:docMk/>
          <pc:sldMk cId="833762645" sldId="5127"/>
        </pc:sldMkLst>
      </pc:sldChg>
      <pc:sldChg chg="del mod modShow">
        <pc:chgData name="Sarah King - EPSRC UKRI" userId="14687aae-6f88-46d3-9e3a-f8d460722b98" providerId="ADAL" clId="{624DA3CC-A5FC-4388-96FF-83B41C778CA0}" dt="2025-07-22T14:23:00.524" v="872" actId="47"/>
        <pc:sldMkLst>
          <pc:docMk/>
          <pc:sldMk cId="1992239144" sldId="5145"/>
        </pc:sldMkLst>
      </pc:sldChg>
      <pc:sldChg chg="del mod modShow">
        <pc:chgData name="Sarah King - EPSRC UKRI" userId="14687aae-6f88-46d3-9e3a-f8d460722b98" providerId="ADAL" clId="{624DA3CC-A5FC-4388-96FF-83B41C778CA0}" dt="2025-07-22T14:22:53.423" v="866" actId="47"/>
        <pc:sldMkLst>
          <pc:docMk/>
          <pc:sldMk cId="2986978567" sldId="5148"/>
        </pc:sldMkLst>
      </pc:sldChg>
      <pc:sldChg chg="del">
        <pc:chgData name="Sarah King - EPSRC UKRI" userId="14687aae-6f88-46d3-9e3a-f8d460722b98" providerId="ADAL" clId="{624DA3CC-A5FC-4388-96FF-83B41C778CA0}" dt="2025-07-22T08:01:21.909" v="2" actId="47"/>
        <pc:sldMkLst>
          <pc:docMk/>
          <pc:sldMk cId="331794708" sldId="5150"/>
        </pc:sldMkLst>
      </pc:sldChg>
      <pc:sldChg chg="del">
        <pc:chgData name="Sarah King - EPSRC UKRI" userId="14687aae-6f88-46d3-9e3a-f8d460722b98" providerId="ADAL" clId="{624DA3CC-A5FC-4388-96FF-83B41C778CA0}" dt="2025-07-22T08:01:23.946" v="3" actId="47"/>
        <pc:sldMkLst>
          <pc:docMk/>
          <pc:sldMk cId="901996209" sldId="5151"/>
        </pc:sldMkLst>
      </pc:sldChg>
      <pc:sldChg chg="del">
        <pc:chgData name="Sarah King - EPSRC UKRI" userId="14687aae-6f88-46d3-9e3a-f8d460722b98" providerId="ADAL" clId="{624DA3CC-A5FC-4388-96FF-83B41C778CA0}" dt="2025-07-22T08:01:25.408" v="4" actId="47"/>
        <pc:sldMkLst>
          <pc:docMk/>
          <pc:sldMk cId="2713678001" sldId="5152"/>
        </pc:sldMkLst>
      </pc:sldChg>
      <pc:sldChg chg="del mod modShow">
        <pc:chgData name="Sarah King - EPSRC UKRI" userId="14687aae-6f88-46d3-9e3a-f8d460722b98" providerId="ADAL" clId="{624DA3CC-A5FC-4388-96FF-83B41C778CA0}" dt="2025-07-22T14:23:05.920" v="877" actId="47"/>
        <pc:sldMkLst>
          <pc:docMk/>
          <pc:sldMk cId="3866177406" sldId="5153"/>
        </pc:sldMkLst>
      </pc:sldChg>
      <pc:sldChg chg="del mod modShow">
        <pc:chgData name="Sarah King - EPSRC UKRI" userId="14687aae-6f88-46d3-9e3a-f8d460722b98" providerId="ADAL" clId="{624DA3CC-A5FC-4388-96FF-83B41C778CA0}" dt="2025-07-22T14:23:09.367" v="880" actId="47"/>
        <pc:sldMkLst>
          <pc:docMk/>
          <pc:sldMk cId="3177481272" sldId="5156"/>
        </pc:sldMkLst>
      </pc:sldChg>
      <pc:sldChg chg="del mod modShow">
        <pc:chgData name="Sarah King - EPSRC UKRI" userId="14687aae-6f88-46d3-9e3a-f8d460722b98" providerId="ADAL" clId="{624DA3CC-A5FC-4388-96FF-83B41C778CA0}" dt="2025-07-22T14:22:58.467" v="870" actId="47"/>
        <pc:sldMkLst>
          <pc:docMk/>
          <pc:sldMk cId="1575502642" sldId="5157"/>
        </pc:sldMkLst>
      </pc:sldChg>
      <pc:sldChg chg="del mod modShow">
        <pc:chgData name="Sarah King - EPSRC UKRI" userId="14687aae-6f88-46d3-9e3a-f8d460722b98" providerId="ADAL" clId="{624DA3CC-A5FC-4388-96FF-83B41C778CA0}" dt="2025-07-22T14:22:52.203" v="865" actId="47"/>
        <pc:sldMkLst>
          <pc:docMk/>
          <pc:sldMk cId="3754533481" sldId="5158"/>
        </pc:sldMkLst>
      </pc:sldChg>
      <pc:sldChg chg="del mod modShow">
        <pc:chgData name="Sarah King - EPSRC UKRI" userId="14687aae-6f88-46d3-9e3a-f8d460722b98" providerId="ADAL" clId="{624DA3CC-A5FC-4388-96FF-83B41C778CA0}" dt="2025-07-22T14:23:01.515" v="873" actId="47"/>
        <pc:sldMkLst>
          <pc:docMk/>
          <pc:sldMk cId="3624619939" sldId="5159"/>
        </pc:sldMkLst>
      </pc:sldChg>
      <pc:sldChg chg="del mod modShow">
        <pc:chgData name="Sarah King - EPSRC UKRI" userId="14687aae-6f88-46d3-9e3a-f8d460722b98" providerId="ADAL" clId="{624DA3CC-A5FC-4388-96FF-83B41C778CA0}" dt="2025-07-22T14:23:06.922" v="878" actId="47"/>
        <pc:sldMkLst>
          <pc:docMk/>
          <pc:sldMk cId="1089595279" sldId="5160"/>
        </pc:sldMkLst>
      </pc:sldChg>
      <pc:sldChg chg="del mod modShow">
        <pc:chgData name="Sarah King - EPSRC UKRI" userId="14687aae-6f88-46d3-9e3a-f8d460722b98" providerId="ADAL" clId="{624DA3CC-A5FC-4388-96FF-83B41C778CA0}" dt="2025-07-22T14:23:08.327" v="879" actId="47"/>
        <pc:sldMkLst>
          <pc:docMk/>
          <pc:sldMk cId="3909991688" sldId="5162"/>
        </pc:sldMkLst>
      </pc:sldChg>
      <pc:sldChg chg="del mod modShow">
        <pc:chgData name="Sarah King - EPSRC UKRI" userId="14687aae-6f88-46d3-9e3a-f8d460722b98" providerId="ADAL" clId="{624DA3CC-A5FC-4388-96FF-83B41C778CA0}" dt="2025-07-22T14:23:02.499" v="874" actId="47"/>
        <pc:sldMkLst>
          <pc:docMk/>
          <pc:sldMk cId="3301956377" sldId="5164"/>
        </pc:sldMkLst>
      </pc:sldChg>
      <pc:sldChg chg="del mod modShow">
        <pc:chgData name="Sarah King - EPSRC UKRI" userId="14687aae-6f88-46d3-9e3a-f8d460722b98" providerId="ADAL" clId="{624DA3CC-A5FC-4388-96FF-83B41C778CA0}" dt="2025-07-22T14:23:04.750" v="876" actId="47"/>
        <pc:sldMkLst>
          <pc:docMk/>
          <pc:sldMk cId="1030818062" sldId="5165"/>
        </pc:sldMkLst>
      </pc:sldChg>
      <pc:sldChg chg="del">
        <pc:chgData name="Sarah King - EPSRC UKRI" userId="14687aae-6f88-46d3-9e3a-f8d460722b98" providerId="ADAL" clId="{624DA3CC-A5FC-4388-96FF-83B41C778CA0}" dt="2025-07-22T08:08:00.104" v="19" actId="47"/>
        <pc:sldMkLst>
          <pc:docMk/>
          <pc:sldMk cId="4144539468" sldId="5186"/>
        </pc:sldMkLst>
      </pc:sldChg>
      <pc:sldChg chg="del mod modShow">
        <pc:chgData name="Sarah King - EPSRC UKRI" userId="14687aae-6f88-46d3-9e3a-f8d460722b98" providerId="ADAL" clId="{624DA3CC-A5FC-4388-96FF-83B41C778CA0}" dt="2025-07-22T14:23:03.459" v="875" actId="47"/>
        <pc:sldMkLst>
          <pc:docMk/>
          <pc:sldMk cId="3265293532" sldId="5187"/>
        </pc:sldMkLst>
      </pc:sldChg>
      <pc:sldChg chg="del">
        <pc:chgData name="Sarah King - EPSRC UKRI" userId="14687aae-6f88-46d3-9e3a-f8d460722b98" providerId="ADAL" clId="{624DA3CC-A5FC-4388-96FF-83B41C778CA0}" dt="2025-07-22T08:01:18.975" v="0" actId="47"/>
        <pc:sldMkLst>
          <pc:docMk/>
          <pc:sldMk cId="3192921927" sldId="5196"/>
        </pc:sldMkLst>
      </pc:sldChg>
      <pc:sldChg chg="del">
        <pc:chgData name="Sarah King - EPSRC UKRI" userId="14687aae-6f88-46d3-9e3a-f8d460722b98" providerId="ADAL" clId="{624DA3CC-A5FC-4388-96FF-83B41C778CA0}" dt="2025-07-22T08:01:20.568" v="1" actId="47"/>
        <pc:sldMkLst>
          <pc:docMk/>
          <pc:sldMk cId="98376947" sldId="5197"/>
        </pc:sldMkLst>
      </pc:sldChg>
      <pc:sldChg chg="del mod modShow">
        <pc:chgData name="Sarah King - EPSRC UKRI" userId="14687aae-6f88-46d3-9e3a-f8d460722b98" providerId="ADAL" clId="{624DA3CC-A5FC-4388-96FF-83B41C778CA0}" dt="2025-07-22T14:22:59.578" v="871" actId="47"/>
        <pc:sldMkLst>
          <pc:docMk/>
          <pc:sldMk cId="935191371" sldId="5198"/>
        </pc:sldMkLst>
      </pc:sldChg>
      <pc:sldChg chg="modSp add mod modNotesTx">
        <pc:chgData name="Sarah King - EPSRC UKRI" userId="14687aae-6f88-46d3-9e3a-f8d460722b98" providerId="ADAL" clId="{624DA3CC-A5FC-4388-96FF-83B41C778CA0}" dt="2025-07-22T12:32:57.660" v="741" actId="113"/>
        <pc:sldMkLst>
          <pc:docMk/>
          <pc:sldMk cId="1570108347" sldId="2147480097"/>
        </pc:sldMkLst>
        <pc:spChg chg="mod">
          <ac:chgData name="Sarah King - EPSRC UKRI" userId="14687aae-6f88-46d3-9e3a-f8d460722b98" providerId="ADAL" clId="{624DA3CC-A5FC-4388-96FF-83B41C778CA0}" dt="2025-07-22T12:32:24.253" v="736" actId="108"/>
          <ac:spMkLst>
            <pc:docMk/>
            <pc:sldMk cId="1570108347" sldId="2147480097"/>
            <ac:spMk id="2" creationId="{17F6B901-61DF-7DBB-B2B4-DB3734C48129}"/>
          </ac:spMkLst>
        </pc:spChg>
        <pc:spChg chg="mod">
          <ac:chgData name="Sarah King - EPSRC UKRI" userId="14687aae-6f88-46d3-9e3a-f8d460722b98" providerId="ADAL" clId="{624DA3CC-A5FC-4388-96FF-83B41C778CA0}" dt="2025-07-22T12:32:57.660" v="741" actId="113"/>
          <ac:spMkLst>
            <pc:docMk/>
            <pc:sldMk cId="1570108347" sldId="2147480097"/>
            <ac:spMk id="3" creationId="{05D74A3D-0FFC-BF3D-1E97-B67C6B0D1FB7}"/>
          </ac:spMkLst>
        </pc:spChg>
      </pc:sldChg>
      <pc:sldChg chg="modSp add del mod">
        <pc:chgData name="Sarah King - EPSRC UKRI" userId="14687aae-6f88-46d3-9e3a-f8d460722b98" providerId="ADAL" clId="{624DA3CC-A5FC-4388-96FF-83B41C778CA0}" dt="2025-07-22T14:22:47.259" v="864" actId="47"/>
        <pc:sldMkLst>
          <pc:docMk/>
          <pc:sldMk cId="4280069589" sldId="2147480098"/>
        </pc:sldMkLst>
        <pc:spChg chg="mod">
          <ac:chgData name="Sarah King - EPSRC UKRI" userId="14687aae-6f88-46d3-9e3a-f8d460722b98" providerId="ADAL" clId="{624DA3CC-A5FC-4388-96FF-83B41C778CA0}" dt="2025-07-22T08:09:55.550" v="42" actId="20577"/>
          <ac:spMkLst>
            <pc:docMk/>
            <pc:sldMk cId="4280069589" sldId="2147480098"/>
            <ac:spMk id="2" creationId="{17F6B901-61DF-7DBB-B2B4-DB3734C48129}"/>
          </ac:spMkLst>
        </pc:spChg>
        <pc:spChg chg="mod">
          <ac:chgData name="Sarah King - EPSRC UKRI" userId="14687aae-6f88-46d3-9e3a-f8d460722b98" providerId="ADAL" clId="{624DA3CC-A5FC-4388-96FF-83B41C778CA0}" dt="2025-07-22T14:21:17.792" v="851" actId="1076"/>
          <ac:spMkLst>
            <pc:docMk/>
            <pc:sldMk cId="4280069589" sldId="2147480098"/>
            <ac:spMk id="3" creationId="{05D74A3D-0FFC-BF3D-1E97-B67C6B0D1FB7}"/>
          </ac:spMkLst>
        </pc:spChg>
      </pc:sldChg>
      <pc:sldChg chg="addSp delSp modSp mod">
        <pc:chgData name="Sarah King - EPSRC UKRI" userId="14687aae-6f88-46d3-9e3a-f8d460722b98" providerId="ADAL" clId="{624DA3CC-A5FC-4388-96FF-83B41C778CA0}" dt="2025-07-22T14:22:39.888" v="863" actId="27636"/>
        <pc:sldMkLst>
          <pc:docMk/>
          <pc:sldMk cId="812215852" sldId="2147480099"/>
        </pc:sldMkLst>
        <pc:spChg chg="mod">
          <ac:chgData name="Sarah King - EPSRC UKRI" userId="14687aae-6f88-46d3-9e3a-f8d460722b98" providerId="ADAL" clId="{624DA3CC-A5FC-4388-96FF-83B41C778CA0}" dt="2025-07-22T14:22:04.320" v="856" actId="1076"/>
          <ac:spMkLst>
            <pc:docMk/>
            <pc:sldMk cId="812215852" sldId="2147480099"/>
            <ac:spMk id="2" creationId="{17F6B901-61DF-7DBB-B2B4-DB3734C48129}"/>
          </ac:spMkLst>
        </pc:spChg>
        <pc:spChg chg="del mod">
          <ac:chgData name="Sarah King - EPSRC UKRI" userId="14687aae-6f88-46d3-9e3a-f8d460722b98" providerId="ADAL" clId="{624DA3CC-A5FC-4388-96FF-83B41C778CA0}" dt="2025-07-22T14:22:08.540" v="858" actId="478"/>
          <ac:spMkLst>
            <pc:docMk/>
            <pc:sldMk cId="812215852" sldId="2147480099"/>
            <ac:spMk id="3" creationId="{05D74A3D-0FFC-BF3D-1E97-B67C6B0D1FB7}"/>
          </ac:spMkLst>
        </pc:spChg>
        <pc:spChg chg="add mod">
          <ac:chgData name="Sarah King - EPSRC UKRI" userId="14687aae-6f88-46d3-9e3a-f8d460722b98" providerId="ADAL" clId="{624DA3CC-A5FC-4388-96FF-83B41C778CA0}" dt="2025-07-22T14:22:39.888" v="863" actId="27636"/>
          <ac:spMkLst>
            <pc:docMk/>
            <pc:sldMk cId="812215852" sldId="2147480099"/>
            <ac:spMk id="5" creationId="{6D40D0B0-5E6B-9F73-E57F-2249135AEA61}"/>
          </ac:spMkLst>
        </pc:spChg>
      </pc:sldChg>
      <pc:sldChg chg="add del">
        <pc:chgData name="Sarah King - EPSRC UKRI" userId="14687aae-6f88-46d3-9e3a-f8d460722b98" providerId="ADAL" clId="{624DA3CC-A5FC-4388-96FF-83B41C778CA0}" dt="2025-07-22T14:21:39.728" v="853"/>
        <pc:sldMkLst>
          <pc:docMk/>
          <pc:sldMk cId="3103685126" sldId="2147480099"/>
        </pc:sldMkLst>
      </pc:sldChg>
      <pc:sldMasterChg chg="delSldLayout">
        <pc:chgData name="Sarah King - EPSRC UKRI" userId="14687aae-6f88-46d3-9e3a-f8d460722b98" providerId="ADAL" clId="{624DA3CC-A5FC-4388-96FF-83B41C778CA0}" dt="2025-07-22T14:23:09.367" v="880" actId="47"/>
        <pc:sldMasterMkLst>
          <pc:docMk/>
          <pc:sldMasterMk cId="1135205097" sldId="2147483776"/>
        </pc:sldMasterMkLst>
        <pc:sldLayoutChg chg="del">
          <pc:chgData name="Sarah King - EPSRC UKRI" userId="14687aae-6f88-46d3-9e3a-f8d460722b98" providerId="ADAL" clId="{624DA3CC-A5FC-4388-96FF-83B41C778CA0}" dt="2025-07-22T14:23:09.367" v="880" actId="47"/>
          <pc:sldLayoutMkLst>
            <pc:docMk/>
            <pc:sldMasterMk cId="1135205097" sldId="2147483776"/>
            <pc:sldLayoutMk cId="840567606" sldId="2147483788"/>
          </pc:sldLayoutMkLst>
        </pc:sldLayoutChg>
      </pc:sldMasterChg>
      <pc:sldMasterChg chg="delSldLayout">
        <pc:chgData name="Sarah King - EPSRC UKRI" userId="14687aae-6f88-46d3-9e3a-f8d460722b98" providerId="ADAL" clId="{624DA3CC-A5FC-4388-96FF-83B41C778CA0}" dt="2025-07-22T14:23:03.459" v="875" actId="47"/>
        <pc:sldMasterMkLst>
          <pc:docMk/>
          <pc:sldMasterMk cId="3655676314" sldId="2147483838"/>
        </pc:sldMasterMkLst>
        <pc:sldLayoutChg chg="del">
          <pc:chgData name="Sarah King - EPSRC UKRI" userId="14687aae-6f88-46d3-9e3a-f8d460722b98" providerId="ADAL" clId="{624DA3CC-A5FC-4388-96FF-83B41C778CA0}" dt="2025-07-22T14:23:03.459" v="875" actId="47"/>
          <pc:sldLayoutMkLst>
            <pc:docMk/>
            <pc:sldMasterMk cId="3655676314" sldId="2147483838"/>
            <pc:sldLayoutMk cId="538541452" sldId="2147483853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05AFCF-1D9B-4FA3-9B93-0B4417AA53BE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3D6C29-6A2D-4C36-8E1F-882CD527E8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129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kri.org/news/update-on-collective-talent-funding/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3BA1D-A00F-DB41-84DA-BE26C4853B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68406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From January 2024, all UKRI doctoral funding is simplified into two types of awards: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Doctoral focal awards 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delivering a concentration of studentships in combination with a highly tailored training programme, like EPSRC’s centres for doctoral training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Doctoral landscape awards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broad flexible funding to fit the needs of relevant disciplines or sectors.  Studentships can be tailored to meet individual project needs. </a:t>
            </a:r>
            <a:b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difference between the two award types focuses on the general type of investment supported, not operational decisions e.g., both have the potential to support community-driven and targeted opportunities, or certain eligibility criteria.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Both are underpinned by </a:t>
            </a:r>
            <a:r>
              <a:rPr lang="en-GB" sz="12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a core offer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applying to all UKRI-funded students across all doctoral training investments.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078D39-5278-48EF-B9A3-7AF1DAD3C08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33248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85800" lvl="2">
              <a:spcBef>
                <a:spcPts val="1000"/>
              </a:spcBef>
              <a:buClr>
                <a:srgbClr val="2E2C61"/>
              </a:buClr>
              <a:defRPr/>
            </a:pPr>
            <a:r>
              <a:rPr lang="en-GB" sz="1200" dirty="0">
                <a:solidFill>
                  <a:srgbClr val="616161"/>
                </a:solidFill>
              </a:rPr>
              <a:t>Intent to submit :</a:t>
            </a:r>
          </a:p>
          <a:p>
            <a:pPr marL="685800" lvl="2">
              <a:spcBef>
                <a:spcPts val="1000"/>
              </a:spcBef>
              <a:buClr>
                <a:srgbClr val="2E2C61"/>
              </a:buClr>
              <a:defRPr/>
            </a:pPr>
            <a:r>
              <a:rPr lang="en-GB" sz="1200" dirty="0">
                <a:solidFill>
                  <a:srgbClr val="616161"/>
                </a:solidFill>
              </a:rPr>
              <a:t>Project lead and email address</a:t>
            </a:r>
          </a:p>
          <a:p>
            <a:pPr marL="685800" lvl="2">
              <a:spcBef>
                <a:spcPts val="1000"/>
              </a:spcBef>
              <a:buClr>
                <a:srgbClr val="2E2C61"/>
              </a:buClr>
              <a:defRPr/>
            </a:pPr>
            <a:r>
              <a:rPr lang="en-GB" sz="1200" dirty="0">
                <a:solidFill>
                  <a:srgbClr val="616161"/>
                </a:solidFill>
              </a:rPr>
              <a:t>Project Lead Institution</a:t>
            </a:r>
          </a:p>
          <a:p>
            <a:pPr marL="685800" lvl="2">
              <a:spcBef>
                <a:spcPts val="1000"/>
              </a:spcBef>
              <a:buClr>
                <a:srgbClr val="2E2C61"/>
              </a:buClr>
              <a:defRPr/>
            </a:pPr>
            <a:r>
              <a:rPr lang="en-GB" sz="1200" dirty="0">
                <a:solidFill>
                  <a:srgbClr val="616161"/>
                </a:solidFill>
              </a:rPr>
              <a:t>Collaborating team with institution</a:t>
            </a:r>
          </a:p>
          <a:p>
            <a:pPr marL="685800" lvl="2">
              <a:spcBef>
                <a:spcPts val="1000"/>
              </a:spcBef>
              <a:buClr>
                <a:srgbClr val="2E2C61"/>
              </a:buClr>
              <a:defRPr/>
            </a:pPr>
            <a:r>
              <a:rPr lang="en-GB" sz="1200" dirty="0">
                <a:solidFill>
                  <a:srgbClr val="616161"/>
                </a:solidFill>
              </a:rPr>
              <a:t>Summary proposed focal award</a:t>
            </a:r>
          </a:p>
          <a:p>
            <a:pPr marL="685800" lvl="2">
              <a:spcBef>
                <a:spcPts val="1000"/>
              </a:spcBef>
              <a:buClr>
                <a:srgbClr val="2E2C61"/>
              </a:buClr>
              <a:defRPr/>
            </a:pPr>
            <a:r>
              <a:rPr lang="en-GB" sz="1200" dirty="0">
                <a:solidFill>
                  <a:srgbClr val="616161"/>
                </a:solidFill>
              </a:rPr>
              <a:t>Consent to publish:  project lead, institution and summary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1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E0D3FA-783B-4BC5-A905-35076C717D2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72750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3BA1D-A00F-DB41-84DA-BE26C4853B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86873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85800" lvl="2">
              <a:spcBef>
                <a:spcPts val="1000"/>
              </a:spcBef>
              <a:buClr>
                <a:srgbClr val="2E2C61"/>
              </a:buClr>
              <a:defRPr/>
            </a:pPr>
            <a:r>
              <a:rPr lang="en-GB" sz="1200" dirty="0">
                <a:solidFill>
                  <a:srgbClr val="616161"/>
                </a:solidFill>
              </a:rPr>
              <a:t>Intent to submit :</a:t>
            </a:r>
          </a:p>
          <a:p>
            <a:pPr marL="685800" lvl="2">
              <a:spcBef>
                <a:spcPts val="1000"/>
              </a:spcBef>
              <a:buClr>
                <a:srgbClr val="2E2C61"/>
              </a:buClr>
              <a:defRPr/>
            </a:pPr>
            <a:r>
              <a:rPr lang="en-GB" sz="1200" dirty="0">
                <a:solidFill>
                  <a:srgbClr val="616161"/>
                </a:solidFill>
              </a:rPr>
              <a:t>Project lead and email address</a:t>
            </a:r>
          </a:p>
          <a:p>
            <a:pPr marL="685800" lvl="2">
              <a:spcBef>
                <a:spcPts val="1000"/>
              </a:spcBef>
              <a:buClr>
                <a:srgbClr val="2E2C61"/>
              </a:buClr>
              <a:defRPr/>
            </a:pPr>
            <a:r>
              <a:rPr lang="en-GB" sz="1200" dirty="0">
                <a:solidFill>
                  <a:srgbClr val="616161"/>
                </a:solidFill>
              </a:rPr>
              <a:t>Project Lead Institution</a:t>
            </a:r>
          </a:p>
          <a:p>
            <a:pPr marL="685800" lvl="2">
              <a:spcBef>
                <a:spcPts val="1000"/>
              </a:spcBef>
              <a:buClr>
                <a:srgbClr val="2E2C61"/>
              </a:buClr>
              <a:defRPr/>
            </a:pPr>
            <a:r>
              <a:rPr lang="en-GB" sz="1200" dirty="0">
                <a:solidFill>
                  <a:srgbClr val="616161"/>
                </a:solidFill>
              </a:rPr>
              <a:t>Collaborating team with institution</a:t>
            </a:r>
          </a:p>
          <a:p>
            <a:pPr marL="685800" lvl="2">
              <a:spcBef>
                <a:spcPts val="1000"/>
              </a:spcBef>
              <a:buClr>
                <a:srgbClr val="2E2C61"/>
              </a:buClr>
              <a:defRPr/>
            </a:pPr>
            <a:r>
              <a:rPr lang="en-GB" sz="1200" dirty="0">
                <a:solidFill>
                  <a:srgbClr val="616161"/>
                </a:solidFill>
              </a:rPr>
              <a:t>Summary proposed focal award</a:t>
            </a:r>
          </a:p>
          <a:p>
            <a:pPr marL="685800" lvl="2">
              <a:spcBef>
                <a:spcPts val="1000"/>
              </a:spcBef>
              <a:buClr>
                <a:srgbClr val="2E2C61"/>
              </a:buClr>
              <a:defRPr/>
            </a:pPr>
            <a:r>
              <a:rPr lang="en-GB" sz="1200" dirty="0">
                <a:solidFill>
                  <a:srgbClr val="616161"/>
                </a:solidFill>
              </a:rPr>
              <a:t>Consent to publish:  project lead, institution and summary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1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E0D3FA-783B-4BC5-A905-35076C717D2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7679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0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1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0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1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0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BD24C-EEAA-3248-8A3B-368071EAE6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47A8CD-746C-DC4E-8BCC-4CA9D4C86F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93A7D-47E8-364D-8286-534A1ABF1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2B2DEE-8D96-FA47-86C5-368AED0EC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6E1BA7-C735-9A4B-864C-C33BA363B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14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670ED-8B86-824C-9BBD-CB7441768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938922-14F5-444E-A07D-7FCC622317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308652-6AD9-8444-8080-A8B50853E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C5D1C-793D-5A4E-B736-6DA29D7F9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C6F5A2-D35C-2147-BA41-8097085B5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774150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8A905-29DD-3F4F-A877-2B995D4D2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E6241-70D6-A044-892E-6EBDE88D5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566A6-6F80-C04D-A1C2-E64F718F5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B1A8B4-429B-AE4D-800E-910E335AD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3F81AA-0C96-644D-9E2F-E9B29FACF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45523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C9244-6F48-9F44-90BA-8A32E534F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475785-7CB8-744C-AA5C-9809372E2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11CC1-AB5C-7341-ACCF-017719481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DBC279-9AFF-0B44-8315-F97B906F2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ADE754-672D-5140-8B0A-150DB61CC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845157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B15E3-B99C-2E45-9C9B-87CA0A69F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56EA8-868F-5140-8962-65188570F9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ECFF42-64F6-5945-AA79-9F737AC37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ABD8EC-FD3E-9A4D-A273-C2DD18DC1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00F94B-021F-C848-812B-F635C5673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F6DB8D-98FC-AF44-A23E-82394F119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496819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4882E-B3B5-E047-B783-3D48182CA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E9C2ED-6503-D84B-909B-15C187D27E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3E7BD-9BCD-5941-B4C6-7A11EFB820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BBC2E5-9051-384D-BDFF-C67350F974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97E519-E491-B742-972A-F7F4ADBB32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F22ECC-623D-3E47-A6AF-37D0EA14D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E8E71F-1FF3-4241-92BD-EC1F32C07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30571A-E8C7-DB45-81A7-E06B8A328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58593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00BA0-87EA-9A42-B8AF-797BF29FA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34CDD5-C2D0-5441-BF90-F6A81047D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675EF2-8A6D-B644-A487-569B65D9F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642955-6BBE-184C-B96D-BC92DF82F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383772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7EF2CD-C66B-0042-AB47-C3C1A3C43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438A2B-07BF-BC47-9666-3845FC5D0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1F05EA-1F5E-3249-AF2A-DA6C3454C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583300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744AF-58DB-C54E-B62F-3BA53450F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6AF74-FF55-4041-9851-5B15084C47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C734DC-B059-C54D-8F93-E731ADEFD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C5C2A0-7DE8-E443-A02C-2AD522E5F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28FB01-0252-F44C-8F83-699C6AB64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7DD726-BDB3-194B-B192-5D9D294DF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67127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0C5C5-2DCF-E641-A0A3-6F9DB1C03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D93F17-B3D2-C54A-B891-302C309247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ABA75D-7053-5247-9A47-C864ECFB1F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1E9563-1845-F642-A676-FA9198B29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461BF-9763-194D-A020-EB8DFCF25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1079A9-E3EA-774B-A151-72CFAFC9D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44471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670ED-8B86-824C-9BBD-CB7441768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938922-14F5-444E-A07D-7FCC622317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308652-6AD9-8444-8080-A8B50853E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C5D1C-793D-5A4E-B736-6DA29D7F9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C6F5A2-D35C-2147-BA41-8097085B5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79733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1CABAA-993A-714C-86E5-3656A6DF66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82142C-D8C7-8E4B-A291-CA84A9B6AB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332A9-4A8B-F140-9704-746CBB2D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ECA7E7-77F0-EC4D-9D02-985F7B873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72282F-18D9-FC4F-967F-520EC706F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590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1CABAA-993A-714C-86E5-3656A6DF66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82142C-D8C7-8E4B-A291-CA84A9B6AB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332A9-4A8B-F140-9704-746CBB2D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ECA7E7-77F0-EC4D-9D02-985F7B873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72282F-18D9-FC4F-967F-520EC706F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006533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56DE6-A1A7-9D40-837D-43CAE9D4D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706" y="425037"/>
            <a:ext cx="10515600" cy="132556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1D7F1A5-6600-4ADB-8F08-6AC5EF5763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693" y="1825625"/>
            <a:ext cx="10515600" cy="3775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8380018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option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7" title="Client logo placeholder">
            <a:extLst>
              <a:ext uri="{FF2B5EF4-FFF2-40B4-BE49-F238E27FC236}">
                <a16:creationId xmlns:a16="http://schemas.microsoft.com/office/drawing/2014/main" id="{8455C23E-D62D-4B50-BDAB-90C25AAE6A3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928800" y="5400000"/>
            <a:ext cx="1900800" cy="579600"/>
          </a:xfrm>
          <a:prstGeom prst="rect">
            <a:avLst/>
          </a:prstGeom>
          <a:solidFill>
            <a:srgbClr val="CAD0D6"/>
          </a:solidFill>
        </p:spPr>
        <p:txBody>
          <a:bodyPr wrap="none" lIns="0" tIns="0" rIns="0" bIns="0"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GB" sz="1400" kern="1200" dirty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GB"/>
              <a:t>Partner/sponsor logo</a:t>
            </a:r>
          </a:p>
        </p:txBody>
      </p:sp>
      <p:sp>
        <p:nvSpPr>
          <p:cNvPr id="25" name="Date Placeholder 1">
            <a:extLst>
              <a:ext uri="{FF2B5EF4-FFF2-40B4-BE49-F238E27FC236}">
                <a16:creationId xmlns:a16="http://schemas.microsoft.com/office/drawing/2014/main" id="{BC90949D-D26B-41B5-8793-68AA696EF9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02031" y="6560191"/>
            <a:ext cx="2743200" cy="203229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Month YYYY</a:t>
            </a:r>
          </a:p>
        </p:txBody>
      </p:sp>
      <p:sp>
        <p:nvSpPr>
          <p:cNvPr id="29" name="Text Placeholder 3">
            <a:extLst>
              <a:ext uri="{FF2B5EF4-FFF2-40B4-BE49-F238E27FC236}">
                <a16:creationId xmlns:a16="http://schemas.microsoft.com/office/drawing/2014/main" id="{4E4A010A-2923-4A32-A03A-13ABD805770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0000" y="4680001"/>
            <a:ext cx="4716825" cy="58123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buNone/>
              <a:defRPr sz="2800">
                <a:solidFill>
                  <a:srgbClr val="FF7B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5pPr>
              <a:defRPr/>
            </a:lvl5pPr>
          </a:lstStyle>
          <a:p>
            <a:pPr lvl="0"/>
            <a:r>
              <a:rPr lang="en-US"/>
              <a:t>Subtitle</a:t>
            </a:r>
            <a:endParaRPr lang="en-GB"/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4FAF2A2F-9592-4118-923D-9B5039A60C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3312000"/>
            <a:ext cx="4716825" cy="129966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buNone/>
              <a:defRPr lang="en-GB" sz="3900" kern="120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5pPr>
              <a:defRPr/>
            </a:lvl5pPr>
          </a:lstStyle>
          <a:p>
            <a:r>
              <a:rPr lang="en-GB" sz="4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goes 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931CD8-6668-4874-909B-123C222B724C}"/>
              </a:ext>
            </a:extLst>
          </p:cNvPr>
          <p:cNvSpPr txBox="1"/>
          <p:nvPr userDrawn="1"/>
        </p:nvSpPr>
        <p:spPr>
          <a:xfrm>
            <a:off x="12324254" y="0"/>
            <a:ext cx="2353772" cy="10002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300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See pages 42 to 45 of our brand guidelines for colour wash. You can adjust transparency of the colour wash shape.</a:t>
            </a:r>
            <a:endParaRPr lang="en-GB" sz="1300" i="0">
              <a:solidFill>
                <a:srgbClr val="333C4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3F1FD1C-FABF-4D51-AAD1-CF5EE08061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ACE1E53-16D1-E94D-984A-57A4C35B78F8}"/>
              </a:ext>
            </a:extLst>
          </p:cNvPr>
          <p:cNvSpPr txBox="1"/>
          <p:nvPr userDrawn="1"/>
        </p:nvSpPr>
        <p:spPr>
          <a:xfrm>
            <a:off x="9906000" y="6940964"/>
            <a:ext cx="2286000" cy="6001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algn="l" defTabSz="914400" rtl="0" eaLnBrk="1" latinLnBrk="0" hangingPunct="1">
              <a:lnSpc>
                <a:spcPct val="100000"/>
              </a:lnSpc>
              <a:spcAft>
                <a:spcPts val="0"/>
              </a:spcAft>
            </a:pPr>
            <a:r>
              <a:rPr lang="en-GB" sz="1300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you do not have a partner, please delete this partner logo placeholder. </a:t>
            </a:r>
            <a:endParaRPr lang="en-GB" sz="1300" i="0" kern="120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888908"/>
      </p:ext>
    </p:extLst>
  </p:cSld>
  <p:clrMapOvr>
    <a:masterClrMapping/>
  </p:clrMapOvr>
  <p:hf sldNum="0" hdr="0" dt="0"/>
  <p:extLst>
    <p:ext uri="{DCECCB84-F9BA-43D5-87BE-67443E8EF086}">
      <p15:sldGuideLst xmlns:p15="http://schemas.microsoft.com/office/powerpoint/2012/main">
        <p15:guide id="0" orient="horz" pos="890">
          <p15:clr>
            <a:srgbClr val="FBAE40"/>
          </p15:clr>
        </p15:guide>
        <p15:guide id="1" pos="461">
          <p15:clr>
            <a:srgbClr val="FBAE40"/>
          </p15:clr>
        </p15:guide>
      </p15:sldGuideLst>
    </p:ext>
  </p:extLs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option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7" title="Client logo placeholder">
            <a:extLst>
              <a:ext uri="{FF2B5EF4-FFF2-40B4-BE49-F238E27FC236}">
                <a16:creationId xmlns:a16="http://schemas.microsoft.com/office/drawing/2014/main" id="{B0BB70C8-A321-4A1F-9327-8F6BE6BF8AE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928800" y="5400000"/>
            <a:ext cx="1900800" cy="579600"/>
          </a:xfrm>
          <a:prstGeom prst="rect">
            <a:avLst/>
          </a:prstGeom>
          <a:solidFill>
            <a:srgbClr val="CAD0D6"/>
          </a:solidFill>
        </p:spPr>
        <p:txBody>
          <a:bodyPr wrap="none" lIns="0" tIns="0" rIns="0" bIns="0"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GB" sz="1400" kern="1200" dirty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GB"/>
              <a:t>Partner/sponsor logo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360000" y="4680001"/>
            <a:ext cx="4716825" cy="58123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buNone/>
              <a:defRPr sz="2800">
                <a:solidFill>
                  <a:srgbClr val="FF7B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5pPr>
              <a:defRPr/>
            </a:lvl5pPr>
          </a:lstStyle>
          <a:p>
            <a:pPr lvl="0"/>
            <a:r>
              <a:rPr lang="en-US"/>
              <a:t>Subtitle</a:t>
            </a:r>
            <a:endParaRPr lang="en-GB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3312000"/>
            <a:ext cx="4716825" cy="129966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buNone/>
              <a:defRPr lang="en-GB" sz="3900" kern="120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5pPr>
              <a:defRPr/>
            </a:lvl5pPr>
          </a:lstStyle>
          <a:p>
            <a:r>
              <a:rPr lang="en-GB" sz="4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goes here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1558722-96ED-4B0B-9416-E7039EFD6D85}"/>
              </a:ext>
            </a:extLst>
          </p:cNvPr>
          <p:cNvSpPr txBox="1"/>
          <p:nvPr userDrawn="1"/>
        </p:nvSpPr>
        <p:spPr>
          <a:xfrm>
            <a:off x="0" y="6591523"/>
            <a:ext cx="1219200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ctr"/>
            <a:r>
              <a:rPr lang="en-GB"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 Marking</a:t>
            </a:r>
          </a:p>
        </p:txBody>
      </p:sp>
      <p:sp>
        <p:nvSpPr>
          <p:cNvPr id="25" name="Date Placeholder 1">
            <a:extLst>
              <a:ext uri="{FF2B5EF4-FFF2-40B4-BE49-F238E27FC236}">
                <a16:creationId xmlns:a16="http://schemas.microsoft.com/office/drawing/2014/main" id="{D75394B1-85C7-4AB7-ACF3-A38C240630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02031" y="6560191"/>
            <a:ext cx="2743200" cy="203229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Month YYYY</a:t>
            </a:r>
          </a:p>
        </p:txBody>
      </p:sp>
      <p:sp>
        <p:nvSpPr>
          <p:cNvPr id="8" name="Footer Placeholder 6">
            <a:extLst>
              <a:ext uri="{FF2B5EF4-FFF2-40B4-BE49-F238E27FC236}">
                <a16:creationId xmlns:a16="http://schemas.microsoft.com/office/drawing/2014/main" id="{88502135-5917-426A-B30C-E1B371D751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5F2F31-B937-524D-B820-23D0D9E14C07}"/>
              </a:ext>
            </a:extLst>
          </p:cNvPr>
          <p:cNvSpPr txBox="1"/>
          <p:nvPr userDrawn="1"/>
        </p:nvSpPr>
        <p:spPr>
          <a:xfrm>
            <a:off x="9906000" y="6940964"/>
            <a:ext cx="2286000" cy="6001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algn="l" defTabSz="914400" rtl="0" eaLnBrk="1" latinLnBrk="0" hangingPunct="1">
              <a:lnSpc>
                <a:spcPct val="100000"/>
              </a:lnSpc>
              <a:spcAft>
                <a:spcPts val="0"/>
              </a:spcAft>
            </a:pPr>
            <a:r>
              <a:rPr lang="en-GB" sz="1300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you do not have a partner, please delete this partner logo placeholder. </a:t>
            </a:r>
            <a:endParaRPr lang="en-GB" sz="1300" i="0" kern="120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98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61">
          <p15:clr>
            <a:srgbClr val="FBAE40"/>
          </p15:clr>
        </p15:guide>
      </p15:sldGuideLst>
    </p:ext>
  </p:extLs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option 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7" title="Client logo placeholder">
            <a:extLst>
              <a:ext uri="{FF2B5EF4-FFF2-40B4-BE49-F238E27FC236}">
                <a16:creationId xmlns:a16="http://schemas.microsoft.com/office/drawing/2014/main" id="{5173D73D-8B41-41AA-A6FD-1D661CD3CED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928800" y="5400000"/>
            <a:ext cx="1900800" cy="579600"/>
          </a:xfrm>
          <a:prstGeom prst="rect">
            <a:avLst/>
          </a:prstGeom>
          <a:solidFill>
            <a:srgbClr val="CAD0D6"/>
          </a:solidFill>
        </p:spPr>
        <p:txBody>
          <a:bodyPr wrap="none" lIns="0" tIns="0" rIns="0" bIns="0"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GB" sz="1400" kern="1200" dirty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GB"/>
              <a:t>Partner/sponsor logo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4A1EFAA-9D32-42B4-B002-C891B7B2794D}"/>
              </a:ext>
            </a:extLst>
          </p:cNvPr>
          <p:cNvSpPr txBox="1"/>
          <p:nvPr userDrawn="1"/>
        </p:nvSpPr>
        <p:spPr>
          <a:xfrm>
            <a:off x="0" y="6591523"/>
            <a:ext cx="1219200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ctr"/>
            <a:r>
              <a:rPr lang="en-GB"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 Marking</a:t>
            </a:r>
          </a:p>
        </p:txBody>
      </p:sp>
      <p:sp>
        <p:nvSpPr>
          <p:cNvPr id="22" name="Date Placeholder 1">
            <a:extLst>
              <a:ext uri="{FF2B5EF4-FFF2-40B4-BE49-F238E27FC236}">
                <a16:creationId xmlns:a16="http://schemas.microsoft.com/office/drawing/2014/main" id="{53F10D2B-62D2-48DE-B217-DE0192B3EE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02031" y="6560191"/>
            <a:ext cx="2743200" cy="203229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Month YYYY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D480880D-4272-4D72-81E5-E6663E7FAF9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0000" y="5831470"/>
            <a:ext cx="4716825" cy="58123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buNone/>
              <a:defRPr sz="2800">
                <a:solidFill>
                  <a:srgbClr val="FF7B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5pPr>
              <a:defRPr/>
            </a:lvl5pPr>
          </a:lstStyle>
          <a:p>
            <a:pPr lvl="0"/>
            <a:r>
              <a:rPr lang="en-US"/>
              <a:t>Subtitle</a:t>
            </a:r>
            <a:endParaRPr lang="en-GB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F451E1C9-ECFF-4AE1-B520-EC1BEAEB0FD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4463469"/>
            <a:ext cx="4716825" cy="129966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buNone/>
              <a:defRPr lang="en-GB" sz="3900" kern="120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5pPr>
              <a:defRPr/>
            </a:lvl5pPr>
          </a:lstStyle>
          <a:p>
            <a:r>
              <a:rPr lang="en-GB" sz="4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goes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A65C203-C7E3-4C28-8CEE-744C1B618CE5}"/>
              </a:ext>
            </a:extLst>
          </p:cNvPr>
          <p:cNvSpPr txBox="1"/>
          <p:nvPr userDrawn="1"/>
        </p:nvSpPr>
        <p:spPr>
          <a:xfrm>
            <a:off x="12324254" y="-48565"/>
            <a:ext cx="2353772" cy="10002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300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See pages 42 to 45 of our brand guidelines for colour wash. You can adjust transparency of the colour wash shape.</a:t>
            </a:r>
            <a:endParaRPr lang="en-GB" sz="1300" i="0">
              <a:solidFill>
                <a:srgbClr val="333C4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ooter Placeholder 6">
            <a:extLst>
              <a:ext uri="{FF2B5EF4-FFF2-40B4-BE49-F238E27FC236}">
                <a16:creationId xmlns:a16="http://schemas.microsoft.com/office/drawing/2014/main" id="{5453D8D0-A2A9-460A-8FE6-9936AE41B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EFE4035-C406-F549-B3D8-4D405181E6B9}"/>
              </a:ext>
            </a:extLst>
          </p:cNvPr>
          <p:cNvSpPr txBox="1"/>
          <p:nvPr userDrawn="1"/>
        </p:nvSpPr>
        <p:spPr>
          <a:xfrm>
            <a:off x="9906000" y="6940964"/>
            <a:ext cx="2286000" cy="6001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algn="l" defTabSz="914400" rtl="0" eaLnBrk="1" latinLnBrk="0" hangingPunct="1">
              <a:lnSpc>
                <a:spcPct val="100000"/>
              </a:lnSpc>
              <a:spcAft>
                <a:spcPts val="0"/>
              </a:spcAft>
            </a:pPr>
            <a:r>
              <a:rPr lang="en-GB" sz="1300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you do not have a partner, please delete this partner logo placeholder. </a:t>
            </a:r>
            <a:endParaRPr lang="en-GB" sz="1300" i="0" kern="120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5411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67">
          <p15:clr>
            <a:srgbClr val="FBAE40"/>
          </p15:clr>
        </p15:guide>
        <p15:guide id="2" pos="483">
          <p15:clr>
            <a:srgbClr val="FBAE40"/>
          </p15:clr>
        </p15:guide>
        <p15:guide id="3" pos="7219">
          <p15:clr>
            <a:srgbClr val="FBAE40"/>
          </p15:clr>
        </p15:guide>
      </p15:sldGuideLst>
    </p:ext>
  </p:extLs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ar Cover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91CF98E7-22D9-4DE9-A5B0-8DBEF95CADDB}"/>
              </a:ext>
            </a:extLst>
          </p:cNvPr>
          <p:cNvSpPr txBox="1"/>
          <p:nvPr userDrawn="1"/>
        </p:nvSpPr>
        <p:spPr>
          <a:xfrm>
            <a:off x="0" y="6591523"/>
            <a:ext cx="1219200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ctr"/>
            <a:r>
              <a:rPr lang="en-GB"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 Marking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A7E35C54-EB32-47C3-8CA9-BF921B30B68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59999" y="2160000"/>
            <a:ext cx="11484997" cy="3636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[Rear cover slide - Add contact details]</a:t>
            </a:r>
          </a:p>
          <a:p>
            <a:pPr lvl="0"/>
            <a:endParaRPr lang="en-US"/>
          </a:p>
          <a:p>
            <a:pPr lvl="0"/>
            <a:r>
              <a:rPr lang="en-US"/>
              <a:t>[Add copyright details if applicable]</a:t>
            </a:r>
          </a:p>
        </p:txBody>
      </p:sp>
      <p:sp>
        <p:nvSpPr>
          <p:cNvPr id="4" name="Footer Placeholder 6">
            <a:extLst>
              <a:ext uri="{FF2B5EF4-FFF2-40B4-BE49-F238E27FC236}">
                <a16:creationId xmlns:a16="http://schemas.microsoft.com/office/drawing/2014/main" id="{A0FB387A-87C2-4489-9F64-7780BEAD93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4290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0" orient="horz" pos="890">
          <p15:clr>
            <a:srgbClr val="FBAE40"/>
          </p15:clr>
        </p15:guide>
        <p15:guide id="1" pos="461">
          <p15:clr>
            <a:srgbClr val="FBAE40"/>
          </p15:clr>
        </p15:guide>
      </p15:sldGuideLst>
    </p:ext>
  </p:extLs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slide 1 -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AB38C-5F38-4824-BA5B-9B6A2BB378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51C49"/>
                </a:solidFill>
              </a:defRPr>
            </a:lvl1pPr>
          </a:lstStyle>
          <a:p>
            <a:r>
              <a:rPr lang="en-US"/>
              <a:t>Text only slide – 1 column</a:t>
            </a:r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360000" y="2160000"/>
            <a:ext cx="11484000" cy="3636000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rgbClr val="333F47"/>
                </a:solidFill>
              </a:defRPr>
            </a:lvl1pPr>
          </a:lstStyle>
          <a:p>
            <a:fld id="{5C01B2B2-3B32-4177-9645-58C2813D6A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BC11000-FB69-45B4-B075-859A6622AB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rgbClr val="333C46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985830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slide 2 - 2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AB38C-5F38-4824-BA5B-9B6A2BB378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720000"/>
            <a:ext cx="11520000" cy="1039599"/>
          </a:xfrm>
        </p:spPr>
        <p:txBody>
          <a:bodyPr/>
          <a:lstStyle>
            <a:lvl1pPr>
              <a:defRPr>
                <a:solidFill>
                  <a:srgbClr val="051C49"/>
                </a:solidFill>
              </a:defRPr>
            </a:lvl1pPr>
          </a:lstStyle>
          <a:p>
            <a:r>
              <a:rPr lang="en-US"/>
              <a:t>Text only slide – 2 column</a:t>
            </a:r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60000" y="2160000"/>
            <a:ext cx="11520000" cy="3636000"/>
          </a:xfrm>
        </p:spPr>
        <p:txBody>
          <a:bodyPr numCol="2" spcCol="180000"/>
          <a:lstStyle>
            <a:lvl5pPr marL="9337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rgbClr val="333F47"/>
                </a:solidFill>
              </a:defRPr>
            </a:lvl1pPr>
          </a:lstStyle>
          <a:p>
            <a:fld id="{5C01B2B2-3B32-4177-9645-58C2813D6A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BC11000-FB69-45B4-B075-859A6622AB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rgbClr val="333C46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728735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slide 3 - 2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AB38C-5F38-4824-BA5B-9B6A2BB378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720000"/>
            <a:ext cx="7056000" cy="1039599"/>
          </a:xfrm>
        </p:spPr>
        <p:txBody>
          <a:bodyPr/>
          <a:lstStyle>
            <a:lvl1pPr>
              <a:defRPr>
                <a:solidFill>
                  <a:srgbClr val="051C49"/>
                </a:solidFill>
              </a:defRPr>
            </a:lvl1pPr>
          </a:lstStyle>
          <a:p>
            <a:r>
              <a:rPr lang="en-US"/>
              <a:t>Text slide 1 column with arrow image</a:t>
            </a:r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60000" y="2160000"/>
            <a:ext cx="6761769" cy="3636000"/>
          </a:xfrm>
        </p:spPr>
        <p:txBody>
          <a:bodyPr numCol="1" spcCol="180000"/>
          <a:lstStyle>
            <a:lvl5pPr marL="9337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rgbClr val="333F47"/>
                </a:solidFill>
              </a:defRPr>
            </a:lvl1pPr>
          </a:lstStyle>
          <a:p>
            <a:fld id="{5C01B2B2-3B32-4177-9645-58C2813D6A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BC11000-FB69-45B4-B075-859A6622AB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rgbClr val="333C46"/>
                </a:solidFill>
              </a:defRPr>
            </a:lvl1pPr>
          </a:lstStyle>
          <a:p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BE92F29-46B1-EE4B-A12D-5E6379C80E8A}"/>
              </a:ext>
            </a:extLst>
          </p:cNvPr>
          <p:cNvSpPr/>
          <p:nvPr userDrawn="1"/>
        </p:nvSpPr>
        <p:spPr>
          <a:xfrm>
            <a:off x="12330750" y="1347125"/>
            <a:ext cx="2487122" cy="58939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change an image, right-click the object and select: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1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Either</a:t>
            </a: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‘Change Picture’ and browse for a new image.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1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</a:t>
            </a: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‘Format Background’ or ‘Format Picture’, select ‘Picture or texture fill’, click ‘File’ and browse for a new image.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adjust an image within a shape, use the ‘Offset’ and ‘Scale’ values. The ‘Picture Corrections’ tool can help enhance an image placed behind a transparent shape.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change an object or background full colour, in the ‘Format Shape’ window select ‘Solid fill’ and click the ‘Colour’ drop down button. </a:t>
            </a:r>
          </a:p>
          <a:p>
            <a:pPr marL="285750" indent="-28575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300" b="1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Either</a:t>
            </a: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click ‘More Colours’, select ‘Custom’ and enter the RGB colour values.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1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 </a:t>
            </a: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use the ‘Eyedropper’ formatting tool</a:t>
            </a:r>
          </a:p>
          <a:p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srgbClr val="333C4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49845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slide 4 - 2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AB38C-5F38-4824-BA5B-9B6A2BB378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720000"/>
            <a:ext cx="7056000" cy="1039599"/>
          </a:xfrm>
        </p:spPr>
        <p:txBody>
          <a:bodyPr/>
          <a:lstStyle>
            <a:lvl1pPr>
              <a:defRPr>
                <a:solidFill>
                  <a:srgbClr val="051C49"/>
                </a:solidFill>
              </a:defRPr>
            </a:lvl1pPr>
          </a:lstStyle>
          <a:p>
            <a:r>
              <a:rPr lang="en-US"/>
              <a:t>Text slide 2 column with arrow image</a:t>
            </a:r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60000" y="2160000"/>
            <a:ext cx="6761769" cy="3636000"/>
          </a:xfrm>
        </p:spPr>
        <p:txBody>
          <a:bodyPr numCol="2" spcCol="180000"/>
          <a:lstStyle>
            <a:lvl5pPr marL="9337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rgbClr val="333F47"/>
                </a:solidFill>
              </a:defRPr>
            </a:lvl1pPr>
          </a:lstStyle>
          <a:p>
            <a:fld id="{5C01B2B2-3B32-4177-9645-58C2813D6A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BC11000-FB69-45B4-B075-859A6622AB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rgbClr val="333C46"/>
                </a:solidFill>
              </a:defRPr>
            </a:lvl1pPr>
          </a:lstStyle>
          <a:p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6418B6D-0E00-444B-BE65-8A740D2B776D}"/>
              </a:ext>
            </a:extLst>
          </p:cNvPr>
          <p:cNvSpPr/>
          <p:nvPr userDrawn="1"/>
        </p:nvSpPr>
        <p:spPr>
          <a:xfrm>
            <a:off x="12330750" y="1347125"/>
            <a:ext cx="2487122" cy="58939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change an image, right-click the object and select: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1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Either</a:t>
            </a: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‘Change Picture’ and browse for a new image.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1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</a:t>
            </a: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‘Format Background’ or ‘Format Picture’, select ‘Picture or texture fill’, click ‘File’ and browse for a new image.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adjust an image within a shape, use the ‘Offset’ and ‘Scale’ values. The ‘Picture Corrections’ tool can help enhance an image placed behind a transparent shape.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change an object or background full colour, in the ‘Format Shape’ window select ‘Solid fill’ and click the ‘Colour’ drop down button. </a:t>
            </a:r>
          </a:p>
          <a:p>
            <a:pPr marL="285750" indent="-28575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300" b="1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Either</a:t>
            </a: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click ‘More Colours’, select ‘Custom’ and enter the RGB colour values.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1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 </a:t>
            </a: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use the ‘Eyedropper’ formatting tool</a:t>
            </a:r>
          </a:p>
          <a:p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srgbClr val="333C4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832096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slide 5 - 2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AB38C-5F38-4824-BA5B-9B6A2BB378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720000"/>
            <a:ext cx="6761769" cy="1039599"/>
          </a:xfrm>
        </p:spPr>
        <p:txBody>
          <a:bodyPr/>
          <a:lstStyle>
            <a:lvl1pPr>
              <a:defRPr>
                <a:solidFill>
                  <a:srgbClr val="051C49"/>
                </a:solidFill>
              </a:defRPr>
            </a:lvl1pPr>
          </a:lstStyle>
          <a:p>
            <a:r>
              <a:rPr lang="en-US"/>
              <a:t>Text slide 1 column with box image</a:t>
            </a:r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60000" y="2160000"/>
            <a:ext cx="5580000" cy="3636000"/>
          </a:xfrm>
        </p:spPr>
        <p:txBody>
          <a:bodyPr numCol="1" spcCol="180000"/>
          <a:lstStyle>
            <a:lvl5pPr marL="864000" indent="-2160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rgbClr val="333F47"/>
                </a:solidFill>
              </a:defRPr>
            </a:lvl1pPr>
          </a:lstStyle>
          <a:p>
            <a:fld id="{5C01B2B2-3B32-4177-9645-58C2813D6A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BC11000-FB69-45B4-B075-859A6622AB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rgbClr val="333C46"/>
                </a:solidFill>
              </a:defRPr>
            </a:lvl1pPr>
          </a:lstStyle>
          <a:p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F9A59C3-D40E-D045-BF37-2D9808E41A26}"/>
              </a:ext>
            </a:extLst>
          </p:cNvPr>
          <p:cNvSpPr/>
          <p:nvPr userDrawn="1"/>
        </p:nvSpPr>
        <p:spPr>
          <a:xfrm>
            <a:off x="12330750" y="1347125"/>
            <a:ext cx="2487122" cy="58939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change an image, right-click the object and select: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1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Either</a:t>
            </a: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‘Change Picture’ and browse for a new image.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1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</a:t>
            </a: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‘Format Background’ or ‘Format Picture’, select ‘Picture or texture fill’, click ‘File’ and browse for a new image.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adjust an image within a shape, use the ‘Offset’ and ‘Scale’ values. The ‘Picture Corrections’ tool can help enhance an image placed behind a transparent shape.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change an object or background full colour, in the ‘Format Shape’ window select ‘Solid fill’ and click the ‘Colour’ drop down button. </a:t>
            </a:r>
          </a:p>
          <a:p>
            <a:pPr marL="285750" indent="-28575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300" b="1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Either</a:t>
            </a: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click ‘More Colours’, select ‘Custom’ and enter the RGB colour values.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1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 </a:t>
            </a: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use the ‘Eyedropper’ formatting tool</a:t>
            </a:r>
          </a:p>
          <a:p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srgbClr val="333C4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701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8416880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slide 6 -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AB38C-5F38-4824-BA5B-9B6A2BB378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/>
              <a:t>Text and image slide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rgbClr val="333C46"/>
                </a:solidFill>
              </a:defRPr>
            </a:lvl1pPr>
          </a:lstStyle>
          <a:p>
            <a:fld id="{5C01B2B2-3B32-4177-9645-58C2813D6A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 hasCustomPrompt="1"/>
          </p:nvPr>
        </p:nvSpPr>
        <p:spPr>
          <a:xfrm>
            <a:off x="360000" y="2160000"/>
            <a:ext cx="5126038" cy="363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F49C458-E82C-46FC-A504-70436BE776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rgbClr val="333C46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08043BC-589F-2241-B659-0C85B3CED21F}"/>
              </a:ext>
            </a:extLst>
          </p:cNvPr>
          <p:cNvSpPr/>
          <p:nvPr userDrawn="1"/>
        </p:nvSpPr>
        <p:spPr>
          <a:xfrm>
            <a:off x="12330750" y="1347125"/>
            <a:ext cx="2487122" cy="58939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change an image, right-click the object and select: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1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Either</a:t>
            </a: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‘Change Picture’ and browse for a new image.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1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</a:t>
            </a: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‘Format Background’ or ‘Format Picture’, select ‘Picture or texture fill’, click ‘File’ and browse for a new image.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adjust an image within a shape, use the ‘Offset’ and ‘Scale’ values. The ‘Picture Corrections’ tool can help enhance an image placed behind a transparent shape.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change an object or background full colour, in the ‘Format Shape’ window select ‘Solid fill’ and click the ‘Colour’ drop down button. </a:t>
            </a:r>
          </a:p>
          <a:p>
            <a:pPr marL="285750" indent="-28575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300" b="1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Either</a:t>
            </a: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click ‘More Colours’, select ‘Custom’ and enter the RGB colour values.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1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 </a:t>
            </a: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use the ‘Eyedropper’ formatting tool</a:t>
            </a:r>
          </a:p>
          <a:p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srgbClr val="333C4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711104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slide 7 - Smart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AB38C-5F38-4824-BA5B-9B6A2BB378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999" y="720000"/>
            <a:ext cx="7464001" cy="1039599"/>
          </a:xfrm>
        </p:spPr>
        <p:txBody>
          <a:bodyPr/>
          <a:lstStyle>
            <a:lvl1pPr>
              <a:defRPr baseline="0">
                <a:solidFill>
                  <a:srgbClr val="051C49"/>
                </a:solidFill>
              </a:defRPr>
            </a:lvl1pPr>
          </a:lstStyle>
          <a:p>
            <a:r>
              <a:rPr lang="en-US"/>
              <a:t>Smart Art slide example</a:t>
            </a:r>
            <a:br>
              <a:rPr lang="en-US"/>
            </a:br>
            <a:r>
              <a:rPr lang="en-US" err="1"/>
              <a:t>colours</a:t>
            </a:r>
            <a:r>
              <a:rPr lang="en-US"/>
              <a:t> are </a:t>
            </a:r>
            <a:r>
              <a:rPr lang="en-US" err="1"/>
              <a:t>customisable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rgbClr val="333C46"/>
                </a:solidFill>
              </a:defRPr>
            </a:lvl1pPr>
          </a:lstStyle>
          <a:p>
            <a:fld id="{5C01B2B2-3B32-4177-9645-58C2813D6A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8460001" y="1728000"/>
            <a:ext cx="3420000" cy="436109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F49C458-E82C-46FC-A504-70436BE776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rgbClr val="333C46"/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7E9119-0BE8-496A-A7F3-BAF354280F71}"/>
              </a:ext>
            </a:extLst>
          </p:cNvPr>
          <p:cNvSpPr txBox="1"/>
          <p:nvPr userDrawn="1"/>
        </p:nvSpPr>
        <p:spPr>
          <a:xfrm>
            <a:off x="6144126" y="-1378072"/>
            <a:ext cx="6047180" cy="12003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300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insert SmartArt, go to the ‘Insert’ tab followed by ‘SmartArt’ and scroll through to select the desired option that best suits your data/text.</a:t>
            </a:r>
            <a:br>
              <a:rPr lang="en-GB" sz="1300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300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SmartArt will automatically pick up the six MoD Muted colours as used in the Theme colours. </a:t>
            </a:r>
            <a:br>
              <a:rPr lang="en-GB" sz="1300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300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SmartArt can be manually formatted to use other muted colours if required. Select elements of the SmartArt and right click to bring up formatting tools.</a:t>
            </a:r>
          </a:p>
        </p:txBody>
      </p:sp>
      <p:sp>
        <p:nvSpPr>
          <p:cNvPr id="9" name="SmartArt Placeholder 8">
            <a:extLst>
              <a:ext uri="{FF2B5EF4-FFF2-40B4-BE49-F238E27FC236}">
                <a16:creationId xmlns:a16="http://schemas.microsoft.com/office/drawing/2014/main" id="{82056C2D-CE4D-4B0D-94D0-F588B99EC700}"/>
              </a:ext>
            </a:extLst>
          </p:cNvPr>
          <p:cNvSpPr>
            <a:spLocks noGrp="1"/>
          </p:cNvSpPr>
          <p:nvPr>
            <p:ph type="dgm" sz="quarter" idx="15"/>
          </p:nvPr>
        </p:nvSpPr>
        <p:spPr>
          <a:xfrm>
            <a:off x="359999" y="2028825"/>
            <a:ext cx="7464001" cy="4127500"/>
          </a:xfrm>
        </p:spPr>
        <p:txBody>
          <a:bodyPr anchor="ctr" anchorCtr="0"/>
          <a:lstStyle>
            <a:lvl1pPr algn="ctr">
              <a:defRPr/>
            </a:lvl1pPr>
          </a:lstStyle>
          <a:p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6AB4B3F-26B4-4241-A896-7ED68284F5F6}"/>
              </a:ext>
            </a:extLst>
          </p:cNvPr>
          <p:cNvSpPr/>
          <p:nvPr userDrawn="1"/>
        </p:nvSpPr>
        <p:spPr>
          <a:xfrm>
            <a:off x="88698" y="8003663"/>
            <a:ext cx="12110855" cy="2292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change an image, right-click the object and select: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1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Either</a:t>
            </a: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‘Change Picture’ and browse for a new image.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1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</a:t>
            </a: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‘Format Background’ or ‘Format Picture’, select ‘Picture or texture fill’, click ‘File’ and browse for a new image.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adjust an image within a shape, use the ‘Offset’ and ‘Scale’ values. The ‘Picture Corrections’ tool can help enhance an image placed behind a transparent shape.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change an object or background full colour, in the ‘Format Shape’ window select ‘Solid fill’ and click the ‘Colour’ drop down button. </a:t>
            </a:r>
          </a:p>
          <a:p>
            <a:pPr marL="285750" indent="-28575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300" b="1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Either</a:t>
            </a: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click ‘More Colours’, select ‘Custom’ and enter the RGB colour values.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1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 </a:t>
            </a: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use the ‘Eyedropper’ formatting tool</a:t>
            </a:r>
          </a:p>
          <a:p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srgbClr val="333C4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BA03CBA-53E1-CE47-997B-5FBE0A68F6BD}"/>
              </a:ext>
            </a:extLst>
          </p:cNvPr>
          <p:cNvGrpSpPr/>
          <p:nvPr userDrawn="1"/>
        </p:nvGrpSpPr>
        <p:grpSpPr>
          <a:xfrm>
            <a:off x="12313169" y="-276999"/>
            <a:ext cx="5764963" cy="7772178"/>
            <a:chOff x="12313169" y="-276999"/>
            <a:chExt cx="5764963" cy="7772178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4B1176CE-CF71-A84B-9013-39560144700A}"/>
                </a:ext>
              </a:extLst>
            </p:cNvPr>
            <p:cNvGrpSpPr/>
            <p:nvPr userDrawn="1"/>
          </p:nvGrpSpPr>
          <p:grpSpPr>
            <a:xfrm>
              <a:off x="12313169" y="-276999"/>
              <a:ext cx="5586298" cy="7772178"/>
              <a:chOff x="12313169" y="-276999"/>
              <a:chExt cx="5586298" cy="7772178"/>
            </a:xfrm>
          </p:grpSpPr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A2A46F1-CE21-7149-8B3E-0B428105E942}"/>
                  </a:ext>
                </a:extLst>
              </p:cNvPr>
              <p:cNvSpPr txBox="1"/>
              <p:nvPr userDrawn="1"/>
            </p:nvSpPr>
            <p:spPr>
              <a:xfrm>
                <a:off x="12424459" y="1751616"/>
                <a:ext cx="484503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u="sng">
                    <a:latin typeface="Arial" panose="020B0604020202020204" pitchFamily="34" charset="0"/>
                    <a:cs typeface="Arial" panose="020B0604020202020204" pitchFamily="34" charset="0"/>
                  </a:rPr>
                  <a:t>Text on a dark colour – bright </a:t>
                </a:r>
                <a:r>
                  <a:rPr lang="en-US" sz="1200" u="sng" err="1">
                    <a:latin typeface="Arial" panose="020B0604020202020204" pitchFamily="34" charset="0"/>
                    <a:cs typeface="Arial" panose="020B0604020202020204" pitchFamily="34" charset="0"/>
                  </a:rPr>
                  <a:t>colours</a:t>
                </a:r>
                <a:endParaRPr lang="en-US" sz="1200" u="sng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11DE38C2-481C-7949-AA9B-1C67F6860D7D}"/>
                  </a:ext>
                </a:extLst>
              </p:cNvPr>
              <p:cNvSpPr txBox="1"/>
              <p:nvPr userDrawn="1"/>
            </p:nvSpPr>
            <p:spPr>
              <a:xfrm>
                <a:off x="16161145" y="778228"/>
                <a:ext cx="1738322" cy="892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MOD dark grey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RGB: 50 62 72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CMYK: 79 61 49 50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# 333f48</a:t>
                </a:r>
              </a:p>
              <a:p>
                <a:endParaRPr lang="en-US" sz="1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AA6D22DA-966D-1442-BABE-131DC2F81B75}"/>
                  </a:ext>
                </a:extLst>
              </p:cNvPr>
              <p:cNvGrpSpPr/>
              <p:nvPr userDrawn="1"/>
            </p:nvGrpSpPr>
            <p:grpSpPr>
              <a:xfrm>
                <a:off x="12313169" y="-276999"/>
                <a:ext cx="4732554" cy="7772178"/>
                <a:chOff x="12313169" y="-276999"/>
                <a:chExt cx="4732554" cy="7772178"/>
              </a:xfrm>
            </p:grpSpPr>
            <p:sp>
              <p:nvSpPr>
                <p:cNvPr id="11" name="Rounded Rectangle 10">
                  <a:extLst>
                    <a:ext uri="{FF2B5EF4-FFF2-40B4-BE49-F238E27FC236}">
                      <a16:creationId xmlns:a16="http://schemas.microsoft.com/office/drawing/2014/main" id="{B49E0FEE-4F8A-2543-91C8-C933DDCE4D72}"/>
                    </a:ext>
                  </a:extLst>
                </p:cNvPr>
                <p:cNvSpPr/>
                <p:nvPr userDrawn="1"/>
              </p:nvSpPr>
              <p:spPr>
                <a:xfrm>
                  <a:off x="13645617" y="122429"/>
                  <a:ext cx="786296" cy="579186"/>
                </a:xfrm>
                <a:prstGeom prst="roundRect">
                  <a:avLst/>
                </a:prstGeom>
                <a:solidFill>
                  <a:srgbClr val="4F213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Rounded Rectangle 11">
                  <a:extLst>
                    <a:ext uri="{FF2B5EF4-FFF2-40B4-BE49-F238E27FC236}">
                      <a16:creationId xmlns:a16="http://schemas.microsoft.com/office/drawing/2014/main" id="{73A00C4A-2953-054E-BE32-CBD69A1F07A3}"/>
                    </a:ext>
                  </a:extLst>
                </p:cNvPr>
                <p:cNvSpPr/>
                <p:nvPr userDrawn="1"/>
              </p:nvSpPr>
              <p:spPr>
                <a:xfrm>
                  <a:off x="16183057" y="108277"/>
                  <a:ext cx="805301" cy="580466"/>
                </a:xfrm>
                <a:prstGeom prst="roundRect">
                  <a:avLst/>
                </a:prstGeom>
                <a:solidFill>
                  <a:srgbClr val="30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" name="Rounded Rectangle 13">
                  <a:extLst>
                    <a:ext uri="{FF2B5EF4-FFF2-40B4-BE49-F238E27FC236}">
                      <a16:creationId xmlns:a16="http://schemas.microsoft.com/office/drawing/2014/main" id="{681F4149-AE6E-FA44-B552-F4B9C57A1A4F}"/>
                    </a:ext>
                  </a:extLst>
                </p:cNvPr>
                <p:cNvSpPr/>
                <p:nvPr userDrawn="1"/>
              </p:nvSpPr>
              <p:spPr>
                <a:xfrm>
                  <a:off x="12424459" y="109932"/>
                  <a:ext cx="786296" cy="583381"/>
                </a:xfrm>
                <a:prstGeom prst="roundRect">
                  <a:avLst/>
                </a:prstGeom>
                <a:solidFill>
                  <a:srgbClr val="061D4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Rounded Rectangle 14">
                  <a:extLst>
                    <a:ext uri="{FF2B5EF4-FFF2-40B4-BE49-F238E27FC236}">
                      <a16:creationId xmlns:a16="http://schemas.microsoft.com/office/drawing/2014/main" id="{81B8288B-B6E4-5043-9C8F-105ACE2D73DD}"/>
                    </a:ext>
                  </a:extLst>
                </p:cNvPr>
                <p:cNvSpPr/>
                <p:nvPr userDrawn="1"/>
              </p:nvSpPr>
              <p:spPr>
                <a:xfrm>
                  <a:off x="14853228" y="121789"/>
                  <a:ext cx="805301" cy="580466"/>
                </a:xfrm>
                <a:prstGeom prst="roundRect">
                  <a:avLst/>
                </a:prstGeom>
                <a:solidFill>
                  <a:srgbClr val="1140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F318F2FC-26ED-BC44-94BA-14C4B91AA59C}"/>
                    </a:ext>
                  </a:extLst>
                </p:cNvPr>
                <p:cNvSpPr txBox="1"/>
                <p:nvPr userDrawn="1"/>
              </p:nvSpPr>
              <p:spPr>
                <a:xfrm>
                  <a:off x="12363915" y="-276999"/>
                  <a:ext cx="2867832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u="sng">
                      <a:latin typeface="Arial" panose="020B0604020202020204" pitchFamily="34" charset="0"/>
                      <a:cs typeface="Arial" panose="020B0604020202020204" pitchFamily="34" charset="0"/>
                    </a:rPr>
                    <a:t>Dark </a:t>
                  </a:r>
                  <a:r>
                    <a:rPr lang="en-US" sz="1200" u="sng" err="1">
                      <a:latin typeface="Arial" panose="020B0604020202020204" pitchFamily="34" charset="0"/>
                      <a:cs typeface="Arial" panose="020B0604020202020204" pitchFamily="34" charset="0"/>
                    </a:rPr>
                    <a:t>colours</a:t>
                  </a:r>
                  <a:r>
                    <a:rPr lang="en-US" sz="1200" u="sng">
                      <a:latin typeface="Arial" panose="020B0604020202020204" pitchFamily="34" charset="0"/>
                      <a:cs typeface="Arial" panose="020B0604020202020204" pitchFamily="34" charset="0"/>
                    </a:rPr>
                    <a:t> – background</a:t>
                  </a:r>
                </a:p>
              </p:txBody>
            </p:sp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76BA1381-0AE6-7F47-9675-E138FB6FB50B}"/>
                    </a:ext>
                  </a:extLst>
                </p:cNvPr>
                <p:cNvSpPr txBox="1"/>
                <p:nvPr userDrawn="1"/>
              </p:nvSpPr>
              <p:spPr>
                <a:xfrm>
                  <a:off x="13537849" y="729134"/>
                  <a:ext cx="1738322" cy="89255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MOD dark purple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RGB: 83 42 69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CMYK: 62 84 40 47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# 4f213a</a:t>
                  </a:r>
                </a:p>
                <a:p>
                  <a:endParaRPr lang="en-US" sz="12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0E765C12-623B-4546-AF21-D3A7295AFD85}"/>
                    </a:ext>
                  </a:extLst>
                </p:cNvPr>
                <p:cNvSpPr txBox="1"/>
                <p:nvPr userDrawn="1"/>
              </p:nvSpPr>
              <p:spPr>
                <a:xfrm>
                  <a:off x="12313169" y="769579"/>
                  <a:ext cx="1738322" cy="89255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MOD dark blue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RGB: 19 40 76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CMYK: 100 86 41 41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# 071d49</a:t>
                  </a:r>
                </a:p>
                <a:p>
                  <a:endParaRPr lang="en-US" sz="12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pic>
              <p:nvPicPr>
                <p:cNvPr id="20" name="Picture 19" descr="Diagram, text&#10;&#10;Description automatically generated">
                  <a:extLst>
                    <a:ext uri="{FF2B5EF4-FFF2-40B4-BE49-F238E27FC236}">
                      <a16:creationId xmlns:a16="http://schemas.microsoft.com/office/drawing/2014/main" id="{91C7676D-5F8F-3448-87D4-A3EECD9055CF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 rotWithShape="1">
                <a:blip r:embed="rId2" cstate="screen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/>
              </p:blipFill>
              <p:spPr>
                <a:xfrm>
                  <a:off x="12531030" y="2176951"/>
                  <a:ext cx="888887" cy="1694569"/>
                </a:xfrm>
                <a:prstGeom prst="rect">
                  <a:avLst/>
                </a:prstGeom>
              </p:spPr>
            </p:pic>
            <p:pic>
              <p:nvPicPr>
                <p:cNvPr id="21" name="Picture 20" descr="Diagram, text&#10;&#10;Description automatically generated">
                  <a:extLst>
                    <a:ext uri="{FF2B5EF4-FFF2-40B4-BE49-F238E27FC236}">
                      <a16:creationId xmlns:a16="http://schemas.microsoft.com/office/drawing/2014/main" id="{149A6DB2-20E4-3C4A-AD8B-238BDAA0FF31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 rotWithShape="1">
                <a:blip r:embed="rId3" cstate="screen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/>
              </p:blipFill>
              <p:spPr>
                <a:xfrm>
                  <a:off x="13486525" y="2176951"/>
                  <a:ext cx="888887" cy="1434433"/>
                </a:xfrm>
                <a:prstGeom prst="rect">
                  <a:avLst/>
                </a:prstGeom>
              </p:spPr>
            </p:pic>
            <p:pic>
              <p:nvPicPr>
                <p:cNvPr id="22" name="Picture 21" descr="Diagram, text&#10;&#10;Description automatically generated">
                  <a:extLst>
                    <a:ext uri="{FF2B5EF4-FFF2-40B4-BE49-F238E27FC236}">
                      <a16:creationId xmlns:a16="http://schemas.microsoft.com/office/drawing/2014/main" id="{7C84064F-602E-DD44-B643-F672AE22B747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 rotWithShape="1">
                <a:blip r:embed="rId4" cstate="screen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/>
              </p:blipFill>
              <p:spPr>
                <a:xfrm>
                  <a:off x="14436757" y="2176951"/>
                  <a:ext cx="888887" cy="1918055"/>
                </a:xfrm>
                <a:prstGeom prst="rect">
                  <a:avLst/>
                </a:prstGeom>
              </p:spPr>
            </p:pic>
            <p:pic>
              <p:nvPicPr>
                <p:cNvPr id="23" name="Picture 22" descr="Diagram, text&#10;&#10;Description automatically generated">
                  <a:extLst>
                    <a:ext uri="{FF2B5EF4-FFF2-40B4-BE49-F238E27FC236}">
                      <a16:creationId xmlns:a16="http://schemas.microsoft.com/office/drawing/2014/main" id="{082109F1-69B2-C54D-A2D8-6EF4B4FD953B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 rotWithShape="1">
                <a:blip r:embed="rId5" cstate="screen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/>
              </p:blipFill>
              <p:spPr>
                <a:xfrm>
                  <a:off x="15389578" y="2176950"/>
                  <a:ext cx="888887" cy="1694569"/>
                </a:xfrm>
                <a:prstGeom prst="rect">
                  <a:avLst/>
                </a:prstGeom>
              </p:spPr>
            </p:pic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E86032E4-5024-9042-B1C2-786ECFDC0206}"/>
                    </a:ext>
                  </a:extLst>
                </p:cNvPr>
                <p:cNvSpPr txBox="1"/>
                <p:nvPr userDrawn="1"/>
              </p:nvSpPr>
              <p:spPr>
                <a:xfrm>
                  <a:off x="14853228" y="769579"/>
                  <a:ext cx="1738322" cy="89255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MOD dark green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RGB: 21 62 53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CMYK: 87 47 68 59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# 124042</a:t>
                  </a:r>
                </a:p>
                <a:p>
                  <a:endParaRPr lang="en-US" sz="12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398E9BAE-4C77-484B-B729-F4BFEE371757}"/>
                    </a:ext>
                  </a:extLst>
                </p:cNvPr>
                <p:cNvSpPr txBox="1"/>
                <p:nvPr userDrawn="1"/>
              </p:nvSpPr>
              <p:spPr>
                <a:xfrm>
                  <a:off x="13692510" y="4995568"/>
                  <a:ext cx="1738322" cy="89255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MOD bright blue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RGB: 61 181 230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CMYK: 68 7 2 0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# 1fb3e5</a:t>
                  </a:r>
                </a:p>
                <a:p>
                  <a:endParaRPr lang="en-US" sz="12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7" name="Rounded Rectangle 26">
                  <a:extLst>
                    <a:ext uri="{FF2B5EF4-FFF2-40B4-BE49-F238E27FC236}">
                      <a16:creationId xmlns:a16="http://schemas.microsoft.com/office/drawing/2014/main" id="{E6AA89CE-665D-5043-A0DB-F5C13E0A5642}"/>
                    </a:ext>
                  </a:extLst>
                </p:cNvPr>
                <p:cNvSpPr/>
                <p:nvPr userDrawn="1"/>
              </p:nvSpPr>
              <p:spPr>
                <a:xfrm>
                  <a:off x="12504227" y="4405824"/>
                  <a:ext cx="786296" cy="583381"/>
                </a:xfrm>
                <a:prstGeom prst="roundRect">
                  <a:avLst/>
                </a:prstGeom>
                <a:solidFill>
                  <a:srgbClr val="AA91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" name="Rounded Rectangle 27">
                  <a:extLst>
                    <a:ext uri="{FF2B5EF4-FFF2-40B4-BE49-F238E27FC236}">
                      <a16:creationId xmlns:a16="http://schemas.microsoft.com/office/drawing/2014/main" id="{7A3589AC-F5FD-9D4B-B2B6-DB95360AE7A9}"/>
                    </a:ext>
                  </a:extLst>
                </p:cNvPr>
                <p:cNvSpPr/>
                <p:nvPr userDrawn="1"/>
              </p:nvSpPr>
              <p:spPr>
                <a:xfrm>
                  <a:off x="13726968" y="4417222"/>
                  <a:ext cx="786296" cy="583381"/>
                </a:xfrm>
                <a:prstGeom prst="roundRect">
                  <a:avLst/>
                </a:prstGeom>
                <a:solidFill>
                  <a:srgbClr val="1EB3E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Rounded Rectangle 28">
                  <a:extLst>
                    <a:ext uri="{FF2B5EF4-FFF2-40B4-BE49-F238E27FC236}">
                      <a16:creationId xmlns:a16="http://schemas.microsoft.com/office/drawing/2014/main" id="{A6D62F17-8E54-354B-8490-A51F3E1402A8}"/>
                    </a:ext>
                  </a:extLst>
                </p:cNvPr>
                <p:cNvSpPr/>
                <p:nvPr userDrawn="1"/>
              </p:nvSpPr>
              <p:spPr>
                <a:xfrm>
                  <a:off x="14935985" y="4397175"/>
                  <a:ext cx="786296" cy="583381"/>
                </a:xfrm>
                <a:prstGeom prst="roundRect">
                  <a:avLst/>
                </a:prstGeom>
                <a:solidFill>
                  <a:srgbClr val="25D07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" name="Rounded Rectangle 29">
                  <a:extLst>
                    <a:ext uri="{FF2B5EF4-FFF2-40B4-BE49-F238E27FC236}">
                      <a16:creationId xmlns:a16="http://schemas.microsoft.com/office/drawing/2014/main" id="{E05BF5AB-8DDB-C44A-B199-FA8DDA370FB2}"/>
                    </a:ext>
                  </a:extLst>
                </p:cNvPr>
                <p:cNvSpPr/>
                <p:nvPr userDrawn="1"/>
              </p:nvSpPr>
              <p:spPr>
                <a:xfrm>
                  <a:off x="12453399" y="5858168"/>
                  <a:ext cx="786296" cy="583381"/>
                </a:xfrm>
                <a:prstGeom prst="roundRect">
                  <a:avLst/>
                </a:prstGeom>
                <a:solidFill>
                  <a:srgbClr val="FFC60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Rounded Rectangle 30">
                  <a:extLst>
                    <a:ext uri="{FF2B5EF4-FFF2-40B4-BE49-F238E27FC236}">
                      <a16:creationId xmlns:a16="http://schemas.microsoft.com/office/drawing/2014/main" id="{5301053E-0CCE-944D-B1D3-5472F53F9EBA}"/>
                    </a:ext>
                  </a:extLst>
                </p:cNvPr>
                <p:cNvSpPr/>
                <p:nvPr userDrawn="1"/>
              </p:nvSpPr>
              <p:spPr>
                <a:xfrm>
                  <a:off x="13698000" y="5861639"/>
                  <a:ext cx="786296" cy="583381"/>
                </a:xfrm>
                <a:prstGeom prst="roundRect">
                  <a:avLst/>
                </a:prstGeom>
                <a:solidFill>
                  <a:srgbClr val="FE82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Rounded Rectangle 31">
                  <a:extLst>
                    <a:ext uri="{FF2B5EF4-FFF2-40B4-BE49-F238E27FC236}">
                      <a16:creationId xmlns:a16="http://schemas.microsoft.com/office/drawing/2014/main" id="{B537E506-9EC5-104A-B548-8B81AA6C3E36}"/>
                    </a:ext>
                  </a:extLst>
                </p:cNvPr>
                <p:cNvSpPr/>
                <p:nvPr userDrawn="1"/>
              </p:nvSpPr>
              <p:spPr>
                <a:xfrm>
                  <a:off x="14885239" y="5858168"/>
                  <a:ext cx="786296" cy="583381"/>
                </a:xfrm>
                <a:prstGeom prst="roundRect">
                  <a:avLst/>
                </a:prstGeom>
                <a:solidFill>
                  <a:srgbClr val="DB85B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A5BCC3D0-C3B4-524B-A64E-F0EA3CB78402}"/>
                    </a:ext>
                  </a:extLst>
                </p:cNvPr>
                <p:cNvSpPr txBox="1"/>
                <p:nvPr userDrawn="1"/>
              </p:nvSpPr>
              <p:spPr>
                <a:xfrm>
                  <a:off x="12421362" y="4965616"/>
                  <a:ext cx="1738322" cy="89255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MOD bright purple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RGB: 171 146 225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CMYK: 41 46 0 0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# ab92e1</a:t>
                  </a:r>
                </a:p>
                <a:p>
                  <a:endParaRPr lang="en-US" sz="12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76D45276-C4ED-5942-A4DB-6E3C31294C62}"/>
                    </a:ext>
                  </a:extLst>
                </p:cNvPr>
                <p:cNvSpPr txBox="1"/>
                <p:nvPr userDrawn="1"/>
              </p:nvSpPr>
              <p:spPr>
                <a:xfrm>
                  <a:off x="14870828" y="4989205"/>
                  <a:ext cx="1738322" cy="89255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MOD bright green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RGB: 0 206 125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CMYK: 70 0 67 0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# 26d07c</a:t>
                  </a:r>
                </a:p>
                <a:p>
                  <a:endParaRPr lang="en-US" sz="12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1E0DC5CF-F2DA-C345-82C2-0077B904A554}"/>
                    </a:ext>
                  </a:extLst>
                </p:cNvPr>
                <p:cNvSpPr txBox="1"/>
                <p:nvPr userDrawn="1"/>
              </p:nvSpPr>
              <p:spPr>
                <a:xfrm>
                  <a:off x="12381794" y="6548385"/>
                  <a:ext cx="1738322" cy="89255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MOD bright yellow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RGB: 255 199 0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CMYK: 0 24 100 0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# ffc600</a:t>
                  </a:r>
                </a:p>
                <a:p>
                  <a:endParaRPr lang="en-US" sz="12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BDAFAF53-5293-4E4E-B79A-847820956AB7}"/>
                    </a:ext>
                  </a:extLst>
                </p:cNvPr>
                <p:cNvSpPr txBox="1"/>
                <p:nvPr userDrawn="1"/>
              </p:nvSpPr>
              <p:spPr>
                <a:xfrm>
                  <a:off x="13692510" y="6588000"/>
                  <a:ext cx="1738322" cy="89255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MOD bright orange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RGB: 255 132 0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CMYK: 0 58 94 0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# ff8200</a:t>
                  </a:r>
                </a:p>
                <a:p>
                  <a:endParaRPr lang="en-US" sz="12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DF7E2D42-19C2-354F-B39F-DFA60BBB670A}"/>
                    </a:ext>
                  </a:extLst>
                </p:cNvPr>
                <p:cNvSpPr txBox="1"/>
                <p:nvPr userDrawn="1"/>
              </p:nvSpPr>
              <p:spPr>
                <a:xfrm>
                  <a:off x="14908389" y="6602627"/>
                  <a:ext cx="1738322" cy="89255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MOD bright pink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RGB: 240 135 207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CMYK: 12 57 0 0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# e98dc7</a:t>
                  </a:r>
                </a:p>
                <a:p>
                  <a:endParaRPr lang="en-US" sz="12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8" name="Rounded Rectangle 37">
                  <a:extLst>
                    <a:ext uri="{FF2B5EF4-FFF2-40B4-BE49-F238E27FC236}">
                      <a16:creationId xmlns:a16="http://schemas.microsoft.com/office/drawing/2014/main" id="{AEBF7A67-D2BE-8C45-984E-35916E43EDE4}"/>
                    </a:ext>
                  </a:extLst>
                </p:cNvPr>
                <p:cNvSpPr/>
                <p:nvPr userDrawn="1"/>
              </p:nvSpPr>
              <p:spPr>
                <a:xfrm>
                  <a:off x="16259427" y="4382235"/>
                  <a:ext cx="786296" cy="583381"/>
                </a:xfrm>
                <a:prstGeom prst="roundRect">
                  <a:avLst/>
                </a:prstGeom>
                <a:solidFill>
                  <a:srgbClr val="B9C9D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AE757898-FEC8-7B40-A42D-7845F9D1184D}"/>
                </a:ext>
              </a:extLst>
            </p:cNvPr>
            <p:cNvSpPr txBox="1"/>
            <p:nvPr userDrawn="1"/>
          </p:nvSpPr>
          <p:spPr>
            <a:xfrm>
              <a:off x="16208797" y="5011432"/>
              <a:ext cx="1738322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MOD bright grey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RGB: 190 205 214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CMYK: 30 14 14 0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# cad0d6</a:t>
              </a:r>
            </a:p>
            <a:p>
              <a:endParaRPr lang="en-US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Rounded Rectangle 39">
              <a:extLst>
                <a:ext uri="{FF2B5EF4-FFF2-40B4-BE49-F238E27FC236}">
                  <a16:creationId xmlns:a16="http://schemas.microsoft.com/office/drawing/2014/main" id="{D650D04F-4F04-AC4F-91EF-F8023116642B}"/>
                </a:ext>
              </a:extLst>
            </p:cNvPr>
            <p:cNvSpPr/>
            <p:nvPr userDrawn="1"/>
          </p:nvSpPr>
          <p:spPr>
            <a:xfrm>
              <a:off x="16457261" y="2143877"/>
              <a:ext cx="786296" cy="583381"/>
            </a:xfrm>
            <a:prstGeom prst="roundRect">
              <a:avLst/>
            </a:prstGeom>
            <a:solidFill>
              <a:srgbClr val="FFFF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6454B95B-BCEC-7045-8B34-9B930A11DF04}"/>
                </a:ext>
              </a:extLst>
            </p:cNvPr>
            <p:cNvSpPr txBox="1"/>
            <p:nvPr userDrawn="1"/>
          </p:nvSpPr>
          <p:spPr>
            <a:xfrm>
              <a:off x="16339810" y="2772468"/>
              <a:ext cx="1738322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White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RGB: 255 255 255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CMYK: 0 0 0 0 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# FFFFFF</a:t>
              </a:r>
            </a:p>
            <a:p>
              <a:endParaRPr lang="en-US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99577981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slide 8 - Table and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AB38C-5F38-4824-BA5B-9B6A2BB378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solidFill>
                  <a:srgbClr val="051C49"/>
                </a:solidFill>
              </a:defRPr>
            </a:lvl1pPr>
          </a:lstStyle>
          <a:p>
            <a:r>
              <a:rPr lang="en-US"/>
              <a:t>Table, graph and charts examples</a:t>
            </a:r>
            <a:br>
              <a:rPr lang="en-US"/>
            </a:br>
            <a:r>
              <a:rPr lang="en-US" err="1"/>
              <a:t>colours</a:t>
            </a:r>
            <a:r>
              <a:rPr lang="en-US"/>
              <a:t> are </a:t>
            </a:r>
            <a:r>
              <a:rPr lang="en-US" err="1"/>
              <a:t>customisable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rgbClr val="333C46"/>
                </a:solidFill>
              </a:defRPr>
            </a:lvl1pPr>
          </a:lstStyle>
          <a:p>
            <a:fld id="{5C01B2B2-3B32-4177-9645-58C2813D6A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 hasCustomPrompt="1"/>
          </p:nvPr>
        </p:nvSpPr>
        <p:spPr>
          <a:xfrm>
            <a:off x="360000" y="2160000"/>
            <a:ext cx="6420628" cy="3636000"/>
          </a:xfrm>
        </p:spPr>
        <p:txBody>
          <a:bodyPr/>
          <a:lstStyle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F49C458-E82C-46FC-A504-70436BE776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rgbClr val="333C46"/>
                </a:solidFill>
              </a:defRPr>
            </a:lvl1pPr>
          </a:lstStyle>
          <a:p>
            <a:endParaRPr lang="en-GB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BD0063C-A82B-4BB1-9317-EA97E5C66778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13855304"/>
              </p:ext>
            </p:extLst>
          </p:nvPr>
        </p:nvGraphicFramePr>
        <p:xfrm>
          <a:off x="360000" y="3235680"/>
          <a:ext cx="6453805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61">
                  <a:extLst>
                    <a:ext uri="{9D8B030D-6E8A-4147-A177-3AD203B41FA5}">
                      <a16:colId xmlns:a16="http://schemas.microsoft.com/office/drawing/2014/main" val="1203206813"/>
                    </a:ext>
                  </a:extLst>
                </a:gridCol>
                <a:gridCol w="1290761">
                  <a:extLst>
                    <a:ext uri="{9D8B030D-6E8A-4147-A177-3AD203B41FA5}">
                      <a16:colId xmlns:a16="http://schemas.microsoft.com/office/drawing/2014/main" val="1904668380"/>
                    </a:ext>
                  </a:extLst>
                </a:gridCol>
                <a:gridCol w="1290761">
                  <a:extLst>
                    <a:ext uri="{9D8B030D-6E8A-4147-A177-3AD203B41FA5}">
                      <a16:colId xmlns:a16="http://schemas.microsoft.com/office/drawing/2014/main" val="2558043872"/>
                    </a:ext>
                  </a:extLst>
                </a:gridCol>
                <a:gridCol w="1290761">
                  <a:extLst>
                    <a:ext uri="{9D8B030D-6E8A-4147-A177-3AD203B41FA5}">
                      <a16:colId xmlns:a16="http://schemas.microsoft.com/office/drawing/2014/main" val="1646850994"/>
                    </a:ext>
                  </a:extLst>
                </a:gridCol>
                <a:gridCol w="1290761">
                  <a:extLst>
                    <a:ext uri="{9D8B030D-6E8A-4147-A177-3AD203B41FA5}">
                      <a16:colId xmlns:a16="http://schemas.microsoft.com/office/drawing/2014/main" val="964918616"/>
                    </a:ext>
                  </a:extLst>
                </a:gridCol>
              </a:tblGrid>
              <a:tr h="347732">
                <a:tc>
                  <a:txBody>
                    <a:bodyPr/>
                    <a:lstStyle/>
                    <a:p>
                      <a:r>
                        <a:rPr lang="en-GB" b="0">
                          <a:solidFill>
                            <a:srgbClr val="FE8100"/>
                          </a:solidFill>
                        </a:rPr>
                        <a:t>Heading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>
                          <a:solidFill>
                            <a:srgbClr val="FE8100"/>
                          </a:solidFill>
                        </a:rPr>
                        <a:t>Heading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>
                          <a:solidFill>
                            <a:srgbClr val="FE8100"/>
                          </a:solidFill>
                        </a:rPr>
                        <a:t>Heading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>
                          <a:solidFill>
                            <a:srgbClr val="FE8100"/>
                          </a:solidFill>
                        </a:rPr>
                        <a:t>Heading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>
                          <a:solidFill>
                            <a:srgbClr val="FE8100"/>
                          </a:solidFill>
                        </a:rPr>
                        <a:t>Heading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13929"/>
                  </a:ext>
                </a:extLst>
              </a:tr>
              <a:tr h="347732">
                <a:tc>
                  <a:txBody>
                    <a:bodyPr/>
                    <a:lstStyle/>
                    <a:p>
                      <a:r>
                        <a:rPr lang="en-GB">
                          <a:solidFill>
                            <a:srgbClr val="333C46"/>
                          </a:solidFill>
                        </a:rPr>
                        <a:t>Row1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333C46"/>
                          </a:solidFill>
                        </a:rPr>
                        <a:t>300</a:t>
                      </a: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333C46"/>
                          </a:solidFill>
                        </a:rPr>
                        <a:t>25%</a:t>
                      </a: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333C46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333C46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64550"/>
                  </a:ext>
                </a:extLst>
              </a:tr>
              <a:tr h="347732">
                <a:tc>
                  <a:txBody>
                    <a:bodyPr/>
                    <a:lstStyle/>
                    <a:p>
                      <a:r>
                        <a:rPr lang="en-GB">
                          <a:solidFill>
                            <a:srgbClr val="333C46"/>
                          </a:solidFill>
                        </a:rPr>
                        <a:t>Row2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333C46"/>
                          </a:solidFill>
                        </a:rPr>
                        <a:t>145</a:t>
                      </a: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333C46"/>
                          </a:solidFill>
                        </a:rPr>
                        <a:t>12%</a:t>
                      </a: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333C46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333C46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18518"/>
                  </a:ext>
                </a:extLst>
              </a:tr>
              <a:tr h="347732">
                <a:tc>
                  <a:txBody>
                    <a:bodyPr/>
                    <a:lstStyle/>
                    <a:p>
                      <a:r>
                        <a:rPr lang="en-GB">
                          <a:solidFill>
                            <a:srgbClr val="333C46"/>
                          </a:solidFill>
                        </a:rPr>
                        <a:t>Row3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333C46"/>
                          </a:solidFill>
                        </a:rPr>
                        <a:t>300</a:t>
                      </a: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333C46"/>
                          </a:solidFill>
                        </a:rPr>
                        <a:t>25%</a:t>
                      </a: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333C46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333C46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6729041"/>
                  </a:ext>
                </a:extLst>
              </a:tr>
              <a:tr h="347732">
                <a:tc>
                  <a:txBody>
                    <a:bodyPr/>
                    <a:lstStyle/>
                    <a:p>
                      <a:r>
                        <a:rPr lang="en-GB">
                          <a:solidFill>
                            <a:srgbClr val="333C46"/>
                          </a:solidFill>
                        </a:rPr>
                        <a:t>Row4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333C46"/>
                          </a:solidFill>
                        </a:rPr>
                        <a:t>300</a:t>
                      </a: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333C46"/>
                          </a:solidFill>
                        </a:rPr>
                        <a:t>25%</a:t>
                      </a: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333C46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333C46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76342"/>
                  </a:ext>
                </a:extLst>
              </a:tr>
              <a:tr h="347732">
                <a:tc>
                  <a:txBody>
                    <a:bodyPr/>
                    <a:lstStyle/>
                    <a:p>
                      <a:r>
                        <a:rPr lang="en-GB">
                          <a:solidFill>
                            <a:srgbClr val="333C46"/>
                          </a:solidFill>
                        </a:rPr>
                        <a:t>Row5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333C46"/>
                          </a:solidFill>
                        </a:rPr>
                        <a:t>155</a:t>
                      </a: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333C46"/>
                          </a:solidFill>
                        </a:rPr>
                        <a:t>13%</a:t>
                      </a: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333C46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333C46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779600"/>
                  </a:ext>
                </a:extLst>
              </a:tr>
              <a:tr h="347732">
                <a:tc>
                  <a:txBody>
                    <a:bodyPr/>
                    <a:lstStyle/>
                    <a:p>
                      <a:r>
                        <a:rPr lang="en-GB">
                          <a:solidFill>
                            <a:srgbClr val="333C46"/>
                          </a:solidFill>
                        </a:rPr>
                        <a:t>Total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333C46"/>
                          </a:solidFill>
                        </a:rPr>
                        <a:t>1200</a:t>
                      </a: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333C46"/>
                          </a:solidFill>
                        </a:rPr>
                        <a:t>100%</a:t>
                      </a: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333C46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333C46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640346"/>
                  </a:ext>
                </a:extLst>
              </a:tr>
            </a:tbl>
          </a:graphicData>
        </a:graphic>
      </p:graphicFrame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C61FF255-EE64-47BD-ACAB-0F312394B345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6972300" y="1524000"/>
            <a:ext cx="5219700" cy="4810125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7E8A83A-2A4E-5B4A-9B0A-45FC5E7EC191}"/>
              </a:ext>
            </a:extLst>
          </p:cNvPr>
          <p:cNvSpPr txBox="1"/>
          <p:nvPr userDrawn="1"/>
        </p:nvSpPr>
        <p:spPr>
          <a:xfrm>
            <a:off x="6144126" y="-1378072"/>
            <a:ext cx="6047180" cy="12003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300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insert SmartArt, go to the ‘Insert’ tab followed by ‘SmartArt’ and scroll through to select the desired option that best suits your data/text.</a:t>
            </a:r>
            <a:br>
              <a:rPr lang="en-GB" sz="1300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300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SmartArt will automatically pick up the six MoD Muted colours as used in the Theme colours. </a:t>
            </a:r>
            <a:br>
              <a:rPr lang="en-GB" sz="1300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300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SmartArt can be manually formatted to use other muted colours if required. Select elements of the SmartArt and right click to bring up formatting tools.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784E07A-A88B-BB45-893E-BAF6C45BD26D}"/>
              </a:ext>
            </a:extLst>
          </p:cNvPr>
          <p:cNvSpPr/>
          <p:nvPr userDrawn="1"/>
        </p:nvSpPr>
        <p:spPr>
          <a:xfrm>
            <a:off x="40535" y="8150000"/>
            <a:ext cx="12150771" cy="2292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change an image, right-click the object and select: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1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Either</a:t>
            </a: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‘Change Picture’ and browse for a new image.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1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</a:t>
            </a: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‘Format Background’ or ‘Format Picture’, select ‘Picture or texture fill’, click ‘File’ and browse for a new image.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adjust an image within a shape, use the ‘Offset’ and ‘Scale’ values. The ‘Picture Corrections’ tool can help enhance an image placed behind a transparent shape.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change an object or background full colour, in the ‘Format Shape’ window select ‘Solid fill’ and click the ‘Colour’ drop down button. </a:t>
            </a:r>
          </a:p>
          <a:p>
            <a:pPr marL="285750" indent="-28575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300" b="1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Either</a:t>
            </a: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click ‘More Colours’, select ‘Custom’ and enter the RGB colour values.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1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 </a:t>
            </a: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use the ‘Eyedropper’ formatting tool</a:t>
            </a:r>
          </a:p>
          <a:p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srgbClr val="333C4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F23B8611-03AD-7F46-BB2D-8BCA8508D650}"/>
              </a:ext>
            </a:extLst>
          </p:cNvPr>
          <p:cNvGrpSpPr/>
          <p:nvPr userDrawn="1"/>
        </p:nvGrpSpPr>
        <p:grpSpPr>
          <a:xfrm>
            <a:off x="12313169" y="-276999"/>
            <a:ext cx="5586298" cy="7772178"/>
            <a:chOff x="12313169" y="-276999"/>
            <a:chExt cx="5586298" cy="7772178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2C7F68DB-6B41-1B4B-ACC3-49D6D62DDB1D}"/>
                </a:ext>
              </a:extLst>
            </p:cNvPr>
            <p:cNvSpPr txBox="1"/>
            <p:nvPr userDrawn="1"/>
          </p:nvSpPr>
          <p:spPr>
            <a:xfrm>
              <a:off x="12424459" y="1751616"/>
              <a:ext cx="484503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u="sng">
                  <a:latin typeface="Arial" panose="020B0604020202020204" pitchFamily="34" charset="0"/>
                  <a:cs typeface="Arial" panose="020B0604020202020204" pitchFamily="34" charset="0"/>
                </a:rPr>
                <a:t>Text on a dark colour – bright </a:t>
              </a:r>
              <a:r>
                <a:rPr lang="en-US" sz="1200" u="sng" err="1">
                  <a:latin typeface="Arial" panose="020B0604020202020204" pitchFamily="34" charset="0"/>
                  <a:cs typeface="Arial" panose="020B0604020202020204" pitchFamily="34" charset="0"/>
                </a:rPr>
                <a:t>colours</a:t>
              </a:r>
              <a:endParaRPr lang="en-US" sz="1200" u="sng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80DB8D3-9839-D74C-83D7-8EA903EF9B45}"/>
                </a:ext>
              </a:extLst>
            </p:cNvPr>
            <p:cNvSpPr txBox="1"/>
            <p:nvPr userDrawn="1"/>
          </p:nvSpPr>
          <p:spPr>
            <a:xfrm>
              <a:off x="16161145" y="778228"/>
              <a:ext cx="1738322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MOD dark grey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RGB: 50 62 72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CMYK: 79 61 49 50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# 333f48</a:t>
              </a:r>
            </a:p>
            <a:p>
              <a:endParaRPr lang="en-US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240B4254-ABC0-5440-AD04-8EE5637E312B}"/>
                </a:ext>
              </a:extLst>
            </p:cNvPr>
            <p:cNvGrpSpPr/>
            <p:nvPr userDrawn="1"/>
          </p:nvGrpSpPr>
          <p:grpSpPr>
            <a:xfrm>
              <a:off x="12313169" y="-276999"/>
              <a:ext cx="4732554" cy="7772178"/>
              <a:chOff x="12313169" y="-276999"/>
              <a:chExt cx="4732554" cy="7772178"/>
            </a:xfrm>
          </p:grpSpPr>
          <p:sp>
            <p:nvSpPr>
              <p:cNvPr id="45" name="Rounded Rectangle 44">
                <a:extLst>
                  <a:ext uri="{FF2B5EF4-FFF2-40B4-BE49-F238E27FC236}">
                    <a16:creationId xmlns:a16="http://schemas.microsoft.com/office/drawing/2014/main" id="{BE8D7BF3-77EB-C64C-8200-50F1509E8B9D}"/>
                  </a:ext>
                </a:extLst>
              </p:cNvPr>
              <p:cNvSpPr/>
              <p:nvPr userDrawn="1"/>
            </p:nvSpPr>
            <p:spPr>
              <a:xfrm>
                <a:off x="13645617" y="122429"/>
                <a:ext cx="786296" cy="579186"/>
              </a:xfrm>
              <a:prstGeom prst="roundRect">
                <a:avLst/>
              </a:prstGeom>
              <a:solidFill>
                <a:srgbClr val="4F213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ounded Rectangle 45">
                <a:extLst>
                  <a:ext uri="{FF2B5EF4-FFF2-40B4-BE49-F238E27FC236}">
                    <a16:creationId xmlns:a16="http://schemas.microsoft.com/office/drawing/2014/main" id="{E6E124D6-0CB0-854F-8586-82C6F98F13D1}"/>
                  </a:ext>
                </a:extLst>
              </p:cNvPr>
              <p:cNvSpPr/>
              <p:nvPr userDrawn="1"/>
            </p:nvSpPr>
            <p:spPr>
              <a:xfrm>
                <a:off x="16183057" y="108277"/>
                <a:ext cx="805301" cy="580466"/>
              </a:xfrm>
              <a:prstGeom prst="roundRect">
                <a:avLst/>
              </a:prstGeom>
              <a:solidFill>
                <a:srgbClr val="30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ounded Rectangle 46">
                <a:extLst>
                  <a:ext uri="{FF2B5EF4-FFF2-40B4-BE49-F238E27FC236}">
                    <a16:creationId xmlns:a16="http://schemas.microsoft.com/office/drawing/2014/main" id="{1B6090C4-CEA3-FA48-AFD9-834B3B07B6D4}"/>
                  </a:ext>
                </a:extLst>
              </p:cNvPr>
              <p:cNvSpPr/>
              <p:nvPr userDrawn="1"/>
            </p:nvSpPr>
            <p:spPr>
              <a:xfrm>
                <a:off x="12424459" y="109932"/>
                <a:ext cx="786296" cy="583381"/>
              </a:xfrm>
              <a:prstGeom prst="roundRect">
                <a:avLst/>
              </a:prstGeom>
              <a:solidFill>
                <a:srgbClr val="061D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ounded Rectangle 47">
                <a:extLst>
                  <a:ext uri="{FF2B5EF4-FFF2-40B4-BE49-F238E27FC236}">
                    <a16:creationId xmlns:a16="http://schemas.microsoft.com/office/drawing/2014/main" id="{B050FE2D-0994-7341-8CCF-50665424320A}"/>
                  </a:ext>
                </a:extLst>
              </p:cNvPr>
              <p:cNvSpPr/>
              <p:nvPr userDrawn="1"/>
            </p:nvSpPr>
            <p:spPr>
              <a:xfrm>
                <a:off x="14853228" y="121789"/>
                <a:ext cx="805301" cy="580466"/>
              </a:xfrm>
              <a:prstGeom prst="roundRect">
                <a:avLst/>
              </a:prstGeom>
              <a:solidFill>
                <a:srgbClr val="1140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54ACCD53-EA74-654F-ACB6-AF77CAF71D80}"/>
                  </a:ext>
                </a:extLst>
              </p:cNvPr>
              <p:cNvSpPr txBox="1"/>
              <p:nvPr userDrawn="1"/>
            </p:nvSpPr>
            <p:spPr>
              <a:xfrm>
                <a:off x="12363915" y="-276999"/>
                <a:ext cx="286783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u="sng">
                    <a:latin typeface="Arial" panose="020B0604020202020204" pitchFamily="34" charset="0"/>
                    <a:cs typeface="Arial" panose="020B0604020202020204" pitchFamily="34" charset="0"/>
                  </a:rPr>
                  <a:t>Dark </a:t>
                </a:r>
                <a:r>
                  <a:rPr lang="en-US" sz="1200" u="sng" err="1">
                    <a:latin typeface="Arial" panose="020B0604020202020204" pitchFamily="34" charset="0"/>
                    <a:cs typeface="Arial" panose="020B0604020202020204" pitchFamily="34" charset="0"/>
                  </a:rPr>
                  <a:t>colours</a:t>
                </a:r>
                <a:r>
                  <a:rPr lang="en-US" sz="1200" u="sng">
                    <a:latin typeface="Arial" panose="020B0604020202020204" pitchFamily="34" charset="0"/>
                    <a:cs typeface="Arial" panose="020B0604020202020204" pitchFamily="34" charset="0"/>
                  </a:rPr>
                  <a:t> – background</a:t>
                </a: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41905559-0E40-2748-82FB-9993248DB440}"/>
                  </a:ext>
                </a:extLst>
              </p:cNvPr>
              <p:cNvSpPr txBox="1"/>
              <p:nvPr userDrawn="1"/>
            </p:nvSpPr>
            <p:spPr>
              <a:xfrm>
                <a:off x="13537849" y="729134"/>
                <a:ext cx="1738322" cy="892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MOD dark purple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RGB: 83 42 69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CMYK: 62 84 40 47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# 4f213a</a:t>
                </a:r>
              </a:p>
              <a:p>
                <a:endParaRPr lang="en-US" sz="1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78780B2F-E950-0548-B1E2-775F5501486B}"/>
                  </a:ext>
                </a:extLst>
              </p:cNvPr>
              <p:cNvSpPr txBox="1"/>
              <p:nvPr userDrawn="1"/>
            </p:nvSpPr>
            <p:spPr>
              <a:xfrm>
                <a:off x="12313169" y="769579"/>
                <a:ext cx="1738322" cy="892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MOD dark blue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RGB: 19 40 76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CMYK: 100 86 41 41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# 071d49</a:t>
                </a:r>
              </a:p>
              <a:p>
                <a:endParaRPr lang="en-US" sz="1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52" name="Picture 51" descr="Diagram, text&#10;&#10;Description automatically generated">
                <a:extLst>
                  <a:ext uri="{FF2B5EF4-FFF2-40B4-BE49-F238E27FC236}">
                    <a16:creationId xmlns:a16="http://schemas.microsoft.com/office/drawing/2014/main" id="{6D41A3C4-15BE-D647-9A7A-0EFF50963A9D}"/>
                  </a:ext>
                </a:extLst>
              </p:cNvPr>
              <p:cNvPicPr>
                <a:picLocks noChangeAspect="1"/>
              </p:cNvPicPr>
              <p:nvPr userDrawn="1"/>
            </p:nvPicPr>
            <p:blipFill rotWithShape="1"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12531030" y="2176951"/>
                <a:ext cx="888887" cy="1694569"/>
              </a:xfrm>
              <a:prstGeom prst="rect">
                <a:avLst/>
              </a:prstGeom>
            </p:spPr>
          </p:pic>
          <p:pic>
            <p:nvPicPr>
              <p:cNvPr id="53" name="Picture 52" descr="Diagram, text&#10;&#10;Description automatically generated">
                <a:extLst>
                  <a:ext uri="{FF2B5EF4-FFF2-40B4-BE49-F238E27FC236}">
                    <a16:creationId xmlns:a16="http://schemas.microsoft.com/office/drawing/2014/main" id="{176C163F-586B-8B4D-82CB-44E955E3EDE5}"/>
                  </a:ext>
                </a:extLst>
              </p:cNvPr>
              <p:cNvPicPr>
                <a:picLocks noChangeAspect="1"/>
              </p:cNvPicPr>
              <p:nvPr userDrawn="1"/>
            </p:nvPicPr>
            <p:blipFill rotWithShape="1"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13486525" y="2176951"/>
                <a:ext cx="888887" cy="1434433"/>
              </a:xfrm>
              <a:prstGeom prst="rect">
                <a:avLst/>
              </a:prstGeom>
            </p:spPr>
          </p:pic>
          <p:pic>
            <p:nvPicPr>
              <p:cNvPr id="54" name="Picture 53" descr="Diagram, text&#10;&#10;Description automatically generated">
                <a:extLst>
                  <a:ext uri="{FF2B5EF4-FFF2-40B4-BE49-F238E27FC236}">
                    <a16:creationId xmlns:a16="http://schemas.microsoft.com/office/drawing/2014/main" id="{34120345-EF2C-B14D-9070-4AB1FED8EA74}"/>
                  </a:ext>
                </a:extLst>
              </p:cNvPr>
              <p:cNvPicPr>
                <a:picLocks noChangeAspect="1"/>
              </p:cNvPicPr>
              <p:nvPr userDrawn="1"/>
            </p:nvPicPr>
            <p:blipFill rotWithShape="1"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14436757" y="2176951"/>
                <a:ext cx="888887" cy="1918055"/>
              </a:xfrm>
              <a:prstGeom prst="rect">
                <a:avLst/>
              </a:prstGeom>
            </p:spPr>
          </p:pic>
          <p:pic>
            <p:nvPicPr>
              <p:cNvPr id="55" name="Picture 54" descr="Diagram, text&#10;&#10;Description automatically generated">
                <a:extLst>
                  <a:ext uri="{FF2B5EF4-FFF2-40B4-BE49-F238E27FC236}">
                    <a16:creationId xmlns:a16="http://schemas.microsoft.com/office/drawing/2014/main" id="{5AF3D844-99FE-C641-90C1-EC2F1CAB49FB}"/>
                  </a:ext>
                </a:extLst>
              </p:cNvPr>
              <p:cNvPicPr>
                <a:picLocks noChangeAspect="1"/>
              </p:cNvPicPr>
              <p:nvPr userDrawn="1"/>
            </p:nvPicPr>
            <p:blipFill rotWithShape="1"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15389578" y="2176950"/>
                <a:ext cx="888887" cy="1694569"/>
              </a:xfrm>
              <a:prstGeom prst="rect">
                <a:avLst/>
              </a:prstGeom>
            </p:spPr>
          </p:pic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656DF10C-3988-ED4D-8C5B-1B124925BFF5}"/>
                  </a:ext>
                </a:extLst>
              </p:cNvPr>
              <p:cNvSpPr txBox="1"/>
              <p:nvPr userDrawn="1"/>
            </p:nvSpPr>
            <p:spPr>
              <a:xfrm>
                <a:off x="14853228" y="769579"/>
                <a:ext cx="1738322" cy="892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MOD dark green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RGB: 21 62 53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CMYK: 87 47 68 59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# 124042</a:t>
                </a:r>
              </a:p>
              <a:p>
                <a:endParaRPr lang="en-US" sz="1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AEAD3114-2979-0C49-B439-0154BAE29420}"/>
                  </a:ext>
                </a:extLst>
              </p:cNvPr>
              <p:cNvSpPr txBox="1"/>
              <p:nvPr userDrawn="1"/>
            </p:nvSpPr>
            <p:spPr>
              <a:xfrm>
                <a:off x="13692510" y="4995568"/>
                <a:ext cx="1738322" cy="892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MOD bright blue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RGB: 61 181 230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CMYK: 68 7 2 0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# 1fb3e5</a:t>
                </a:r>
              </a:p>
              <a:p>
                <a:endParaRPr lang="en-US" sz="1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8" name="Rounded Rectangle 57">
                <a:extLst>
                  <a:ext uri="{FF2B5EF4-FFF2-40B4-BE49-F238E27FC236}">
                    <a16:creationId xmlns:a16="http://schemas.microsoft.com/office/drawing/2014/main" id="{2CBB181D-10A3-0A44-A36B-559AAB7B9779}"/>
                  </a:ext>
                </a:extLst>
              </p:cNvPr>
              <p:cNvSpPr/>
              <p:nvPr userDrawn="1"/>
            </p:nvSpPr>
            <p:spPr>
              <a:xfrm>
                <a:off x="12504227" y="4405824"/>
                <a:ext cx="786296" cy="583381"/>
              </a:xfrm>
              <a:prstGeom prst="roundRect">
                <a:avLst/>
              </a:prstGeom>
              <a:solidFill>
                <a:srgbClr val="AA91E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Rounded Rectangle 58">
                <a:extLst>
                  <a:ext uri="{FF2B5EF4-FFF2-40B4-BE49-F238E27FC236}">
                    <a16:creationId xmlns:a16="http://schemas.microsoft.com/office/drawing/2014/main" id="{280DA32E-8C02-D04C-9D60-D8A51975AEFC}"/>
                  </a:ext>
                </a:extLst>
              </p:cNvPr>
              <p:cNvSpPr/>
              <p:nvPr userDrawn="1"/>
            </p:nvSpPr>
            <p:spPr>
              <a:xfrm>
                <a:off x="13726968" y="4417222"/>
                <a:ext cx="786296" cy="583381"/>
              </a:xfrm>
              <a:prstGeom prst="roundRect">
                <a:avLst/>
              </a:prstGeom>
              <a:solidFill>
                <a:srgbClr val="1EB3E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Rounded Rectangle 59">
                <a:extLst>
                  <a:ext uri="{FF2B5EF4-FFF2-40B4-BE49-F238E27FC236}">
                    <a16:creationId xmlns:a16="http://schemas.microsoft.com/office/drawing/2014/main" id="{46AACF42-4482-0E4C-A43A-34587FECB533}"/>
                  </a:ext>
                </a:extLst>
              </p:cNvPr>
              <p:cNvSpPr/>
              <p:nvPr userDrawn="1"/>
            </p:nvSpPr>
            <p:spPr>
              <a:xfrm>
                <a:off x="14935985" y="4397175"/>
                <a:ext cx="786296" cy="583381"/>
              </a:xfrm>
              <a:prstGeom prst="roundRect">
                <a:avLst/>
              </a:prstGeom>
              <a:solidFill>
                <a:srgbClr val="25D07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ounded Rectangle 60">
                <a:extLst>
                  <a:ext uri="{FF2B5EF4-FFF2-40B4-BE49-F238E27FC236}">
                    <a16:creationId xmlns:a16="http://schemas.microsoft.com/office/drawing/2014/main" id="{4EAEC07B-66A5-8246-8C6E-C5B4EE44A0B6}"/>
                  </a:ext>
                </a:extLst>
              </p:cNvPr>
              <p:cNvSpPr/>
              <p:nvPr userDrawn="1"/>
            </p:nvSpPr>
            <p:spPr>
              <a:xfrm>
                <a:off x="12453399" y="5858168"/>
                <a:ext cx="786296" cy="583381"/>
              </a:xfrm>
              <a:prstGeom prst="roundRect">
                <a:avLst/>
              </a:prstGeom>
              <a:solidFill>
                <a:srgbClr val="FFC60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ounded Rectangle 61">
                <a:extLst>
                  <a:ext uri="{FF2B5EF4-FFF2-40B4-BE49-F238E27FC236}">
                    <a16:creationId xmlns:a16="http://schemas.microsoft.com/office/drawing/2014/main" id="{13699A39-EF5A-D44A-8687-0394CE1C6701}"/>
                  </a:ext>
                </a:extLst>
              </p:cNvPr>
              <p:cNvSpPr/>
              <p:nvPr userDrawn="1"/>
            </p:nvSpPr>
            <p:spPr>
              <a:xfrm>
                <a:off x="13698000" y="5861639"/>
                <a:ext cx="786296" cy="583381"/>
              </a:xfrm>
              <a:prstGeom prst="roundRect">
                <a:avLst/>
              </a:prstGeom>
              <a:solidFill>
                <a:srgbClr val="FE82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ounded Rectangle 62">
                <a:extLst>
                  <a:ext uri="{FF2B5EF4-FFF2-40B4-BE49-F238E27FC236}">
                    <a16:creationId xmlns:a16="http://schemas.microsoft.com/office/drawing/2014/main" id="{A9D8702A-6664-E843-91E9-F2561EE9B014}"/>
                  </a:ext>
                </a:extLst>
              </p:cNvPr>
              <p:cNvSpPr/>
              <p:nvPr userDrawn="1"/>
            </p:nvSpPr>
            <p:spPr>
              <a:xfrm>
                <a:off x="14885239" y="5858168"/>
                <a:ext cx="786296" cy="583381"/>
              </a:xfrm>
              <a:prstGeom prst="roundRect">
                <a:avLst/>
              </a:prstGeom>
              <a:solidFill>
                <a:srgbClr val="DB85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86F89481-CCD7-4D4B-83AA-E6CDD092DB90}"/>
                  </a:ext>
                </a:extLst>
              </p:cNvPr>
              <p:cNvSpPr txBox="1"/>
              <p:nvPr userDrawn="1"/>
            </p:nvSpPr>
            <p:spPr>
              <a:xfrm>
                <a:off x="12421362" y="4965616"/>
                <a:ext cx="1738322" cy="892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MOD bright purple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RGB: 171 146 225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CMYK: 41 46 0 0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# ab92e1</a:t>
                </a:r>
              </a:p>
              <a:p>
                <a:endParaRPr lang="en-US" sz="1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003C0586-6BFC-8C45-AA64-DE0F35BD5B2C}"/>
                  </a:ext>
                </a:extLst>
              </p:cNvPr>
              <p:cNvSpPr txBox="1"/>
              <p:nvPr userDrawn="1"/>
            </p:nvSpPr>
            <p:spPr>
              <a:xfrm>
                <a:off x="14870828" y="4989205"/>
                <a:ext cx="1738322" cy="892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MOD bright green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RGB: 0 206 125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CMYK: 70 0 67 0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# 26d07c</a:t>
                </a:r>
              </a:p>
              <a:p>
                <a:endParaRPr lang="en-US" sz="1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D891FF6E-4D4E-8643-A0C7-79EBE25A600B}"/>
                  </a:ext>
                </a:extLst>
              </p:cNvPr>
              <p:cNvSpPr txBox="1"/>
              <p:nvPr userDrawn="1"/>
            </p:nvSpPr>
            <p:spPr>
              <a:xfrm>
                <a:off x="12381794" y="6548385"/>
                <a:ext cx="1738322" cy="892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MOD bright yellow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RGB: 255 199 0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CMYK: 0 24 100 0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# ffc600</a:t>
                </a:r>
              </a:p>
              <a:p>
                <a:endParaRPr lang="en-US" sz="1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BEF61552-9284-FE4E-8C6D-DC46514F374C}"/>
                  </a:ext>
                </a:extLst>
              </p:cNvPr>
              <p:cNvSpPr txBox="1"/>
              <p:nvPr userDrawn="1"/>
            </p:nvSpPr>
            <p:spPr>
              <a:xfrm>
                <a:off x="13692510" y="6588000"/>
                <a:ext cx="1738322" cy="892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MOD bright orange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RGB: 255 132 0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CMYK: 0 58 94 0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# ff8200</a:t>
                </a:r>
              </a:p>
              <a:p>
                <a:endParaRPr lang="en-US" sz="1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6147A4F1-25B4-E041-AC89-AE596622158E}"/>
                  </a:ext>
                </a:extLst>
              </p:cNvPr>
              <p:cNvSpPr txBox="1"/>
              <p:nvPr userDrawn="1"/>
            </p:nvSpPr>
            <p:spPr>
              <a:xfrm>
                <a:off x="14908389" y="6602627"/>
                <a:ext cx="1738322" cy="892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MOD bright pink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RGB: 240 135 207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CMYK: 12 57 0 0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# e98dc7</a:t>
                </a:r>
              </a:p>
              <a:p>
                <a:endParaRPr lang="en-US" sz="1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9" name="Rounded Rectangle 68">
                <a:extLst>
                  <a:ext uri="{FF2B5EF4-FFF2-40B4-BE49-F238E27FC236}">
                    <a16:creationId xmlns:a16="http://schemas.microsoft.com/office/drawing/2014/main" id="{F1F8AA37-4750-6F45-8E75-9FC9E8CE6FD8}"/>
                  </a:ext>
                </a:extLst>
              </p:cNvPr>
              <p:cNvSpPr/>
              <p:nvPr userDrawn="1"/>
            </p:nvSpPr>
            <p:spPr>
              <a:xfrm>
                <a:off x="16259427" y="4382235"/>
                <a:ext cx="786296" cy="583381"/>
              </a:xfrm>
              <a:prstGeom prst="roundRect">
                <a:avLst/>
              </a:prstGeom>
              <a:solidFill>
                <a:srgbClr val="B9C9D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70" name="TextBox 69">
            <a:extLst>
              <a:ext uri="{FF2B5EF4-FFF2-40B4-BE49-F238E27FC236}">
                <a16:creationId xmlns:a16="http://schemas.microsoft.com/office/drawing/2014/main" id="{8AD7808D-0DE7-E142-9AF2-3972A591DF56}"/>
              </a:ext>
            </a:extLst>
          </p:cNvPr>
          <p:cNvSpPr txBox="1"/>
          <p:nvPr userDrawn="1"/>
        </p:nvSpPr>
        <p:spPr>
          <a:xfrm>
            <a:off x="16208797" y="5011432"/>
            <a:ext cx="173832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MOD bright grey</a:t>
            </a:r>
          </a:p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RGB: 190 205 214</a:t>
            </a:r>
          </a:p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CMYK: 30 14 14 0</a:t>
            </a:r>
          </a:p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# cad0d6</a:t>
            </a:r>
          </a:p>
          <a:p>
            <a:endParaRPr 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Rounded Rectangle 70">
            <a:extLst>
              <a:ext uri="{FF2B5EF4-FFF2-40B4-BE49-F238E27FC236}">
                <a16:creationId xmlns:a16="http://schemas.microsoft.com/office/drawing/2014/main" id="{60229977-D703-034E-8E66-58381D3950BF}"/>
              </a:ext>
            </a:extLst>
          </p:cNvPr>
          <p:cNvSpPr/>
          <p:nvPr userDrawn="1"/>
        </p:nvSpPr>
        <p:spPr>
          <a:xfrm>
            <a:off x="16457261" y="2143877"/>
            <a:ext cx="786296" cy="583381"/>
          </a:xfrm>
          <a:prstGeom prst="roundRect">
            <a:avLst/>
          </a:prstGeom>
          <a:solidFill>
            <a:srgbClr val="FFFF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F50EB59F-6330-4E4C-A594-2F0F3CCC819F}"/>
              </a:ext>
            </a:extLst>
          </p:cNvPr>
          <p:cNvSpPr txBox="1"/>
          <p:nvPr userDrawn="1"/>
        </p:nvSpPr>
        <p:spPr>
          <a:xfrm>
            <a:off x="16339810" y="2772468"/>
            <a:ext cx="173832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White</a:t>
            </a:r>
          </a:p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RGB: 255 255 255</a:t>
            </a:r>
          </a:p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CMYK: 0 0 0 0 </a:t>
            </a:r>
          </a:p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# FFFFFF</a:t>
            </a:r>
          </a:p>
          <a:p>
            <a:endParaRPr 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330766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slide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531E1A3D-6FA4-4839-9699-8F8AB34F9A1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04014" y="5352104"/>
            <a:ext cx="7378691" cy="412823"/>
          </a:xfrm>
          <a:prstGeom prst="rect">
            <a:avLst/>
          </a:prstGeom>
          <a:solidFill>
            <a:srgbClr val="081C49"/>
          </a:solidFill>
        </p:spPr>
        <p:txBody>
          <a:bodyPr wrap="square" lIns="0" tIns="0" rIns="0" bIns="0" anchor="ctr" anchorCtr="0"/>
          <a:lstStyle>
            <a:lvl1pPr marL="0" indent="0">
              <a:buNone/>
              <a:defRPr sz="280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FontTx/>
              <a:buNone/>
              <a:defRPr>
                <a:solidFill>
                  <a:srgbClr val="FE8100"/>
                </a:solidFill>
              </a:defRPr>
            </a:lvl2pPr>
            <a:lvl5pPr>
              <a:defRPr/>
            </a:lvl5pPr>
          </a:lstStyle>
          <a:p>
            <a:pPr lvl="1"/>
            <a:r>
              <a:rPr lang="en-US"/>
              <a:t>    Author name in accent colour</a:t>
            </a:r>
          </a:p>
        </p:txBody>
      </p:sp>
      <p:sp>
        <p:nvSpPr>
          <p:cNvPr id="26" name="Slide Number Placeholder 2">
            <a:extLst>
              <a:ext uri="{FF2B5EF4-FFF2-40B4-BE49-F238E27FC236}">
                <a16:creationId xmlns:a16="http://schemas.microsoft.com/office/drawing/2014/main" id="{EB777534-6176-483C-A4DB-54059778A0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0000" y="6588000"/>
            <a:ext cx="1080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algn="r" defTabSz="914400" rtl="0" eaLnBrk="1" latinLnBrk="0" hangingPunct="1">
              <a:defRPr lang="en-GB" sz="1200" kern="1200" smtClean="0">
                <a:solidFill>
                  <a:srgbClr val="33466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5C01B2B2-3B32-4177-9645-58C2813D6A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7" name="Footer Placeholder 6">
            <a:extLst>
              <a:ext uri="{FF2B5EF4-FFF2-40B4-BE49-F238E27FC236}">
                <a16:creationId xmlns:a16="http://schemas.microsoft.com/office/drawing/2014/main" id="{D825B6D9-4B91-4DF1-A92B-14829711F1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rgbClr val="333C46"/>
                </a:solidFill>
              </a:defRPr>
            </a:lvl1pPr>
          </a:lstStyle>
          <a:p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CB4D9CE6-5A6E-43C4-B2CA-2CF71AC59A7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0000" y="2160000"/>
            <a:ext cx="6664255" cy="260647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33C46"/>
                </a:solidFill>
              </a:defRPr>
            </a:lvl1pPr>
          </a:lstStyle>
          <a:p>
            <a:pPr lvl="0"/>
            <a:r>
              <a:rPr lang="en-US"/>
              <a:t>“Quote slide with title for extended quote/references”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465F65D0-E9C1-49F6-9CD1-A9EDB8CF10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720000"/>
            <a:ext cx="11484996" cy="103959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51C49"/>
                </a:solidFill>
              </a:defRPr>
            </a:lvl1pPr>
          </a:lstStyle>
          <a:p>
            <a:r>
              <a:rPr lang="en-US"/>
              <a:t>Quote slide title</a:t>
            </a:r>
            <a:br>
              <a:rPr lang="en-US"/>
            </a:br>
            <a:r>
              <a:rPr lang="en-US"/>
              <a:t>(if required)</a:t>
            </a:r>
            <a:endParaRPr lang="en-GB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39CB96E8-EB81-F14C-B4C7-539187724175}"/>
              </a:ext>
            </a:extLst>
          </p:cNvPr>
          <p:cNvGrpSpPr/>
          <p:nvPr userDrawn="1"/>
        </p:nvGrpSpPr>
        <p:grpSpPr>
          <a:xfrm>
            <a:off x="12313169" y="-276999"/>
            <a:ext cx="5586298" cy="7772178"/>
            <a:chOff x="12313169" y="-276999"/>
            <a:chExt cx="5586298" cy="7772178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BE1BF184-D77F-1F4E-93A0-7B01B2C04E0F}"/>
                </a:ext>
              </a:extLst>
            </p:cNvPr>
            <p:cNvSpPr txBox="1"/>
            <p:nvPr userDrawn="1"/>
          </p:nvSpPr>
          <p:spPr>
            <a:xfrm>
              <a:off x="12424459" y="1751616"/>
              <a:ext cx="484503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u="sng">
                  <a:latin typeface="Arial" panose="020B0604020202020204" pitchFamily="34" charset="0"/>
                  <a:cs typeface="Arial" panose="020B0604020202020204" pitchFamily="34" charset="0"/>
                </a:rPr>
                <a:t>Text on a dark colour – bright </a:t>
              </a:r>
              <a:r>
                <a:rPr lang="en-US" sz="1200" u="sng" err="1">
                  <a:latin typeface="Arial" panose="020B0604020202020204" pitchFamily="34" charset="0"/>
                  <a:cs typeface="Arial" panose="020B0604020202020204" pitchFamily="34" charset="0"/>
                </a:rPr>
                <a:t>colours</a:t>
              </a:r>
              <a:endParaRPr lang="en-US" sz="1200" u="sng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91315654-C3C9-BF4C-B8E5-C7211E0B9146}"/>
                </a:ext>
              </a:extLst>
            </p:cNvPr>
            <p:cNvSpPr txBox="1"/>
            <p:nvPr userDrawn="1"/>
          </p:nvSpPr>
          <p:spPr>
            <a:xfrm>
              <a:off x="16161145" y="778228"/>
              <a:ext cx="1738322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MOD dark grey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RGB: 50 62 72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CMYK: 79 61 49 50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# 333f48</a:t>
              </a:r>
            </a:p>
            <a:p>
              <a:endParaRPr lang="en-US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ECCD21A0-176C-4241-8CC3-90ED6551D858}"/>
                </a:ext>
              </a:extLst>
            </p:cNvPr>
            <p:cNvGrpSpPr/>
            <p:nvPr userDrawn="1"/>
          </p:nvGrpSpPr>
          <p:grpSpPr>
            <a:xfrm>
              <a:off x="12313169" y="-276999"/>
              <a:ext cx="4732554" cy="7772178"/>
              <a:chOff x="12313169" y="-276999"/>
              <a:chExt cx="4732554" cy="7772178"/>
            </a:xfrm>
          </p:grpSpPr>
          <p:sp>
            <p:nvSpPr>
              <p:cNvPr id="44" name="Rounded Rectangle 43">
                <a:extLst>
                  <a:ext uri="{FF2B5EF4-FFF2-40B4-BE49-F238E27FC236}">
                    <a16:creationId xmlns:a16="http://schemas.microsoft.com/office/drawing/2014/main" id="{7EBF32D0-ECE4-574F-9B05-1D44AC1E50EC}"/>
                  </a:ext>
                </a:extLst>
              </p:cNvPr>
              <p:cNvSpPr/>
              <p:nvPr userDrawn="1"/>
            </p:nvSpPr>
            <p:spPr>
              <a:xfrm>
                <a:off x="13645617" y="122429"/>
                <a:ext cx="786296" cy="579186"/>
              </a:xfrm>
              <a:prstGeom prst="roundRect">
                <a:avLst/>
              </a:prstGeom>
              <a:solidFill>
                <a:srgbClr val="4F213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ounded Rectangle 44">
                <a:extLst>
                  <a:ext uri="{FF2B5EF4-FFF2-40B4-BE49-F238E27FC236}">
                    <a16:creationId xmlns:a16="http://schemas.microsoft.com/office/drawing/2014/main" id="{06E3D047-2A72-C24D-BC23-576DB5E954B4}"/>
                  </a:ext>
                </a:extLst>
              </p:cNvPr>
              <p:cNvSpPr/>
              <p:nvPr userDrawn="1"/>
            </p:nvSpPr>
            <p:spPr>
              <a:xfrm>
                <a:off x="16183057" y="108277"/>
                <a:ext cx="805301" cy="580466"/>
              </a:xfrm>
              <a:prstGeom prst="roundRect">
                <a:avLst/>
              </a:prstGeom>
              <a:solidFill>
                <a:srgbClr val="30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ounded Rectangle 45">
                <a:extLst>
                  <a:ext uri="{FF2B5EF4-FFF2-40B4-BE49-F238E27FC236}">
                    <a16:creationId xmlns:a16="http://schemas.microsoft.com/office/drawing/2014/main" id="{BBF86E65-FAE9-A44D-A391-A34DFEE84AEC}"/>
                  </a:ext>
                </a:extLst>
              </p:cNvPr>
              <p:cNvSpPr/>
              <p:nvPr userDrawn="1"/>
            </p:nvSpPr>
            <p:spPr>
              <a:xfrm>
                <a:off x="12424459" y="109932"/>
                <a:ext cx="786296" cy="583381"/>
              </a:xfrm>
              <a:prstGeom prst="roundRect">
                <a:avLst/>
              </a:prstGeom>
              <a:solidFill>
                <a:srgbClr val="061D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ounded Rectangle 46">
                <a:extLst>
                  <a:ext uri="{FF2B5EF4-FFF2-40B4-BE49-F238E27FC236}">
                    <a16:creationId xmlns:a16="http://schemas.microsoft.com/office/drawing/2014/main" id="{D4C21E5C-494E-0A46-9483-22CB1133F1FB}"/>
                  </a:ext>
                </a:extLst>
              </p:cNvPr>
              <p:cNvSpPr/>
              <p:nvPr userDrawn="1"/>
            </p:nvSpPr>
            <p:spPr>
              <a:xfrm>
                <a:off x="14853228" y="121789"/>
                <a:ext cx="805301" cy="580466"/>
              </a:xfrm>
              <a:prstGeom prst="roundRect">
                <a:avLst/>
              </a:prstGeom>
              <a:solidFill>
                <a:srgbClr val="1140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2EF8620D-028D-0C47-B896-5B302999C077}"/>
                  </a:ext>
                </a:extLst>
              </p:cNvPr>
              <p:cNvSpPr txBox="1"/>
              <p:nvPr userDrawn="1"/>
            </p:nvSpPr>
            <p:spPr>
              <a:xfrm>
                <a:off x="12363915" y="-276999"/>
                <a:ext cx="286783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u="sng">
                    <a:latin typeface="Arial" panose="020B0604020202020204" pitchFamily="34" charset="0"/>
                    <a:cs typeface="Arial" panose="020B0604020202020204" pitchFamily="34" charset="0"/>
                  </a:rPr>
                  <a:t>Dark </a:t>
                </a:r>
                <a:r>
                  <a:rPr lang="en-US" sz="1200" u="sng" err="1">
                    <a:latin typeface="Arial" panose="020B0604020202020204" pitchFamily="34" charset="0"/>
                    <a:cs typeface="Arial" panose="020B0604020202020204" pitchFamily="34" charset="0"/>
                  </a:rPr>
                  <a:t>colours</a:t>
                </a:r>
                <a:r>
                  <a:rPr lang="en-US" sz="1200" u="sng">
                    <a:latin typeface="Arial" panose="020B0604020202020204" pitchFamily="34" charset="0"/>
                    <a:cs typeface="Arial" panose="020B0604020202020204" pitchFamily="34" charset="0"/>
                  </a:rPr>
                  <a:t> – background</a:t>
                </a: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E033FAFD-200C-A04F-84EA-DE6B5D895A95}"/>
                  </a:ext>
                </a:extLst>
              </p:cNvPr>
              <p:cNvSpPr txBox="1"/>
              <p:nvPr userDrawn="1"/>
            </p:nvSpPr>
            <p:spPr>
              <a:xfrm>
                <a:off x="13537849" y="729134"/>
                <a:ext cx="1738322" cy="892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MOD dark purple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RGB: 83 42 69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CMYK: 62 84 40 47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# 4f213a</a:t>
                </a:r>
              </a:p>
              <a:p>
                <a:endParaRPr lang="en-US" sz="1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304BF233-8677-FF41-8573-1541EBE92A0F}"/>
                  </a:ext>
                </a:extLst>
              </p:cNvPr>
              <p:cNvSpPr txBox="1"/>
              <p:nvPr userDrawn="1"/>
            </p:nvSpPr>
            <p:spPr>
              <a:xfrm>
                <a:off x="12313169" y="769579"/>
                <a:ext cx="1738322" cy="892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MOD dark blue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RGB: 19 40 76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CMYK: 100 86 41 41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# 071d49</a:t>
                </a:r>
              </a:p>
              <a:p>
                <a:endParaRPr lang="en-US" sz="1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51" name="Picture 50" descr="Diagram, text&#10;&#10;Description automatically generated">
                <a:extLst>
                  <a:ext uri="{FF2B5EF4-FFF2-40B4-BE49-F238E27FC236}">
                    <a16:creationId xmlns:a16="http://schemas.microsoft.com/office/drawing/2014/main" id="{A5A920A1-2459-D043-BAFB-94E9DD4CE7B8}"/>
                  </a:ext>
                </a:extLst>
              </p:cNvPr>
              <p:cNvPicPr>
                <a:picLocks noChangeAspect="1"/>
              </p:cNvPicPr>
              <p:nvPr userDrawn="1"/>
            </p:nvPicPr>
            <p:blipFill rotWithShape="1"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12531030" y="2176951"/>
                <a:ext cx="888887" cy="1694569"/>
              </a:xfrm>
              <a:prstGeom prst="rect">
                <a:avLst/>
              </a:prstGeom>
            </p:spPr>
          </p:pic>
          <p:pic>
            <p:nvPicPr>
              <p:cNvPr id="52" name="Picture 51" descr="Diagram, text&#10;&#10;Description automatically generated">
                <a:extLst>
                  <a:ext uri="{FF2B5EF4-FFF2-40B4-BE49-F238E27FC236}">
                    <a16:creationId xmlns:a16="http://schemas.microsoft.com/office/drawing/2014/main" id="{BA1E1F55-2682-8D4E-AAB6-9C5AAC7D8043}"/>
                  </a:ext>
                </a:extLst>
              </p:cNvPr>
              <p:cNvPicPr>
                <a:picLocks noChangeAspect="1"/>
              </p:cNvPicPr>
              <p:nvPr userDrawn="1"/>
            </p:nvPicPr>
            <p:blipFill rotWithShape="1"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13486525" y="2176951"/>
                <a:ext cx="888887" cy="1434433"/>
              </a:xfrm>
              <a:prstGeom prst="rect">
                <a:avLst/>
              </a:prstGeom>
            </p:spPr>
          </p:pic>
          <p:pic>
            <p:nvPicPr>
              <p:cNvPr id="53" name="Picture 52" descr="Diagram, text&#10;&#10;Description automatically generated">
                <a:extLst>
                  <a:ext uri="{FF2B5EF4-FFF2-40B4-BE49-F238E27FC236}">
                    <a16:creationId xmlns:a16="http://schemas.microsoft.com/office/drawing/2014/main" id="{A285AF3D-BD40-3746-9ED5-8E68CFEF44C1}"/>
                  </a:ext>
                </a:extLst>
              </p:cNvPr>
              <p:cNvPicPr>
                <a:picLocks noChangeAspect="1"/>
              </p:cNvPicPr>
              <p:nvPr userDrawn="1"/>
            </p:nvPicPr>
            <p:blipFill rotWithShape="1"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14436757" y="2176951"/>
                <a:ext cx="888887" cy="1918055"/>
              </a:xfrm>
              <a:prstGeom prst="rect">
                <a:avLst/>
              </a:prstGeom>
            </p:spPr>
          </p:pic>
          <p:pic>
            <p:nvPicPr>
              <p:cNvPr id="54" name="Picture 53" descr="Diagram, text&#10;&#10;Description automatically generated">
                <a:extLst>
                  <a:ext uri="{FF2B5EF4-FFF2-40B4-BE49-F238E27FC236}">
                    <a16:creationId xmlns:a16="http://schemas.microsoft.com/office/drawing/2014/main" id="{1098DB2F-A35D-B749-A958-31F0412F712E}"/>
                  </a:ext>
                </a:extLst>
              </p:cNvPr>
              <p:cNvPicPr>
                <a:picLocks noChangeAspect="1"/>
              </p:cNvPicPr>
              <p:nvPr userDrawn="1"/>
            </p:nvPicPr>
            <p:blipFill rotWithShape="1"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15389578" y="2176950"/>
                <a:ext cx="888887" cy="1694569"/>
              </a:xfrm>
              <a:prstGeom prst="rect">
                <a:avLst/>
              </a:prstGeom>
            </p:spPr>
          </p:pic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216E85A5-A6FB-1A42-8124-3360846EE4FC}"/>
                  </a:ext>
                </a:extLst>
              </p:cNvPr>
              <p:cNvSpPr txBox="1"/>
              <p:nvPr userDrawn="1"/>
            </p:nvSpPr>
            <p:spPr>
              <a:xfrm>
                <a:off x="14853228" y="769579"/>
                <a:ext cx="1738322" cy="892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MOD dark green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RGB: 21 62 53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CMYK: 87 47 68 59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# 124042</a:t>
                </a:r>
              </a:p>
              <a:p>
                <a:endParaRPr lang="en-US" sz="1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08CC748B-09C3-FD4E-824B-73FA46249A33}"/>
                  </a:ext>
                </a:extLst>
              </p:cNvPr>
              <p:cNvSpPr txBox="1"/>
              <p:nvPr userDrawn="1"/>
            </p:nvSpPr>
            <p:spPr>
              <a:xfrm>
                <a:off x="13692510" y="4995568"/>
                <a:ext cx="1738322" cy="892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MOD bright blue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RGB: 61 181 230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CMYK: 68 7 2 0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# 1fb3e5</a:t>
                </a:r>
              </a:p>
              <a:p>
                <a:endParaRPr lang="en-US" sz="1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7" name="Rounded Rectangle 56">
                <a:extLst>
                  <a:ext uri="{FF2B5EF4-FFF2-40B4-BE49-F238E27FC236}">
                    <a16:creationId xmlns:a16="http://schemas.microsoft.com/office/drawing/2014/main" id="{1D328DC7-DCE6-594A-A50B-CBBEDA56FB85}"/>
                  </a:ext>
                </a:extLst>
              </p:cNvPr>
              <p:cNvSpPr/>
              <p:nvPr userDrawn="1"/>
            </p:nvSpPr>
            <p:spPr>
              <a:xfrm>
                <a:off x="12504227" y="4405824"/>
                <a:ext cx="786296" cy="583381"/>
              </a:xfrm>
              <a:prstGeom prst="roundRect">
                <a:avLst/>
              </a:prstGeom>
              <a:solidFill>
                <a:srgbClr val="AA91E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Rounded Rectangle 57">
                <a:extLst>
                  <a:ext uri="{FF2B5EF4-FFF2-40B4-BE49-F238E27FC236}">
                    <a16:creationId xmlns:a16="http://schemas.microsoft.com/office/drawing/2014/main" id="{CB02B3D0-8B93-DA49-ACCE-FF1660C8B1F6}"/>
                  </a:ext>
                </a:extLst>
              </p:cNvPr>
              <p:cNvSpPr/>
              <p:nvPr userDrawn="1"/>
            </p:nvSpPr>
            <p:spPr>
              <a:xfrm>
                <a:off x="13726968" y="4417222"/>
                <a:ext cx="786296" cy="583381"/>
              </a:xfrm>
              <a:prstGeom prst="roundRect">
                <a:avLst/>
              </a:prstGeom>
              <a:solidFill>
                <a:srgbClr val="1EB3E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Rounded Rectangle 58">
                <a:extLst>
                  <a:ext uri="{FF2B5EF4-FFF2-40B4-BE49-F238E27FC236}">
                    <a16:creationId xmlns:a16="http://schemas.microsoft.com/office/drawing/2014/main" id="{35C1EFE0-4D85-2344-8CAB-6C500356B0AD}"/>
                  </a:ext>
                </a:extLst>
              </p:cNvPr>
              <p:cNvSpPr/>
              <p:nvPr userDrawn="1"/>
            </p:nvSpPr>
            <p:spPr>
              <a:xfrm>
                <a:off x="14935985" y="4397175"/>
                <a:ext cx="786296" cy="583381"/>
              </a:xfrm>
              <a:prstGeom prst="roundRect">
                <a:avLst/>
              </a:prstGeom>
              <a:solidFill>
                <a:srgbClr val="25D07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Rounded Rectangle 59">
                <a:extLst>
                  <a:ext uri="{FF2B5EF4-FFF2-40B4-BE49-F238E27FC236}">
                    <a16:creationId xmlns:a16="http://schemas.microsoft.com/office/drawing/2014/main" id="{AEC5A0B2-3EEF-BB41-B74F-2B3AA9EB881E}"/>
                  </a:ext>
                </a:extLst>
              </p:cNvPr>
              <p:cNvSpPr/>
              <p:nvPr userDrawn="1"/>
            </p:nvSpPr>
            <p:spPr>
              <a:xfrm>
                <a:off x="12453399" y="5858168"/>
                <a:ext cx="786296" cy="583381"/>
              </a:xfrm>
              <a:prstGeom prst="roundRect">
                <a:avLst/>
              </a:prstGeom>
              <a:solidFill>
                <a:srgbClr val="FFC60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ounded Rectangle 60">
                <a:extLst>
                  <a:ext uri="{FF2B5EF4-FFF2-40B4-BE49-F238E27FC236}">
                    <a16:creationId xmlns:a16="http://schemas.microsoft.com/office/drawing/2014/main" id="{45A65920-7FED-DE46-B520-3CD57345347F}"/>
                  </a:ext>
                </a:extLst>
              </p:cNvPr>
              <p:cNvSpPr/>
              <p:nvPr userDrawn="1"/>
            </p:nvSpPr>
            <p:spPr>
              <a:xfrm>
                <a:off x="13698000" y="5861639"/>
                <a:ext cx="786296" cy="583381"/>
              </a:xfrm>
              <a:prstGeom prst="roundRect">
                <a:avLst/>
              </a:prstGeom>
              <a:solidFill>
                <a:srgbClr val="FE82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ounded Rectangle 61">
                <a:extLst>
                  <a:ext uri="{FF2B5EF4-FFF2-40B4-BE49-F238E27FC236}">
                    <a16:creationId xmlns:a16="http://schemas.microsoft.com/office/drawing/2014/main" id="{18E048A8-5096-B74C-BCF1-5C19C4F932A5}"/>
                  </a:ext>
                </a:extLst>
              </p:cNvPr>
              <p:cNvSpPr/>
              <p:nvPr userDrawn="1"/>
            </p:nvSpPr>
            <p:spPr>
              <a:xfrm>
                <a:off x="14885239" y="5858168"/>
                <a:ext cx="786296" cy="583381"/>
              </a:xfrm>
              <a:prstGeom prst="roundRect">
                <a:avLst/>
              </a:prstGeom>
              <a:solidFill>
                <a:srgbClr val="DB85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E87C1DA1-8615-7A4C-9317-D7F75B568A02}"/>
                  </a:ext>
                </a:extLst>
              </p:cNvPr>
              <p:cNvSpPr txBox="1"/>
              <p:nvPr userDrawn="1"/>
            </p:nvSpPr>
            <p:spPr>
              <a:xfrm>
                <a:off x="12421362" y="4965616"/>
                <a:ext cx="1738322" cy="892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MOD bright purple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RGB: 171 146 225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CMYK: 41 46 0 0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# ab92e1</a:t>
                </a:r>
              </a:p>
              <a:p>
                <a:endParaRPr lang="en-US" sz="1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7996B456-B563-634F-96C0-F90D5FF0835D}"/>
                  </a:ext>
                </a:extLst>
              </p:cNvPr>
              <p:cNvSpPr txBox="1"/>
              <p:nvPr userDrawn="1"/>
            </p:nvSpPr>
            <p:spPr>
              <a:xfrm>
                <a:off x="14870828" y="4989205"/>
                <a:ext cx="1738322" cy="892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MOD bright green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RGB: 0 206 125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CMYK: 70 0 67 0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# 26d07c</a:t>
                </a:r>
              </a:p>
              <a:p>
                <a:endParaRPr lang="en-US" sz="1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B41BF101-3BFA-0A41-8B3E-EC9F73AA0F17}"/>
                  </a:ext>
                </a:extLst>
              </p:cNvPr>
              <p:cNvSpPr txBox="1"/>
              <p:nvPr userDrawn="1"/>
            </p:nvSpPr>
            <p:spPr>
              <a:xfrm>
                <a:off x="12381794" y="6548385"/>
                <a:ext cx="1738322" cy="892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MOD bright yellow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RGB: 255 199 0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CMYK: 0 24 100 0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# ffc600</a:t>
                </a:r>
              </a:p>
              <a:p>
                <a:endParaRPr lang="en-US" sz="1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CBCD2E5C-8615-C448-AAEF-1DE902C62E1E}"/>
                  </a:ext>
                </a:extLst>
              </p:cNvPr>
              <p:cNvSpPr txBox="1"/>
              <p:nvPr userDrawn="1"/>
            </p:nvSpPr>
            <p:spPr>
              <a:xfrm>
                <a:off x="13692510" y="6588000"/>
                <a:ext cx="1738322" cy="892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MOD bright orange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RGB: 255 132 0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CMYK: 0 58 94 0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# ff8200</a:t>
                </a:r>
              </a:p>
              <a:p>
                <a:endParaRPr lang="en-US" sz="1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E8E01889-B002-1E4F-86B1-40A2C044D737}"/>
                  </a:ext>
                </a:extLst>
              </p:cNvPr>
              <p:cNvSpPr txBox="1"/>
              <p:nvPr userDrawn="1"/>
            </p:nvSpPr>
            <p:spPr>
              <a:xfrm>
                <a:off x="14908389" y="6602627"/>
                <a:ext cx="1738322" cy="892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MOD bright pink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RGB: 240 135 207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CMYK: 12 57 0 0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# e98dc7</a:t>
                </a:r>
              </a:p>
              <a:p>
                <a:endParaRPr lang="en-US" sz="1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8" name="Rounded Rectangle 67">
                <a:extLst>
                  <a:ext uri="{FF2B5EF4-FFF2-40B4-BE49-F238E27FC236}">
                    <a16:creationId xmlns:a16="http://schemas.microsoft.com/office/drawing/2014/main" id="{1AC4B1F0-B60F-6E4F-8979-80383332718E}"/>
                  </a:ext>
                </a:extLst>
              </p:cNvPr>
              <p:cNvSpPr/>
              <p:nvPr userDrawn="1"/>
            </p:nvSpPr>
            <p:spPr>
              <a:xfrm>
                <a:off x="16259427" y="4382235"/>
                <a:ext cx="786296" cy="583381"/>
              </a:xfrm>
              <a:prstGeom prst="roundRect">
                <a:avLst/>
              </a:prstGeom>
              <a:solidFill>
                <a:srgbClr val="B9C9D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69" name="TextBox 68">
            <a:extLst>
              <a:ext uri="{FF2B5EF4-FFF2-40B4-BE49-F238E27FC236}">
                <a16:creationId xmlns:a16="http://schemas.microsoft.com/office/drawing/2014/main" id="{EF8D30BA-070E-E247-8358-E0AA46F20395}"/>
              </a:ext>
            </a:extLst>
          </p:cNvPr>
          <p:cNvSpPr txBox="1"/>
          <p:nvPr userDrawn="1"/>
        </p:nvSpPr>
        <p:spPr>
          <a:xfrm>
            <a:off x="16208797" y="5011432"/>
            <a:ext cx="173832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MOD bright grey</a:t>
            </a:r>
          </a:p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RGB: 190 205 214</a:t>
            </a:r>
          </a:p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CMYK: 30 14 14 0</a:t>
            </a:r>
          </a:p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# cad0d6</a:t>
            </a:r>
          </a:p>
          <a:p>
            <a:endParaRPr 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Rounded Rectangle 69">
            <a:extLst>
              <a:ext uri="{FF2B5EF4-FFF2-40B4-BE49-F238E27FC236}">
                <a16:creationId xmlns:a16="http://schemas.microsoft.com/office/drawing/2014/main" id="{CB14677A-E11F-E243-85D1-477DC9124F98}"/>
              </a:ext>
            </a:extLst>
          </p:cNvPr>
          <p:cNvSpPr/>
          <p:nvPr userDrawn="1"/>
        </p:nvSpPr>
        <p:spPr>
          <a:xfrm>
            <a:off x="16457261" y="2143877"/>
            <a:ext cx="786296" cy="583381"/>
          </a:xfrm>
          <a:prstGeom prst="roundRect">
            <a:avLst/>
          </a:prstGeom>
          <a:solidFill>
            <a:srgbClr val="FFFF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057A4726-A6A1-9A44-9432-0F968F95FC33}"/>
              </a:ext>
            </a:extLst>
          </p:cNvPr>
          <p:cNvSpPr txBox="1"/>
          <p:nvPr userDrawn="1"/>
        </p:nvSpPr>
        <p:spPr>
          <a:xfrm>
            <a:off x="16339810" y="2772468"/>
            <a:ext cx="173832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White</a:t>
            </a:r>
          </a:p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RGB: 255 255 255</a:t>
            </a:r>
          </a:p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CMYK: 0 0 0 0 </a:t>
            </a:r>
          </a:p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# FFFFFF</a:t>
            </a:r>
          </a:p>
          <a:p>
            <a:endParaRPr 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2641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67">
          <p15:clr>
            <a:srgbClr val="FBAE40"/>
          </p15:clr>
        </p15:guide>
        <p15:guide id="2" pos="7197">
          <p15:clr>
            <a:srgbClr val="FBAE40"/>
          </p15:clr>
        </p15:guide>
        <p15:guide id="3" pos="483">
          <p15:clr>
            <a:srgbClr val="FBAE40"/>
          </p15:clr>
        </p15:guide>
      </p15:sldGuideLst>
    </p:ext>
  </p:extLst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5FFD5-30F5-4A2B-AD1C-096E6BE313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D11BD3-93A8-4DDF-976A-EF192EFE03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1BF1ED-2E0F-4E5F-908E-AD7AB5FF7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A7FAF-7E28-472B-9172-117D421B3D5E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2DF446-B729-4F71-B0F6-181F3B05B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E28CC9-B7FF-49E1-B24F-8D8DFC991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40B9-287F-44D5-A89D-64D4013F1F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1516348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7980C-50F7-4C18-8A58-BDC2767C9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4BEE48-BBF9-4983-81C1-C05F94D85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E5687-BA96-4033-9A39-6BE4D17FD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A7FAF-7E28-472B-9172-117D421B3D5E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6EDDFA-7CBA-43B2-B53A-0982EE6C6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36F4D1-D9B8-4BEA-8567-0528B7F2A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40B9-287F-44D5-A89D-64D4013F1F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499865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AB350-2780-4CC2-9BA5-A54A0B78B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E78783-58DF-430E-9F62-4BD8B8ABD0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407EE1-3236-4125-A1E8-15DD3F024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A7FAF-7E28-472B-9172-117D421B3D5E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8EBBD4-AEE4-44DA-AB3F-E1140EB07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5A2C60-E7E6-4AF0-9BD5-6340ADB5F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40B9-287F-44D5-A89D-64D4013F1F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223886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B98EA-0848-4AD7-94E1-7600A6E77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E5145-116F-4761-9654-E81EA61D21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B07DD2-E977-4116-B383-F03B516C10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C1DDA6-AD2F-42AC-9D4B-EC6D84954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A7FAF-7E28-472B-9172-117D421B3D5E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035A4E-208B-424D-A8DE-DB7129ED6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69B91E-F702-48B7-8B44-D25F73766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40B9-287F-44D5-A89D-64D4013F1F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619018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D1268-F154-413A-A464-C8596EA71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898CDD-F3AC-41FC-936D-AE4DEBC7BF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657FAF-0E66-4A6F-98E9-4EDF1DD276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DB62E5-8AF3-4638-A285-B35A915C86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2F3CD6-7CDB-44C4-86AF-9D8CBD9C96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E25076-6E82-42A2-9362-ECD7EAB7C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A7FAF-7E28-472B-9172-117D421B3D5E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BCEEA9-C670-4B4C-8AA1-A6CECC537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4A23AB-0C9A-40BA-8800-3C71DB03A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40B9-287F-44D5-A89D-64D4013F1F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382032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8D3D9-BFA1-4B5E-A097-B5877C223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F6D5F1-A92E-4530-93D3-CD1B111CE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A7FAF-7E28-472B-9172-117D421B3D5E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97E37A-DD11-4E9C-975A-FFF287D77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1DC5CD-0C17-433B-A2E1-3E1F21772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40B9-287F-44D5-A89D-64D4013F1F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52452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9201547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78F7C9-9B40-45F6-A46A-A5D041BBC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A7FAF-7E28-472B-9172-117D421B3D5E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09DE0F-0F3A-43CC-808B-3CF6708B0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6C9211-5A08-41E2-815B-71F33BC30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40B9-287F-44D5-A89D-64D4013F1F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390529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7C7A7-D775-4355-8E58-DC2268FF8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3BB64-8F83-43E9-95EA-D79AABFF0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345DFD-2E59-4403-8706-6A8F82CE5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684484-9008-4857-961D-DF6BEEC01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A7FAF-7E28-472B-9172-117D421B3D5E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E3FE2B-581E-4E1F-BFFA-A3C3828B6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845ED5-6E9F-4D77-A2BA-7FBE6CFE9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40B9-287F-44D5-A89D-64D4013F1F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9581767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9905A-D393-43B4-A01F-59193C1B2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89AE75-DF04-470C-9756-5F4B000167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E4A7D3-F900-4029-86BA-8D67B81C8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566FC7-1DD2-4E03-BDC4-1C6279FB0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A7FAF-7E28-472B-9172-117D421B3D5E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D3BEF5-BB34-448E-BA6A-099B106F4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316C1-B0CE-4275-AAD9-9AF03E0FF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40B9-287F-44D5-A89D-64D4013F1F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643971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76719-AA95-4837-B8EA-AACE140E8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2C4A26-B54D-4651-9AE6-DCE2D8D4CD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06A8D-C2C6-4B63-91B5-78EBEF41B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A7FAF-7E28-472B-9172-117D421B3D5E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BB5C0F-8CC3-434B-BC7E-9740EB0D1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FE75B8-A573-4751-B7BE-D50FF8F1B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40B9-287F-44D5-A89D-64D4013F1F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3594132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4EEA97-2C56-4C5D-A3A7-583682B272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5A9527-B6A1-4AFE-AD68-C13B13F8BB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1870F6-0916-4780-BDF5-78EE60DA3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A7FAF-7E28-472B-9172-117D421B3D5E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EF90D6-45C4-43F4-AA59-FA25A5980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2A6902-901A-446E-BF71-7442EFB5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40B9-287F-44D5-A89D-64D4013F1F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782794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2414620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BD24C-EEAA-3248-8A3B-368071EAE6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47A8CD-746C-DC4E-8BCC-4CA9D4C86F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93A7D-47E8-364D-8286-534A1ABF1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2B2DEE-8D96-FA47-86C5-368AED0EC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6E1BA7-C735-9A4B-864C-C33BA363B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42861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8A905-29DD-3F4F-A877-2B995D4D2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E6241-70D6-A044-892E-6EBDE88D5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566A6-6F80-C04D-A1C2-E64F718F5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B1A8B4-429B-AE4D-800E-910E335AD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3F81AA-0C96-644D-9E2F-E9B29FACF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584105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C9244-6F48-9F44-90BA-8A32E534F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475785-7CB8-744C-AA5C-9809372E2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11CC1-AB5C-7341-ACCF-017719481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DBC279-9AFF-0B44-8315-F97B906F2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ADE754-672D-5140-8B0A-150DB61CC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022766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B15E3-B99C-2E45-9C9B-87CA0A69F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56EA8-868F-5140-8962-65188570F9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ECFF42-64F6-5945-AA79-9F737AC37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ABD8EC-FD3E-9A4D-A273-C2DD18DC1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00F94B-021F-C848-812B-F635C5673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F6DB8D-98FC-AF44-A23E-82394F119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7472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7321925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4882E-B3B5-E047-B783-3D48182CA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E9C2ED-6503-D84B-909B-15C187D27E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3E7BD-9BCD-5941-B4C6-7A11EFB820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BBC2E5-9051-384D-BDFF-C67350F974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97E519-E491-B742-972A-F7F4ADBB32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F22ECC-623D-3E47-A6AF-37D0EA14D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E8E71F-1FF3-4241-92BD-EC1F32C07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30571A-E8C7-DB45-81A7-E06B8A328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074862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00BA0-87EA-9A42-B8AF-797BF29FA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34CDD5-C2D0-5441-BF90-F6A81047D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675EF2-8A6D-B644-A487-569B65D9F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642955-6BBE-184C-B96D-BC92DF82F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915090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7EF2CD-C66B-0042-AB47-C3C1A3C43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438A2B-07BF-BC47-9666-3845FC5D0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1F05EA-1F5E-3249-AF2A-DA6C3454C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9192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744AF-58DB-C54E-B62F-3BA53450F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6AF74-FF55-4041-9851-5B15084C47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C734DC-B059-C54D-8F93-E731ADEFD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C5C2A0-7DE8-E443-A02C-2AD522E5F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28FB01-0252-F44C-8F83-699C6AB64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7DD726-BDB3-194B-B192-5D9D294DF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325358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0C5C5-2DCF-E641-A0A3-6F9DB1C03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D93F17-B3D2-C54A-B891-302C309247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ABA75D-7053-5247-9A47-C864ECFB1F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1E9563-1845-F642-A676-FA9198B29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461BF-9763-194D-A020-EB8DFCF25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1079A9-E3EA-774B-A151-72CFAFC9D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592081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670ED-8B86-824C-9BBD-CB7441768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938922-14F5-444E-A07D-7FCC622317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308652-6AD9-8444-8080-A8B50853E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C5D1C-793D-5A4E-B736-6DA29D7F9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C6F5A2-D35C-2147-BA41-8097085B5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793938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1CABAA-993A-714C-86E5-3656A6DF66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82142C-D8C7-8E4B-A291-CA84A9B6AB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332A9-4A8B-F140-9704-746CBB2D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ECA7E7-77F0-EC4D-9D02-985F7B873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72282F-18D9-FC4F-967F-520EC706F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298565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3143957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9176024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071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82601" y="1566864"/>
            <a:ext cx="11099800" cy="4613275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2"/>
          </p:nvPr>
        </p:nvSpPr>
        <p:spPr>
          <a:xfrm>
            <a:off x="1530721" y="6482078"/>
            <a:ext cx="1440865" cy="375923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100">
                <a:solidFill>
                  <a:schemeClr val="tx1"/>
                </a:solidFill>
                <a:latin typeface="Arial"/>
              </a:defRPr>
            </a:lvl1pPr>
          </a:lstStyle>
          <a:p>
            <a:fld id="{5EA1B00B-4DFE-A543-B63E-0D13F0F2AF21}" type="datetime1">
              <a:rPr lang="en-GB" smtClean="0"/>
              <a:pPr/>
              <a:t>22/07/2025</a:t>
            </a:fld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36640" y="6482077"/>
            <a:ext cx="4868784" cy="375924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100">
                <a:solidFill>
                  <a:schemeClr val="tx1"/>
                </a:solidFill>
                <a:latin typeface="Arial"/>
              </a:defRPr>
            </a:lvl1pPr>
          </a:lstStyle>
          <a:p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95" y="6482078"/>
            <a:ext cx="912949" cy="375923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>
              <a:defRPr sz="1100" baseline="0">
                <a:solidFill>
                  <a:schemeClr val="tx1"/>
                </a:solidFill>
                <a:latin typeface="Arial"/>
              </a:defRPr>
            </a:lvl1pPr>
          </a:lstStyle>
          <a:p>
            <a:fld id="{D762954D-C8D2-544F-83E7-6B4E4AF726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5238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82601" y="1566864"/>
            <a:ext cx="11099800" cy="4613275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95" y="6482078"/>
            <a:ext cx="912949" cy="375923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>
              <a:defRPr sz="1100" baseline="0">
                <a:solidFill>
                  <a:schemeClr val="tx1"/>
                </a:solidFill>
                <a:latin typeface="Arial"/>
              </a:defRPr>
            </a:lvl1pPr>
          </a:lstStyle>
          <a:p>
            <a:fld id="{D762954D-C8D2-544F-83E7-6B4E4AF726E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1055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3396" y="127467"/>
            <a:ext cx="8807363" cy="1001599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82601" y="1566866"/>
            <a:ext cx="11099800" cy="4613275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2"/>
          </p:nvPr>
        </p:nvSpPr>
        <p:spPr>
          <a:xfrm>
            <a:off x="1530722" y="6482080"/>
            <a:ext cx="1440865" cy="375923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825">
                <a:solidFill>
                  <a:schemeClr val="tx1"/>
                </a:solidFill>
                <a:latin typeface="Arial"/>
              </a:defRPr>
            </a:lvl1pPr>
          </a:lstStyle>
          <a:p>
            <a:fld id="{D4921483-00E9-480B-B698-989B718D7D2B}" type="datetime1">
              <a:rPr lang="en-GB" smtClean="0">
                <a:solidFill>
                  <a:prstClr val="black"/>
                </a:solidFill>
              </a:rPr>
              <a:t>22/07/2025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36640" y="6482077"/>
            <a:ext cx="4868784" cy="375924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825">
                <a:solidFill>
                  <a:schemeClr val="tx1"/>
                </a:solidFill>
                <a:latin typeface="Arial"/>
              </a:defRPr>
            </a:lvl1pPr>
          </a:lstStyle>
          <a:p>
            <a:r>
              <a:rPr lang="en-US">
                <a:solidFill>
                  <a:prstClr val="black"/>
                </a:solidFill>
              </a:rPr>
              <a:t>#EPSRC_KP</a:t>
            </a: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96" y="6482080"/>
            <a:ext cx="912949" cy="375923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>
              <a:defRPr sz="825" baseline="0">
                <a:solidFill>
                  <a:schemeClr val="tx1"/>
                </a:solidFill>
                <a:latin typeface="Arial"/>
              </a:defRPr>
            </a:lvl1pPr>
          </a:lstStyle>
          <a:p>
            <a:fld id="{D762954D-C8D2-544F-83E7-6B4E4AF726E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5872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BD24C-EEAA-3248-8A3B-368071EAE6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47A8CD-746C-DC4E-8BCC-4CA9D4C86F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93A7D-47E8-364D-8286-534A1ABF1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2B2DEE-8D96-FA47-86C5-368AED0EC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6E1BA7-C735-9A4B-864C-C33BA363B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5750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8A905-29DD-3F4F-A877-2B995D4D2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E6241-70D6-A044-892E-6EBDE88D5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566A6-6F80-C04D-A1C2-E64F718F5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B1A8B4-429B-AE4D-800E-910E335AD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3F81AA-0C96-644D-9E2F-E9B29FACF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495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8A905-29DD-3F4F-A877-2B995D4D2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E6241-70D6-A044-892E-6EBDE88D5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566A6-6F80-C04D-A1C2-E64F718F5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B1A8B4-429B-AE4D-800E-910E335AD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3F81AA-0C96-644D-9E2F-E9B29FACF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4993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C9244-6F48-9F44-90BA-8A32E534F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475785-7CB8-744C-AA5C-9809372E2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11CC1-AB5C-7341-ACCF-017719481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DBC279-9AFF-0B44-8315-F97B906F2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ADE754-672D-5140-8B0A-150DB61CC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2636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B15E3-B99C-2E45-9C9B-87CA0A69F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56EA8-868F-5140-8962-65188570F9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ECFF42-64F6-5945-AA79-9F737AC37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ABD8EC-FD3E-9A4D-A273-C2DD18DC1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00F94B-021F-C848-812B-F635C5673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F6DB8D-98FC-AF44-A23E-82394F119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7528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4882E-B3B5-E047-B783-3D48182CA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E9C2ED-6503-D84B-909B-15C187D27E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3E7BD-9BCD-5941-B4C6-7A11EFB820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BBC2E5-9051-384D-BDFF-C67350F974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97E519-E491-B742-972A-F7F4ADBB32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F22ECC-623D-3E47-A6AF-37D0EA14D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E8E71F-1FF3-4241-92BD-EC1F32C07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30571A-E8C7-DB45-81A7-E06B8A328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1898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00BA0-87EA-9A42-B8AF-797BF29FA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34CDD5-C2D0-5441-BF90-F6A81047D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675EF2-8A6D-B644-A487-569B65D9F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642955-6BBE-184C-B96D-BC92DF82F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8860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7EF2CD-C66B-0042-AB47-C3C1A3C43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438A2B-07BF-BC47-9666-3845FC5D0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1F05EA-1F5E-3249-AF2A-DA6C3454C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1532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744AF-58DB-C54E-B62F-3BA53450F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6AF74-FF55-4041-9851-5B15084C47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C734DC-B059-C54D-8F93-E731ADEFD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C5C2A0-7DE8-E443-A02C-2AD522E5F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28FB01-0252-F44C-8F83-699C6AB64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7DD726-BDB3-194B-B192-5D9D294DF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3785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0C5C5-2DCF-E641-A0A3-6F9DB1C03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D93F17-B3D2-C54A-B891-302C309247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ABA75D-7053-5247-9A47-C864ECFB1F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1E9563-1845-F642-A676-FA9198B29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461BF-9763-194D-A020-EB8DFCF25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1079A9-E3EA-774B-A151-72CFAFC9D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6147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670ED-8B86-824C-9BBD-CB7441768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938922-14F5-444E-A07D-7FCC622317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308652-6AD9-8444-8080-A8B50853E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C5D1C-793D-5A4E-B736-6DA29D7F9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C6F5A2-D35C-2147-BA41-8097085B5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6656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1CABAA-993A-714C-86E5-3656A6DF66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82142C-D8C7-8E4B-A291-CA84A9B6AB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332A9-4A8B-F140-9704-746CBB2D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ECA7E7-77F0-EC4D-9D02-985F7B873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72282F-18D9-FC4F-967F-520EC706F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4913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427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C9244-6F48-9F44-90BA-8A32E534F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475785-7CB8-744C-AA5C-9809372E2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11CC1-AB5C-7341-ACCF-017719481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DBC279-9AFF-0B44-8315-F97B906F2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ADE754-672D-5140-8B0A-150DB61CC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49011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902281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813783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3396" y="127467"/>
            <a:ext cx="8807363" cy="1001599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82601" y="1566866"/>
            <a:ext cx="11099800" cy="4613275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2"/>
          </p:nvPr>
        </p:nvSpPr>
        <p:spPr>
          <a:xfrm>
            <a:off x="1530722" y="6482080"/>
            <a:ext cx="1440865" cy="375923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825">
                <a:solidFill>
                  <a:schemeClr val="tx1"/>
                </a:solidFill>
                <a:latin typeface="Arial"/>
              </a:defRPr>
            </a:lvl1pPr>
          </a:lstStyle>
          <a:p>
            <a:fld id="{D4921483-00E9-480B-B698-989B718D7D2B}" type="datetime1">
              <a:rPr lang="en-GB" smtClean="0">
                <a:solidFill>
                  <a:prstClr val="black"/>
                </a:solidFill>
              </a:rPr>
              <a:t>22/07/2025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36640" y="6482077"/>
            <a:ext cx="4868784" cy="375924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825">
                <a:solidFill>
                  <a:schemeClr val="tx1"/>
                </a:solidFill>
                <a:latin typeface="Arial"/>
              </a:defRPr>
            </a:lvl1pPr>
          </a:lstStyle>
          <a:p>
            <a:r>
              <a:rPr lang="en-US">
                <a:solidFill>
                  <a:prstClr val="black"/>
                </a:solidFill>
              </a:rPr>
              <a:t>#EPSRC_KP</a:t>
            </a: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96" y="6482080"/>
            <a:ext cx="912949" cy="375923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>
              <a:defRPr sz="825" baseline="0">
                <a:solidFill>
                  <a:schemeClr val="tx1"/>
                </a:solidFill>
                <a:latin typeface="Arial"/>
              </a:defRPr>
            </a:lvl1pPr>
          </a:lstStyle>
          <a:p>
            <a:fld id="{D762954D-C8D2-544F-83E7-6B4E4AF726E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21916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BD24C-EEAA-3248-8A3B-368071EAE6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47A8CD-746C-DC4E-8BCC-4CA9D4C86F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93A7D-47E8-364D-8286-534A1ABF1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2B2DEE-8D96-FA47-86C5-368AED0EC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6E1BA7-C735-9A4B-864C-C33BA363B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190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8A905-29DD-3F4F-A877-2B995D4D2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E6241-70D6-A044-892E-6EBDE88D5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566A6-6F80-C04D-A1C2-E64F718F5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B1A8B4-429B-AE4D-800E-910E335AD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3F81AA-0C96-644D-9E2F-E9B29FACF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732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C9244-6F48-9F44-90BA-8A32E534F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475785-7CB8-744C-AA5C-9809372E2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11CC1-AB5C-7341-ACCF-017719481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DBC279-9AFF-0B44-8315-F97B906F2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ADE754-672D-5140-8B0A-150DB61CC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835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B15E3-B99C-2E45-9C9B-87CA0A69F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56EA8-868F-5140-8962-65188570F9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ECFF42-64F6-5945-AA79-9F737AC37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ABD8EC-FD3E-9A4D-A273-C2DD18DC1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00F94B-021F-C848-812B-F635C5673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F6DB8D-98FC-AF44-A23E-82394F119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950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4882E-B3B5-E047-B783-3D48182CA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E9C2ED-6503-D84B-909B-15C187D27E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3E7BD-9BCD-5941-B4C6-7A11EFB820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BBC2E5-9051-384D-BDFF-C67350F974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97E519-E491-B742-972A-F7F4ADBB32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F22ECC-623D-3E47-A6AF-37D0EA14D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E8E71F-1FF3-4241-92BD-EC1F32C07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30571A-E8C7-DB45-81A7-E06B8A328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663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00BA0-87EA-9A42-B8AF-797BF29FA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34CDD5-C2D0-5441-BF90-F6A81047D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675EF2-8A6D-B644-A487-569B65D9F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642955-6BBE-184C-B96D-BC92DF82F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60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7EF2CD-C66B-0042-AB47-C3C1A3C43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438A2B-07BF-BC47-9666-3845FC5D0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1F05EA-1F5E-3249-AF2A-DA6C3454C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782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B15E3-B99C-2E45-9C9B-87CA0A69F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56EA8-868F-5140-8962-65188570F9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ECFF42-64F6-5945-AA79-9F737AC37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ABD8EC-FD3E-9A4D-A273-C2DD18DC1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00F94B-021F-C848-812B-F635C5673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F6DB8D-98FC-AF44-A23E-82394F119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69961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744AF-58DB-C54E-B62F-3BA53450F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6AF74-FF55-4041-9851-5B15084C47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C734DC-B059-C54D-8F93-E731ADEFD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C5C2A0-7DE8-E443-A02C-2AD522E5F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28FB01-0252-F44C-8F83-699C6AB64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7DD726-BDB3-194B-B192-5D9D294DF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916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0C5C5-2DCF-E641-A0A3-6F9DB1C03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D93F17-B3D2-C54A-B891-302C309247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ABA75D-7053-5247-9A47-C864ECFB1F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1E9563-1845-F642-A676-FA9198B29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461BF-9763-194D-A020-EB8DFCF25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1079A9-E3EA-774B-A151-72CFAFC9D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683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670ED-8B86-824C-9BBD-CB7441768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938922-14F5-444E-A07D-7FCC622317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308652-6AD9-8444-8080-A8B50853E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C5D1C-793D-5A4E-B736-6DA29D7F9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C6F5A2-D35C-2147-BA41-8097085B5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79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1CABAA-993A-714C-86E5-3656A6DF66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82142C-D8C7-8E4B-A291-CA84A9B6AB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332A9-4A8B-F140-9704-746CBB2D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ECA7E7-77F0-EC4D-9D02-985F7B873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72282F-18D9-FC4F-967F-520EC706F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91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527709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20DFF-3916-0B4A-B84D-C2732ED5B0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D0D351-91F7-034E-968A-A3236723AA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CDB3A1-7179-F645-AF8C-E9B7D3272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F251-E918-784C-8717-1F0B733AA660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41B01-8BA8-D244-8516-6EB84BFC2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678062-78FD-9E44-A81E-5AC98CA51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49ED-3BDC-B645-964C-10CAC51D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22777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6FD0F-BC89-3341-BEF5-1C56B0E6E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693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30D44-0215-D248-87ED-89277D0BC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693" y="1825625"/>
            <a:ext cx="10515600" cy="3775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3BFADF-3CB1-A44C-A2BE-79E6880DE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F251-E918-784C-8717-1F0B733AA660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A9675D-AB04-8348-BE44-CE18BB8F2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696C95-E4FD-8142-B065-C128516EF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49ED-3BDC-B645-964C-10CAC51D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3321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00079-1CA4-4747-95A0-88F2B3095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9DFF59-B037-E445-86E1-DC2169C35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C3F387-F019-4F48-9FC8-031E1F1A2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F251-E918-784C-8717-1F0B733AA660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7CF4C4-5D7A-0C45-B394-F72F7480C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734801-F295-7648-9713-ED70A1A5B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49ED-3BDC-B645-964C-10CAC51D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8355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7DB49-3F42-BD41-B31C-4ED4614E7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F9892-C65C-5E4F-A21B-1F7490174E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2E25AB-2711-944A-86B2-1DEA345D71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78C173-458B-D340-B1B3-C76C2CB79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F251-E918-784C-8717-1F0B733AA660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4CA2E5-F12B-BA4A-99A2-E45BC2ADA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294777-B486-9545-9F85-24D9787CB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49ED-3BDC-B645-964C-10CAC51D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39146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8095E-DBC4-CA45-BC5A-FA2506035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685C2B-C1DD-4D4E-9481-F67788B529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465ADB-0A3A-264A-B3F2-C9FE34C9E7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5BF135-216A-404E-9046-77061A75D0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CFF0F6-2BF2-5644-BAE0-5B1D19CADB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BF68C1-9101-FE4C-946A-BECA5AE73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F251-E918-784C-8717-1F0B733AA660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BA5FA9-2C6B-C94B-AB41-BEA609963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FE26E6-F856-6C4B-B612-DB42F5B96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49ED-3BDC-B645-964C-10CAC51D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468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4882E-B3B5-E047-B783-3D48182CA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E9C2ED-6503-D84B-909B-15C187D27E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3E7BD-9BCD-5941-B4C6-7A11EFB820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BBC2E5-9051-384D-BDFF-C67350F974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97E519-E491-B742-972A-F7F4ADBB32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F22ECC-623D-3E47-A6AF-37D0EA14D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E8E71F-1FF3-4241-92BD-EC1F32C07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30571A-E8C7-DB45-81A7-E06B8A328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42511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56DE6-A1A7-9D40-837D-43CAE9D4D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706" y="425037"/>
            <a:ext cx="10515600" cy="132556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1D7F1A5-6600-4ADB-8F08-6AC5EF5763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693" y="1825625"/>
            <a:ext cx="10515600" cy="3775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88838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13D379-6B66-4C43-8C11-027452FEC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F251-E918-784C-8717-1F0B733AA660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1BB4D2-2BBB-5E4B-8DBA-140701350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1D3CEE-6069-BA46-BC1C-D1DD92649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49ED-3BDC-B645-964C-10CAC51D48A6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0DC9A56-4728-4E36-B3BE-F828F6137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706" y="425037"/>
            <a:ext cx="10515600" cy="132556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1142E18-D16E-4BB7-86A4-498418F65DF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23693" y="1825625"/>
            <a:ext cx="10515600" cy="37750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461220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DE275-3175-8940-8941-B73F9487F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C8D4FF-6DB8-CB47-84EE-F800EABE2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1A7C96-7710-754F-859E-3324D5BB21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65DE5A-17BC-A14B-BE2D-3C65DA828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F251-E918-784C-8717-1F0B733AA660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998738-4EC7-1A4C-BC62-FA434DD76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9C443E-082B-F54C-A3E9-C32507B69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49ED-3BDC-B645-964C-10CAC51D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42112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17BAB-D57F-5A41-9396-E5E951E94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5103D9-54E1-8248-8ED4-933DC986C6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2CF96C-B930-C341-9E97-F2332D0BF1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E1E317-DA57-D046-BED1-C068CDB5D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F251-E918-784C-8717-1F0B733AA660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ED388F-32AC-9544-AB6D-949EB044B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030145-CB91-184B-9F8E-EE37057F4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49ED-3BDC-B645-964C-10CAC51D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20897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C5EF6-5D89-7748-8596-F9E2BEE5F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3E38CE-7FD6-404C-8276-09E2D0F8C9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D28EE1-CB37-144D-BE53-35FE26E59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F251-E918-784C-8717-1F0B733AA660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B4CB85-7467-EA41-A01C-8988111E2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23341E-21F0-8D49-B5F4-16F609786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49ED-3BDC-B645-964C-10CAC51D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31307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D5F80C-7E89-704E-BEBB-76DF8087DE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30698D-BB01-DC4A-A5BE-861A384CF3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90F05-0F2E-E840-8B45-E403A2D0F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F251-E918-784C-8717-1F0B733AA660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4BE417-1044-134B-ABF1-7DCB00F46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484E22-19D9-5847-BE52-92951EBFC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49ED-3BDC-B645-964C-10CAC51D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26294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EE74AAC-15D6-C347-8D92-4E63B1E04FBE}"/>
              </a:ext>
            </a:extLst>
          </p:cNvPr>
          <p:cNvSpPr txBox="1"/>
          <p:nvPr userDrawn="1"/>
        </p:nvSpPr>
        <p:spPr>
          <a:xfrm>
            <a:off x="403341" y="345182"/>
            <a:ext cx="6356456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Headline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3B1331F-0BD7-CA42-AD59-82D068CA2028}"/>
              </a:ext>
            </a:extLst>
          </p:cNvPr>
          <p:cNvSpPr/>
          <p:nvPr userDrawn="1"/>
        </p:nvSpPr>
        <p:spPr>
          <a:xfrm>
            <a:off x="416314" y="1387942"/>
            <a:ext cx="866045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nisi vitae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viverra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cras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pharetra magna ac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eros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cursus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massa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dui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nisi porta lorem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porttitor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sollicitudin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en-GB" sz="2400" b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240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10099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20DFF-3916-0B4A-B84D-C2732ED5B0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D0D351-91F7-034E-968A-A3236723AA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CDB3A1-7179-F645-AF8C-E9B7D3272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F251-E918-784C-8717-1F0B733AA660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41B01-8BA8-D244-8516-6EB84BFC2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678062-78FD-9E44-A81E-5AC98CA51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49ED-3BDC-B645-964C-10CAC51D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81004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6FD0F-BC89-3341-BEF5-1C56B0E6E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30D44-0215-D248-87ED-89277D0BC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3BFADF-3CB1-A44C-A2BE-79E6880DE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F251-E918-784C-8717-1F0B733AA660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A9675D-AB04-8348-BE44-CE18BB8F2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696C95-E4FD-8142-B065-C128516EF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49ED-3BDC-B645-964C-10CAC51D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61363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00079-1CA4-4747-95A0-88F2B3095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9DFF59-B037-E445-86E1-DC2169C35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0493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C3F387-F019-4F48-9FC8-031E1F1A2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F251-E918-784C-8717-1F0B733AA660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7CF4C4-5D7A-0C45-B394-F72F7480C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734801-F295-7648-9713-ED70A1A5B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49ED-3BDC-B645-964C-10CAC51D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476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00BA0-87EA-9A42-B8AF-797BF29FA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34CDD5-C2D0-5441-BF90-F6A81047D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675EF2-8A6D-B644-A487-569B65D9F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642955-6BBE-184C-B96D-BC92DF82F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57018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7DB49-3F42-BD41-B31C-4ED4614E7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F9892-C65C-5E4F-A21B-1F7490174E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77930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2E25AB-2711-944A-86B2-1DEA345D71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77930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78C173-458B-D340-B1B3-C76C2CB79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F251-E918-784C-8717-1F0B733AA660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4CA2E5-F12B-BA4A-99A2-E45BC2ADA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294777-B486-9545-9F85-24D9787CB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49ED-3BDC-B645-964C-10CAC51D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06533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8095E-DBC4-CA45-BC5A-FA2506035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685C2B-C1DD-4D4E-9481-F67788B529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465ADB-0A3A-264A-B3F2-C9FE34C9E7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20145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5BF135-216A-404E-9046-77061A75D0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CFF0F6-2BF2-5644-BAE0-5B1D19CADB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20145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BF68C1-9101-FE4C-946A-BECA5AE73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F251-E918-784C-8717-1F0B733AA660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BA5FA9-2C6B-C94B-AB41-BEA609963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FE26E6-F856-6C4B-B612-DB42F5B96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49ED-3BDC-B645-964C-10CAC51D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27179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56DE6-A1A7-9D40-837D-43CAE9D4D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07D814-0F37-7045-BF9E-76EF7EF4E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F251-E918-784C-8717-1F0B733AA660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BE4044-FEE8-0E48-AAC0-309063E27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F2B29F-4371-D14C-8FFB-2863B3B29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49ED-3BDC-B645-964C-10CAC51D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94122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13D379-6B66-4C43-8C11-027452FEC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F251-E918-784C-8717-1F0B733AA660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1BB4D2-2BBB-5E4B-8DBA-140701350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1D3CEE-6069-BA46-BC1C-D1DD92649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49ED-3BDC-B645-964C-10CAC51D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36068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DE275-3175-8940-8941-B73F9487F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C8D4FF-6DB8-CB47-84EE-F800EABE2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1A7C96-7710-754F-859E-3324D5BB21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65DE5A-17BC-A14B-BE2D-3C65DA828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F251-E918-784C-8717-1F0B733AA660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998738-4EC7-1A4C-BC62-FA434DD76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9C443E-082B-F54C-A3E9-C32507B69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49ED-3BDC-B645-964C-10CAC51D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02468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17BAB-D57F-5A41-9396-E5E951E94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5103D9-54E1-8248-8ED4-933DC986C6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2CF96C-B930-C341-9E97-F2332D0BF1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E1E317-DA57-D046-BED1-C068CDB5D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F251-E918-784C-8717-1F0B733AA660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ED388F-32AC-9544-AB6D-949EB044B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030145-CB91-184B-9F8E-EE37057F4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49ED-3BDC-B645-964C-10CAC51D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09761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C5EF6-5D89-7748-8596-F9E2BEE5F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3E38CE-7FD6-404C-8276-09E2D0F8C9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D28EE1-CB37-144D-BE53-35FE26E59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F251-E918-784C-8717-1F0B733AA660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B4CB85-7467-EA41-A01C-8988111E2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23341E-21F0-8D49-B5F4-16F609786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49ED-3BDC-B645-964C-10CAC51D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08330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D5F80C-7E89-704E-BEBB-76DF8087DE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30698D-BB01-DC4A-A5BE-861A384CF3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90F05-0F2E-E840-8B45-E403A2D0F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F251-E918-784C-8717-1F0B733AA660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4BE417-1044-134B-ABF1-7DCB00F46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484E22-19D9-5847-BE52-92951EBFC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49ED-3BDC-B645-964C-10CAC51D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32180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348343" y="5776686"/>
            <a:ext cx="2017486" cy="7692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631956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812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7EF2CD-C66B-0042-AB47-C3C1A3C43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438A2B-07BF-BC47-9666-3845FC5D0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1F05EA-1F5E-3249-AF2A-DA6C3454C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50218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BD24C-EEAA-3248-8A3B-368071EAE6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47A8CD-746C-DC4E-8BCC-4CA9D4C86F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93A7D-47E8-364D-8286-534A1ABF1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2B2DEE-8D96-FA47-86C5-368AED0EC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6E1BA7-C735-9A4B-864C-C33BA363B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97408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8A905-29DD-3F4F-A877-2B995D4D2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E6241-70D6-A044-892E-6EBDE88D5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566A6-6F80-C04D-A1C2-E64F718F5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B1A8B4-429B-AE4D-800E-910E335AD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3F81AA-0C96-644D-9E2F-E9B29FACF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20970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C9244-6F48-9F44-90BA-8A32E534F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475785-7CB8-744C-AA5C-9809372E2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11CC1-AB5C-7341-ACCF-017719481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DBC279-9AFF-0B44-8315-F97B906F2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ADE754-672D-5140-8B0A-150DB61CC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78523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B15E3-B99C-2E45-9C9B-87CA0A69F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56EA8-868F-5140-8962-65188570F9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ECFF42-64F6-5945-AA79-9F737AC37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ABD8EC-FD3E-9A4D-A273-C2DD18DC1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00F94B-021F-C848-812B-F635C5673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F6DB8D-98FC-AF44-A23E-82394F119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68781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4882E-B3B5-E047-B783-3D48182CA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E9C2ED-6503-D84B-909B-15C187D27E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3E7BD-9BCD-5941-B4C6-7A11EFB820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BBC2E5-9051-384D-BDFF-C67350F974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97E519-E491-B742-972A-F7F4ADBB32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F22ECC-623D-3E47-A6AF-37D0EA14D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E8E71F-1FF3-4241-92BD-EC1F32C07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30571A-E8C7-DB45-81A7-E06B8A328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28691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00BA0-87EA-9A42-B8AF-797BF29FA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34CDD5-C2D0-5441-BF90-F6A81047D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675EF2-8A6D-B644-A487-569B65D9F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642955-6BBE-184C-B96D-BC92DF82F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11624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7EF2CD-C66B-0042-AB47-C3C1A3C43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438A2B-07BF-BC47-9666-3845FC5D0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1F05EA-1F5E-3249-AF2A-DA6C3454C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68587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744AF-58DB-C54E-B62F-3BA53450F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6AF74-FF55-4041-9851-5B15084C47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C734DC-B059-C54D-8F93-E731ADEFD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C5C2A0-7DE8-E443-A02C-2AD522E5F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28FB01-0252-F44C-8F83-699C6AB64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7DD726-BDB3-194B-B192-5D9D294DF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21785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0C5C5-2DCF-E641-A0A3-6F9DB1C03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D93F17-B3D2-C54A-B891-302C309247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ABA75D-7053-5247-9A47-C864ECFB1F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1E9563-1845-F642-A676-FA9198B29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461BF-9763-194D-A020-EB8DFCF25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1079A9-E3EA-774B-A151-72CFAFC9D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33909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670ED-8B86-824C-9BBD-CB7441768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938922-14F5-444E-A07D-7FCC622317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308652-6AD9-8444-8080-A8B50853E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C5D1C-793D-5A4E-B736-6DA29D7F9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C6F5A2-D35C-2147-BA41-8097085B5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39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744AF-58DB-C54E-B62F-3BA53450F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6AF74-FF55-4041-9851-5B15084C47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C734DC-B059-C54D-8F93-E731ADEFD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C5C2A0-7DE8-E443-A02C-2AD522E5F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28FB01-0252-F44C-8F83-699C6AB64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7DD726-BDB3-194B-B192-5D9D294DF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067084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1CABAA-993A-714C-86E5-3656A6DF66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82142C-D8C7-8E4B-A291-CA84A9B6AB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332A9-4A8B-F140-9704-746CBB2D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ECA7E7-77F0-EC4D-9D02-985F7B873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72282F-18D9-FC4F-967F-520EC706F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7088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817616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6209715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709040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1530724" y="6482082"/>
            <a:ext cx="1440865" cy="375923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100">
                <a:solidFill>
                  <a:schemeClr val="tx1"/>
                </a:solidFill>
                <a:latin typeface="Arial"/>
              </a:defRPr>
            </a:lvl1pPr>
          </a:lstStyle>
          <a:p>
            <a:fld id="{5EA1B00B-4DFE-A543-B63E-0D13F0F2AF21}" type="datetime1">
              <a:rPr lang="en-GB" smtClean="0"/>
              <a:pPr/>
              <a:t>22/07/2025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36640" y="6482077"/>
            <a:ext cx="4868784" cy="375924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100">
                <a:solidFill>
                  <a:schemeClr val="tx1"/>
                </a:solidFill>
                <a:latin typeface="Arial"/>
              </a:defRPr>
            </a:lvl1pPr>
          </a:lstStyle>
          <a:p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96" y="6482082"/>
            <a:ext cx="912949" cy="375923"/>
          </a:xfrm>
          <a:prstGeom prst="rect">
            <a:avLst/>
          </a:prstGeom>
        </p:spPr>
        <p:txBody>
          <a:bodyPr wrap="none" lIns="0" tIns="0" rIns="0" bIns="0" anchor="ctr" anchorCtr="0">
            <a:noAutofit/>
          </a:bodyPr>
          <a:lstStyle>
            <a:lvl1pPr>
              <a:defRPr sz="1100" baseline="0">
                <a:solidFill>
                  <a:schemeClr val="tx1"/>
                </a:solidFill>
                <a:latin typeface="Arial"/>
              </a:defRPr>
            </a:lvl1pPr>
          </a:lstStyle>
          <a:p>
            <a:fld id="{D762954D-C8D2-544F-83E7-6B4E4AF726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1087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BD24C-EEAA-3248-8A3B-368071EAE6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47A8CD-746C-DC4E-8BCC-4CA9D4C86F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93A7D-47E8-364D-8286-534A1ABF1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2B2DEE-8D96-FA47-86C5-368AED0EC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6E1BA7-C735-9A4B-864C-C33BA363B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62334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8A905-29DD-3F4F-A877-2B995D4D2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E6241-70D6-A044-892E-6EBDE88D5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566A6-6F80-C04D-A1C2-E64F718F5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B1A8B4-429B-AE4D-800E-910E335AD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3F81AA-0C96-644D-9E2F-E9B29FACF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7870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C9244-6F48-9F44-90BA-8A32E534F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475785-7CB8-744C-AA5C-9809372E2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11CC1-AB5C-7341-ACCF-017719481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DBC279-9AFF-0B44-8315-F97B906F2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ADE754-672D-5140-8B0A-150DB61CC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55922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B15E3-B99C-2E45-9C9B-87CA0A69F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56EA8-868F-5140-8962-65188570F9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ECFF42-64F6-5945-AA79-9F737AC37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ABD8EC-FD3E-9A4D-A273-C2DD18DC1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00F94B-021F-C848-812B-F635C5673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F6DB8D-98FC-AF44-A23E-82394F119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87837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4882E-B3B5-E047-B783-3D48182CA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E9C2ED-6503-D84B-909B-15C187D27E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3E7BD-9BCD-5941-B4C6-7A11EFB820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BBC2E5-9051-384D-BDFF-C67350F974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97E519-E491-B742-972A-F7F4ADBB32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F22ECC-623D-3E47-A6AF-37D0EA14D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E8E71F-1FF3-4241-92BD-EC1F32C07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30571A-E8C7-DB45-81A7-E06B8A328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216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0C5C5-2DCF-E641-A0A3-6F9DB1C03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D93F17-B3D2-C54A-B891-302C309247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ABA75D-7053-5247-9A47-C864ECFB1F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1E9563-1845-F642-A676-FA9198B29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461BF-9763-194D-A020-EB8DFCF25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1079A9-E3EA-774B-A151-72CFAFC9D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38766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00BA0-87EA-9A42-B8AF-797BF29FA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34CDD5-C2D0-5441-BF90-F6A81047D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675EF2-8A6D-B644-A487-569B65D9F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642955-6BBE-184C-B96D-BC92DF82F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81521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7EF2CD-C66B-0042-AB47-C3C1A3C43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438A2B-07BF-BC47-9666-3845FC5D0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1F05EA-1F5E-3249-AF2A-DA6C3454C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553976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744AF-58DB-C54E-B62F-3BA53450F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6AF74-FF55-4041-9851-5B15084C47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C734DC-B059-C54D-8F93-E731ADEFD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C5C2A0-7DE8-E443-A02C-2AD522E5F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28FB01-0252-F44C-8F83-699C6AB64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7DD726-BDB3-194B-B192-5D9D294DF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648918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0C5C5-2DCF-E641-A0A3-6F9DB1C03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D93F17-B3D2-C54A-B891-302C309247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ABA75D-7053-5247-9A47-C864ECFB1F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1E9563-1845-F642-A676-FA9198B29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461BF-9763-194D-A020-EB8DFCF25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1079A9-E3EA-774B-A151-72CFAFC9D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31575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670ED-8B86-824C-9BBD-CB7441768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938922-14F5-444E-A07D-7FCC622317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308652-6AD9-8444-8080-A8B50853E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C5D1C-793D-5A4E-B736-6DA29D7F9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C6F5A2-D35C-2147-BA41-8097085B5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4682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1CABAA-993A-714C-86E5-3656A6DF66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82142C-D8C7-8E4B-A291-CA84A9B6AB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332A9-4A8B-F140-9704-746CBB2D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ECA7E7-77F0-EC4D-9D02-985F7B873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72282F-18D9-FC4F-967F-520EC706F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55968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651029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8876027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8221473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BD24C-EEAA-3248-8A3B-368071EAE6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47A8CD-746C-DC4E-8BCC-4CA9D4C86F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93A7D-47E8-364D-8286-534A1ABF1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2B2DEE-8D96-FA47-86C5-368AED0EC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6E1BA7-C735-9A4B-864C-C33BA363B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23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2.xml"/><Relationship Id="rId3" Type="http://schemas.openxmlformats.org/officeDocument/2006/relationships/slideLayout" Target="../slideLayouts/slideLayout117.xml"/><Relationship Id="rId7" Type="http://schemas.openxmlformats.org/officeDocument/2006/relationships/slideLayout" Target="../slideLayouts/slideLayout121.xml"/><Relationship Id="rId2" Type="http://schemas.openxmlformats.org/officeDocument/2006/relationships/slideLayout" Target="../slideLayouts/slideLayout116.xml"/><Relationship Id="rId1" Type="http://schemas.openxmlformats.org/officeDocument/2006/relationships/slideLayout" Target="../slideLayouts/slideLayout115.xml"/><Relationship Id="rId6" Type="http://schemas.openxmlformats.org/officeDocument/2006/relationships/slideLayout" Target="../slideLayouts/slideLayout120.xml"/><Relationship Id="rId5" Type="http://schemas.openxmlformats.org/officeDocument/2006/relationships/slideLayout" Target="../slideLayouts/slideLayout119.xml"/><Relationship Id="rId10" Type="http://schemas.openxmlformats.org/officeDocument/2006/relationships/theme" Target="../theme/theme10.xml"/><Relationship Id="rId4" Type="http://schemas.openxmlformats.org/officeDocument/2006/relationships/slideLayout" Target="../slideLayouts/slideLayout118.xml"/><Relationship Id="rId9" Type="http://schemas.openxmlformats.org/officeDocument/2006/relationships/slideLayout" Target="../slideLayouts/slideLayout123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1.xml"/><Relationship Id="rId13" Type="http://schemas.openxmlformats.org/officeDocument/2006/relationships/theme" Target="../theme/theme11.xml"/><Relationship Id="rId3" Type="http://schemas.openxmlformats.org/officeDocument/2006/relationships/slideLayout" Target="../slideLayouts/slideLayout126.xml"/><Relationship Id="rId7" Type="http://schemas.openxmlformats.org/officeDocument/2006/relationships/slideLayout" Target="../slideLayouts/slideLayout130.xml"/><Relationship Id="rId12" Type="http://schemas.openxmlformats.org/officeDocument/2006/relationships/slideLayout" Target="../slideLayouts/slideLayout135.xml"/><Relationship Id="rId2" Type="http://schemas.openxmlformats.org/officeDocument/2006/relationships/slideLayout" Target="../slideLayouts/slideLayout125.xml"/><Relationship Id="rId1" Type="http://schemas.openxmlformats.org/officeDocument/2006/relationships/slideLayout" Target="../slideLayouts/slideLayout124.xml"/><Relationship Id="rId6" Type="http://schemas.openxmlformats.org/officeDocument/2006/relationships/slideLayout" Target="../slideLayouts/slideLayout129.xml"/><Relationship Id="rId11" Type="http://schemas.openxmlformats.org/officeDocument/2006/relationships/slideLayout" Target="../slideLayouts/slideLayout134.xml"/><Relationship Id="rId5" Type="http://schemas.openxmlformats.org/officeDocument/2006/relationships/slideLayout" Target="../slideLayouts/slideLayout128.xml"/><Relationship Id="rId10" Type="http://schemas.openxmlformats.org/officeDocument/2006/relationships/slideLayout" Target="../slideLayouts/slideLayout133.xml"/><Relationship Id="rId4" Type="http://schemas.openxmlformats.org/officeDocument/2006/relationships/slideLayout" Target="../slideLayouts/slideLayout127.xml"/><Relationship Id="rId9" Type="http://schemas.openxmlformats.org/officeDocument/2006/relationships/slideLayout" Target="../slideLayouts/slideLayout132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3.xml"/><Relationship Id="rId13" Type="http://schemas.openxmlformats.org/officeDocument/2006/relationships/slideLayout" Target="../slideLayouts/slideLayout148.xml"/><Relationship Id="rId3" Type="http://schemas.openxmlformats.org/officeDocument/2006/relationships/slideLayout" Target="../slideLayouts/slideLayout138.xml"/><Relationship Id="rId7" Type="http://schemas.openxmlformats.org/officeDocument/2006/relationships/slideLayout" Target="../slideLayouts/slideLayout142.xml"/><Relationship Id="rId12" Type="http://schemas.openxmlformats.org/officeDocument/2006/relationships/slideLayout" Target="../slideLayouts/slideLayout147.xml"/><Relationship Id="rId2" Type="http://schemas.openxmlformats.org/officeDocument/2006/relationships/slideLayout" Target="../slideLayouts/slideLayout137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36.xml"/><Relationship Id="rId6" Type="http://schemas.openxmlformats.org/officeDocument/2006/relationships/slideLayout" Target="../slideLayouts/slideLayout141.xml"/><Relationship Id="rId11" Type="http://schemas.openxmlformats.org/officeDocument/2006/relationships/slideLayout" Target="../slideLayouts/slideLayout146.xml"/><Relationship Id="rId5" Type="http://schemas.openxmlformats.org/officeDocument/2006/relationships/slideLayout" Target="../slideLayouts/slideLayout140.xml"/><Relationship Id="rId15" Type="http://schemas.openxmlformats.org/officeDocument/2006/relationships/theme" Target="../theme/theme12.xml"/><Relationship Id="rId10" Type="http://schemas.openxmlformats.org/officeDocument/2006/relationships/slideLayout" Target="../slideLayouts/slideLayout145.xml"/><Relationship Id="rId4" Type="http://schemas.openxmlformats.org/officeDocument/2006/relationships/slideLayout" Target="../slideLayouts/slideLayout139.xml"/><Relationship Id="rId9" Type="http://schemas.openxmlformats.org/officeDocument/2006/relationships/slideLayout" Target="../slideLayouts/slideLayout144.xml"/><Relationship Id="rId14" Type="http://schemas.openxmlformats.org/officeDocument/2006/relationships/slideLayout" Target="../slideLayouts/slideLayout14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19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slideLayout" Target="../slideLayouts/slideLayout56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slideLayout" Target="../slideLayouts/slideLayout6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8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7.xml"/><Relationship Id="rId13" Type="http://schemas.openxmlformats.org/officeDocument/2006/relationships/slideLayout" Target="../slideLayouts/slideLayout82.xml"/><Relationship Id="rId3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6.xml"/><Relationship Id="rId12" Type="http://schemas.openxmlformats.org/officeDocument/2006/relationships/slideLayout" Target="../slideLayouts/slideLayout81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71.xml"/><Relationship Id="rId16" Type="http://schemas.openxmlformats.org/officeDocument/2006/relationships/theme" Target="../theme/theme6.xml"/><Relationship Id="rId1" Type="http://schemas.openxmlformats.org/officeDocument/2006/relationships/slideLayout" Target="../slideLayouts/slideLayout70.xml"/><Relationship Id="rId6" Type="http://schemas.openxmlformats.org/officeDocument/2006/relationships/slideLayout" Target="../slideLayouts/slideLayout75.xml"/><Relationship Id="rId11" Type="http://schemas.openxmlformats.org/officeDocument/2006/relationships/slideLayout" Target="../slideLayouts/slideLayout80.xml"/><Relationship Id="rId5" Type="http://schemas.openxmlformats.org/officeDocument/2006/relationships/slideLayout" Target="../slideLayouts/slideLayout74.xml"/><Relationship Id="rId15" Type="http://schemas.openxmlformats.org/officeDocument/2006/relationships/slideLayout" Target="../slideLayouts/slideLayout84.xml"/><Relationship Id="rId10" Type="http://schemas.openxmlformats.org/officeDocument/2006/relationships/slideLayout" Target="../slideLayouts/slideLayout79.xml"/><Relationship Id="rId4" Type="http://schemas.openxmlformats.org/officeDocument/2006/relationships/slideLayout" Target="../slideLayouts/slideLayout73.xml"/><Relationship Id="rId9" Type="http://schemas.openxmlformats.org/officeDocument/2006/relationships/slideLayout" Target="../slideLayouts/slideLayout78.xml"/><Relationship Id="rId14" Type="http://schemas.openxmlformats.org/officeDocument/2006/relationships/slideLayout" Target="../slideLayouts/slideLayout83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2.xml"/><Relationship Id="rId13" Type="http://schemas.openxmlformats.org/officeDocument/2006/relationships/slideLayout" Target="../slideLayouts/slideLayout97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12" Type="http://schemas.openxmlformats.org/officeDocument/2006/relationships/slideLayout" Target="../slideLayouts/slideLayout96.xml"/><Relationship Id="rId2" Type="http://schemas.openxmlformats.org/officeDocument/2006/relationships/slideLayout" Target="../slideLayouts/slideLayout86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5.xml"/><Relationship Id="rId5" Type="http://schemas.openxmlformats.org/officeDocument/2006/relationships/slideLayout" Target="../slideLayouts/slideLayout89.xml"/><Relationship Id="rId15" Type="http://schemas.openxmlformats.org/officeDocument/2006/relationships/theme" Target="../theme/theme7.xml"/><Relationship Id="rId10" Type="http://schemas.openxmlformats.org/officeDocument/2006/relationships/slideLayout" Target="../slideLayouts/slideLayout94.xml"/><Relationship Id="rId4" Type="http://schemas.openxmlformats.org/officeDocument/2006/relationships/slideLayout" Target="../slideLayouts/slideLayout88.xml"/><Relationship Id="rId9" Type="http://schemas.openxmlformats.org/officeDocument/2006/relationships/slideLayout" Target="../slideLayouts/slideLayout93.xml"/><Relationship Id="rId14" Type="http://schemas.openxmlformats.org/officeDocument/2006/relationships/slideLayout" Target="../slideLayouts/slideLayout98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6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12" Type="http://schemas.openxmlformats.org/officeDocument/2006/relationships/slideLayout" Target="../slideLayouts/slideLayout110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11" Type="http://schemas.openxmlformats.org/officeDocument/2006/relationships/slideLayout" Target="../slideLayouts/slideLayout109.xml"/><Relationship Id="rId5" Type="http://schemas.openxmlformats.org/officeDocument/2006/relationships/slideLayout" Target="../slideLayouts/slideLayout103.xml"/><Relationship Id="rId10" Type="http://schemas.openxmlformats.org/officeDocument/2006/relationships/slideLayout" Target="../slideLayouts/slideLayout108.xml"/><Relationship Id="rId4" Type="http://schemas.openxmlformats.org/officeDocument/2006/relationships/slideLayout" Target="../slideLayouts/slideLayout102.xml"/><Relationship Id="rId9" Type="http://schemas.openxmlformats.org/officeDocument/2006/relationships/slideLayout" Target="../slideLayouts/slideLayout107.xml"/><Relationship Id="rId14" Type="http://schemas.openxmlformats.org/officeDocument/2006/relationships/image" Target="../media/image4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Layout" Target="../slideLayouts/slideLayout113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image" Target="../media/image5.png"/><Relationship Id="rId5" Type="http://schemas.openxmlformats.org/officeDocument/2006/relationships/theme" Target="../theme/theme9.xml"/><Relationship Id="rId4" Type="http://schemas.openxmlformats.org/officeDocument/2006/relationships/slideLayout" Target="../slideLayouts/slideLayout114.xml"/><Relationship Id="rId9" Type="http://schemas.openxmlformats.org/officeDocument/2006/relationships/image" Target="../media/image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6B34B8-66E9-EF45-9732-A1FA235FD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CD675E-0330-BE4E-9E5E-60A9E288FC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B2E015-1E82-954B-A6BB-2AD2D3A682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FDE6D-CB69-924B-87B1-329A90B32A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1FFD52-3855-D644-A627-98B155BCA1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9FAE94-C940-434D-8E7F-784A1DB174C6}"/>
              </a:ext>
            </a:extLst>
          </p:cNvPr>
          <p:cNvPicPr>
            <a:picLocks noChangeAspect="1"/>
          </p:cNvPicPr>
          <p:nvPr userDrawn="1"/>
        </p:nvPicPr>
        <p:blipFill>
          <a:blip r:embed="rId1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1908" y="6222999"/>
            <a:ext cx="2165808" cy="53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812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Wingdings" pitchFamily="2" charset="2"/>
        <a:buChar char="§"/>
        <a:defRPr sz="2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Wingdings" pitchFamily="2" charset="2"/>
        <a:buChar char="§"/>
        <a:defRPr sz="2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Wingdings" pitchFamily="2" charset="2"/>
        <a:buChar char="§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B22DFB-27A6-402C-AA98-C9A863485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720000"/>
            <a:ext cx="11484996" cy="10395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59999" y="2160000"/>
            <a:ext cx="11484997" cy="363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 err="1"/>
              <a:t>Eigth</a:t>
            </a:r>
            <a:r>
              <a:rPr lang="en-US"/>
              <a:t> level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10800000" y="6588000"/>
            <a:ext cx="1080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algn="r" defTabSz="914400" rtl="0" eaLnBrk="1" latinLnBrk="0" hangingPunct="1">
              <a:defRPr lang="en-GB" sz="1200" kern="1200" smtClean="0">
                <a:solidFill>
                  <a:srgbClr val="333C4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5C01B2B2-3B32-4177-9645-58C2813D6A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08E19FA-3350-418B-B946-CD0BA6BC00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rgbClr val="333C46"/>
                </a:solidFill>
              </a:defRPr>
            </a:lvl1pPr>
          </a:lstStyle>
          <a:p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150418-A61F-CC47-B47C-8E85EDC5CEF0}"/>
              </a:ext>
            </a:extLst>
          </p:cNvPr>
          <p:cNvSpPr txBox="1"/>
          <p:nvPr userDrawn="1"/>
        </p:nvSpPr>
        <p:spPr>
          <a:xfrm>
            <a:off x="6497" y="7288876"/>
            <a:ext cx="12185503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algn="ctr" defTabSz="914400" rtl="0" eaLnBrk="1" latinLnBrk="0" hangingPunct="1">
              <a:lnSpc>
                <a:spcPct val="100000"/>
              </a:lnSpc>
              <a:spcAft>
                <a:spcPts val="0"/>
              </a:spcAft>
            </a:pPr>
            <a:r>
              <a:rPr lang="en-GB" sz="1300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GB" sz="1300" i="0"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most efficient </a:t>
            </a:r>
            <a:r>
              <a:rPr lang="en-GB" sz="1300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way to edit Security Markings is to use ‘Find and Replace’.</a:t>
            </a:r>
            <a:endParaRPr lang="en-GB" sz="1300" i="0" kern="120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C8A882B-A6D8-454A-ACB0-F486CC3838BC}"/>
              </a:ext>
            </a:extLst>
          </p:cNvPr>
          <p:cNvSpPr txBox="1"/>
          <p:nvPr userDrawn="1"/>
        </p:nvSpPr>
        <p:spPr>
          <a:xfrm>
            <a:off x="6497" y="7188849"/>
            <a:ext cx="2487122" cy="6001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  <a:spcAft>
                <a:spcPts val="300"/>
              </a:spcAft>
            </a:pPr>
            <a: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071D49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change the footer colour: </a:t>
            </a:r>
            <a:b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071D49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071D49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right click the footer, select ‘format shape’, then ‘fill and line’.</a:t>
            </a:r>
            <a:endParaRPr lang="en-GB" sz="1300" i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BD63300-C0DC-374A-90B9-DC7BBC64958A}"/>
              </a:ext>
            </a:extLst>
          </p:cNvPr>
          <p:cNvSpPr txBox="1"/>
          <p:nvPr userDrawn="1"/>
        </p:nvSpPr>
        <p:spPr>
          <a:xfrm>
            <a:off x="0" y="-969831"/>
            <a:ext cx="5896998" cy="8002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1300" b="1" kern="1200">
                <a:solidFill>
                  <a:srgbClr val="FF0000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View or hide guidance: </a:t>
            </a:r>
          </a:p>
          <a:p>
            <a:pPr algn="l"/>
            <a:r>
              <a:rPr lang="en-GB" sz="1300" b="0" kern="1200">
                <a:solidFill>
                  <a:srgbClr val="FF0000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the slide and right-click the mouse button and select ‘Format Background’. In the ‘Format Background’ pop-up window tick ‘Hide background graphics’. Untick to view.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94A6ADD-25B4-BF49-9338-BFBE19C74EC3}"/>
              </a:ext>
            </a:extLst>
          </p:cNvPr>
          <p:cNvGrpSpPr/>
          <p:nvPr userDrawn="1"/>
        </p:nvGrpSpPr>
        <p:grpSpPr>
          <a:xfrm>
            <a:off x="-5451056" y="-681453"/>
            <a:ext cx="5614377" cy="10432015"/>
            <a:chOff x="-5451056" y="-681453"/>
            <a:chExt cx="5614377" cy="10432015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5BF67171-6715-5447-8F1D-E17EF2423C00}"/>
                </a:ext>
              </a:extLst>
            </p:cNvPr>
            <p:cNvGrpSpPr/>
            <p:nvPr userDrawn="1"/>
          </p:nvGrpSpPr>
          <p:grpSpPr>
            <a:xfrm>
              <a:off x="-5396728" y="-681453"/>
              <a:ext cx="5544350" cy="3913495"/>
              <a:chOff x="-5090474" y="-884610"/>
              <a:chExt cx="5544350" cy="3913495"/>
            </a:xfrm>
          </p:grpSpPr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5BE6022-C47D-D046-807B-A99D96043C13}"/>
                  </a:ext>
                </a:extLst>
              </p:cNvPr>
              <p:cNvSpPr txBox="1"/>
              <p:nvPr userDrawn="1"/>
            </p:nvSpPr>
            <p:spPr>
              <a:xfrm>
                <a:off x="-4979184" y="-884610"/>
                <a:ext cx="4941451" cy="135421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GB" sz="1300" b="1" i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White background slides</a:t>
                </a:r>
              </a:p>
              <a:p>
                <a:pPr>
                  <a:spcAft>
                    <a:spcPts val="600"/>
                  </a:spcAft>
                </a:pPr>
                <a:r>
                  <a:rPr lang="en-GB" sz="1300" i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Dark, bright and muted colours can be changed using </a:t>
                </a:r>
                <a:r>
                  <a:rPr lang="en-GB" sz="1300" b="1" i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only</a:t>
                </a:r>
                <a:r>
                  <a:rPr lang="en-GB" sz="1300" i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the colour combinations below. </a:t>
                </a:r>
              </a:p>
              <a:p>
                <a:pPr>
                  <a:spcAft>
                    <a:spcPts val="600"/>
                  </a:spcAft>
                </a:pPr>
                <a:r>
                  <a:rPr lang="en-GB" sz="1300" i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Apply the same colour combination to all slides – when using dark background slides as well, chose the bright version of the dark and muted colours you have chosen here. </a:t>
                </a: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E6089FC-763E-8C4C-A4D8-C16268FD35B9}"/>
                  </a:ext>
                </a:extLst>
              </p:cNvPr>
              <p:cNvSpPr txBox="1"/>
              <p:nvPr userDrawn="1"/>
            </p:nvSpPr>
            <p:spPr>
              <a:xfrm>
                <a:off x="-4979184" y="518631"/>
                <a:ext cx="4832285" cy="40011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GB" sz="1300" i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To </a:t>
                </a:r>
                <a:r>
                  <a:rPr lang="en-GB" sz="1300" i="0" kern="120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change the colour of backgrounds, shapes and lines, use the eyedropper tool and click on the colour blocks below. </a:t>
                </a:r>
                <a:endParaRPr lang="en-GB" sz="1300" i="0" kern="1200"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" name="Rounded Rectangle 20">
                <a:extLst>
                  <a:ext uri="{FF2B5EF4-FFF2-40B4-BE49-F238E27FC236}">
                    <a16:creationId xmlns:a16="http://schemas.microsoft.com/office/drawing/2014/main" id="{321D914E-8448-D34D-943B-E034B32F3072}"/>
                  </a:ext>
                </a:extLst>
              </p:cNvPr>
              <p:cNvSpPr/>
              <p:nvPr userDrawn="1"/>
            </p:nvSpPr>
            <p:spPr>
              <a:xfrm>
                <a:off x="-3758026" y="1489183"/>
                <a:ext cx="786296" cy="579186"/>
              </a:xfrm>
              <a:prstGeom prst="roundRect">
                <a:avLst/>
              </a:prstGeom>
              <a:solidFill>
                <a:srgbClr val="4F213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ounded Rectangle 21">
                <a:extLst>
                  <a:ext uri="{FF2B5EF4-FFF2-40B4-BE49-F238E27FC236}">
                    <a16:creationId xmlns:a16="http://schemas.microsoft.com/office/drawing/2014/main" id="{A2A9E638-9D92-554B-89C4-82B677CE5815}"/>
                  </a:ext>
                </a:extLst>
              </p:cNvPr>
              <p:cNvSpPr/>
              <p:nvPr userDrawn="1"/>
            </p:nvSpPr>
            <p:spPr>
              <a:xfrm>
                <a:off x="-1220586" y="1475031"/>
                <a:ext cx="805301" cy="580466"/>
              </a:xfrm>
              <a:prstGeom prst="roundRect">
                <a:avLst/>
              </a:prstGeom>
              <a:solidFill>
                <a:srgbClr val="30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ounded Rectangle 23">
                <a:extLst>
                  <a:ext uri="{FF2B5EF4-FFF2-40B4-BE49-F238E27FC236}">
                    <a16:creationId xmlns:a16="http://schemas.microsoft.com/office/drawing/2014/main" id="{BE7FAA11-B673-0D4F-B8AD-3E0173999D67}"/>
                  </a:ext>
                </a:extLst>
              </p:cNvPr>
              <p:cNvSpPr/>
              <p:nvPr userDrawn="1"/>
            </p:nvSpPr>
            <p:spPr>
              <a:xfrm>
                <a:off x="-4979184" y="1476686"/>
                <a:ext cx="786296" cy="583381"/>
              </a:xfrm>
              <a:prstGeom prst="roundRect">
                <a:avLst/>
              </a:prstGeom>
              <a:solidFill>
                <a:srgbClr val="061D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ounded Rectangle 24">
                <a:extLst>
                  <a:ext uri="{FF2B5EF4-FFF2-40B4-BE49-F238E27FC236}">
                    <a16:creationId xmlns:a16="http://schemas.microsoft.com/office/drawing/2014/main" id="{CD4CB7FB-5B53-4746-896D-FD596F674B87}"/>
                  </a:ext>
                </a:extLst>
              </p:cNvPr>
              <p:cNvSpPr/>
              <p:nvPr userDrawn="1"/>
            </p:nvSpPr>
            <p:spPr>
              <a:xfrm>
                <a:off x="-2550415" y="1488543"/>
                <a:ext cx="805301" cy="580466"/>
              </a:xfrm>
              <a:prstGeom prst="roundRect">
                <a:avLst/>
              </a:prstGeom>
              <a:solidFill>
                <a:srgbClr val="1140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A3A69DA-E509-264E-917B-2DE8764D81E7}"/>
                  </a:ext>
                </a:extLst>
              </p:cNvPr>
              <p:cNvSpPr txBox="1"/>
              <p:nvPr userDrawn="1"/>
            </p:nvSpPr>
            <p:spPr>
              <a:xfrm>
                <a:off x="-5039728" y="1089755"/>
                <a:ext cx="286783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u="sng">
                    <a:latin typeface="Arial" panose="020B0604020202020204" pitchFamily="34" charset="0"/>
                    <a:cs typeface="Arial" panose="020B0604020202020204" pitchFamily="34" charset="0"/>
                  </a:rPr>
                  <a:t>Dark and muted  </a:t>
                </a:r>
                <a:r>
                  <a:rPr lang="en-US" sz="1200" u="sng" err="1">
                    <a:latin typeface="Arial" panose="020B0604020202020204" pitchFamily="34" charset="0"/>
                    <a:cs typeface="Arial" panose="020B0604020202020204" pitchFamily="34" charset="0"/>
                  </a:rPr>
                  <a:t>colours</a:t>
                </a:r>
                <a:r>
                  <a:rPr lang="en-US" sz="1200" u="sng">
                    <a:latin typeface="Arial" panose="020B0604020202020204" pitchFamily="34" charset="0"/>
                    <a:cs typeface="Arial" panose="020B0604020202020204" pitchFamily="34" charset="0"/>
                  </a:rPr>
                  <a:t> – line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8A47BDB1-DEAD-7648-8EF0-B51AA0AA1613}"/>
                  </a:ext>
                </a:extLst>
              </p:cNvPr>
              <p:cNvSpPr txBox="1"/>
              <p:nvPr userDrawn="1"/>
            </p:nvSpPr>
            <p:spPr>
              <a:xfrm>
                <a:off x="-3865794" y="2095888"/>
                <a:ext cx="1738322" cy="892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MOD dark purple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RGB: 83 42 69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CMYK: 62 84 40 47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# 4f213a</a:t>
                </a:r>
              </a:p>
              <a:p>
                <a:endParaRPr lang="en-US" sz="1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44E49E7A-468D-FC48-A64D-029815FFCA91}"/>
                  </a:ext>
                </a:extLst>
              </p:cNvPr>
              <p:cNvSpPr txBox="1"/>
              <p:nvPr userDrawn="1"/>
            </p:nvSpPr>
            <p:spPr>
              <a:xfrm>
                <a:off x="-1284446" y="2103869"/>
                <a:ext cx="1738322" cy="892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MOD dark grey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RGB: 50 62 72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CMYK: 79 61 49 50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# 333f48</a:t>
                </a:r>
              </a:p>
              <a:p>
                <a:endParaRPr lang="en-US" sz="1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24F94D5-1AA2-1141-977B-59BB1FC3A9B2}"/>
                  </a:ext>
                </a:extLst>
              </p:cNvPr>
              <p:cNvSpPr txBox="1"/>
              <p:nvPr userDrawn="1"/>
            </p:nvSpPr>
            <p:spPr>
              <a:xfrm>
                <a:off x="-5090474" y="2136333"/>
                <a:ext cx="1738322" cy="892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MOD dark blue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RGB: 19 40 76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CMYK: 100 86 41 41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# 071d49</a:t>
                </a:r>
              </a:p>
              <a:p>
                <a:endParaRPr lang="en-US" sz="1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2BD53460-07BB-E44C-AB6B-701CE3623F24}"/>
                  </a:ext>
                </a:extLst>
              </p:cNvPr>
              <p:cNvSpPr txBox="1"/>
              <p:nvPr userDrawn="1"/>
            </p:nvSpPr>
            <p:spPr>
              <a:xfrm>
                <a:off x="-2592363" y="2095220"/>
                <a:ext cx="1738322" cy="892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MOD dark green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RGB: 21 62 53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CMYK: 87 47 68 59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# 124042</a:t>
                </a:r>
              </a:p>
              <a:p>
                <a:endParaRPr lang="en-US" sz="1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AA8F1627-0391-C34C-9987-833AA019D093}"/>
                </a:ext>
              </a:extLst>
            </p:cNvPr>
            <p:cNvSpPr txBox="1"/>
            <p:nvPr userDrawn="1"/>
          </p:nvSpPr>
          <p:spPr>
            <a:xfrm>
              <a:off x="-5441396" y="6256164"/>
              <a:ext cx="4845036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u="sng">
                  <a:latin typeface="Arial" panose="020B0604020202020204" pitchFamily="34" charset="0"/>
                  <a:cs typeface="Arial" panose="020B0604020202020204" pitchFamily="34" charset="0"/>
                </a:rPr>
                <a:t>Dark and muted colour - text</a:t>
              </a:r>
            </a:p>
            <a:p>
              <a:endParaRPr lang="en-US" sz="1200" u="sng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1200" u="sng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1200" u="sng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1200" u="sng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1200" u="sng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1200" u="sng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1" name="Rounded Rectangle 90">
              <a:extLst>
                <a:ext uri="{FF2B5EF4-FFF2-40B4-BE49-F238E27FC236}">
                  <a16:creationId xmlns:a16="http://schemas.microsoft.com/office/drawing/2014/main" id="{C50B1CB0-6C3F-7E4C-BD6F-35FE04A6DB2F}"/>
                </a:ext>
              </a:extLst>
            </p:cNvPr>
            <p:cNvSpPr/>
            <p:nvPr userDrawn="1"/>
          </p:nvSpPr>
          <p:spPr>
            <a:xfrm>
              <a:off x="-4091112" y="6691125"/>
              <a:ext cx="786296" cy="579186"/>
            </a:xfrm>
            <a:prstGeom prst="roundRect">
              <a:avLst/>
            </a:prstGeom>
            <a:solidFill>
              <a:srgbClr val="4F21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ounded Rectangle 91">
              <a:extLst>
                <a:ext uri="{FF2B5EF4-FFF2-40B4-BE49-F238E27FC236}">
                  <a16:creationId xmlns:a16="http://schemas.microsoft.com/office/drawing/2014/main" id="{34C2AA25-EE4B-6141-A82B-DC4E6275661E}"/>
                </a:ext>
              </a:extLst>
            </p:cNvPr>
            <p:cNvSpPr/>
            <p:nvPr userDrawn="1"/>
          </p:nvSpPr>
          <p:spPr>
            <a:xfrm>
              <a:off x="-1511141" y="6676973"/>
              <a:ext cx="805301" cy="580466"/>
            </a:xfrm>
            <a:prstGeom prst="roundRect">
              <a:avLst/>
            </a:prstGeom>
            <a:solidFill>
              <a:srgbClr val="3039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ounded Rectangle 92">
              <a:extLst>
                <a:ext uri="{FF2B5EF4-FFF2-40B4-BE49-F238E27FC236}">
                  <a16:creationId xmlns:a16="http://schemas.microsoft.com/office/drawing/2014/main" id="{5F13BBDE-AF32-F644-9BD6-1D0F2E8BAD71}"/>
                </a:ext>
              </a:extLst>
            </p:cNvPr>
            <p:cNvSpPr/>
            <p:nvPr userDrawn="1"/>
          </p:nvSpPr>
          <p:spPr>
            <a:xfrm>
              <a:off x="-5312270" y="6678628"/>
              <a:ext cx="786296" cy="583381"/>
            </a:xfrm>
            <a:prstGeom prst="roundRect">
              <a:avLst/>
            </a:prstGeom>
            <a:solidFill>
              <a:srgbClr val="061D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ounded Rectangle 93">
              <a:extLst>
                <a:ext uri="{FF2B5EF4-FFF2-40B4-BE49-F238E27FC236}">
                  <a16:creationId xmlns:a16="http://schemas.microsoft.com/office/drawing/2014/main" id="{2CD453A9-4D52-C647-9A89-3B6B2FE776C5}"/>
                </a:ext>
              </a:extLst>
            </p:cNvPr>
            <p:cNvSpPr/>
            <p:nvPr userDrawn="1"/>
          </p:nvSpPr>
          <p:spPr>
            <a:xfrm>
              <a:off x="-2840970" y="6690485"/>
              <a:ext cx="805301" cy="580466"/>
            </a:xfrm>
            <a:prstGeom prst="roundRect">
              <a:avLst/>
            </a:prstGeom>
            <a:solidFill>
              <a:srgbClr val="1140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6B28B478-F2B5-8C40-8EF0-9BB3ED68B4FE}"/>
                </a:ext>
              </a:extLst>
            </p:cNvPr>
            <p:cNvSpPr txBox="1"/>
            <p:nvPr userDrawn="1"/>
          </p:nvSpPr>
          <p:spPr>
            <a:xfrm>
              <a:off x="-4156349" y="7297830"/>
              <a:ext cx="1738322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MOD dark purple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RGB: 83 42 69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CMYK: 62 84 40 47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# 4f213a</a:t>
              </a:r>
            </a:p>
            <a:p>
              <a:endParaRPr lang="en-US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DBE74D2E-9702-034D-A573-354D65C26831}"/>
                </a:ext>
              </a:extLst>
            </p:cNvPr>
            <p:cNvSpPr txBox="1"/>
            <p:nvPr userDrawn="1"/>
          </p:nvSpPr>
          <p:spPr>
            <a:xfrm>
              <a:off x="-1575001" y="7305811"/>
              <a:ext cx="1738322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MOD dark grey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RGB: 50 62 72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CMYK: 79 61 49 50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# 333f48</a:t>
              </a:r>
            </a:p>
            <a:p>
              <a:endParaRPr lang="en-US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573A180D-76C5-F44C-9042-81BB7F8B1A23}"/>
                </a:ext>
              </a:extLst>
            </p:cNvPr>
            <p:cNvSpPr txBox="1"/>
            <p:nvPr userDrawn="1"/>
          </p:nvSpPr>
          <p:spPr>
            <a:xfrm>
              <a:off x="-5381029" y="7338275"/>
              <a:ext cx="1738322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MOD dark blue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RGB: 19 40 76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CMYK: 100 86 41 41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# 071d49</a:t>
              </a:r>
            </a:p>
            <a:p>
              <a:endParaRPr lang="en-US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4738D08C-0BE3-8040-87FB-71084CA3B660}"/>
                </a:ext>
              </a:extLst>
            </p:cNvPr>
            <p:cNvSpPr txBox="1"/>
            <p:nvPr userDrawn="1"/>
          </p:nvSpPr>
          <p:spPr>
            <a:xfrm>
              <a:off x="-2882918" y="7297162"/>
              <a:ext cx="1738322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MOD dark green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RGB: 21 62 53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CMYK: 87 47 68 59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# 124042</a:t>
              </a:r>
            </a:p>
            <a:p>
              <a:endParaRPr lang="en-US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9" name="Rounded Rectangle 98">
              <a:extLst>
                <a:ext uri="{FF2B5EF4-FFF2-40B4-BE49-F238E27FC236}">
                  <a16:creationId xmlns:a16="http://schemas.microsoft.com/office/drawing/2014/main" id="{B3B99ACA-14AE-1C4D-A79B-1D16BF3C59B3}"/>
                </a:ext>
              </a:extLst>
            </p:cNvPr>
            <p:cNvSpPr/>
            <p:nvPr userDrawn="1"/>
          </p:nvSpPr>
          <p:spPr>
            <a:xfrm>
              <a:off x="-5269739" y="8198363"/>
              <a:ext cx="786296" cy="583381"/>
            </a:xfrm>
            <a:prstGeom prst="roundRect">
              <a:avLst/>
            </a:prstGeom>
            <a:solidFill>
              <a:srgbClr val="8E15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2B0A2947-DFAC-4043-AFD3-7C9A9FE0CDF7}"/>
                </a:ext>
              </a:extLst>
            </p:cNvPr>
            <p:cNvSpPr txBox="1"/>
            <p:nvPr userDrawn="1"/>
          </p:nvSpPr>
          <p:spPr>
            <a:xfrm>
              <a:off x="-5381029" y="8858010"/>
              <a:ext cx="1738322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MOD dark pink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RGB: 142 21 55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CMYK: 28 100 58 32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# 8e1537</a:t>
              </a:r>
            </a:p>
            <a:p>
              <a:endParaRPr lang="en-US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1" name="Rounded Rectangle 100">
              <a:extLst>
                <a:ext uri="{FF2B5EF4-FFF2-40B4-BE49-F238E27FC236}">
                  <a16:creationId xmlns:a16="http://schemas.microsoft.com/office/drawing/2014/main" id="{0649A0E7-9A3B-4847-A801-A1C9A4C41A84}"/>
                </a:ext>
              </a:extLst>
            </p:cNvPr>
            <p:cNvSpPr/>
            <p:nvPr userDrawn="1"/>
          </p:nvSpPr>
          <p:spPr>
            <a:xfrm>
              <a:off x="-4035855" y="8189714"/>
              <a:ext cx="786296" cy="583381"/>
            </a:xfrm>
            <a:prstGeom prst="roundRect">
              <a:avLst/>
            </a:prstGeom>
            <a:solidFill>
              <a:srgbClr val="9436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6E3C9326-006B-C749-AC93-5989122CCBFC}"/>
                </a:ext>
              </a:extLst>
            </p:cNvPr>
            <p:cNvSpPr txBox="1"/>
            <p:nvPr userDrawn="1"/>
          </p:nvSpPr>
          <p:spPr>
            <a:xfrm>
              <a:off x="-4147145" y="8849361"/>
              <a:ext cx="1738322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MOD muted purple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RGB: 148 54 141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CMYK: 51 89 0 0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#94368d</a:t>
              </a:r>
            </a:p>
            <a:p>
              <a:endParaRPr lang="en-US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3" name="Rounded Rectangle 102">
              <a:extLst>
                <a:ext uri="{FF2B5EF4-FFF2-40B4-BE49-F238E27FC236}">
                  <a16:creationId xmlns:a16="http://schemas.microsoft.com/office/drawing/2014/main" id="{85356254-CFF3-5F4D-9A8E-B38CD0E00229}"/>
                </a:ext>
              </a:extLst>
            </p:cNvPr>
            <p:cNvSpPr/>
            <p:nvPr userDrawn="1"/>
          </p:nvSpPr>
          <p:spPr>
            <a:xfrm>
              <a:off x="-4074270" y="3141873"/>
              <a:ext cx="786296" cy="579186"/>
            </a:xfrm>
            <a:prstGeom prst="roundRect">
              <a:avLst/>
            </a:prstGeom>
            <a:solidFill>
              <a:srgbClr val="E059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ounded Rectangle 103">
              <a:extLst>
                <a:ext uri="{FF2B5EF4-FFF2-40B4-BE49-F238E27FC236}">
                  <a16:creationId xmlns:a16="http://schemas.microsoft.com/office/drawing/2014/main" id="{4197867B-AF6A-684B-B49C-86D4AC5EFA9B}"/>
                </a:ext>
              </a:extLst>
            </p:cNvPr>
            <p:cNvSpPr/>
            <p:nvPr userDrawn="1"/>
          </p:nvSpPr>
          <p:spPr>
            <a:xfrm>
              <a:off x="-5295428" y="3129376"/>
              <a:ext cx="786296" cy="583381"/>
            </a:xfrm>
            <a:prstGeom prst="roundRect">
              <a:avLst/>
            </a:prstGeom>
            <a:solidFill>
              <a:srgbClr val="9415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FA5C13D1-CA84-EF41-8024-7FD19BE29667}"/>
                </a:ext>
              </a:extLst>
            </p:cNvPr>
            <p:cNvSpPr txBox="1"/>
            <p:nvPr userDrawn="1"/>
          </p:nvSpPr>
          <p:spPr>
            <a:xfrm>
              <a:off x="-4140785" y="3854689"/>
              <a:ext cx="1738322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MOD dark orange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RGB: 224 89 43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CMYK: 7 75 89 1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#e0592b</a:t>
              </a:r>
            </a:p>
            <a:p>
              <a:endParaRPr lang="en-US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2891BFC8-E502-D149-A4AE-EC123FA06AE8}"/>
                </a:ext>
              </a:extLst>
            </p:cNvPr>
            <p:cNvSpPr txBox="1"/>
            <p:nvPr userDrawn="1"/>
          </p:nvSpPr>
          <p:spPr>
            <a:xfrm>
              <a:off x="-5406718" y="3789023"/>
              <a:ext cx="173832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MOD dark pink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RGB: 142 21 55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CMYK: 28 100 58 32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# 8e1537</a:t>
              </a:r>
            </a:p>
          </p:txBody>
        </p:sp>
        <p:sp>
          <p:nvSpPr>
            <p:cNvPr id="107" name="Rounded Rectangle 106">
              <a:extLst>
                <a:ext uri="{FF2B5EF4-FFF2-40B4-BE49-F238E27FC236}">
                  <a16:creationId xmlns:a16="http://schemas.microsoft.com/office/drawing/2014/main" id="{38F68961-C203-2B4E-897E-99447D3547EB}"/>
                </a:ext>
              </a:extLst>
            </p:cNvPr>
            <p:cNvSpPr/>
            <p:nvPr userDrawn="1"/>
          </p:nvSpPr>
          <p:spPr>
            <a:xfrm>
              <a:off x="-4118608" y="4672660"/>
              <a:ext cx="786296" cy="579186"/>
            </a:xfrm>
            <a:prstGeom prst="roundRect">
              <a:avLst/>
            </a:prstGeom>
            <a:solidFill>
              <a:srgbClr val="7B98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Rounded Rectangle 107">
              <a:extLst>
                <a:ext uri="{FF2B5EF4-FFF2-40B4-BE49-F238E27FC236}">
                  <a16:creationId xmlns:a16="http://schemas.microsoft.com/office/drawing/2014/main" id="{3C41886F-7A22-E34B-8438-4D455784C8F3}"/>
                </a:ext>
              </a:extLst>
            </p:cNvPr>
            <p:cNvSpPr/>
            <p:nvPr userDrawn="1"/>
          </p:nvSpPr>
          <p:spPr>
            <a:xfrm>
              <a:off x="-1581168" y="4658508"/>
              <a:ext cx="805301" cy="580466"/>
            </a:xfrm>
            <a:prstGeom prst="roundRect">
              <a:avLst/>
            </a:prstGeom>
            <a:solidFill>
              <a:srgbClr val="0094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ounded Rectangle 108">
              <a:extLst>
                <a:ext uri="{FF2B5EF4-FFF2-40B4-BE49-F238E27FC236}">
                  <a16:creationId xmlns:a16="http://schemas.microsoft.com/office/drawing/2014/main" id="{5041C7D7-3895-5E49-B702-9E6B283BFBB7}"/>
                </a:ext>
              </a:extLst>
            </p:cNvPr>
            <p:cNvSpPr/>
            <p:nvPr userDrawn="1"/>
          </p:nvSpPr>
          <p:spPr>
            <a:xfrm>
              <a:off x="-5339766" y="4660163"/>
              <a:ext cx="786296" cy="583381"/>
            </a:xfrm>
            <a:prstGeom prst="roundRect">
              <a:avLst/>
            </a:prstGeom>
            <a:solidFill>
              <a:srgbClr val="9436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ounded Rectangle 109">
              <a:extLst>
                <a:ext uri="{FF2B5EF4-FFF2-40B4-BE49-F238E27FC236}">
                  <a16:creationId xmlns:a16="http://schemas.microsoft.com/office/drawing/2014/main" id="{ADA5714D-638E-3F41-BD8F-55AC3A0F171B}"/>
                </a:ext>
              </a:extLst>
            </p:cNvPr>
            <p:cNvSpPr/>
            <p:nvPr userDrawn="1"/>
          </p:nvSpPr>
          <p:spPr>
            <a:xfrm>
              <a:off x="-2910997" y="4672020"/>
              <a:ext cx="805301" cy="580466"/>
            </a:xfrm>
            <a:prstGeom prst="roundRect">
              <a:avLst/>
            </a:prstGeom>
            <a:solidFill>
              <a:srgbClr val="4298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AF710B5B-DE81-8D4D-AA42-ACEF683049DB}"/>
                </a:ext>
              </a:extLst>
            </p:cNvPr>
            <p:cNvSpPr txBox="1"/>
            <p:nvPr userDrawn="1"/>
          </p:nvSpPr>
          <p:spPr>
            <a:xfrm>
              <a:off x="-4204279" y="5346021"/>
              <a:ext cx="1738322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MOD muted grey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RGB: 123 152 172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CMYK: 56 31 24 6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#7b98ac</a:t>
              </a:r>
            </a:p>
            <a:p>
              <a:endParaRPr lang="en-US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CB16F0AF-13EA-4340-95C0-D2054C1BBA87}"/>
                </a:ext>
              </a:extLst>
            </p:cNvPr>
            <p:cNvSpPr txBox="1"/>
            <p:nvPr userDrawn="1"/>
          </p:nvSpPr>
          <p:spPr>
            <a:xfrm>
              <a:off x="-1645028" y="5372406"/>
              <a:ext cx="1738322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MOD muted green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RGB: 0 148 95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CMYK: 98 5 79 0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#00945f</a:t>
              </a:r>
            </a:p>
            <a:p>
              <a:endParaRPr lang="en-US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48615EF2-6BF2-354C-8545-3F4D11705FA2}"/>
                </a:ext>
              </a:extLst>
            </p:cNvPr>
            <p:cNvSpPr txBox="1"/>
            <p:nvPr userDrawn="1"/>
          </p:nvSpPr>
          <p:spPr>
            <a:xfrm>
              <a:off x="-5451056" y="5319810"/>
              <a:ext cx="1738322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MOD muted purple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RGB: 148 54 141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CMYK: 51 89 0 0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#94368d</a:t>
              </a:r>
            </a:p>
            <a:p>
              <a:endParaRPr lang="en-US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59F4CA65-8F79-1149-B703-5C480286725A}"/>
                </a:ext>
              </a:extLst>
            </p:cNvPr>
            <p:cNvSpPr txBox="1"/>
            <p:nvPr userDrawn="1"/>
          </p:nvSpPr>
          <p:spPr>
            <a:xfrm>
              <a:off x="-2952945" y="5363757"/>
              <a:ext cx="1738322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MOD muted blue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RGB: 66 152 204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CMYK: 72 28 6 0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#4298cc</a:t>
              </a:r>
            </a:p>
            <a:p>
              <a:endParaRPr lang="en-US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5" name="Rounded Rectangle 114">
              <a:extLst>
                <a:ext uri="{FF2B5EF4-FFF2-40B4-BE49-F238E27FC236}">
                  <a16:creationId xmlns:a16="http://schemas.microsoft.com/office/drawing/2014/main" id="{91899860-CD79-2C4B-B8D4-9BBB7BA831FA}"/>
                </a:ext>
              </a:extLst>
            </p:cNvPr>
            <p:cNvSpPr/>
            <p:nvPr userDrawn="1"/>
          </p:nvSpPr>
          <p:spPr>
            <a:xfrm>
              <a:off x="-2801204" y="8189714"/>
              <a:ext cx="786296" cy="583381"/>
            </a:xfrm>
            <a:prstGeom prst="round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37847152-E75B-6B4B-883C-7E1806C3FAEB}"/>
                </a:ext>
              </a:extLst>
            </p:cNvPr>
            <p:cNvSpPr txBox="1"/>
            <p:nvPr userDrawn="1"/>
          </p:nvSpPr>
          <p:spPr>
            <a:xfrm>
              <a:off x="-2912494" y="8849361"/>
              <a:ext cx="1738322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Black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RGB: 0 0 0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CMYK: 100 100 100 100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#000000</a:t>
              </a:r>
            </a:p>
            <a:p>
              <a:endParaRPr lang="en-US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53078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lang="en-US" sz="1800" b="0" kern="1200" dirty="0">
          <a:solidFill>
            <a:srgbClr val="333C4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16000" indent="-2160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lang="en-US" sz="1800" kern="1200" dirty="0">
          <a:solidFill>
            <a:srgbClr val="333C4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432000" indent="-2160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rgbClr val="333C46"/>
          </a:solidFill>
          <a:latin typeface="+mn-lt"/>
          <a:ea typeface="+mn-ea"/>
          <a:cs typeface="+mn-cs"/>
        </a:defRPr>
      </a:lvl3pPr>
      <a:lvl4pPr marL="648000" indent="-2160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rgbClr val="333C46"/>
          </a:solidFill>
          <a:latin typeface="+mn-lt"/>
          <a:ea typeface="+mn-ea"/>
          <a:cs typeface="+mn-cs"/>
        </a:defRPr>
      </a:lvl4pPr>
      <a:lvl5pPr marL="864000" indent="-2160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rgbClr val="333C46"/>
          </a:solidFill>
          <a:latin typeface="+mn-lt"/>
          <a:ea typeface="+mn-ea"/>
          <a:cs typeface="+mn-cs"/>
        </a:defRPr>
      </a:lvl5pPr>
      <a:lvl6pPr marL="1080000" indent="-2160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rgbClr val="333C46"/>
          </a:solidFill>
          <a:latin typeface="+mn-lt"/>
          <a:ea typeface="+mn-ea"/>
          <a:cs typeface="+mn-cs"/>
        </a:defRPr>
      </a:lvl6pPr>
      <a:lvl7pPr marL="288000" indent="-2880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+mj-lt"/>
        <a:buAutoNum type="arabicPeriod"/>
        <a:defRPr sz="1800" kern="1200">
          <a:solidFill>
            <a:srgbClr val="333C46"/>
          </a:solidFill>
          <a:latin typeface="+mn-lt"/>
          <a:ea typeface="+mn-ea"/>
          <a:cs typeface="+mn-cs"/>
        </a:defRPr>
      </a:lvl7pPr>
      <a:lvl8pPr marL="576000" indent="-2880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+mj-lt"/>
        <a:buAutoNum type="arabicPeriod"/>
        <a:defRPr sz="1800" kern="1200">
          <a:solidFill>
            <a:srgbClr val="333C46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29">
          <p15:clr>
            <a:srgbClr val="F26B43"/>
          </p15:clr>
        </p15:guide>
        <p15:guide id="2" orient="horz" pos="3906">
          <p15:clr>
            <a:srgbClr val="F26B43"/>
          </p15:clr>
        </p15:guide>
        <p15:guide id="3" orient="horz" pos="1139">
          <p15:clr>
            <a:srgbClr val="F26B43"/>
          </p15:clr>
        </p15:guide>
        <p15:guide id="4" orient="horz" pos="754">
          <p15:clr>
            <a:srgbClr val="F26B43"/>
          </p15:clr>
        </p15:guide>
        <p15:guide id="5" pos="7151">
          <p15:clr>
            <a:srgbClr val="F26B43"/>
          </p15:clr>
        </p15:guide>
        <p15:guide id="6" orient="horz" pos="3805">
          <p15:clr>
            <a:srgbClr val="F26B43"/>
          </p15:clr>
        </p15:guide>
      </p15:sldGuideLst>
    </p:ext>
  </p:extLst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7EF56D-9F08-43E4-AFAB-B8A0F0B67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669BBF-FDC1-404E-BAF3-C5E321C3B6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66EA82-657E-41CB-BBD9-4333D7CCF8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A7FAF-7E28-472B-9172-117D421B3D5E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2CF1F-4A7F-4E8D-A3ED-0020639AB6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893DDD-5F7E-4721-AB69-89F5A7AC79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A40B9-287F-44D5-A89D-64D4013F1F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8683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  <p:sldLayoutId id="214748383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6B34B8-66E9-EF45-9732-A1FA235FD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CD675E-0330-BE4E-9E5E-60A9E288FC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B2E015-1E82-954B-A6BB-2AD2D3A682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FDE6D-CB69-924B-87B1-329A90B32A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1FFD52-3855-D644-A627-98B155BCA1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9FAE94-C940-434D-8E7F-784A1DB174C6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40" y="5802309"/>
            <a:ext cx="2165808" cy="53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676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  <p:sldLayoutId id="2147483850" r:id="rId12"/>
    <p:sldLayoutId id="2147483851" r:id="rId13"/>
    <p:sldLayoutId id="214748385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Wingdings" pitchFamily="2" charset="2"/>
        <a:buChar char="§"/>
        <a:defRPr sz="2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Wingdings" pitchFamily="2" charset="2"/>
        <a:buChar char="§"/>
        <a:defRPr sz="2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Wingdings" pitchFamily="2" charset="2"/>
        <a:buChar char="§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6B34B8-66E9-EF45-9732-A1FA235FD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CD675E-0330-BE4E-9E5E-60A9E288FC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B2E015-1E82-954B-A6BB-2AD2D3A682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FDE6D-CB69-924B-87B1-329A90B32A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1FFD52-3855-D644-A627-98B155BCA1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9FAE94-C940-434D-8E7F-784A1DB174C6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1908" y="6222999"/>
            <a:ext cx="2165808" cy="53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50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854" r:id="rId4"/>
    <p:sldLayoutId id="2147483855" r:id="rId5"/>
    <p:sldLayoutId id="2147483692" r:id="rId6"/>
    <p:sldLayoutId id="2147483693" r:id="rId7"/>
    <p:sldLayoutId id="2147483694" r:id="rId8"/>
    <p:sldLayoutId id="2147483695" r:id="rId9"/>
    <p:sldLayoutId id="2147483856" r:id="rId10"/>
    <p:sldLayoutId id="2147483697" r:id="rId11"/>
    <p:sldLayoutId id="2147483698" r:id="rId12"/>
    <p:sldLayoutId id="2147483699" r:id="rId13"/>
    <p:sldLayoutId id="2147483700" r:id="rId14"/>
    <p:sldLayoutId id="2147483701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Wingdings" pitchFamily="2" charset="2"/>
        <a:buChar char="§"/>
        <a:defRPr sz="2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Wingdings" pitchFamily="2" charset="2"/>
        <a:buChar char="§"/>
        <a:defRPr sz="2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Wingdings" pitchFamily="2" charset="2"/>
        <a:buChar char="§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6B34B8-66E9-EF45-9732-A1FA235FD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CD675E-0330-BE4E-9E5E-60A9E288FC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B2E015-1E82-954B-A6BB-2AD2D3A682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FDE6D-CB69-924B-87B1-329A90B32A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1FFD52-3855-D644-A627-98B155BCA1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9FAE94-C940-434D-8E7F-784A1DB174C6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40" y="5802309"/>
            <a:ext cx="2165808" cy="53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495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5" r:id="rId1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Wingdings" pitchFamily="2" charset="2"/>
        <a:buChar char="§"/>
        <a:defRPr sz="2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Wingdings" pitchFamily="2" charset="2"/>
        <a:buChar char="§"/>
        <a:defRPr sz="2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Wingdings" pitchFamily="2" charset="2"/>
        <a:buChar char="§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F8F165-EA3E-BE4D-A166-E1808E695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E08D52-24AA-2746-B1C0-CFEBF69439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77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16DB20-01DB-D84C-A74D-2C16DBBEB9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EF251-E918-784C-8717-1F0B733AA660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06315B-BB5B-9F4C-96E0-DAFAB644F0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8D7268-6812-EE40-A071-66B15A590D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B49ED-3BDC-B645-964C-10CAC51D48A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EAD00EF-584A-B74E-9B07-9D59591082B8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5871124"/>
            <a:ext cx="1645372" cy="484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059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4"/>
        </a:buClr>
        <a:buFont typeface="Wingdings" pitchFamily="2" charset="2"/>
        <a:buChar char="§"/>
        <a:defRPr sz="2800" kern="1200">
          <a:solidFill>
            <a:srgbClr val="676767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Wingdings" pitchFamily="2" charset="2"/>
        <a:buChar char="§"/>
        <a:defRPr sz="2400" kern="1200">
          <a:solidFill>
            <a:srgbClr val="676767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Wingdings" pitchFamily="2" charset="2"/>
        <a:buChar char="§"/>
        <a:defRPr sz="2000" kern="1200">
          <a:solidFill>
            <a:srgbClr val="676767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Wingdings" pitchFamily="2" charset="2"/>
        <a:buChar char="§"/>
        <a:defRPr sz="1800" kern="1200">
          <a:solidFill>
            <a:srgbClr val="676767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Wingdings" pitchFamily="2" charset="2"/>
        <a:buChar char="§"/>
        <a:defRPr sz="1800" kern="1200">
          <a:solidFill>
            <a:srgbClr val="676767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F8F165-EA3E-BE4D-A166-E1808E695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E08D52-24AA-2746-B1C0-CFEBF69439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7962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16DB20-01DB-D84C-A74D-2C16DBBEB9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EF251-E918-784C-8717-1F0B733AA660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06315B-BB5B-9F4C-96E0-DAFAB644F0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8D7268-6812-EE40-A071-66B15A590D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B49ED-3BDC-B645-964C-10CAC51D48A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EAD00EF-584A-B74E-9B07-9D59591082B8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5871124"/>
            <a:ext cx="1645372" cy="484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748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4"/>
        </a:buClr>
        <a:buFont typeface="Wingdings" pitchFamily="2" charset="2"/>
        <a:buChar char="§"/>
        <a:defRPr sz="2800" kern="1200">
          <a:solidFill>
            <a:srgbClr val="676767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Wingdings" pitchFamily="2" charset="2"/>
        <a:buChar char="§"/>
        <a:defRPr sz="2400" kern="1200">
          <a:solidFill>
            <a:srgbClr val="676767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Wingdings" pitchFamily="2" charset="2"/>
        <a:buChar char="§"/>
        <a:defRPr sz="2000" kern="1200">
          <a:solidFill>
            <a:srgbClr val="676767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Wingdings" pitchFamily="2" charset="2"/>
        <a:buChar char="§"/>
        <a:defRPr sz="1800" kern="1200">
          <a:solidFill>
            <a:srgbClr val="676767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Wingdings" pitchFamily="2" charset="2"/>
        <a:buChar char="§"/>
        <a:defRPr sz="1800" kern="1200">
          <a:solidFill>
            <a:srgbClr val="676767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6B34B8-66E9-EF45-9732-A1FA235FD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CD675E-0330-BE4E-9E5E-60A9E288FC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B2E015-1E82-954B-A6BB-2AD2D3A682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FDE6D-CB69-924B-87B1-329A90B32A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1FFD52-3855-D644-A627-98B155BCA1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9FAE94-C940-434D-8E7F-784A1DB174C6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1908" y="6222999"/>
            <a:ext cx="2165808" cy="53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559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  <p:sldLayoutId id="2147483760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Wingdings" pitchFamily="2" charset="2"/>
        <a:buChar char="§"/>
        <a:defRPr sz="2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Wingdings" pitchFamily="2" charset="2"/>
        <a:buChar char="§"/>
        <a:defRPr sz="2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Wingdings" pitchFamily="2" charset="2"/>
        <a:buChar char="§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6B34B8-66E9-EF45-9732-A1FA235FD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CD675E-0330-BE4E-9E5E-60A9E288FC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B2E015-1E82-954B-A6BB-2AD2D3A682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FDE6D-CB69-924B-87B1-329A90B32A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1FFD52-3855-D644-A627-98B155BCA1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9FAE94-C940-434D-8E7F-784A1DB174C6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40" y="5802309"/>
            <a:ext cx="2165808" cy="53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81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  <p:sldLayoutId id="2147483774" r:id="rId13"/>
    <p:sldLayoutId id="2147483775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Wingdings" pitchFamily="2" charset="2"/>
        <a:buChar char="§"/>
        <a:defRPr sz="2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Wingdings" pitchFamily="2" charset="2"/>
        <a:buChar char="§"/>
        <a:defRPr sz="2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Wingdings" pitchFamily="2" charset="2"/>
        <a:buChar char="§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6B34B8-66E9-EF45-9732-A1FA235FD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CD675E-0330-BE4E-9E5E-60A9E288FC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B2E015-1E82-954B-A6BB-2AD2D3A682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0C88E-72BD-A54B-BE81-CD29B0BB9E6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FDE6D-CB69-924B-87B1-329A90B32A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1FFD52-3855-D644-A627-98B155BCA1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7915C-AC33-8248-AB5E-85D8022625F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9FAE94-C940-434D-8E7F-784A1DB174C6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40" y="5802309"/>
            <a:ext cx="2165808" cy="53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205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Wingdings" pitchFamily="2" charset="2"/>
        <a:buChar char="§"/>
        <a:defRPr sz="2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Wingdings" pitchFamily="2" charset="2"/>
        <a:buChar char="§"/>
        <a:defRPr sz="2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Wingdings" pitchFamily="2" charset="2"/>
        <a:buChar char="§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6497" y="7236466"/>
            <a:ext cx="12185503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algn="ctr" defTabSz="914400" rtl="0" eaLnBrk="1" latinLnBrk="0" hangingPunct="1">
              <a:lnSpc>
                <a:spcPct val="100000"/>
              </a:lnSpc>
              <a:spcAft>
                <a:spcPts val="0"/>
              </a:spcAft>
            </a:pPr>
            <a:r>
              <a:rPr lang="en-GB" sz="1300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GB" sz="1300" i="0"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most efficient </a:t>
            </a:r>
            <a:r>
              <a:rPr lang="en-GB" sz="1300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way to edit Security Markings is to use ‘Find and Replace’.</a:t>
            </a:r>
            <a:endParaRPr lang="en-GB" sz="1300" i="0" kern="120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B8186D0-7019-4E32-8D82-F3F9892BBFEC}"/>
              </a:ext>
            </a:extLst>
          </p:cNvPr>
          <p:cNvSpPr txBox="1"/>
          <p:nvPr userDrawn="1"/>
        </p:nvSpPr>
        <p:spPr>
          <a:xfrm>
            <a:off x="6497" y="-932183"/>
            <a:ext cx="5896998" cy="8002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1300" b="1" kern="1200">
                <a:solidFill>
                  <a:srgbClr val="FF0000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View or hide guidance: </a:t>
            </a:r>
          </a:p>
          <a:p>
            <a:pPr algn="l"/>
            <a:r>
              <a:rPr lang="en-GB" sz="1300" b="0" kern="1200">
                <a:solidFill>
                  <a:srgbClr val="FF0000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the slide and right-click the mouse button and select ‘Format Background’. In the ‘Format Background’ pop-up window tick ‘Hide background graphics’. Untick to view.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C2A75F-D9D7-43D3-8143-0721DF6446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02031" y="6560191"/>
            <a:ext cx="2743200" cy="203229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Month YYYY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72B7DF7-82D3-4D48-87D6-16BB10C749ED}"/>
              </a:ext>
            </a:extLst>
          </p:cNvPr>
          <p:cNvSpPr txBox="1"/>
          <p:nvPr userDrawn="1"/>
        </p:nvSpPr>
        <p:spPr>
          <a:xfrm>
            <a:off x="-116806" y="7241046"/>
            <a:ext cx="2487122" cy="6001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  <a:spcAft>
                <a:spcPts val="300"/>
              </a:spcAft>
            </a:pPr>
            <a: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071D49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change the footer colour: </a:t>
            </a:r>
            <a:b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071D49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071D49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right click the footer, select ‘format shape’, then ‘fill and line’.</a:t>
            </a:r>
            <a:endParaRPr lang="en-GB" sz="1300" i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Footer Placeholder 6">
            <a:extLst>
              <a:ext uri="{FF2B5EF4-FFF2-40B4-BE49-F238E27FC236}">
                <a16:creationId xmlns:a16="http://schemas.microsoft.com/office/drawing/2014/main" id="{2ED65637-3A7D-4AF0-8971-F517EE0F2F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770678F-0BB0-BA4C-8A50-80E460FAEB8A}"/>
              </a:ext>
            </a:extLst>
          </p:cNvPr>
          <p:cNvSpPr/>
          <p:nvPr userDrawn="1"/>
        </p:nvSpPr>
        <p:spPr>
          <a:xfrm>
            <a:off x="12330750" y="1347125"/>
            <a:ext cx="2487122" cy="58939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change an image, right-click the object and select: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1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Either</a:t>
            </a: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‘Change Picture’ and browse for a new image.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1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</a:t>
            </a: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‘Format Background’ or ‘Format Picture’, select ‘Picture or texture fill’, click ‘File’ and browse for a new image.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adjust an image within a shape, use the ‘Offset’ and ‘Scale’ values. The ‘Picture Corrections’ tool can help enhance an image placed behind a transparent shape.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change an object or background full colour, in the ‘Format Shape’ window select ‘Solid fill’ and click the ‘Colour’ drop down button. </a:t>
            </a:r>
          </a:p>
          <a:p>
            <a:pPr marL="285750" indent="-28575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300" b="1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Either</a:t>
            </a: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click ‘More Colours’, select ‘Custom’ and enter the RGB colour values.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1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 </a:t>
            </a: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use the ‘Eyedropper’ formatting tool</a:t>
            </a:r>
          </a:p>
          <a:p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srgbClr val="333C4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C38402D-3DA7-DF4C-B8E1-AA594CF741D8}"/>
              </a:ext>
            </a:extLst>
          </p:cNvPr>
          <p:cNvGrpSpPr/>
          <p:nvPr userDrawn="1"/>
        </p:nvGrpSpPr>
        <p:grpSpPr>
          <a:xfrm>
            <a:off x="-5354197" y="-912485"/>
            <a:ext cx="5714197" cy="9870371"/>
            <a:chOff x="-5354197" y="-932183"/>
            <a:chExt cx="5714197" cy="9870371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E6951585-68E4-1541-8EE8-35878E40ACD4}"/>
                </a:ext>
              </a:extLst>
            </p:cNvPr>
            <p:cNvGrpSpPr/>
            <p:nvPr userDrawn="1"/>
          </p:nvGrpSpPr>
          <p:grpSpPr>
            <a:xfrm>
              <a:off x="-5354197" y="-932183"/>
              <a:ext cx="5714197" cy="9870371"/>
              <a:chOff x="-5260321" y="-989372"/>
              <a:chExt cx="5714197" cy="9870371"/>
            </a:xfrm>
          </p:grpSpPr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495BC77-93A8-C240-A021-38FFC9078E8A}"/>
                  </a:ext>
                </a:extLst>
              </p:cNvPr>
              <p:cNvSpPr txBox="1"/>
              <p:nvPr userDrawn="1"/>
            </p:nvSpPr>
            <p:spPr>
              <a:xfrm>
                <a:off x="-3851363" y="4097403"/>
                <a:ext cx="1738322" cy="892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MOD bright blue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RGB: 61 181 230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CMYK: 68 7 2 0</a:t>
                </a:r>
              </a:p>
              <a:p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# 1fb3e5</a:t>
                </a:r>
              </a:p>
              <a:p>
                <a:endParaRPr lang="en-US" sz="1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F577BFA0-1486-E746-A244-56DFAC71129F}"/>
                  </a:ext>
                </a:extLst>
              </p:cNvPr>
              <p:cNvGrpSpPr/>
              <p:nvPr userDrawn="1"/>
            </p:nvGrpSpPr>
            <p:grpSpPr>
              <a:xfrm>
                <a:off x="-5260321" y="-989372"/>
                <a:ext cx="5714197" cy="9870371"/>
                <a:chOff x="-5260321" y="-989372"/>
                <a:chExt cx="5714197" cy="9870371"/>
              </a:xfrm>
            </p:grpSpPr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8EAD0A68-EB80-6C4E-B10B-1C9FA9C7B438}"/>
                    </a:ext>
                  </a:extLst>
                </p:cNvPr>
                <p:cNvSpPr txBox="1"/>
                <p:nvPr userDrawn="1"/>
              </p:nvSpPr>
              <p:spPr>
                <a:xfrm>
                  <a:off x="-4968739" y="-989372"/>
                  <a:ext cx="4941451" cy="135421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>
                    <a:spcAft>
                      <a:spcPts val="600"/>
                    </a:spcAft>
                  </a:pPr>
                  <a:r>
                    <a:rPr lang="en-GB" sz="1300" b="1" i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Dark background slides</a:t>
                  </a:r>
                </a:p>
                <a:p>
                  <a:pPr>
                    <a:spcAft>
                      <a:spcPts val="600"/>
                    </a:spcAft>
                  </a:pPr>
                  <a:r>
                    <a:rPr lang="en-GB" sz="1300" i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Dark and bright colours can be changed using </a:t>
                  </a:r>
                  <a:r>
                    <a:rPr lang="en-GB" sz="1300" b="1" i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only</a:t>
                  </a:r>
                  <a:r>
                    <a:rPr lang="en-GB" sz="1300" i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 the colour combinations below. </a:t>
                  </a:r>
                </a:p>
                <a:p>
                  <a:pPr>
                    <a:spcAft>
                      <a:spcPts val="600"/>
                    </a:spcAft>
                  </a:pPr>
                  <a:r>
                    <a:rPr lang="en-GB" sz="1300" i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Apply the same colour combination to all slides – when using white background slides as well, chose the muted or dark version of the bright colour you have chosen here. </a:t>
                  </a:r>
                </a:p>
              </p:txBody>
            </p:sp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09C6F882-73F0-784D-B331-3EBEBB72F945}"/>
                    </a:ext>
                  </a:extLst>
                </p:cNvPr>
                <p:cNvSpPr txBox="1"/>
                <p:nvPr userDrawn="1"/>
              </p:nvSpPr>
              <p:spPr>
                <a:xfrm>
                  <a:off x="-4979184" y="518631"/>
                  <a:ext cx="4832285" cy="40011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>
                    <a:spcAft>
                      <a:spcPts val="600"/>
                    </a:spcAft>
                  </a:pPr>
                  <a:r>
                    <a:rPr lang="en-GB" sz="1300" i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To </a:t>
                  </a:r>
                  <a:r>
                    <a:rPr lang="en-GB" sz="1300" i="0" kern="1200"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change the colour of backgrounds, shapes and lines, use the eyedropper tool and click on the colour blocks below. </a:t>
                  </a:r>
                  <a:endParaRPr lang="en-GB" sz="1300" i="0" kern="120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2" name="Rounded Rectangle 21">
                  <a:extLst>
                    <a:ext uri="{FF2B5EF4-FFF2-40B4-BE49-F238E27FC236}">
                      <a16:creationId xmlns:a16="http://schemas.microsoft.com/office/drawing/2014/main" id="{84CA3A1F-5494-AF40-943C-02EA29A5F868}"/>
                    </a:ext>
                  </a:extLst>
                </p:cNvPr>
                <p:cNvSpPr/>
                <p:nvPr userDrawn="1"/>
              </p:nvSpPr>
              <p:spPr>
                <a:xfrm>
                  <a:off x="-3758026" y="1489183"/>
                  <a:ext cx="786296" cy="579186"/>
                </a:xfrm>
                <a:prstGeom prst="roundRect">
                  <a:avLst/>
                </a:prstGeom>
                <a:solidFill>
                  <a:srgbClr val="4F213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Rounded Rectangle 22">
                  <a:extLst>
                    <a:ext uri="{FF2B5EF4-FFF2-40B4-BE49-F238E27FC236}">
                      <a16:creationId xmlns:a16="http://schemas.microsoft.com/office/drawing/2014/main" id="{633BF4AF-3783-5E49-BFF1-395B2BC92707}"/>
                    </a:ext>
                  </a:extLst>
                </p:cNvPr>
                <p:cNvSpPr/>
                <p:nvPr userDrawn="1"/>
              </p:nvSpPr>
              <p:spPr>
                <a:xfrm>
                  <a:off x="-1220586" y="1475031"/>
                  <a:ext cx="805301" cy="580466"/>
                </a:xfrm>
                <a:prstGeom prst="roundRect">
                  <a:avLst/>
                </a:prstGeom>
                <a:solidFill>
                  <a:srgbClr val="30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Rounded Rectangle 23">
                  <a:extLst>
                    <a:ext uri="{FF2B5EF4-FFF2-40B4-BE49-F238E27FC236}">
                      <a16:creationId xmlns:a16="http://schemas.microsoft.com/office/drawing/2014/main" id="{0302B0C6-6D53-9B46-9A6B-5CC65D7A71BE}"/>
                    </a:ext>
                  </a:extLst>
                </p:cNvPr>
                <p:cNvSpPr/>
                <p:nvPr userDrawn="1"/>
              </p:nvSpPr>
              <p:spPr>
                <a:xfrm>
                  <a:off x="-4979184" y="1476686"/>
                  <a:ext cx="786296" cy="583381"/>
                </a:xfrm>
                <a:prstGeom prst="roundRect">
                  <a:avLst/>
                </a:prstGeom>
                <a:solidFill>
                  <a:srgbClr val="061D4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Rounded Rectangle 24">
                  <a:extLst>
                    <a:ext uri="{FF2B5EF4-FFF2-40B4-BE49-F238E27FC236}">
                      <a16:creationId xmlns:a16="http://schemas.microsoft.com/office/drawing/2014/main" id="{4BF5E974-D377-2A40-8691-9C0E16CC8DF6}"/>
                    </a:ext>
                  </a:extLst>
                </p:cNvPr>
                <p:cNvSpPr/>
                <p:nvPr userDrawn="1"/>
              </p:nvSpPr>
              <p:spPr>
                <a:xfrm>
                  <a:off x="-2550415" y="1488543"/>
                  <a:ext cx="805301" cy="580466"/>
                </a:xfrm>
                <a:prstGeom prst="roundRect">
                  <a:avLst/>
                </a:prstGeom>
                <a:solidFill>
                  <a:srgbClr val="1140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5F8B2C55-C1A5-EE46-B8D2-EE621888F6AF}"/>
                    </a:ext>
                  </a:extLst>
                </p:cNvPr>
                <p:cNvSpPr txBox="1"/>
                <p:nvPr userDrawn="1"/>
              </p:nvSpPr>
              <p:spPr>
                <a:xfrm>
                  <a:off x="-5039728" y="1089755"/>
                  <a:ext cx="2867832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u="sng">
                      <a:latin typeface="Arial" panose="020B0604020202020204" pitchFamily="34" charset="0"/>
                      <a:cs typeface="Arial" panose="020B0604020202020204" pitchFamily="34" charset="0"/>
                    </a:rPr>
                    <a:t>Dark </a:t>
                  </a:r>
                  <a:r>
                    <a:rPr lang="en-US" sz="1200" u="sng" err="1">
                      <a:latin typeface="Arial" panose="020B0604020202020204" pitchFamily="34" charset="0"/>
                      <a:cs typeface="Arial" panose="020B0604020202020204" pitchFamily="34" charset="0"/>
                    </a:rPr>
                    <a:t>colours</a:t>
                  </a:r>
                  <a:r>
                    <a:rPr lang="en-US" sz="1200" u="sng">
                      <a:latin typeface="Arial" panose="020B0604020202020204" pitchFamily="34" charset="0"/>
                      <a:cs typeface="Arial" panose="020B0604020202020204" pitchFamily="34" charset="0"/>
                    </a:rPr>
                    <a:t> – background</a:t>
                  </a:r>
                </a:p>
              </p:txBody>
            </p:sp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79F778D0-D1BE-D049-AF28-0C8FA9029AD2}"/>
                    </a:ext>
                  </a:extLst>
                </p:cNvPr>
                <p:cNvSpPr txBox="1"/>
                <p:nvPr userDrawn="1"/>
              </p:nvSpPr>
              <p:spPr>
                <a:xfrm>
                  <a:off x="-5122593" y="3035248"/>
                  <a:ext cx="3158187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u="sng">
                      <a:latin typeface="Arial" panose="020B0604020202020204" pitchFamily="34" charset="0"/>
                      <a:cs typeface="Arial" panose="020B0604020202020204" pitchFamily="34" charset="0"/>
                    </a:rPr>
                    <a:t>Bright </a:t>
                  </a:r>
                  <a:r>
                    <a:rPr lang="en-US" sz="1200" u="sng" err="1">
                      <a:latin typeface="Arial" panose="020B0604020202020204" pitchFamily="34" charset="0"/>
                      <a:cs typeface="Arial" panose="020B0604020202020204" pitchFamily="34" charset="0"/>
                    </a:rPr>
                    <a:t>colours</a:t>
                  </a:r>
                  <a:r>
                    <a:rPr lang="en-US" sz="1200" u="sng">
                      <a:latin typeface="Arial" panose="020B0604020202020204" pitchFamily="34" charset="0"/>
                      <a:cs typeface="Arial" panose="020B0604020202020204" pitchFamily="34" charset="0"/>
                    </a:rPr>
                    <a:t> – line and subheading text </a:t>
                  </a:r>
                </a:p>
              </p:txBody>
            </p:sp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8AA79E0D-0092-7248-B31A-2D8FDEBAA2A8}"/>
                    </a:ext>
                  </a:extLst>
                </p:cNvPr>
                <p:cNvSpPr txBox="1"/>
                <p:nvPr userDrawn="1"/>
              </p:nvSpPr>
              <p:spPr>
                <a:xfrm>
                  <a:off x="-3865794" y="2095888"/>
                  <a:ext cx="1738322" cy="89255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MOD dark purple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RGB: 83 42 69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CMYK: 62 84 40 47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# 4f213a</a:t>
                  </a:r>
                </a:p>
                <a:p>
                  <a:endParaRPr lang="en-US" sz="12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A6E9211D-9626-3C46-9526-D2FA8AF73AD5}"/>
                    </a:ext>
                  </a:extLst>
                </p:cNvPr>
                <p:cNvSpPr txBox="1"/>
                <p:nvPr userDrawn="1"/>
              </p:nvSpPr>
              <p:spPr>
                <a:xfrm>
                  <a:off x="-1284446" y="2103869"/>
                  <a:ext cx="1738322" cy="89255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MOD dark grey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RGB: 50 62 72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CMYK: 79 61 49 50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# 333f48</a:t>
                  </a:r>
                </a:p>
                <a:p>
                  <a:endParaRPr lang="en-US" sz="12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0DBFBC10-A03E-8140-877F-305B02F54BF0}"/>
                    </a:ext>
                  </a:extLst>
                </p:cNvPr>
                <p:cNvSpPr txBox="1"/>
                <p:nvPr userDrawn="1"/>
              </p:nvSpPr>
              <p:spPr>
                <a:xfrm>
                  <a:off x="-5090474" y="2136333"/>
                  <a:ext cx="1738322" cy="89255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MOD dark blue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RGB: 19 40 76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CMYK: 100 86 41 41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# 071d49</a:t>
                  </a:r>
                </a:p>
                <a:p>
                  <a:endParaRPr lang="en-US" sz="12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31E48F2D-D34F-7145-9CB1-2BEEE5601BB4}"/>
                    </a:ext>
                  </a:extLst>
                </p:cNvPr>
                <p:cNvSpPr txBox="1"/>
                <p:nvPr userDrawn="1"/>
              </p:nvSpPr>
              <p:spPr>
                <a:xfrm>
                  <a:off x="-2592363" y="2095220"/>
                  <a:ext cx="1738322" cy="89255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MOD dark green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RGB: 21 62 53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CMYK: 87 47 68 59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# 124042</a:t>
                  </a:r>
                </a:p>
                <a:p>
                  <a:endParaRPr lang="en-US" sz="12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3" name="Rounded Rectangle 32">
                  <a:extLst>
                    <a:ext uri="{FF2B5EF4-FFF2-40B4-BE49-F238E27FC236}">
                      <a16:creationId xmlns:a16="http://schemas.microsoft.com/office/drawing/2014/main" id="{25FC20EB-0DCF-E040-9873-B10581D95BC4}"/>
                    </a:ext>
                  </a:extLst>
                </p:cNvPr>
                <p:cNvSpPr/>
                <p:nvPr userDrawn="1"/>
              </p:nvSpPr>
              <p:spPr>
                <a:xfrm>
                  <a:off x="-5039646" y="3507659"/>
                  <a:ext cx="786296" cy="583381"/>
                </a:xfrm>
                <a:prstGeom prst="roundRect">
                  <a:avLst/>
                </a:prstGeom>
                <a:solidFill>
                  <a:srgbClr val="AA91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Rounded Rectangle 33">
                  <a:extLst>
                    <a:ext uri="{FF2B5EF4-FFF2-40B4-BE49-F238E27FC236}">
                      <a16:creationId xmlns:a16="http://schemas.microsoft.com/office/drawing/2014/main" id="{2E1231D8-EBEA-4840-BE2B-B22A9E43DE93}"/>
                    </a:ext>
                  </a:extLst>
                </p:cNvPr>
                <p:cNvSpPr/>
                <p:nvPr userDrawn="1"/>
              </p:nvSpPr>
              <p:spPr>
                <a:xfrm>
                  <a:off x="-3816905" y="3519057"/>
                  <a:ext cx="786296" cy="583381"/>
                </a:xfrm>
                <a:prstGeom prst="roundRect">
                  <a:avLst/>
                </a:prstGeom>
                <a:solidFill>
                  <a:srgbClr val="1EB3E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Rounded Rectangle 34">
                  <a:extLst>
                    <a:ext uri="{FF2B5EF4-FFF2-40B4-BE49-F238E27FC236}">
                      <a16:creationId xmlns:a16="http://schemas.microsoft.com/office/drawing/2014/main" id="{E2894E70-07E6-D040-BC07-FDB1CE4918BA}"/>
                    </a:ext>
                  </a:extLst>
                </p:cNvPr>
                <p:cNvSpPr/>
                <p:nvPr userDrawn="1"/>
              </p:nvSpPr>
              <p:spPr>
                <a:xfrm>
                  <a:off x="-2607888" y="3499010"/>
                  <a:ext cx="786296" cy="583381"/>
                </a:xfrm>
                <a:prstGeom prst="roundRect">
                  <a:avLst/>
                </a:prstGeom>
                <a:solidFill>
                  <a:srgbClr val="25D07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Rounded Rectangle 35">
                  <a:extLst>
                    <a:ext uri="{FF2B5EF4-FFF2-40B4-BE49-F238E27FC236}">
                      <a16:creationId xmlns:a16="http://schemas.microsoft.com/office/drawing/2014/main" id="{5F7EF0FF-0942-7546-A0B4-9A0F58F4FFA1}"/>
                    </a:ext>
                  </a:extLst>
                </p:cNvPr>
                <p:cNvSpPr/>
                <p:nvPr userDrawn="1"/>
              </p:nvSpPr>
              <p:spPr>
                <a:xfrm>
                  <a:off x="-5090474" y="4960003"/>
                  <a:ext cx="786296" cy="583381"/>
                </a:xfrm>
                <a:prstGeom prst="roundRect">
                  <a:avLst/>
                </a:prstGeom>
                <a:solidFill>
                  <a:srgbClr val="FFC60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Rounded Rectangle 36">
                  <a:extLst>
                    <a:ext uri="{FF2B5EF4-FFF2-40B4-BE49-F238E27FC236}">
                      <a16:creationId xmlns:a16="http://schemas.microsoft.com/office/drawing/2014/main" id="{C0399E34-BE06-B246-8A80-8AD41AC7854D}"/>
                    </a:ext>
                  </a:extLst>
                </p:cNvPr>
                <p:cNvSpPr/>
                <p:nvPr userDrawn="1"/>
              </p:nvSpPr>
              <p:spPr>
                <a:xfrm>
                  <a:off x="-3845873" y="4963474"/>
                  <a:ext cx="786296" cy="583381"/>
                </a:xfrm>
                <a:prstGeom prst="roundRect">
                  <a:avLst/>
                </a:prstGeom>
                <a:solidFill>
                  <a:srgbClr val="FE82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Rounded Rectangle 37">
                  <a:extLst>
                    <a:ext uri="{FF2B5EF4-FFF2-40B4-BE49-F238E27FC236}">
                      <a16:creationId xmlns:a16="http://schemas.microsoft.com/office/drawing/2014/main" id="{060E8035-6553-6842-A772-A25D3067C67A}"/>
                    </a:ext>
                  </a:extLst>
                </p:cNvPr>
                <p:cNvSpPr/>
                <p:nvPr userDrawn="1"/>
              </p:nvSpPr>
              <p:spPr>
                <a:xfrm>
                  <a:off x="-2658634" y="4960003"/>
                  <a:ext cx="786296" cy="583381"/>
                </a:xfrm>
                <a:prstGeom prst="roundRect">
                  <a:avLst/>
                </a:prstGeom>
                <a:solidFill>
                  <a:srgbClr val="DB85B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73627E0A-AC00-4744-8DCA-505ED1E7F5B5}"/>
                    </a:ext>
                  </a:extLst>
                </p:cNvPr>
                <p:cNvSpPr txBox="1"/>
                <p:nvPr userDrawn="1"/>
              </p:nvSpPr>
              <p:spPr>
                <a:xfrm>
                  <a:off x="-5122511" y="4067451"/>
                  <a:ext cx="1738322" cy="89255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MOD bright purple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RGB: 171 146 225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CMYK: 41 46 0 0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# ab92e1</a:t>
                  </a:r>
                </a:p>
                <a:p>
                  <a:endParaRPr lang="en-US" sz="12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A350CDB6-C4D9-3C4A-AD84-C404209A202D}"/>
                    </a:ext>
                  </a:extLst>
                </p:cNvPr>
                <p:cNvSpPr txBox="1"/>
                <p:nvPr userDrawn="1"/>
              </p:nvSpPr>
              <p:spPr>
                <a:xfrm>
                  <a:off x="-2673045" y="4091040"/>
                  <a:ext cx="1738322" cy="89255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MOD bright green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RGB: 0 206 125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CMYK: 70 0 67 0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# 26d07c</a:t>
                  </a:r>
                </a:p>
                <a:p>
                  <a:endParaRPr lang="en-US" sz="12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2DB66451-D16E-4D46-B622-0945C96D1C20}"/>
                    </a:ext>
                  </a:extLst>
                </p:cNvPr>
                <p:cNvSpPr txBox="1"/>
                <p:nvPr userDrawn="1"/>
              </p:nvSpPr>
              <p:spPr>
                <a:xfrm>
                  <a:off x="-5191047" y="5654351"/>
                  <a:ext cx="1738322" cy="89255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MOD bright yellow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RGB: 255 199 0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CMYK: 0 24 100 0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# ffc600</a:t>
                  </a:r>
                </a:p>
                <a:p>
                  <a:endParaRPr lang="en-US" sz="12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AECBC71F-19EE-EF49-9B9A-723B467C7B23}"/>
                    </a:ext>
                  </a:extLst>
                </p:cNvPr>
                <p:cNvSpPr txBox="1"/>
                <p:nvPr userDrawn="1"/>
              </p:nvSpPr>
              <p:spPr>
                <a:xfrm>
                  <a:off x="-3936832" y="5600603"/>
                  <a:ext cx="1738322" cy="89255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MOD bright orange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RGB: 255 132 0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CMYK: 0 58 94 0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# ff8200</a:t>
                  </a:r>
                </a:p>
                <a:p>
                  <a:endParaRPr lang="en-US" sz="12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82EC5089-27E0-4D4A-842F-1A5AF6A58C35}"/>
                    </a:ext>
                  </a:extLst>
                </p:cNvPr>
                <p:cNvSpPr txBox="1"/>
                <p:nvPr userDrawn="1"/>
              </p:nvSpPr>
              <p:spPr>
                <a:xfrm>
                  <a:off x="-2710800" y="5622830"/>
                  <a:ext cx="1738322" cy="89255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MOD bright pink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RGB: 240 135 207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CMYK: 12 57 0 0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# e98dc7</a:t>
                  </a:r>
                </a:p>
                <a:p>
                  <a:endParaRPr lang="en-US" sz="12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73D3833A-7F75-0A4C-8B99-A8474F19EEE1}"/>
                    </a:ext>
                  </a:extLst>
                </p:cNvPr>
                <p:cNvSpPr txBox="1"/>
                <p:nvPr userDrawn="1"/>
              </p:nvSpPr>
              <p:spPr>
                <a:xfrm>
                  <a:off x="-5260321" y="6537609"/>
                  <a:ext cx="4845036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u="sng">
                      <a:latin typeface="Arial" panose="020B0604020202020204" pitchFamily="34" charset="0"/>
                      <a:cs typeface="Arial" panose="020B0604020202020204" pitchFamily="34" charset="0"/>
                    </a:rPr>
                    <a:t>Text on a dark colour – bright </a:t>
                  </a:r>
                  <a:r>
                    <a:rPr lang="en-US" sz="1200" u="sng" err="1">
                      <a:latin typeface="Arial" panose="020B0604020202020204" pitchFamily="34" charset="0"/>
                      <a:cs typeface="Arial" panose="020B0604020202020204" pitchFamily="34" charset="0"/>
                    </a:rPr>
                    <a:t>colours</a:t>
                  </a:r>
                  <a:endParaRPr lang="en-US" sz="1200" u="sng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pic>
              <p:nvPicPr>
                <p:cNvPr id="45" name="Picture 44" descr="Diagram, text&#10;&#10;Description automatically generated">
                  <a:extLst>
                    <a:ext uri="{FF2B5EF4-FFF2-40B4-BE49-F238E27FC236}">
                      <a16:creationId xmlns:a16="http://schemas.microsoft.com/office/drawing/2014/main" id="{573088EF-4372-9E43-8B3D-F3676AFBF953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 rotWithShape="1">
                <a:blip r:embed="rId6" cstate="screen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/>
              </p:blipFill>
              <p:spPr>
                <a:xfrm>
                  <a:off x="-5153750" y="6962944"/>
                  <a:ext cx="888887" cy="1694569"/>
                </a:xfrm>
                <a:prstGeom prst="rect">
                  <a:avLst/>
                </a:prstGeom>
              </p:spPr>
            </p:pic>
            <p:pic>
              <p:nvPicPr>
                <p:cNvPr id="46" name="Picture 45" descr="Diagram, text&#10;&#10;Description automatically generated">
                  <a:extLst>
                    <a:ext uri="{FF2B5EF4-FFF2-40B4-BE49-F238E27FC236}">
                      <a16:creationId xmlns:a16="http://schemas.microsoft.com/office/drawing/2014/main" id="{7454D753-6B99-2A4E-94AD-06D8B1A34666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 rotWithShape="1">
                <a:blip r:embed="rId7" cstate="screen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/>
              </p:blipFill>
              <p:spPr>
                <a:xfrm>
                  <a:off x="-4198255" y="6962944"/>
                  <a:ext cx="888887" cy="1434433"/>
                </a:xfrm>
                <a:prstGeom prst="rect">
                  <a:avLst/>
                </a:prstGeom>
              </p:spPr>
            </p:pic>
            <p:pic>
              <p:nvPicPr>
                <p:cNvPr id="47" name="Picture 46" descr="Diagram, text&#10;&#10;Description automatically generated">
                  <a:extLst>
                    <a:ext uri="{FF2B5EF4-FFF2-40B4-BE49-F238E27FC236}">
                      <a16:creationId xmlns:a16="http://schemas.microsoft.com/office/drawing/2014/main" id="{31FCA9F8-8238-DF45-8B9C-D18BCE274D06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 rotWithShape="1">
                <a:blip r:embed="rId8" cstate="screen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/>
              </p:blipFill>
              <p:spPr>
                <a:xfrm>
                  <a:off x="-3248023" y="6962944"/>
                  <a:ext cx="888887" cy="1918055"/>
                </a:xfrm>
                <a:prstGeom prst="rect">
                  <a:avLst/>
                </a:prstGeom>
              </p:spPr>
            </p:pic>
            <p:pic>
              <p:nvPicPr>
                <p:cNvPr id="48" name="Picture 47" descr="Diagram, text&#10;&#10;Description automatically generated">
                  <a:extLst>
                    <a:ext uri="{FF2B5EF4-FFF2-40B4-BE49-F238E27FC236}">
                      <a16:creationId xmlns:a16="http://schemas.microsoft.com/office/drawing/2014/main" id="{CEE66A6E-B5F9-4846-B9CA-E95A5D06A95E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 rotWithShape="1">
                <a:blip r:embed="rId9" cstate="screen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/>
              </p:blipFill>
              <p:spPr>
                <a:xfrm>
                  <a:off x="-2295202" y="6962943"/>
                  <a:ext cx="888887" cy="1694569"/>
                </a:xfrm>
                <a:prstGeom prst="rect">
                  <a:avLst/>
                </a:prstGeom>
              </p:spPr>
            </p:pic>
            <p:sp>
              <p:nvSpPr>
                <p:cNvPr id="49" name="Rounded Rectangle 48">
                  <a:extLst>
                    <a:ext uri="{FF2B5EF4-FFF2-40B4-BE49-F238E27FC236}">
                      <a16:creationId xmlns:a16="http://schemas.microsoft.com/office/drawing/2014/main" id="{2D12A529-145B-A843-AF28-02B87DF9D5E2}"/>
                    </a:ext>
                  </a:extLst>
                </p:cNvPr>
                <p:cNvSpPr/>
                <p:nvPr userDrawn="1"/>
              </p:nvSpPr>
              <p:spPr>
                <a:xfrm>
                  <a:off x="-1284446" y="3484070"/>
                  <a:ext cx="786296" cy="583381"/>
                </a:xfrm>
                <a:prstGeom prst="roundRect">
                  <a:avLst/>
                </a:prstGeom>
                <a:solidFill>
                  <a:srgbClr val="B9C9D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711977A8-FE99-5742-9DEE-4F768A8E54B0}"/>
                    </a:ext>
                  </a:extLst>
                </p:cNvPr>
                <p:cNvSpPr txBox="1"/>
                <p:nvPr userDrawn="1"/>
              </p:nvSpPr>
              <p:spPr>
                <a:xfrm>
                  <a:off x="-1401897" y="4112661"/>
                  <a:ext cx="1738322" cy="89255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MOD bright grey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RGB: 190 205 214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CMYK: 30 14 14 0</a:t>
                  </a:r>
                </a:p>
                <a:p>
                  <a:r>
                    <a:rPr lang="en-US" sz="1000">
                      <a:latin typeface="Arial" panose="020B0604020202020204" pitchFamily="34" charset="0"/>
                      <a:cs typeface="Arial" panose="020B0604020202020204" pitchFamily="34" charset="0"/>
                    </a:rPr>
                    <a:t># cad0d6</a:t>
                  </a:r>
                </a:p>
                <a:p>
                  <a:endParaRPr lang="en-US" sz="12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sp>
          <p:nvSpPr>
            <p:cNvPr id="54" name="Rounded Rectangle 53">
              <a:extLst>
                <a:ext uri="{FF2B5EF4-FFF2-40B4-BE49-F238E27FC236}">
                  <a16:creationId xmlns:a16="http://schemas.microsoft.com/office/drawing/2014/main" id="{D088D5E4-D803-3547-A2AC-006519FD1B86}"/>
                </a:ext>
              </a:extLst>
            </p:cNvPr>
            <p:cNvSpPr/>
            <p:nvPr userDrawn="1"/>
          </p:nvSpPr>
          <p:spPr>
            <a:xfrm>
              <a:off x="-1357499" y="7030100"/>
              <a:ext cx="786296" cy="583381"/>
            </a:xfrm>
            <a:prstGeom prst="roundRect">
              <a:avLst/>
            </a:prstGeom>
            <a:solidFill>
              <a:srgbClr val="FFFF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C297B396-3F61-644D-B201-4D774DED47C4}"/>
                </a:ext>
              </a:extLst>
            </p:cNvPr>
            <p:cNvSpPr txBox="1"/>
            <p:nvPr userDrawn="1"/>
          </p:nvSpPr>
          <p:spPr>
            <a:xfrm>
              <a:off x="-1474950" y="7658691"/>
              <a:ext cx="1738322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White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RGB: 255 255 255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CMYK: 0 0 0 0 </a:t>
              </a:r>
            </a:p>
            <a:p>
              <a:r>
                <a:rPr lang="en-US" sz="1000">
                  <a:latin typeface="Arial" panose="020B0604020202020204" pitchFamily="34" charset="0"/>
                  <a:cs typeface="Arial" panose="020B0604020202020204" pitchFamily="34" charset="0"/>
                </a:rPr>
                <a:t># FFFFFF</a:t>
              </a:r>
            </a:p>
            <a:p>
              <a:endParaRPr lang="en-US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95376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7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kri.org/blog/how-ukri-will-transition-to-collective-talent-funding/" TargetMode="External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1.xml"/><Relationship Id="rId6" Type="http://schemas.openxmlformats.org/officeDocument/2006/relationships/hyperlink" Target="https://www.ukri.org/what-we-do/developing-people-and-skills/supporting-doctoral-students/" TargetMode="External"/><Relationship Id="rId5" Type="http://schemas.openxmlformats.org/officeDocument/2006/relationships/hyperlink" Target="https://www.ukri.org/news/update-on-ukri-doctoral-funding-and-training/" TargetMode="External"/><Relationship Id="rId4" Type="http://schemas.openxmlformats.org/officeDocument/2006/relationships/hyperlink" Target="https://www.ukri.org/news/update-on-collective-talent-funding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gbr01.safelinks.protection.outlook.com/?url=https%3A%2F%2Fforms.microsoft.com%2FPages%2FResponsePage.aspx%3Fid%3DjuC3i6TajkqSfvyjjbBLfq56aBSIb9NGnjr41GByK5hUN0hOOUo0Vjg4WUpVQ1VaRDNLQ0lEUUlQTy4u&amp;data=05%7C02%7CSarah.King%40epsrc.ukri.org%7Ca848f2e618514bacb59908ddc8f88f76%7C8bb7e08edaa44a8e927efca38db04b7e%7C0%7C0%7C638887692106504384%7CUnknown%7CTWFpbGZsb3d8eyJFbXB0eU1hcGkiOnRydWUsIlYiOiIwLjAuMDAwMCIsIlAiOiJXaW4zMiIsIkFOIjoiTWFpbCIsIldUIjoyfQ%3D%3D%7C0%7C%7C%7C&amp;sdata=i1I9BocD%2FziYOOSSYITGokA6bpqEuSdqWHo%2FqIeGF98%3D&amp;reserved=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8DB0FE0-A4AF-D848-8925-91A37993D74D}"/>
              </a:ext>
            </a:extLst>
          </p:cNvPr>
          <p:cNvSpPr txBox="1"/>
          <p:nvPr/>
        </p:nvSpPr>
        <p:spPr>
          <a:xfrm>
            <a:off x="1113153" y="1601437"/>
            <a:ext cx="10372697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-150" normalizeH="0" baseline="0" noProof="0" dirty="0">
                <a:ln>
                  <a:noFill/>
                </a:ln>
                <a:solidFill>
                  <a:srgbClr val="2E2D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Doctoral </a:t>
            </a:r>
            <a:r>
              <a:rPr kumimoji="0" lang="en-US" sz="4000" b="1" i="0" u="none" strike="noStrike" kern="1200" cap="none" spc="-150" normalizeH="0" baseline="0" noProof="0" dirty="0" err="1">
                <a:ln>
                  <a:noFill/>
                </a:ln>
                <a:solidFill>
                  <a:srgbClr val="2E2D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foca</a:t>
            </a:r>
            <a:r>
              <a:rPr lang="en-US" sz="4000" b="1" spc="-150" dirty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kumimoji="0" lang="en-US" sz="4000" b="1" i="0" u="none" strike="noStrike" kern="1200" cap="none" spc="-150" normalizeH="0" baseline="0" noProof="0" dirty="0">
                <a:ln>
                  <a:noFill/>
                </a:ln>
                <a:solidFill>
                  <a:srgbClr val="2E2D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award: nuclear skills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EB0AE4-391E-6F41-84C6-D4EEDF519A31}"/>
              </a:ext>
            </a:extLst>
          </p:cNvPr>
          <p:cNvSpPr/>
          <p:nvPr/>
        </p:nvSpPr>
        <p:spPr>
          <a:xfrm>
            <a:off x="1184174" y="2989083"/>
            <a:ext cx="57456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 July 2025</a:t>
            </a:r>
          </a:p>
          <a:p>
            <a:pPr>
              <a:defRPr/>
            </a:pPr>
            <a:endParaRPr lang="en-GB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19FF2F0-76F5-2746-B25C-B845AFB216E0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412405"/>
            <a:ext cx="3898446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622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B857BA0-0B97-E246-89DE-A836629FD62A}"/>
              </a:ext>
            </a:extLst>
          </p:cNvPr>
          <p:cNvSpPr txBox="1"/>
          <p:nvPr/>
        </p:nvSpPr>
        <p:spPr>
          <a:xfrm>
            <a:off x="403340" y="272993"/>
            <a:ext cx="11684581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-150" normalizeH="0" baseline="0" noProof="0" dirty="0">
                <a:ln>
                  <a:noFill/>
                </a:ln>
                <a:solidFill>
                  <a:srgbClr val="2E2D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UKRI Doctoral Investment Framework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AB25DA1-62A1-1425-74BF-A8191D1C058C}"/>
              </a:ext>
            </a:extLst>
          </p:cNvPr>
          <p:cNvSpPr/>
          <p:nvPr/>
        </p:nvSpPr>
        <p:spPr>
          <a:xfrm>
            <a:off x="646697" y="1668076"/>
            <a:ext cx="48477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are reframing our support around the two types of doctoral award</a:t>
            </a:r>
          </a:p>
          <a:p>
            <a:pPr marL="342900" indent="-342900" fontAlgn="base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GB" sz="20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Alongside</a:t>
            </a: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 overarching core offer (published 30 January 2024)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121E4BE-221F-D2B4-1D2A-7D9E4958ECF3}"/>
              </a:ext>
            </a:extLst>
          </p:cNvPr>
          <p:cNvSpPr/>
          <p:nvPr/>
        </p:nvSpPr>
        <p:spPr>
          <a:xfrm>
            <a:off x="518360" y="3655856"/>
            <a:ext cx="4976061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Aft>
                <a:spcPts val="600"/>
              </a:spcAft>
              <a:defRPr/>
            </a:pPr>
            <a:r>
              <a:rPr lang="en-GB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aim to:</a:t>
            </a:r>
          </a:p>
          <a:p>
            <a:pPr marL="800100" lvl="1" indent="-342900" fontAlgn="base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retain the key features of support in our current </a:t>
            </a:r>
            <a:r>
              <a:rPr kumimoji="0" lang="en-GB" b="0" i="0" u="none" strike="noStrike" kern="1200" cap="none" spc="0" normalizeH="0" baseline="0" noProof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schemes while building on their strengths and commonalities</a:t>
            </a:r>
          </a:p>
          <a:p>
            <a:pPr marL="800100" lvl="1" indent="-342900" fontAlgn="base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GB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support innovative training approaches/models</a:t>
            </a:r>
            <a:endParaRPr kumimoji="0" lang="en-GB" b="0" i="0" u="none" strike="noStrike" kern="1200" cap="none" spc="0" normalizeH="0" baseline="0" noProof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125CFDD-B24A-8B97-79DB-78BB795FE93E}"/>
              </a:ext>
            </a:extLst>
          </p:cNvPr>
          <p:cNvSpPr txBox="1"/>
          <p:nvPr/>
        </p:nvSpPr>
        <p:spPr>
          <a:xfrm>
            <a:off x="5855369" y="4339046"/>
            <a:ext cx="590421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base"/>
            <a:r>
              <a:rPr lang="en-GB" sz="1800" b="0" i="0" u="sng" strike="noStrike">
                <a:solidFill>
                  <a:srgbClr val="1E5DF8"/>
                </a:solidFill>
                <a:effectLst/>
                <a:latin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Blog December 2022: How UKRI will transition to collective talent funding – UKRI</a:t>
            </a:r>
            <a:r>
              <a:rPr lang="en-GB" sz="1800" b="0" i="0">
                <a:solidFill>
                  <a:srgbClr val="1E5DF8"/>
                </a:solidFill>
                <a:effectLst/>
                <a:latin typeface="Calibri" panose="020F0502020204030204" pitchFamily="34" charset="0"/>
              </a:rPr>
              <a:t>​</a:t>
            </a:r>
            <a:endParaRPr lang="en-GB" b="0" i="0">
              <a:solidFill>
                <a:srgbClr val="1E5DF8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en-GB" sz="1800" b="0" i="0" u="sng" strike="noStrike">
                <a:solidFill>
                  <a:srgbClr val="1E5DF8"/>
                </a:solidFill>
                <a:effectLst/>
                <a:latin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News</a:t>
            </a:r>
            <a:r>
              <a:rPr lang="en-GB" u="sng">
                <a:solidFill>
                  <a:srgbClr val="1E5DF8"/>
                </a:solidFill>
                <a:latin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GB" sz="1800" b="0" i="0" u="sng" strike="noStrike">
                <a:solidFill>
                  <a:srgbClr val="1E5DF8"/>
                </a:solidFill>
                <a:effectLst/>
                <a:latin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November 2023: Update on collective talent funding – UKRI</a:t>
            </a:r>
            <a:endParaRPr lang="en-GB" sz="1800" b="0" i="0" u="sng" strike="noStrike">
              <a:solidFill>
                <a:srgbClr val="1E5DF8"/>
              </a:solidFill>
              <a:effectLst/>
              <a:latin typeface="Calibri" panose="020F0502020204030204" pitchFamily="34" charset="0"/>
            </a:endParaRPr>
          </a:p>
          <a:p>
            <a:pPr algn="l" rtl="0" fontAlgn="base"/>
            <a:r>
              <a:rPr lang="en-GB">
                <a:hlinkClick r:id="rId5"/>
              </a:rPr>
              <a:t>News January 2024: Update on UKRI doctoral funding and training – UKRI</a:t>
            </a:r>
            <a:endParaRPr lang="en-GB" u="sng">
              <a:solidFill>
                <a:srgbClr val="1E5DF8"/>
              </a:solidFill>
              <a:latin typeface="Calibri" panose="020F0502020204030204" pitchFamily="34" charset="0"/>
            </a:endParaRPr>
          </a:p>
          <a:p>
            <a:pPr algn="l" rtl="0" fontAlgn="base"/>
            <a:r>
              <a:rPr lang="en-GB">
                <a:hlinkClick r:id="rId6"/>
              </a:rPr>
              <a:t>Web page January 2024: Supporting doctoral students – UKRI</a:t>
            </a:r>
            <a:r>
              <a:rPr lang="en-GB"/>
              <a:t> </a:t>
            </a:r>
            <a:endParaRPr lang="en-US" b="0" i="0">
              <a:solidFill>
                <a:srgbClr val="1E5DF8"/>
              </a:solidFill>
              <a:effectLst/>
              <a:latin typeface="Segoe UI" panose="020B0502040204020203" pitchFamily="34" charset="0"/>
            </a:endParaRPr>
          </a:p>
          <a:p>
            <a:r>
              <a:rPr lang="en-GB">
                <a:highlight>
                  <a:srgbClr val="FFFF00"/>
                </a:highlight>
              </a:rPr>
              <a:t> 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F3B49BE-3BAD-3D24-C94D-053EB5782ED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55369" y="1220091"/>
            <a:ext cx="6063256" cy="2907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255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B901-61DF-7DBB-B2B4-DB3734C48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067" y="101269"/>
            <a:ext cx="11539868" cy="782651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E2C61"/>
              </a:buClr>
              <a:buSzTx/>
              <a:buFont typeface="Wingdings" pitchFamily="2" charset="2"/>
              <a:buNone/>
              <a:tabLst/>
              <a:defRPr/>
            </a:pPr>
            <a:r>
              <a:rPr lang="en-GB" spc="-150" dirty="0">
                <a:solidFill>
                  <a:srgbClr val="2E2D62"/>
                </a:solidFill>
                <a:ea typeface="+mn-ea"/>
              </a:rPr>
              <a:t>Focal Awards in Nuclear skills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74A3D-0FFC-BF3D-1E97-B67C6B0D1F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067" y="1214120"/>
            <a:ext cx="11391013" cy="4984352"/>
          </a:xfrm>
        </p:spPr>
        <p:txBody>
          <a:bodyPr vert="horz" wrap="square" lIns="91440" tIns="45720" rIns="91440" bIns="45720" rtlCol="0" anchor="t">
            <a:noAutofit/>
          </a:bodyPr>
          <a:lstStyle/>
          <a:p>
            <a:pPr marL="893763" indent="-350838" algn="l">
              <a:buFont typeface="Courier New" panose="02070309020205020404" pitchFamily="49" charset="0"/>
              <a:buChar char="o"/>
            </a:pPr>
            <a:r>
              <a:rPr lang="en-GB" sz="2200" b="0" i="0" dirty="0">
                <a:solidFill>
                  <a:srgbClr val="242424"/>
                </a:solidFill>
                <a:effectLst/>
                <a:latin typeface="+mn-lt"/>
              </a:rPr>
              <a:t>To  deliver high quality, cohort-based doctoral training in nuclear skills for the UK nuclear civil and defence sectors, for students starts autumn 2026.</a:t>
            </a:r>
          </a:p>
          <a:p>
            <a:pPr marL="893763" indent="-350838" algn="l">
              <a:buFont typeface="Courier New" panose="02070309020205020404" pitchFamily="49" charset="0"/>
              <a:buChar char="o"/>
            </a:pPr>
            <a:r>
              <a:rPr lang="en-GB" sz="2200" b="0" i="0" dirty="0">
                <a:solidFill>
                  <a:srgbClr val="242424"/>
                </a:solidFill>
                <a:effectLst/>
                <a:latin typeface="+mn-lt"/>
              </a:rPr>
              <a:t>Centres will train the next generation of researchers and innovators in cutting-edge nuclear skills, leading to careers in the UK nuclear sector.</a:t>
            </a:r>
          </a:p>
          <a:p>
            <a:pPr marL="893763" indent="-350838" algn="l">
              <a:buFont typeface="Courier New" panose="02070309020205020404" pitchFamily="49" charset="0"/>
              <a:buChar char="o"/>
            </a:pPr>
            <a:r>
              <a:rPr lang="en-GB" sz="2200" b="0" i="0" dirty="0">
                <a:solidFill>
                  <a:srgbClr val="242424"/>
                </a:solidFill>
                <a:effectLst/>
                <a:latin typeface="+mn-lt"/>
              </a:rPr>
              <a:t>This opportunity will be open to new centres, and to expand or extend existing investments.</a:t>
            </a:r>
          </a:p>
          <a:p>
            <a:pPr marL="893763" indent="-350838" algn="l">
              <a:buFont typeface="Courier New" panose="02070309020205020404" pitchFamily="49" charset="0"/>
              <a:buChar char="o"/>
            </a:pPr>
            <a:r>
              <a:rPr lang="en-GB" sz="2200" b="1" i="0" dirty="0">
                <a:solidFill>
                  <a:srgbClr val="242424"/>
                </a:solidFill>
                <a:effectLst/>
                <a:latin typeface="+mn-lt"/>
              </a:rPr>
              <a:t>Research organisations can only apply as project lead on one submitted application</a:t>
            </a:r>
            <a:endParaRPr lang="en-GB" sz="2200" dirty="0">
              <a:solidFill>
                <a:srgbClr val="242424"/>
              </a:solidFill>
              <a:latin typeface="+mn-lt"/>
            </a:endParaRPr>
          </a:p>
          <a:p>
            <a:pPr marL="893763" indent="-350838" algn="l">
              <a:buFont typeface="Courier New" panose="02070309020205020404" pitchFamily="49" charset="0"/>
              <a:buChar char="o"/>
            </a:pPr>
            <a:r>
              <a:rPr lang="en-GB" sz="2200" b="0" i="0" dirty="0">
                <a:solidFill>
                  <a:srgbClr val="242424"/>
                </a:solidFill>
                <a:effectLst/>
                <a:latin typeface="+mn-lt"/>
              </a:rPr>
              <a:t>Funding to be provided by the Ministry of Defence.</a:t>
            </a:r>
          </a:p>
          <a:p>
            <a:pPr marL="893763" indent="-350838" algn="l">
              <a:buFont typeface="Courier New" panose="02070309020205020404" pitchFamily="49" charset="0"/>
              <a:buChar char="o"/>
            </a:pPr>
            <a:r>
              <a:rPr lang="en-GB" sz="2200" b="0" i="0" dirty="0">
                <a:solidFill>
                  <a:srgbClr val="242424"/>
                </a:solidFill>
                <a:effectLst/>
                <a:latin typeface="+mn-lt"/>
              </a:rPr>
              <a:t>Possible additional funding from the Department for Energy Security and Net Zero.</a:t>
            </a:r>
          </a:p>
          <a:p>
            <a:pPr marL="893763" indent="-350838" algn="l">
              <a:buFont typeface="Courier New" panose="02070309020205020404" pitchFamily="49" charset="0"/>
              <a:buChar char="o"/>
            </a:pPr>
            <a:r>
              <a:rPr lang="en-GB" sz="2200" b="0" i="0" dirty="0">
                <a:solidFill>
                  <a:srgbClr val="242424"/>
                </a:solidFill>
                <a:effectLst/>
                <a:latin typeface="+mn-lt"/>
              </a:rPr>
              <a:t>Expected to open July 2025 and close October 2025.  </a:t>
            </a:r>
          </a:p>
          <a:p>
            <a:pPr marL="893763" indent="-350838" algn="l">
              <a:buFont typeface="Courier New" panose="02070309020205020404" pitchFamily="49" charset="0"/>
              <a:buChar char="o"/>
            </a:pPr>
            <a:r>
              <a:rPr lang="en-GB" sz="2200" b="1" dirty="0">
                <a:solidFill>
                  <a:srgbClr val="242424"/>
                </a:solidFill>
                <a:latin typeface="+mn-lt"/>
              </a:rPr>
              <a:t>Mandatory intent to submit</a:t>
            </a:r>
            <a:r>
              <a:rPr lang="en-GB" sz="2200" dirty="0">
                <a:solidFill>
                  <a:srgbClr val="242424"/>
                </a:solidFill>
                <a:latin typeface="+mn-lt"/>
              </a:rPr>
              <a:t>. Plan to publish details of intent to submit</a:t>
            </a:r>
            <a:endParaRPr lang="en-GB" sz="2200" b="0" i="0" dirty="0">
              <a:solidFill>
                <a:srgbClr val="242424"/>
              </a:solidFill>
              <a:effectLst/>
              <a:latin typeface="+mn-lt"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None/>
            </a:pPr>
            <a:endParaRPr lang="en-GB" sz="1800" kern="100" dirty="0">
              <a:latin typeface="+mn-lt"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108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E29DB0D-0E2F-4A51-822C-012991004A4C}"/>
              </a:ext>
            </a:extLst>
          </p:cNvPr>
          <p:cNvCxnSpPr>
            <a:cxnSpLocks/>
          </p:cNvCxnSpPr>
          <p:nvPr/>
        </p:nvCxnSpPr>
        <p:spPr>
          <a:xfrm flipV="1">
            <a:off x="470336" y="3574584"/>
            <a:ext cx="11547493" cy="12069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EF5AFA73-9FC8-4281-94CD-DE50419B3607}"/>
              </a:ext>
            </a:extLst>
          </p:cNvPr>
          <p:cNvCxnSpPr>
            <a:cxnSpLocks/>
          </p:cNvCxnSpPr>
          <p:nvPr/>
        </p:nvCxnSpPr>
        <p:spPr>
          <a:xfrm flipV="1">
            <a:off x="2851981" y="3729138"/>
            <a:ext cx="0" cy="4968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C3054967-298B-4612-8067-755A98316DFA}"/>
              </a:ext>
            </a:extLst>
          </p:cNvPr>
          <p:cNvGrpSpPr/>
          <p:nvPr/>
        </p:nvGrpSpPr>
        <p:grpSpPr>
          <a:xfrm>
            <a:off x="8042948" y="3429000"/>
            <a:ext cx="1167067" cy="2169347"/>
            <a:chOff x="7039608" y="3464980"/>
            <a:chExt cx="1167067" cy="2169347"/>
          </a:xfrm>
        </p:grpSpPr>
        <p:sp>
          <p:nvSpPr>
            <p:cNvPr id="66" name="Flowchart: Or 65">
              <a:extLst>
                <a:ext uri="{FF2B5EF4-FFF2-40B4-BE49-F238E27FC236}">
                  <a16:creationId xmlns:a16="http://schemas.microsoft.com/office/drawing/2014/main" id="{0E2EF82C-FB6E-453B-B2FD-8132BF332CDB}"/>
                </a:ext>
              </a:extLst>
            </p:cNvPr>
            <p:cNvSpPr/>
            <p:nvPr/>
          </p:nvSpPr>
          <p:spPr>
            <a:xfrm>
              <a:off x="7265610" y="3464980"/>
              <a:ext cx="301254" cy="285812"/>
            </a:xfrm>
            <a:prstGeom prst="flowChar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1A708A97-02A3-45B9-8690-C32A1284B64E}"/>
                </a:ext>
              </a:extLst>
            </p:cNvPr>
            <p:cNvSpPr txBox="1"/>
            <p:nvPr/>
          </p:nvSpPr>
          <p:spPr>
            <a:xfrm>
              <a:off x="7039608" y="4249332"/>
              <a:ext cx="1167067" cy="1384995"/>
            </a:xfrm>
            <a:prstGeom prst="rect">
              <a:avLst/>
            </a:prstGeom>
            <a:solidFill>
              <a:srgbClr val="00CC99"/>
            </a:solidFill>
            <a:ln w="28575">
              <a:solidFill>
                <a:srgbClr val="00CC99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Interview panels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Week commencing 12 January 2026</a:t>
              </a:r>
              <a:endParaRPr kumimoji="0" lang="en-GB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7F9FBC06-EA49-4426-B6F4-8D62CF7D4F8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07636" y="3733410"/>
              <a:ext cx="0" cy="49683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A614CE1-E244-4BC7-A4C5-94779E53B1CD}"/>
              </a:ext>
            </a:extLst>
          </p:cNvPr>
          <p:cNvGrpSpPr/>
          <p:nvPr/>
        </p:nvGrpSpPr>
        <p:grpSpPr>
          <a:xfrm>
            <a:off x="9813324" y="3429000"/>
            <a:ext cx="1476973" cy="1962628"/>
            <a:chOff x="7972637" y="3439373"/>
            <a:chExt cx="1476974" cy="1962628"/>
          </a:xfrm>
        </p:grpSpPr>
        <p:sp>
          <p:nvSpPr>
            <p:cNvPr id="43" name="Flowchart: Or 42">
              <a:extLst>
                <a:ext uri="{FF2B5EF4-FFF2-40B4-BE49-F238E27FC236}">
                  <a16:creationId xmlns:a16="http://schemas.microsoft.com/office/drawing/2014/main" id="{71BC2E51-242C-4790-AA1E-BF153ED486AF}"/>
                </a:ext>
              </a:extLst>
            </p:cNvPr>
            <p:cNvSpPr/>
            <p:nvPr/>
          </p:nvSpPr>
          <p:spPr>
            <a:xfrm>
              <a:off x="8334606" y="3439373"/>
              <a:ext cx="301254" cy="285812"/>
            </a:xfrm>
            <a:prstGeom prst="flowChar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59999ED0-760D-4FE9-B3F6-1C196C723E43}"/>
                </a:ext>
              </a:extLst>
            </p:cNvPr>
            <p:cNvSpPr txBox="1"/>
            <p:nvPr/>
          </p:nvSpPr>
          <p:spPr>
            <a:xfrm>
              <a:off x="7972637" y="4232450"/>
              <a:ext cx="1476974" cy="1169551"/>
            </a:xfrm>
            <a:prstGeom prst="rect">
              <a:avLst/>
            </a:prstGeom>
            <a:noFill/>
            <a:ln w="28575">
              <a:solidFill>
                <a:schemeClr val="accent1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Applicants informed week commencing 26 January 2026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72" name="Straight Arrow Connector 71">
              <a:extLst>
                <a:ext uri="{FF2B5EF4-FFF2-40B4-BE49-F238E27FC236}">
                  <a16:creationId xmlns:a16="http://schemas.microsoft.com/office/drawing/2014/main" id="{43DD979F-184E-4258-B8B9-D86A76B5BF0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85233" y="3726616"/>
              <a:ext cx="0" cy="49683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" name="TextBox 72">
            <a:extLst>
              <a:ext uri="{FF2B5EF4-FFF2-40B4-BE49-F238E27FC236}">
                <a16:creationId xmlns:a16="http://schemas.microsoft.com/office/drawing/2014/main" id="{941FB9CA-8617-44A9-875D-A25EA5E30C2D}"/>
              </a:ext>
            </a:extLst>
          </p:cNvPr>
          <p:cNvSpPr txBox="1"/>
          <p:nvPr/>
        </p:nvSpPr>
        <p:spPr>
          <a:xfrm>
            <a:off x="403340" y="345182"/>
            <a:ext cx="11257523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2E2C6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Doctoral focal award: nuclear skills</a:t>
            </a:r>
            <a:r>
              <a:rPr lang="en-GB" sz="4000" b="1" dirty="0">
                <a:solidFill>
                  <a:srgbClr val="2E2C61"/>
                </a:solidFill>
                <a:latin typeface="Arial" panose="020B0604020202020204"/>
              </a:rPr>
              <a:t> 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2E2C6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timeline</a:t>
            </a:r>
            <a:endParaRPr kumimoji="0" lang="en-US" sz="4000" b="1" i="0" u="none" strike="noStrike" kern="1200" cap="none" spc="-150" normalizeH="0" baseline="0" noProof="0" dirty="0">
              <a:ln>
                <a:noFill/>
              </a:ln>
              <a:solidFill>
                <a:srgbClr val="2E2D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1903F34-4A08-4C5A-8648-8E5B8D06A759}"/>
              </a:ext>
            </a:extLst>
          </p:cNvPr>
          <p:cNvGrpSpPr/>
          <p:nvPr/>
        </p:nvGrpSpPr>
        <p:grpSpPr>
          <a:xfrm>
            <a:off x="9036192" y="1618814"/>
            <a:ext cx="1515618" cy="2078616"/>
            <a:chOff x="7818626" y="1628270"/>
            <a:chExt cx="1515618" cy="2078616"/>
          </a:xfrm>
        </p:grpSpPr>
        <p:sp>
          <p:nvSpPr>
            <p:cNvPr id="40" name="Flowchart: Or 39">
              <a:extLst>
                <a:ext uri="{FF2B5EF4-FFF2-40B4-BE49-F238E27FC236}">
                  <a16:creationId xmlns:a16="http://schemas.microsoft.com/office/drawing/2014/main" id="{A9814E47-6E62-4F74-8F63-7C08C267ED7F}"/>
                </a:ext>
              </a:extLst>
            </p:cNvPr>
            <p:cNvSpPr/>
            <p:nvPr/>
          </p:nvSpPr>
          <p:spPr>
            <a:xfrm>
              <a:off x="8365639" y="3421074"/>
              <a:ext cx="301254" cy="285812"/>
            </a:xfrm>
            <a:prstGeom prst="flowChar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19899614-A6F8-4159-B1DA-122DAEB822E2}"/>
                </a:ext>
              </a:extLst>
            </p:cNvPr>
            <p:cNvSpPr txBox="1"/>
            <p:nvPr/>
          </p:nvSpPr>
          <p:spPr>
            <a:xfrm>
              <a:off x="7818626" y="1628270"/>
              <a:ext cx="1515618" cy="738664"/>
            </a:xfrm>
            <a:prstGeom prst="rect">
              <a:avLst/>
            </a:prstGeom>
            <a:noFill/>
            <a:ln w="28575">
              <a:solidFill>
                <a:schemeClr val="accent1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Decisions - Week commencing  </a:t>
              </a:r>
              <a:r>
                <a:rPr lang="en-GB" sz="1400" b="1" dirty="0">
                  <a:solidFill>
                    <a:prstClr val="black"/>
                  </a:solidFill>
                  <a:latin typeface="Calibri" panose="020F0502020204030204"/>
                </a:rPr>
                <a:t>19</a:t>
              </a:r>
              <a:r>
                <a:rPr kumimoji="0" lang="en-GB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January 2026</a:t>
              </a:r>
            </a:p>
          </p:txBody>
        </p:sp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FC946AA9-9035-4E57-8C7C-F07C90A2DA0B}"/>
                </a:ext>
              </a:extLst>
            </p:cNvPr>
            <p:cNvCxnSpPr>
              <a:cxnSpLocks/>
              <a:stCxn id="51" idx="2"/>
            </p:cNvCxnSpPr>
            <p:nvPr/>
          </p:nvCxnSpPr>
          <p:spPr>
            <a:xfrm flipH="1">
              <a:off x="8524867" y="2366934"/>
              <a:ext cx="51568" cy="105262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Flowchart: Or 36">
            <a:extLst>
              <a:ext uri="{FF2B5EF4-FFF2-40B4-BE49-F238E27FC236}">
                <a16:creationId xmlns:a16="http://schemas.microsoft.com/office/drawing/2014/main" id="{2E96B738-E03E-45E2-A2A8-6661467D61B8}"/>
              </a:ext>
            </a:extLst>
          </p:cNvPr>
          <p:cNvSpPr/>
          <p:nvPr/>
        </p:nvSpPr>
        <p:spPr>
          <a:xfrm>
            <a:off x="4894206" y="3404101"/>
            <a:ext cx="301254" cy="304629"/>
          </a:xfrm>
          <a:prstGeom prst="flowChar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78B1A0E-59BA-4E61-8D3E-F77BA46B1AB4}"/>
              </a:ext>
            </a:extLst>
          </p:cNvPr>
          <p:cNvCxnSpPr>
            <a:cxnSpLocks/>
          </p:cNvCxnSpPr>
          <p:nvPr/>
        </p:nvCxnSpPr>
        <p:spPr>
          <a:xfrm flipV="1">
            <a:off x="5055137" y="3710549"/>
            <a:ext cx="0" cy="852075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A834F851-7B69-8A30-39DD-8DC876CCF641}"/>
              </a:ext>
            </a:extLst>
          </p:cNvPr>
          <p:cNvGrpSpPr/>
          <p:nvPr/>
        </p:nvGrpSpPr>
        <p:grpSpPr>
          <a:xfrm>
            <a:off x="2309364" y="3431718"/>
            <a:ext cx="1118559" cy="1772516"/>
            <a:chOff x="840587" y="3444168"/>
            <a:chExt cx="1118559" cy="1772516"/>
          </a:xfrm>
        </p:grpSpPr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A6B69216-D3F8-4137-904E-4CEBFE1C6786}"/>
                </a:ext>
              </a:extLst>
            </p:cNvPr>
            <p:cNvSpPr txBox="1"/>
            <p:nvPr/>
          </p:nvSpPr>
          <p:spPr>
            <a:xfrm>
              <a:off x="840587" y="4262577"/>
              <a:ext cx="1118559" cy="954107"/>
            </a:xfrm>
            <a:prstGeom prst="rect">
              <a:avLst/>
            </a:prstGeom>
            <a:solidFill>
              <a:srgbClr val="00CC99"/>
            </a:solidFill>
            <a:ln w="28575">
              <a:solidFill>
                <a:srgbClr val="00CC99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Intent to Submit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12 Sept 2025 </a:t>
              </a:r>
            </a:p>
          </p:txBody>
        </p:sp>
        <p:sp>
          <p:nvSpPr>
            <p:cNvPr id="44" name="Flowchart: Or 43">
              <a:extLst>
                <a:ext uri="{FF2B5EF4-FFF2-40B4-BE49-F238E27FC236}">
                  <a16:creationId xmlns:a16="http://schemas.microsoft.com/office/drawing/2014/main" id="{67568C4C-ADFA-4AF1-883B-9833F0D59046}"/>
                </a:ext>
              </a:extLst>
            </p:cNvPr>
            <p:cNvSpPr/>
            <p:nvPr/>
          </p:nvSpPr>
          <p:spPr>
            <a:xfrm>
              <a:off x="1232577" y="3444168"/>
              <a:ext cx="301254" cy="284970"/>
            </a:xfrm>
            <a:prstGeom prst="flowChartOr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BF58B37E-BA03-4C7C-BA74-4A26BC7F2090}"/>
              </a:ext>
            </a:extLst>
          </p:cNvPr>
          <p:cNvGrpSpPr/>
          <p:nvPr/>
        </p:nvGrpSpPr>
        <p:grpSpPr>
          <a:xfrm>
            <a:off x="6226315" y="3429000"/>
            <a:ext cx="1042220" cy="1804042"/>
            <a:chOff x="7318670" y="3383638"/>
            <a:chExt cx="1042220" cy="1804042"/>
          </a:xfrm>
        </p:grpSpPr>
        <p:sp>
          <p:nvSpPr>
            <p:cNvPr id="60" name="Flowchart: Or 59">
              <a:extLst>
                <a:ext uri="{FF2B5EF4-FFF2-40B4-BE49-F238E27FC236}">
                  <a16:creationId xmlns:a16="http://schemas.microsoft.com/office/drawing/2014/main" id="{3CF7B222-0D30-4F81-AD58-C6368C4BB3ED}"/>
                </a:ext>
              </a:extLst>
            </p:cNvPr>
            <p:cNvSpPr/>
            <p:nvPr/>
          </p:nvSpPr>
          <p:spPr>
            <a:xfrm>
              <a:off x="7563807" y="3383638"/>
              <a:ext cx="301254" cy="297039"/>
            </a:xfrm>
            <a:prstGeom prst="flowChartOr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316B6A89-4D82-4476-B431-53757689FCF8}"/>
                </a:ext>
              </a:extLst>
            </p:cNvPr>
            <p:cNvSpPr txBox="1"/>
            <p:nvPr/>
          </p:nvSpPr>
          <p:spPr>
            <a:xfrm>
              <a:off x="7318670" y="4233573"/>
              <a:ext cx="1042220" cy="954107"/>
            </a:xfrm>
            <a:prstGeom prst="rect">
              <a:avLst/>
            </a:prstGeom>
            <a:noFill/>
            <a:ln w="28575">
              <a:solidFill>
                <a:schemeClr val="accent1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Notify applicants of invite to  interview</a:t>
              </a:r>
            </a:p>
          </p:txBody>
        </p: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70AD47DE-090F-4D5A-9866-BEE44EE88DE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721886" y="3699266"/>
              <a:ext cx="0" cy="49683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1" name="Flowchart: Or 10">
            <a:extLst>
              <a:ext uri="{FF2B5EF4-FFF2-40B4-BE49-F238E27FC236}">
                <a16:creationId xmlns:a16="http://schemas.microsoft.com/office/drawing/2014/main" id="{11802EC0-A685-B5A8-A298-5B749799D0DC}"/>
              </a:ext>
            </a:extLst>
          </p:cNvPr>
          <p:cNvSpPr/>
          <p:nvPr/>
        </p:nvSpPr>
        <p:spPr>
          <a:xfrm>
            <a:off x="482147" y="3432562"/>
            <a:ext cx="327609" cy="296576"/>
          </a:xfrm>
          <a:prstGeom prst="flowChar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9177DBB-3449-53C8-A3D4-9B0A23FFFBDF}"/>
              </a:ext>
            </a:extLst>
          </p:cNvPr>
          <p:cNvSpPr txBox="1"/>
          <p:nvPr/>
        </p:nvSpPr>
        <p:spPr>
          <a:xfrm>
            <a:off x="125758" y="2089128"/>
            <a:ext cx="1133398" cy="830997"/>
          </a:xfrm>
          <a:prstGeom prst="rect">
            <a:avLst/>
          </a:prstGeom>
          <a:solidFill>
            <a:srgbClr val="00CC99"/>
          </a:solidFill>
          <a:ln w="28575">
            <a:solidFill>
              <a:srgbClr val="00CC99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Funding Opportunity opens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 July 2025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CF85C18-393C-8DC9-C75D-1C64CFFF2D75}"/>
              </a:ext>
            </a:extLst>
          </p:cNvPr>
          <p:cNvCxnSpPr>
            <a:cxnSpLocks/>
          </p:cNvCxnSpPr>
          <p:nvPr/>
        </p:nvCxnSpPr>
        <p:spPr>
          <a:xfrm>
            <a:off x="642022" y="2964235"/>
            <a:ext cx="0" cy="449275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D2B98B0-09D2-6BD1-348F-488A46D87FD1}"/>
              </a:ext>
            </a:extLst>
          </p:cNvPr>
          <p:cNvGrpSpPr/>
          <p:nvPr/>
        </p:nvGrpSpPr>
        <p:grpSpPr>
          <a:xfrm>
            <a:off x="1612316" y="2151646"/>
            <a:ext cx="1042220" cy="1556671"/>
            <a:chOff x="1163047" y="2164107"/>
            <a:chExt cx="1042220" cy="1556671"/>
          </a:xfrm>
        </p:grpSpPr>
        <p:sp>
          <p:nvSpPr>
            <p:cNvPr id="19" name="Flowchart: Or 18">
              <a:extLst>
                <a:ext uri="{FF2B5EF4-FFF2-40B4-BE49-F238E27FC236}">
                  <a16:creationId xmlns:a16="http://schemas.microsoft.com/office/drawing/2014/main" id="{5EA9824A-353F-A529-9106-C87DD7987E11}"/>
                </a:ext>
              </a:extLst>
            </p:cNvPr>
            <p:cNvSpPr/>
            <p:nvPr/>
          </p:nvSpPr>
          <p:spPr>
            <a:xfrm>
              <a:off x="1520165" y="3435808"/>
              <a:ext cx="301254" cy="284970"/>
            </a:xfrm>
            <a:prstGeom prst="flowChartOr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30336A9-A484-F825-4C55-D3853C161E54}"/>
                </a:ext>
              </a:extLst>
            </p:cNvPr>
            <p:cNvSpPr txBox="1"/>
            <p:nvPr/>
          </p:nvSpPr>
          <p:spPr>
            <a:xfrm>
              <a:off x="1163047" y="2164107"/>
              <a:ext cx="1042220" cy="830997"/>
            </a:xfrm>
            <a:prstGeom prst="rect">
              <a:avLst/>
            </a:prstGeom>
            <a:noFill/>
            <a:ln w="28575">
              <a:solidFill>
                <a:schemeClr val="accent1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Webinars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200" b="1" dirty="0">
                  <a:solidFill>
                    <a:prstClr val="black"/>
                  </a:solidFill>
                  <a:latin typeface="Calibri" panose="020F0502020204030204"/>
                </a:rPr>
                <a:t>31 July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6 August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200" b="1" dirty="0">
                  <a:solidFill>
                    <a:prstClr val="black"/>
                  </a:solidFill>
                  <a:latin typeface="Calibri" panose="020F0502020204030204"/>
                </a:rPr>
                <a:t>19 August</a:t>
              </a:r>
              <a:endPara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FC6D36B5-B372-8773-781F-7FDE54B7D449}"/>
                </a:ext>
              </a:extLst>
            </p:cNvPr>
            <p:cNvCxnSpPr>
              <a:cxnSpLocks/>
              <a:stCxn id="20" idx="2"/>
            </p:cNvCxnSpPr>
            <p:nvPr/>
          </p:nvCxnSpPr>
          <p:spPr>
            <a:xfrm>
              <a:off x="1684157" y="2995104"/>
              <a:ext cx="0" cy="424791"/>
            </a:xfrm>
            <a:prstGeom prst="straightConnector1">
              <a:avLst/>
            </a:prstGeom>
            <a:ln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6E0C61BC-7B30-49FF-720D-A04E04873937}"/>
              </a:ext>
            </a:extLst>
          </p:cNvPr>
          <p:cNvSpPr txBox="1"/>
          <p:nvPr/>
        </p:nvSpPr>
        <p:spPr>
          <a:xfrm>
            <a:off x="4155974" y="4250127"/>
            <a:ext cx="1118559" cy="1169551"/>
          </a:xfrm>
          <a:prstGeom prst="rect">
            <a:avLst/>
          </a:prstGeom>
          <a:solidFill>
            <a:srgbClr val="00CC99"/>
          </a:solidFill>
          <a:ln w="28575">
            <a:solidFill>
              <a:srgbClr val="00CC99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Funding Opportunity Closes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23 October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2025 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6E22F834-ADA1-DE50-7F81-5DDD5127A1D4}"/>
              </a:ext>
            </a:extLst>
          </p:cNvPr>
          <p:cNvGrpSpPr/>
          <p:nvPr/>
        </p:nvGrpSpPr>
        <p:grpSpPr>
          <a:xfrm>
            <a:off x="5625989" y="1904594"/>
            <a:ext cx="1215344" cy="1812151"/>
            <a:chOff x="6169137" y="1908043"/>
            <a:chExt cx="1215344" cy="1812151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EC3E22F3-A611-4D43-9544-0C06BC5643B1}"/>
                </a:ext>
              </a:extLst>
            </p:cNvPr>
            <p:cNvSpPr txBox="1"/>
            <p:nvPr/>
          </p:nvSpPr>
          <p:spPr>
            <a:xfrm>
              <a:off x="6169137" y="1908043"/>
              <a:ext cx="1215344" cy="830997"/>
            </a:xfrm>
            <a:prstGeom prst="rect">
              <a:avLst/>
            </a:prstGeom>
            <a:solidFill>
              <a:srgbClr val="00CC99"/>
            </a:solidFill>
            <a:ln w="28575">
              <a:solidFill>
                <a:srgbClr val="00CC99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Expert sift Panel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200" b="1" dirty="0">
                  <a:latin typeface="Calibri" panose="020F0502020204030204"/>
                </a:rPr>
                <a:t>Week commencing 24 November 2025</a:t>
              </a:r>
              <a:endParaRPr kumimoji="0" lang="en-GB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2639631B-6BD0-402B-B389-2BC395D657A0}"/>
                </a:ext>
              </a:extLst>
            </p:cNvPr>
            <p:cNvCxnSpPr>
              <a:cxnSpLocks/>
            </p:cNvCxnSpPr>
            <p:nvPr/>
          </p:nvCxnSpPr>
          <p:spPr>
            <a:xfrm>
              <a:off x="6776809" y="2757774"/>
              <a:ext cx="538" cy="668879"/>
            </a:xfrm>
            <a:prstGeom prst="straightConnector1">
              <a:avLst/>
            </a:prstGeom>
            <a:ln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Flowchart: Or 31">
              <a:extLst>
                <a:ext uri="{FF2B5EF4-FFF2-40B4-BE49-F238E27FC236}">
                  <a16:creationId xmlns:a16="http://schemas.microsoft.com/office/drawing/2014/main" id="{7D41EEA2-A954-2A05-EDEC-699F5203D6BB}"/>
                </a:ext>
              </a:extLst>
            </p:cNvPr>
            <p:cNvSpPr/>
            <p:nvPr/>
          </p:nvSpPr>
          <p:spPr>
            <a:xfrm>
              <a:off x="6618145" y="3423618"/>
              <a:ext cx="327609" cy="296576"/>
            </a:xfrm>
            <a:prstGeom prst="flowChartOr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11237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B901-61DF-7DBB-B2B4-DB3734C48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233" y="268202"/>
            <a:ext cx="11967533" cy="782651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E2C6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rgbClr val="2E2C6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Doctoral focal award: nuclear skills - details</a:t>
            </a:r>
            <a:endParaRPr lang="en-GB" spc="-150" dirty="0">
              <a:solidFill>
                <a:srgbClr val="2E2D62"/>
              </a:solidFill>
              <a:ea typeface="+mn-ea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D40D0B0-5E6B-9F73-E57F-2249135AEA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431925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893763" indent="-350838" algn="l">
              <a:buFont typeface="Courier New" panose="02070309020205020404" pitchFamily="49" charset="0"/>
              <a:buChar char="o"/>
            </a:pPr>
            <a:r>
              <a:rPr lang="en-GB" sz="2100" dirty="0">
                <a:solidFill>
                  <a:srgbClr val="242424"/>
                </a:solidFill>
              </a:rPr>
              <a:t>Support for students eligible for home fee status</a:t>
            </a:r>
          </a:p>
          <a:p>
            <a:pPr marL="893763" indent="-350838" algn="l">
              <a:buFont typeface="Courier New" panose="02070309020205020404" pitchFamily="49" charset="0"/>
              <a:buChar char="o"/>
            </a:pPr>
            <a:r>
              <a:rPr lang="en-GB" sz="2100" dirty="0">
                <a:solidFill>
                  <a:srgbClr val="242424"/>
                </a:solidFill>
              </a:rPr>
              <a:t>Centres will be funded for 4 cohorts of at least 10 students on 4-year studentships</a:t>
            </a:r>
          </a:p>
          <a:p>
            <a:pPr marL="893763" indent="-350838">
              <a:buFont typeface="Courier New" panose="02070309020205020404" pitchFamily="49" charset="0"/>
              <a:buChar char="o"/>
            </a:pPr>
            <a:r>
              <a:rPr lang="en-GB" sz="2100" dirty="0">
                <a:solidFill>
                  <a:srgbClr val="242424"/>
                </a:solidFill>
              </a:rPr>
              <a:t>No restrictions on research doctoral qualification (for example, PhD, </a:t>
            </a:r>
            <a:r>
              <a:rPr lang="en-GB" sz="2100" dirty="0" err="1">
                <a:solidFill>
                  <a:srgbClr val="242424"/>
                </a:solidFill>
              </a:rPr>
              <a:t>EngD</a:t>
            </a:r>
            <a:r>
              <a:rPr lang="en-GB" sz="2100" dirty="0">
                <a:solidFill>
                  <a:srgbClr val="242424"/>
                </a:solidFill>
              </a:rPr>
              <a:t>)</a:t>
            </a:r>
          </a:p>
          <a:p>
            <a:pPr marL="893763" indent="-350838" algn="l">
              <a:buFont typeface="Courier New" panose="02070309020205020404" pitchFamily="49" charset="0"/>
              <a:buChar char="o"/>
            </a:pPr>
            <a:r>
              <a:rPr lang="en-GB" sz="2100" b="0" i="0" dirty="0">
                <a:solidFill>
                  <a:srgbClr val="242424"/>
                </a:solidFill>
                <a:effectLst/>
                <a:latin typeface="+mn-lt"/>
              </a:rPr>
              <a:t>Lead by EPSRC but scope crosses</a:t>
            </a:r>
            <a:r>
              <a:rPr lang="en-GB" sz="2100" dirty="0">
                <a:solidFill>
                  <a:srgbClr val="242424"/>
                </a:solidFill>
              </a:rPr>
              <a:t> remits of STFC and NERC</a:t>
            </a:r>
          </a:p>
          <a:p>
            <a:pPr marL="893763" indent="-350838" algn="l">
              <a:buFont typeface="Courier New" panose="02070309020205020404" pitchFamily="49" charset="0"/>
              <a:buChar char="o"/>
            </a:pPr>
            <a:r>
              <a:rPr lang="en-GB" sz="2100" b="0" i="0" dirty="0">
                <a:solidFill>
                  <a:srgbClr val="242424"/>
                </a:solidFill>
                <a:effectLst/>
                <a:latin typeface="+mn-lt"/>
              </a:rPr>
              <a:t>Applications welcome in all areas relevant to nuclear skills across breath of nuclear </a:t>
            </a:r>
            <a:r>
              <a:rPr lang="en-GB" sz="2100" b="0" i="0" dirty="0" err="1">
                <a:solidFill>
                  <a:srgbClr val="242424"/>
                </a:solidFill>
                <a:effectLst/>
                <a:latin typeface="+mn-lt"/>
              </a:rPr>
              <a:t>lifecyle</a:t>
            </a:r>
            <a:endParaRPr lang="en-GB" sz="2100" b="0" i="0" dirty="0">
              <a:solidFill>
                <a:srgbClr val="242424"/>
              </a:solidFill>
              <a:effectLst/>
              <a:latin typeface="+mn-lt"/>
            </a:endParaRPr>
          </a:p>
          <a:p>
            <a:pPr marL="893763" indent="-350838" algn="l">
              <a:buFont typeface="Courier New" panose="02070309020205020404" pitchFamily="49" charset="0"/>
              <a:buChar char="o"/>
            </a:pPr>
            <a:r>
              <a:rPr lang="en-GB" sz="2100" dirty="0">
                <a:solidFill>
                  <a:srgbClr val="242424"/>
                </a:solidFill>
              </a:rPr>
              <a:t>Additional cash/appropriate in-kind leverage is expected </a:t>
            </a:r>
          </a:p>
          <a:p>
            <a:pPr marL="893763" indent="-350838" algn="l">
              <a:buFont typeface="Courier New" panose="02070309020205020404" pitchFamily="49" charset="0"/>
              <a:buChar char="o"/>
            </a:pPr>
            <a:r>
              <a:rPr lang="en-GB" sz="2100" b="1" dirty="0">
                <a:solidFill>
                  <a:srgbClr val="242424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Webinar</a:t>
            </a:r>
            <a:r>
              <a:rPr lang="en-GB" sz="2100" b="1" dirty="0">
                <a:solidFill>
                  <a:srgbClr val="242424"/>
                </a:solidFill>
                <a:latin typeface="Calibri" panose="020F0502020204030204" pitchFamily="34" charset="0"/>
                <a:ea typeface="Aptos" panose="020B0004020202020204" pitchFamily="34" charset="0"/>
              </a:rPr>
              <a:t>s</a:t>
            </a:r>
          </a:p>
          <a:p>
            <a:pPr marL="1350963" lvl="1" indent="-350838">
              <a:buFont typeface="Courier New" panose="02070309020205020404" pitchFamily="49" charset="0"/>
              <a:buChar char="o"/>
            </a:pPr>
            <a:r>
              <a:rPr lang="en-GB" sz="21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31 July 2025</a:t>
            </a:r>
            <a:r>
              <a:rPr lang="en-GB" sz="21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 11:00am to 12:00pm UK time</a:t>
            </a:r>
          </a:p>
          <a:p>
            <a:pPr marL="1350963" lvl="1" indent="-350838">
              <a:buFont typeface="Courier New" panose="02070309020205020404" pitchFamily="49" charset="0"/>
              <a:buChar char="o"/>
            </a:pPr>
            <a:r>
              <a:rPr lang="en-GB" sz="21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6 August 2025</a:t>
            </a:r>
            <a:r>
              <a:rPr lang="en-GB" sz="21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 1:00pm to 2:00pm UK time</a:t>
            </a:r>
          </a:p>
          <a:p>
            <a:pPr marL="1350963" lvl="1" indent="-350838">
              <a:buFont typeface="Courier New" panose="02070309020205020404" pitchFamily="49" charset="0"/>
              <a:buChar char="o"/>
            </a:pPr>
            <a:r>
              <a:rPr lang="en-GB" sz="21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19 August 2025</a:t>
            </a:r>
            <a:r>
              <a:rPr lang="en-GB" sz="21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 2:00pm to 3:00pm UK time.</a:t>
            </a:r>
          </a:p>
          <a:p>
            <a:pPr marL="1350963" lvl="1" indent="-350838">
              <a:buFont typeface="Courier New" panose="02070309020205020404" pitchFamily="49" charset="0"/>
              <a:buChar char="o"/>
            </a:pPr>
            <a:r>
              <a:rPr lang="en-GB" sz="21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Please </a:t>
            </a:r>
            <a:r>
              <a:rPr lang="en-GB" sz="21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hlinkClick r:id="rId3"/>
              </a:rPr>
              <a:t>complete the form</a:t>
            </a:r>
            <a:r>
              <a:rPr lang="en-GB" sz="21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 to register interest in the webinar. </a:t>
            </a:r>
          </a:p>
          <a:p>
            <a:pPr marL="1350963" lvl="1" indent="-350838">
              <a:buFont typeface="Courier New" panose="02070309020205020404" pitchFamily="49" charset="0"/>
              <a:buChar char="o"/>
            </a:pPr>
            <a:r>
              <a:rPr lang="en-GB" sz="21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Teams links will be sent the day before each webinar to everyone who has signed up by that time.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2215852"/>
      </p:ext>
    </p:extLst>
  </p:cSld>
  <p:clrMapOvr>
    <a:masterClrMapping/>
  </p:clrMapOvr>
</p:sld>
</file>

<file path=ppt/theme/theme1.xml><?xml version="1.0" encoding="utf-8"?>
<a:theme xmlns:a="http://schemas.openxmlformats.org/drawingml/2006/main" name="1_Font and logo master">
  <a:themeElements>
    <a:clrScheme name="EPSR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34D5AE"/>
      </a:accent1>
      <a:accent2>
        <a:srgbClr val="16978A"/>
      </a:accent2>
      <a:accent3>
        <a:srgbClr val="FF5959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3. Content slides - white background">
  <a:themeElements>
    <a:clrScheme name="MoD - Dark Blue">
      <a:dk1>
        <a:srgbClr val="071D49"/>
      </a:dk1>
      <a:lt1>
        <a:sysClr val="window" lastClr="FFFFFF"/>
      </a:lt1>
      <a:dk2>
        <a:srgbClr val="071D49"/>
      </a:dk2>
      <a:lt2>
        <a:srgbClr val="E7E6E6"/>
      </a:lt2>
      <a:accent1>
        <a:srgbClr val="3F6578"/>
      </a:accent1>
      <a:accent2>
        <a:srgbClr val="33466E"/>
      </a:accent2>
      <a:accent3>
        <a:srgbClr val="186169"/>
      </a:accent3>
      <a:accent4>
        <a:srgbClr val="FFC845"/>
      </a:accent4>
      <a:accent5>
        <a:srgbClr val="FF9800"/>
      </a:accent5>
      <a:accent6>
        <a:srgbClr val="EE7591"/>
      </a:accent6>
      <a:hlink>
        <a:srgbClr val="3F6578"/>
      </a:hlink>
      <a:folHlink>
        <a:srgbClr val="3F657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6.6102_MoD_Ppt_template_FINAL_300120.potx" id="{5B857654-8462-4ECF-9AA7-C230B0260FDB}" vid="{1F79AF0D-09CF-4355-8FD3-045084BD980E}"/>
    </a:ext>
  </a:extLst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5_Font and logo master">
  <a:themeElements>
    <a:clrScheme name="EPSR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34D5AE"/>
      </a:accent1>
      <a:accent2>
        <a:srgbClr val="16978A"/>
      </a:accent2>
      <a:accent3>
        <a:srgbClr val="FF5959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ont and logo master">
  <a:themeElements>
    <a:clrScheme name="EPSR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34D5AE"/>
      </a:accent1>
      <a:accent2>
        <a:srgbClr val="16978A"/>
      </a:accent2>
      <a:accent3>
        <a:srgbClr val="FF5959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effectLst/>
      </a:spPr>
      <a:bodyPr wrap="square">
        <a:spAutoFit/>
      </a:bodyPr>
      <a:lstStyle>
        <a:defPPr algn="l" fontAlgn="base">
          <a:spcAft>
            <a:spcPts val="1000"/>
          </a:spcAft>
          <a:defRPr sz="3200" b="1" spc="-1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0_Font and logo master">
  <a:themeElements>
    <a:clrScheme name="EPSR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34D5AE"/>
      </a:accent1>
      <a:accent2>
        <a:srgbClr val="16978A"/>
      </a:accent2>
      <a:accent3>
        <a:srgbClr val="FF5959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1_Font and logo master">
  <a:themeElements>
    <a:clrScheme name="UKRI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A788"/>
      </a:accent1>
      <a:accent2>
        <a:srgbClr val="00BED5"/>
      </a:accent2>
      <a:accent3>
        <a:srgbClr val="1E5DF8"/>
      </a:accent3>
      <a:accent4>
        <a:srgbClr val="2E2C51"/>
      </a:accent4>
      <a:accent5>
        <a:srgbClr val="34D5AE"/>
      </a:accent5>
      <a:accent6>
        <a:srgbClr val="67C04D"/>
      </a:accent6>
      <a:hlink>
        <a:srgbClr val="676767"/>
      </a:hlink>
      <a:folHlink>
        <a:srgbClr val="BE2BB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KRI_master_template_BASIC_Nov19" id="{4EEE10BB-D3B1-4AAD-B590-FD7382147270}" vid="{BF8FA948-E0F3-4F10-9DC6-04A5E8AC7CB5}"/>
    </a:ext>
  </a:extLst>
</a:theme>
</file>

<file path=ppt/theme/theme5.xml><?xml version="1.0" encoding="utf-8"?>
<a:theme xmlns:a="http://schemas.openxmlformats.org/drawingml/2006/main" name="2_Font and logo master">
  <a:themeElements>
    <a:clrScheme name="UKRI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A788"/>
      </a:accent1>
      <a:accent2>
        <a:srgbClr val="00BED5"/>
      </a:accent2>
      <a:accent3>
        <a:srgbClr val="1E5DF8"/>
      </a:accent3>
      <a:accent4>
        <a:srgbClr val="2E2C51"/>
      </a:accent4>
      <a:accent5>
        <a:srgbClr val="34D5AE"/>
      </a:accent5>
      <a:accent6>
        <a:srgbClr val="67C04D"/>
      </a:accent6>
      <a:hlink>
        <a:srgbClr val="676767"/>
      </a:hlink>
      <a:folHlink>
        <a:srgbClr val="BE2BB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3_Font and logo master">
  <a:themeElements>
    <a:clrScheme name="EPSR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34D5AE"/>
      </a:accent1>
      <a:accent2>
        <a:srgbClr val="16978A"/>
      </a:accent2>
      <a:accent3>
        <a:srgbClr val="FF5959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effectLst/>
      </a:spPr>
      <a:bodyPr wrap="square">
        <a:spAutoFit/>
      </a:bodyPr>
      <a:lstStyle>
        <a:defPPr algn="l" fontAlgn="base">
          <a:spcAft>
            <a:spcPts val="1000"/>
          </a:spcAft>
          <a:defRPr sz="3200" b="1" spc="-1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7_Font and logo master">
  <a:themeElements>
    <a:clrScheme name="EPSR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34D5AE"/>
      </a:accent1>
      <a:accent2>
        <a:srgbClr val="16978A"/>
      </a:accent2>
      <a:accent3>
        <a:srgbClr val="FF5959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4_Font and logo master">
  <a:themeElements>
    <a:clrScheme name="EPSR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34D5AE"/>
      </a:accent1>
      <a:accent2>
        <a:srgbClr val="16978A"/>
      </a:accent2>
      <a:accent3>
        <a:srgbClr val="FF5959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1_1. Cover slides">
  <a:themeElements>
    <a:clrScheme name="MoD - Dark Blue">
      <a:dk1>
        <a:srgbClr val="071D49"/>
      </a:dk1>
      <a:lt1>
        <a:sysClr val="window" lastClr="FFFFFF"/>
      </a:lt1>
      <a:dk2>
        <a:srgbClr val="071D49"/>
      </a:dk2>
      <a:lt2>
        <a:srgbClr val="E7E6E6"/>
      </a:lt2>
      <a:accent1>
        <a:srgbClr val="3F6578"/>
      </a:accent1>
      <a:accent2>
        <a:srgbClr val="33466E"/>
      </a:accent2>
      <a:accent3>
        <a:srgbClr val="186169"/>
      </a:accent3>
      <a:accent4>
        <a:srgbClr val="FFC845"/>
      </a:accent4>
      <a:accent5>
        <a:srgbClr val="FF9800"/>
      </a:accent5>
      <a:accent6>
        <a:srgbClr val="EE7591"/>
      </a:accent6>
      <a:hlink>
        <a:srgbClr val="3F6578"/>
      </a:hlink>
      <a:folHlink>
        <a:srgbClr val="3F657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6.6102_MoD_Ppt_template_FINAL_300120.potx" id="{5B857654-8462-4ECF-9AA7-C230B0260FDB}" vid="{76E27DA5-DAC7-41DF-9CCA-917EA85D511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 xmlns=""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 xmlns=""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 xmlns=""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 xmlns=""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89A68393A4834CAD656CB892BEB2E9" ma:contentTypeVersion="35" ma:contentTypeDescription="Create a new document." ma:contentTypeScope="" ma:versionID="7bcee2c7a0b8efcc503614a2d460cd77">
  <xsd:schema xmlns:xsd="http://www.w3.org/2001/XMLSchema" xmlns:xs="http://www.w3.org/2001/XMLSchema" xmlns:p="http://schemas.microsoft.com/office/2006/metadata/properties" xmlns:ns2="d0f29d99-80ef-4c01-b00e-b100ef06102b" xmlns:ns3="83ec3b48-b4ce-42b4-b45c-6debdbcc3bc4" xmlns:ns4="4e827cb2-c78a-4dd9-a847-acc2ac3931b3" xmlns:ns5="http://schemas.microsoft.com/sharepoint/v4" targetNamespace="http://schemas.microsoft.com/office/2006/metadata/properties" ma:root="true" ma:fieldsID="8e006ea711aa810b2a7f4a03d32d560f" ns2:_="" ns3:_="" ns4:_="" ns5:_="">
    <xsd:import namespace="d0f29d99-80ef-4c01-b00e-b100ef06102b"/>
    <xsd:import namespace="83ec3b48-b4ce-42b4-b45c-6debdbcc3bc4"/>
    <xsd:import namespace="4e827cb2-c78a-4dd9-a847-acc2ac3931b3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SharedWithUsers" minOccurs="0"/>
                <xsd:element ref="ns3:SharedWithDetails" minOccurs="0"/>
                <xsd:element ref="ns4:MediaServiceObjectDetectorVersions" minOccurs="0"/>
                <xsd:element ref="ns4:MediaServiceSearchProperties" minOccurs="0"/>
                <xsd:element ref="ns5:IconOverlay" minOccurs="0"/>
                <xsd:element ref="ns4:Vouchernumber" minOccurs="0"/>
                <xsd:element ref="ns4:University" minOccurs="0"/>
                <xsd:element ref="ns4:Busines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f29d99-80ef-4c01-b00e-b100ef06102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ec3b48-b4ce-42b4-b45c-6debdbcc3bc4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827cb2-c78a-4dd9-a847-acc2ac3931b3" elementFormDefault="qualified">
    <xsd:import namespace="http://schemas.microsoft.com/office/2006/documentManagement/types"/>
    <xsd:import namespace="http://schemas.microsoft.com/office/infopath/2007/PartnerControls"/>
    <xsd:element name="MediaServiceObjectDetectorVersions" ma:index="1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Vouchernumber" ma:index="16" nillable="true" ma:displayName="Voucher number " ma:format="Dropdown" ma:internalName="Vouchernumber">
      <xsd:simpleType>
        <xsd:restriction base="dms:Text">
          <xsd:maxLength value="255"/>
        </xsd:restriction>
      </xsd:simpleType>
    </xsd:element>
    <xsd:element name="University" ma:index="17" nillable="true" ma:displayName="University" ma:format="Dropdown" ma:internalName="University">
      <xsd:simpleType>
        <xsd:restriction base="dms:Text">
          <xsd:maxLength value="255"/>
        </xsd:restriction>
      </xsd:simpleType>
    </xsd:element>
    <xsd:element name="Business" ma:index="18" nillable="true" ma:displayName="Business" ma:format="Dropdown" ma:internalName="Business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5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d0f29d99-80ef-4c01-b00e-b100ef06102b">ESPACEWZONES-126907728-87296</_dlc_DocId>
    <_dlc_DocIdUrl xmlns="d0f29d99-80ef-4c01-b00e-b100ef06102b">
      <Url>https://ukri.sharepoint.com/sites/ep-espace-wzones/Integrators/DL/_layouts/15/DocIdRedir.aspx?ID=ESPACEWZONES-126907728-87296</Url>
      <Description>ESPACEWZONES-126907728-87296</Description>
    </_dlc_DocIdUrl>
    <SharedWithUsers xmlns="83ec3b48-b4ce-42b4-b45c-6debdbcc3bc4">
      <UserInfo>
        <DisplayName>Richard Bailey - EPSRC UKRI</DisplayName>
        <AccountId>62</AccountId>
        <AccountType/>
      </UserInfo>
      <UserInfo>
        <DisplayName>Sarah Mitchell - EPSRC UKRI</DisplayName>
        <AccountId>63</AccountId>
        <AccountType/>
      </UserInfo>
      <UserInfo>
        <DisplayName>Katie Daniel - EPSRC UKRI</DisplayName>
        <AccountId>64</AccountId>
        <AccountType/>
      </UserInfo>
      <UserInfo>
        <DisplayName>Rebecca Williams - EPSRC UKRI</DisplayName>
        <AccountId>65</AccountId>
        <AccountType/>
      </UserInfo>
      <UserInfo>
        <DisplayName>Kathryn Magnay - EPSRC UKRI</DisplayName>
        <AccountId>69</AccountId>
        <AccountType/>
      </UserInfo>
      <UserInfo>
        <DisplayName>Vivienne Blackstone - EPSRC UKRI</DisplayName>
        <AccountId>70</AccountId>
        <AccountType/>
      </UserInfo>
      <UserInfo>
        <DisplayName>Daniel Smith - EPSRC UKRI</DisplayName>
        <AccountId>67</AccountId>
        <AccountType/>
      </UserInfo>
      <UserInfo>
        <DisplayName>Alison Wall - EPSRC UKRI</DisplayName>
        <AccountId>108</AccountId>
        <AccountType/>
      </UserInfo>
    </SharedWithUsers>
    <Vouchernumber xmlns="4e827cb2-c78a-4dd9-a847-acc2ac3931b3" xsi:nil="true"/>
    <Business xmlns="4e827cb2-c78a-4dd9-a847-acc2ac3931b3" xsi:nil="true"/>
    <IconOverlay xmlns="http://schemas.microsoft.com/sharepoint/v4" xsi:nil="true"/>
    <University xmlns="4e827cb2-c78a-4dd9-a847-acc2ac3931b3" xsi:nil="true"/>
  </documentManagement>
</p:properties>
</file>

<file path=customXml/itemProps1.xml><?xml version="1.0" encoding="utf-8"?>
<ds:datastoreItem xmlns:ds="http://schemas.openxmlformats.org/officeDocument/2006/customXml" ds:itemID="{32606AC6-3D98-4E76-AF4A-C64C41D5CFE5}">
  <ds:schemaRefs>
    <ds:schemaRef ds:uri=""/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616EF529-B672-40A5-ADE1-35AB549E8C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0f29d99-80ef-4c01-b00e-b100ef06102b"/>
    <ds:schemaRef ds:uri="83ec3b48-b4ce-42b4-b45c-6debdbcc3bc4"/>
    <ds:schemaRef ds:uri="4e827cb2-c78a-4dd9-a847-acc2ac3931b3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516E1B4-F146-4B6B-8D12-2DC948081FBD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99F8993E-910E-4E21-8D2D-4277B2AC2734}">
  <ds:schemaRefs>
    <ds:schemaRef ds:uri="http://purl.org/dc/elements/1.1/"/>
    <ds:schemaRef ds:uri="http://schemas.microsoft.com/sharepoint/v4"/>
    <ds:schemaRef ds:uri="http://schemas.microsoft.com/office/2006/metadata/properties"/>
    <ds:schemaRef ds:uri="http://www.w3.org/XML/1998/namespace"/>
    <ds:schemaRef ds:uri="4e827cb2-c78a-4dd9-a847-acc2ac3931b3"/>
    <ds:schemaRef ds:uri="http://schemas.microsoft.com/office/2006/documentManagement/types"/>
    <ds:schemaRef ds:uri="83ec3b48-b4ce-42b4-b45c-6debdbcc3bc4"/>
    <ds:schemaRef ds:uri="http://purl.org/dc/terms/"/>
    <ds:schemaRef ds:uri="d0f29d99-80ef-4c01-b00e-b100ef06102b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637</Words>
  <Application>Microsoft Office PowerPoint</Application>
  <PresentationFormat>Widescreen</PresentationFormat>
  <Paragraphs>76</Paragraphs>
  <Slides>5</Slides>
  <Notes>5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12</vt:i4>
      </vt:variant>
      <vt:variant>
        <vt:lpstr>Slide Titles</vt:lpstr>
      </vt:variant>
      <vt:variant>
        <vt:i4>5</vt:i4>
      </vt:variant>
    </vt:vector>
  </HeadingPairs>
  <TitlesOfParts>
    <vt:vector size="23" baseType="lpstr">
      <vt:lpstr>Arial</vt:lpstr>
      <vt:lpstr>Calibri</vt:lpstr>
      <vt:lpstr>Calibri Light</vt:lpstr>
      <vt:lpstr>Courier New</vt:lpstr>
      <vt:lpstr>Segoe UI</vt:lpstr>
      <vt:lpstr>Wingdings</vt:lpstr>
      <vt:lpstr>1_Font and logo master</vt:lpstr>
      <vt:lpstr>Font and logo master</vt:lpstr>
      <vt:lpstr>10_Font and logo master</vt:lpstr>
      <vt:lpstr>11_Font and logo master</vt:lpstr>
      <vt:lpstr>2_Font and logo master</vt:lpstr>
      <vt:lpstr>3_Font and logo master</vt:lpstr>
      <vt:lpstr>7_Font and logo master</vt:lpstr>
      <vt:lpstr>4_Font and logo master</vt:lpstr>
      <vt:lpstr>1_1. Cover slides</vt:lpstr>
      <vt:lpstr>3. Content slides - white background</vt:lpstr>
      <vt:lpstr>Office Theme</vt:lpstr>
      <vt:lpstr>5_Font and logo master</vt:lpstr>
      <vt:lpstr>PowerPoint Presentation</vt:lpstr>
      <vt:lpstr>PowerPoint Presentation</vt:lpstr>
      <vt:lpstr>Focal Awards in Nuclear skills</vt:lpstr>
      <vt:lpstr>PowerPoint Presentation</vt:lpstr>
      <vt:lpstr>Doctoral focal award: nuclear skills - details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 Cooper - UKRI EPSRC</dc:creator>
  <cp:lastModifiedBy>Sarah King - EPSRC UKRI</cp:lastModifiedBy>
  <cp:revision>3</cp:revision>
  <dcterms:created xsi:type="dcterms:W3CDTF">2022-01-19T10:56:20Z</dcterms:created>
  <dcterms:modified xsi:type="dcterms:W3CDTF">2025-07-22T14:23:27Z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0x010100C589A68393A4834CAD656CB892BEB2E9</vt:lpwstr>
  </property>
  <property fmtid="{D5CDD505-2E9C-101B-9397-08002B2CF9AE}" pid="3" name="_dlc_policyId">
    <vt:lpwstr/>
  </property>
  <property fmtid="{D5CDD505-2E9C-101B-9397-08002B2CF9AE}" pid="4" name="ItemRetentionFormula">
    <vt:lpwstr/>
  </property>
  <property fmtid="{D5CDD505-2E9C-101B-9397-08002B2CF9AE}" pid="5" name="_dlc_DocIdItemGuid">
    <vt:lpwstr>e439aaaf-efb1-4b8d-80c2-15fdc2563f3c</vt:lpwstr>
  </property>
</Properties>
</file>