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7" r:id="rId2"/>
    <p:sldId id="302" r:id="rId3"/>
    <p:sldId id="303" r:id="rId4"/>
    <p:sldId id="304" r:id="rId5"/>
    <p:sldId id="305" r:id="rId6"/>
    <p:sldId id="314" r:id="rId7"/>
    <p:sldId id="315" r:id="rId8"/>
    <p:sldId id="316" r:id="rId9"/>
    <p:sldId id="31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7" r:id="rId19"/>
    <p:sldId id="266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312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1" r:id="rId54"/>
    <p:sldId id="300" r:id="rId55"/>
    <p:sldId id="318" r:id="rId56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EAEAEA"/>
    <a:srgbClr val="336699"/>
    <a:srgbClr val="FFFFCC"/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581" autoAdjust="0"/>
  </p:normalViewPr>
  <p:slideViewPr>
    <p:cSldViewPr snapToGrid="0">
      <p:cViewPr varScale="1">
        <p:scale>
          <a:sx n="102" d="100"/>
          <a:sy n="102" d="100"/>
        </p:scale>
        <p:origin x="143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7AF8828-5534-4AF8-9251-BB683B3BB4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257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8337629-96D9-465E-B789-91218E9C99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244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37ACB-C664-4A03-A0E2-0D5EC08F0371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08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48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4767EE2E-554D-F81E-4F63-20983565B9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12788"/>
            <a:ext cx="4554537" cy="3416300"/>
          </a:xfrm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DC819129-11CC-63FF-49D4-98E8E92DC1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4343400"/>
            <a:ext cx="5029200" cy="413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690AC5B8-CFEE-C33C-51BA-D38ACB0183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12788"/>
            <a:ext cx="4554537" cy="3416300"/>
          </a:xfrm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81642617-C528-896D-EC5F-7C976440CE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4343400"/>
            <a:ext cx="5029200" cy="413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CDF3A-3F70-4EB3-A4D1-23C42696FCC6}" type="datetime1">
              <a:rPr lang="en-GB"/>
              <a:pPr>
                <a:defRPr/>
              </a:pPr>
              <a:t>01/08/2025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D1DD1-6221-4B14-B6F8-DC3BEAB405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EB988-51A6-4449-B01D-7297E7633C41}" type="datetime1">
              <a:rPr lang="en-GB"/>
              <a:pPr>
                <a:defRPr/>
              </a:pPr>
              <a:t>01/08/2025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90C6B-2E23-419D-AD65-39BADB419B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9100" y="196850"/>
            <a:ext cx="2195513" cy="5899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196850"/>
            <a:ext cx="6437312" cy="5899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573D3-BABF-4DB3-9998-B24A8BB1E97F}" type="datetime1">
              <a:rPr lang="en-GB"/>
              <a:pPr>
                <a:defRPr/>
              </a:pPr>
              <a:t>01/08/2025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B33E8-E098-4D14-BF48-849B997C5A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Arial Rounded MT Bold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77644-012A-49D2-A2E8-869FE799D81C}" type="datetime1">
              <a:rPr lang="en-GB"/>
              <a:pPr>
                <a:defRPr/>
              </a:pPr>
              <a:t>01/08/2025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EEA70-F2A5-4F11-9D2F-52A27AAB52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6B4F1-AB68-4AB0-943D-2CA9BCFE6DDC}" type="datetime1">
              <a:rPr lang="en-GB"/>
              <a:pPr>
                <a:defRPr/>
              </a:pPr>
              <a:t>01/08/2025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479A4-E14B-4032-92C3-82410B76E5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341438"/>
            <a:ext cx="4316412" cy="4754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316413" cy="4754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A5AD4-E3C0-4A91-8C05-1AB363E05CDC}" type="datetime1">
              <a:rPr lang="en-GB"/>
              <a:pPr>
                <a:defRPr/>
              </a:pPr>
              <a:t>01/08/2025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4A68B-C019-4A84-8246-F355A9DA29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816" y="195310"/>
            <a:ext cx="7221984" cy="9676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9699"/>
            <a:ext cx="4040188" cy="639762"/>
          </a:xfrm>
          <a:solidFill>
            <a:srgbClr val="FFC000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19699"/>
            <a:ext cx="4041775" cy="639762"/>
          </a:xfrm>
          <a:solidFill>
            <a:srgbClr val="FFC000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7B836-784D-4701-A052-6414F8849289}" type="datetime1">
              <a:rPr lang="en-GB"/>
              <a:pPr>
                <a:defRPr/>
              </a:pPr>
              <a:t>01/08/2025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6795F-7F71-4E40-96BF-D8F97DA03B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10AD6-2D4A-4C28-952F-C6666E7FBB9E}" type="datetime1">
              <a:rPr lang="en-GB"/>
              <a:pPr>
                <a:defRPr/>
              </a:pPr>
              <a:t>01/08/2025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F0F54-7921-4F43-832B-7FD3897EB5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5A348-2763-425A-9F22-42319400DC91}" type="datetime1">
              <a:rPr lang="en-GB"/>
              <a:pPr>
                <a:defRPr/>
              </a:pPr>
              <a:t>01/08/2025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7EC56-9EC6-4420-B51F-99D275A62C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4B565-8019-4A21-B220-450C60614587}" type="datetime1">
              <a:rPr lang="en-GB"/>
              <a:pPr>
                <a:defRPr/>
              </a:pPr>
              <a:t>01/08/2025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11B28-DDA9-4F8C-AF41-D251CA09B2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D14AB-1BC9-46F8-A1A9-507AAE7001A6}" type="datetime1">
              <a:rPr lang="en-GB"/>
              <a:pPr>
                <a:defRPr/>
              </a:pPr>
              <a:t>01/08/2025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42A71-E986-4FA1-9FD9-6B03B76387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341438"/>
            <a:ext cx="878522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66813" y="196850"/>
            <a:ext cx="7497800" cy="9445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16013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Helvetica" pitchFamily="34" charset="0"/>
              </a:defRPr>
            </a:lvl1pPr>
          </a:lstStyle>
          <a:p>
            <a:pPr>
              <a:defRPr/>
            </a:pPr>
            <a:fld id="{EAD20CBC-EA25-40AB-99CE-DDC81B15C8B7}" type="datetime1">
              <a:rPr lang="en-GB"/>
              <a:pPr>
                <a:defRPr/>
              </a:pPr>
              <a:t>01/08/2025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Helvetic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" pitchFamily="34" charset="0"/>
              </a:defRPr>
            </a:lvl1pPr>
          </a:lstStyle>
          <a:p>
            <a:pPr>
              <a:defRPr/>
            </a:pPr>
            <a:fld id="{3641215E-BEAE-4D4C-84F4-48B91E212B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2" name="Picture 12" descr="STFC CMYK-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7475" y="6180138"/>
            <a:ext cx="24447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" y="194198"/>
            <a:ext cx="1440180" cy="9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Rounded MT Bold" panose="020F070403050403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rgbClr val="0033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8113B54-C375-464E-A017-FA755101417B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dirty="0"/>
              <a:t>LHCb RICH 2008-2018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Antonis Papanestis</a:t>
            </a:r>
          </a:p>
          <a:p>
            <a:r>
              <a:rPr lang="en-GB" dirty="0"/>
              <a:t>RAL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it all started (Sep 2007)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884" y="1141413"/>
            <a:ext cx="6935056" cy="52012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556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June 2010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7356" y="1341438"/>
            <a:ext cx="6269289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929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October 2010 (</a:t>
            </a:r>
            <a:r>
              <a:rPr lang="en-GB" dirty="0" err="1"/>
              <a:t>i</a:t>
            </a:r>
            <a:r>
              <a:rPr lang="en-GB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5412" y="1341438"/>
            <a:ext cx="6393176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8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October 2010 (ii)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275" y="1341438"/>
            <a:ext cx="7007450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711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December 2010 (</a:t>
            </a:r>
            <a:r>
              <a:rPr lang="en-GB" dirty="0" err="1"/>
              <a:t>i</a:t>
            </a:r>
            <a:r>
              <a:rPr lang="en-GB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766" y="1341438"/>
            <a:ext cx="7268468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397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December 2010 (ii)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203" y="1341438"/>
            <a:ext cx="8209595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720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December (2010)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553" y="1341438"/>
            <a:ext cx="6826895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821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March 2011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0253" y="1341438"/>
            <a:ext cx="6383495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934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June 2011 (ii)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108" y="1150705"/>
            <a:ext cx="7185752" cy="509769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273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June 2011 (</a:t>
            </a:r>
            <a:r>
              <a:rPr lang="en-GB" dirty="0" err="1"/>
              <a:t>i</a:t>
            </a:r>
            <a:r>
              <a:rPr lang="en-GB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956" y="1341438"/>
            <a:ext cx="6564088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859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RICH Detectors</a:t>
            </a:r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BC8D0-FF34-4316-8AF1-F439DF8417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r="11056"/>
          <a:stretch/>
        </p:blipFill>
        <p:spPr bwMode="auto">
          <a:xfrm>
            <a:off x="4435151" y="1219740"/>
            <a:ext cx="4404049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488022" y="5245813"/>
            <a:ext cx="7217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Measures both the Cherenkov angle  and the number of photoelectrons detected.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Can be used over particle identification over large surfaces.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Requires photodetectors with single photon identification capability.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69" y="1893450"/>
            <a:ext cx="2924175" cy="2600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894" y="1520890"/>
            <a:ext cx="3142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Proximity focusing geometry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DD5CC7-AF64-2031-C891-68297D56E8D5}"/>
                  </a:ext>
                </a:extLst>
              </p:cNvPr>
              <p:cNvSpPr txBox="1"/>
              <p:nvPr/>
            </p:nvSpPr>
            <p:spPr>
              <a:xfrm>
                <a:off x="2820815" y="4469908"/>
                <a:ext cx="1751185" cy="756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DD5CC7-AF64-2031-C891-68297D56E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815" y="4469908"/>
                <a:ext cx="1751185" cy="7561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782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June 2011 (iii)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397" y="1341438"/>
            <a:ext cx="6715206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601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June 2011 (iv)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759" y="1341438"/>
            <a:ext cx="6724482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586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June 2011 (v)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89" y="1341438"/>
            <a:ext cx="6664823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632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2011 (</a:t>
            </a:r>
            <a:r>
              <a:rPr lang="en-GB" dirty="0" err="1"/>
              <a:t>i</a:t>
            </a:r>
            <a:r>
              <a:rPr lang="en-GB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2078" y="1341438"/>
            <a:ext cx="6379845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992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2011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2078" y="1341438"/>
            <a:ext cx="6379845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53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2011 (iii)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4030" y="1341438"/>
            <a:ext cx="6415940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75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December 2011 (</a:t>
            </a:r>
            <a:r>
              <a:rPr lang="en-GB" dirty="0" err="1"/>
              <a:t>i</a:t>
            </a:r>
            <a:r>
              <a:rPr lang="en-GB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339" y="1341438"/>
            <a:ext cx="6287322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097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6EAA0-88D4-9EBE-DCD3-0A416715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HPD photocathode position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1FB07-E3C8-BAC7-F4F0-F67BEA5B0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28C27-7B91-83BD-6D9E-75B7D1D61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27</a:t>
            </a:fld>
            <a:endParaRPr lang="en-US"/>
          </a:p>
        </p:txBody>
      </p:sp>
      <p:pic>
        <p:nvPicPr>
          <p:cNvPr id="6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9493F2F0-9E81-03D3-5CAA-49ABBA00B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908" y="2080929"/>
            <a:ext cx="2437118" cy="226837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BA95AC-B45A-9E00-FC92-B701C0FB2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391" y="2080929"/>
            <a:ext cx="5686701" cy="38576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AEA29D-7D6A-5AA9-289C-474BD7DABDB8}"/>
              </a:ext>
            </a:extLst>
          </p:cNvPr>
          <p:cNvSpPr/>
          <p:nvPr/>
        </p:nvSpPr>
        <p:spPr>
          <a:xfrm>
            <a:off x="3753111" y="3661515"/>
            <a:ext cx="756259" cy="48381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57AF1-0623-5F58-2F1B-1438033A61D2}"/>
              </a:ext>
            </a:extLst>
          </p:cNvPr>
          <p:cNvSpPr/>
          <p:nvPr/>
        </p:nvSpPr>
        <p:spPr>
          <a:xfrm>
            <a:off x="3951179" y="4858237"/>
            <a:ext cx="360123" cy="326999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7B41D6-E488-42C0-0F4D-FD007E24AE87}"/>
              </a:ext>
            </a:extLst>
          </p:cNvPr>
          <p:cNvSpPr/>
          <p:nvPr/>
        </p:nvSpPr>
        <p:spPr>
          <a:xfrm>
            <a:off x="7741086" y="2512091"/>
            <a:ext cx="374215" cy="233297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FEB98B-2D53-3590-AC04-B131416FDAFC}"/>
              </a:ext>
            </a:extLst>
          </p:cNvPr>
          <p:cNvSpPr/>
          <p:nvPr/>
        </p:nvSpPr>
        <p:spPr>
          <a:xfrm>
            <a:off x="3962923" y="2311837"/>
            <a:ext cx="374216" cy="31134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1735AC-0BA5-65FE-B0C5-ED25248100C3}"/>
              </a:ext>
            </a:extLst>
          </p:cNvPr>
          <p:cNvSpPr txBox="1"/>
          <p:nvPr/>
        </p:nvSpPr>
        <p:spPr>
          <a:xfrm>
            <a:off x="539500" y="4485235"/>
            <a:ext cx="227852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/>
              <a:t>Automatic Online calibration for every run (max 1 hour)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6821B5-4963-4074-328A-FF9ED007A433}"/>
              </a:ext>
            </a:extLst>
          </p:cNvPr>
          <p:cNvSpPr/>
          <p:nvPr/>
        </p:nvSpPr>
        <p:spPr>
          <a:xfrm>
            <a:off x="5531434" y="2311837"/>
            <a:ext cx="513940" cy="31134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4548A-21CA-76AE-F829-865FFF75E9F9}"/>
              </a:ext>
            </a:extLst>
          </p:cNvPr>
          <p:cNvSpPr/>
          <p:nvPr/>
        </p:nvSpPr>
        <p:spPr>
          <a:xfrm>
            <a:off x="5528772" y="5054619"/>
            <a:ext cx="516602" cy="27384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64CB70-DF41-FF41-8D41-C90655653DE4}"/>
              </a:ext>
            </a:extLst>
          </p:cNvPr>
          <p:cNvSpPr/>
          <p:nvPr/>
        </p:nvSpPr>
        <p:spPr>
          <a:xfrm>
            <a:off x="5536131" y="3587384"/>
            <a:ext cx="509242" cy="31134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CAE872-F19E-CF5D-B0A8-2EDDA311C71D}"/>
              </a:ext>
            </a:extLst>
          </p:cNvPr>
          <p:cNvSpPr/>
          <p:nvPr/>
        </p:nvSpPr>
        <p:spPr>
          <a:xfrm>
            <a:off x="7734823" y="3590274"/>
            <a:ext cx="374216" cy="31134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5A2794-7109-28A8-FA35-151FD6E07A81}"/>
              </a:ext>
            </a:extLst>
          </p:cNvPr>
          <p:cNvSpPr/>
          <p:nvPr/>
        </p:nvSpPr>
        <p:spPr>
          <a:xfrm>
            <a:off x="7734823" y="4858237"/>
            <a:ext cx="374216" cy="31134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5091CC-9821-EC96-200D-43233986682C}"/>
              </a:ext>
            </a:extLst>
          </p:cNvPr>
          <p:cNvSpPr txBox="1"/>
          <p:nvPr/>
        </p:nvSpPr>
        <p:spPr>
          <a:xfrm>
            <a:off x="6070881" y="3563411"/>
            <a:ext cx="66236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88" dirty="0"/>
              <a:t>One pixel</a:t>
            </a:r>
          </a:p>
        </p:txBody>
      </p:sp>
    </p:spTree>
    <p:extLst>
      <p:ext uri="{BB962C8B-B14F-4D97-AF65-F5344CB8AC3E}">
        <p14:creationId xmlns:p14="http://schemas.microsoft.com/office/powerpoint/2010/main" val="1556756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December 2011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306" y="1341438"/>
            <a:ext cx="6353388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15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December 2011 (iii)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335" y="1341438"/>
            <a:ext cx="6331330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94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599E6-99B4-81BD-86A8-BD5222F66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LHCb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C913E-2DA1-0B23-42DF-D361DC5F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E2A214-2F7D-421F-A14C-308DCA51F5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0069" y="1458494"/>
            <a:ext cx="7371761" cy="4682670"/>
          </a:xfrm>
        </p:spPr>
      </p:pic>
    </p:spTree>
    <p:extLst>
      <p:ext uri="{BB962C8B-B14F-4D97-AF65-F5344CB8AC3E}">
        <p14:creationId xmlns:p14="http://schemas.microsoft.com/office/powerpoint/2010/main" val="2413630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March 2012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1360" y="1341438"/>
            <a:ext cx="6381280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217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June 2012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342" y="1341438"/>
            <a:ext cx="6307317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862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2012 (</a:t>
            </a:r>
            <a:r>
              <a:rPr lang="en-GB" dirty="0" err="1"/>
              <a:t>i</a:t>
            </a:r>
            <a:r>
              <a:rPr lang="en-GB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2285" y="1341438"/>
            <a:ext cx="6319430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258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2012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8285" y="1341438"/>
            <a:ext cx="6347430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42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2012 (iii)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312" y="1341438"/>
            <a:ext cx="6317376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12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2012 (iv)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279" y="1341438"/>
            <a:ext cx="6343443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73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November 2012 (</a:t>
            </a:r>
            <a:r>
              <a:rPr lang="en-GB" dirty="0" err="1"/>
              <a:t>i</a:t>
            </a:r>
            <a:r>
              <a:rPr lang="en-GB" dirty="0"/>
              <a:t>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351" y="1341438"/>
            <a:ext cx="6375299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6009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November 2012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0936" y="1341438"/>
            <a:ext cx="6542129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72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March 2013 (</a:t>
            </a:r>
            <a:r>
              <a:rPr lang="en-GB" dirty="0" err="1"/>
              <a:t>i</a:t>
            </a:r>
            <a:r>
              <a:rPr lang="en-GB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605" y="1341438"/>
            <a:ext cx="6194790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69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March 2013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8956" y="1341438"/>
            <a:ext cx="6386089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29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44BB2-545D-0357-34DF-CDCD25AA0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original RICH 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07376-A551-A643-1AF4-987368C21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8E261B-9D7C-7CAC-941F-EAA92857A1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6552" y="2516935"/>
            <a:ext cx="3918863" cy="322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490286D-7C9F-304D-05E7-9E03C3CB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38" y="1591052"/>
            <a:ext cx="3498779" cy="507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F94C64-58EB-5AB1-3E2A-9B846A16B6A8}"/>
              </a:ext>
            </a:extLst>
          </p:cNvPr>
          <p:cNvSpPr txBox="1"/>
          <p:nvPr/>
        </p:nvSpPr>
        <p:spPr>
          <a:xfrm>
            <a:off x="877722" y="1453932"/>
            <a:ext cx="2589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Original RICH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C223B-ED1E-96C9-62AC-B5BB796C20E6}"/>
              </a:ext>
            </a:extLst>
          </p:cNvPr>
          <p:cNvSpPr txBox="1"/>
          <p:nvPr/>
        </p:nvSpPr>
        <p:spPr>
          <a:xfrm>
            <a:off x="7437748" y="1591052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RICH 2</a:t>
            </a:r>
          </a:p>
        </p:txBody>
      </p:sp>
    </p:spTree>
    <p:extLst>
      <p:ext uri="{BB962C8B-B14F-4D97-AF65-F5344CB8AC3E}">
        <p14:creationId xmlns:p14="http://schemas.microsoft.com/office/powerpoint/2010/main" val="2105356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2013 (</a:t>
            </a:r>
            <a:r>
              <a:rPr lang="en-GB" dirty="0" err="1"/>
              <a:t>i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118" y="1341438"/>
            <a:ext cx="6401764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68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2013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6334" y="1341438"/>
            <a:ext cx="6351332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25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2013 (iii)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294" y="1341438"/>
            <a:ext cx="6343413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33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2014 (</a:t>
            </a:r>
            <a:r>
              <a:rPr lang="en-GB" dirty="0" err="1"/>
              <a:t>i</a:t>
            </a:r>
            <a:r>
              <a:rPr lang="en-GB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211" y="1331164"/>
            <a:ext cx="3376977" cy="25216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691" y="1331164"/>
            <a:ext cx="3406006" cy="2546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11" y="4042560"/>
            <a:ext cx="3383869" cy="2542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776" y="4042559"/>
            <a:ext cx="3399921" cy="25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51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2014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247" y="1341438"/>
            <a:ext cx="6293507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52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December 2015 (</a:t>
            </a:r>
            <a:r>
              <a:rPr lang="en-GB" dirty="0" err="1"/>
              <a:t>i</a:t>
            </a:r>
            <a:r>
              <a:rPr lang="en-GB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237" y="1341438"/>
            <a:ext cx="6355526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0227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December 2015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301" y="1341438"/>
            <a:ext cx="6343398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515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2016 (</a:t>
            </a:r>
            <a:r>
              <a:rPr lang="en-GB" dirty="0" err="1"/>
              <a:t>i</a:t>
            </a:r>
            <a:r>
              <a:rPr lang="en-GB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1207" y="1341438"/>
            <a:ext cx="6301586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2834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2016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0286" y="1341438"/>
            <a:ext cx="6363428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944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2016 (iii)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275" y="1341438"/>
            <a:ext cx="6331451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2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E339D46-5450-07A9-D75B-7B031AB56C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RICH 2 structure material</a:t>
            </a:r>
          </a:p>
        </p:txBody>
      </p:sp>
      <p:pic>
        <p:nvPicPr>
          <p:cNvPr id="24579" name="Picture 12" descr="\\A2asd1files\MDG Public\_Projects\031 LHCB RICH 2 Superstructure\Meetings\RICH_GROUP_21_04_04\1_material.JPG">
            <a:extLst>
              <a:ext uri="{FF2B5EF4-FFF2-40B4-BE49-F238E27FC236}">
                <a16:creationId xmlns:a16="http://schemas.microsoft.com/office/drawing/2014/main" id="{6BF258AB-A87A-61F3-7A7C-1D96DBB46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482725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EEE65-C936-937B-AA0D-032492F10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7DCBDB70-AE67-42F5-96B6-E869234864D1}" type="slidenum">
              <a:rPr lang="en-GB" altLang="en-US" sz="1400">
                <a:latin typeface="Helvetica" panose="020B0604020202020204" pitchFamily="34" charset="0"/>
              </a:rPr>
              <a:pPr/>
              <a:t>5</a:t>
            </a:fld>
            <a:endParaRPr lang="en-GB" altLang="en-US" sz="1400">
              <a:latin typeface="Helvetica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June 2017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315" y="1341438"/>
            <a:ext cx="6349371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3066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2017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306" y="1341438"/>
            <a:ext cx="6353388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3755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December 2017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245" y="1341438"/>
            <a:ext cx="6331511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9148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2018 (</a:t>
            </a:r>
            <a:r>
              <a:rPr lang="en-GB" dirty="0" err="1"/>
              <a:t>i</a:t>
            </a:r>
            <a:r>
              <a:rPr lang="en-GB" dirty="0"/>
              <a:t>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1066" y="1341438"/>
            <a:ext cx="6301869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0279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2018 (ii)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5137" y="1341438"/>
            <a:ext cx="6313726" cy="4754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2545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5ACB0-7FB3-4770-E7B1-00BC12F5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E7FFF-DDF5-FCBF-4AC5-EBDB99BB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601F9-11A2-058B-80A1-B7FCEE1AD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473" y="1243588"/>
            <a:ext cx="6783962" cy="508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84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DAB9B218-C4FC-531C-2D98-05ED6BF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RICH2 in LHCb pit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A7ECD-FF08-A50E-DA80-829C5DE2D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47A45AA6-CB51-4084-84F9-2F74834CD9FD}" type="slidenum">
              <a:rPr lang="en-GB" altLang="en-US" sz="1400">
                <a:latin typeface="Helvetica" panose="020B0604020202020204" pitchFamily="34" charset="0"/>
              </a:rPr>
              <a:pPr/>
              <a:t>6</a:t>
            </a:fld>
            <a:endParaRPr lang="en-GB" altLang="en-US" sz="1400">
              <a:latin typeface="Helvetica" panose="020B0604020202020204" pitchFamily="34" charset="0"/>
            </a:endParaRPr>
          </a:p>
        </p:txBody>
      </p:sp>
      <p:pic>
        <p:nvPicPr>
          <p:cNvPr id="35844" name="Picture 2" descr="http://hepwww.rl.ac.uk/antonis/MyAlbums/Rich2/P1010540.JPG">
            <a:extLst>
              <a:ext uri="{FF2B5EF4-FFF2-40B4-BE49-F238E27FC236}">
                <a16:creationId xmlns:a16="http://schemas.microsoft.com/office/drawing/2014/main" id="{F41664DD-0607-1AFB-C303-E56EB63C3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1177925"/>
            <a:ext cx="4170362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AEC866C-0C1F-F5B7-3E9B-F9F5519E0A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HPD flow chart: anode part</a:t>
            </a:r>
          </a:p>
        </p:txBody>
      </p:sp>
      <p:sp>
        <p:nvSpPr>
          <p:cNvPr id="97" name="Slide Number Placeholder 5">
            <a:extLst>
              <a:ext uri="{FF2B5EF4-FFF2-40B4-BE49-F238E27FC236}">
                <a16:creationId xmlns:a16="http://schemas.microsoft.com/office/drawing/2014/main" id="{2280C2E9-A306-A6AC-FDBD-02F19063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latin typeface="Helvetica" panose="020B0604020202020204" pitchFamily="34" charset="0"/>
              </a:rPr>
              <a:t> </a:t>
            </a:r>
            <a:fld id="{C05289A8-6874-4A94-9639-5AE9A3B2FF3C}" type="slidenum">
              <a:rPr lang="en-US" altLang="en-US" sz="1400">
                <a:latin typeface="Helvetica" panose="020B0604020202020204" pitchFamily="34" charset="0"/>
              </a:rPr>
              <a:pPr/>
              <a:t>7</a:t>
            </a:fld>
            <a:endParaRPr lang="en-US" altLang="en-US" sz="1400">
              <a:latin typeface="Helvetica" panose="020B0604020202020204" pitchFamily="34" charset="0"/>
            </a:endParaRPr>
          </a:p>
        </p:txBody>
      </p:sp>
      <p:sp>
        <p:nvSpPr>
          <p:cNvPr id="40964" name="Rectangle 3" descr="Wide upward diagonal">
            <a:extLst>
              <a:ext uri="{FF2B5EF4-FFF2-40B4-BE49-F238E27FC236}">
                <a16:creationId xmlns:a16="http://schemas.microsoft.com/office/drawing/2014/main" id="{20373F11-0AC0-D1FA-1073-63353848866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333500" y="3016250"/>
            <a:ext cx="76200" cy="463550"/>
          </a:xfrm>
          <a:prstGeom prst="rect">
            <a:avLst/>
          </a:prstGeom>
          <a:pattFill prst="wdUpDiag">
            <a:fgClr>
              <a:schemeClr val="tx1"/>
            </a:fgClr>
            <a:bgClr>
              <a:srgbClr val="FFFFFF"/>
            </a:bgClr>
          </a:patt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965" name="Rectangle 4" descr="Wide downward diagonal">
            <a:extLst>
              <a:ext uri="{FF2B5EF4-FFF2-40B4-BE49-F238E27FC236}">
                <a16:creationId xmlns:a16="http://schemas.microsoft.com/office/drawing/2014/main" id="{6F4010E3-F849-05F6-9E86-20D45BFA042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333500" y="1873250"/>
            <a:ext cx="76200" cy="463550"/>
          </a:xfrm>
          <a:prstGeom prst="rect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40966" name="Group 5">
            <a:extLst>
              <a:ext uri="{FF2B5EF4-FFF2-40B4-BE49-F238E27FC236}">
                <a16:creationId xmlns:a16="http://schemas.microsoft.com/office/drawing/2014/main" id="{BB5EEC51-86DF-08B4-69F9-AF30532EF59B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5419725"/>
            <a:ext cx="1898650" cy="457200"/>
            <a:chOff x="527" y="3215"/>
            <a:chExt cx="1296" cy="288"/>
          </a:xfrm>
        </p:grpSpPr>
        <p:sp>
          <p:nvSpPr>
            <p:cNvPr id="41043" name="Line 6">
              <a:extLst>
                <a:ext uri="{FF2B5EF4-FFF2-40B4-BE49-F238E27FC236}">
                  <a16:creationId xmlns:a16="http://schemas.microsoft.com/office/drawing/2014/main" id="{717FDE79-ED94-5297-9D6A-AF22674B4A5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431" y="3311"/>
              <a:ext cx="19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44" name="Line 7">
              <a:extLst>
                <a:ext uri="{FF2B5EF4-FFF2-40B4-BE49-F238E27FC236}">
                  <a16:creationId xmlns:a16="http://schemas.microsoft.com/office/drawing/2014/main" id="{E4F1FD4E-DA29-FB13-91FF-E563ED1EA13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695" y="3047"/>
              <a:ext cx="0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45" name="Line 8">
              <a:extLst>
                <a:ext uri="{FF2B5EF4-FFF2-40B4-BE49-F238E27FC236}">
                  <a16:creationId xmlns:a16="http://schemas.microsoft.com/office/drawing/2014/main" id="{FBA5F2E9-2A1D-AB5F-E8A1-F6CDF42321C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815" y="3263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46" name="Line 9">
              <a:extLst>
                <a:ext uri="{FF2B5EF4-FFF2-40B4-BE49-F238E27FC236}">
                  <a16:creationId xmlns:a16="http://schemas.microsoft.com/office/drawing/2014/main" id="{C317CB2B-0C3A-A14E-6352-AAADF29EDC7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175" y="2999"/>
              <a:ext cx="0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47" name="Line 10">
              <a:extLst>
                <a:ext uri="{FF2B5EF4-FFF2-40B4-BE49-F238E27FC236}">
                  <a16:creationId xmlns:a16="http://schemas.microsoft.com/office/drawing/2014/main" id="{D0A45C2C-C958-0412-1D24-5D625B73BDC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439" y="3263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48" name="Line 11">
              <a:extLst>
                <a:ext uri="{FF2B5EF4-FFF2-40B4-BE49-F238E27FC236}">
                  <a16:creationId xmlns:a16="http://schemas.microsoft.com/office/drawing/2014/main" id="{B0167487-CA16-CFF7-A0BA-F1C07FF8890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655" y="3047"/>
              <a:ext cx="0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49" name="Line 12">
              <a:extLst>
                <a:ext uri="{FF2B5EF4-FFF2-40B4-BE49-F238E27FC236}">
                  <a16:creationId xmlns:a16="http://schemas.microsoft.com/office/drawing/2014/main" id="{AF3E8F80-47EA-A99B-0E72-A4D5A93F4D3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727" y="3311"/>
              <a:ext cx="19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50" name="Line 13">
              <a:extLst>
                <a:ext uri="{FF2B5EF4-FFF2-40B4-BE49-F238E27FC236}">
                  <a16:creationId xmlns:a16="http://schemas.microsoft.com/office/drawing/2014/main" id="{6D74381E-0747-12F6-020F-597D0291504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175" y="2759"/>
              <a:ext cx="0" cy="12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51" name="Line 14">
              <a:extLst>
                <a:ext uri="{FF2B5EF4-FFF2-40B4-BE49-F238E27FC236}">
                  <a16:creationId xmlns:a16="http://schemas.microsoft.com/office/drawing/2014/main" id="{240DC8CE-8A19-7211-A9F5-0337317F5A1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575" y="3455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52" name="Line 15">
              <a:extLst>
                <a:ext uri="{FF2B5EF4-FFF2-40B4-BE49-F238E27FC236}">
                  <a16:creationId xmlns:a16="http://schemas.microsoft.com/office/drawing/2014/main" id="{10A6E0CB-5EAA-83E2-89A5-69B8AE7FF6A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671" y="3455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53" name="Line 16">
              <a:extLst>
                <a:ext uri="{FF2B5EF4-FFF2-40B4-BE49-F238E27FC236}">
                  <a16:creationId xmlns:a16="http://schemas.microsoft.com/office/drawing/2014/main" id="{1BEAC8E3-C7B1-A0B9-25DE-2062BFBED35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767" y="3455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54" name="Line 17">
              <a:extLst>
                <a:ext uri="{FF2B5EF4-FFF2-40B4-BE49-F238E27FC236}">
                  <a16:creationId xmlns:a16="http://schemas.microsoft.com/office/drawing/2014/main" id="{5E06FB53-342B-FF08-98DC-5881DBCB347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487" y="3455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55" name="Line 18">
              <a:extLst>
                <a:ext uri="{FF2B5EF4-FFF2-40B4-BE49-F238E27FC236}">
                  <a16:creationId xmlns:a16="http://schemas.microsoft.com/office/drawing/2014/main" id="{3E75CC02-A4F2-8BD9-66F6-525EA59824F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583" y="3455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56" name="Line 19">
              <a:extLst>
                <a:ext uri="{FF2B5EF4-FFF2-40B4-BE49-F238E27FC236}">
                  <a16:creationId xmlns:a16="http://schemas.microsoft.com/office/drawing/2014/main" id="{F4F606FE-7BA7-64BD-D7B0-20D82C08151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679" y="3455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</p:grpSp>
      <p:grpSp>
        <p:nvGrpSpPr>
          <p:cNvPr id="40967" name="Group 20">
            <a:extLst>
              <a:ext uri="{FF2B5EF4-FFF2-40B4-BE49-F238E27FC236}">
                <a16:creationId xmlns:a16="http://schemas.microsoft.com/office/drawing/2014/main" id="{B4C553B9-9EF8-7F9D-5E9E-C0BA913018E7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3983038" y="4584700"/>
            <a:ext cx="685800" cy="1898650"/>
            <a:chOff x="1056" y="2640"/>
            <a:chExt cx="432" cy="1296"/>
          </a:xfrm>
        </p:grpSpPr>
        <p:sp>
          <p:nvSpPr>
            <p:cNvPr id="41022" name="Line 21">
              <a:extLst>
                <a:ext uri="{FF2B5EF4-FFF2-40B4-BE49-F238E27FC236}">
                  <a16:creationId xmlns:a16="http://schemas.microsoft.com/office/drawing/2014/main" id="{CFA6D1DA-C38A-2981-6816-FDD8123B1F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2784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23" name="Line 22">
              <a:extLst>
                <a:ext uri="{FF2B5EF4-FFF2-40B4-BE49-F238E27FC236}">
                  <a16:creationId xmlns:a16="http://schemas.microsoft.com/office/drawing/2014/main" id="{AC0107D5-D2D4-58FE-2067-74E3217647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2880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24" name="Line 23">
              <a:extLst>
                <a:ext uri="{FF2B5EF4-FFF2-40B4-BE49-F238E27FC236}">
                  <a16:creationId xmlns:a16="http://schemas.microsoft.com/office/drawing/2014/main" id="{6EE7A421-3B36-D3CF-E545-9E6CEEBA56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2832"/>
              <a:ext cx="0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25" name="Line 24">
              <a:extLst>
                <a:ext uri="{FF2B5EF4-FFF2-40B4-BE49-F238E27FC236}">
                  <a16:creationId xmlns:a16="http://schemas.microsoft.com/office/drawing/2014/main" id="{3E15EB48-7589-7AF6-46F6-6F83B850F4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3648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26" name="Line 25">
              <a:extLst>
                <a:ext uri="{FF2B5EF4-FFF2-40B4-BE49-F238E27FC236}">
                  <a16:creationId xmlns:a16="http://schemas.microsoft.com/office/drawing/2014/main" id="{FE3CBE22-8B65-957D-DA75-2172615D57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36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1027" name="Line 26">
              <a:extLst>
                <a:ext uri="{FF2B5EF4-FFF2-40B4-BE49-F238E27FC236}">
                  <a16:creationId xmlns:a16="http://schemas.microsoft.com/office/drawing/2014/main" id="{6F049733-3398-BAD8-9345-5EBBFE32DC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3696"/>
              <a:ext cx="0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grpSp>
          <p:nvGrpSpPr>
            <p:cNvPr id="41028" name="Group 27">
              <a:extLst>
                <a:ext uri="{FF2B5EF4-FFF2-40B4-BE49-F238E27FC236}">
                  <a16:creationId xmlns:a16="http://schemas.microsoft.com/office/drawing/2014/main" id="{B4E14897-C1C6-EFF7-C792-EEF04A2A6F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2640"/>
              <a:ext cx="288" cy="1296"/>
              <a:chOff x="480" y="2640"/>
              <a:chExt cx="288" cy="1296"/>
            </a:xfrm>
          </p:grpSpPr>
          <p:sp>
            <p:nvSpPr>
              <p:cNvPr id="41029" name="Line 28">
                <a:extLst>
                  <a:ext uri="{FF2B5EF4-FFF2-40B4-BE49-F238E27FC236}">
                    <a16:creationId xmlns:a16="http://schemas.microsoft.com/office/drawing/2014/main" id="{8AB85416-2924-439A-934A-9059C34C0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64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1030" name="Line 29">
                <a:extLst>
                  <a:ext uri="{FF2B5EF4-FFF2-40B4-BE49-F238E27FC236}">
                    <a16:creationId xmlns:a16="http://schemas.microsoft.com/office/drawing/2014/main" id="{9D4CDC4C-EA5C-8688-3950-B126E39B0E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2640"/>
                <a:ext cx="0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1031" name="Line 30">
                <a:extLst>
                  <a:ext uri="{FF2B5EF4-FFF2-40B4-BE49-F238E27FC236}">
                    <a16:creationId xmlns:a16="http://schemas.microsoft.com/office/drawing/2014/main" id="{D5F90650-5E65-55E2-641B-C7244AB534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2" y="2976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1032" name="Line 31">
                <a:extLst>
                  <a:ext uri="{FF2B5EF4-FFF2-40B4-BE49-F238E27FC236}">
                    <a16:creationId xmlns:a16="http://schemas.microsoft.com/office/drawing/2014/main" id="{35754D23-8D0C-B60A-F2BA-24C4ED688A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976"/>
                <a:ext cx="0" cy="6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1033" name="Line 32">
                <a:extLst>
                  <a:ext uri="{FF2B5EF4-FFF2-40B4-BE49-F238E27FC236}">
                    <a16:creationId xmlns:a16="http://schemas.microsoft.com/office/drawing/2014/main" id="{D4D5A0BA-792E-DAF9-4342-35CBDDB828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3600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1034" name="Line 33">
                <a:extLst>
                  <a:ext uri="{FF2B5EF4-FFF2-40B4-BE49-F238E27FC236}">
                    <a16:creationId xmlns:a16="http://schemas.microsoft.com/office/drawing/2014/main" id="{E9BE2E9E-EF7D-338F-CB58-BDEA1D79D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3600"/>
                <a:ext cx="0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1035" name="Line 34">
                <a:extLst>
                  <a:ext uri="{FF2B5EF4-FFF2-40B4-BE49-F238E27FC236}">
                    <a16:creationId xmlns:a16="http://schemas.microsoft.com/office/drawing/2014/main" id="{877A2279-F638-138E-F041-C825C9AEF5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3936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1036" name="Line 35">
                <a:extLst>
                  <a:ext uri="{FF2B5EF4-FFF2-40B4-BE49-F238E27FC236}">
                    <a16:creationId xmlns:a16="http://schemas.microsoft.com/office/drawing/2014/main" id="{788F606B-F702-1D22-A8F9-20A5A7C9A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640"/>
                <a:ext cx="0" cy="12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1037" name="Line 36">
                <a:extLst>
                  <a:ext uri="{FF2B5EF4-FFF2-40B4-BE49-F238E27FC236}">
                    <a16:creationId xmlns:a16="http://schemas.microsoft.com/office/drawing/2014/main" id="{FA8212B7-53A3-3C60-4B0F-D018736869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0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1038" name="Line 37">
                <a:extLst>
                  <a:ext uri="{FF2B5EF4-FFF2-40B4-BE49-F238E27FC236}">
                    <a16:creationId xmlns:a16="http://schemas.microsoft.com/office/drawing/2014/main" id="{B2C6B093-1C62-6DBA-BEFE-6099B67EC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0" y="283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1039" name="Line 38">
                <a:extLst>
                  <a:ext uri="{FF2B5EF4-FFF2-40B4-BE49-F238E27FC236}">
                    <a16:creationId xmlns:a16="http://schemas.microsoft.com/office/drawing/2014/main" id="{415A2200-2C44-DF3B-711B-687D937042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0" y="292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1040" name="Line 39">
                <a:extLst>
                  <a:ext uri="{FF2B5EF4-FFF2-40B4-BE49-F238E27FC236}">
                    <a16:creationId xmlns:a16="http://schemas.microsoft.com/office/drawing/2014/main" id="{5B873DE7-D441-9468-32B8-4DB8F0FD49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0" y="364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1041" name="Line 40">
                <a:extLst>
                  <a:ext uri="{FF2B5EF4-FFF2-40B4-BE49-F238E27FC236}">
                    <a16:creationId xmlns:a16="http://schemas.microsoft.com/office/drawing/2014/main" id="{98B5782B-CA01-4FBE-FB0B-E38B63B3D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0" y="374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1042" name="Line 41">
                <a:extLst>
                  <a:ext uri="{FF2B5EF4-FFF2-40B4-BE49-F238E27FC236}">
                    <a16:creationId xmlns:a16="http://schemas.microsoft.com/office/drawing/2014/main" id="{EB6554C6-60E4-70B5-201A-C6906EF66C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0" y="384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</p:grpSp>
      </p:grpSp>
      <p:sp>
        <p:nvSpPr>
          <p:cNvPr id="40968" name="Text Box 72">
            <a:extLst>
              <a:ext uri="{FF2B5EF4-FFF2-40B4-BE49-F238E27FC236}">
                <a16:creationId xmlns:a16="http://schemas.microsoft.com/office/drawing/2014/main" id="{45FC7E19-4FF5-3696-FC51-1731BEE49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2660650"/>
            <a:ext cx="1365250" cy="46355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0033CC"/>
                </a:solidFill>
                <a:latin typeface="Comic Sans MS" panose="030F0702030302020204" pitchFamily="66" charset="0"/>
              </a:rPr>
              <a:t>Readout chip (IBM - F)</a:t>
            </a:r>
          </a:p>
        </p:txBody>
      </p:sp>
      <p:sp>
        <p:nvSpPr>
          <p:cNvPr id="40969" name="Text Box 73">
            <a:extLst>
              <a:ext uri="{FF2B5EF4-FFF2-40B4-BE49-F238E27FC236}">
                <a16:creationId xmlns:a16="http://schemas.microsoft.com/office/drawing/2014/main" id="{8ED39BDD-3184-E855-136A-812A06215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1503363"/>
            <a:ext cx="1408113" cy="461962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0033CC"/>
                </a:solidFill>
                <a:latin typeface="Comic Sans MS" panose="030F0702030302020204" pitchFamily="66" charset="0"/>
              </a:rPr>
              <a:t>Detector chip (Canberra - B)</a:t>
            </a:r>
          </a:p>
        </p:txBody>
      </p:sp>
      <p:sp>
        <p:nvSpPr>
          <p:cNvPr id="40970" name="Text Box 74">
            <a:extLst>
              <a:ext uri="{FF2B5EF4-FFF2-40B4-BE49-F238E27FC236}">
                <a16:creationId xmlns:a16="http://schemas.microsoft.com/office/drawing/2014/main" id="{F8512851-67CB-C54F-477F-D3786E795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4581525"/>
            <a:ext cx="1266825" cy="6477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0033CC"/>
                </a:solidFill>
                <a:latin typeface="Comic Sans MS" panose="030F0702030302020204" pitchFamily="66" charset="0"/>
              </a:rPr>
              <a:t>Ceramic carrier (Kyocera - JP)</a:t>
            </a:r>
          </a:p>
        </p:txBody>
      </p:sp>
      <p:sp>
        <p:nvSpPr>
          <p:cNvPr id="40971" name="Text Box 75">
            <a:extLst>
              <a:ext uri="{FF2B5EF4-FFF2-40B4-BE49-F238E27FC236}">
                <a16:creationId xmlns:a16="http://schemas.microsoft.com/office/drawing/2014/main" id="{D9D0A135-950C-4992-667B-5C0C15B45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1838325"/>
            <a:ext cx="1125537" cy="6477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0033CC"/>
                </a:solidFill>
                <a:latin typeface="Comic Sans MS" panose="030F0702030302020204" pitchFamily="66" charset="0"/>
              </a:rPr>
              <a:t>Bump-bonding (VTT - FIN)</a:t>
            </a:r>
          </a:p>
        </p:txBody>
      </p:sp>
      <p:sp>
        <p:nvSpPr>
          <p:cNvPr id="40972" name="Text Box 76">
            <a:extLst>
              <a:ext uri="{FF2B5EF4-FFF2-40B4-BE49-F238E27FC236}">
                <a16:creationId xmlns:a16="http://schemas.microsoft.com/office/drawing/2014/main" id="{DA6750F9-EF7C-3022-477C-5CDBD5E2A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463" y="4429125"/>
            <a:ext cx="1898650" cy="461963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0033CC"/>
                </a:solidFill>
                <a:latin typeface="Comic Sans MS" panose="030F0702030302020204" pitchFamily="66" charset="0"/>
              </a:rPr>
              <a:t>Brazing (DEP - NL) and gold-plating (CERN)</a:t>
            </a:r>
          </a:p>
        </p:txBody>
      </p:sp>
      <p:sp>
        <p:nvSpPr>
          <p:cNvPr id="40973" name="Text Box 77">
            <a:extLst>
              <a:ext uri="{FF2B5EF4-FFF2-40B4-BE49-F238E27FC236}">
                <a16:creationId xmlns:a16="http://schemas.microsoft.com/office/drawing/2014/main" id="{092414BA-8DF1-881A-DEC6-133DC7BA1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2088" y="2828925"/>
            <a:ext cx="914400" cy="461963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0033CC"/>
                </a:solidFill>
                <a:latin typeface="Comic Sans MS" panose="030F0702030302020204" pitchFamily="66" charset="0"/>
              </a:rPr>
              <a:t>Packaging (HCM - F)</a:t>
            </a:r>
          </a:p>
        </p:txBody>
      </p:sp>
      <p:sp>
        <p:nvSpPr>
          <p:cNvPr id="40974" name="AutoShape 78">
            <a:extLst>
              <a:ext uri="{FF2B5EF4-FFF2-40B4-BE49-F238E27FC236}">
                <a16:creationId xmlns:a16="http://schemas.microsoft.com/office/drawing/2014/main" id="{8AB298F7-9AA0-1149-7DC0-CF6AFC420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075" y="5343525"/>
            <a:ext cx="247650" cy="919163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975" name="AutoShape 86">
            <a:extLst>
              <a:ext uri="{FF2B5EF4-FFF2-40B4-BE49-F238E27FC236}">
                <a16:creationId xmlns:a16="http://schemas.microsoft.com/office/drawing/2014/main" id="{702217CB-057B-12DC-2E72-7E1D967C562D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2647950" y="1698625"/>
            <a:ext cx="247650" cy="9175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976" name="AutoShape 87">
            <a:extLst>
              <a:ext uri="{FF2B5EF4-FFF2-40B4-BE49-F238E27FC236}">
                <a16:creationId xmlns:a16="http://schemas.microsoft.com/office/drawing/2014/main" id="{CE6CAB32-D6E7-DD73-DB51-D26903D9F96E}"/>
              </a:ext>
            </a:extLst>
          </p:cNvPr>
          <p:cNvSpPr>
            <a:spLocks noChangeArrowheads="1"/>
          </p:cNvSpPr>
          <p:nvPr/>
        </p:nvSpPr>
        <p:spPr bwMode="auto">
          <a:xfrm rot="-1800000">
            <a:off x="2647950" y="2536825"/>
            <a:ext cx="247650" cy="9175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977" name="AutoShape 88">
            <a:extLst>
              <a:ext uri="{FF2B5EF4-FFF2-40B4-BE49-F238E27FC236}">
                <a16:creationId xmlns:a16="http://schemas.microsoft.com/office/drawing/2014/main" id="{37BD5987-2BEA-F6D9-DF9E-5BA470A71420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5672138" y="2460625"/>
            <a:ext cx="247650" cy="9175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978" name="AutoShape 89">
            <a:extLst>
              <a:ext uri="{FF2B5EF4-FFF2-40B4-BE49-F238E27FC236}">
                <a16:creationId xmlns:a16="http://schemas.microsoft.com/office/drawing/2014/main" id="{4439508C-9FA9-D38B-9476-C47CC3141E63}"/>
              </a:ext>
            </a:extLst>
          </p:cNvPr>
          <p:cNvSpPr>
            <a:spLocks noChangeArrowheads="1"/>
          </p:cNvSpPr>
          <p:nvPr/>
        </p:nvSpPr>
        <p:spPr bwMode="auto">
          <a:xfrm rot="-1800000">
            <a:off x="5672138" y="4594225"/>
            <a:ext cx="247650" cy="9175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979" name="AutoShape 90">
            <a:extLst>
              <a:ext uri="{FF2B5EF4-FFF2-40B4-BE49-F238E27FC236}">
                <a16:creationId xmlns:a16="http://schemas.microsoft.com/office/drawing/2014/main" id="{97E4AD51-626E-C39B-349B-EA85CD4AC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3667125"/>
            <a:ext cx="247650" cy="9175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980" name="Text Box 92">
            <a:extLst>
              <a:ext uri="{FF2B5EF4-FFF2-40B4-BE49-F238E27FC236}">
                <a16:creationId xmlns:a16="http://schemas.microsoft.com/office/drawing/2014/main" id="{D68AEF50-C77F-1B8A-E2FB-202E5F55A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3514725"/>
            <a:ext cx="1265238" cy="2778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FFFF00"/>
                </a:solidFill>
                <a:latin typeface="Comic Sans MS" panose="030F0702030302020204" pitchFamily="66" charset="0"/>
              </a:rPr>
              <a:t>Wafer probing</a:t>
            </a:r>
          </a:p>
        </p:txBody>
      </p:sp>
      <p:sp>
        <p:nvSpPr>
          <p:cNvPr id="40981" name="Text Box 93">
            <a:extLst>
              <a:ext uri="{FF2B5EF4-FFF2-40B4-BE49-F238E27FC236}">
                <a16:creationId xmlns:a16="http://schemas.microsoft.com/office/drawing/2014/main" id="{2280E1A5-475F-6106-E9EA-29C21C03B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975" y="2143125"/>
            <a:ext cx="1477963" cy="2778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FFFF00"/>
                </a:solidFill>
                <a:latin typeface="Comic Sans MS" panose="030F0702030302020204" pitchFamily="66" charset="0"/>
              </a:rPr>
              <a:t>Assembly probing</a:t>
            </a:r>
          </a:p>
        </p:txBody>
      </p:sp>
      <p:sp>
        <p:nvSpPr>
          <p:cNvPr id="40982" name="Text Box 94">
            <a:extLst>
              <a:ext uri="{FF2B5EF4-FFF2-40B4-BE49-F238E27FC236}">
                <a16:creationId xmlns:a16="http://schemas.microsoft.com/office/drawing/2014/main" id="{2BE1CFA6-5DD5-49E4-2DA6-B1849C795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2905125"/>
            <a:ext cx="1195388" cy="2778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FFFF00"/>
                </a:solidFill>
                <a:latin typeface="Comic Sans MS" panose="030F0702030302020204" pitchFamily="66" charset="0"/>
              </a:rPr>
              <a:t>Anode testing</a:t>
            </a:r>
          </a:p>
        </p:txBody>
      </p:sp>
      <p:sp>
        <p:nvSpPr>
          <p:cNvPr id="40983" name="Text Box 95">
            <a:extLst>
              <a:ext uri="{FF2B5EF4-FFF2-40B4-BE49-F238E27FC236}">
                <a16:creationId xmlns:a16="http://schemas.microsoft.com/office/drawing/2014/main" id="{0A124FEF-9A81-66B8-5AF9-D52042EC5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513" y="5191125"/>
            <a:ext cx="1547812" cy="4619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FFFF00"/>
                </a:solidFill>
                <a:latin typeface="Comic Sans MS" panose="030F0702030302020204" pitchFamily="66" charset="0"/>
              </a:rPr>
              <a:t>Visual inspection and plating control</a:t>
            </a:r>
          </a:p>
        </p:txBody>
      </p:sp>
      <p:grpSp>
        <p:nvGrpSpPr>
          <p:cNvPr id="40984" name="Group 42">
            <a:extLst>
              <a:ext uri="{FF2B5EF4-FFF2-40B4-BE49-F238E27FC236}">
                <a16:creationId xmlns:a16="http://schemas.microsoft.com/office/drawing/2014/main" id="{26B8D2B2-B441-EEDC-1D65-91851E6BCF78}"/>
              </a:ext>
            </a:extLst>
          </p:cNvPr>
          <p:cNvGrpSpPr>
            <a:grpSpLocks/>
          </p:cNvGrpSpPr>
          <p:nvPr/>
        </p:nvGrpSpPr>
        <p:grpSpPr bwMode="auto">
          <a:xfrm>
            <a:off x="5959475" y="3763963"/>
            <a:ext cx="2057400" cy="685800"/>
            <a:chOff x="4128" y="1968"/>
            <a:chExt cx="1296" cy="432"/>
          </a:xfrm>
        </p:grpSpPr>
        <p:grpSp>
          <p:nvGrpSpPr>
            <p:cNvPr id="40993" name="Group 43">
              <a:extLst>
                <a:ext uri="{FF2B5EF4-FFF2-40B4-BE49-F238E27FC236}">
                  <a16:creationId xmlns:a16="http://schemas.microsoft.com/office/drawing/2014/main" id="{15B805A1-8A13-B268-6CD0-2141179F0A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2" y="2064"/>
              <a:ext cx="528" cy="144"/>
              <a:chOff x="2879" y="1391"/>
              <a:chExt cx="528" cy="144"/>
            </a:xfrm>
          </p:grpSpPr>
          <p:sp>
            <p:nvSpPr>
              <p:cNvPr id="41016" name="Rectangle 44" descr="Wide upward diagonal">
                <a:extLst>
                  <a:ext uri="{FF2B5EF4-FFF2-40B4-BE49-F238E27FC236}">
                    <a16:creationId xmlns:a16="http://schemas.microsoft.com/office/drawing/2014/main" id="{42A03EB7-8C53-292E-4141-E90F1E714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119" y="1247"/>
                <a:ext cx="48" cy="528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17" name="Rectangle 45" descr="Wide downward diagonal">
                <a:extLst>
                  <a:ext uri="{FF2B5EF4-FFF2-40B4-BE49-F238E27FC236}">
                    <a16:creationId xmlns:a16="http://schemas.microsoft.com/office/drawing/2014/main" id="{55800963-B7E9-415C-B7B8-F8D12E504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119" y="1199"/>
                <a:ext cx="48" cy="432"/>
              </a:xfrm>
              <a:prstGeom prst="rect">
                <a:avLst/>
              </a:prstGeom>
              <a:pattFill prst="wdDnDiag">
                <a:fgClr>
                  <a:schemeClr val="tx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18" name="Oval 46">
                <a:extLst>
                  <a:ext uri="{FF2B5EF4-FFF2-40B4-BE49-F238E27FC236}">
                    <a16:creationId xmlns:a16="http://schemas.microsoft.com/office/drawing/2014/main" id="{7CFB8B24-99F3-5F40-1E58-979F7F87F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975" y="1439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19" name="Oval 47">
                <a:extLst>
                  <a:ext uri="{FF2B5EF4-FFF2-40B4-BE49-F238E27FC236}">
                    <a16:creationId xmlns:a16="http://schemas.microsoft.com/office/drawing/2014/main" id="{29C386F5-D997-4EB7-2C5F-B3FC235B2F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071" y="1439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20" name="Oval 48">
                <a:extLst>
                  <a:ext uri="{FF2B5EF4-FFF2-40B4-BE49-F238E27FC236}">
                    <a16:creationId xmlns:a16="http://schemas.microsoft.com/office/drawing/2014/main" id="{9CFA7823-6C3D-63BF-8C77-135B752DB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167" y="1439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21" name="Oval 49">
                <a:extLst>
                  <a:ext uri="{FF2B5EF4-FFF2-40B4-BE49-F238E27FC236}">
                    <a16:creationId xmlns:a16="http://schemas.microsoft.com/office/drawing/2014/main" id="{54C0D126-5EA7-F8CB-BEAF-392C0A890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263" y="1439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0994" name="Group 50">
              <a:extLst>
                <a:ext uri="{FF2B5EF4-FFF2-40B4-BE49-F238E27FC236}">
                  <a16:creationId xmlns:a16="http://schemas.microsoft.com/office/drawing/2014/main" id="{C1E1451A-9DCC-0054-C99D-FF99D4A7FF31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4560" y="1536"/>
              <a:ext cx="432" cy="1296"/>
              <a:chOff x="1056" y="2640"/>
              <a:chExt cx="432" cy="1296"/>
            </a:xfrm>
          </p:grpSpPr>
          <p:sp>
            <p:nvSpPr>
              <p:cNvPr id="40995" name="Line 51">
                <a:extLst>
                  <a:ext uri="{FF2B5EF4-FFF2-40B4-BE49-F238E27FC236}">
                    <a16:creationId xmlns:a16="http://schemas.microsoft.com/office/drawing/2014/main" id="{CD113859-C825-04DB-4483-629883D580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2784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0996" name="Line 52">
                <a:extLst>
                  <a:ext uri="{FF2B5EF4-FFF2-40B4-BE49-F238E27FC236}">
                    <a16:creationId xmlns:a16="http://schemas.microsoft.com/office/drawing/2014/main" id="{8141D8F4-26CF-770A-638B-374C20D63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2880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0997" name="Line 53">
                <a:extLst>
                  <a:ext uri="{FF2B5EF4-FFF2-40B4-BE49-F238E27FC236}">
                    <a16:creationId xmlns:a16="http://schemas.microsoft.com/office/drawing/2014/main" id="{C0D5738C-48E5-495A-ACE1-6550F2431D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88" y="2832"/>
                <a:ext cx="0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0998" name="Line 54">
                <a:extLst>
                  <a:ext uri="{FF2B5EF4-FFF2-40B4-BE49-F238E27FC236}">
                    <a16:creationId xmlns:a16="http://schemas.microsoft.com/office/drawing/2014/main" id="{937E7B80-2307-0EFE-6758-59873506E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3648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0999" name="Line 55">
                <a:extLst>
                  <a:ext uri="{FF2B5EF4-FFF2-40B4-BE49-F238E27FC236}">
                    <a16:creationId xmlns:a16="http://schemas.microsoft.com/office/drawing/2014/main" id="{D3BCE1A7-519C-E1EC-4050-A829BDE723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3696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1000" name="Line 56">
                <a:extLst>
                  <a:ext uri="{FF2B5EF4-FFF2-40B4-BE49-F238E27FC236}">
                    <a16:creationId xmlns:a16="http://schemas.microsoft.com/office/drawing/2014/main" id="{A49BE392-7E47-75FD-4E66-70E9679C42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88" y="3696"/>
                <a:ext cx="0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grpSp>
            <p:nvGrpSpPr>
              <p:cNvPr id="41001" name="Group 57">
                <a:extLst>
                  <a:ext uri="{FF2B5EF4-FFF2-40B4-BE49-F238E27FC236}">
                    <a16:creationId xmlns:a16="http://schemas.microsoft.com/office/drawing/2014/main" id="{C42256B6-33F8-F3D9-1A59-D10E6BA0F3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2640"/>
                <a:ext cx="288" cy="1296"/>
                <a:chOff x="480" y="2640"/>
                <a:chExt cx="288" cy="1296"/>
              </a:xfrm>
            </p:grpSpPr>
            <p:sp>
              <p:nvSpPr>
                <p:cNvPr id="41002" name="Line 58">
                  <a:extLst>
                    <a:ext uri="{FF2B5EF4-FFF2-40B4-BE49-F238E27FC236}">
                      <a16:creationId xmlns:a16="http://schemas.microsoft.com/office/drawing/2014/main" id="{7A94E550-BEFB-4D94-4803-04F6B3EA8B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" y="2640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1003" name="Line 59">
                  <a:extLst>
                    <a:ext uri="{FF2B5EF4-FFF2-40B4-BE49-F238E27FC236}">
                      <a16:creationId xmlns:a16="http://schemas.microsoft.com/office/drawing/2014/main" id="{CDBCE154-9AE2-53F0-DF3F-32EBD37C64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2640"/>
                  <a:ext cx="0" cy="3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1004" name="Line 60">
                  <a:extLst>
                    <a:ext uri="{FF2B5EF4-FFF2-40B4-BE49-F238E27FC236}">
                      <a16:creationId xmlns:a16="http://schemas.microsoft.com/office/drawing/2014/main" id="{B323FFB5-300E-6F7C-B014-5153D7EA27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72" y="297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1005" name="Line 61">
                  <a:extLst>
                    <a:ext uri="{FF2B5EF4-FFF2-40B4-BE49-F238E27FC236}">
                      <a16:creationId xmlns:a16="http://schemas.microsoft.com/office/drawing/2014/main" id="{05C482A0-488E-45F0-E1B1-1B20A86CF7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2" y="2976"/>
                  <a:ext cx="0" cy="62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1006" name="Line 62">
                  <a:extLst>
                    <a:ext uri="{FF2B5EF4-FFF2-40B4-BE49-F238E27FC236}">
                      <a16:creationId xmlns:a16="http://schemas.microsoft.com/office/drawing/2014/main" id="{645F968F-1A7D-0208-CF9A-39DB87CCB3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2" y="360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1007" name="Line 63">
                  <a:extLst>
                    <a:ext uri="{FF2B5EF4-FFF2-40B4-BE49-F238E27FC236}">
                      <a16:creationId xmlns:a16="http://schemas.microsoft.com/office/drawing/2014/main" id="{1073146B-7231-4C8F-9939-25EFFFB851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3600"/>
                  <a:ext cx="0" cy="3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1008" name="Line 64">
                  <a:extLst>
                    <a:ext uri="{FF2B5EF4-FFF2-40B4-BE49-F238E27FC236}">
                      <a16:creationId xmlns:a16="http://schemas.microsoft.com/office/drawing/2014/main" id="{78A7F3AE-FB2B-4003-2601-7DF96373FE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" y="3936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1009" name="Line 65">
                  <a:extLst>
                    <a:ext uri="{FF2B5EF4-FFF2-40B4-BE49-F238E27FC236}">
                      <a16:creationId xmlns:a16="http://schemas.microsoft.com/office/drawing/2014/main" id="{FC7E09C3-C2E1-0BFE-470E-033A547A83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" y="2640"/>
                  <a:ext cx="0" cy="12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1010" name="Line 66">
                  <a:extLst>
                    <a:ext uri="{FF2B5EF4-FFF2-40B4-BE49-F238E27FC236}">
                      <a16:creationId xmlns:a16="http://schemas.microsoft.com/office/drawing/2014/main" id="{A38BA138-E5B8-ED3F-1940-82E409B21D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0" y="2736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1011" name="Line 67">
                  <a:extLst>
                    <a:ext uri="{FF2B5EF4-FFF2-40B4-BE49-F238E27FC236}">
                      <a16:creationId xmlns:a16="http://schemas.microsoft.com/office/drawing/2014/main" id="{3205516F-024C-358C-9E5B-1C48410A9C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0" y="2832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1012" name="Line 68">
                  <a:extLst>
                    <a:ext uri="{FF2B5EF4-FFF2-40B4-BE49-F238E27FC236}">
                      <a16:creationId xmlns:a16="http://schemas.microsoft.com/office/drawing/2014/main" id="{B8E7713E-68AF-CC31-7F4F-C38F51EE37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0" y="2928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1013" name="Line 69">
                  <a:extLst>
                    <a:ext uri="{FF2B5EF4-FFF2-40B4-BE49-F238E27FC236}">
                      <a16:creationId xmlns:a16="http://schemas.microsoft.com/office/drawing/2014/main" id="{C6A5DBB9-F02F-5AFF-4B46-CEE34698CC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0" y="3648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1014" name="Line 70">
                  <a:extLst>
                    <a:ext uri="{FF2B5EF4-FFF2-40B4-BE49-F238E27FC236}">
                      <a16:creationId xmlns:a16="http://schemas.microsoft.com/office/drawing/2014/main" id="{273B894D-D011-943B-1556-8E94723728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0" y="3744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1015" name="Line 71">
                  <a:extLst>
                    <a:ext uri="{FF2B5EF4-FFF2-40B4-BE49-F238E27FC236}">
                      <a16:creationId xmlns:a16="http://schemas.microsoft.com/office/drawing/2014/main" id="{E00D53A9-A905-AB0D-4575-63B4C6A5EC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0" y="3840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40985" name="Group 79">
            <a:extLst>
              <a:ext uri="{FF2B5EF4-FFF2-40B4-BE49-F238E27FC236}">
                <a16:creationId xmlns:a16="http://schemas.microsoft.com/office/drawing/2014/main" id="{9944661E-1EA6-8F69-A8A4-BFEF8261489A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509838"/>
            <a:ext cx="838200" cy="228600"/>
            <a:chOff x="2879" y="1391"/>
            <a:chExt cx="528" cy="144"/>
          </a:xfrm>
        </p:grpSpPr>
        <p:sp>
          <p:nvSpPr>
            <p:cNvPr id="40987" name="Rectangle 80" descr="Wide upward diagonal">
              <a:extLst>
                <a:ext uri="{FF2B5EF4-FFF2-40B4-BE49-F238E27FC236}">
                  <a16:creationId xmlns:a16="http://schemas.microsoft.com/office/drawing/2014/main" id="{AC4B7F56-A6BF-67EC-EB3D-ED6C663879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19" y="1247"/>
              <a:ext cx="48" cy="528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88" name="Rectangle 81" descr="Wide downward diagonal">
              <a:extLst>
                <a:ext uri="{FF2B5EF4-FFF2-40B4-BE49-F238E27FC236}">
                  <a16:creationId xmlns:a16="http://schemas.microsoft.com/office/drawing/2014/main" id="{47C607AA-0FF7-987C-E581-01B55E748A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19" y="1199"/>
              <a:ext cx="48" cy="432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89" name="Oval 82">
              <a:extLst>
                <a:ext uri="{FF2B5EF4-FFF2-40B4-BE49-F238E27FC236}">
                  <a16:creationId xmlns:a16="http://schemas.microsoft.com/office/drawing/2014/main" id="{2C2AE11C-EEF0-3923-90EF-D062918055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975" y="1439"/>
              <a:ext cx="48" cy="48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90" name="Oval 83">
              <a:extLst>
                <a:ext uri="{FF2B5EF4-FFF2-40B4-BE49-F238E27FC236}">
                  <a16:creationId xmlns:a16="http://schemas.microsoft.com/office/drawing/2014/main" id="{56891026-FE9D-9764-78EE-D58EA072AD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071" y="1439"/>
              <a:ext cx="48" cy="48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91" name="Oval 84">
              <a:extLst>
                <a:ext uri="{FF2B5EF4-FFF2-40B4-BE49-F238E27FC236}">
                  <a16:creationId xmlns:a16="http://schemas.microsoft.com/office/drawing/2014/main" id="{C7A53B7A-364F-C100-3150-25844F6CB0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67" y="1439"/>
              <a:ext cx="48" cy="48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92" name="Oval 85">
              <a:extLst>
                <a:ext uri="{FF2B5EF4-FFF2-40B4-BE49-F238E27FC236}">
                  <a16:creationId xmlns:a16="http://schemas.microsoft.com/office/drawing/2014/main" id="{A88AECE1-1C3E-F05A-5C4B-EC6A4F9F6E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263" y="1439"/>
              <a:ext cx="48" cy="48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40986" name="Picture 97">
            <a:extLst>
              <a:ext uri="{FF2B5EF4-FFF2-40B4-BE49-F238E27FC236}">
                <a16:creationId xmlns:a16="http://schemas.microsoft.com/office/drawing/2014/main" id="{98089758-2A54-8E0A-F5DF-A9AC1C39F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2870200"/>
            <a:ext cx="14398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D124F12E-7AA1-26A3-6583-DFA51C5BE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HPD flow chart: HPD tube part (DEP)</a:t>
            </a:r>
          </a:p>
        </p:txBody>
      </p:sp>
      <p:sp>
        <p:nvSpPr>
          <p:cNvPr id="216" name="Slide Number Placeholder 5">
            <a:extLst>
              <a:ext uri="{FF2B5EF4-FFF2-40B4-BE49-F238E27FC236}">
                <a16:creationId xmlns:a16="http://schemas.microsoft.com/office/drawing/2014/main" id="{5B18497F-3BD3-0A4F-B577-9E6EB435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latin typeface="Helvetica" panose="020B0604020202020204" pitchFamily="34" charset="0"/>
              </a:rPr>
              <a:t> </a:t>
            </a:r>
            <a:fld id="{B2E016E5-E972-4E0F-8D4B-405A0796D5D4}" type="slidenum">
              <a:rPr lang="en-US" altLang="en-US" sz="1400">
                <a:latin typeface="Helvetica" panose="020B0604020202020204" pitchFamily="34" charset="0"/>
              </a:rPr>
              <a:pPr/>
              <a:t>8</a:t>
            </a:fld>
            <a:endParaRPr lang="en-US" altLang="en-US" sz="1400">
              <a:latin typeface="Helvetica" panose="020B0604020202020204" pitchFamily="34" charset="0"/>
            </a:endParaRPr>
          </a:p>
        </p:txBody>
      </p:sp>
      <p:sp>
        <p:nvSpPr>
          <p:cNvPr id="43012" name="Text Box 50">
            <a:extLst>
              <a:ext uri="{FF2B5EF4-FFF2-40B4-BE49-F238E27FC236}">
                <a16:creationId xmlns:a16="http://schemas.microsoft.com/office/drawing/2014/main" id="{613A1F2A-6C45-13C8-24B8-4EA58605B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300163"/>
            <a:ext cx="914400" cy="6477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0033CC"/>
                </a:solidFill>
                <a:latin typeface="Comic Sans MS" panose="030F0702030302020204" pitchFamily="66" charset="0"/>
              </a:rPr>
              <a:t>Tube body assembly</a:t>
            </a:r>
          </a:p>
        </p:txBody>
      </p:sp>
      <p:sp>
        <p:nvSpPr>
          <p:cNvPr id="43013" name="AutoShape 51">
            <a:extLst>
              <a:ext uri="{FF2B5EF4-FFF2-40B4-BE49-F238E27FC236}">
                <a16:creationId xmlns:a16="http://schemas.microsoft.com/office/drawing/2014/main" id="{610CC104-BABC-7D0A-932B-5D3393B7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3814763"/>
            <a:ext cx="247650" cy="9175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014" name="Text Box 52">
            <a:extLst>
              <a:ext uri="{FF2B5EF4-FFF2-40B4-BE49-F238E27FC236}">
                <a16:creationId xmlns:a16="http://schemas.microsoft.com/office/drawing/2014/main" id="{BCAA53AD-3929-67A0-E979-CF59659D4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175" y="1300163"/>
            <a:ext cx="1900238" cy="6477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0033CC"/>
                </a:solidFill>
                <a:latin typeface="Comic Sans MS" panose="030F0702030302020204" pitchFamily="66" charset="0"/>
              </a:rPr>
              <a:t>Photo-cathode deposition and vacuum sealing</a:t>
            </a:r>
          </a:p>
        </p:txBody>
      </p:sp>
      <p:sp>
        <p:nvSpPr>
          <p:cNvPr id="43015" name="AutoShape 123">
            <a:extLst>
              <a:ext uri="{FF2B5EF4-FFF2-40B4-BE49-F238E27FC236}">
                <a16:creationId xmlns:a16="http://schemas.microsoft.com/office/drawing/2014/main" id="{837069BA-CB7C-4EEF-CA2D-57201CE91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3814763"/>
            <a:ext cx="247650" cy="9175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016" name="Text Box 124">
            <a:extLst>
              <a:ext uri="{FF2B5EF4-FFF2-40B4-BE49-F238E27FC236}">
                <a16:creationId xmlns:a16="http://schemas.microsoft.com/office/drawing/2014/main" id="{8CF7DF95-09B5-7D37-9BB0-CE75D1DA4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5262563"/>
            <a:ext cx="1406525" cy="6477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FFFF00"/>
                </a:solidFill>
                <a:latin typeface="Comic Sans MS" panose="030F0702030302020204" pitchFamily="66" charset="0"/>
              </a:rPr>
              <a:t>Anode incoming inspection</a:t>
            </a:r>
            <a:br>
              <a:rPr lang="en-US" altLang="en-US" sz="120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altLang="en-US" sz="1200">
                <a:solidFill>
                  <a:srgbClr val="FFFF00"/>
                </a:solidFill>
                <a:latin typeface="Comic Sans MS" panose="030F0702030302020204" pitchFamily="66" charset="0"/>
              </a:rPr>
              <a:t>and testing</a:t>
            </a:r>
          </a:p>
        </p:txBody>
      </p:sp>
      <p:sp>
        <p:nvSpPr>
          <p:cNvPr id="43017" name="Text Box 125">
            <a:extLst>
              <a:ext uri="{FF2B5EF4-FFF2-40B4-BE49-F238E27FC236}">
                <a16:creationId xmlns:a16="http://schemas.microsoft.com/office/drawing/2014/main" id="{ED6554AF-01AF-FF54-89A2-5087FABD3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5262563"/>
            <a:ext cx="1195387" cy="2778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FFFF00"/>
                </a:solidFill>
                <a:latin typeface="Comic Sans MS" panose="030F0702030302020204" pitchFamily="66" charset="0"/>
              </a:rPr>
              <a:t>Anode testing</a:t>
            </a:r>
          </a:p>
        </p:txBody>
      </p:sp>
      <p:sp>
        <p:nvSpPr>
          <p:cNvPr id="43018" name="Text Box 126">
            <a:extLst>
              <a:ext uri="{FF2B5EF4-FFF2-40B4-BE49-F238E27FC236}">
                <a16:creationId xmlns:a16="http://schemas.microsoft.com/office/drawing/2014/main" id="{AD2DE392-B5D4-FC8F-0F7B-73DE85846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5262563"/>
            <a:ext cx="1195387" cy="4619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FFFF00"/>
                </a:solidFill>
                <a:latin typeface="Comic Sans MS" panose="030F0702030302020204" pitchFamily="66" charset="0"/>
              </a:rPr>
              <a:t>Final HPD testing</a:t>
            </a:r>
          </a:p>
        </p:txBody>
      </p:sp>
      <p:sp>
        <p:nvSpPr>
          <p:cNvPr id="43019" name="Text Box 212">
            <a:extLst>
              <a:ext uri="{FF2B5EF4-FFF2-40B4-BE49-F238E27FC236}">
                <a16:creationId xmlns:a16="http://schemas.microsoft.com/office/drawing/2014/main" id="{8A3C40C0-A047-469C-2CB1-76D0C22A7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9813" y="1300163"/>
            <a:ext cx="1195387" cy="461962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0033CC"/>
                </a:solidFill>
                <a:latin typeface="Comic Sans MS" panose="030F0702030302020204" pitchFamily="66" charset="0"/>
              </a:rPr>
              <a:t>HPD cabling and potting</a:t>
            </a:r>
          </a:p>
        </p:txBody>
      </p:sp>
      <p:sp>
        <p:nvSpPr>
          <p:cNvPr id="43020" name="Text Box 214">
            <a:extLst>
              <a:ext uri="{FF2B5EF4-FFF2-40B4-BE49-F238E27FC236}">
                <a16:creationId xmlns:a16="http://schemas.microsoft.com/office/drawing/2014/main" id="{7CFA902F-6FD6-F2C6-BB28-8135C2E77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38" y="5262563"/>
            <a:ext cx="1406525" cy="6477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FFFF00"/>
                </a:solidFill>
                <a:latin typeface="Comic Sans MS" panose="030F0702030302020204" pitchFamily="66" charset="0"/>
              </a:rPr>
              <a:t>QE measurement and anode testing</a:t>
            </a:r>
          </a:p>
        </p:txBody>
      </p:sp>
      <p:sp>
        <p:nvSpPr>
          <p:cNvPr id="43021" name="AutoShape 215">
            <a:extLst>
              <a:ext uri="{FF2B5EF4-FFF2-40B4-BE49-F238E27FC236}">
                <a16:creationId xmlns:a16="http://schemas.microsoft.com/office/drawing/2014/main" id="{E7D62620-AB16-8E09-7332-578635FAA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2988" y="3814763"/>
            <a:ext cx="247650" cy="9175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022" name="AutoShape 216">
            <a:extLst>
              <a:ext uri="{FF2B5EF4-FFF2-40B4-BE49-F238E27FC236}">
                <a16:creationId xmlns:a16="http://schemas.microsoft.com/office/drawing/2014/main" id="{05900ADB-0EEE-8DC6-CAD2-771FCC091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7475" y="3814763"/>
            <a:ext cx="247650" cy="9175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43023" name="Group 3">
            <a:extLst>
              <a:ext uri="{FF2B5EF4-FFF2-40B4-BE49-F238E27FC236}">
                <a16:creationId xmlns:a16="http://schemas.microsoft.com/office/drawing/2014/main" id="{99446A51-6270-61A6-9975-91E54A43CC6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8525" y="2560638"/>
            <a:ext cx="1624013" cy="2514600"/>
            <a:chOff x="528" y="1056"/>
            <a:chExt cx="1488" cy="2304"/>
          </a:xfrm>
        </p:grpSpPr>
        <p:grpSp>
          <p:nvGrpSpPr>
            <p:cNvPr id="43177" name="Group 4">
              <a:extLst>
                <a:ext uri="{FF2B5EF4-FFF2-40B4-BE49-F238E27FC236}">
                  <a16:creationId xmlns:a16="http://schemas.microsoft.com/office/drawing/2014/main" id="{BD7C840B-7D94-D3AB-F144-68A8731FE18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24" y="2928"/>
              <a:ext cx="1296" cy="432"/>
              <a:chOff x="4128" y="1968"/>
              <a:chExt cx="1296" cy="432"/>
            </a:xfrm>
          </p:grpSpPr>
          <p:grpSp>
            <p:nvGrpSpPr>
              <p:cNvPr id="43194" name="Group 5">
                <a:extLst>
                  <a:ext uri="{FF2B5EF4-FFF2-40B4-BE49-F238E27FC236}">
                    <a16:creationId xmlns:a16="http://schemas.microsoft.com/office/drawing/2014/main" id="{8CFBFBB8-B936-FB9A-C511-F8CF85E4EE1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512" y="2064"/>
                <a:ext cx="528" cy="144"/>
                <a:chOff x="2879" y="1391"/>
                <a:chExt cx="528" cy="144"/>
              </a:xfrm>
            </p:grpSpPr>
            <p:sp>
              <p:nvSpPr>
                <p:cNvPr id="43217" name="Rectangle 6" descr="Wide upward diagonal">
                  <a:extLst>
                    <a:ext uri="{FF2B5EF4-FFF2-40B4-BE49-F238E27FC236}">
                      <a16:creationId xmlns:a16="http://schemas.microsoft.com/office/drawing/2014/main" id="{199F5DDC-4620-6F84-53ED-9FCBF09A0BC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3119" y="1247"/>
                  <a:ext cx="48" cy="528"/>
                </a:xfrm>
                <a:prstGeom prst="rect">
                  <a:avLst/>
                </a:prstGeom>
                <a:pattFill prst="wdUpDiag">
                  <a:fgClr>
                    <a:schemeClr val="tx1"/>
                  </a:fgClr>
                  <a:bgClr>
                    <a:schemeClr val="bg1"/>
                  </a:bgClr>
                </a:patt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2075" tIns="46038" rIns="92075" bIns="46038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3218" name="Rectangle 7" descr="Wide downward diagonal">
                  <a:extLst>
                    <a:ext uri="{FF2B5EF4-FFF2-40B4-BE49-F238E27FC236}">
                      <a16:creationId xmlns:a16="http://schemas.microsoft.com/office/drawing/2014/main" id="{96C6BD1F-2279-298C-F514-052ABAC1D8A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3119" y="1199"/>
                  <a:ext cx="48" cy="432"/>
                </a:xfrm>
                <a:prstGeom prst="rect">
                  <a:avLst/>
                </a:prstGeom>
                <a:pattFill prst="wdDnDiag">
                  <a:fgClr>
                    <a:schemeClr val="tx1"/>
                  </a:fgClr>
                  <a:bgClr>
                    <a:schemeClr val="bg1"/>
                  </a:bgClr>
                </a:patt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2075" tIns="46038" rIns="92075" bIns="46038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3219" name="Oval 8">
                  <a:extLst>
                    <a:ext uri="{FF2B5EF4-FFF2-40B4-BE49-F238E27FC236}">
                      <a16:creationId xmlns:a16="http://schemas.microsoft.com/office/drawing/2014/main" id="{F3E65ECF-8380-D254-C29C-7C2C1E5071A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2975" y="1439"/>
                  <a:ext cx="48" cy="48"/>
                </a:xfrm>
                <a:prstGeom prst="ellipse">
                  <a:avLst/>
                </a:prstGeom>
                <a:solidFill>
                  <a:schemeClr val="tx2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2075" tIns="46038" rIns="92075" bIns="46038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3220" name="Oval 9">
                  <a:extLst>
                    <a:ext uri="{FF2B5EF4-FFF2-40B4-BE49-F238E27FC236}">
                      <a16:creationId xmlns:a16="http://schemas.microsoft.com/office/drawing/2014/main" id="{73CE6CF1-24E2-DF12-65CC-AF28FCA9C63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3071" y="1439"/>
                  <a:ext cx="48" cy="48"/>
                </a:xfrm>
                <a:prstGeom prst="ellipse">
                  <a:avLst/>
                </a:prstGeom>
                <a:solidFill>
                  <a:schemeClr val="tx2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2075" tIns="46038" rIns="92075" bIns="46038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3221" name="Oval 10">
                  <a:extLst>
                    <a:ext uri="{FF2B5EF4-FFF2-40B4-BE49-F238E27FC236}">
                      <a16:creationId xmlns:a16="http://schemas.microsoft.com/office/drawing/2014/main" id="{CF35EC16-4089-9FA3-EBC2-2104B94E553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3167" y="1439"/>
                  <a:ext cx="48" cy="48"/>
                </a:xfrm>
                <a:prstGeom prst="ellipse">
                  <a:avLst/>
                </a:prstGeom>
                <a:solidFill>
                  <a:schemeClr val="tx2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2075" tIns="46038" rIns="92075" bIns="46038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3222" name="Oval 11">
                  <a:extLst>
                    <a:ext uri="{FF2B5EF4-FFF2-40B4-BE49-F238E27FC236}">
                      <a16:creationId xmlns:a16="http://schemas.microsoft.com/office/drawing/2014/main" id="{252B61F8-2660-528A-9D34-B2A641C35FE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3263" y="1439"/>
                  <a:ext cx="48" cy="48"/>
                </a:xfrm>
                <a:prstGeom prst="ellipse">
                  <a:avLst/>
                </a:prstGeom>
                <a:solidFill>
                  <a:schemeClr val="tx2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2075" tIns="46038" rIns="92075" bIns="46038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3195" name="Group 12">
                <a:extLst>
                  <a:ext uri="{FF2B5EF4-FFF2-40B4-BE49-F238E27FC236}">
                    <a16:creationId xmlns:a16="http://schemas.microsoft.com/office/drawing/2014/main" id="{62F9F993-1985-ADC1-0050-0CDB05C08DD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5400000">
                <a:off x="4560" y="1536"/>
                <a:ext cx="432" cy="1296"/>
                <a:chOff x="1056" y="2640"/>
                <a:chExt cx="432" cy="1296"/>
              </a:xfrm>
            </p:grpSpPr>
            <p:sp>
              <p:nvSpPr>
                <p:cNvPr id="43196" name="Line 13">
                  <a:extLst>
                    <a:ext uri="{FF2B5EF4-FFF2-40B4-BE49-F238E27FC236}">
                      <a16:creationId xmlns:a16="http://schemas.microsoft.com/office/drawing/2014/main" id="{E23AE16C-CFE5-0BB3-A654-784794BBD26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344" y="2784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197" name="Line 14">
                  <a:extLst>
                    <a:ext uri="{FF2B5EF4-FFF2-40B4-BE49-F238E27FC236}">
                      <a16:creationId xmlns:a16="http://schemas.microsoft.com/office/drawing/2014/main" id="{22454DC0-8A04-4C5F-E499-17775A46A6D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344" y="2880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198" name="Line 15">
                  <a:extLst>
                    <a:ext uri="{FF2B5EF4-FFF2-40B4-BE49-F238E27FC236}">
                      <a16:creationId xmlns:a16="http://schemas.microsoft.com/office/drawing/2014/main" id="{B279C310-4F13-476D-1916-BF4BDDE24362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488" y="2832"/>
                  <a:ext cx="0" cy="4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199" name="Line 16">
                  <a:extLst>
                    <a:ext uri="{FF2B5EF4-FFF2-40B4-BE49-F238E27FC236}">
                      <a16:creationId xmlns:a16="http://schemas.microsoft.com/office/drawing/2014/main" id="{7E1C0D66-5BC8-A601-9EF2-190B5275F95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344" y="3648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200" name="Line 17">
                  <a:extLst>
                    <a:ext uri="{FF2B5EF4-FFF2-40B4-BE49-F238E27FC236}">
                      <a16:creationId xmlns:a16="http://schemas.microsoft.com/office/drawing/2014/main" id="{4F9E01E9-9B8E-C11D-0268-FC997C568F2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344" y="3696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201" name="Line 18">
                  <a:extLst>
                    <a:ext uri="{FF2B5EF4-FFF2-40B4-BE49-F238E27FC236}">
                      <a16:creationId xmlns:a16="http://schemas.microsoft.com/office/drawing/2014/main" id="{7665DBC3-5CCB-D4E7-9AC3-9CFF86DA05D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488" y="3696"/>
                  <a:ext cx="0" cy="4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grpSp>
              <p:nvGrpSpPr>
                <p:cNvPr id="43202" name="Group 19">
                  <a:extLst>
                    <a:ext uri="{FF2B5EF4-FFF2-40B4-BE49-F238E27FC236}">
                      <a16:creationId xmlns:a16="http://schemas.microsoft.com/office/drawing/2014/main" id="{A6406C21-146C-92CD-DB32-C0793870B75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56" y="2640"/>
                  <a:ext cx="288" cy="1296"/>
                  <a:chOff x="480" y="2640"/>
                  <a:chExt cx="288" cy="1296"/>
                </a:xfrm>
              </p:grpSpPr>
              <p:sp>
                <p:nvSpPr>
                  <p:cNvPr id="43203" name="Line 20">
                    <a:extLst>
                      <a:ext uri="{FF2B5EF4-FFF2-40B4-BE49-F238E27FC236}">
                        <a16:creationId xmlns:a16="http://schemas.microsoft.com/office/drawing/2014/main" id="{6AF81FC9-D921-95C7-AB65-CD67D0572F67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76" y="2640"/>
                    <a:ext cx="1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204" name="Line 21">
                    <a:extLst>
                      <a:ext uri="{FF2B5EF4-FFF2-40B4-BE49-F238E27FC236}">
                        <a16:creationId xmlns:a16="http://schemas.microsoft.com/office/drawing/2014/main" id="{CA2DAD6F-1F82-DC86-5F2E-DDE742DE9D20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768" y="2640"/>
                    <a:ext cx="0" cy="33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205" name="Line 22">
                    <a:extLst>
                      <a:ext uri="{FF2B5EF4-FFF2-40B4-BE49-F238E27FC236}">
                        <a16:creationId xmlns:a16="http://schemas.microsoft.com/office/drawing/2014/main" id="{48683DA8-6FD2-AFDF-A1C3-07ECE6B91C4F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2" y="2976"/>
                    <a:ext cx="9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206" name="Line 23">
                    <a:extLst>
                      <a:ext uri="{FF2B5EF4-FFF2-40B4-BE49-F238E27FC236}">
                        <a16:creationId xmlns:a16="http://schemas.microsoft.com/office/drawing/2014/main" id="{4D30CD42-4EC0-82EC-92D6-F9F4A437C127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72" y="2976"/>
                    <a:ext cx="0" cy="62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207" name="Line 24">
                    <a:extLst>
                      <a:ext uri="{FF2B5EF4-FFF2-40B4-BE49-F238E27FC236}">
                        <a16:creationId xmlns:a16="http://schemas.microsoft.com/office/drawing/2014/main" id="{963B8544-38EA-5CC9-A528-579281096008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72" y="3600"/>
                    <a:ext cx="9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208" name="Line 25">
                    <a:extLst>
                      <a:ext uri="{FF2B5EF4-FFF2-40B4-BE49-F238E27FC236}">
                        <a16:creationId xmlns:a16="http://schemas.microsoft.com/office/drawing/2014/main" id="{C45CD61D-5FF5-E184-AFB9-973A64EF1D99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768" y="3600"/>
                    <a:ext cx="0" cy="33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209" name="Line 26">
                    <a:extLst>
                      <a:ext uri="{FF2B5EF4-FFF2-40B4-BE49-F238E27FC236}">
                        <a16:creationId xmlns:a16="http://schemas.microsoft.com/office/drawing/2014/main" id="{DB4DA9DE-2DE6-2664-694D-DE5F47394613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76" y="3936"/>
                    <a:ext cx="1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210" name="Line 27">
                    <a:extLst>
                      <a:ext uri="{FF2B5EF4-FFF2-40B4-BE49-F238E27FC236}">
                        <a16:creationId xmlns:a16="http://schemas.microsoft.com/office/drawing/2014/main" id="{D4BCFB09-23B4-6226-E217-682E473C9B00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76" y="2640"/>
                    <a:ext cx="0" cy="129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211" name="Line 28">
                    <a:extLst>
                      <a:ext uri="{FF2B5EF4-FFF2-40B4-BE49-F238E27FC236}">
                        <a16:creationId xmlns:a16="http://schemas.microsoft.com/office/drawing/2014/main" id="{724EAD77-C995-401A-033C-3C8F0E26FF3D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80" y="2736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212" name="Line 29">
                    <a:extLst>
                      <a:ext uri="{FF2B5EF4-FFF2-40B4-BE49-F238E27FC236}">
                        <a16:creationId xmlns:a16="http://schemas.microsoft.com/office/drawing/2014/main" id="{B81EC612-1F2B-992D-3DC6-30BC04248C26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80" y="2832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213" name="Line 30">
                    <a:extLst>
                      <a:ext uri="{FF2B5EF4-FFF2-40B4-BE49-F238E27FC236}">
                        <a16:creationId xmlns:a16="http://schemas.microsoft.com/office/drawing/2014/main" id="{0BDE7135-39F5-892B-0150-994A43A0587B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80" y="2928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214" name="Line 31">
                    <a:extLst>
                      <a:ext uri="{FF2B5EF4-FFF2-40B4-BE49-F238E27FC236}">
                        <a16:creationId xmlns:a16="http://schemas.microsoft.com/office/drawing/2014/main" id="{4EF90EA2-F3B5-A959-3AF9-F3B095F9F373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80" y="3648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215" name="Line 32">
                    <a:extLst>
                      <a:ext uri="{FF2B5EF4-FFF2-40B4-BE49-F238E27FC236}">
                        <a16:creationId xmlns:a16="http://schemas.microsoft.com/office/drawing/2014/main" id="{CC9A524A-3DB2-A5B3-207B-FD35286E85ED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80" y="374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216" name="Line 33">
                    <a:extLst>
                      <a:ext uri="{FF2B5EF4-FFF2-40B4-BE49-F238E27FC236}">
                        <a16:creationId xmlns:a16="http://schemas.microsoft.com/office/drawing/2014/main" id="{455C7348-5B45-5314-F37D-1D39DCD835F9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80" y="3840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sp>
          <p:nvSpPr>
            <p:cNvPr id="43178" name="Line 34">
              <a:extLst>
                <a:ext uri="{FF2B5EF4-FFF2-40B4-BE49-F238E27FC236}">
                  <a16:creationId xmlns:a16="http://schemas.microsoft.com/office/drawing/2014/main" id="{EA45C2F9-D36C-8DB3-308F-5799EE7FA69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76" y="1296"/>
              <a:ext cx="0" cy="9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79" name="Line 35">
              <a:extLst>
                <a:ext uri="{FF2B5EF4-FFF2-40B4-BE49-F238E27FC236}">
                  <a16:creationId xmlns:a16="http://schemas.microsoft.com/office/drawing/2014/main" id="{E8ABC4D3-C3DF-7CE9-365E-2BEDAC75421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76" y="2208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80" name="Rectangle 36" descr="20%">
              <a:extLst>
                <a:ext uri="{FF2B5EF4-FFF2-40B4-BE49-F238E27FC236}">
                  <a16:creationId xmlns:a16="http://schemas.microsoft.com/office/drawing/2014/main" id="{11BEFDEA-62CD-5C0C-CB48-32E965EC5EC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6" y="2304"/>
              <a:ext cx="96" cy="336"/>
            </a:xfrm>
            <a:prstGeom prst="rect">
              <a:avLst/>
            </a:prstGeom>
            <a:pattFill prst="pct20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181" name="Rectangle 37" descr="20%">
              <a:extLst>
                <a:ext uri="{FF2B5EF4-FFF2-40B4-BE49-F238E27FC236}">
                  <a16:creationId xmlns:a16="http://schemas.microsoft.com/office/drawing/2014/main" id="{07FB9A4D-F3A1-BD0E-5FF5-CC0FE4D93D0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6" y="2640"/>
              <a:ext cx="96" cy="288"/>
            </a:xfrm>
            <a:prstGeom prst="rect">
              <a:avLst/>
            </a:prstGeom>
            <a:pattFill prst="pct20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182" name="Line 38">
              <a:extLst>
                <a:ext uri="{FF2B5EF4-FFF2-40B4-BE49-F238E27FC236}">
                  <a16:creationId xmlns:a16="http://schemas.microsoft.com/office/drawing/2014/main" id="{C8513B0F-714E-1DBE-5DF2-131F578BF96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864" y="2208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83" name="Rectangle 39" descr="20%">
              <a:extLst>
                <a:ext uri="{FF2B5EF4-FFF2-40B4-BE49-F238E27FC236}">
                  <a16:creationId xmlns:a16="http://schemas.microsoft.com/office/drawing/2014/main" id="{947FB769-1AFD-396F-7837-3C61F23C8B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96" cy="144"/>
            </a:xfrm>
            <a:prstGeom prst="rect">
              <a:avLst/>
            </a:prstGeom>
            <a:pattFill prst="pct20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184" name="Line 40">
              <a:extLst>
                <a:ext uri="{FF2B5EF4-FFF2-40B4-BE49-F238E27FC236}">
                  <a16:creationId xmlns:a16="http://schemas.microsoft.com/office/drawing/2014/main" id="{989308C4-6264-86BC-836F-A5AC7838637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76" y="105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85" name="Line 41">
              <a:extLst>
                <a:ext uri="{FF2B5EF4-FFF2-40B4-BE49-F238E27FC236}">
                  <a16:creationId xmlns:a16="http://schemas.microsoft.com/office/drawing/2014/main" id="{C63032CD-767E-0F3D-C775-574BC287147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816" y="2640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86" name="Line 42">
              <a:extLst>
                <a:ext uri="{FF2B5EF4-FFF2-40B4-BE49-F238E27FC236}">
                  <a16:creationId xmlns:a16="http://schemas.microsoft.com/office/drawing/2014/main" id="{75B7A438-7619-1AE5-2628-0B21584EDF2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968" y="1296"/>
              <a:ext cx="0" cy="9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87" name="Line 43">
              <a:extLst>
                <a:ext uri="{FF2B5EF4-FFF2-40B4-BE49-F238E27FC236}">
                  <a16:creationId xmlns:a16="http://schemas.microsoft.com/office/drawing/2014/main" id="{F46BE5A3-CFC6-E8C9-0C2C-BE7FF427D13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680" y="2208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88" name="Rectangle 44" descr="20%">
              <a:extLst>
                <a:ext uri="{FF2B5EF4-FFF2-40B4-BE49-F238E27FC236}">
                  <a16:creationId xmlns:a16="http://schemas.microsoft.com/office/drawing/2014/main" id="{2FFF028E-71E4-0D59-49F1-EFDC65C655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32" y="2304"/>
              <a:ext cx="96" cy="336"/>
            </a:xfrm>
            <a:prstGeom prst="rect">
              <a:avLst/>
            </a:prstGeom>
            <a:pattFill prst="pct20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189" name="Rectangle 45" descr="20%">
              <a:extLst>
                <a:ext uri="{FF2B5EF4-FFF2-40B4-BE49-F238E27FC236}">
                  <a16:creationId xmlns:a16="http://schemas.microsoft.com/office/drawing/2014/main" id="{74A300FF-FD2C-092C-AD44-D0BF8F0B00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32" y="2640"/>
              <a:ext cx="96" cy="288"/>
            </a:xfrm>
            <a:prstGeom prst="rect">
              <a:avLst/>
            </a:prstGeom>
            <a:pattFill prst="pct20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190" name="Line 46">
              <a:extLst>
                <a:ext uri="{FF2B5EF4-FFF2-40B4-BE49-F238E27FC236}">
                  <a16:creationId xmlns:a16="http://schemas.microsoft.com/office/drawing/2014/main" id="{F960F573-64E2-305B-69B8-38252C694C3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680" y="2208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91" name="Rectangle 47" descr="20%">
              <a:extLst>
                <a:ext uri="{FF2B5EF4-FFF2-40B4-BE49-F238E27FC236}">
                  <a16:creationId xmlns:a16="http://schemas.microsoft.com/office/drawing/2014/main" id="{574B291F-02B4-E9CE-57DB-B4FE5208ED8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20" y="1152"/>
              <a:ext cx="96" cy="144"/>
            </a:xfrm>
            <a:prstGeom prst="rect">
              <a:avLst/>
            </a:prstGeom>
            <a:pattFill prst="pct20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192" name="Line 48">
              <a:extLst>
                <a:ext uri="{FF2B5EF4-FFF2-40B4-BE49-F238E27FC236}">
                  <a16:creationId xmlns:a16="http://schemas.microsoft.com/office/drawing/2014/main" id="{7311F5A5-5320-8897-1B9C-01DA8082C8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968" y="105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93" name="Line 49">
              <a:extLst>
                <a:ext uri="{FF2B5EF4-FFF2-40B4-BE49-F238E27FC236}">
                  <a16:creationId xmlns:a16="http://schemas.microsoft.com/office/drawing/2014/main" id="{0EF33463-7BA3-CAD5-60A3-7BDE8563EE4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36" y="2640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</p:grpSp>
      <p:grpSp>
        <p:nvGrpSpPr>
          <p:cNvPr id="43024" name="Group 53">
            <a:extLst>
              <a:ext uri="{FF2B5EF4-FFF2-40B4-BE49-F238E27FC236}">
                <a16:creationId xmlns:a16="http://schemas.microsoft.com/office/drawing/2014/main" id="{9EE3A361-A38D-1762-6551-B5F27B3BEB6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30563" y="2125663"/>
            <a:ext cx="1630362" cy="2949575"/>
            <a:chOff x="3408" y="1057"/>
            <a:chExt cx="1488" cy="2687"/>
          </a:xfrm>
        </p:grpSpPr>
        <p:grpSp>
          <p:nvGrpSpPr>
            <p:cNvPr id="43108" name="Group 54">
              <a:extLst>
                <a:ext uri="{FF2B5EF4-FFF2-40B4-BE49-F238E27FC236}">
                  <a16:creationId xmlns:a16="http://schemas.microsoft.com/office/drawing/2014/main" id="{15D5FC5B-FC25-4EE3-B2F4-11C6A974C7B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08" y="1440"/>
              <a:ext cx="1488" cy="2304"/>
              <a:chOff x="528" y="1056"/>
              <a:chExt cx="1488" cy="2304"/>
            </a:xfrm>
          </p:grpSpPr>
          <p:grpSp>
            <p:nvGrpSpPr>
              <p:cNvPr id="43131" name="Group 55">
                <a:extLst>
                  <a:ext uri="{FF2B5EF4-FFF2-40B4-BE49-F238E27FC236}">
                    <a16:creationId xmlns:a16="http://schemas.microsoft.com/office/drawing/2014/main" id="{8FB342E1-93FC-5868-6959-1C920A7D231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24" y="2928"/>
                <a:ext cx="1296" cy="432"/>
                <a:chOff x="4128" y="1968"/>
                <a:chExt cx="1296" cy="432"/>
              </a:xfrm>
            </p:grpSpPr>
            <p:grpSp>
              <p:nvGrpSpPr>
                <p:cNvPr id="43148" name="Group 56">
                  <a:extLst>
                    <a:ext uri="{FF2B5EF4-FFF2-40B4-BE49-F238E27FC236}">
                      <a16:creationId xmlns:a16="http://schemas.microsoft.com/office/drawing/2014/main" id="{4727F15F-A7FE-E8DE-F00C-B7076D45949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512" y="2064"/>
                  <a:ext cx="528" cy="144"/>
                  <a:chOff x="2879" y="1391"/>
                  <a:chExt cx="528" cy="144"/>
                </a:xfrm>
              </p:grpSpPr>
              <p:sp>
                <p:nvSpPr>
                  <p:cNvPr id="43171" name="Rectangle 57" descr="Wide upward diagonal">
                    <a:extLst>
                      <a:ext uri="{FF2B5EF4-FFF2-40B4-BE49-F238E27FC236}">
                        <a16:creationId xmlns:a16="http://schemas.microsoft.com/office/drawing/2014/main" id="{F8EB588D-09DE-9FD3-1FC7-309C5853853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-5400000">
                    <a:off x="3119" y="1247"/>
                    <a:ext cx="48" cy="528"/>
                  </a:xfrm>
                  <a:prstGeom prst="rect">
                    <a:avLst/>
                  </a:prstGeom>
                  <a:pattFill prst="wdUpDiag">
                    <a:fgClr>
                      <a:schemeClr val="tx1"/>
                    </a:fgClr>
                    <a:bgClr>
                      <a:schemeClr val="bg1"/>
                    </a:bgClr>
                  </a:patt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92075" tIns="46038" rIns="92075" bIns="46038" anchor="ctr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3172" name="Rectangle 58" descr="Wide downward diagonal">
                    <a:extLst>
                      <a:ext uri="{FF2B5EF4-FFF2-40B4-BE49-F238E27FC236}">
                        <a16:creationId xmlns:a16="http://schemas.microsoft.com/office/drawing/2014/main" id="{4C712DF5-E0DF-585B-B2BB-F2FE00D9A2F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-5400000">
                    <a:off x="3119" y="1199"/>
                    <a:ext cx="48" cy="432"/>
                  </a:xfrm>
                  <a:prstGeom prst="rect">
                    <a:avLst/>
                  </a:prstGeom>
                  <a:pattFill prst="wdDnDiag">
                    <a:fgClr>
                      <a:schemeClr val="tx1"/>
                    </a:fgClr>
                    <a:bgClr>
                      <a:schemeClr val="bg1"/>
                    </a:bgClr>
                  </a:patt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92075" tIns="46038" rIns="92075" bIns="46038" anchor="ctr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3173" name="Oval 59">
                    <a:extLst>
                      <a:ext uri="{FF2B5EF4-FFF2-40B4-BE49-F238E27FC236}">
                        <a16:creationId xmlns:a16="http://schemas.microsoft.com/office/drawing/2014/main" id="{2F2D5DFF-121A-BEB6-90A5-BE355C4906F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-5400000">
                    <a:off x="2975" y="1439"/>
                    <a:ext cx="48" cy="48"/>
                  </a:xfrm>
                  <a:prstGeom prst="ellipse">
                    <a:avLst/>
                  </a:prstGeom>
                  <a:solidFill>
                    <a:schemeClr val="tx2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2075" tIns="46038" rIns="92075" bIns="46038" anchor="ctr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3174" name="Oval 60">
                    <a:extLst>
                      <a:ext uri="{FF2B5EF4-FFF2-40B4-BE49-F238E27FC236}">
                        <a16:creationId xmlns:a16="http://schemas.microsoft.com/office/drawing/2014/main" id="{AC67B36B-5B7E-6F8C-0F4F-91BEDBE267C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-5400000">
                    <a:off x="3071" y="1439"/>
                    <a:ext cx="48" cy="48"/>
                  </a:xfrm>
                  <a:prstGeom prst="ellipse">
                    <a:avLst/>
                  </a:prstGeom>
                  <a:solidFill>
                    <a:schemeClr val="tx2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2075" tIns="46038" rIns="92075" bIns="46038" anchor="ctr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3175" name="Oval 61">
                    <a:extLst>
                      <a:ext uri="{FF2B5EF4-FFF2-40B4-BE49-F238E27FC236}">
                        <a16:creationId xmlns:a16="http://schemas.microsoft.com/office/drawing/2014/main" id="{1D68A096-517A-5A33-4C0D-04595760763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-5400000">
                    <a:off x="3167" y="1439"/>
                    <a:ext cx="48" cy="48"/>
                  </a:xfrm>
                  <a:prstGeom prst="ellipse">
                    <a:avLst/>
                  </a:prstGeom>
                  <a:solidFill>
                    <a:schemeClr val="tx2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2075" tIns="46038" rIns="92075" bIns="46038" anchor="ctr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3176" name="Oval 62">
                    <a:extLst>
                      <a:ext uri="{FF2B5EF4-FFF2-40B4-BE49-F238E27FC236}">
                        <a16:creationId xmlns:a16="http://schemas.microsoft.com/office/drawing/2014/main" id="{1F273A89-7CF7-50DA-9E9E-2E9DCE451B5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-5400000">
                    <a:off x="3263" y="1439"/>
                    <a:ext cx="48" cy="48"/>
                  </a:xfrm>
                  <a:prstGeom prst="ellipse">
                    <a:avLst/>
                  </a:prstGeom>
                  <a:solidFill>
                    <a:schemeClr val="tx2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2075" tIns="46038" rIns="92075" bIns="46038" anchor="ctr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43149" name="Group 63">
                  <a:extLst>
                    <a:ext uri="{FF2B5EF4-FFF2-40B4-BE49-F238E27FC236}">
                      <a16:creationId xmlns:a16="http://schemas.microsoft.com/office/drawing/2014/main" id="{0D0474D8-21CE-C81A-0FD9-7D1F19BB6F7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-5400000">
                  <a:off x="4560" y="1536"/>
                  <a:ext cx="432" cy="1296"/>
                  <a:chOff x="1056" y="2640"/>
                  <a:chExt cx="432" cy="1296"/>
                </a:xfrm>
              </p:grpSpPr>
              <p:sp>
                <p:nvSpPr>
                  <p:cNvPr id="43150" name="Line 64">
                    <a:extLst>
                      <a:ext uri="{FF2B5EF4-FFF2-40B4-BE49-F238E27FC236}">
                        <a16:creationId xmlns:a16="http://schemas.microsoft.com/office/drawing/2014/main" id="{6259F41F-E594-FCEC-34F8-7E09356636ED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44" y="2784"/>
                    <a:ext cx="0" cy="144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151" name="Line 65">
                    <a:extLst>
                      <a:ext uri="{FF2B5EF4-FFF2-40B4-BE49-F238E27FC236}">
                        <a16:creationId xmlns:a16="http://schemas.microsoft.com/office/drawing/2014/main" id="{F6ECF376-D05D-6657-93A5-B34BCF154BA6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44" y="2880"/>
                    <a:ext cx="144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152" name="Line 66">
                    <a:extLst>
                      <a:ext uri="{FF2B5EF4-FFF2-40B4-BE49-F238E27FC236}">
                        <a16:creationId xmlns:a16="http://schemas.microsoft.com/office/drawing/2014/main" id="{D3E90D54-89DA-07A6-9E16-763AB507823D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488" y="2832"/>
                    <a:ext cx="0" cy="4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153" name="Line 67">
                    <a:extLst>
                      <a:ext uri="{FF2B5EF4-FFF2-40B4-BE49-F238E27FC236}">
                        <a16:creationId xmlns:a16="http://schemas.microsoft.com/office/drawing/2014/main" id="{CFD557F0-FFCE-5DAD-E49C-0D79F2846ED1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44" y="3648"/>
                    <a:ext cx="0" cy="144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154" name="Line 68">
                    <a:extLst>
                      <a:ext uri="{FF2B5EF4-FFF2-40B4-BE49-F238E27FC236}">
                        <a16:creationId xmlns:a16="http://schemas.microsoft.com/office/drawing/2014/main" id="{0C8EACC9-06ED-8605-D1A4-518BA079ECA8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44" y="3696"/>
                    <a:ext cx="144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155" name="Line 69">
                    <a:extLst>
                      <a:ext uri="{FF2B5EF4-FFF2-40B4-BE49-F238E27FC236}">
                        <a16:creationId xmlns:a16="http://schemas.microsoft.com/office/drawing/2014/main" id="{0FBCA43D-4B2C-AAD6-00EC-DDFDAC8E6EB8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488" y="3696"/>
                    <a:ext cx="0" cy="4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GB"/>
                  </a:p>
                </p:txBody>
              </p:sp>
              <p:grpSp>
                <p:nvGrpSpPr>
                  <p:cNvPr id="43156" name="Group 70">
                    <a:extLst>
                      <a:ext uri="{FF2B5EF4-FFF2-40B4-BE49-F238E27FC236}">
                        <a16:creationId xmlns:a16="http://schemas.microsoft.com/office/drawing/2014/main" id="{BF47C59C-8C4F-6723-92FA-5E80FAF5FFD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56" y="2640"/>
                    <a:ext cx="288" cy="1296"/>
                    <a:chOff x="480" y="2640"/>
                    <a:chExt cx="288" cy="1296"/>
                  </a:xfrm>
                </p:grpSpPr>
                <p:sp>
                  <p:nvSpPr>
                    <p:cNvPr id="43157" name="Line 71">
                      <a:extLst>
                        <a:ext uri="{FF2B5EF4-FFF2-40B4-BE49-F238E27FC236}">
                          <a16:creationId xmlns:a16="http://schemas.microsoft.com/office/drawing/2014/main" id="{D8F456B5-F138-0EAD-8AF0-864FD7DB13F1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76" y="2640"/>
                      <a:ext cx="19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158" name="Line 72">
                      <a:extLst>
                        <a:ext uri="{FF2B5EF4-FFF2-40B4-BE49-F238E27FC236}">
                          <a16:creationId xmlns:a16="http://schemas.microsoft.com/office/drawing/2014/main" id="{8177F955-1DD3-041B-4B12-8FFBF3A141B7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768" y="2640"/>
                      <a:ext cx="0" cy="33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159" name="Line 73">
                      <a:extLst>
                        <a:ext uri="{FF2B5EF4-FFF2-40B4-BE49-F238E27FC236}">
                          <a16:creationId xmlns:a16="http://schemas.microsoft.com/office/drawing/2014/main" id="{085F6E1E-D107-F219-E13B-96159E90E376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672" y="2976"/>
                      <a:ext cx="9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160" name="Line 74">
                      <a:extLst>
                        <a:ext uri="{FF2B5EF4-FFF2-40B4-BE49-F238E27FC236}">
                          <a16:creationId xmlns:a16="http://schemas.microsoft.com/office/drawing/2014/main" id="{FD89B71B-EFD9-F849-6BC7-B851590B141F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672" y="2976"/>
                      <a:ext cx="0" cy="62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161" name="Line 75">
                      <a:extLst>
                        <a:ext uri="{FF2B5EF4-FFF2-40B4-BE49-F238E27FC236}">
                          <a16:creationId xmlns:a16="http://schemas.microsoft.com/office/drawing/2014/main" id="{A41AEFF5-0650-9CEE-E5F4-14E4BEC7404C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672" y="3600"/>
                      <a:ext cx="9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162" name="Line 76">
                      <a:extLst>
                        <a:ext uri="{FF2B5EF4-FFF2-40B4-BE49-F238E27FC236}">
                          <a16:creationId xmlns:a16="http://schemas.microsoft.com/office/drawing/2014/main" id="{160A54FA-6069-8EBD-1620-7955F69942E4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768" y="3600"/>
                      <a:ext cx="0" cy="33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163" name="Line 77">
                      <a:extLst>
                        <a:ext uri="{FF2B5EF4-FFF2-40B4-BE49-F238E27FC236}">
                          <a16:creationId xmlns:a16="http://schemas.microsoft.com/office/drawing/2014/main" id="{7132EC2C-3466-071A-8C23-015BBBFCE479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76" y="3936"/>
                      <a:ext cx="19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164" name="Line 78">
                      <a:extLst>
                        <a:ext uri="{FF2B5EF4-FFF2-40B4-BE49-F238E27FC236}">
                          <a16:creationId xmlns:a16="http://schemas.microsoft.com/office/drawing/2014/main" id="{D19C93C3-E397-09D7-51E6-3A63D704497A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76" y="2640"/>
                      <a:ext cx="0" cy="12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165" name="Line 79">
                      <a:extLst>
                        <a:ext uri="{FF2B5EF4-FFF2-40B4-BE49-F238E27FC236}">
                          <a16:creationId xmlns:a16="http://schemas.microsoft.com/office/drawing/2014/main" id="{318832C3-D761-94B1-3CFA-9AD739E89341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480" y="2736"/>
                      <a:ext cx="96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166" name="Line 80">
                      <a:extLst>
                        <a:ext uri="{FF2B5EF4-FFF2-40B4-BE49-F238E27FC236}">
                          <a16:creationId xmlns:a16="http://schemas.microsoft.com/office/drawing/2014/main" id="{33540C9F-F2CC-9708-6142-A4D2D0562C4D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480" y="2832"/>
                      <a:ext cx="96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167" name="Line 81">
                      <a:extLst>
                        <a:ext uri="{FF2B5EF4-FFF2-40B4-BE49-F238E27FC236}">
                          <a16:creationId xmlns:a16="http://schemas.microsoft.com/office/drawing/2014/main" id="{24CFA8B6-21CB-F197-26A0-0FC739BF4A52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480" y="2928"/>
                      <a:ext cx="96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168" name="Line 82">
                      <a:extLst>
                        <a:ext uri="{FF2B5EF4-FFF2-40B4-BE49-F238E27FC236}">
                          <a16:creationId xmlns:a16="http://schemas.microsoft.com/office/drawing/2014/main" id="{BACA1ECF-9913-13DA-2408-D2A9E7CE632D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480" y="3648"/>
                      <a:ext cx="96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169" name="Line 83">
                      <a:extLst>
                        <a:ext uri="{FF2B5EF4-FFF2-40B4-BE49-F238E27FC236}">
                          <a16:creationId xmlns:a16="http://schemas.microsoft.com/office/drawing/2014/main" id="{E4787A01-6626-29EA-7420-3C7190CA53B1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480" y="3744"/>
                      <a:ext cx="96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170" name="Line 84">
                      <a:extLst>
                        <a:ext uri="{FF2B5EF4-FFF2-40B4-BE49-F238E27FC236}">
                          <a16:creationId xmlns:a16="http://schemas.microsoft.com/office/drawing/2014/main" id="{512D4859-9D4D-E36C-EAEE-C5A4F8DF34B6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480" y="3840"/>
                      <a:ext cx="96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</p:grpSp>
          <p:sp>
            <p:nvSpPr>
              <p:cNvPr id="43132" name="Line 85">
                <a:extLst>
                  <a:ext uri="{FF2B5EF4-FFF2-40B4-BE49-F238E27FC236}">
                    <a16:creationId xmlns:a16="http://schemas.microsoft.com/office/drawing/2014/main" id="{FAF5638B-7033-7EE8-0BED-DD600D25E07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576" y="1296"/>
                <a:ext cx="0" cy="9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33" name="Line 86">
                <a:extLst>
                  <a:ext uri="{FF2B5EF4-FFF2-40B4-BE49-F238E27FC236}">
                    <a16:creationId xmlns:a16="http://schemas.microsoft.com/office/drawing/2014/main" id="{C083F6E4-DA6B-1B5F-2A2E-CCEE5ECAEE0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576" y="2208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34" name="Rectangle 87" descr="20%">
                <a:extLst>
                  <a:ext uri="{FF2B5EF4-FFF2-40B4-BE49-F238E27FC236}">
                    <a16:creationId xmlns:a16="http://schemas.microsoft.com/office/drawing/2014/main" id="{578F1AC7-D904-DF01-933F-1BCC677EBC2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16" y="2304"/>
                <a:ext cx="96" cy="336"/>
              </a:xfrm>
              <a:prstGeom prst="rect">
                <a:avLst/>
              </a:prstGeom>
              <a:pattFill prst="pct20">
                <a:fgClr>
                  <a:schemeClr val="tx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3135" name="Rectangle 88" descr="20%">
                <a:extLst>
                  <a:ext uri="{FF2B5EF4-FFF2-40B4-BE49-F238E27FC236}">
                    <a16:creationId xmlns:a16="http://schemas.microsoft.com/office/drawing/2014/main" id="{51B0E211-616A-6066-2DBB-0918016A14F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16" y="2640"/>
                <a:ext cx="96" cy="288"/>
              </a:xfrm>
              <a:prstGeom prst="rect">
                <a:avLst/>
              </a:prstGeom>
              <a:pattFill prst="pct20">
                <a:fgClr>
                  <a:schemeClr val="tx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3136" name="Line 89">
                <a:extLst>
                  <a:ext uri="{FF2B5EF4-FFF2-40B4-BE49-F238E27FC236}">
                    <a16:creationId xmlns:a16="http://schemas.microsoft.com/office/drawing/2014/main" id="{FDDB5036-E375-2735-585F-7361460D7B2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864" y="2208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37" name="Rectangle 90" descr="20%">
                <a:extLst>
                  <a:ext uri="{FF2B5EF4-FFF2-40B4-BE49-F238E27FC236}">
                    <a16:creationId xmlns:a16="http://schemas.microsoft.com/office/drawing/2014/main" id="{BE4ED979-96FD-9A22-AA6E-19990EF4292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8" y="1152"/>
                <a:ext cx="96" cy="144"/>
              </a:xfrm>
              <a:prstGeom prst="rect">
                <a:avLst/>
              </a:prstGeom>
              <a:pattFill prst="pct20">
                <a:fgClr>
                  <a:schemeClr val="tx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3138" name="Line 91">
                <a:extLst>
                  <a:ext uri="{FF2B5EF4-FFF2-40B4-BE49-F238E27FC236}">
                    <a16:creationId xmlns:a16="http://schemas.microsoft.com/office/drawing/2014/main" id="{64A14658-4B66-848A-AFB0-CD0C5192958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576" y="105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39" name="Line 92">
                <a:extLst>
                  <a:ext uri="{FF2B5EF4-FFF2-40B4-BE49-F238E27FC236}">
                    <a16:creationId xmlns:a16="http://schemas.microsoft.com/office/drawing/2014/main" id="{2C7AF406-A5E0-6811-EA00-BC7DE1F1988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816" y="2640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40" name="Line 93">
                <a:extLst>
                  <a:ext uri="{FF2B5EF4-FFF2-40B4-BE49-F238E27FC236}">
                    <a16:creationId xmlns:a16="http://schemas.microsoft.com/office/drawing/2014/main" id="{A9A1346F-4FCB-9DA3-8A89-7401478DD5F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68" y="1296"/>
                <a:ext cx="0" cy="9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41" name="Line 94">
                <a:extLst>
                  <a:ext uri="{FF2B5EF4-FFF2-40B4-BE49-F238E27FC236}">
                    <a16:creationId xmlns:a16="http://schemas.microsoft.com/office/drawing/2014/main" id="{1162604C-4191-85A0-E3D7-92AE13942B9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680" y="2208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42" name="Rectangle 95" descr="20%">
                <a:extLst>
                  <a:ext uri="{FF2B5EF4-FFF2-40B4-BE49-F238E27FC236}">
                    <a16:creationId xmlns:a16="http://schemas.microsoft.com/office/drawing/2014/main" id="{412DD740-088E-6141-5942-BA6C722E39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632" y="2304"/>
                <a:ext cx="96" cy="336"/>
              </a:xfrm>
              <a:prstGeom prst="rect">
                <a:avLst/>
              </a:prstGeom>
              <a:pattFill prst="pct20">
                <a:fgClr>
                  <a:schemeClr val="tx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3143" name="Rectangle 96" descr="20%">
                <a:extLst>
                  <a:ext uri="{FF2B5EF4-FFF2-40B4-BE49-F238E27FC236}">
                    <a16:creationId xmlns:a16="http://schemas.microsoft.com/office/drawing/2014/main" id="{94715173-160D-C543-D0F3-A5D80F55053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632" y="2640"/>
                <a:ext cx="96" cy="288"/>
              </a:xfrm>
              <a:prstGeom prst="rect">
                <a:avLst/>
              </a:prstGeom>
              <a:pattFill prst="pct20">
                <a:fgClr>
                  <a:schemeClr val="tx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3144" name="Line 97">
                <a:extLst>
                  <a:ext uri="{FF2B5EF4-FFF2-40B4-BE49-F238E27FC236}">
                    <a16:creationId xmlns:a16="http://schemas.microsoft.com/office/drawing/2014/main" id="{21768A94-4003-4F33-7B66-77E546F3092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680" y="2208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45" name="Rectangle 98" descr="20%">
                <a:extLst>
                  <a:ext uri="{FF2B5EF4-FFF2-40B4-BE49-F238E27FC236}">
                    <a16:creationId xmlns:a16="http://schemas.microsoft.com/office/drawing/2014/main" id="{E0419B60-A5E8-13DC-5F59-05C5B3E79EE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20" y="1152"/>
                <a:ext cx="96" cy="144"/>
              </a:xfrm>
              <a:prstGeom prst="rect">
                <a:avLst/>
              </a:prstGeom>
              <a:pattFill prst="pct20">
                <a:fgClr>
                  <a:schemeClr val="tx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3146" name="Line 99">
                <a:extLst>
                  <a:ext uri="{FF2B5EF4-FFF2-40B4-BE49-F238E27FC236}">
                    <a16:creationId xmlns:a16="http://schemas.microsoft.com/office/drawing/2014/main" id="{ADDDE33F-7DC0-7A10-D747-8114995FAB8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68" y="105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47" name="Line 100">
                <a:extLst>
                  <a:ext uri="{FF2B5EF4-FFF2-40B4-BE49-F238E27FC236}">
                    <a16:creationId xmlns:a16="http://schemas.microsoft.com/office/drawing/2014/main" id="{E20AADAB-01B7-6E14-234D-ABBE21278D9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36" y="2640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</p:grpSp>
        <p:grpSp>
          <p:nvGrpSpPr>
            <p:cNvPr id="43109" name="Group 101">
              <a:extLst>
                <a:ext uri="{FF2B5EF4-FFF2-40B4-BE49-F238E27FC236}">
                  <a16:creationId xmlns:a16="http://schemas.microsoft.com/office/drawing/2014/main" id="{6F7DB7EF-42C1-6FA4-05BD-C4284DD88A6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56" y="1057"/>
              <a:ext cx="1392" cy="386"/>
              <a:chOff x="3456" y="1057"/>
              <a:chExt cx="1392" cy="386"/>
            </a:xfrm>
          </p:grpSpPr>
          <p:sp>
            <p:nvSpPr>
              <p:cNvPr id="43125" name="Arc 102">
                <a:extLst>
                  <a:ext uri="{FF2B5EF4-FFF2-40B4-BE49-F238E27FC236}">
                    <a16:creationId xmlns:a16="http://schemas.microsoft.com/office/drawing/2014/main" id="{D7F15ABD-C021-0EAA-8EC5-B0E4DBD2A0D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456" y="1057"/>
                <a:ext cx="1391" cy="244"/>
              </a:xfrm>
              <a:custGeom>
                <a:avLst/>
                <a:gdLst>
                  <a:gd name="T0" fmla="*/ 0 w 43200"/>
                  <a:gd name="T1" fmla="*/ 0 h 21868"/>
                  <a:gd name="T2" fmla="*/ 1 w 43200"/>
                  <a:gd name="T3" fmla="*/ 0 h 21868"/>
                  <a:gd name="T4" fmla="*/ 1 w 43200"/>
                  <a:gd name="T5" fmla="*/ 0 h 21868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868"/>
                  <a:gd name="T11" fmla="*/ 43200 w 43200"/>
                  <a:gd name="T12" fmla="*/ 21868 h 218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868" fill="none" extrusionOk="0">
                    <a:moveTo>
                      <a:pt x="1" y="21868"/>
                    </a:moveTo>
                    <a:cubicBezTo>
                      <a:pt x="0" y="21778"/>
                      <a:pt x="0" y="2168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68" stroke="0" extrusionOk="0">
                    <a:moveTo>
                      <a:pt x="1" y="21868"/>
                    </a:moveTo>
                    <a:cubicBezTo>
                      <a:pt x="0" y="21778"/>
                      <a:pt x="0" y="2168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26" name="Arc 103">
                <a:extLst>
                  <a:ext uri="{FF2B5EF4-FFF2-40B4-BE49-F238E27FC236}">
                    <a16:creationId xmlns:a16="http://schemas.microsoft.com/office/drawing/2014/main" id="{503D1DB2-8571-9E8B-626B-DAADB3B1081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06" y="1202"/>
                <a:ext cx="1296" cy="241"/>
              </a:xfrm>
              <a:custGeom>
                <a:avLst/>
                <a:gdLst>
                  <a:gd name="T0" fmla="*/ 0 w 43195"/>
                  <a:gd name="T1" fmla="*/ 0 h 21600"/>
                  <a:gd name="T2" fmla="*/ 1 w 43195"/>
                  <a:gd name="T3" fmla="*/ 0 h 21600"/>
                  <a:gd name="T4" fmla="*/ 1 w 4319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95"/>
                  <a:gd name="T10" fmla="*/ 0 h 21600"/>
                  <a:gd name="T11" fmla="*/ 43195 w 4319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5" h="21600" fill="none" extrusionOk="0">
                    <a:moveTo>
                      <a:pt x="-1" y="21155"/>
                    </a:moveTo>
                    <a:cubicBezTo>
                      <a:pt x="241" y="9402"/>
                      <a:pt x="9838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</a:path>
                  <a:path w="43195" h="21600" stroke="0" extrusionOk="0">
                    <a:moveTo>
                      <a:pt x="-1" y="21155"/>
                    </a:moveTo>
                    <a:cubicBezTo>
                      <a:pt x="241" y="9402"/>
                      <a:pt x="9838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27" name="Line 104">
                <a:extLst>
                  <a:ext uri="{FF2B5EF4-FFF2-40B4-BE49-F238E27FC236}">
                    <a16:creationId xmlns:a16="http://schemas.microsoft.com/office/drawing/2014/main" id="{69703897-A8BB-624C-7936-623226F0D90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456" y="129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28" name="Line 105">
                <a:extLst>
                  <a:ext uri="{FF2B5EF4-FFF2-40B4-BE49-F238E27FC236}">
                    <a16:creationId xmlns:a16="http://schemas.microsoft.com/office/drawing/2014/main" id="{FE0C7468-094C-DCCF-720B-18E9A407198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456" y="144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29" name="Line 106">
                <a:extLst>
                  <a:ext uri="{FF2B5EF4-FFF2-40B4-BE49-F238E27FC236}">
                    <a16:creationId xmlns:a16="http://schemas.microsoft.com/office/drawing/2014/main" id="{118E84E5-8945-EA65-289E-B2C403CADF0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848" y="129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30" name="Line 107">
                <a:extLst>
                  <a:ext uri="{FF2B5EF4-FFF2-40B4-BE49-F238E27FC236}">
                    <a16:creationId xmlns:a16="http://schemas.microsoft.com/office/drawing/2014/main" id="{B9F6D8A0-C66B-E724-AF3B-06A7B5FC101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800" y="144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43110" name="Line 108">
              <a:extLst>
                <a:ext uri="{FF2B5EF4-FFF2-40B4-BE49-F238E27FC236}">
                  <a16:creationId xmlns:a16="http://schemas.microsoft.com/office/drawing/2014/main" id="{E8CB6DB6-F161-D2E5-2508-302DA512E95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504" y="1200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11" name="Line 109">
              <a:extLst>
                <a:ext uri="{FF2B5EF4-FFF2-40B4-BE49-F238E27FC236}">
                  <a16:creationId xmlns:a16="http://schemas.microsoft.com/office/drawing/2014/main" id="{9987E687-D776-FFC2-E1E7-6B18CA06BE9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600" y="1152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12" name="Line 110">
              <a:extLst>
                <a:ext uri="{FF2B5EF4-FFF2-40B4-BE49-F238E27FC236}">
                  <a16:creationId xmlns:a16="http://schemas.microsoft.com/office/drawing/2014/main" id="{3D60F17C-686C-EC55-E769-BF738290027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696" y="1152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13" name="Line 111">
              <a:extLst>
                <a:ext uri="{FF2B5EF4-FFF2-40B4-BE49-F238E27FC236}">
                  <a16:creationId xmlns:a16="http://schemas.microsoft.com/office/drawing/2014/main" id="{62C76F55-AA9A-9FB3-C309-522A3F87570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92" y="1104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14" name="Line 112">
              <a:extLst>
                <a:ext uri="{FF2B5EF4-FFF2-40B4-BE49-F238E27FC236}">
                  <a16:creationId xmlns:a16="http://schemas.microsoft.com/office/drawing/2014/main" id="{D92636B8-2139-AF9E-18B7-06D9AAA6E71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888" y="1104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15" name="Line 113">
              <a:extLst>
                <a:ext uri="{FF2B5EF4-FFF2-40B4-BE49-F238E27FC236}">
                  <a16:creationId xmlns:a16="http://schemas.microsoft.com/office/drawing/2014/main" id="{F6E4E458-78A7-EF3A-8906-7F1CEDA3221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984" y="1104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16" name="Line 114">
              <a:extLst>
                <a:ext uri="{FF2B5EF4-FFF2-40B4-BE49-F238E27FC236}">
                  <a16:creationId xmlns:a16="http://schemas.microsoft.com/office/drawing/2014/main" id="{658A249A-ACAC-FA8B-8320-B0849D8A2DD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080" y="1104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17" name="Line 115">
              <a:extLst>
                <a:ext uri="{FF2B5EF4-FFF2-40B4-BE49-F238E27FC236}">
                  <a16:creationId xmlns:a16="http://schemas.microsoft.com/office/drawing/2014/main" id="{D55700FF-75D0-FED4-AEB0-35D954A6EC3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176" y="1104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18" name="Line 116">
              <a:extLst>
                <a:ext uri="{FF2B5EF4-FFF2-40B4-BE49-F238E27FC236}">
                  <a16:creationId xmlns:a16="http://schemas.microsoft.com/office/drawing/2014/main" id="{471EB891-6029-3BA8-1167-7E92EC7F7D9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72" y="1104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19" name="Line 117">
              <a:extLst>
                <a:ext uri="{FF2B5EF4-FFF2-40B4-BE49-F238E27FC236}">
                  <a16:creationId xmlns:a16="http://schemas.microsoft.com/office/drawing/2014/main" id="{2FE29CEC-51A3-E793-5D86-FDA03702903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68" y="1104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20" name="Line 118">
              <a:extLst>
                <a:ext uri="{FF2B5EF4-FFF2-40B4-BE49-F238E27FC236}">
                  <a16:creationId xmlns:a16="http://schemas.microsoft.com/office/drawing/2014/main" id="{BE19A1D0-C816-B381-E622-D93869E533C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464" y="1104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21" name="Line 119">
              <a:extLst>
                <a:ext uri="{FF2B5EF4-FFF2-40B4-BE49-F238E27FC236}">
                  <a16:creationId xmlns:a16="http://schemas.microsoft.com/office/drawing/2014/main" id="{FD513CEC-0DEB-25BB-1756-A49F3E3D9F1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560" y="1152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22" name="Line 120">
              <a:extLst>
                <a:ext uri="{FF2B5EF4-FFF2-40B4-BE49-F238E27FC236}">
                  <a16:creationId xmlns:a16="http://schemas.microsoft.com/office/drawing/2014/main" id="{9151F675-2F67-8179-0134-09B1974C7E2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656" y="1152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23" name="Line 121">
              <a:extLst>
                <a:ext uri="{FF2B5EF4-FFF2-40B4-BE49-F238E27FC236}">
                  <a16:creationId xmlns:a16="http://schemas.microsoft.com/office/drawing/2014/main" id="{EE2E29BD-59DF-ABC6-5CBB-47E0EAD9368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752" y="1200"/>
              <a:ext cx="96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124" name="Line 122">
              <a:extLst>
                <a:ext uri="{FF2B5EF4-FFF2-40B4-BE49-F238E27FC236}">
                  <a16:creationId xmlns:a16="http://schemas.microsoft.com/office/drawing/2014/main" id="{2BE719BD-08B2-4789-D95E-6D727CA885E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56" y="1296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</p:grpSp>
      <p:grpSp>
        <p:nvGrpSpPr>
          <p:cNvPr id="43025" name="Group 211">
            <a:extLst>
              <a:ext uri="{FF2B5EF4-FFF2-40B4-BE49-F238E27FC236}">
                <a16:creationId xmlns:a16="http://schemas.microsoft.com/office/drawing/2014/main" id="{2870C6A5-82D5-AAA9-A5B8-64F3149820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21363" y="2085975"/>
            <a:ext cx="1644650" cy="3124200"/>
            <a:chOff x="4160" y="1056"/>
            <a:chExt cx="1516" cy="2880"/>
          </a:xfrm>
        </p:grpSpPr>
        <p:grpSp>
          <p:nvGrpSpPr>
            <p:cNvPr id="43027" name="Group 175">
              <a:extLst>
                <a:ext uri="{FF2B5EF4-FFF2-40B4-BE49-F238E27FC236}">
                  <a16:creationId xmlns:a16="http://schemas.microsoft.com/office/drawing/2014/main" id="{EA940933-2F59-AB9D-950F-2CF16C974ED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24" y="1056"/>
              <a:ext cx="1392" cy="386"/>
              <a:chOff x="3456" y="1057"/>
              <a:chExt cx="1392" cy="386"/>
            </a:xfrm>
          </p:grpSpPr>
          <p:sp>
            <p:nvSpPr>
              <p:cNvPr id="43102" name="Arc 176">
                <a:extLst>
                  <a:ext uri="{FF2B5EF4-FFF2-40B4-BE49-F238E27FC236}">
                    <a16:creationId xmlns:a16="http://schemas.microsoft.com/office/drawing/2014/main" id="{48D0AF2D-249B-7B1F-EC56-92AD5F33DE0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456" y="1057"/>
                <a:ext cx="1391" cy="244"/>
              </a:xfrm>
              <a:custGeom>
                <a:avLst/>
                <a:gdLst>
                  <a:gd name="T0" fmla="*/ 0 w 43200"/>
                  <a:gd name="T1" fmla="*/ 0 h 21868"/>
                  <a:gd name="T2" fmla="*/ 1 w 43200"/>
                  <a:gd name="T3" fmla="*/ 0 h 21868"/>
                  <a:gd name="T4" fmla="*/ 1 w 43200"/>
                  <a:gd name="T5" fmla="*/ 0 h 21868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868"/>
                  <a:gd name="T11" fmla="*/ 43200 w 43200"/>
                  <a:gd name="T12" fmla="*/ 21868 h 218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868" fill="none" extrusionOk="0">
                    <a:moveTo>
                      <a:pt x="1" y="21868"/>
                    </a:moveTo>
                    <a:cubicBezTo>
                      <a:pt x="0" y="21778"/>
                      <a:pt x="0" y="2168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68" stroke="0" extrusionOk="0">
                    <a:moveTo>
                      <a:pt x="1" y="21868"/>
                    </a:moveTo>
                    <a:cubicBezTo>
                      <a:pt x="0" y="21778"/>
                      <a:pt x="0" y="2168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03" name="Arc 177">
                <a:extLst>
                  <a:ext uri="{FF2B5EF4-FFF2-40B4-BE49-F238E27FC236}">
                    <a16:creationId xmlns:a16="http://schemas.microsoft.com/office/drawing/2014/main" id="{38434DEE-CFAE-38ED-5C60-89A5DDD2D2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06" y="1202"/>
                <a:ext cx="1296" cy="241"/>
              </a:xfrm>
              <a:custGeom>
                <a:avLst/>
                <a:gdLst>
                  <a:gd name="T0" fmla="*/ 0 w 43195"/>
                  <a:gd name="T1" fmla="*/ 0 h 21600"/>
                  <a:gd name="T2" fmla="*/ 1 w 43195"/>
                  <a:gd name="T3" fmla="*/ 0 h 21600"/>
                  <a:gd name="T4" fmla="*/ 1 w 4319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95"/>
                  <a:gd name="T10" fmla="*/ 0 h 21600"/>
                  <a:gd name="T11" fmla="*/ 43195 w 4319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5" h="21600" fill="none" extrusionOk="0">
                    <a:moveTo>
                      <a:pt x="-1" y="21155"/>
                    </a:moveTo>
                    <a:cubicBezTo>
                      <a:pt x="241" y="9402"/>
                      <a:pt x="9838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</a:path>
                  <a:path w="43195" h="21600" stroke="0" extrusionOk="0">
                    <a:moveTo>
                      <a:pt x="-1" y="21155"/>
                    </a:moveTo>
                    <a:cubicBezTo>
                      <a:pt x="241" y="9402"/>
                      <a:pt x="9838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04" name="Line 178">
                <a:extLst>
                  <a:ext uri="{FF2B5EF4-FFF2-40B4-BE49-F238E27FC236}">
                    <a16:creationId xmlns:a16="http://schemas.microsoft.com/office/drawing/2014/main" id="{85D45282-35B9-FC79-CA3E-79909A68765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456" y="129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05" name="Line 179">
                <a:extLst>
                  <a:ext uri="{FF2B5EF4-FFF2-40B4-BE49-F238E27FC236}">
                    <a16:creationId xmlns:a16="http://schemas.microsoft.com/office/drawing/2014/main" id="{2A00CCF9-FBD9-9C6D-4D7A-81371F60F13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456" y="144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06" name="Line 180">
                <a:extLst>
                  <a:ext uri="{FF2B5EF4-FFF2-40B4-BE49-F238E27FC236}">
                    <a16:creationId xmlns:a16="http://schemas.microsoft.com/office/drawing/2014/main" id="{BB360E13-8DBA-327D-23AF-F937E614310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848" y="129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107" name="Line 181">
                <a:extLst>
                  <a:ext uri="{FF2B5EF4-FFF2-40B4-BE49-F238E27FC236}">
                    <a16:creationId xmlns:a16="http://schemas.microsoft.com/office/drawing/2014/main" id="{F3F02460-FBDA-1A01-A8F1-EC80F934E0A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800" y="1440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43028" name="Line 182">
              <a:extLst>
                <a:ext uri="{FF2B5EF4-FFF2-40B4-BE49-F238E27FC236}">
                  <a16:creationId xmlns:a16="http://schemas.microsoft.com/office/drawing/2014/main" id="{3671D1ED-A9E2-45BC-4521-BB9D9B39521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72" y="1199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029" name="Line 183">
              <a:extLst>
                <a:ext uri="{FF2B5EF4-FFF2-40B4-BE49-F238E27FC236}">
                  <a16:creationId xmlns:a16="http://schemas.microsoft.com/office/drawing/2014/main" id="{95C41D80-6410-5DFA-50CE-A24738D24D7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68" y="1151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030" name="Line 184">
              <a:extLst>
                <a:ext uri="{FF2B5EF4-FFF2-40B4-BE49-F238E27FC236}">
                  <a16:creationId xmlns:a16="http://schemas.microsoft.com/office/drawing/2014/main" id="{E0369DBE-CF78-1F75-52F7-656F61F30F8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464" y="1151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031" name="Line 185">
              <a:extLst>
                <a:ext uri="{FF2B5EF4-FFF2-40B4-BE49-F238E27FC236}">
                  <a16:creationId xmlns:a16="http://schemas.microsoft.com/office/drawing/2014/main" id="{7889ADC8-DDE7-8837-BA39-1008377B7AA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560" y="1103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032" name="Line 186">
              <a:extLst>
                <a:ext uri="{FF2B5EF4-FFF2-40B4-BE49-F238E27FC236}">
                  <a16:creationId xmlns:a16="http://schemas.microsoft.com/office/drawing/2014/main" id="{616B10AA-0CEB-33A4-6E46-C782890F3F9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656" y="1103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033" name="Line 187">
              <a:extLst>
                <a:ext uri="{FF2B5EF4-FFF2-40B4-BE49-F238E27FC236}">
                  <a16:creationId xmlns:a16="http://schemas.microsoft.com/office/drawing/2014/main" id="{8DE063FF-AC79-C298-9299-C8271548F53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752" y="1104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034" name="Line 188">
              <a:extLst>
                <a:ext uri="{FF2B5EF4-FFF2-40B4-BE49-F238E27FC236}">
                  <a16:creationId xmlns:a16="http://schemas.microsoft.com/office/drawing/2014/main" id="{29106541-FA48-398F-EAAB-720D5885F30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848" y="1103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035" name="Line 189">
              <a:extLst>
                <a:ext uri="{FF2B5EF4-FFF2-40B4-BE49-F238E27FC236}">
                  <a16:creationId xmlns:a16="http://schemas.microsoft.com/office/drawing/2014/main" id="{CF7010CC-DD76-8D9A-7F31-CF9F7622C41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944" y="1103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036" name="Line 190">
              <a:extLst>
                <a:ext uri="{FF2B5EF4-FFF2-40B4-BE49-F238E27FC236}">
                  <a16:creationId xmlns:a16="http://schemas.microsoft.com/office/drawing/2014/main" id="{F7C757DF-8DCC-0B0B-FE1D-9B01EBD1CB7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040" y="1103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037" name="Line 191">
              <a:extLst>
                <a:ext uri="{FF2B5EF4-FFF2-40B4-BE49-F238E27FC236}">
                  <a16:creationId xmlns:a16="http://schemas.microsoft.com/office/drawing/2014/main" id="{1DCF3DF8-45CA-B0D4-B023-CC4A2C03DB3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136" y="1103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038" name="Line 192">
              <a:extLst>
                <a:ext uri="{FF2B5EF4-FFF2-40B4-BE49-F238E27FC236}">
                  <a16:creationId xmlns:a16="http://schemas.microsoft.com/office/drawing/2014/main" id="{B33D7C01-B7D3-0329-D7BE-02392D74E53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232" y="1103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039" name="Line 193">
              <a:extLst>
                <a:ext uri="{FF2B5EF4-FFF2-40B4-BE49-F238E27FC236}">
                  <a16:creationId xmlns:a16="http://schemas.microsoft.com/office/drawing/2014/main" id="{ACBE6D3A-1347-87D0-6839-5871BF67B3B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328" y="1151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040" name="Line 194">
              <a:extLst>
                <a:ext uri="{FF2B5EF4-FFF2-40B4-BE49-F238E27FC236}">
                  <a16:creationId xmlns:a16="http://schemas.microsoft.com/office/drawing/2014/main" id="{470D5CA4-B7C0-948F-1307-F07B29601B0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424" y="1151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041" name="Line 195">
              <a:extLst>
                <a:ext uri="{FF2B5EF4-FFF2-40B4-BE49-F238E27FC236}">
                  <a16:creationId xmlns:a16="http://schemas.microsoft.com/office/drawing/2014/main" id="{2784EA57-0666-519E-6741-5DADA56BAAE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520" y="1199"/>
              <a:ext cx="96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sp>
          <p:nvSpPr>
            <p:cNvPr id="43042" name="Line 196">
              <a:extLst>
                <a:ext uri="{FF2B5EF4-FFF2-40B4-BE49-F238E27FC236}">
                  <a16:creationId xmlns:a16="http://schemas.microsoft.com/office/drawing/2014/main" id="{5F500526-D0D7-28D7-A918-4B03C42FA83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24" y="1295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GB"/>
            </a:p>
          </p:txBody>
        </p:sp>
        <p:grpSp>
          <p:nvGrpSpPr>
            <p:cNvPr id="43043" name="Group 210">
              <a:extLst>
                <a:ext uri="{FF2B5EF4-FFF2-40B4-BE49-F238E27FC236}">
                  <a16:creationId xmlns:a16="http://schemas.microsoft.com/office/drawing/2014/main" id="{3282E4F8-7115-67EE-59AA-2F8FA68F35B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160" y="1440"/>
              <a:ext cx="1516" cy="2496"/>
              <a:chOff x="4176" y="1439"/>
              <a:chExt cx="1488" cy="2449"/>
            </a:xfrm>
          </p:grpSpPr>
          <p:grpSp>
            <p:nvGrpSpPr>
              <p:cNvPr id="43044" name="Group 128">
                <a:extLst>
                  <a:ext uri="{FF2B5EF4-FFF2-40B4-BE49-F238E27FC236}">
                    <a16:creationId xmlns:a16="http://schemas.microsoft.com/office/drawing/2014/main" id="{4597499F-99F3-FAB3-B620-EA24550E6B4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176" y="1439"/>
                <a:ext cx="1488" cy="2304"/>
                <a:chOff x="528" y="1056"/>
                <a:chExt cx="1488" cy="2304"/>
              </a:xfrm>
            </p:grpSpPr>
            <p:grpSp>
              <p:nvGrpSpPr>
                <p:cNvPr id="43056" name="Group 129">
                  <a:extLst>
                    <a:ext uri="{FF2B5EF4-FFF2-40B4-BE49-F238E27FC236}">
                      <a16:creationId xmlns:a16="http://schemas.microsoft.com/office/drawing/2014/main" id="{6E2BEFEC-C294-603C-A6DE-BDF433AE8B9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624" y="2928"/>
                  <a:ext cx="1296" cy="432"/>
                  <a:chOff x="4128" y="1968"/>
                  <a:chExt cx="1296" cy="432"/>
                </a:xfrm>
              </p:grpSpPr>
              <p:grpSp>
                <p:nvGrpSpPr>
                  <p:cNvPr id="43073" name="Group 130">
                    <a:extLst>
                      <a:ext uri="{FF2B5EF4-FFF2-40B4-BE49-F238E27FC236}">
                        <a16:creationId xmlns:a16="http://schemas.microsoft.com/office/drawing/2014/main" id="{2DB61D95-AFF7-BE4E-B019-AB460E8DA64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512" y="2064"/>
                    <a:ext cx="528" cy="144"/>
                    <a:chOff x="2879" y="1391"/>
                    <a:chExt cx="528" cy="144"/>
                  </a:xfrm>
                </p:grpSpPr>
                <p:sp>
                  <p:nvSpPr>
                    <p:cNvPr id="43096" name="Rectangle 131" descr="Wide upward diagonal">
                      <a:extLst>
                        <a:ext uri="{FF2B5EF4-FFF2-40B4-BE49-F238E27FC236}">
                          <a16:creationId xmlns:a16="http://schemas.microsoft.com/office/drawing/2014/main" id="{FD04DF9D-B2D8-3FDA-72BF-BF5E5375F9B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-5400000">
                      <a:off x="3119" y="1247"/>
                      <a:ext cx="48" cy="528"/>
                    </a:xfrm>
                    <a:prstGeom prst="rect">
                      <a:avLst/>
                    </a:prstGeom>
                    <a:pattFill prst="wdUp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lIns="92075" tIns="46038" rIns="92075" bIns="46038" anchor="ctr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43097" name="Rectangle 132" descr="Wide downward diagonal">
                      <a:extLst>
                        <a:ext uri="{FF2B5EF4-FFF2-40B4-BE49-F238E27FC236}">
                          <a16:creationId xmlns:a16="http://schemas.microsoft.com/office/drawing/2014/main" id="{ADFBD4AF-207C-F97F-B1A4-E20A7887E42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-5400000">
                      <a:off x="3119" y="1199"/>
                      <a:ext cx="48" cy="432"/>
                    </a:xfrm>
                    <a:prstGeom prst="rect">
                      <a:avLst/>
                    </a:prstGeom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lIns="92075" tIns="46038" rIns="92075" bIns="46038" anchor="ctr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43098" name="Oval 133">
                      <a:extLst>
                        <a:ext uri="{FF2B5EF4-FFF2-40B4-BE49-F238E27FC236}">
                          <a16:creationId xmlns:a16="http://schemas.microsoft.com/office/drawing/2014/main" id="{6E6CD3FB-9627-21B1-B27E-4C2892C93EC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-5400000">
                      <a:off x="2975" y="1439"/>
                      <a:ext cx="48" cy="4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lIns="92075" tIns="46038" rIns="92075" bIns="46038" anchor="ctr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43099" name="Oval 134">
                      <a:extLst>
                        <a:ext uri="{FF2B5EF4-FFF2-40B4-BE49-F238E27FC236}">
                          <a16:creationId xmlns:a16="http://schemas.microsoft.com/office/drawing/2014/main" id="{DEE2CA32-8490-F225-4D26-D5E20DE4B11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-5400000">
                      <a:off x="3071" y="1439"/>
                      <a:ext cx="48" cy="4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lIns="92075" tIns="46038" rIns="92075" bIns="46038" anchor="ctr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43100" name="Oval 135">
                      <a:extLst>
                        <a:ext uri="{FF2B5EF4-FFF2-40B4-BE49-F238E27FC236}">
                          <a16:creationId xmlns:a16="http://schemas.microsoft.com/office/drawing/2014/main" id="{D35B67F3-EDF1-8929-797C-5FCE1A6CE83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-5400000">
                      <a:off x="3167" y="1439"/>
                      <a:ext cx="48" cy="4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lIns="92075" tIns="46038" rIns="92075" bIns="46038" anchor="ctr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43101" name="Oval 136">
                      <a:extLst>
                        <a:ext uri="{FF2B5EF4-FFF2-40B4-BE49-F238E27FC236}">
                          <a16:creationId xmlns:a16="http://schemas.microsoft.com/office/drawing/2014/main" id="{D040F732-955B-CFAD-6315-2749A48611F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-5400000">
                      <a:off x="3263" y="1439"/>
                      <a:ext cx="48" cy="4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lIns="92075" tIns="46038" rIns="92075" bIns="46038" anchor="ctr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43074" name="Group 137">
                    <a:extLst>
                      <a:ext uri="{FF2B5EF4-FFF2-40B4-BE49-F238E27FC236}">
                        <a16:creationId xmlns:a16="http://schemas.microsoft.com/office/drawing/2014/main" id="{CECDFD20-11B1-45DB-E74D-F04D0F33BEA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-5400000">
                    <a:off x="4560" y="1536"/>
                    <a:ext cx="432" cy="1296"/>
                    <a:chOff x="1056" y="2640"/>
                    <a:chExt cx="432" cy="1296"/>
                  </a:xfrm>
                </p:grpSpPr>
                <p:sp>
                  <p:nvSpPr>
                    <p:cNvPr id="43075" name="Line 138">
                      <a:extLst>
                        <a:ext uri="{FF2B5EF4-FFF2-40B4-BE49-F238E27FC236}">
                          <a16:creationId xmlns:a16="http://schemas.microsoft.com/office/drawing/2014/main" id="{CCE67F53-44BD-F448-5733-971BDA18268D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44" y="2784"/>
                      <a:ext cx="0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076" name="Line 139">
                      <a:extLst>
                        <a:ext uri="{FF2B5EF4-FFF2-40B4-BE49-F238E27FC236}">
                          <a16:creationId xmlns:a16="http://schemas.microsoft.com/office/drawing/2014/main" id="{F37CDD78-4CE7-6923-6133-95771DEF338C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44" y="2880"/>
                      <a:ext cx="144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077" name="Line 140">
                      <a:extLst>
                        <a:ext uri="{FF2B5EF4-FFF2-40B4-BE49-F238E27FC236}">
                          <a16:creationId xmlns:a16="http://schemas.microsoft.com/office/drawing/2014/main" id="{48504D51-F7BC-7811-CB10-4C7BEC2DBF03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488" y="2832"/>
                      <a:ext cx="0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078" name="Line 141">
                      <a:extLst>
                        <a:ext uri="{FF2B5EF4-FFF2-40B4-BE49-F238E27FC236}">
                          <a16:creationId xmlns:a16="http://schemas.microsoft.com/office/drawing/2014/main" id="{44A539C0-5D9D-F9AA-7DF5-C8AA301FAA4B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44" y="3648"/>
                      <a:ext cx="0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079" name="Line 142">
                      <a:extLst>
                        <a:ext uri="{FF2B5EF4-FFF2-40B4-BE49-F238E27FC236}">
                          <a16:creationId xmlns:a16="http://schemas.microsoft.com/office/drawing/2014/main" id="{9BFAB664-0BFF-FBE6-E85D-F73B6C2EA96A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44" y="3696"/>
                      <a:ext cx="144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080" name="Line 143">
                      <a:extLst>
                        <a:ext uri="{FF2B5EF4-FFF2-40B4-BE49-F238E27FC236}">
                          <a16:creationId xmlns:a16="http://schemas.microsoft.com/office/drawing/2014/main" id="{7FC0FCCA-59E8-9975-E142-B0C172300279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488" y="3696"/>
                      <a:ext cx="0" cy="4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43081" name="Group 144">
                      <a:extLst>
                        <a:ext uri="{FF2B5EF4-FFF2-40B4-BE49-F238E27FC236}">
                          <a16:creationId xmlns:a16="http://schemas.microsoft.com/office/drawing/2014/main" id="{1E641816-B205-310C-669D-44510F87B43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056" y="2640"/>
                      <a:ext cx="288" cy="1296"/>
                      <a:chOff x="480" y="2640"/>
                      <a:chExt cx="288" cy="1296"/>
                    </a:xfrm>
                  </p:grpSpPr>
                  <p:sp>
                    <p:nvSpPr>
                      <p:cNvPr id="43082" name="Line 145">
                        <a:extLst>
                          <a:ext uri="{FF2B5EF4-FFF2-40B4-BE49-F238E27FC236}">
                            <a16:creationId xmlns:a16="http://schemas.microsoft.com/office/drawing/2014/main" id="{A7E791BC-51A2-0983-BC65-24579BA39A2D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576" y="2640"/>
                        <a:ext cx="19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2075" tIns="46038" rIns="92075" bIns="46038">
                        <a:sp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083" name="Line 146">
                        <a:extLst>
                          <a:ext uri="{FF2B5EF4-FFF2-40B4-BE49-F238E27FC236}">
                            <a16:creationId xmlns:a16="http://schemas.microsoft.com/office/drawing/2014/main" id="{990B4A10-5DBE-1884-CE9E-E9E04546588F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68" y="2640"/>
                        <a:ext cx="0" cy="3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2075" tIns="46038" rIns="92075" bIns="46038">
                        <a:sp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084" name="Line 147">
                        <a:extLst>
                          <a:ext uri="{FF2B5EF4-FFF2-40B4-BE49-F238E27FC236}">
                            <a16:creationId xmlns:a16="http://schemas.microsoft.com/office/drawing/2014/main" id="{9B93BF60-BA0A-2ECB-DB6F-FEFF0B239DBA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672" y="2976"/>
                        <a:ext cx="9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2075" tIns="46038" rIns="92075" bIns="46038">
                        <a:sp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085" name="Line 148">
                        <a:extLst>
                          <a:ext uri="{FF2B5EF4-FFF2-40B4-BE49-F238E27FC236}">
                            <a16:creationId xmlns:a16="http://schemas.microsoft.com/office/drawing/2014/main" id="{83DCAB8B-A0BB-7707-4E6A-1CD65DE7F8B5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72" y="2976"/>
                        <a:ext cx="0" cy="62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2075" tIns="46038" rIns="92075" bIns="46038">
                        <a:sp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086" name="Line 149">
                        <a:extLst>
                          <a:ext uri="{FF2B5EF4-FFF2-40B4-BE49-F238E27FC236}">
                            <a16:creationId xmlns:a16="http://schemas.microsoft.com/office/drawing/2014/main" id="{4A0FE94E-2AEC-788E-0BA3-ABBE44E9A99C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72" y="3600"/>
                        <a:ext cx="9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2075" tIns="46038" rIns="92075" bIns="46038">
                        <a:sp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087" name="Line 150">
                        <a:extLst>
                          <a:ext uri="{FF2B5EF4-FFF2-40B4-BE49-F238E27FC236}">
                            <a16:creationId xmlns:a16="http://schemas.microsoft.com/office/drawing/2014/main" id="{FE6F27AC-5827-0B3C-5D97-9657C0E49F42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768" y="3600"/>
                        <a:ext cx="0" cy="3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2075" tIns="46038" rIns="92075" bIns="46038">
                        <a:sp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088" name="Line 151">
                        <a:extLst>
                          <a:ext uri="{FF2B5EF4-FFF2-40B4-BE49-F238E27FC236}">
                            <a16:creationId xmlns:a16="http://schemas.microsoft.com/office/drawing/2014/main" id="{B2EECA07-05EC-E5A6-5F66-189E17A7BC67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576" y="3936"/>
                        <a:ext cx="19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2075" tIns="46038" rIns="92075" bIns="46038">
                        <a:sp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089" name="Line 152">
                        <a:extLst>
                          <a:ext uri="{FF2B5EF4-FFF2-40B4-BE49-F238E27FC236}">
                            <a16:creationId xmlns:a16="http://schemas.microsoft.com/office/drawing/2014/main" id="{6E51DC07-708E-829A-329C-72B40AD42011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576" y="2640"/>
                        <a:ext cx="0" cy="129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2075" tIns="46038" rIns="92075" bIns="46038">
                        <a:sp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090" name="Line 153">
                        <a:extLst>
                          <a:ext uri="{FF2B5EF4-FFF2-40B4-BE49-F238E27FC236}">
                            <a16:creationId xmlns:a16="http://schemas.microsoft.com/office/drawing/2014/main" id="{D6430FE5-BD32-62EB-B9E9-7F77EB904E5B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480" y="2736"/>
                        <a:ext cx="96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2075" tIns="46038" rIns="92075" bIns="46038">
                        <a:sp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091" name="Line 154">
                        <a:extLst>
                          <a:ext uri="{FF2B5EF4-FFF2-40B4-BE49-F238E27FC236}">
                            <a16:creationId xmlns:a16="http://schemas.microsoft.com/office/drawing/2014/main" id="{9C5DF6F6-0FD2-E8FB-DC1F-B3A7D8B668AC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480" y="2832"/>
                        <a:ext cx="96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2075" tIns="46038" rIns="92075" bIns="46038">
                        <a:sp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092" name="Line 155">
                        <a:extLst>
                          <a:ext uri="{FF2B5EF4-FFF2-40B4-BE49-F238E27FC236}">
                            <a16:creationId xmlns:a16="http://schemas.microsoft.com/office/drawing/2014/main" id="{B1B4A8F7-1772-210B-34C9-CC1FC7BE7889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480" y="2928"/>
                        <a:ext cx="96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2075" tIns="46038" rIns="92075" bIns="46038">
                        <a:sp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093" name="Line 156">
                        <a:extLst>
                          <a:ext uri="{FF2B5EF4-FFF2-40B4-BE49-F238E27FC236}">
                            <a16:creationId xmlns:a16="http://schemas.microsoft.com/office/drawing/2014/main" id="{C7E881A6-ED25-A783-36BC-DA4F7FDB2174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480" y="3648"/>
                        <a:ext cx="96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2075" tIns="46038" rIns="92075" bIns="46038">
                        <a:sp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094" name="Line 157">
                        <a:extLst>
                          <a:ext uri="{FF2B5EF4-FFF2-40B4-BE49-F238E27FC236}">
                            <a16:creationId xmlns:a16="http://schemas.microsoft.com/office/drawing/2014/main" id="{2640A224-6EB5-45E7-418A-1115E13471E8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480" y="3744"/>
                        <a:ext cx="96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2075" tIns="46038" rIns="92075" bIns="46038">
                        <a:spAutoFit/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095" name="Line 158">
                        <a:extLst>
                          <a:ext uri="{FF2B5EF4-FFF2-40B4-BE49-F238E27FC236}">
                            <a16:creationId xmlns:a16="http://schemas.microsoft.com/office/drawing/2014/main" id="{39241133-6084-D277-9EFF-DF73E32685AD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480" y="3840"/>
                        <a:ext cx="96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2075" tIns="46038" rIns="92075" bIns="46038">
                        <a:spAutoFit/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sp>
              <p:nvSpPr>
                <p:cNvPr id="43057" name="Line 159">
                  <a:extLst>
                    <a:ext uri="{FF2B5EF4-FFF2-40B4-BE49-F238E27FC236}">
                      <a16:creationId xmlns:a16="http://schemas.microsoft.com/office/drawing/2014/main" id="{80B923FF-C63E-7DA4-64EE-9B9A6DD696D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576" y="1296"/>
                  <a:ext cx="0" cy="9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058" name="Line 160">
                  <a:extLst>
                    <a:ext uri="{FF2B5EF4-FFF2-40B4-BE49-F238E27FC236}">
                      <a16:creationId xmlns:a16="http://schemas.microsoft.com/office/drawing/2014/main" id="{AD9594F3-578D-0BF9-ABA9-6E290836055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576" y="2208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059" name="Rectangle 161" descr="20%">
                  <a:extLst>
                    <a:ext uri="{FF2B5EF4-FFF2-40B4-BE49-F238E27FC236}">
                      <a16:creationId xmlns:a16="http://schemas.microsoft.com/office/drawing/2014/main" id="{BD113CD9-4772-612B-F263-AD261B85F3C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16" y="2304"/>
                  <a:ext cx="96" cy="336"/>
                </a:xfrm>
                <a:prstGeom prst="rect">
                  <a:avLst/>
                </a:prstGeom>
                <a:pattFill prst="pct20">
                  <a:fgClr>
                    <a:schemeClr val="tx1"/>
                  </a:fgClr>
                  <a:bgClr>
                    <a:schemeClr val="bg1"/>
                  </a:bgClr>
                </a:patt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2075" tIns="46038" rIns="92075" bIns="46038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3060" name="Rectangle 162" descr="20%">
                  <a:extLst>
                    <a:ext uri="{FF2B5EF4-FFF2-40B4-BE49-F238E27FC236}">
                      <a16:creationId xmlns:a16="http://schemas.microsoft.com/office/drawing/2014/main" id="{C7580925-28C9-D81E-F63C-838FD7621D8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16" y="2640"/>
                  <a:ext cx="96" cy="288"/>
                </a:xfrm>
                <a:prstGeom prst="rect">
                  <a:avLst/>
                </a:prstGeom>
                <a:pattFill prst="pct20">
                  <a:fgClr>
                    <a:schemeClr val="tx1"/>
                  </a:fgClr>
                  <a:bgClr>
                    <a:schemeClr val="bg1"/>
                  </a:bgClr>
                </a:patt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2075" tIns="46038" rIns="92075" bIns="46038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3061" name="Line 163">
                  <a:extLst>
                    <a:ext uri="{FF2B5EF4-FFF2-40B4-BE49-F238E27FC236}">
                      <a16:creationId xmlns:a16="http://schemas.microsoft.com/office/drawing/2014/main" id="{32FB2C96-2E4B-1062-26EB-33F897B24C7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864" y="2208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062" name="Rectangle 164" descr="20%">
                  <a:extLst>
                    <a:ext uri="{FF2B5EF4-FFF2-40B4-BE49-F238E27FC236}">
                      <a16:creationId xmlns:a16="http://schemas.microsoft.com/office/drawing/2014/main" id="{46EEC550-8523-60F4-F1F5-967C2F5AB22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96" cy="144"/>
                </a:xfrm>
                <a:prstGeom prst="rect">
                  <a:avLst/>
                </a:prstGeom>
                <a:pattFill prst="pct20">
                  <a:fgClr>
                    <a:schemeClr val="tx1"/>
                  </a:fgClr>
                  <a:bgClr>
                    <a:schemeClr val="bg1"/>
                  </a:bgClr>
                </a:patt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2075" tIns="46038" rIns="92075" bIns="46038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3063" name="Line 165">
                  <a:extLst>
                    <a:ext uri="{FF2B5EF4-FFF2-40B4-BE49-F238E27FC236}">
                      <a16:creationId xmlns:a16="http://schemas.microsoft.com/office/drawing/2014/main" id="{3EC1C5AE-64C7-A1F5-027C-58DAEC186D5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576" y="1056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064" name="Line 166">
                  <a:extLst>
                    <a:ext uri="{FF2B5EF4-FFF2-40B4-BE49-F238E27FC236}">
                      <a16:creationId xmlns:a16="http://schemas.microsoft.com/office/drawing/2014/main" id="{C47CE975-C3D2-F652-5F9E-7D2814FE1A2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816" y="2640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065" name="Line 167">
                  <a:extLst>
                    <a:ext uri="{FF2B5EF4-FFF2-40B4-BE49-F238E27FC236}">
                      <a16:creationId xmlns:a16="http://schemas.microsoft.com/office/drawing/2014/main" id="{50329029-470D-0396-78DA-984F37F1421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968" y="1296"/>
                  <a:ext cx="0" cy="9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066" name="Line 168">
                  <a:extLst>
                    <a:ext uri="{FF2B5EF4-FFF2-40B4-BE49-F238E27FC236}">
                      <a16:creationId xmlns:a16="http://schemas.microsoft.com/office/drawing/2014/main" id="{2A85A75B-6426-82EA-02DE-03EF3D010B0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680" y="2208"/>
                  <a:ext cx="28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067" name="Rectangle 169" descr="20%">
                  <a:extLst>
                    <a:ext uri="{FF2B5EF4-FFF2-40B4-BE49-F238E27FC236}">
                      <a16:creationId xmlns:a16="http://schemas.microsoft.com/office/drawing/2014/main" id="{26EEA86C-1C6C-C1A0-7196-1A5BEFE72C2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32" y="2304"/>
                  <a:ext cx="96" cy="336"/>
                </a:xfrm>
                <a:prstGeom prst="rect">
                  <a:avLst/>
                </a:prstGeom>
                <a:pattFill prst="pct20">
                  <a:fgClr>
                    <a:schemeClr val="tx1"/>
                  </a:fgClr>
                  <a:bgClr>
                    <a:schemeClr val="bg1"/>
                  </a:bgClr>
                </a:patt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2075" tIns="46038" rIns="92075" bIns="46038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3068" name="Rectangle 170" descr="20%">
                  <a:extLst>
                    <a:ext uri="{FF2B5EF4-FFF2-40B4-BE49-F238E27FC236}">
                      <a16:creationId xmlns:a16="http://schemas.microsoft.com/office/drawing/2014/main" id="{D60E055B-02AD-BAFE-262F-0D19B997EDC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32" y="2640"/>
                  <a:ext cx="96" cy="288"/>
                </a:xfrm>
                <a:prstGeom prst="rect">
                  <a:avLst/>
                </a:prstGeom>
                <a:pattFill prst="pct20">
                  <a:fgClr>
                    <a:schemeClr val="tx1"/>
                  </a:fgClr>
                  <a:bgClr>
                    <a:schemeClr val="bg1"/>
                  </a:bgClr>
                </a:patt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2075" tIns="46038" rIns="92075" bIns="46038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3069" name="Line 171">
                  <a:extLst>
                    <a:ext uri="{FF2B5EF4-FFF2-40B4-BE49-F238E27FC236}">
                      <a16:creationId xmlns:a16="http://schemas.microsoft.com/office/drawing/2014/main" id="{E90A3F14-FC9E-C3AA-3087-0D11B831142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680" y="2208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070" name="Rectangle 172" descr="20%">
                  <a:extLst>
                    <a:ext uri="{FF2B5EF4-FFF2-40B4-BE49-F238E27FC236}">
                      <a16:creationId xmlns:a16="http://schemas.microsoft.com/office/drawing/2014/main" id="{AA5C70A9-DE05-1A41-4FEE-6431C66B997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920" y="1152"/>
                  <a:ext cx="96" cy="144"/>
                </a:xfrm>
                <a:prstGeom prst="rect">
                  <a:avLst/>
                </a:prstGeom>
                <a:pattFill prst="pct20">
                  <a:fgClr>
                    <a:schemeClr val="tx1"/>
                  </a:fgClr>
                  <a:bgClr>
                    <a:schemeClr val="bg1"/>
                  </a:bgClr>
                </a:patt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2075" tIns="46038" rIns="92075" bIns="46038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3071" name="Line 173">
                  <a:extLst>
                    <a:ext uri="{FF2B5EF4-FFF2-40B4-BE49-F238E27FC236}">
                      <a16:creationId xmlns:a16="http://schemas.microsoft.com/office/drawing/2014/main" id="{FBA745AA-2524-DBAE-6EE5-1286AFC205F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968" y="1056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072" name="Line 174">
                  <a:extLst>
                    <a:ext uri="{FF2B5EF4-FFF2-40B4-BE49-F238E27FC236}">
                      <a16:creationId xmlns:a16="http://schemas.microsoft.com/office/drawing/2014/main" id="{7F90B10B-4C23-CDE2-93A8-17F29004A754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536" y="2640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43045" name="Group 207">
                <a:extLst>
                  <a:ext uri="{FF2B5EF4-FFF2-40B4-BE49-F238E27FC236}">
                    <a16:creationId xmlns:a16="http://schemas.microsoft.com/office/drawing/2014/main" id="{001FA63D-13BA-7005-AAC0-834757F6CEA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176" y="2592"/>
                <a:ext cx="336" cy="816"/>
                <a:chOff x="4176" y="2592"/>
                <a:chExt cx="336" cy="816"/>
              </a:xfrm>
            </p:grpSpPr>
            <p:sp>
              <p:nvSpPr>
                <p:cNvPr id="43052" name="Line 197">
                  <a:extLst>
                    <a:ext uri="{FF2B5EF4-FFF2-40B4-BE49-F238E27FC236}">
                      <a16:creationId xmlns:a16="http://schemas.microsoft.com/office/drawing/2014/main" id="{64F6F676-2306-A325-543D-8F0E7C277B4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224" y="2592"/>
                  <a:ext cx="0" cy="6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053" name="Line 198">
                  <a:extLst>
                    <a:ext uri="{FF2B5EF4-FFF2-40B4-BE49-F238E27FC236}">
                      <a16:creationId xmlns:a16="http://schemas.microsoft.com/office/drawing/2014/main" id="{D0C1CF9F-B694-CF48-D353-F05C09A6BB3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176" y="326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054" name="Line 199">
                  <a:extLst>
                    <a:ext uri="{FF2B5EF4-FFF2-40B4-BE49-F238E27FC236}">
                      <a16:creationId xmlns:a16="http://schemas.microsoft.com/office/drawing/2014/main" id="{6C6CB4FB-10BF-7966-3D20-3AF5F2B133AA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176" y="326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055" name="Line 200">
                  <a:extLst>
                    <a:ext uri="{FF2B5EF4-FFF2-40B4-BE49-F238E27FC236}">
                      <a16:creationId xmlns:a16="http://schemas.microsoft.com/office/drawing/2014/main" id="{D747DC23-2D2E-195F-6D3D-F440E8CB2FB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176" y="340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43046" name="Line 201">
                <a:extLst>
                  <a:ext uri="{FF2B5EF4-FFF2-40B4-BE49-F238E27FC236}">
                    <a16:creationId xmlns:a16="http://schemas.microsoft.com/office/drawing/2014/main" id="{7CA66E8D-919E-EAFF-4694-A3CA6D61CDF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272" y="3408"/>
                <a:ext cx="0" cy="48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GB"/>
              </a:p>
            </p:txBody>
          </p:sp>
          <p:grpSp>
            <p:nvGrpSpPr>
              <p:cNvPr id="43047" name="Group 209">
                <a:extLst>
                  <a:ext uri="{FF2B5EF4-FFF2-40B4-BE49-F238E27FC236}">
                    <a16:creationId xmlns:a16="http://schemas.microsoft.com/office/drawing/2014/main" id="{88431DA6-0480-C1BE-B637-938823FBB5B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328" y="2592"/>
                <a:ext cx="336" cy="816"/>
                <a:chOff x="5328" y="2592"/>
                <a:chExt cx="336" cy="816"/>
              </a:xfrm>
            </p:grpSpPr>
            <p:sp>
              <p:nvSpPr>
                <p:cNvPr id="43048" name="Line 203">
                  <a:extLst>
                    <a:ext uri="{FF2B5EF4-FFF2-40B4-BE49-F238E27FC236}">
                      <a16:creationId xmlns:a16="http://schemas.microsoft.com/office/drawing/2014/main" id="{3C5A24EB-BC77-9876-075D-54335391A6F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5616" y="2592"/>
                  <a:ext cx="0" cy="6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049" name="Line 204">
                  <a:extLst>
                    <a:ext uri="{FF2B5EF4-FFF2-40B4-BE49-F238E27FC236}">
                      <a16:creationId xmlns:a16="http://schemas.microsoft.com/office/drawing/2014/main" id="{FC4F10AA-DF77-D8C6-58D9-1471DFA88A3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16" y="326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050" name="Line 205">
                  <a:extLst>
                    <a:ext uri="{FF2B5EF4-FFF2-40B4-BE49-F238E27FC236}">
                      <a16:creationId xmlns:a16="http://schemas.microsoft.com/office/drawing/2014/main" id="{DC96BA2F-8639-6397-762D-088A358C7EA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5664" y="326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3051" name="Line 206">
                  <a:extLst>
                    <a:ext uri="{FF2B5EF4-FFF2-40B4-BE49-F238E27FC236}">
                      <a16:creationId xmlns:a16="http://schemas.microsoft.com/office/drawing/2014/main" id="{D180A8E5-13DE-6903-D084-8341DF14408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5328" y="340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43026" name="Text Box 219">
            <a:extLst>
              <a:ext uri="{FF2B5EF4-FFF2-40B4-BE49-F238E27FC236}">
                <a16:creationId xmlns:a16="http://schemas.microsoft.com/office/drawing/2014/main" id="{7DF43F8B-F669-0FD2-3C2D-EC7ABDF43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725" y="2976563"/>
            <a:ext cx="1406525" cy="461962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Pts val="1200"/>
              <a:buFont typeface="Comic Sans MS" panose="030F0702030302020204" pitchFamily="66" charset="0"/>
              <a:buNone/>
            </a:pPr>
            <a:r>
              <a:rPr lang="en-US" altLang="en-US" sz="1200">
                <a:solidFill>
                  <a:srgbClr val="0033CC"/>
                </a:solidFill>
                <a:latin typeface="Comic Sans MS" panose="030F0702030302020204" pitchFamily="66" charset="0"/>
              </a:rPr>
              <a:t>Vacuum bake-out</a:t>
            </a:r>
            <a:br>
              <a:rPr lang="en-US" altLang="en-US" sz="1200">
                <a:solidFill>
                  <a:srgbClr val="0033CC"/>
                </a:solidFill>
                <a:latin typeface="Comic Sans MS" panose="030F0702030302020204" pitchFamily="66" charset="0"/>
              </a:rPr>
            </a:br>
            <a:r>
              <a:rPr lang="en-US" altLang="en-US" sz="1200">
                <a:solidFill>
                  <a:srgbClr val="0033CC"/>
                </a:solidFill>
                <a:latin typeface="Comic Sans MS" panose="030F0702030302020204" pitchFamily="66" charset="0"/>
              </a:rPr>
              <a:t>@ 300°C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FA2AE-F700-8975-F4EA-5B5E9FAFC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HPDs in the RICH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12B9A-082D-DAAD-EE9E-ACBA73F5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DCBFC-D234-B8F7-6167-DD3C6C3D1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25" y="2347462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E2E095-8ACA-2326-D8F6-4B0FFD59E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1"/>
          <a:stretch/>
        </p:blipFill>
        <p:spPr>
          <a:xfrm>
            <a:off x="170242" y="1628226"/>
            <a:ext cx="3534492" cy="28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2843"/>
      </p:ext>
    </p:extLst>
  </p:cSld>
  <p:clrMapOvr>
    <a:masterClrMapping/>
  </p:clrMapOvr>
</p:sld>
</file>

<file path=ppt/theme/theme1.xml><?xml version="1.0" encoding="utf-8"?>
<a:theme xmlns:a="http://schemas.openxmlformats.org/drawingml/2006/main" name="lhcb2">
  <a:themeElements>
    <a:clrScheme name="LHCbRAL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LHCbRAL">
      <a:majorFont>
        <a:latin typeface="Arial Black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HCb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HCbRA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HCbRA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HCbRA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HCbR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HCbR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HCbR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lhcb2</Template>
  <TotalTime>11063</TotalTime>
  <Words>455</Words>
  <Application>Microsoft Office PowerPoint</Application>
  <PresentationFormat>On-screen Show (4:3)</PresentationFormat>
  <Paragraphs>142</Paragraphs>
  <Slides>55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Arial Black</vt:lpstr>
      <vt:lpstr>Arial Rounded MT Bold</vt:lpstr>
      <vt:lpstr>Calibri</vt:lpstr>
      <vt:lpstr>Cambria Math</vt:lpstr>
      <vt:lpstr>Comic Sans MS</vt:lpstr>
      <vt:lpstr>Helvetica</vt:lpstr>
      <vt:lpstr>Times New Roman</vt:lpstr>
      <vt:lpstr>Verdana</vt:lpstr>
      <vt:lpstr>Wingdings</vt:lpstr>
      <vt:lpstr>lhcb2</vt:lpstr>
      <vt:lpstr>LHCb RICH 2008-2018</vt:lpstr>
      <vt:lpstr>RICH Detectors</vt:lpstr>
      <vt:lpstr>The LHCb Experiment</vt:lpstr>
      <vt:lpstr>The original RICH detectors</vt:lpstr>
      <vt:lpstr>RICH 2 structure material</vt:lpstr>
      <vt:lpstr>RICH2 in LHCb pit</vt:lpstr>
      <vt:lpstr>HPD flow chart: anode part</vt:lpstr>
      <vt:lpstr>HPD flow chart: HPD tube part (DEP)</vt:lpstr>
      <vt:lpstr>HPDs in the RICH</vt:lpstr>
      <vt:lpstr>How it all started (Sep 2007)</vt:lpstr>
      <vt:lpstr>June 2010</vt:lpstr>
      <vt:lpstr>October 2010 (i)</vt:lpstr>
      <vt:lpstr>October 2010 (ii)</vt:lpstr>
      <vt:lpstr>December 2010 (i)</vt:lpstr>
      <vt:lpstr>December 2010 (ii)</vt:lpstr>
      <vt:lpstr>December (2010)</vt:lpstr>
      <vt:lpstr>March 2011</vt:lpstr>
      <vt:lpstr>June 2011 (ii)</vt:lpstr>
      <vt:lpstr>June 2011 (i)</vt:lpstr>
      <vt:lpstr>June 2011 (iii)</vt:lpstr>
      <vt:lpstr>June 2011 (iv)</vt:lpstr>
      <vt:lpstr>June 2011 (v)</vt:lpstr>
      <vt:lpstr>September 2011 (i)</vt:lpstr>
      <vt:lpstr>September 2011 (ii)</vt:lpstr>
      <vt:lpstr>September 2011 (iii)</vt:lpstr>
      <vt:lpstr>December 2011 (i)</vt:lpstr>
      <vt:lpstr>HPD photocathode position</vt:lpstr>
      <vt:lpstr>December 2011 (ii)</vt:lpstr>
      <vt:lpstr>December 2011 (iii)</vt:lpstr>
      <vt:lpstr>March 2012</vt:lpstr>
      <vt:lpstr>June 2012</vt:lpstr>
      <vt:lpstr>September 2012 (i)</vt:lpstr>
      <vt:lpstr>September 2012 (ii)</vt:lpstr>
      <vt:lpstr>September 2012 (iii)</vt:lpstr>
      <vt:lpstr>September 2012 (iv)</vt:lpstr>
      <vt:lpstr>November 2012 (i)</vt:lpstr>
      <vt:lpstr>November 2012 (ii)</vt:lpstr>
      <vt:lpstr>March 2013 (i)</vt:lpstr>
      <vt:lpstr>March 2013 (ii)</vt:lpstr>
      <vt:lpstr>September 2013 (i)</vt:lpstr>
      <vt:lpstr>September 2013 (ii)</vt:lpstr>
      <vt:lpstr>September 2013 (iii)</vt:lpstr>
      <vt:lpstr>September 2014 (i)</vt:lpstr>
      <vt:lpstr>September 2014 (ii)</vt:lpstr>
      <vt:lpstr>December 2015 (i)</vt:lpstr>
      <vt:lpstr>December 2015 (ii)</vt:lpstr>
      <vt:lpstr>September 2016 (i)</vt:lpstr>
      <vt:lpstr>September 2016 (ii)</vt:lpstr>
      <vt:lpstr>September 2016 (iii)</vt:lpstr>
      <vt:lpstr>June 2017</vt:lpstr>
      <vt:lpstr>September 2017</vt:lpstr>
      <vt:lpstr>December 2017</vt:lpstr>
      <vt:lpstr>2018 (i)</vt:lpstr>
      <vt:lpstr>2018 (ii)</vt:lpstr>
      <vt:lpstr>SIN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</dc:title>
  <dc:creator>ap54</dc:creator>
  <cp:lastModifiedBy>Papanestis, Antonis (STFC,RAL,PPD)</cp:lastModifiedBy>
  <cp:revision>177</cp:revision>
  <dcterms:created xsi:type="dcterms:W3CDTF">2013-06-19T06:16:34Z</dcterms:created>
  <dcterms:modified xsi:type="dcterms:W3CDTF">2025-08-01T16:21:15Z</dcterms:modified>
</cp:coreProperties>
</file>